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1" r:id="rId2"/>
    <p:sldId id="256" r:id="rId3"/>
    <p:sldId id="257" r:id="rId4"/>
    <p:sldId id="282" r:id="rId5"/>
    <p:sldId id="286" r:id="rId6"/>
    <p:sldId id="285" r:id="rId7"/>
    <p:sldId id="284" r:id="rId8"/>
    <p:sldId id="283" r:id="rId9"/>
    <p:sldId id="258" r:id="rId10"/>
    <p:sldId id="260" r:id="rId11"/>
    <p:sldId id="267" r:id="rId12"/>
    <p:sldId id="266" r:id="rId13"/>
    <p:sldId id="289" r:id="rId14"/>
    <p:sldId id="290" r:id="rId15"/>
    <p:sldId id="261" r:id="rId16"/>
    <p:sldId id="268" r:id="rId17"/>
    <p:sldId id="292" r:id="rId18"/>
    <p:sldId id="291" r:id="rId19"/>
    <p:sldId id="293" r:id="rId20"/>
    <p:sldId id="262" r:id="rId21"/>
    <p:sldId id="264" r:id="rId22"/>
    <p:sldId id="269" r:id="rId23"/>
    <p:sldId id="270" r:id="rId24"/>
    <p:sldId id="265" r:id="rId25"/>
    <p:sldId id="281" r:id="rId26"/>
    <p:sldId id="271" r:id="rId27"/>
    <p:sldId id="274" r:id="rId28"/>
    <p:sldId id="294" r:id="rId29"/>
    <p:sldId id="295" r:id="rId30"/>
    <p:sldId id="275" r:id="rId31"/>
    <p:sldId id="296" r:id="rId32"/>
    <p:sldId id="276" r:id="rId33"/>
    <p:sldId id="297" r:id="rId34"/>
    <p:sldId id="298" r:id="rId35"/>
    <p:sldId id="277" r:id="rId36"/>
    <p:sldId id="300" r:id="rId37"/>
    <p:sldId id="299" r:id="rId38"/>
    <p:sldId id="278" r:id="rId39"/>
    <p:sldId id="272" r:id="rId40"/>
    <p:sldId id="273" r:id="rId41"/>
    <p:sldId id="302"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7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87" autoAdjust="0"/>
    <p:restoredTop sz="94598" autoAdjust="0"/>
  </p:normalViewPr>
  <p:slideViewPr>
    <p:cSldViewPr snapToGrid="0">
      <p:cViewPr varScale="1">
        <p:scale>
          <a:sx n="81" d="100"/>
          <a:sy n="81" d="100"/>
        </p:scale>
        <p:origin x="869" y="7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49200BD7-A06B-3E12-D736-D080FBF763FF}"/>
              </a:ext>
            </a:extLst>
          </p:cNvPr>
          <p:cNvSpPr/>
          <p:nvPr userDrawn="1"/>
        </p:nvSpPr>
        <p:spPr>
          <a:xfrm>
            <a:off x="5077838" y="292964"/>
            <a:ext cx="6764974" cy="594804"/>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D3448BA-EFD9-DA1E-9848-3666FFD6DB9E}"/>
              </a:ext>
            </a:extLst>
          </p:cNvPr>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549630" y="79899"/>
            <a:ext cx="1642370" cy="1313896"/>
          </a:xfrm>
          <a:prstGeom prst="rect">
            <a:avLst/>
          </a:prstGeom>
        </p:spPr>
      </p:pic>
    </p:spTree>
    <p:extLst>
      <p:ext uri="{BB962C8B-B14F-4D97-AF65-F5344CB8AC3E}">
        <p14:creationId xmlns:p14="http://schemas.microsoft.com/office/powerpoint/2010/main" val="93506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0418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BA5920C-3397-99D5-5D2B-2299DAA46C05}"/>
              </a:ext>
            </a:extLst>
          </p:cNvPr>
          <p:cNvSpPr>
            <a:spLocks noGrp="1"/>
          </p:cNvSpPr>
          <p:nvPr>
            <p:ph type="pic" sz="quarter" idx="10"/>
          </p:nvPr>
        </p:nvSpPr>
        <p:spPr>
          <a:xfrm>
            <a:off x="3650343" y="0"/>
            <a:ext cx="8541659" cy="6858000"/>
          </a:xfrm>
          <a:custGeom>
            <a:avLst/>
            <a:gdLst>
              <a:gd name="connsiteX0" fmla="*/ 2721483 w 8541659"/>
              <a:gd name="connsiteY0" fmla="*/ 6613205 h 6858000"/>
              <a:gd name="connsiteX1" fmla="*/ 2730060 w 8541659"/>
              <a:gd name="connsiteY1" fmla="*/ 6625110 h 6858000"/>
              <a:gd name="connsiteX2" fmla="*/ 2736591 w 8541659"/>
              <a:gd name="connsiteY2" fmla="*/ 6637574 h 6858000"/>
              <a:gd name="connsiteX3" fmla="*/ 2737980 w 8541659"/>
              <a:gd name="connsiteY3" fmla="*/ 6647064 h 6858000"/>
              <a:gd name="connsiteX4" fmla="*/ 2740121 w 8541659"/>
              <a:gd name="connsiteY4" fmla="*/ 6655248 h 6858000"/>
              <a:gd name="connsiteX5" fmla="*/ 2738929 w 8541659"/>
              <a:gd name="connsiteY5" fmla="*/ 6663252 h 6858000"/>
              <a:gd name="connsiteX6" fmla="*/ 2735703 w 8541659"/>
              <a:gd name="connsiteY6" fmla="*/ 6671818 h 6858000"/>
              <a:gd name="connsiteX7" fmla="*/ 2728180 w 8541659"/>
              <a:gd name="connsiteY7" fmla="*/ 6684853 h 6858000"/>
              <a:gd name="connsiteX8" fmla="*/ 2721187 w 8541659"/>
              <a:gd name="connsiteY8" fmla="*/ 6699936 h 6858000"/>
              <a:gd name="connsiteX9" fmla="*/ 2719995 w 8541659"/>
              <a:gd name="connsiteY9" fmla="*/ 6707939 h 6858000"/>
              <a:gd name="connsiteX10" fmla="*/ 2718810 w 8541659"/>
              <a:gd name="connsiteY10" fmla="*/ 6715941 h 6858000"/>
              <a:gd name="connsiteX11" fmla="*/ 2722018 w 8541659"/>
              <a:gd name="connsiteY11" fmla="*/ 6728224 h 6858000"/>
              <a:gd name="connsiteX12" fmla="*/ 2726732 w 8541659"/>
              <a:gd name="connsiteY12" fmla="*/ 6737899 h 6858000"/>
              <a:gd name="connsiteX13" fmla="*/ 2737130 w 8541659"/>
              <a:gd name="connsiteY13" fmla="*/ 6752593 h 6858000"/>
              <a:gd name="connsiteX14" fmla="*/ 2749565 w 8541659"/>
              <a:gd name="connsiteY14" fmla="*/ 6766717 h 6858000"/>
              <a:gd name="connsiteX15" fmla="*/ 2737547 w 8541659"/>
              <a:gd name="connsiteY15" fmla="*/ 6766733 h 6858000"/>
              <a:gd name="connsiteX16" fmla="*/ 2724988 w 8541659"/>
              <a:gd name="connsiteY16" fmla="*/ 6764697 h 6858000"/>
              <a:gd name="connsiteX17" fmla="*/ 2712651 w 8541659"/>
              <a:gd name="connsiteY17" fmla="*/ 6759312 h 6858000"/>
              <a:gd name="connsiteX18" fmla="*/ 2702352 w 8541659"/>
              <a:gd name="connsiteY18" fmla="*/ 6753365 h 6858000"/>
              <a:gd name="connsiteX19" fmla="*/ 2678647 w 8541659"/>
              <a:gd name="connsiteY19" fmla="*/ 6737942 h 6858000"/>
              <a:gd name="connsiteX20" fmla="*/ 2656981 w 8541659"/>
              <a:gd name="connsiteY20" fmla="*/ 6721958 h 6858000"/>
              <a:gd name="connsiteX21" fmla="*/ 2635851 w 8541659"/>
              <a:gd name="connsiteY21" fmla="*/ 6708019 h 6858000"/>
              <a:gd name="connsiteX22" fmla="*/ 2622979 w 8541659"/>
              <a:gd name="connsiteY22" fmla="*/ 6700586 h 6858000"/>
              <a:gd name="connsiteX23" fmla="*/ 2611924 w 8541659"/>
              <a:gd name="connsiteY23" fmla="*/ 6695944 h 6858000"/>
              <a:gd name="connsiteX24" fmla="*/ 2601411 w 8541659"/>
              <a:gd name="connsiteY24" fmla="*/ 6693350 h 6858000"/>
              <a:gd name="connsiteX25" fmla="*/ 2588104 w 8541659"/>
              <a:gd name="connsiteY25" fmla="*/ 6692618 h 6858000"/>
              <a:gd name="connsiteX26" fmla="*/ 2575329 w 8541659"/>
              <a:gd name="connsiteY26" fmla="*/ 6693935 h 6858000"/>
              <a:gd name="connsiteX27" fmla="*/ 2561800 w 8541659"/>
              <a:gd name="connsiteY27" fmla="*/ 6696549 h 6858000"/>
              <a:gd name="connsiteX28" fmla="*/ 2567507 w 8541659"/>
              <a:gd name="connsiteY28" fmla="*/ 6680727 h 6858000"/>
              <a:gd name="connsiteX29" fmla="*/ 2573308 w 8541659"/>
              <a:gd name="connsiteY29" fmla="*/ 6673650 h 6858000"/>
              <a:gd name="connsiteX30" fmla="*/ 2576317 w 8541659"/>
              <a:gd name="connsiteY30" fmla="*/ 6668433 h 6858000"/>
              <a:gd name="connsiteX31" fmla="*/ 2583192 w 8541659"/>
              <a:gd name="connsiteY31" fmla="*/ 6665450 h 6858000"/>
              <a:gd name="connsiteX32" fmla="*/ 2585983 w 8541659"/>
              <a:gd name="connsiteY32" fmla="*/ 6663590 h 6858000"/>
              <a:gd name="connsiteX33" fmla="*/ 2599508 w 8541659"/>
              <a:gd name="connsiteY33" fmla="*/ 6660969 h 6858000"/>
              <a:gd name="connsiteX34" fmla="*/ 2611310 w 8541659"/>
              <a:gd name="connsiteY34" fmla="*/ 6664306 h 6858000"/>
              <a:gd name="connsiteX35" fmla="*/ 2622583 w 8541659"/>
              <a:gd name="connsiteY35" fmla="*/ 6665599 h 6858000"/>
              <a:gd name="connsiteX36" fmla="*/ 2650583 w 8541659"/>
              <a:gd name="connsiteY36" fmla="*/ 6676550 h 6858000"/>
              <a:gd name="connsiteX37" fmla="*/ 2664210 w 8541659"/>
              <a:gd name="connsiteY37" fmla="*/ 6682680 h 6858000"/>
              <a:gd name="connsiteX38" fmla="*/ 2676767 w 8541659"/>
              <a:gd name="connsiteY38" fmla="*/ 6684717 h 6858000"/>
              <a:gd name="connsiteX39" fmla="*/ 2687496 w 8541659"/>
              <a:gd name="connsiteY39" fmla="*/ 6683960 h 6858000"/>
              <a:gd name="connsiteX40" fmla="*/ 2697701 w 8541659"/>
              <a:gd name="connsiteY40" fmla="*/ 6681162 h 6858000"/>
              <a:gd name="connsiteX41" fmla="*/ 2703283 w 8541659"/>
              <a:gd name="connsiteY41" fmla="*/ 6677431 h 6858000"/>
              <a:gd name="connsiteX42" fmla="*/ 2707581 w 8541659"/>
              <a:gd name="connsiteY42" fmla="*/ 6672959 h 6858000"/>
              <a:gd name="connsiteX43" fmla="*/ 2715106 w 8541659"/>
              <a:gd name="connsiteY43" fmla="*/ 6659927 h 6858000"/>
              <a:gd name="connsiteX44" fmla="*/ 2720496 w 8541659"/>
              <a:gd name="connsiteY44" fmla="*/ 6638709 h 6858000"/>
              <a:gd name="connsiteX45" fmla="*/ 2710265 w 8541659"/>
              <a:gd name="connsiteY45" fmla="*/ 6348593 h 6858000"/>
              <a:gd name="connsiteX46" fmla="*/ 2716302 w 8541659"/>
              <a:gd name="connsiteY46" fmla="*/ 6350421 h 6858000"/>
              <a:gd name="connsiteX47" fmla="*/ 2788675 w 8541659"/>
              <a:gd name="connsiteY47" fmla="*/ 6480070 h 6858000"/>
              <a:gd name="connsiteX48" fmla="*/ 2783755 w 8541659"/>
              <a:gd name="connsiteY48" fmla="*/ 6485523 h 6858000"/>
              <a:gd name="connsiteX49" fmla="*/ 2779555 w 8541659"/>
              <a:gd name="connsiteY49" fmla="*/ 6489727 h 6858000"/>
              <a:gd name="connsiteX50" fmla="*/ 2774741 w 8541659"/>
              <a:gd name="connsiteY50" fmla="*/ 6491918 h 6858000"/>
              <a:gd name="connsiteX51" fmla="*/ 2769927 w 8541659"/>
              <a:gd name="connsiteY51" fmla="*/ 6494115 h 6858000"/>
              <a:gd name="connsiteX52" fmla="*/ 2764499 w 8541659"/>
              <a:gd name="connsiteY52" fmla="*/ 6494299 h 6858000"/>
              <a:gd name="connsiteX53" fmla="*/ 2759073 w 8541659"/>
              <a:gd name="connsiteY53" fmla="*/ 6494480 h 6858000"/>
              <a:gd name="connsiteX54" fmla="*/ 2747098 w 8541659"/>
              <a:gd name="connsiteY54" fmla="*/ 6487566 h 6858000"/>
              <a:gd name="connsiteX55" fmla="*/ 2736562 w 8541659"/>
              <a:gd name="connsiteY55" fmla="*/ 6478169 h 6858000"/>
              <a:gd name="connsiteX56" fmla="*/ 2727460 w 8541659"/>
              <a:gd name="connsiteY56" fmla="*/ 6466280 h 6858000"/>
              <a:gd name="connsiteX57" fmla="*/ 2715698 w 8541659"/>
              <a:gd name="connsiteY57" fmla="*/ 6452860 h 6858000"/>
              <a:gd name="connsiteX58" fmla="*/ 2705370 w 8541659"/>
              <a:gd name="connsiteY58" fmla="*/ 6436950 h 6858000"/>
              <a:gd name="connsiteX59" fmla="*/ 2697094 w 8541659"/>
              <a:gd name="connsiteY59" fmla="*/ 6420565 h 6858000"/>
              <a:gd name="connsiteX60" fmla="*/ 2692192 w 8541659"/>
              <a:gd name="connsiteY60" fmla="*/ 6404471 h 6858000"/>
              <a:gd name="connsiteX61" fmla="*/ 2687292 w 8541659"/>
              <a:gd name="connsiteY61" fmla="*/ 6388385 h 6858000"/>
              <a:gd name="connsiteX62" fmla="*/ 2686381 w 8541659"/>
              <a:gd name="connsiteY62" fmla="*/ 6374593 h 6858000"/>
              <a:gd name="connsiteX63" fmla="*/ 2688134 w 8541659"/>
              <a:gd name="connsiteY63" fmla="*/ 6362340 h 6858000"/>
              <a:gd name="connsiteX64" fmla="*/ 2689568 w 8541659"/>
              <a:gd name="connsiteY64" fmla="*/ 6359857 h 6858000"/>
              <a:gd name="connsiteX65" fmla="*/ 2692441 w 8541659"/>
              <a:gd name="connsiteY65" fmla="*/ 6354880 h 6858000"/>
              <a:gd name="connsiteX66" fmla="*/ 2698585 w 8541659"/>
              <a:gd name="connsiteY66" fmla="*/ 6353455 h 6858000"/>
              <a:gd name="connsiteX67" fmla="*/ 2702787 w 8541659"/>
              <a:gd name="connsiteY67" fmla="*/ 6349250 h 6858000"/>
              <a:gd name="connsiteX68" fmla="*/ 2979018 w 8541659"/>
              <a:gd name="connsiteY68" fmla="*/ 6347626 h 6858000"/>
              <a:gd name="connsiteX69" fmla="*/ 2987035 w 8541659"/>
              <a:gd name="connsiteY69" fmla="*/ 6394384 h 6858000"/>
              <a:gd name="connsiteX70" fmla="*/ 2995472 w 8541659"/>
              <a:gd name="connsiteY70" fmla="*/ 6434366 h 6858000"/>
              <a:gd name="connsiteX71" fmla="*/ 3008258 w 8541659"/>
              <a:gd name="connsiteY71" fmla="*/ 6469833 h 6858000"/>
              <a:gd name="connsiteX72" fmla="*/ 3025402 w 8541659"/>
              <a:gd name="connsiteY72" fmla="*/ 6500791 h 6858000"/>
              <a:gd name="connsiteX73" fmla="*/ 3041434 w 8541659"/>
              <a:gd name="connsiteY73" fmla="*/ 6527602 h 6858000"/>
              <a:gd name="connsiteX74" fmla="*/ 3061614 w 8541659"/>
              <a:gd name="connsiteY74" fmla="*/ 6553299 h 6858000"/>
              <a:gd name="connsiteX75" fmla="*/ 3083317 w 8541659"/>
              <a:gd name="connsiteY75" fmla="*/ 6576363 h 6858000"/>
              <a:gd name="connsiteX76" fmla="*/ 3105774 w 8541659"/>
              <a:gd name="connsiteY76" fmla="*/ 6598104 h 6858000"/>
              <a:gd name="connsiteX77" fmla="*/ 3155606 w 8541659"/>
              <a:gd name="connsiteY77" fmla="*/ 6639162 h 6858000"/>
              <a:gd name="connsiteX78" fmla="*/ 3206955 w 8541659"/>
              <a:gd name="connsiteY78" fmla="*/ 6677581 h 6858000"/>
              <a:gd name="connsiteX79" fmla="*/ 3232801 w 8541659"/>
              <a:gd name="connsiteY79" fmla="*/ 6699528 h 6858000"/>
              <a:gd name="connsiteX80" fmla="*/ 3257893 w 8541659"/>
              <a:gd name="connsiteY80" fmla="*/ 6722791 h 6858000"/>
              <a:gd name="connsiteX81" fmla="*/ 3282013 w 8541659"/>
              <a:gd name="connsiteY81" fmla="*/ 6750758 h 6858000"/>
              <a:gd name="connsiteX82" fmla="*/ 3305371 w 8541659"/>
              <a:gd name="connsiteY82" fmla="*/ 6780042 h 6858000"/>
              <a:gd name="connsiteX83" fmla="*/ 3306064 w 8541659"/>
              <a:gd name="connsiteY83" fmla="*/ 6790977 h 6858000"/>
              <a:gd name="connsiteX84" fmla="*/ 3306200 w 8541659"/>
              <a:gd name="connsiteY84" fmla="*/ 6799833 h 6858000"/>
              <a:gd name="connsiteX85" fmla="*/ 3300881 w 8541659"/>
              <a:gd name="connsiteY85" fmla="*/ 6809048 h 6858000"/>
              <a:gd name="connsiteX86" fmla="*/ 3295007 w 8541659"/>
              <a:gd name="connsiteY86" fmla="*/ 6816189 h 6858000"/>
              <a:gd name="connsiteX87" fmla="*/ 3276693 w 8541659"/>
              <a:gd name="connsiteY87" fmla="*/ 6826680 h 6858000"/>
              <a:gd name="connsiteX88" fmla="*/ 3257628 w 8541659"/>
              <a:gd name="connsiteY88" fmla="*/ 6838490 h 6858000"/>
              <a:gd name="connsiteX89" fmla="*/ 3251885 w 8541659"/>
              <a:gd name="connsiteY89" fmla="*/ 6821132 h 6858000"/>
              <a:gd name="connsiteX90" fmla="*/ 3243865 w 8541659"/>
              <a:gd name="connsiteY90" fmla="*/ 6807728 h 6858000"/>
              <a:gd name="connsiteX91" fmla="*/ 3233223 w 8541659"/>
              <a:gd name="connsiteY91" fmla="*/ 6792803 h 6858000"/>
              <a:gd name="connsiteX92" fmla="*/ 3223135 w 8541659"/>
              <a:gd name="connsiteY92" fmla="*/ 6779961 h 6858000"/>
              <a:gd name="connsiteX93" fmla="*/ 3209660 w 8541659"/>
              <a:gd name="connsiteY93" fmla="*/ 6766912 h 6858000"/>
              <a:gd name="connsiteX94" fmla="*/ 3195973 w 8541659"/>
              <a:gd name="connsiteY94" fmla="*/ 6757255 h 6858000"/>
              <a:gd name="connsiteX95" fmla="*/ 3182843 w 8541659"/>
              <a:gd name="connsiteY95" fmla="*/ 6749675 h 6858000"/>
              <a:gd name="connsiteX96" fmla="*/ 3169710 w 8541659"/>
              <a:gd name="connsiteY96" fmla="*/ 6742092 h 6858000"/>
              <a:gd name="connsiteX97" fmla="*/ 3157896 w 8541659"/>
              <a:gd name="connsiteY97" fmla="*/ 6735271 h 6858000"/>
              <a:gd name="connsiteX98" fmla="*/ 3145869 w 8541659"/>
              <a:gd name="connsiteY98" fmla="*/ 6731839 h 6858000"/>
              <a:gd name="connsiteX99" fmla="*/ 3133083 w 8541659"/>
              <a:gd name="connsiteY99" fmla="*/ 6729723 h 6858000"/>
              <a:gd name="connsiteX100" fmla="*/ 3124237 w 8541659"/>
              <a:gd name="connsiteY100" fmla="*/ 6729880 h 6858000"/>
              <a:gd name="connsiteX101" fmla="*/ 3115945 w 8541659"/>
              <a:gd name="connsiteY101" fmla="*/ 6732118 h 6858000"/>
              <a:gd name="connsiteX102" fmla="*/ 3111594 w 8541659"/>
              <a:gd name="connsiteY102" fmla="*/ 6736624 h 6858000"/>
              <a:gd name="connsiteX103" fmla="*/ 3108551 w 8541659"/>
              <a:gd name="connsiteY103" fmla="*/ 6741891 h 6858000"/>
              <a:gd name="connsiteX104" fmla="*/ 3107380 w 8541659"/>
              <a:gd name="connsiteY104" fmla="*/ 6749990 h 6858000"/>
              <a:gd name="connsiteX105" fmla="*/ 3088092 w 8541659"/>
              <a:gd name="connsiteY105" fmla="*/ 6731837 h 6858000"/>
              <a:gd name="connsiteX106" fmla="*/ 3071093 w 8541659"/>
              <a:gd name="connsiteY106" fmla="*/ 6709734 h 6858000"/>
              <a:gd name="connsiteX107" fmla="*/ 3054641 w 8541659"/>
              <a:gd name="connsiteY107" fmla="*/ 6689701 h 6858000"/>
              <a:gd name="connsiteX108" fmla="*/ 3040474 w 8541659"/>
              <a:gd name="connsiteY108" fmla="*/ 6665726 h 6858000"/>
              <a:gd name="connsiteX109" fmla="*/ 3029693 w 8541659"/>
              <a:gd name="connsiteY109" fmla="*/ 6641946 h 6858000"/>
              <a:gd name="connsiteX110" fmla="*/ 3016837 w 8541659"/>
              <a:gd name="connsiteY110" fmla="*/ 6618726 h 6858000"/>
              <a:gd name="connsiteX111" fmla="*/ 2994724 w 8541659"/>
              <a:gd name="connsiteY111" fmla="*/ 6569093 h 6858000"/>
              <a:gd name="connsiteX112" fmla="*/ 2975434 w 8541659"/>
              <a:gd name="connsiteY112" fmla="*/ 6517585 h 6858000"/>
              <a:gd name="connsiteX113" fmla="*/ 2950694 w 8541659"/>
              <a:gd name="connsiteY113" fmla="*/ 6466439 h 6858000"/>
              <a:gd name="connsiteX114" fmla="*/ 2937283 w 8541659"/>
              <a:gd name="connsiteY114" fmla="*/ 6441144 h 6858000"/>
              <a:gd name="connsiteX115" fmla="*/ 2921248 w 8541659"/>
              <a:gd name="connsiteY115" fmla="*/ 6414328 h 6858000"/>
              <a:gd name="connsiteX116" fmla="*/ 2904455 w 8541659"/>
              <a:gd name="connsiteY116" fmla="*/ 6388833 h 6858000"/>
              <a:gd name="connsiteX117" fmla="*/ 2884272 w 8541659"/>
              <a:gd name="connsiteY117" fmla="*/ 6363139 h 6858000"/>
              <a:gd name="connsiteX118" fmla="*/ 2894224 w 8541659"/>
              <a:gd name="connsiteY118" fmla="*/ 6367131 h 6858000"/>
              <a:gd name="connsiteX119" fmla="*/ 2907008 w 8541659"/>
              <a:gd name="connsiteY119" fmla="*/ 6369249 h 6858000"/>
              <a:gd name="connsiteX120" fmla="*/ 2917927 w 8541659"/>
              <a:gd name="connsiteY120" fmla="*/ 6368529 h 6858000"/>
              <a:gd name="connsiteX121" fmla="*/ 2930163 w 8541659"/>
              <a:gd name="connsiteY121" fmla="*/ 6368572 h 6858000"/>
              <a:gd name="connsiteX122" fmla="*/ 2940524 w 8541659"/>
              <a:gd name="connsiteY122" fmla="*/ 6365776 h 6858000"/>
              <a:gd name="connsiteX123" fmla="*/ 2952411 w 8541659"/>
              <a:gd name="connsiteY123" fmla="*/ 6360353 h 6858000"/>
              <a:gd name="connsiteX124" fmla="*/ 4378870 w 8541659"/>
              <a:gd name="connsiteY124" fmla="*/ 6299223 h 6858000"/>
              <a:gd name="connsiteX125" fmla="*/ 4417024 w 8541659"/>
              <a:gd name="connsiteY125" fmla="*/ 6371877 h 6858000"/>
              <a:gd name="connsiteX126" fmla="*/ 4407473 w 8541659"/>
              <a:gd name="connsiteY126" fmla="*/ 6373347 h 6858000"/>
              <a:gd name="connsiteX127" fmla="*/ 4399428 w 8541659"/>
              <a:gd name="connsiteY127" fmla="*/ 6372192 h 6858000"/>
              <a:gd name="connsiteX128" fmla="*/ 4391798 w 8541659"/>
              <a:gd name="connsiteY128" fmla="*/ 6364297 h 6858000"/>
              <a:gd name="connsiteX129" fmla="*/ 4384377 w 8541659"/>
              <a:gd name="connsiteY129" fmla="*/ 6353026 h 6858000"/>
              <a:gd name="connsiteX130" fmla="*/ 4372137 w 8541659"/>
              <a:gd name="connsiteY130" fmla="*/ 6331999 h 6858000"/>
              <a:gd name="connsiteX131" fmla="*/ 4359351 w 8541659"/>
              <a:gd name="connsiteY131" fmla="*/ 6308901 h 6858000"/>
              <a:gd name="connsiteX132" fmla="*/ 4354268 w 8541659"/>
              <a:gd name="connsiteY132" fmla="*/ 6314696 h 6858000"/>
              <a:gd name="connsiteX133" fmla="*/ 4349732 w 8541659"/>
              <a:gd name="connsiteY133" fmla="*/ 6322552 h 6858000"/>
              <a:gd name="connsiteX134" fmla="*/ 4347256 w 8541659"/>
              <a:gd name="connsiteY134" fmla="*/ 6329849 h 6858000"/>
              <a:gd name="connsiteX135" fmla="*/ 4344785 w 8541659"/>
              <a:gd name="connsiteY135" fmla="*/ 6337151 h 6858000"/>
              <a:gd name="connsiteX136" fmla="*/ 4344304 w 8541659"/>
              <a:gd name="connsiteY136" fmla="*/ 6356076 h 6858000"/>
              <a:gd name="connsiteX137" fmla="*/ 4347195 w 8541659"/>
              <a:gd name="connsiteY137" fmla="*/ 6375200 h 6858000"/>
              <a:gd name="connsiteX138" fmla="*/ 4352695 w 8541659"/>
              <a:gd name="connsiteY138" fmla="*/ 6395836 h 6858000"/>
              <a:gd name="connsiteX139" fmla="*/ 4360808 w 8541659"/>
              <a:gd name="connsiteY139" fmla="*/ 6417978 h 6858000"/>
              <a:gd name="connsiteX140" fmla="*/ 4371738 w 8541659"/>
              <a:gd name="connsiteY140" fmla="*/ 6438248 h 6858000"/>
              <a:gd name="connsiteX141" fmla="*/ 4385281 w 8541659"/>
              <a:gd name="connsiteY141" fmla="*/ 6460037 h 6858000"/>
              <a:gd name="connsiteX142" fmla="*/ 4398275 w 8541659"/>
              <a:gd name="connsiteY142" fmla="*/ 6479757 h 6858000"/>
              <a:gd name="connsiteX143" fmla="*/ 4414083 w 8541659"/>
              <a:gd name="connsiteY143" fmla="*/ 6497611 h 6858000"/>
              <a:gd name="connsiteX144" fmla="*/ 4431955 w 8541659"/>
              <a:gd name="connsiteY144" fmla="*/ 6514914 h 6858000"/>
              <a:gd name="connsiteX145" fmla="*/ 4446664 w 8541659"/>
              <a:gd name="connsiteY145" fmla="*/ 6528642 h 6858000"/>
              <a:gd name="connsiteX146" fmla="*/ 4462889 w 8541659"/>
              <a:gd name="connsiteY146" fmla="*/ 6539756 h 6858000"/>
              <a:gd name="connsiteX147" fmla="*/ 4478010 w 8541659"/>
              <a:gd name="connsiteY147" fmla="*/ 6546741 h 6858000"/>
              <a:gd name="connsiteX148" fmla="*/ 4492790 w 8541659"/>
              <a:gd name="connsiteY148" fmla="*/ 6548288 h 6858000"/>
              <a:gd name="connsiteX149" fmla="*/ 4500277 w 8541659"/>
              <a:gd name="connsiteY149" fmla="*/ 6547375 h 6858000"/>
              <a:gd name="connsiteX150" fmla="*/ 4507769 w 8541659"/>
              <a:gd name="connsiteY150" fmla="*/ 6546466 h 6858000"/>
              <a:gd name="connsiteX151" fmla="*/ 4503233 w 8541659"/>
              <a:gd name="connsiteY151" fmla="*/ 6554321 h 6858000"/>
              <a:gd name="connsiteX152" fmla="*/ 4500759 w 8541659"/>
              <a:gd name="connsiteY152" fmla="*/ 6561622 h 6858000"/>
              <a:gd name="connsiteX153" fmla="*/ 4499183 w 8541659"/>
              <a:gd name="connsiteY153" fmla="*/ 6576422 h 6858000"/>
              <a:gd name="connsiteX154" fmla="*/ 4498431 w 8541659"/>
              <a:gd name="connsiteY154" fmla="*/ 6610897 h 6858000"/>
              <a:gd name="connsiteX155" fmla="*/ 4496849 w 8541659"/>
              <a:gd name="connsiteY155" fmla="*/ 6625701 h 6858000"/>
              <a:gd name="connsiteX156" fmla="*/ 4492454 w 8541659"/>
              <a:gd name="connsiteY156" fmla="*/ 6642363 h 6858000"/>
              <a:gd name="connsiteX157" fmla="*/ 4488673 w 8541659"/>
              <a:gd name="connsiteY157" fmla="*/ 6648912 h 6858000"/>
              <a:gd name="connsiteX158" fmla="*/ 4482283 w 8541659"/>
              <a:gd name="connsiteY158" fmla="*/ 6653948 h 6858000"/>
              <a:gd name="connsiteX159" fmla="*/ 4475135 w 8541659"/>
              <a:gd name="connsiteY159" fmla="*/ 6660293 h 6858000"/>
              <a:gd name="connsiteX160" fmla="*/ 4466683 w 8541659"/>
              <a:gd name="connsiteY160" fmla="*/ 6665887 h 6858000"/>
              <a:gd name="connsiteX161" fmla="*/ 4431828 w 8541659"/>
              <a:gd name="connsiteY161" fmla="*/ 6605614 h 6858000"/>
              <a:gd name="connsiteX162" fmla="*/ 4402543 w 8541659"/>
              <a:gd name="connsiteY162" fmla="*/ 6553797 h 6858000"/>
              <a:gd name="connsiteX163" fmla="*/ 4356619 w 8541659"/>
              <a:gd name="connsiteY163" fmla="*/ 6464436 h 6858000"/>
              <a:gd name="connsiteX164" fmla="*/ 4336065 w 8541659"/>
              <a:gd name="connsiteY164" fmla="*/ 6424638 h 6858000"/>
              <a:gd name="connsiteX165" fmla="*/ 4312693 w 8541659"/>
              <a:gd name="connsiteY165" fmla="*/ 6386706 h 6858000"/>
              <a:gd name="connsiteX166" fmla="*/ 4285399 w 8541659"/>
              <a:gd name="connsiteY166" fmla="*/ 6346509 h 6858000"/>
              <a:gd name="connsiteX167" fmla="*/ 4252887 w 8541659"/>
              <a:gd name="connsiteY167" fmla="*/ 6303297 h 6858000"/>
              <a:gd name="connsiteX168" fmla="*/ 4277357 w 8541659"/>
              <a:gd name="connsiteY168" fmla="*/ 6312186 h 6858000"/>
              <a:gd name="connsiteX169" fmla="*/ 4293437 w 8541659"/>
              <a:gd name="connsiteY169" fmla="*/ 6314490 h 6858000"/>
              <a:gd name="connsiteX170" fmla="*/ 4307668 w 8541659"/>
              <a:gd name="connsiteY170" fmla="*/ 6313978 h 6858000"/>
              <a:gd name="connsiteX171" fmla="*/ 4320588 w 8541659"/>
              <a:gd name="connsiteY171" fmla="*/ 6312709 h 6858000"/>
              <a:gd name="connsiteX172" fmla="*/ 4342925 w 8541659"/>
              <a:gd name="connsiteY172" fmla="*/ 6301165 h 6858000"/>
              <a:gd name="connsiteX173" fmla="*/ 4357908 w 8541659"/>
              <a:gd name="connsiteY173" fmla="*/ 6299343 h 6858000"/>
              <a:gd name="connsiteX174" fmla="*/ 3553452 w 8541659"/>
              <a:gd name="connsiteY174" fmla="*/ 6152675 h 6858000"/>
              <a:gd name="connsiteX175" fmla="*/ 3568970 w 8541659"/>
              <a:gd name="connsiteY175" fmla="*/ 6165121 h 6858000"/>
              <a:gd name="connsiteX176" fmla="*/ 3587861 w 8541659"/>
              <a:gd name="connsiteY176" fmla="*/ 6177764 h 6858000"/>
              <a:gd name="connsiteX177" fmla="*/ 3601875 w 8541659"/>
              <a:gd name="connsiteY177" fmla="*/ 6192820 h 6858000"/>
              <a:gd name="connsiteX178" fmla="*/ 3615882 w 8541659"/>
              <a:gd name="connsiteY178" fmla="*/ 6207873 h 6858000"/>
              <a:gd name="connsiteX179" fmla="*/ 3629696 w 8541659"/>
              <a:gd name="connsiteY179" fmla="*/ 6226296 h 6858000"/>
              <a:gd name="connsiteX180" fmla="*/ 3640133 w 8541659"/>
              <a:gd name="connsiteY180" fmla="*/ 6244512 h 6858000"/>
              <a:gd name="connsiteX181" fmla="*/ 3651877 w 8541659"/>
              <a:gd name="connsiteY181" fmla="*/ 6263482 h 6858000"/>
              <a:gd name="connsiteX182" fmla="*/ 3660809 w 8541659"/>
              <a:gd name="connsiteY182" fmla="*/ 6284310 h 6858000"/>
              <a:gd name="connsiteX183" fmla="*/ 3678670 w 8541659"/>
              <a:gd name="connsiteY183" fmla="*/ 6325966 h 6858000"/>
              <a:gd name="connsiteX184" fmla="*/ 3690894 w 8541659"/>
              <a:gd name="connsiteY184" fmla="*/ 6371335 h 6858000"/>
              <a:gd name="connsiteX185" fmla="*/ 3703122 w 8541659"/>
              <a:gd name="connsiteY185" fmla="*/ 6416702 h 6858000"/>
              <a:gd name="connsiteX186" fmla="*/ 3711971 w 8541659"/>
              <a:gd name="connsiteY186" fmla="*/ 6461861 h 6858000"/>
              <a:gd name="connsiteX187" fmla="*/ 3699274 w 8541659"/>
              <a:gd name="connsiteY187" fmla="*/ 6447561 h 6858000"/>
              <a:gd name="connsiteX188" fmla="*/ 3689390 w 8541659"/>
              <a:gd name="connsiteY188" fmla="*/ 6431411 h 6858000"/>
              <a:gd name="connsiteX189" fmla="*/ 3680815 w 8541659"/>
              <a:gd name="connsiteY189" fmla="*/ 6416014 h 6858000"/>
              <a:gd name="connsiteX190" fmla="*/ 3672997 w 8541659"/>
              <a:gd name="connsiteY190" fmla="*/ 6399309 h 6858000"/>
              <a:gd name="connsiteX191" fmla="*/ 3658868 w 8541659"/>
              <a:gd name="connsiteY191" fmla="*/ 6363293 h 6858000"/>
              <a:gd name="connsiteX192" fmla="*/ 3644179 w 8541659"/>
              <a:gd name="connsiteY192" fmla="*/ 6325210 h 6858000"/>
              <a:gd name="connsiteX193" fmla="*/ 3630254 w 8541659"/>
              <a:gd name="connsiteY193" fmla="*/ 6285824 h 6858000"/>
              <a:gd name="connsiteX194" fmla="*/ 3610524 w 8541659"/>
              <a:gd name="connsiteY194" fmla="*/ 6241349 h 6858000"/>
              <a:gd name="connsiteX195" fmla="*/ 3599530 w 8541659"/>
              <a:gd name="connsiteY195" fmla="*/ 6221072 h 6858000"/>
              <a:gd name="connsiteX196" fmla="*/ 3587227 w 8541659"/>
              <a:gd name="connsiteY196" fmla="*/ 6200040 h 6858000"/>
              <a:gd name="connsiteX197" fmla="*/ 3569686 w 8541659"/>
              <a:gd name="connsiteY197" fmla="*/ 6175979 h 6858000"/>
              <a:gd name="connsiteX198" fmla="*/ 2860923 w 8541659"/>
              <a:gd name="connsiteY198" fmla="*/ 6075826 h 6858000"/>
              <a:gd name="connsiteX199" fmla="*/ 2890026 w 8541659"/>
              <a:gd name="connsiteY199" fmla="*/ 6190928 h 6858000"/>
              <a:gd name="connsiteX200" fmla="*/ 2917639 w 8541659"/>
              <a:gd name="connsiteY200" fmla="*/ 6281028 h 6858000"/>
              <a:gd name="connsiteX201" fmla="*/ 2894992 w 8541659"/>
              <a:gd name="connsiteY201" fmla="*/ 6283477 h 6858000"/>
              <a:gd name="connsiteX202" fmla="*/ 2886696 w 8541659"/>
              <a:gd name="connsiteY202" fmla="*/ 6285583 h 6858000"/>
              <a:gd name="connsiteX203" fmla="*/ 2879316 w 8541659"/>
              <a:gd name="connsiteY203" fmla="*/ 6283044 h 6858000"/>
              <a:gd name="connsiteX204" fmla="*/ 2874010 w 8541659"/>
              <a:gd name="connsiteY204" fmla="*/ 6279981 h 6858000"/>
              <a:gd name="connsiteX205" fmla="*/ 2868698 w 8541659"/>
              <a:gd name="connsiteY205" fmla="*/ 6276914 h 6858000"/>
              <a:gd name="connsiteX206" fmla="*/ 2864135 w 8541659"/>
              <a:gd name="connsiteY206" fmla="*/ 6272557 h 6858000"/>
              <a:gd name="connsiteX207" fmla="*/ 2859571 w 8541659"/>
              <a:gd name="connsiteY207" fmla="*/ 6268196 h 6858000"/>
              <a:gd name="connsiteX208" fmla="*/ 2853434 w 8541659"/>
              <a:gd name="connsiteY208" fmla="*/ 6254307 h 6858000"/>
              <a:gd name="connsiteX209" fmla="*/ 2852772 w 8541659"/>
              <a:gd name="connsiteY209" fmla="*/ 6240130 h 6858000"/>
              <a:gd name="connsiteX210" fmla="*/ 2851784 w 8541659"/>
              <a:gd name="connsiteY210" fmla="*/ 6205067 h 6858000"/>
              <a:gd name="connsiteX211" fmla="*/ 2849295 w 8541659"/>
              <a:gd name="connsiteY211" fmla="*/ 6172588 h 6858000"/>
              <a:gd name="connsiteX212" fmla="*/ 2847888 w 8541659"/>
              <a:gd name="connsiteY212" fmla="*/ 6159704 h 6858000"/>
              <a:gd name="connsiteX213" fmla="*/ 2844986 w 8541659"/>
              <a:gd name="connsiteY213" fmla="*/ 6149404 h 6858000"/>
              <a:gd name="connsiteX214" fmla="*/ 2841916 w 8541659"/>
              <a:gd name="connsiteY214" fmla="*/ 6142458 h 6858000"/>
              <a:gd name="connsiteX215" fmla="*/ 2837936 w 8541659"/>
              <a:gd name="connsiteY215" fmla="*/ 6140159 h 6858000"/>
              <a:gd name="connsiteX216" fmla="*/ 2832624 w 8541659"/>
              <a:gd name="connsiteY216" fmla="*/ 6137093 h 6858000"/>
              <a:gd name="connsiteX217" fmla="*/ 2825825 w 8541659"/>
              <a:gd name="connsiteY217" fmla="*/ 6136618 h 6858000"/>
              <a:gd name="connsiteX218" fmla="*/ 2819770 w 8541659"/>
              <a:gd name="connsiteY218" fmla="*/ 6134844 h 6858000"/>
              <a:gd name="connsiteX219" fmla="*/ 2811472 w 8541659"/>
              <a:gd name="connsiteY219" fmla="*/ 6136955 h 6858000"/>
              <a:gd name="connsiteX220" fmla="*/ 2792807 w 8541659"/>
              <a:gd name="connsiteY220" fmla="*/ 6141699 h 6858000"/>
              <a:gd name="connsiteX221" fmla="*/ 2790317 w 8541659"/>
              <a:gd name="connsiteY221" fmla="*/ 6136813 h 6858000"/>
              <a:gd name="connsiteX222" fmla="*/ 2789321 w 8541659"/>
              <a:gd name="connsiteY222" fmla="*/ 6129339 h 6858000"/>
              <a:gd name="connsiteX223" fmla="*/ 2790988 w 8541659"/>
              <a:gd name="connsiteY223" fmla="*/ 6123404 h 6858000"/>
              <a:gd name="connsiteX224" fmla="*/ 2793972 w 8541659"/>
              <a:gd name="connsiteY224" fmla="*/ 6118227 h 6858000"/>
              <a:gd name="connsiteX225" fmla="*/ 2801271 w 8541659"/>
              <a:gd name="connsiteY225" fmla="*/ 6108645 h 6858000"/>
              <a:gd name="connsiteX226" fmla="*/ 2811807 w 8541659"/>
              <a:gd name="connsiteY226" fmla="*/ 6102655 h 6858000"/>
              <a:gd name="connsiteX227" fmla="*/ 2837030 w 8541659"/>
              <a:gd name="connsiteY227" fmla="*/ 6089627 h 6858000"/>
              <a:gd name="connsiteX228" fmla="*/ 2849639 w 8541659"/>
              <a:gd name="connsiteY228" fmla="*/ 6083109 h 6858000"/>
              <a:gd name="connsiteX229" fmla="*/ 3965573 w 8541659"/>
              <a:gd name="connsiteY229" fmla="*/ 5913159 h 6858000"/>
              <a:gd name="connsiteX230" fmla="*/ 3977070 w 8541659"/>
              <a:gd name="connsiteY230" fmla="*/ 5914532 h 6858000"/>
              <a:gd name="connsiteX231" fmla="*/ 4000617 w 8541659"/>
              <a:gd name="connsiteY231" fmla="*/ 5919348 h 6858000"/>
              <a:gd name="connsiteX232" fmla="*/ 3991698 w 8541659"/>
              <a:gd name="connsiteY232" fmla="*/ 5931756 h 6858000"/>
              <a:gd name="connsiteX233" fmla="*/ 3985416 w 8541659"/>
              <a:gd name="connsiteY233" fmla="*/ 5945679 h 6858000"/>
              <a:gd name="connsiteX234" fmla="*/ 3984806 w 8541659"/>
              <a:gd name="connsiteY234" fmla="*/ 5955859 h 6858000"/>
              <a:gd name="connsiteX235" fmla="*/ 3984750 w 8541659"/>
              <a:gd name="connsiteY235" fmla="*/ 5968113 h 6858000"/>
              <a:gd name="connsiteX236" fmla="*/ 3990164 w 8541659"/>
              <a:gd name="connsiteY236" fmla="*/ 5980013 h 6858000"/>
              <a:gd name="connsiteX237" fmla="*/ 3995021 w 8541659"/>
              <a:gd name="connsiteY237" fmla="*/ 5989843 h 6858000"/>
              <a:gd name="connsiteX238" fmla="*/ 4010766 w 8541659"/>
              <a:gd name="connsiteY238" fmla="*/ 6011221 h 6858000"/>
              <a:gd name="connsiteX239" fmla="*/ 4027067 w 8541659"/>
              <a:gd name="connsiteY239" fmla="*/ 6034673 h 6858000"/>
              <a:gd name="connsiteX240" fmla="*/ 4034557 w 8541659"/>
              <a:gd name="connsiteY240" fmla="*/ 6046022 h 6858000"/>
              <a:gd name="connsiteX241" fmla="*/ 4042048 w 8541659"/>
              <a:gd name="connsiteY241" fmla="*/ 6057365 h 6858000"/>
              <a:gd name="connsiteX242" fmla="*/ 4048022 w 8541659"/>
              <a:gd name="connsiteY242" fmla="*/ 6071347 h 6858000"/>
              <a:gd name="connsiteX243" fmla="*/ 4051916 w 8541659"/>
              <a:gd name="connsiteY243" fmla="*/ 6085882 h 6858000"/>
              <a:gd name="connsiteX244" fmla="*/ 4052419 w 8541659"/>
              <a:gd name="connsiteY244" fmla="*/ 6100215 h 6858000"/>
              <a:gd name="connsiteX245" fmla="*/ 4051400 w 8541659"/>
              <a:gd name="connsiteY245" fmla="*/ 6117183 h 6858000"/>
              <a:gd name="connsiteX246" fmla="*/ 4036365 w 8541659"/>
              <a:gd name="connsiteY246" fmla="*/ 6106744 h 6858000"/>
              <a:gd name="connsiteX247" fmla="*/ 4022641 w 8541659"/>
              <a:gd name="connsiteY247" fmla="*/ 6097066 h 6858000"/>
              <a:gd name="connsiteX248" fmla="*/ 4005933 w 8541659"/>
              <a:gd name="connsiteY248" fmla="*/ 6080400 h 6858000"/>
              <a:gd name="connsiteX249" fmla="*/ 3991861 w 8541659"/>
              <a:gd name="connsiteY249" fmla="*/ 6065251 h 6858000"/>
              <a:gd name="connsiteX250" fmla="*/ 3977430 w 8541659"/>
              <a:gd name="connsiteY250" fmla="*/ 6044631 h 6858000"/>
              <a:gd name="connsiteX251" fmla="*/ 3963561 w 8541659"/>
              <a:gd name="connsiteY251" fmla="*/ 6026094 h 6858000"/>
              <a:gd name="connsiteX252" fmla="*/ 3953086 w 8541659"/>
              <a:gd name="connsiteY252" fmla="*/ 6007760 h 6858000"/>
              <a:gd name="connsiteX253" fmla="*/ 3943363 w 8541659"/>
              <a:gd name="connsiteY253" fmla="*/ 5988105 h 6858000"/>
              <a:gd name="connsiteX254" fmla="*/ 3934968 w 8541659"/>
              <a:gd name="connsiteY254" fmla="*/ 5969214 h 6858000"/>
              <a:gd name="connsiteX255" fmla="*/ 3933146 w 8541659"/>
              <a:gd name="connsiteY255" fmla="*/ 5954117 h 6858000"/>
              <a:gd name="connsiteX256" fmla="*/ 3931327 w 8541659"/>
              <a:gd name="connsiteY256" fmla="*/ 5939025 h 6858000"/>
              <a:gd name="connsiteX257" fmla="*/ 3933056 w 8541659"/>
              <a:gd name="connsiteY257" fmla="*/ 5932999 h 6858000"/>
              <a:gd name="connsiteX258" fmla="*/ 3936091 w 8541659"/>
              <a:gd name="connsiteY258" fmla="*/ 5927735 h 6858000"/>
              <a:gd name="connsiteX259" fmla="*/ 3939134 w 8541659"/>
              <a:gd name="connsiteY259" fmla="*/ 5922468 h 6858000"/>
              <a:gd name="connsiteX260" fmla="*/ 3943492 w 8541659"/>
              <a:gd name="connsiteY260" fmla="*/ 5917962 h 6858000"/>
              <a:gd name="connsiteX261" fmla="*/ 3950483 w 8541659"/>
              <a:gd name="connsiteY261" fmla="*/ 5914974 h 6858000"/>
              <a:gd name="connsiteX262" fmla="*/ 3957266 w 8541659"/>
              <a:gd name="connsiteY262" fmla="*/ 5915386 h 6858000"/>
              <a:gd name="connsiteX263" fmla="*/ 2720487 w 8541659"/>
              <a:gd name="connsiteY263" fmla="*/ 5835048 h 6858000"/>
              <a:gd name="connsiteX264" fmla="*/ 2725212 w 8541659"/>
              <a:gd name="connsiteY264" fmla="*/ 5835979 h 6858000"/>
              <a:gd name="connsiteX265" fmla="*/ 2730479 w 8541659"/>
              <a:gd name="connsiteY265" fmla="*/ 5839020 h 6858000"/>
              <a:gd name="connsiteX266" fmla="*/ 2744724 w 8541659"/>
              <a:gd name="connsiteY266" fmla="*/ 5850836 h 6858000"/>
              <a:gd name="connsiteX267" fmla="*/ 2759508 w 8541659"/>
              <a:gd name="connsiteY267" fmla="*/ 5864755 h 6858000"/>
              <a:gd name="connsiteX268" fmla="*/ 2775065 w 8541659"/>
              <a:gd name="connsiteY268" fmla="*/ 5877328 h 6858000"/>
              <a:gd name="connsiteX269" fmla="*/ 2784282 w 8541659"/>
              <a:gd name="connsiteY269" fmla="*/ 5882651 h 6858000"/>
              <a:gd name="connsiteX270" fmla="*/ 2790863 w 8541659"/>
              <a:gd name="connsiteY270" fmla="*/ 5886450 h 6858000"/>
              <a:gd name="connsiteX271" fmla="*/ 2796907 w 8541659"/>
              <a:gd name="connsiteY271" fmla="*/ 5888143 h 6858000"/>
              <a:gd name="connsiteX272" fmla="*/ 2799775 w 8541659"/>
              <a:gd name="connsiteY272" fmla="*/ 5886215 h 6858000"/>
              <a:gd name="connsiteX273" fmla="*/ 2797272 w 8541659"/>
              <a:gd name="connsiteY273" fmla="*/ 5902713 h 6858000"/>
              <a:gd name="connsiteX274" fmla="*/ 2793208 w 8541659"/>
              <a:gd name="connsiteY274" fmla="*/ 5921908 h 6858000"/>
              <a:gd name="connsiteX275" fmla="*/ 2786516 w 8541659"/>
              <a:gd name="connsiteY275" fmla="*/ 5939585 h 6858000"/>
              <a:gd name="connsiteX276" fmla="*/ 2782461 w 8541659"/>
              <a:gd name="connsiteY276" fmla="*/ 5958782 h 6858000"/>
              <a:gd name="connsiteX277" fmla="*/ 2779949 w 8541659"/>
              <a:gd name="connsiteY277" fmla="*/ 5975281 h 6858000"/>
              <a:gd name="connsiteX278" fmla="*/ 2778522 w 8541659"/>
              <a:gd name="connsiteY278" fmla="*/ 5995996 h 6858000"/>
              <a:gd name="connsiteX279" fmla="*/ 2784452 w 8541659"/>
              <a:gd name="connsiteY279" fmla="*/ 6019166 h 6858000"/>
              <a:gd name="connsiteX280" fmla="*/ 2788469 w 8541659"/>
              <a:gd name="connsiteY280" fmla="*/ 6030454 h 6858000"/>
              <a:gd name="connsiteX281" fmla="*/ 2795116 w 8541659"/>
              <a:gd name="connsiteY281" fmla="*/ 6043268 h 6858000"/>
              <a:gd name="connsiteX282" fmla="*/ 2780760 w 8541659"/>
              <a:gd name="connsiteY282" fmla="*/ 6052929 h 6858000"/>
              <a:gd name="connsiteX283" fmla="*/ 2767956 w 8541659"/>
              <a:gd name="connsiteY283" fmla="*/ 6059896 h 6858000"/>
              <a:gd name="connsiteX284" fmla="*/ 2756173 w 8541659"/>
              <a:gd name="connsiteY284" fmla="*/ 6062068 h 6858000"/>
              <a:gd name="connsiteX285" fmla="*/ 2745166 w 8541659"/>
              <a:gd name="connsiteY285" fmla="*/ 6062893 h 6858000"/>
              <a:gd name="connsiteX286" fmla="*/ 2724166 w 8541659"/>
              <a:gd name="connsiteY286" fmla="*/ 6059746 h 6858000"/>
              <a:gd name="connsiteX287" fmla="*/ 2711837 w 8541659"/>
              <a:gd name="connsiteY287" fmla="*/ 6059807 h 6858000"/>
              <a:gd name="connsiteX288" fmla="*/ 2699516 w 8541659"/>
              <a:gd name="connsiteY288" fmla="*/ 6059871 h 6858000"/>
              <a:gd name="connsiteX289" fmla="*/ 2698916 w 8541659"/>
              <a:gd name="connsiteY289" fmla="*/ 6048757 h 6858000"/>
              <a:gd name="connsiteX290" fmla="*/ 2701720 w 8541659"/>
              <a:gd name="connsiteY290" fmla="*/ 6037810 h 6858000"/>
              <a:gd name="connsiteX291" fmla="*/ 2705304 w 8541659"/>
              <a:gd name="connsiteY291" fmla="*/ 6025520 h 6858000"/>
              <a:gd name="connsiteX292" fmla="*/ 2712302 w 8541659"/>
              <a:gd name="connsiteY292" fmla="*/ 6013403 h 6858000"/>
              <a:gd name="connsiteX293" fmla="*/ 2728148 w 8541659"/>
              <a:gd name="connsiteY293" fmla="*/ 5992038 h 6858000"/>
              <a:gd name="connsiteX294" fmla="*/ 2744230 w 8541659"/>
              <a:gd name="connsiteY294" fmla="*/ 5967223 h 6858000"/>
              <a:gd name="connsiteX295" fmla="*/ 2750446 w 8541659"/>
              <a:gd name="connsiteY295" fmla="*/ 5956451 h 6858000"/>
              <a:gd name="connsiteX296" fmla="*/ 2755349 w 8541659"/>
              <a:gd name="connsiteY296" fmla="*/ 5944922 h 6858000"/>
              <a:gd name="connsiteX297" fmla="*/ 2757614 w 8541659"/>
              <a:gd name="connsiteY297" fmla="*/ 5931873 h 6858000"/>
              <a:gd name="connsiteX298" fmla="*/ 2757014 w 8541659"/>
              <a:gd name="connsiteY298" fmla="*/ 5920757 h 6858000"/>
              <a:gd name="connsiteX299" fmla="*/ 2754558 w 8541659"/>
              <a:gd name="connsiteY299" fmla="*/ 5906773 h 6858000"/>
              <a:gd name="connsiteX300" fmla="*/ 2747132 w 8541659"/>
              <a:gd name="connsiteY300" fmla="*/ 5895308 h 6858000"/>
              <a:gd name="connsiteX301" fmla="*/ 2734441 w 8541659"/>
              <a:gd name="connsiteY301" fmla="*/ 5880798 h 6858000"/>
              <a:gd name="connsiteX302" fmla="*/ 2717030 w 8541659"/>
              <a:gd name="connsiteY302" fmla="*/ 5865362 h 6858000"/>
              <a:gd name="connsiteX303" fmla="*/ 2715111 w 8541659"/>
              <a:gd name="connsiteY303" fmla="*/ 5853484 h 6858000"/>
              <a:gd name="connsiteX304" fmla="*/ 2714504 w 8541659"/>
              <a:gd name="connsiteY304" fmla="*/ 5842363 h 6858000"/>
              <a:gd name="connsiteX305" fmla="*/ 2716837 w 8541659"/>
              <a:gd name="connsiteY305" fmla="*/ 5838326 h 6858000"/>
              <a:gd name="connsiteX306" fmla="*/ 3653232 w 8541659"/>
              <a:gd name="connsiteY306" fmla="*/ 5818853 h 6858000"/>
              <a:gd name="connsiteX307" fmla="*/ 3659301 w 8541659"/>
              <a:gd name="connsiteY307" fmla="*/ 5820588 h 6858000"/>
              <a:gd name="connsiteX308" fmla="*/ 3665934 w 8541659"/>
              <a:gd name="connsiteY308" fmla="*/ 5824417 h 6858000"/>
              <a:gd name="connsiteX309" fmla="*/ 3680097 w 8541659"/>
              <a:gd name="connsiteY309" fmla="*/ 5839672 h 6858000"/>
              <a:gd name="connsiteX310" fmla="*/ 3696154 w 8541659"/>
              <a:gd name="connsiteY310" fmla="*/ 5857784 h 6858000"/>
              <a:gd name="connsiteX311" fmla="*/ 3709701 w 8541659"/>
              <a:gd name="connsiteY311" fmla="*/ 5883288 h 6858000"/>
              <a:gd name="connsiteX312" fmla="*/ 3724578 w 8541659"/>
              <a:gd name="connsiteY312" fmla="*/ 5909559 h 6858000"/>
              <a:gd name="connsiteX313" fmla="*/ 3735833 w 8541659"/>
              <a:gd name="connsiteY313" fmla="*/ 5939043 h 6858000"/>
              <a:gd name="connsiteX314" fmla="*/ 3744996 w 8541659"/>
              <a:gd name="connsiteY314" fmla="*/ 5969092 h 6858000"/>
              <a:gd name="connsiteX315" fmla="*/ 3754153 w 8541659"/>
              <a:gd name="connsiteY315" fmla="*/ 5999135 h 6858000"/>
              <a:gd name="connsiteX316" fmla="*/ 3757250 w 8541659"/>
              <a:gd name="connsiteY316" fmla="*/ 6027453 h 6858000"/>
              <a:gd name="connsiteX317" fmla="*/ 3759227 w 8541659"/>
              <a:gd name="connsiteY317" fmla="*/ 6051579 h 6858000"/>
              <a:gd name="connsiteX318" fmla="*/ 3757075 w 8541659"/>
              <a:gd name="connsiteY318" fmla="*/ 6064485 h 6858000"/>
              <a:gd name="connsiteX319" fmla="*/ 3753040 w 8541659"/>
              <a:gd name="connsiteY319" fmla="*/ 6074532 h 6858000"/>
              <a:gd name="connsiteX320" fmla="*/ 3749210 w 8541659"/>
              <a:gd name="connsiteY320" fmla="*/ 6081163 h 6858000"/>
              <a:gd name="connsiteX321" fmla="*/ 3743292 w 8541659"/>
              <a:gd name="connsiteY321" fmla="*/ 6088356 h 6858000"/>
              <a:gd name="connsiteX322" fmla="*/ 3736045 w 8541659"/>
              <a:gd name="connsiteY322" fmla="*/ 6094785 h 6858000"/>
              <a:gd name="connsiteX323" fmla="*/ 3726918 w 8541659"/>
              <a:gd name="connsiteY323" fmla="*/ 6098353 h 6858000"/>
              <a:gd name="connsiteX324" fmla="*/ 3728504 w 8541659"/>
              <a:gd name="connsiteY324" fmla="*/ 6083358 h 6858000"/>
              <a:gd name="connsiteX325" fmla="*/ 3729331 w 8541659"/>
              <a:gd name="connsiteY325" fmla="*/ 6069684 h 6858000"/>
              <a:gd name="connsiteX326" fmla="*/ 3727500 w 8541659"/>
              <a:gd name="connsiteY326" fmla="*/ 6054484 h 6858000"/>
              <a:gd name="connsiteX327" fmla="*/ 3726440 w 8541659"/>
              <a:gd name="connsiteY327" fmla="*/ 6037957 h 6858000"/>
              <a:gd name="connsiteX328" fmla="*/ 3718808 w 8541659"/>
              <a:gd name="connsiteY328" fmla="*/ 6005256 h 6858000"/>
              <a:gd name="connsiteX329" fmla="*/ 3707205 w 8541659"/>
              <a:gd name="connsiteY329" fmla="*/ 5970261 h 6858000"/>
              <a:gd name="connsiteX330" fmla="*/ 3685312 w 8541659"/>
              <a:gd name="connsiteY330" fmla="*/ 5901035 h 6858000"/>
              <a:gd name="connsiteX331" fmla="*/ 3676357 w 8541659"/>
              <a:gd name="connsiteY331" fmla="*/ 5867570 h 6858000"/>
              <a:gd name="connsiteX332" fmla="*/ 3669490 w 8541659"/>
              <a:gd name="connsiteY332" fmla="*/ 5833546 h 6858000"/>
              <a:gd name="connsiteX333" fmla="*/ 3629141 w 8541659"/>
              <a:gd name="connsiteY333" fmla="*/ 5854461 h 6858000"/>
              <a:gd name="connsiteX334" fmla="*/ 3632617 w 8541659"/>
              <a:gd name="connsiteY334" fmla="*/ 5842318 h 6858000"/>
              <a:gd name="connsiteX335" fmla="*/ 3632469 w 8541659"/>
              <a:gd name="connsiteY335" fmla="*/ 5833390 h 6858000"/>
              <a:gd name="connsiteX336" fmla="*/ 3636298 w 8541659"/>
              <a:gd name="connsiteY336" fmla="*/ 5826759 h 6858000"/>
              <a:gd name="connsiteX337" fmla="*/ 3640688 w 8541659"/>
              <a:gd name="connsiteY337" fmla="*/ 5822222 h 6858000"/>
              <a:gd name="connsiteX338" fmla="*/ 3647724 w 8541659"/>
              <a:gd name="connsiteY338" fmla="*/ 5819213 h 6858000"/>
              <a:gd name="connsiteX339" fmla="*/ 3448086 w 8541659"/>
              <a:gd name="connsiteY339" fmla="*/ 5754770 h 6858000"/>
              <a:gd name="connsiteX340" fmla="*/ 3452837 w 8541659"/>
              <a:gd name="connsiteY340" fmla="*/ 5755764 h 6858000"/>
              <a:gd name="connsiteX341" fmla="*/ 3465750 w 8541659"/>
              <a:gd name="connsiteY341" fmla="*/ 5757989 h 6858000"/>
              <a:gd name="connsiteX342" fmla="*/ 3477727 w 8541659"/>
              <a:gd name="connsiteY342" fmla="*/ 5764905 h 6858000"/>
              <a:gd name="connsiteX343" fmla="*/ 3486684 w 8541659"/>
              <a:gd name="connsiteY343" fmla="*/ 5777054 h 6858000"/>
              <a:gd name="connsiteX344" fmla="*/ 3498303 w 8541659"/>
              <a:gd name="connsiteY344" fmla="*/ 5790742 h 6858000"/>
              <a:gd name="connsiteX345" fmla="*/ 3507080 w 8541659"/>
              <a:gd name="connsiteY345" fmla="*/ 5806276 h 6858000"/>
              <a:gd name="connsiteX346" fmla="*/ 3515681 w 8541659"/>
              <a:gd name="connsiteY346" fmla="*/ 5825194 h 6858000"/>
              <a:gd name="connsiteX347" fmla="*/ 3534022 w 8541659"/>
              <a:gd name="connsiteY347" fmla="*/ 5867190 h 6858000"/>
              <a:gd name="connsiteX348" fmla="*/ 3549714 w 8541659"/>
              <a:gd name="connsiteY348" fmla="*/ 5907645 h 6858000"/>
              <a:gd name="connsiteX349" fmla="*/ 3568993 w 8541659"/>
              <a:gd name="connsiteY349" fmla="*/ 5944943 h 6858000"/>
              <a:gd name="connsiteX350" fmla="*/ 3577769 w 8541659"/>
              <a:gd name="connsiteY350" fmla="*/ 5960476 h 6858000"/>
              <a:gd name="connsiteX351" fmla="*/ 3589388 w 8541659"/>
              <a:gd name="connsiteY351" fmla="*/ 5974162 h 6858000"/>
              <a:gd name="connsiteX352" fmla="*/ 3587698 w 8541659"/>
              <a:gd name="connsiteY352" fmla="*/ 5980165 h 6858000"/>
              <a:gd name="connsiteX353" fmla="*/ 3583922 w 8541659"/>
              <a:gd name="connsiteY353" fmla="*/ 5986705 h 6858000"/>
              <a:gd name="connsiteX354" fmla="*/ 3576550 w 8541659"/>
              <a:gd name="connsiteY354" fmla="*/ 5996403 h 6858000"/>
              <a:gd name="connsiteX355" fmla="*/ 3567663 w 8541659"/>
              <a:gd name="connsiteY355" fmla="*/ 6008718 h 6858000"/>
              <a:gd name="connsiteX356" fmla="*/ 3556873 w 8541659"/>
              <a:gd name="connsiteY356" fmla="*/ 6018187 h 6858000"/>
              <a:gd name="connsiteX357" fmla="*/ 3550075 w 8541659"/>
              <a:gd name="connsiteY357" fmla="*/ 6029965 h 6858000"/>
              <a:gd name="connsiteX358" fmla="*/ 3548385 w 8541659"/>
              <a:gd name="connsiteY358" fmla="*/ 6035964 h 6858000"/>
              <a:gd name="connsiteX359" fmla="*/ 3549356 w 8541659"/>
              <a:gd name="connsiteY359" fmla="*/ 6043503 h 6858000"/>
              <a:gd name="connsiteX360" fmla="*/ 3550901 w 8541659"/>
              <a:gd name="connsiteY360" fmla="*/ 6053120 h 6858000"/>
              <a:gd name="connsiteX361" fmla="*/ 3553205 w 8541659"/>
              <a:gd name="connsiteY361" fmla="*/ 6061429 h 6858000"/>
              <a:gd name="connsiteX362" fmla="*/ 3558923 w 8541659"/>
              <a:gd name="connsiteY362" fmla="*/ 6069963 h 6858000"/>
              <a:gd name="connsiteX363" fmla="*/ 3566549 w 8541659"/>
              <a:gd name="connsiteY363" fmla="*/ 6081344 h 6858000"/>
              <a:gd name="connsiteX364" fmla="*/ 3553242 w 8541659"/>
              <a:gd name="connsiteY364" fmla="*/ 6073660 h 6858000"/>
              <a:gd name="connsiteX365" fmla="*/ 3537846 w 8541659"/>
              <a:gd name="connsiteY365" fmla="*/ 6066515 h 6858000"/>
              <a:gd name="connsiteX366" fmla="*/ 3506694 w 8541659"/>
              <a:gd name="connsiteY366" fmla="*/ 6058994 h 6858000"/>
              <a:gd name="connsiteX367" fmla="*/ 3491872 w 8541659"/>
              <a:gd name="connsiteY367" fmla="*/ 6053926 h 6858000"/>
              <a:gd name="connsiteX368" fmla="*/ 3477990 w 8541659"/>
              <a:gd name="connsiteY368" fmla="*/ 6044169 h 6858000"/>
              <a:gd name="connsiteX369" fmla="*/ 3470756 w 8541659"/>
              <a:gd name="connsiteY369" fmla="*/ 6038245 h 6858000"/>
              <a:gd name="connsiteX370" fmla="*/ 3462950 w 8541659"/>
              <a:gd name="connsiteY370" fmla="*/ 6030253 h 6858000"/>
              <a:gd name="connsiteX371" fmla="*/ 3456656 w 8541659"/>
              <a:gd name="connsiteY371" fmla="*/ 6019639 h 6858000"/>
              <a:gd name="connsiteX372" fmla="*/ 3451691 w 8541659"/>
              <a:gd name="connsiteY372" fmla="*/ 6009792 h 6858000"/>
              <a:gd name="connsiteX373" fmla="*/ 3467231 w 8541659"/>
              <a:gd name="connsiteY373" fmla="*/ 6001324 h 6858000"/>
              <a:gd name="connsiteX374" fmla="*/ 3482013 w 8541659"/>
              <a:gd name="connsiteY374" fmla="*/ 5994161 h 6858000"/>
              <a:gd name="connsiteX375" fmla="*/ 3489389 w 8541659"/>
              <a:gd name="connsiteY375" fmla="*/ 5984460 h 6858000"/>
              <a:gd name="connsiteX376" fmla="*/ 3496946 w 8541659"/>
              <a:gd name="connsiteY376" fmla="*/ 5971377 h 6858000"/>
              <a:gd name="connsiteX377" fmla="*/ 3499751 w 8541659"/>
              <a:gd name="connsiteY377" fmla="*/ 5957298 h 6858000"/>
              <a:gd name="connsiteX378" fmla="*/ 3499137 w 8541659"/>
              <a:gd name="connsiteY378" fmla="*/ 5942988 h 6858000"/>
              <a:gd name="connsiteX379" fmla="*/ 3495859 w 8541659"/>
              <a:gd name="connsiteY379" fmla="*/ 5927143 h 6858000"/>
              <a:gd name="connsiteX380" fmla="*/ 3493918 w 8541659"/>
              <a:gd name="connsiteY380" fmla="*/ 5912065 h 6858000"/>
              <a:gd name="connsiteX381" fmla="*/ 3480140 w 8541659"/>
              <a:gd name="connsiteY381" fmla="*/ 5874455 h 6858000"/>
              <a:gd name="connsiteX382" fmla="*/ 3462766 w 8541659"/>
              <a:gd name="connsiteY382" fmla="*/ 5840003 h 6858000"/>
              <a:gd name="connsiteX383" fmla="*/ 3444238 w 8541659"/>
              <a:gd name="connsiteY383" fmla="*/ 5801391 h 6858000"/>
              <a:gd name="connsiteX384" fmla="*/ 3427041 w 8541659"/>
              <a:gd name="connsiteY384" fmla="*/ 5763555 h 6858000"/>
              <a:gd name="connsiteX385" fmla="*/ 3440495 w 8541659"/>
              <a:gd name="connsiteY385" fmla="*/ 5755619 h 6858000"/>
              <a:gd name="connsiteX386" fmla="*/ 2633083 w 8541659"/>
              <a:gd name="connsiteY386" fmla="*/ 5691515 h 6858000"/>
              <a:gd name="connsiteX387" fmla="*/ 2636574 w 8541659"/>
              <a:gd name="connsiteY387" fmla="*/ 5700500 h 6858000"/>
              <a:gd name="connsiteX388" fmla="*/ 2647255 w 8541659"/>
              <a:gd name="connsiteY388" fmla="*/ 5724089 h 6858000"/>
              <a:gd name="connsiteX389" fmla="*/ 2656564 w 8541659"/>
              <a:gd name="connsiteY389" fmla="*/ 5759078 h 6858000"/>
              <a:gd name="connsiteX390" fmla="*/ 2664903 w 8541659"/>
              <a:gd name="connsiteY390" fmla="*/ 5798739 h 6858000"/>
              <a:gd name="connsiteX391" fmla="*/ 2667019 w 8541659"/>
              <a:gd name="connsiteY391" fmla="*/ 5819125 h 6858000"/>
              <a:gd name="connsiteX392" fmla="*/ 2669889 w 8541659"/>
              <a:gd name="connsiteY392" fmla="*/ 5838202 h 6858000"/>
              <a:gd name="connsiteX393" fmla="*/ 2669950 w 8541659"/>
              <a:gd name="connsiteY393" fmla="*/ 5859139 h 6858000"/>
              <a:gd name="connsiteX394" fmla="*/ 2669465 w 8541659"/>
              <a:gd name="connsiteY394" fmla="*/ 5878023 h 6858000"/>
              <a:gd name="connsiteX395" fmla="*/ 2665827 w 8541659"/>
              <a:gd name="connsiteY395" fmla="*/ 5893344 h 6858000"/>
              <a:gd name="connsiteX396" fmla="*/ 2661432 w 8541659"/>
              <a:gd name="connsiteY396" fmla="*/ 5909974 h 6858000"/>
              <a:gd name="connsiteX397" fmla="*/ 2652035 w 8541659"/>
              <a:gd name="connsiteY397" fmla="*/ 5920229 h 6858000"/>
              <a:gd name="connsiteX398" fmla="*/ 2647720 w 8541659"/>
              <a:gd name="connsiteY398" fmla="*/ 5924706 h 6858000"/>
              <a:gd name="connsiteX399" fmla="*/ 2640799 w 8541659"/>
              <a:gd name="connsiteY399" fmla="*/ 5927676 h 6858000"/>
              <a:gd name="connsiteX400" fmla="*/ 2641091 w 8541659"/>
              <a:gd name="connsiteY400" fmla="*/ 5879063 h 6858000"/>
              <a:gd name="connsiteX401" fmla="*/ 2640826 w 8541659"/>
              <a:gd name="connsiteY401" fmla="*/ 5861488 h 6858000"/>
              <a:gd name="connsiteX402" fmla="*/ 2637202 w 8541659"/>
              <a:gd name="connsiteY402" fmla="*/ 5843718 h 6858000"/>
              <a:gd name="connsiteX403" fmla="*/ 2632823 w 8541659"/>
              <a:gd name="connsiteY403" fmla="*/ 5827253 h 6858000"/>
              <a:gd name="connsiteX404" fmla="*/ 2623781 w 8541659"/>
              <a:gd name="connsiteY404" fmla="*/ 5809839 h 6858000"/>
              <a:gd name="connsiteX405" fmla="*/ 2612140 w 8541659"/>
              <a:gd name="connsiteY405" fmla="*/ 5790923 h 6858000"/>
              <a:gd name="connsiteX406" fmla="*/ 2594537 w 8541659"/>
              <a:gd name="connsiteY406" fmla="*/ 5770308 h 6858000"/>
              <a:gd name="connsiteX407" fmla="*/ 2605783 w 8541659"/>
              <a:gd name="connsiteY407" fmla="*/ 5762862 h 6858000"/>
              <a:gd name="connsiteX408" fmla="*/ 2616265 w 8541659"/>
              <a:gd name="connsiteY408" fmla="*/ 5756720 h 6858000"/>
              <a:gd name="connsiteX409" fmla="*/ 2623607 w 8541659"/>
              <a:gd name="connsiteY409" fmla="*/ 5747020 h 6858000"/>
              <a:gd name="connsiteX410" fmla="*/ 2629642 w 8541659"/>
              <a:gd name="connsiteY410" fmla="*/ 5736565 h 6858000"/>
              <a:gd name="connsiteX411" fmla="*/ 2632864 w 8541659"/>
              <a:gd name="connsiteY411" fmla="*/ 5727972 h 6858000"/>
              <a:gd name="connsiteX412" fmla="*/ 2634241 w 8541659"/>
              <a:gd name="connsiteY412" fmla="*/ 5716575 h 6858000"/>
              <a:gd name="connsiteX413" fmla="*/ 2635070 w 8541659"/>
              <a:gd name="connsiteY413" fmla="*/ 5703116 h 6858000"/>
              <a:gd name="connsiteX414" fmla="*/ 3621215 w 8541659"/>
              <a:gd name="connsiteY414" fmla="*/ 5637105 h 6858000"/>
              <a:gd name="connsiteX415" fmla="*/ 3623215 w 8541659"/>
              <a:gd name="connsiteY415" fmla="*/ 5657394 h 6858000"/>
              <a:gd name="connsiteX416" fmla="*/ 3619099 w 8541659"/>
              <a:gd name="connsiteY416" fmla="*/ 5679366 h 6858000"/>
              <a:gd name="connsiteX417" fmla="*/ 3614455 w 8541659"/>
              <a:gd name="connsiteY417" fmla="*/ 5699295 h 6858000"/>
              <a:gd name="connsiteX418" fmla="*/ 3609274 w 8541659"/>
              <a:gd name="connsiteY418" fmla="*/ 5717175 h 6858000"/>
              <a:gd name="connsiteX419" fmla="*/ 3604625 w 8541659"/>
              <a:gd name="connsiteY419" fmla="*/ 5737102 h 6858000"/>
              <a:gd name="connsiteX420" fmla="*/ 3599981 w 8541659"/>
              <a:gd name="connsiteY420" fmla="*/ 5757030 h 6858000"/>
              <a:gd name="connsiteX421" fmla="*/ 3598658 w 8541659"/>
              <a:gd name="connsiteY421" fmla="*/ 5777138 h 6858000"/>
              <a:gd name="connsiteX422" fmla="*/ 3598529 w 8541659"/>
              <a:gd name="connsiteY422" fmla="*/ 5789238 h 6858000"/>
              <a:gd name="connsiteX423" fmla="*/ 3601728 w 8541659"/>
              <a:gd name="connsiteY423" fmla="*/ 5801521 h 6858000"/>
              <a:gd name="connsiteX424" fmla="*/ 3594855 w 8541659"/>
              <a:gd name="connsiteY424" fmla="*/ 5804511 h 6858000"/>
              <a:gd name="connsiteX425" fmla="*/ 3587456 w 8541659"/>
              <a:gd name="connsiteY425" fmla="*/ 5805456 h 6858000"/>
              <a:gd name="connsiteX426" fmla="*/ 3580268 w 8541659"/>
              <a:gd name="connsiteY426" fmla="*/ 5803043 h 6858000"/>
              <a:gd name="connsiteX427" fmla="*/ 3575882 w 8541659"/>
              <a:gd name="connsiteY427" fmla="*/ 5798773 h 6858000"/>
              <a:gd name="connsiteX428" fmla="*/ 3568920 w 8541659"/>
              <a:gd name="connsiteY428" fmla="*/ 5793016 h 6858000"/>
              <a:gd name="connsiteX429" fmla="*/ 3563461 w 8541659"/>
              <a:gd name="connsiteY429" fmla="*/ 5784646 h 6858000"/>
              <a:gd name="connsiteX430" fmla="*/ 3554057 w 8541659"/>
              <a:gd name="connsiteY430" fmla="*/ 5765301 h 6858000"/>
              <a:gd name="connsiteX431" fmla="*/ 3536969 w 8541659"/>
              <a:gd name="connsiteY431" fmla="*/ 5720650 h 6858000"/>
              <a:gd name="connsiteX432" fmla="*/ 3528320 w 8541659"/>
              <a:gd name="connsiteY432" fmla="*/ 5700004 h 6858000"/>
              <a:gd name="connsiteX433" fmla="*/ 3519759 w 8541659"/>
              <a:gd name="connsiteY433" fmla="*/ 5688103 h 6858000"/>
              <a:gd name="connsiteX434" fmla="*/ 3556995 w 8541659"/>
              <a:gd name="connsiteY434" fmla="*/ 5680034 h 6858000"/>
              <a:gd name="connsiteX435" fmla="*/ 3568474 w 8541659"/>
              <a:gd name="connsiteY435" fmla="*/ 5677966 h 6858000"/>
              <a:gd name="connsiteX436" fmla="*/ 3576632 w 8541659"/>
              <a:gd name="connsiteY436" fmla="*/ 5675719 h 6858000"/>
              <a:gd name="connsiteX437" fmla="*/ 3583718 w 8541659"/>
              <a:gd name="connsiteY437" fmla="*/ 5669375 h 6858000"/>
              <a:gd name="connsiteX438" fmla="*/ 3592093 w 8541659"/>
              <a:gd name="connsiteY438" fmla="*/ 5663775 h 6858000"/>
              <a:gd name="connsiteX439" fmla="*/ 3714583 w 8541659"/>
              <a:gd name="connsiteY439" fmla="*/ 5624636 h 6858000"/>
              <a:gd name="connsiteX440" fmla="*/ 3733148 w 8541659"/>
              <a:gd name="connsiteY440" fmla="*/ 5626306 h 6858000"/>
              <a:gd name="connsiteX441" fmla="*/ 3747248 w 8541659"/>
              <a:gd name="connsiteY441" fmla="*/ 5632638 h 6858000"/>
              <a:gd name="connsiteX442" fmla="*/ 3761898 w 8541659"/>
              <a:gd name="connsiteY442" fmla="*/ 5641097 h 6858000"/>
              <a:gd name="connsiteX443" fmla="*/ 3775760 w 8541659"/>
              <a:gd name="connsiteY443" fmla="*/ 5650908 h 6858000"/>
              <a:gd name="connsiteX444" fmla="*/ 3784611 w 8541659"/>
              <a:gd name="connsiteY444" fmla="*/ 5663257 h 6858000"/>
              <a:gd name="connsiteX445" fmla="*/ 3794010 w 8541659"/>
              <a:gd name="connsiteY445" fmla="*/ 5677735 h 6858000"/>
              <a:gd name="connsiteX446" fmla="*/ 3803176 w 8541659"/>
              <a:gd name="connsiteY446" fmla="*/ 5695693 h 6858000"/>
              <a:gd name="connsiteX447" fmla="*/ 3818603 w 8541659"/>
              <a:gd name="connsiteY447" fmla="*/ 5733552 h 6858000"/>
              <a:gd name="connsiteX448" fmla="*/ 3835123 w 8541659"/>
              <a:gd name="connsiteY448" fmla="*/ 5775666 h 6858000"/>
              <a:gd name="connsiteX449" fmla="*/ 3848747 w 8541659"/>
              <a:gd name="connsiteY449" fmla="*/ 5819723 h 6858000"/>
              <a:gd name="connsiteX450" fmla="*/ 3866600 w 8541659"/>
              <a:gd name="connsiteY450" fmla="*/ 5862607 h 6858000"/>
              <a:gd name="connsiteX451" fmla="*/ 3865581 w 8541659"/>
              <a:gd name="connsiteY451" fmla="*/ 5867446 h 6858000"/>
              <a:gd name="connsiteX452" fmla="*/ 3863229 w 8541659"/>
              <a:gd name="connsiteY452" fmla="*/ 5871519 h 6858000"/>
              <a:gd name="connsiteX453" fmla="*/ 3861116 w 8541659"/>
              <a:gd name="connsiteY453" fmla="*/ 5872106 h 6858000"/>
              <a:gd name="connsiteX454" fmla="*/ 3856336 w 8541659"/>
              <a:gd name="connsiteY454" fmla="*/ 5871157 h 6858000"/>
              <a:gd name="connsiteX455" fmla="*/ 3850462 w 8541659"/>
              <a:gd name="connsiteY455" fmla="*/ 5865955 h 6858000"/>
              <a:gd name="connsiteX456" fmla="*/ 3842159 w 8541659"/>
              <a:gd name="connsiteY456" fmla="*/ 5855736 h 6858000"/>
              <a:gd name="connsiteX457" fmla="*/ 3820699 w 8541659"/>
              <a:gd name="connsiteY457" fmla="*/ 5825246 h 6858000"/>
              <a:gd name="connsiteX458" fmla="*/ 3795952 w 8541659"/>
              <a:gd name="connsiteY458" fmla="*/ 5782006 h 6858000"/>
              <a:gd name="connsiteX459" fmla="*/ 3767992 w 8541659"/>
              <a:gd name="connsiteY459" fmla="*/ 5735099 h 6858000"/>
              <a:gd name="connsiteX460" fmla="*/ 3741362 w 8541659"/>
              <a:gd name="connsiteY460" fmla="*/ 5688960 h 6858000"/>
              <a:gd name="connsiteX461" fmla="*/ 3716382 w 8541659"/>
              <a:gd name="connsiteY461" fmla="*/ 5649200 h 6858000"/>
              <a:gd name="connsiteX462" fmla="*/ 3706197 w 8541659"/>
              <a:gd name="connsiteY462" fmla="*/ 5636085 h 6858000"/>
              <a:gd name="connsiteX463" fmla="*/ 3695780 w 8541659"/>
              <a:gd name="connsiteY463" fmla="*/ 5626446 h 6858000"/>
              <a:gd name="connsiteX464" fmla="*/ 3287146 w 8541659"/>
              <a:gd name="connsiteY464" fmla="*/ 5619768 h 6858000"/>
              <a:gd name="connsiteX465" fmla="*/ 3300648 w 8541659"/>
              <a:gd name="connsiteY465" fmla="*/ 5624049 h 6858000"/>
              <a:gd name="connsiteX466" fmla="*/ 3316809 w 8541659"/>
              <a:gd name="connsiteY466" fmla="*/ 5629869 h 6858000"/>
              <a:gd name="connsiteX467" fmla="*/ 3328600 w 8541659"/>
              <a:gd name="connsiteY467" fmla="*/ 5640188 h 6858000"/>
              <a:gd name="connsiteX468" fmla="*/ 3341717 w 8541659"/>
              <a:gd name="connsiteY468" fmla="*/ 5651275 h 6858000"/>
              <a:gd name="connsiteX469" fmla="*/ 3354650 w 8541659"/>
              <a:gd name="connsiteY469" fmla="*/ 5665760 h 6858000"/>
              <a:gd name="connsiteX470" fmla="*/ 3366061 w 8541659"/>
              <a:gd name="connsiteY470" fmla="*/ 5682884 h 6858000"/>
              <a:gd name="connsiteX471" fmla="*/ 3375952 w 8541659"/>
              <a:gd name="connsiteY471" fmla="*/ 5702638 h 6858000"/>
              <a:gd name="connsiteX472" fmla="*/ 3386413 w 8541659"/>
              <a:gd name="connsiteY472" fmla="*/ 5724477 h 6858000"/>
              <a:gd name="connsiteX473" fmla="*/ 3361890 w 8541659"/>
              <a:gd name="connsiteY473" fmla="*/ 5720848 h 6858000"/>
              <a:gd name="connsiteX474" fmla="*/ 3334703 w 8541659"/>
              <a:gd name="connsiteY474" fmla="*/ 5715682 h 6858000"/>
              <a:gd name="connsiteX475" fmla="*/ 3312645 w 8541659"/>
              <a:gd name="connsiteY475" fmla="*/ 5704704 h 6858000"/>
              <a:gd name="connsiteX476" fmla="*/ 3302000 w 8541659"/>
              <a:gd name="connsiteY476" fmla="*/ 5698556 h 6858000"/>
              <a:gd name="connsiteX477" fmla="*/ 3294771 w 8541659"/>
              <a:gd name="connsiteY477" fmla="*/ 5692627 h 6858000"/>
              <a:gd name="connsiteX478" fmla="*/ 3285644 w 8541659"/>
              <a:gd name="connsiteY478" fmla="*/ 5683851 h 6858000"/>
              <a:gd name="connsiteX479" fmla="*/ 3279178 w 8541659"/>
              <a:gd name="connsiteY479" fmla="*/ 5676607 h 6858000"/>
              <a:gd name="connsiteX480" fmla="*/ 3274806 w 8541659"/>
              <a:gd name="connsiteY480" fmla="*/ 5668814 h 6858000"/>
              <a:gd name="connsiteX481" fmla="*/ 3271947 w 8541659"/>
              <a:gd name="connsiteY481" fmla="*/ 5658388 h 6858000"/>
              <a:gd name="connsiteX482" fmla="*/ 3270996 w 8541659"/>
              <a:gd name="connsiteY482" fmla="*/ 5650817 h 6858000"/>
              <a:gd name="connsiteX483" fmla="*/ 3273653 w 8541659"/>
              <a:gd name="connsiteY483" fmla="*/ 5640064 h 6858000"/>
              <a:gd name="connsiteX484" fmla="*/ 3279734 w 8541659"/>
              <a:gd name="connsiteY484" fmla="*/ 5629529 h 6858000"/>
              <a:gd name="connsiteX485" fmla="*/ 3828018 w 8541659"/>
              <a:gd name="connsiteY485" fmla="*/ 5300116 h 6858000"/>
              <a:gd name="connsiteX486" fmla="*/ 3837735 w 8541659"/>
              <a:gd name="connsiteY486" fmla="*/ 5307501 h 6858000"/>
              <a:gd name="connsiteX487" fmla="*/ 3844599 w 8541659"/>
              <a:gd name="connsiteY487" fmla="*/ 5316789 h 6858000"/>
              <a:gd name="connsiteX488" fmla="*/ 3855486 w 8541659"/>
              <a:gd name="connsiteY488" fmla="*/ 5337282 h 6858000"/>
              <a:gd name="connsiteX489" fmla="*/ 3865597 w 8541659"/>
              <a:gd name="connsiteY489" fmla="*/ 5359105 h 6858000"/>
              <a:gd name="connsiteX490" fmla="*/ 3872640 w 8541659"/>
              <a:gd name="connsiteY490" fmla="*/ 5386260 h 6858000"/>
              <a:gd name="connsiteX491" fmla="*/ 3876826 w 8541659"/>
              <a:gd name="connsiteY491" fmla="*/ 5415311 h 6858000"/>
              <a:gd name="connsiteX492" fmla="*/ 3878942 w 8541659"/>
              <a:gd name="connsiteY492" fmla="*/ 5444945 h 6858000"/>
              <a:gd name="connsiteX493" fmla="*/ 3881939 w 8541659"/>
              <a:gd name="connsiteY493" fmla="*/ 5512381 h 6858000"/>
              <a:gd name="connsiteX494" fmla="*/ 3881862 w 8541659"/>
              <a:gd name="connsiteY494" fmla="*/ 5585148 h 6858000"/>
              <a:gd name="connsiteX495" fmla="*/ 3883520 w 8541659"/>
              <a:gd name="connsiteY495" fmla="*/ 5621621 h 6858000"/>
              <a:gd name="connsiteX496" fmla="*/ 3885944 w 8541659"/>
              <a:gd name="connsiteY496" fmla="*/ 5656764 h 6858000"/>
              <a:gd name="connsiteX497" fmla="*/ 3888683 w 8541659"/>
              <a:gd name="connsiteY497" fmla="*/ 5697412 h 6858000"/>
              <a:gd name="connsiteX498" fmla="*/ 3894501 w 8541659"/>
              <a:gd name="connsiteY498" fmla="*/ 5732736 h 6858000"/>
              <a:gd name="connsiteX499" fmla="*/ 3903474 w 8541659"/>
              <a:gd name="connsiteY499" fmla="*/ 5771658 h 6858000"/>
              <a:gd name="connsiteX500" fmla="*/ 3914763 w 8541659"/>
              <a:gd name="connsiteY500" fmla="*/ 5806591 h 6858000"/>
              <a:gd name="connsiteX501" fmla="*/ 3894702 w 8541659"/>
              <a:gd name="connsiteY501" fmla="*/ 5780801 h 6858000"/>
              <a:gd name="connsiteX502" fmla="*/ 3878806 w 8541659"/>
              <a:gd name="connsiteY502" fmla="*/ 5753863 h 6858000"/>
              <a:gd name="connsiteX503" fmla="*/ 3861825 w 8541659"/>
              <a:gd name="connsiteY503" fmla="*/ 5722753 h 6858000"/>
              <a:gd name="connsiteX504" fmla="*/ 3847693 w 8541659"/>
              <a:gd name="connsiteY504" fmla="*/ 5689732 h 6858000"/>
              <a:gd name="connsiteX505" fmla="*/ 3836948 w 8541659"/>
              <a:gd name="connsiteY505" fmla="*/ 5656889 h 6858000"/>
              <a:gd name="connsiteX506" fmla="*/ 3827740 w 8541659"/>
              <a:gd name="connsiteY506" fmla="*/ 5621385 h 6858000"/>
              <a:gd name="connsiteX507" fmla="*/ 3819845 w 8541659"/>
              <a:gd name="connsiteY507" fmla="*/ 5586639 h 6858000"/>
              <a:gd name="connsiteX508" fmla="*/ 3816116 w 8541659"/>
              <a:gd name="connsiteY508" fmla="*/ 5550739 h 6858000"/>
              <a:gd name="connsiteX509" fmla="*/ 3814224 w 8541659"/>
              <a:gd name="connsiteY509" fmla="*/ 5517687 h 6858000"/>
              <a:gd name="connsiteX510" fmla="*/ 3811261 w 8541659"/>
              <a:gd name="connsiteY510" fmla="*/ 5480457 h 6858000"/>
              <a:gd name="connsiteX511" fmla="*/ 3811997 w 8541659"/>
              <a:gd name="connsiteY511" fmla="*/ 5448918 h 6858000"/>
              <a:gd name="connsiteX512" fmla="*/ 3812194 w 8541659"/>
              <a:gd name="connsiteY512" fmla="*/ 5415289 h 6858000"/>
              <a:gd name="connsiteX513" fmla="*/ 3818372 w 8541659"/>
              <a:gd name="connsiteY513" fmla="*/ 5353149 h 6858000"/>
              <a:gd name="connsiteX514" fmla="*/ 7822601 w 8541659"/>
              <a:gd name="connsiteY514" fmla="*/ 5264832 h 6858000"/>
              <a:gd name="connsiteX515" fmla="*/ 7830007 w 8541659"/>
              <a:gd name="connsiteY515" fmla="*/ 5267315 h 6858000"/>
              <a:gd name="connsiteX516" fmla="*/ 7845374 w 8541659"/>
              <a:gd name="connsiteY516" fmla="*/ 5274390 h 6858000"/>
              <a:gd name="connsiteX517" fmla="*/ 7860513 w 8541659"/>
              <a:gd name="connsiteY517" fmla="*/ 5284926 h 6858000"/>
              <a:gd name="connsiteX518" fmla="*/ 7876744 w 8541659"/>
              <a:gd name="connsiteY518" fmla="*/ 5299690 h 6858000"/>
              <a:gd name="connsiteX519" fmla="*/ 7893527 w 8541659"/>
              <a:gd name="connsiteY519" fmla="*/ 5316563 h 6858000"/>
              <a:gd name="connsiteX520" fmla="*/ 7908984 w 8541659"/>
              <a:gd name="connsiteY520" fmla="*/ 5332672 h 6858000"/>
              <a:gd name="connsiteX521" fmla="*/ 7924213 w 8541659"/>
              <a:gd name="connsiteY521" fmla="*/ 5352240 h 6858000"/>
              <a:gd name="connsiteX522" fmla="*/ 7947483 w 8541659"/>
              <a:gd name="connsiteY522" fmla="*/ 5385437 h 6858000"/>
              <a:gd name="connsiteX523" fmla="*/ 7955535 w 8541659"/>
              <a:gd name="connsiteY523" fmla="*/ 5399064 h 6858000"/>
              <a:gd name="connsiteX524" fmla="*/ 7959602 w 8541659"/>
              <a:gd name="connsiteY524" fmla="*/ 5410395 h 6858000"/>
              <a:gd name="connsiteX525" fmla="*/ 7959922 w 8541659"/>
              <a:gd name="connsiteY525" fmla="*/ 5415966 h 6858000"/>
              <a:gd name="connsiteX526" fmla="*/ 7959144 w 8541659"/>
              <a:gd name="connsiteY526" fmla="*/ 5417312 h 6858000"/>
              <a:gd name="connsiteX527" fmla="*/ 7955165 w 8541659"/>
              <a:gd name="connsiteY527" fmla="*/ 5415017 h 6858000"/>
              <a:gd name="connsiteX528" fmla="*/ 7947208 w 8541659"/>
              <a:gd name="connsiteY528" fmla="*/ 5410420 h 6858000"/>
              <a:gd name="connsiteX529" fmla="*/ 7930197 w 8541659"/>
              <a:gd name="connsiteY529" fmla="*/ 5397009 h 6858000"/>
              <a:gd name="connsiteX530" fmla="*/ 7922694 w 8541659"/>
              <a:gd name="connsiteY530" fmla="*/ 5385494 h 6858000"/>
              <a:gd name="connsiteX531" fmla="*/ 7917071 w 8541659"/>
              <a:gd name="connsiteY531" fmla="*/ 5376856 h 6858000"/>
              <a:gd name="connsiteX532" fmla="*/ 7908566 w 8541659"/>
              <a:gd name="connsiteY532" fmla="*/ 5370148 h 6858000"/>
              <a:gd name="connsiteX533" fmla="*/ 7902163 w 8541659"/>
              <a:gd name="connsiteY533" fmla="*/ 5362863 h 6858000"/>
              <a:gd name="connsiteX534" fmla="*/ 7882039 w 8541659"/>
              <a:gd name="connsiteY534" fmla="*/ 5354837 h 6858000"/>
              <a:gd name="connsiteX535" fmla="*/ 7865349 w 8541659"/>
              <a:gd name="connsiteY535" fmla="*/ 5346994 h 6858000"/>
              <a:gd name="connsiteX536" fmla="*/ 7847329 w 8541659"/>
              <a:gd name="connsiteY536" fmla="*/ 5338385 h 6858000"/>
              <a:gd name="connsiteX537" fmla="*/ 7840147 w 8541659"/>
              <a:gd name="connsiteY537" fmla="*/ 5332445 h 6858000"/>
              <a:gd name="connsiteX538" fmla="*/ 7831644 w 8541659"/>
              <a:gd name="connsiteY538" fmla="*/ 5325738 h 6858000"/>
              <a:gd name="connsiteX539" fmla="*/ 7823365 w 8541659"/>
              <a:gd name="connsiteY539" fmla="*/ 5315573 h 6858000"/>
              <a:gd name="connsiteX540" fmla="*/ 7815865 w 8541659"/>
              <a:gd name="connsiteY540" fmla="*/ 5304058 h 6858000"/>
              <a:gd name="connsiteX541" fmla="*/ 7810702 w 8541659"/>
              <a:gd name="connsiteY541" fmla="*/ 5288501 h 6858000"/>
              <a:gd name="connsiteX542" fmla="*/ 7804207 w 8541659"/>
              <a:gd name="connsiteY542" fmla="*/ 5272179 h 6858000"/>
              <a:gd name="connsiteX543" fmla="*/ 7808646 w 8541659"/>
              <a:gd name="connsiteY543" fmla="*/ 5267555 h 6858000"/>
              <a:gd name="connsiteX544" fmla="*/ 7814959 w 8541659"/>
              <a:gd name="connsiteY544" fmla="*/ 5265813 h 6858000"/>
              <a:gd name="connsiteX545" fmla="*/ 3242540 w 8541659"/>
              <a:gd name="connsiteY545" fmla="*/ 5134527 h 6858000"/>
              <a:gd name="connsiteX546" fmla="*/ 3254721 w 8541659"/>
              <a:gd name="connsiteY546" fmla="*/ 5138020 h 6858000"/>
              <a:gd name="connsiteX547" fmla="*/ 3262702 w 8541659"/>
              <a:gd name="connsiteY547" fmla="*/ 5142628 h 6858000"/>
              <a:gd name="connsiteX548" fmla="*/ 3277697 w 8541659"/>
              <a:gd name="connsiteY548" fmla="*/ 5156592 h 6858000"/>
              <a:gd name="connsiteX549" fmla="*/ 3288704 w 8541659"/>
              <a:gd name="connsiteY549" fmla="*/ 5168256 h 6858000"/>
              <a:gd name="connsiteX550" fmla="*/ 3297820 w 8541659"/>
              <a:gd name="connsiteY550" fmla="*/ 5177055 h 6858000"/>
              <a:gd name="connsiteX551" fmla="*/ 3303137 w 8541659"/>
              <a:gd name="connsiteY551" fmla="*/ 5180125 h 6858000"/>
              <a:gd name="connsiteX552" fmla="*/ 3305795 w 8541659"/>
              <a:gd name="connsiteY552" fmla="*/ 5181661 h 6858000"/>
              <a:gd name="connsiteX553" fmla="*/ 3311320 w 8541659"/>
              <a:gd name="connsiteY553" fmla="*/ 5181312 h 6858000"/>
              <a:gd name="connsiteX554" fmla="*/ 3317606 w 8541659"/>
              <a:gd name="connsiteY554" fmla="*/ 5179633 h 6858000"/>
              <a:gd name="connsiteX555" fmla="*/ 3322767 w 8541659"/>
              <a:gd name="connsiteY555" fmla="*/ 5173766 h 6858000"/>
              <a:gd name="connsiteX556" fmla="*/ 3332119 w 8541659"/>
              <a:gd name="connsiteY556" fmla="*/ 5166784 h 6858000"/>
              <a:gd name="connsiteX557" fmla="*/ 3349338 w 8541659"/>
              <a:gd name="connsiteY557" fmla="*/ 5143110 h 6858000"/>
              <a:gd name="connsiteX558" fmla="*/ 3345872 w 8541659"/>
              <a:gd name="connsiteY558" fmla="*/ 5155260 h 6858000"/>
              <a:gd name="connsiteX559" fmla="*/ 3340870 w 8541659"/>
              <a:gd name="connsiteY559" fmla="*/ 5170066 h 6858000"/>
              <a:gd name="connsiteX560" fmla="*/ 3340063 w 8541659"/>
              <a:gd name="connsiteY560" fmla="*/ 5183752 h 6858000"/>
              <a:gd name="connsiteX561" fmla="*/ 3340584 w 8541659"/>
              <a:gd name="connsiteY561" fmla="*/ 5198209 h 6858000"/>
              <a:gd name="connsiteX562" fmla="*/ 3341679 w 8541659"/>
              <a:gd name="connsiteY562" fmla="*/ 5214763 h 6858000"/>
              <a:gd name="connsiteX563" fmla="*/ 3343527 w 8541659"/>
              <a:gd name="connsiteY563" fmla="*/ 5229981 h 6858000"/>
              <a:gd name="connsiteX564" fmla="*/ 3352559 w 8541659"/>
              <a:gd name="connsiteY564" fmla="*/ 5263505 h 6858000"/>
              <a:gd name="connsiteX565" fmla="*/ 3368440 w 8541659"/>
              <a:gd name="connsiteY565" fmla="*/ 5297440 h 6858000"/>
              <a:gd name="connsiteX566" fmla="*/ 3384121 w 8541659"/>
              <a:gd name="connsiteY566" fmla="*/ 5334799 h 6858000"/>
              <a:gd name="connsiteX567" fmla="*/ 3421004 w 8541659"/>
              <a:gd name="connsiteY567" fmla="*/ 5409170 h 6858000"/>
              <a:gd name="connsiteX568" fmla="*/ 3388511 w 8541659"/>
              <a:gd name="connsiteY568" fmla="*/ 5388641 h 6858000"/>
              <a:gd name="connsiteX569" fmla="*/ 3353760 w 8541659"/>
              <a:gd name="connsiteY569" fmla="*/ 5359730 h 6858000"/>
              <a:gd name="connsiteX570" fmla="*/ 3319976 w 8541659"/>
              <a:gd name="connsiteY570" fmla="*/ 5326075 h 6858000"/>
              <a:gd name="connsiteX571" fmla="*/ 3302523 w 8541659"/>
              <a:gd name="connsiteY571" fmla="*/ 5307150 h 6858000"/>
              <a:gd name="connsiteX572" fmla="*/ 3287162 w 8541659"/>
              <a:gd name="connsiteY572" fmla="*/ 5287668 h 6858000"/>
              <a:gd name="connsiteX573" fmla="*/ 3273132 w 8541659"/>
              <a:gd name="connsiteY573" fmla="*/ 5268953 h 6858000"/>
              <a:gd name="connsiteX574" fmla="*/ 3259871 w 8541659"/>
              <a:gd name="connsiteY574" fmla="*/ 5248913 h 6858000"/>
              <a:gd name="connsiteX575" fmla="*/ 3249475 w 8541659"/>
              <a:gd name="connsiteY575" fmla="*/ 5226987 h 6858000"/>
              <a:gd name="connsiteX576" fmla="*/ 3242298 w 8541659"/>
              <a:gd name="connsiteY576" fmla="*/ 5208689 h 6858000"/>
              <a:gd name="connsiteX577" fmla="*/ 3235887 w 8541659"/>
              <a:gd name="connsiteY577" fmla="*/ 5189066 h 6858000"/>
              <a:gd name="connsiteX578" fmla="*/ 3236333 w 8541659"/>
              <a:gd name="connsiteY578" fmla="*/ 5169865 h 6858000"/>
              <a:gd name="connsiteX579" fmla="*/ 3236777 w 8541659"/>
              <a:gd name="connsiteY579" fmla="*/ 5150659 h 6858000"/>
              <a:gd name="connsiteX580" fmla="*/ 3526567 w 8541659"/>
              <a:gd name="connsiteY580" fmla="*/ 5034790 h 6858000"/>
              <a:gd name="connsiteX581" fmla="*/ 3533336 w 8541659"/>
              <a:gd name="connsiteY581" fmla="*/ 5080828 h 6858000"/>
              <a:gd name="connsiteX582" fmla="*/ 3540161 w 8541659"/>
              <a:gd name="connsiteY582" fmla="*/ 5114609 h 6858000"/>
              <a:gd name="connsiteX583" fmla="*/ 3546840 w 8541659"/>
              <a:gd name="connsiteY583" fmla="*/ 5139531 h 6858000"/>
              <a:gd name="connsiteX584" fmla="*/ 3557670 w 8541659"/>
              <a:gd name="connsiteY584" fmla="*/ 5163334 h 6858000"/>
              <a:gd name="connsiteX585" fmla="*/ 3568705 w 8541659"/>
              <a:gd name="connsiteY585" fmla="*/ 5183747 h 6858000"/>
              <a:gd name="connsiteX586" fmla="*/ 3585007 w 8541659"/>
              <a:gd name="connsiteY586" fmla="*/ 5207203 h 6858000"/>
              <a:gd name="connsiteX587" fmla="*/ 3637501 w 8541659"/>
              <a:gd name="connsiteY587" fmla="*/ 5274376 h 6858000"/>
              <a:gd name="connsiteX588" fmla="*/ 3573628 w 8541659"/>
              <a:gd name="connsiteY588" fmla="*/ 5305956 h 6858000"/>
              <a:gd name="connsiteX589" fmla="*/ 3584867 w 8541659"/>
              <a:gd name="connsiteY589" fmla="*/ 5322976 h 6858000"/>
              <a:gd name="connsiteX590" fmla="*/ 3594581 w 8541659"/>
              <a:gd name="connsiteY590" fmla="*/ 5342628 h 6858000"/>
              <a:gd name="connsiteX591" fmla="*/ 3600351 w 8541659"/>
              <a:gd name="connsiteY591" fmla="*/ 5360002 h 6858000"/>
              <a:gd name="connsiteX592" fmla="*/ 3604800 w 8541659"/>
              <a:gd name="connsiteY592" fmla="*/ 5376616 h 6858000"/>
              <a:gd name="connsiteX593" fmla="*/ 3607935 w 8541659"/>
              <a:gd name="connsiteY593" fmla="*/ 5392467 h 6858000"/>
              <a:gd name="connsiteX594" fmla="*/ 3611075 w 8541659"/>
              <a:gd name="connsiteY594" fmla="*/ 5408323 h 6858000"/>
              <a:gd name="connsiteX595" fmla="*/ 3610255 w 8541659"/>
              <a:gd name="connsiteY595" fmla="*/ 5421895 h 6858000"/>
              <a:gd name="connsiteX596" fmla="*/ 3608683 w 8541659"/>
              <a:gd name="connsiteY596" fmla="*/ 5436783 h 6858000"/>
              <a:gd name="connsiteX597" fmla="*/ 3639535 w 8541659"/>
              <a:gd name="connsiteY597" fmla="*/ 5410708 h 6858000"/>
              <a:gd name="connsiteX598" fmla="*/ 3651639 w 8541659"/>
              <a:gd name="connsiteY598" fmla="*/ 5401902 h 6858000"/>
              <a:gd name="connsiteX599" fmla="*/ 3662986 w 8541659"/>
              <a:gd name="connsiteY599" fmla="*/ 5394406 h 6858000"/>
              <a:gd name="connsiteX600" fmla="*/ 3674893 w 8541659"/>
              <a:gd name="connsiteY600" fmla="*/ 5388994 h 6858000"/>
              <a:gd name="connsiteX601" fmla="*/ 3688257 w 8541659"/>
              <a:gd name="connsiteY601" fmla="*/ 5393206 h 6858000"/>
              <a:gd name="connsiteX602" fmla="*/ 3705021 w 8541659"/>
              <a:gd name="connsiteY602" fmla="*/ 5397614 h 6858000"/>
              <a:gd name="connsiteX603" fmla="*/ 3722695 w 8541659"/>
              <a:gd name="connsiteY603" fmla="*/ 5409575 h 6858000"/>
              <a:gd name="connsiteX604" fmla="*/ 3731759 w 8541659"/>
              <a:gd name="connsiteY604" fmla="*/ 5406030 h 6858000"/>
              <a:gd name="connsiteX605" fmla="*/ 3737432 w 8541659"/>
              <a:gd name="connsiteY605" fmla="*/ 5402283 h 6858000"/>
              <a:gd name="connsiteX606" fmla="*/ 3737840 w 8541659"/>
              <a:gd name="connsiteY606" fmla="*/ 5395496 h 6858000"/>
              <a:gd name="connsiteX607" fmla="*/ 3738245 w 8541659"/>
              <a:gd name="connsiteY607" fmla="*/ 5388711 h 6858000"/>
              <a:gd name="connsiteX608" fmla="*/ 3733794 w 8541659"/>
              <a:gd name="connsiteY608" fmla="*/ 5372099 h 6858000"/>
              <a:gd name="connsiteX609" fmla="*/ 3725396 w 8541659"/>
              <a:gd name="connsiteY609" fmla="*/ 5353205 h 6858000"/>
              <a:gd name="connsiteX610" fmla="*/ 3718310 w 8541659"/>
              <a:gd name="connsiteY610" fmla="*/ 5335073 h 6858000"/>
              <a:gd name="connsiteX611" fmla="*/ 3717399 w 8541659"/>
              <a:gd name="connsiteY611" fmla="*/ 5327525 h 6858000"/>
              <a:gd name="connsiteX612" fmla="*/ 3719121 w 8541659"/>
              <a:gd name="connsiteY612" fmla="*/ 5321501 h 6858000"/>
              <a:gd name="connsiteX613" fmla="*/ 3722163 w 8541659"/>
              <a:gd name="connsiteY613" fmla="*/ 5316232 h 6858000"/>
              <a:gd name="connsiteX614" fmla="*/ 3728595 w 8541659"/>
              <a:gd name="connsiteY614" fmla="*/ 5311173 h 6858000"/>
              <a:gd name="connsiteX615" fmla="*/ 3740300 w 8541659"/>
              <a:gd name="connsiteY615" fmla="*/ 5309153 h 6858000"/>
              <a:gd name="connsiteX616" fmla="*/ 3753870 w 8541659"/>
              <a:gd name="connsiteY616" fmla="*/ 5309966 h 6858000"/>
              <a:gd name="connsiteX617" fmla="*/ 3757057 w 8541659"/>
              <a:gd name="connsiteY617" fmla="*/ 5483828 h 6858000"/>
              <a:gd name="connsiteX618" fmla="*/ 3742982 w 8541659"/>
              <a:gd name="connsiteY618" fmla="*/ 5468684 h 6858000"/>
              <a:gd name="connsiteX619" fmla="*/ 3730781 w 8541659"/>
              <a:gd name="connsiteY619" fmla="*/ 5456372 h 6858000"/>
              <a:gd name="connsiteX620" fmla="*/ 3719692 w 8541659"/>
              <a:gd name="connsiteY620" fmla="*/ 5448214 h 6858000"/>
              <a:gd name="connsiteX621" fmla="*/ 3709160 w 8541659"/>
              <a:gd name="connsiteY621" fmla="*/ 5442134 h 6858000"/>
              <a:gd name="connsiteX622" fmla="*/ 3701056 w 8541659"/>
              <a:gd name="connsiteY622" fmla="*/ 5440965 h 6858000"/>
              <a:gd name="connsiteX623" fmla="*/ 3690878 w 8541659"/>
              <a:gd name="connsiteY623" fmla="*/ 5440353 h 6858000"/>
              <a:gd name="connsiteX624" fmla="*/ 3683126 w 8541659"/>
              <a:gd name="connsiteY624" fmla="*/ 5444657 h 6858000"/>
              <a:gd name="connsiteX625" fmla="*/ 3674617 w 8541659"/>
              <a:gd name="connsiteY625" fmla="*/ 5450273 h 6858000"/>
              <a:gd name="connsiteX626" fmla="*/ 3659471 w 8541659"/>
              <a:gd name="connsiteY626" fmla="*/ 5464348 h 6858000"/>
              <a:gd name="connsiteX627" fmla="*/ 3642600 w 8541659"/>
              <a:gd name="connsiteY627" fmla="*/ 5484449 h 6858000"/>
              <a:gd name="connsiteX628" fmla="*/ 3623652 w 8541659"/>
              <a:gd name="connsiteY628" fmla="*/ 5505107 h 6858000"/>
              <a:gd name="connsiteX629" fmla="*/ 3600346 w 8541659"/>
              <a:gd name="connsiteY629" fmla="*/ 5530269 h 6858000"/>
              <a:gd name="connsiteX630" fmla="*/ 3605164 w 8541659"/>
              <a:gd name="connsiteY630" fmla="*/ 5506722 h 6858000"/>
              <a:gd name="connsiteX631" fmla="*/ 3603348 w 8541659"/>
              <a:gd name="connsiteY631" fmla="*/ 5491630 h 6858000"/>
              <a:gd name="connsiteX632" fmla="*/ 3597376 w 8541659"/>
              <a:gd name="connsiteY632" fmla="*/ 5477648 h 6858000"/>
              <a:gd name="connsiteX633" fmla="*/ 3591205 w 8541659"/>
              <a:gd name="connsiteY633" fmla="*/ 5467062 h 6858000"/>
              <a:gd name="connsiteX634" fmla="*/ 3570191 w 8541659"/>
              <a:gd name="connsiteY634" fmla="*/ 5442643 h 6858000"/>
              <a:gd name="connsiteX635" fmla="*/ 3557433 w 8541659"/>
              <a:gd name="connsiteY635" fmla="*/ 5428260 h 6858000"/>
              <a:gd name="connsiteX636" fmla="*/ 3546400 w 8541659"/>
              <a:gd name="connsiteY636" fmla="*/ 5407847 h 6858000"/>
              <a:gd name="connsiteX637" fmla="*/ 3531102 w 8541659"/>
              <a:gd name="connsiteY637" fmla="*/ 5413057 h 6858000"/>
              <a:gd name="connsiteX638" fmla="*/ 3518441 w 8541659"/>
              <a:gd name="connsiteY638" fmla="*/ 5419790 h 6858000"/>
              <a:gd name="connsiteX639" fmla="*/ 3509723 w 8541659"/>
              <a:gd name="connsiteY639" fmla="*/ 5428802 h 6858000"/>
              <a:gd name="connsiteX640" fmla="*/ 3505165 w 8541659"/>
              <a:gd name="connsiteY640" fmla="*/ 5436699 h 6858000"/>
              <a:gd name="connsiteX641" fmla="*/ 3503034 w 8541659"/>
              <a:gd name="connsiteY641" fmla="*/ 5449512 h 6858000"/>
              <a:gd name="connsiteX642" fmla="*/ 3501663 w 8541659"/>
              <a:gd name="connsiteY642" fmla="*/ 5461007 h 6858000"/>
              <a:gd name="connsiteX643" fmla="*/ 3502927 w 8541659"/>
              <a:gd name="connsiteY643" fmla="*/ 5474024 h 6858000"/>
              <a:gd name="connsiteX644" fmla="*/ 3507578 w 8541659"/>
              <a:gd name="connsiteY644" fmla="*/ 5487247 h 6858000"/>
              <a:gd name="connsiteX645" fmla="*/ 3517451 w 8541659"/>
              <a:gd name="connsiteY645" fmla="*/ 5515761 h 6858000"/>
              <a:gd name="connsiteX646" fmla="*/ 3533336 w 8541659"/>
              <a:gd name="connsiteY646" fmla="*/ 5546000 h 6858000"/>
              <a:gd name="connsiteX647" fmla="*/ 3546394 w 8541659"/>
              <a:gd name="connsiteY647" fmla="*/ 5578112 h 6858000"/>
              <a:gd name="connsiteX648" fmla="*/ 3560212 w 8541659"/>
              <a:gd name="connsiteY648" fmla="*/ 5608910 h 6858000"/>
              <a:gd name="connsiteX649" fmla="*/ 3543247 w 8541659"/>
              <a:gd name="connsiteY649" fmla="*/ 5607893 h 6858000"/>
              <a:gd name="connsiteX650" fmla="*/ 3529113 w 8541659"/>
              <a:gd name="connsiteY650" fmla="*/ 5604997 h 6858000"/>
              <a:gd name="connsiteX651" fmla="*/ 3518787 w 8541659"/>
              <a:gd name="connsiteY651" fmla="*/ 5595524 h 6858000"/>
              <a:gd name="connsiteX652" fmla="*/ 3508459 w 8541659"/>
              <a:gd name="connsiteY652" fmla="*/ 5586054 h 6858000"/>
              <a:gd name="connsiteX653" fmla="*/ 3498337 w 8541659"/>
              <a:gd name="connsiteY653" fmla="*/ 5573184 h 6858000"/>
              <a:gd name="connsiteX654" fmla="*/ 3493884 w 8541659"/>
              <a:gd name="connsiteY654" fmla="*/ 5556572 h 6858000"/>
              <a:gd name="connsiteX655" fmla="*/ 3489432 w 8541659"/>
              <a:gd name="connsiteY655" fmla="*/ 5539958 h 6858000"/>
              <a:gd name="connsiteX656" fmla="*/ 3488374 w 8541659"/>
              <a:gd name="connsiteY656" fmla="*/ 5523550 h 6858000"/>
              <a:gd name="connsiteX657" fmla="*/ 3484586 w 8541659"/>
              <a:gd name="connsiteY657" fmla="*/ 5484499 h 6858000"/>
              <a:gd name="connsiteX658" fmla="*/ 3484951 w 8541659"/>
              <a:gd name="connsiteY658" fmla="*/ 5444340 h 6858000"/>
              <a:gd name="connsiteX659" fmla="*/ 3484358 w 8541659"/>
              <a:gd name="connsiteY659" fmla="*/ 5408887 h 6858000"/>
              <a:gd name="connsiteX660" fmla="*/ 3480722 w 8541659"/>
              <a:gd name="connsiteY660" fmla="*/ 5378702 h 6858000"/>
              <a:gd name="connsiteX661" fmla="*/ 3498245 w 8541659"/>
              <a:gd name="connsiteY661" fmla="*/ 5381802 h 6858000"/>
              <a:gd name="connsiteX662" fmla="*/ 3515208 w 8541659"/>
              <a:gd name="connsiteY662" fmla="*/ 5382816 h 6858000"/>
              <a:gd name="connsiteX663" fmla="*/ 3535773 w 8541659"/>
              <a:gd name="connsiteY663" fmla="*/ 5380644 h 6858000"/>
              <a:gd name="connsiteX664" fmla="*/ 3544078 w 8541659"/>
              <a:gd name="connsiteY664" fmla="*/ 5378419 h 6858000"/>
              <a:gd name="connsiteX665" fmla="*/ 3555222 w 8541659"/>
              <a:gd name="connsiteY665" fmla="*/ 5374323 h 6858000"/>
              <a:gd name="connsiteX666" fmla="*/ 3540385 w 8541659"/>
              <a:gd name="connsiteY666" fmla="*/ 5360489 h 6858000"/>
              <a:gd name="connsiteX667" fmla="*/ 3528189 w 8541659"/>
              <a:gd name="connsiteY667" fmla="*/ 5348181 h 6858000"/>
              <a:gd name="connsiteX668" fmla="*/ 3522013 w 8541659"/>
              <a:gd name="connsiteY668" fmla="*/ 5337595 h 6858000"/>
              <a:gd name="connsiteX669" fmla="*/ 3517154 w 8541659"/>
              <a:gd name="connsiteY669" fmla="*/ 5327765 h 6858000"/>
              <a:gd name="connsiteX670" fmla="*/ 3515686 w 8541659"/>
              <a:gd name="connsiteY670" fmla="*/ 5318146 h 6858000"/>
              <a:gd name="connsiteX671" fmla="*/ 3516855 w 8541659"/>
              <a:gd name="connsiteY671" fmla="*/ 5310038 h 6858000"/>
              <a:gd name="connsiteX672" fmla="*/ 3522174 w 8541659"/>
              <a:gd name="connsiteY672" fmla="*/ 5300823 h 6858000"/>
              <a:gd name="connsiteX673" fmla="*/ 3524097 w 8541659"/>
              <a:gd name="connsiteY673" fmla="*/ 5291405 h 6858000"/>
              <a:gd name="connsiteX674" fmla="*/ 3535501 w 8541659"/>
              <a:gd name="connsiteY674" fmla="*/ 5271656 h 6858000"/>
              <a:gd name="connsiteX675" fmla="*/ 3546901 w 8541659"/>
              <a:gd name="connsiteY675" fmla="*/ 5251911 h 6858000"/>
              <a:gd name="connsiteX676" fmla="*/ 3550908 w 8541659"/>
              <a:gd name="connsiteY676" fmla="*/ 5241938 h 6858000"/>
              <a:gd name="connsiteX677" fmla="*/ 3551722 w 8541659"/>
              <a:gd name="connsiteY677" fmla="*/ 5228364 h 6858000"/>
              <a:gd name="connsiteX678" fmla="*/ 3552539 w 8541659"/>
              <a:gd name="connsiteY678" fmla="*/ 5214792 h 6858000"/>
              <a:gd name="connsiteX679" fmla="*/ 3549402 w 8541659"/>
              <a:gd name="connsiteY679" fmla="*/ 5198939 h 6858000"/>
              <a:gd name="connsiteX680" fmla="*/ 3543784 w 8541659"/>
              <a:gd name="connsiteY680" fmla="*/ 5190428 h 6858000"/>
              <a:gd name="connsiteX681" fmla="*/ 3536441 w 8541659"/>
              <a:gd name="connsiteY681" fmla="*/ 5187943 h 6858000"/>
              <a:gd name="connsiteX682" fmla="*/ 3526261 w 8541659"/>
              <a:gd name="connsiteY682" fmla="*/ 5187333 h 6858000"/>
              <a:gd name="connsiteX683" fmla="*/ 3517398 w 8541659"/>
              <a:gd name="connsiteY683" fmla="*/ 5187480 h 6858000"/>
              <a:gd name="connsiteX684" fmla="*/ 3509300 w 8541659"/>
              <a:gd name="connsiteY684" fmla="*/ 5186316 h 6858000"/>
              <a:gd name="connsiteX685" fmla="*/ 3499873 w 8541659"/>
              <a:gd name="connsiteY685" fmla="*/ 5184386 h 6858000"/>
              <a:gd name="connsiteX686" fmla="*/ 3493292 w 8541659"/>
              <a:gd name="connsiteY686" fmla="*/ 5180587 h 6858000"/>
              <a:gd name="connsiteX687" fmla="*/ 3485805 w 8541659"/>
              <a:gd name="connsiteY687" fmla="*/ 5169239 h 6858000"/>
              <a:gd name="connsiteX688" fmla="*/ 3473099 w 8541659"/>
              <a:gd name="connsiteY688" fmla="*/ 5142594 h 6858000"/>
              <a:gd name="connsiteX689" fmla="*/ 3464146 w 8541659"/>
              <a:gd name="connsiteY689" fmla="*/ 5121630 h 6858000"/>
              <a:gd name="connsiteX690" fmla="*/ 3461359 w 8541659"/>
              <a:gd name="connsiteY690" fmla="*/ 5111243 h 6858000"/>
              <a:gd name="connsiteX691" fmla="*/ 3460653 w 8541659"/>
              <a:gd name="connsiteY691" fmla="*/ 5100303 h 6858000"/>
              <a:gd name="connsiteX692" fmla="*/ 3461262 w 8541659"/>
              <a:gd name="connsiteY692" fmla="*/ 5090125 h 6858000"/>
              <a:gd name="connsiteX693" fmla="*/ 3464511 w 8541659"/>
              <a:gd name="connsiteY693" fmla="*/ 5081462 h 6858000"/>
              <a:gd name="connsiteX694" fmla="*/ 3466991 w 8541659"/>
              <a:gd name="connsiteY694" fmla="*/ 5074122 h 6858000"/>
              <a:gd name="connsiteX695" fmla="*/ 3472313 w 8541659"/>
              <a:gd name="connsiteY695" fmla="*/ 5064907 h 6858000"/>
              <a:gd name="connsiteX696" fmla="*/ 3477430 w 8541659"/>
              <a:gd name="connsiteY696" fmla="*/ 5059085 h 6858000"/>
              <a:gd name="connsiteX697" fmla="*/ 3483307 w 8541659"/>
              <a:gd name="connsiteY697" fmla="*/ 5051944 h 6858000"/>
              <a:gd name="connsiteX698" fmla="*/ 3491818 w 8541659"/>
              <a:gd name="connsiteY698" fmla="*/ 5046326 h 6858000"/>
              <a:gd name="connsiteX699" fmla="*/ 3501643 w 8541659"/>
              <a:gd name="connsiteY699" fmla="*/ 5041469 h 6858000"/>
              <a:gd name="connsiteX700" fmla="*/ 7764852 w 8541659"/>
              <a:gd name="connsiteY700" fmla="*/ 5011991 h 6858000"/>
              <a:gd name="connsiteX701" fmla="*/ 7775992 w 8541659"/>
              <a:gd name="connsiteY701" fmla="*/ 5016667 h 6858000"/>
              <a:gd name="connsiteX702" fmla="*/ 7785073 w 8541659"/>
              <a:gd name="connsiteY702" fmla="*/ 5021912 h 6858000"/>
              <a:gd name="connsiteX703" fmla="*/ 7794694 w 8541659"/>
              <a:gd name="connsiteY703" fmla="*/ 5029220 h 6858000"/>
              <a:gd name="connsiteX704" fmla="*/ 7800734 w 8541659"/>
              <a:gd name="connsiteY704" fmla="*/ 5039731 h 6858000"/>
              <a:gd name="connsiteX705" fmla="*/ 7806018 w 8541659"/>
              <a:gd name="connsiteY705" fmla="*/ 5051557 h 6858000"/>
              <a:gd name="connsiteX706" fmla="*/ 7811301 w 8541659"/>
              <a:gd name="connsiteY706" fmla="*/ 5063382 h 6858000"/>
              <a:gd name="connsiteX707" fmla="*/ 7819358 w 8541659"/>
              <a:gd name="connsiteY707" fmla="*/ 5094370 h 6858000"/>
              <a:gd name="connsiteX708" fmla="*/ 7829253 w 8541659"/>
              <a:gd name="connsiteY708" fmla="*/ 5128166 h 6858000"/>
              <a:gd name="connsiteX709" fmla="*/ 7840668 w 8541659"/>
              <a:gd name="connsiteY709" fmla="*/ 5159333 h 6858000"/>
              <a:gd name="connsiteX710" fmla="*/ 7849619 w 8541659"/>
              <a:gd name="connsiteY710" fmla="*/ 5176788 h 6858000"/>
              <a:gd name="connsiteX711" fmla="*/ 7857273 w 8541659"/>
              <a:gd name="connsiteY711" fmla="*/ 5193490 h 6858000"/>
              <a:gd name="connsiteX712" fmla="*/ 7869802 w 8541659"/>
              <a:gd name="connsiteY712" fmla="*/ 5207749 h 6858000"/>
              <a:gd name="connsiteX713" fmla="*/ 7882329 w 8541659"/>
              <a:gd name="connsiteY713" fmla="*/ 5222000 h 6858000"/>
              <a:gd name="connsiteX714" fmla="*/ 7869132 w 8541659"/>
              <a:gd name="connsiteY714" fmla="*/ 5217896 h 6858000"/>
              <a:gd name="connsiteX715" fmla="*/ 7856160 w 8541659"/>
              <a:gd name="connsiteY715" fmla="*/ 5210406 h 6858000"/>
              <a:gd name="connsiteX716" fmla="*/ 7843946 w 8541659"/>
              <a:gd name="connsiteY716" fmla="*/ 5201596 h 6858000"/>
              <a:gd name="connsiteX717" fmla="*/ 7834547 w 8541659"/>
              <a:gd name="connsiteY717" fmla="*/ 5190908 h 6858000"/>
              <a:gd name="connsiteX718" fmla="*/ 7824614 w 8541659"/>
              <a:gd name="connsiteY718" fmla="*/ 5178147 h 6858000"/>
              <a:gd name="connsiteX719" fmla="*/ 7816738 w 8541659"/>
              <a:gd name="connsiteY719" fmla="*/ 5164824 h 6858000"/>
              <a:gd name="connsiteX720" fmla="*/ 7806084 w 8541659"/>
              <a:gd name="connsiteY720" fmla="*/ 5132343 h 6858000"/>
              <a:gd name="connsiteX721" fmla="*/ 7794668 w 8541659"/>
              <a:gd name="connsiteY721" fmla="*/ 5101176 h 6858000"/>
              <a:gd name="connsiteX722" fmla="*/ 7786071 w 8541659"/>
              <a:gd name="connsiteY722" fmla="*/ 5068126 h 6858000"/>
              <a:gd name="connsiteX723" fmla="*/ 7775953 w 8541659"/>
              <a:gd name="connsiteY723" fmla="*/ 5037711 h 6858000"/>
              <a:gd name="connsiteX724" fmla="*/ 3583344 w 8541659"/>
              <a:gd name="connsiteY724" fmla="*/ 4873071 h 6858000"/>
              <a:gd name="connsiteX725" fmla="*/ 3585920 w 8541659"/>
              <a:gd name="connsiteY725" fmla="*/ 4886840 h 6858000"/>
              <a:gd name="connsiteX726" fmla="*/ 3583698 w 8541659"/>
              <a:gd name="connsiteY726" fmla="*/ 4878535 h 6858000"/>
              <a:gd name="connsiteX727" fmla="*/ 3583342 w 8541659"/>
              <a:gd name="connsiteY727" fmla="*/ 4873062 h 6858000"/>
              <a:gd name="connsiteX728" fmla="*/ 3583344 w 8541659"/>
              <a:gd name="connsiteY728" fmla="*/ 4873071 h 6858000"/>
              <a:gd name="connsiteX729" fmla="*/ 3583342 w 8541659"/>
              <a:gd name="connsiteY729" fmla="*/ 4873064 h 6858000"/>
              <a:gd name="connsiteX730" fmla="*/ 3374556 w 8541659"/>
              <a:gd name="connsiteY730" fmla="*/ 4869380 h 6858000"/>
              <a:gd name="connsiteX731" fmla="*/ 3401610 w 8541659"/>
              <a:gd name="connsiteY731" fmla="*/ 4869435 h 6858000"/>
              <a:gd name="connsiteX732" fmla="*/ 3425147 w 8541659"/>
              <a:gd name="connsiteY732" fmla="*/ 4872647 h 6858000"/>
              <a:gd name="connsiteX733" fmla="*/ 3432242 w 8541659"/>
              <a:gd name="connsiteY733" fmla="*/ 4875014 h 6858000"/>
              <a:gd name="connsiteX734" fmla="*/ 3438590 w 8541659"/>
              <a:gd name="connsiteY734" fmla="*/ 4878680 h 6858000"/>
              <a:gd name="connsiteX735" fmla="*/ 3445456 w 8541659"/>
              <a:gd name="connsiteY735" fmla="*/ 4884373 h 6858000"/>
              <a:gd name="connsiteX736" fmla="*/ 3449038 w 8541659"/>
              <a:gd name="connsiteY736" fmla="*/ 4889898 h 6858000"/>
              <a:gd name="connsiteX737" fmla="*/ 3456199 w 8541659"/>
              <a:gd name="connsiteY737" fmla="*/ 4900951 h 6858000"/>
              <a:gd name="connsiteX738" fmla="*/ 3458577 w 8541659"/>
              <a:gd name="connsiteY738" fmla="*/ 4914428 h 6858000"/>
              <a:gd name="connsiteX739" fmla="*/ 3458704 w 8541659"/>
              <a:gd name="connsiteY739" fmla="*/ 4931792 h 6858000"/>
              <a:gd name="connsiteX740" fmla="*/ 3456292 w 8541659"/>
              <a:gd name="connsiteY740" fmla="*/ 4947693 h 6858000"/>
              <a:gd name="connsiteX741" fmla="*/ 3443696 w 8541659"/>
              <a:gd name="connsiteY741" fmla="*/ 4987108 h 6858000"/>
              <a:gd name="connsiteX742" fmla="*/ 3434388 w 8541659"/>
              <a:gd name="connsiteY742" fmla="*/ 5026689 h 6858000"/>
              <a:gd name="connsiteX743" fmla="*/ 3429730 w 8541659"/>
              <a:gd name="connsiteY743" fmla="*/ 5046482 h 6858000"/>
              <a:gd name="connsiteX744" fmla="*/ 3427091 w 8541659"/>
              <a:gd name="connsiteY744" fmla="*/ 5065706 h 6858000"/>
              <a:gd name="connsiteX745" fmla="*/ 3427743 w 8541659"/>
              <a:gd name="connsiteY745" fmla="*/ 5085105 h 6858000"/>
              <a:gd name="connsiteX746" fmla="*/ 3429891 w 8541659"/>
              <a:gd name="connsiteY746" fmla="*/ 5101905 h 6858000"/>
              <a:gd name="connsiteX747" fmla="*/ 3413161 w 8541659"/>
              <a:gd name="connsiteY747" fmla="*/ 5095702 h 6858000"/>
              <a:gd name="connsiteX748" fmla="*/ 3397924 w 8541659"/>
              <a:gd name="connsiteY748" fmla="*/ 5086906 h 6858000"/>
              <a:gd name="connsiteX749" fmla="*/ 3390018 w 8541659"/>
              <a:gd name="connsiteY749" fmla="*/ 5077156 h 6858000"/>
              <a:gd name="connsiteX750" fmla="*/ 3383602 w 8541659"/>
              <a:gd name="connsiteY750" fmla="*/ 5064807 h 6858000"/>
              <a:gd name="connsiteX751" fmla="*/ 3382499 w 8541659"/>
              <a:gd name="connsiteY751" fmla="*/ 5052064 h 6858000"/>
              <a:gd name="connsiteX752" fmla="*/ 3380120 w 8541659"/>
              <a:gd name="connsiteY752" fmla="*/ 5038587 h 6858000"/>
              <a:gd name="connsiteX753" fmla="*/ 3384320 w 8541659"/>
              <a:gd name="connsiteY753" fmla="*/ 5025450 h 6858000"/>
              <a:gd name="connsiteX754" fmla="*/ 3387251 w 8541659"/>
              <a:gd name="connsiteY754" fmla="*/ 5011579 h 6858000"/>
              <a:gd name="connsiteX755" fmla="*/ 3392720 w 8541659"/>
              <a:gd name="connsiteY755" fmla="*/ 4999174 h 6858000"/>
              <a:gd name="connsiteX756" fmla="*/ 3400207 w 8541659"/>
              <a:gd name="connsiteY756" fmla="*/ 4986207 h 6858000"/>
              <a:gd name="connsiteX757" fmla="*/ 3417200 w 8541659"/>
              <a:gd name="connsiteY757" fmla="*/ 4959704 h 6858000"/>
              <a:gd name="connsiteX758" fmla="*/ 3433737 w 8541659"/>
              <a:gd name="connsiteY758" fmla="*/ 4939857 h 6858000"/>
              <a:gd name="connsiteX759" fmla="*/ 3448256 w 8541659"/>
              <a:gd name="connsiteY759" fmla="*/ 4920569 h 6858000"/>
              <a:gd name="connsiteX760" fmla="*/ 3439892 w 8541659"/>
              <a:gd name="connsiteY760" fmla="*/ 4917472 h 6858000"/>
              <a:gd name="connsiteX761" fmla="*/ 3428237 w 8541659"/>
              <a:gd name="connsiteY761" fmla="*/ 4914201 h 6858000"/>
              <a:gd name="connsiteX762" fmla="*/ 3410238 w 8541659"/>
              <a:gd name="connsiteY762" fmla="*/ 4907269 h 6858000"/>
              <a:gd name="connsiteX763" fmla="*/ 3398583 w 8541659"/>
              <a:gd name="connsiteY763" fmla="*/ 4903998 h 6858000"/>
              <a:gd name="connsiteX764" fmla="*/ 3391193 w 8541659"/>
              <a:gd name="connsiteY764" fmla="*/ 4896273 h 6858000"/>
              <a:gd name="connsiteX765" fmla="*/ 3382761 w 8541659"/>
              <a:gd name="connsiteY765" fmla="*/ 4884488 h 6858000"/>
              <a:gd name="connsiteX766" fmla="*/ 3008122 w 8541659"/>
              <a:gd name="connsiteY766" fmla="*/ 4321170 h 6858000"/>
              <a:gd name="connsiteX767" fmla="*/ 3022942 w 8541659"/>
              <a:gd name="connsiteY767" fmla="*/ 4322738 h 6858000"/>
              <a:gd name="connsiteX768" fmla="*/ 3024401 w 8541659"/>
              <a:gd name="connsiteY768" fmla="*/ 4332318 h 6858000"/>
              <a:gd name="connsiteX769" fmla="*/ 3022486 w 8541659"/>
              <a:gd name="connsiteY769" fmla="*/ 4341688 h 6858000"/>
              <a:gd name="connsiteX770" fmla="*/ 3018706 w 8541659"/>
              <a:gd name="connsiteY770" fmla="*/ 4348237 h 6858000"/>
              <a:gd name="connsiteX771" fmla="*/ 3009481 w 8541659"/>
              <a:gd name="connsiteY771" fmla="*/ 4355135 h 6858000"/>
              <a:gd name="connsiteX772" fmla="*/ 2990676 w 8541659"/>
              <a:gd name="connsiteY772" fmla="*/ 4363490 h 6858000"/>
              <a:gd name="connsiteX773" fmla="*/ 2972428 w 8541659"/>
              <a:gd name="connsiteY773" fmla="*/ 4373913 h 6858000"/>
              <a:gd name="connsiteX774" fmla="*/ 2987751 w 8541659"/>
              <a:gd name="connsiteY774" fmla="*/ 4389741 h 6858000"/>
              <a:gd name="connsiteX775" fmla="*/ 3000254 w 8541659"/>
              <a:gd name="connsiteY775" fmla="*/ 4407443 h 6858000"/>
              <a:gd name="connsiteX776" fmla="*/ 3011241 w 8541659"/>
              <a:gd name="connsiteY776" fmla="*/ 4427755 h 6858000"/>
              <a:gd name="connsiteX777" fmla="*/ 3020160 w 8541659"/>
              <a:gd name="connsiteY777" fmla="*/ 4448624 h 6858000"/>
              <a:gd name="connsiteX778" fmla="*/ 3036489 w 8541659"/>
              <a:gd name="connsiteY778" fmla="*/ 4492982 h 6858000"/>
              <a:gd name="connsiteX779" fmla="*/ 3052616 w 8541659"/>
              <a:gd name="connsiteY779" fmla="*/ 4540712 h 6858000"/>
              <a:gd name="connsiteX780" fmla="*/ 3066682 w 8541659"/>
              <a:gd name="connsiteY780" fmla="*/ 4589003 h 6858000"/>
              <a:gd name="connsiteX781" fmla="*/ 3076149 w 8541659"/>
              <a:gd name="connsiteY781" fmla="*/ 4611934 h 6858000"/>
              <a:gd name="connsiteX782" fmla="*/ 3086380 w 8541659"/>
              <a:gd name="connsiteY782" fmla="*/ 4633559 h 6858000"/>
              <a:gd name="connsiteX783" fmla="*/ 3097367 w 8541659"/>
              <a:gd name="connsiteY783" fmla="*/ 4653878 h 6858000"/>
              <a:gd name="connsiteX784" fmla="*/ 3112493 w 8541659"/>
              <a:gd name="connsiteY784" fmla="*/ 4673086 h 6858000"/>
              <a:gd name="connsiteX785" fmla="*/ 3127057 w 8541659"/>
              <a:gd name="connsiteY785" fmla="*/ 4690224 h 6858000"/>
              <a:gd name="connsiteX786" fmla="*/ 3145760 w 8541659"/>
              <a:gd name="connsiteY786" fmla="*/ 4706265 h 6858000"/>
              <a:gd name="connsiteX787" fmla="*/ 3138597 w 8541659"/>
              <a:gd name="connsiteY787" fmla="*/ 4712608 h 6858000"/>
              <a:gd name="connsiteX788" fmla="*/ 3128815 w 8541659"/>
              <a:gd name="connsiteY788" fmla="*/ 4717440 h 6858000"/>
              <a:gd name="connsiteX789" fmla="*/ 3117377 w 8541659"/>
              <a:gd name="connsiteY789" fmla="*/ 4716074 h 6858000"/>
              <a:gd name="connsiteX790" fmla="*/ 3106691 w 8541659"/>
              <a:gd name="connsiteY790" fmla="*/ 4713396 h 6858000"/>
              <a:gd name="connsiteX791" fmla="*/ 3096760 w 8541659"/>
              <a:gd name="connsiteY791" fmla="*/ 4709409 h 6858000"/>
              <a:gd name="connsiteX792" fmla="*/ 3087030 w 8541659"/>
              <a:gd name="connsiteY792" fmla="*/ 4702044 h 6858000"/>
              <a:gd name="connsiteX793" fmla="*/ 3075438 w 8541659"/>
              <a:gd name="connsiteY793" fmla="*/ 4691862 h 6858000"/>
              <a:gd name="connsiteX794" fmla="*/ 3063844 w 8541659"/>
              <a:gd name="connsiteY794" fmla="*/ 4681674 h 6858000"/>
              <a:gd name="connsiteX795" fmla="*/ 3040508 w 8541659"/>
              <a:gd name="connsiteY795" fmla="*/ 4652482 h 6858000"/>
              <a:gd name="connsiteX796" fmla="*/ 3020753 w 8541659"/>
              <a:gd name="connsiteY796" fmla="*/ 4620121 h 6858000"/>
              <a:gd name="connsiteX797" fmla="*/ 3001396 w 8541659"/>
              <a:gd name="connsiteY797" fmla="*/ 4581000 h 6858000"/>
              <a:gd name="connsiteX798" fmla="*/ 2982801 w 8541659"/>
              <a:gd name="connsiteY798" fmla="*/ 4540574 h 6858000"/>
              <a:gd name="connsiteX799" fmla="*/ 2970403 w 8541659"/>
              <a:gd name="connsiteY799" fmla="*/ 4498487 h 6858000"/>
              <a:gd name="connsiteX800" fmla="*/ 2960628 w 8541659"/>
              <a:gd name="connsiteY800" fmla="*/ 4457916 h 6858000"/>
              <a:gd name="connsiteX801" fmla="*/ 2956092 w 8541659"/>
              <a:gd name="connsiteY801" fmla="*/ 4420370 h 6858000"/>
              <a:gd name="connsiteX802" fmla="*/ 2954486 w 8541659"/>
              <a:gd name="connsiteY802" fmla="*/ 4401975 h 6858000"/>
              <a:gd name="connsiteX803" fmla="*/ 2956799 w 8541659"/>
              <a:gd name="connsiteY803" fmla="*/ 4385845 h 6858000"/>
              <a:gd name="connsiteX804" fmla="*/ 2958364 w 8541659"/>
              <a:gd name="connsiteY804" fmla="*/ 4371034 h 6858000"/>
              <a:gd name="connsiteX805" fmla="*/ 2961237 w 8541659"/>
              <a:gd name="connsiteY805" fmla="*/ 4356975 h 6858000"/>
              <a:gd name="connsiteX806" fmla="*/ 2967288 w 8541659"/>
              <a:gd name="connsiteY806" fmla="*/ 4346495 h 6858000"/>
              <a:gd name="connsiteX807" fmla="*/ 2973336 w 8541659"/>
              <a:gd name="connsiteY807" fmla="*/ 4336015 h 6858000"/>
              <a:gd name="connsiteX808" fmla="*/ 2984632 w 8541659"/>
              <a:gd name="connsiteY808" fmla="*/ 4328564 h 6858000"/>
              <a:gd name="connsiteX809" fmla="*/ 2995173 w 8541659"/>
              <a:gd name="connsiteY809" fmla="*/ 4322425 h 6858000"/>
              <a:gd name="connsiteX810" fmla="*/ 2339939 w 8541659"/>
              <a:gd name="connsiteY810" fmla="*/ 3304889 h 6858000"/>
              <a:gd name="connsiteX811" fmla="*/ 2350518 w 8541659"/>
              <a:gd name="connsiteY811" fmla="*/ 3307634 h 6858000"/>
              <a:gd name="connsiteX812" fmla="*/ 2363132 w 8541659"/>
              <a:gd name="connsiteY812" fmla="*/ 3309875 h 6858000"/>
              <a:gd name="connsiteX813" fmla="*/ 2370961 w 8541659"/>
              <a:gd name="connsiteY813" fmla="*/ 3314392 h 6858000"/>
              <a:gd name="connsiteX814" fmla="*/ 2379356 w 8541659"/>
              <a:gd name="connsiteY814" fmla="*/ 3320921 h 6858000"/>
              <a:gd name="connsiteX815" fmla="*/ 2388332 w 8541659"/>
              <a:gd name="connsiteY815" fmla="*/ 3329469 h 6858000"/>
              <a:gd name="connsiteX816" fmla="*/ 2394705 w 8541659"/>
              <a:gd name="connsiteY816" fmla="*/ 3336507 h 6858000"/>
              <a:gd name="connsiteX817" fmla="*/ 2407132 w 8541659"/>
              <a:gd name="connsiteY817" fmla="*/ 3357133 h 6858000"/>
              <a:gd name="connsiteX818" fmla="*/ 2416081 w 8541659"/>
              <a:gd name="connsiteY818" fmla="*/ 3380791 h 6858000"/>
              <a:gd name="connsiteX819" fmla="*/ 2422263 w 8541659"/>
              <a:gd name="connsiteY819" fmla="*/ 3406215 h 6858000"/>
              <a:gd name="connsiteX820" fmla="*/ 2426989 w 8541659"/>
              <a:gd name="connsiteY820" fmla="*/ 3434164 h 6858000"/>
              <a:gd name="connsiteX821" fmla="*/ 2431710 w 8541659"/>
              <a:gd name="connsiteY821" fmla="*/ 3462109 h 6858000"/>
              <a:gd name="connsiteX822" fmla="*/ 2420981 w 8541659"/>
              <a:gd name="connsiteY822" fmla="*/ 3462637 h 6858000"/>
              <a:gd name="connsiteX823" fmla="*/ 2414459 w 8541659"/>
              <a:gd name="connsiteY823" fmla="*/ 3458873 h 6858000"/>
              <a:gd name="connsiteX824" fmla="*/ 2405338 w 8541659"/>
              <a:gd name="connsiteY824" fmla="*/ 3453606 h 6858000"/>
              <a:gd name="connsiteX825" fmla="*/ 2400271 w 8541659"/>
              <a:gd name="connsiteY825" fmla="*/ 3447319 h 6858000"/>
              <a:gd name="connsiteX826" fmla="*/ 2393327 w 8541659"/>
              <a:gd name="connsiteY826" fmla="*/ 3438266 h 6858000"/>
              <a:gd name="connsiteX827" fmla="*/ 2388418 w 8541659"/>
              <a:gd name="connsiteY827" fmla="*/ 3428704 h 6858000"/>
              <a:gd name="connsiteX828" fmla="*/ 2377587 w 8541659"/>
              <a:gd name="connsiteY828" fmla="*/ 3402281 h 6858000"/>
              <a:gd name="connsiteX829" fmla="*/ 2361315 w 8541659"/>
              <a:gd name="connsiteY829" fmla="*/ 3349173 h 6858000"/>
              <a:gd name="connsiteX830" fmla="*/ 2351062 w 8541659"/>
              <a:gd name="connsiteY830" fmla="*/ 3324761 h 6858000"/>
              <a:gd name="connsiteX831" fmla="*/ 2346880 w 8541659"/>
              <a:gd name="connsiteY831" fmla="*/ 3313939 h 6858000"/>
              <a:gd name="connsiteX832" fmla="*/ 1576267 w 8541659"/>
              <a:gd name="connsiteY832" fmla="*/ 1623779 h 6858000"/>
              <a:gd name="connsiteX833" fmla="*/ 1586982 w 8541659"/>
              <a:gd name="connsiteY833" fmla="*/ 1626303 h 6858000"/>
              <a:gd name="connsiteX834" fmla="*/ 1597185 w 8541659"/>
              <a:gd name="connsiteY834" fmla="*/ 1626699 h 6858000"/>
              <a:gd name="connsiteX835" fmla="*/ 1605805 w 8541659"/>
              <a:gd name="connsiteY835" fmla="*/ 1629843 h 6858000"/>
              <a:gd name="connsiteX836" fmla="*/ 1613632 w 8541659"/>
              <a:gd name="connsiteY836" fmla="*/ 1634363 h 6858000"/>
              <a:gd name="connsiteX837" fmla="*/ 1629003 w 8541659"/>
              <a:gd name="connsiteY837" fmla="*/ 1646902 h 6858000"/>
              <a:gd name="connsiteX838" fmla="*/ 1643021 w 8541659"/>
              <a:gd name="connsiteY838" fmla="*/ 1667811 h 6858000"/>
              <a:gd name="connsiteX839" fmla="*/ 1654425 w 8541659"/>
              <a:gd name="connsiteY839" fmla="*/ 1687221 h 6858000"/>
              <a:gd name="connsiteX840" fmla="*/ 1667648 w 8541659"/>
              <a:gd name="connsiteY840" fmla="*/ 1709508 h 6858000"/>
              <a:gd name="connsiteX841" fmla="*/ 1678266 w 8541659"/>
              <a:gd name="connsiteY841" fmla="*/ 1730289 h 6858000"/>
              <a:gd name="connsiteX842" fmla="*/ 1693071 w 8541659"/>
              <a:gd name="connsiteY842" fmla="*/ 1749828 h 6858000"/>
              <a:gd name="connsiteX843" fmla="*/ 1670838 w 8541659"/>
              <a:gd name="connsiteY843" fmla="*/ 1746153 h 6858000"/>
              <a:gd name="connsiteX844" fmla="*/ 1652808 w 8541659"/>
              <a:gd name="connsiteY844" fmla="*/ 1741237 h 6858000"/>
              <a:gd name="connsiteX845" fmla="*/ 1635847 w 8541659"/>
              <a:gd name="connsiteY845" fmla="*/ 1731444 h 6858000"/>
              <a:gd name="connsiteX846" fmla="*/ 1619690 w 8541659"/>
              <a:gd name="connsiteY846" fmla="*/ 1720287 h 6858000"/>
              <a:gd name="connsiteX847" fmla="*/ 1605898 w 8541659"/>
              <a:gd name="connsiteY847" fmla="*/ 1705000 h 6858000"/>
              <a:gd name="connsiteX848" fmla="*/ 1592677 w 8541659"/>
              <a:gd name="connsiteY848" fmla="*/ 1682711 h 6858000"/>
              <a:gd name="connsiteX849" fmla="*/ 1585247 w 8541659"/>
              <a:gd name="connsiteY849" fmla="*/ 1656442 h 6858000"/>
              <a:gd name="connsiteX850" fmla="*/ 86889 w 8541659"/>
              <a:gd name="connsiteY850" fmla="*/ 773959 h 6858000"/>
              <a:gd name="connsiteX851" fmla="*/ 128408 w 8541659"/>
              <a:gd name="connsiteY851" fmla="*/ 808451 h 6858000"/>
              <a:gd name="connsiteX852" fmla="*/ 168407 w 8541659"/>
              <a:gd name="connsiteY852" fmla="*/ 845568 h 6858000"/>
              <a:gd name="connsiteX853" fmla="*/ 206687 w 8541659"/>
              <a:gd name="connsiteY853" fmla="*/ 888708 h 6858000"/>
              <a:gd name="connsiteX854" fmla="*/ 244207 w 8541659"/>
              <a:gd name="connsiteY854" fmla="*/ 933162 h 6858000"/>
              <a:gd name="connsiteX855" fmla="*/ 277379 w 8541659"/>
              <a:gd name="connsiteY855" fmla="*/ 982119 h 6858000"/>
              <a:gd name="connsiteX856" fmla="*/ 311863 w 8541659"/>
              <a:gd name="connsiteY856" fmla="*/ 1031836 h 6858000"/>
              <a:gd name="connsiteX857" fmla="*/ 341997 w 8541659"/>
              <a:gd name="connsiteY857" fmla="*/ 1086049 h 6858000"/>
              <a:gd name="connsiteX858" fmla="*/ 370815 w 8541659"/>
              <a:gd name="connsiteY858" fmla="*/ 1139503 h 6858000"/>
              <a:gd name="connsiteX859" fmla="*/ 397354 w 8541659"/>
              <a:gd name="connsiteY859" fmla="*/ 1196901 h 6858000"/>
              <a:gd name="connsiteX860" fmla="*/ 421270 w 8541659"/>
              <a:gd name="connsiteY860" fmla="*/ 1252786 h 6858000"/>
              <a:gd name="connsiteX861" fmla="*/ 441589 w 8541659"/>
              <a:gd name="connsiteY861" fmla="*/ 1311854 h 6858000"/>
              <a:gd name="connsiteX862" fmla="*/ 460018 w 8541659"/>
              <a:gd name="connsiteY862" fmla="*/ 1368081 h 6858000"/>
              <a:gd name="connsiteX863" fmla="*/ 475835 w 8541659"/>
              <a:gd name="connsiteY863" fmla="*/ 1422795 h 6858000"/>
              <a:gd name="connsiteX864" fmla="*/ 488820 w 8541659"/>
              <a:gd name="connsiteY864" fmla="*/ 1479383 h 6858000"/>
              <a:gd name="connsiteX865" fmla="*/ 498593 w 8541659"/>
              <a:gd name="connsiteY865" fmla="*/ 1532359 h 6858000"/>
              <a:gd name="connsiteX866" fmla="*/ 504424 w 8541659"/>
              <a:gd name="connsiteY866" fmla="*/ 1583065 h 6858000"/>
              <a:gd name="connsiteX867" fmla="*/ 510858 w 8541659"/>
              <a:gd name="connsiteY867" fmla="*/ 1578009 h 6858000"/>
              <a:gd name="connsiteX868" fmla="*/ 515961 w 8541659"/>
              <a:gd name="connsiteY868" fmla="*/ 1572191 h 6858000"/>
              <a:gd name="connsiteX869" fmla="*/ 521634 w 8541659"/>
              <a:gd name="connsiteY869" fmla="*/ 1568453 h 6858000"/>
              <a:gd name="connsiteX870" fmla="*/ 527864 w 8541659"/>
              <a:gd name="connsiteY870" fmla="*/ 1566791 h 6858000"/>
              <a:gd name="connsiteX871" fmla="*/ 534649 w 8541659"/>
              <a:gd name="connsiteY871" fmla="*/ 1567198 h 6858000"/>
              <a:gd name="connsiteX872" fmla="*/ 541434 w 8541659"/>
              <a:gd name="connsiteY872" fmla="*/ 1567611 h 6858000"/>
              <a:gd name="connsiteX873" fmla="*/ 552727 w 8541659"/>
              <a:gd name="connsiteY873" fmla="*/ 1572379 h 6858000"/>
              <a:gd name="connsiteX874" fmla="*/ 567196 w 8541659"/>
              <a:gd name="connsiteY874" fmla="*/ 1580732 h 6858000"/>
              <a:gd name="connsiteX875" fmla="*/ 578095 w 8541659"/>
              <a:gd name="connsiteY875" fmla="*/ 1592283 h 6858000"/>
              <a:gd name="connsiteX876" fmla="*/ 588771 w 8541659"/>
              <a:gd name="connsiteY876" fmla="*/ 1607217 h 6858000"/>
              <a:gd name="connsiteX877" fmla="*/ 596832 w 8541659"/>
              <a:gd name="connsiteY877" fmla="*/ 1620635 h 6858000"/>
              <a:gd name="connsiteX878" fmla="*/ 605998 w 8541659"/>
              <a:gd name="connsiteY878" fmla="*/ 1638200 h 6858000"/>
              <a:gd name="connsiteX879" fmla="*/ 610463 w 8541659"/>
              <a:gd name="connsiteY879" fmla="*/ 1654802 h 6858000"/>
              <a:gd name="connsiteX880" fmla="*/ 613804 w 8541659"/>
              <a:gd name="connsiteY880" fmla="*/ 1667250 h 6858000"/>
              <a:gd name="connsiteX881" fmla="*/ 613000 w 8541659"/>
              <a:gd name="connsiteY881" fmla="*/ 1680810 h 6858000"/>
              <a:gd name="connsiteX882" fmla="*/ 608240 w 8541659"/>
              <a:gd name="connsiteY882" fmla="*/ 1692092 h 6858000"/>
              <a:gd name="connsiteX883" fmla="*/ 605966 w 8541659"/>
              <a:gd name="connsiteY883" fmla="*/ 1696036 h 6858000"/>
              <a:gd name="connsiteX884" fmla="*/ 601614 w 8541659"/>
              <a:gd name="connsiteY884" fmla="*/ 1700535 h 6858000"/>
              <a:gd name="connsiteX885" fmla="*/ 596136 w 8541659"/>
              <a:gd name="connsiteY885" fmla="*/ 1700882 h 6858000"/>
              <a:gd name="connsiteX886" fmla="*/ 591227 w 8541659"/>
              <a:gd name="connsiteY886" fmla="*/ 1703306 h 6858000"/>
              <a:gd name="connsiteX887" fmla="*/ 582372 w 8541659"/>
              <a:gd name="connsiteY887" fmla="*/ 1703451 h 6858000"/>
              <a:gd name="connsiteX888" fmla="*/ 572945 w 8541659"/>
              <a:gd name="connsiteY888" fmla="*/ 1701518 h 6858000"/>
              <a:gd name="connsiteX889" fmla="*/ 610682 w 8541659"/>
              <a:gd name="connsiteY889" fmla="*/ 1742592 h 6858000"/>
              <a:gd name="connsiteX890" fmla="*/ 642387 w 8541659"/>
              <a:gd name="connsiteY890" fmla="*/ 1781933 h 6858000"/>
              <a:gd name="connsiteX891" fmla="*/ 672562 w 8541659"/>
              <a:gd name="connsiteY891" fmla="*/ 1823899 h 6858000"/>
              <a:gd name="connsiteX892" fmla="*/ 699357 w 8541659"/>
              <a:gd name="connsiteY892" fmla="*/ 1865669 h 6858000"/>
              <a:gd name="connsiteX893" fmla="*/ 724077 w 8541659"/>
              <a:gd name="connsiteY893" fmla="*/ 1907994 h 6858000"/>
              <a:gd name="connsiteX894" fmla="*/ 745403 w 8541659"/>
              <a:gd name="connsiteY894" fmla="*/ 1950107 h 6858000"/>
              <a:gd name="connsiteX895" fmla="*/ 766519 w 8541659"/>
              <a:gd name="connsiteY895" fmla="*/ 1995612 h 6858000"/>
              <a:gd name="connsiteX896" fmla="*/ 787080 w 8541659"/>
              <a:gd name="connsiteY896" fmla="*/ 2039040 h 6858000"/>
              <a:gd name="connsiteX897" fmla="*/ 826493 w 8541659"/>
              <a:gd name="connsiteY897" fmla="*/ 2131919 h 6858000"/>
              <a:gd name="connsiteX898" fmla="*/ 869298 w 8541659"/>
              <a:gd name="connsiteY898" fmla="*/ 2225010 h 6858000"/>
              <a:gd name="connsiteX899" fmla="*/ 894364 w 8541659"/>
              <a:gd name="connsiteY899" fmla="*/ 2272792 h 6858000"/>
              <a:gd name="connsiteX900" fmla="*/ 918677 w 8541659"/>
              <a:gd name="connsiteY900" fmla="*/ 2321897 h 6858000"/>
              <a:gd name="connsiteX901" fmla="*/ 947141 w 8541659"/>
              <a:gd name="connsiteY901" fmla="*/ 2369888 h 6858000"/>
              <a:gd name="connsiteX902" fmla="*/ 977674 w 8541659"/>
              <a:gd name="connsiteY902" fmla="*/ 2417320 h 6858000"/>
              <a:gd name="connsiteX903" fmla="*/ 960915 w 8541659"/>
              <a:gd name="connsiteY903" fmla="*/ 2412905 h 6858000"/>
              <a:gd name="connsiteX904" fmla="*/ 948109 w 8541659"/>
              <a:gd name="connsiteY904" fmla="*/ 2410771 h 6858000"/>
              <a:gd name="connsiteX905" fmla="*/ 938492 w 8541659"/>
              <a:gd name="connsiteY905" fmla="*/ 2412227 h 6858000"/>
              <a:gd name="connsiteX906" fmla="*/ 929430 w 8541659"/>
              <a:gd name="connsiteY906" fmla="*/ 2415761 h 6858000"/>
              <a:gd name="connsiteX907" fmla="*/ 925636 w 8541659"/>
              <a:gd name="connsiteY907" fmla="*/ 2422336 h 6858000"/>
              <a:gd name="connsiteX908" fmla="*/ 920874 w 8541659"/>
              <a:gd name="connsiteY908" fmla="*/ 2433615 h 6858000"/>
              <a:gd name="connsiteX909" fmla="*/ 920068 w 8541659"/>
              <a:gd name="connsiteY909" fmla="*/ 2447178 h 6858000"/>
              <a:gd name="connsiteX910" fmla="*/ 920931 w 8541659"/>
              <a:gd name="connsiteY910" fmla="*/ 2466959 h 6858000"/>
              <a:gd name="connsiteX911" fmla="*/ 940877 w 8541659"/>
              <a:gd name="connsiteY911" fmla="*/ 2474967 h 6858000"/>
              <a:gd name="connsiteX912" fmla="*/ 959109 w 8541659"/>
              <a:gd name="connsiteY912" fmla="*/ 2489002 h 6858000"/>
              <a:gd name="connsiteX913" fmla="*/ 978102 w 8541659"/>
              <a:gd name="connsiteY913" fmla="*/ 2501720 h 6858000"/>
              <a:gd name="connsiteX914" fmla="*/ 993498 w 8541659"/>
              <a:gd name="connsiteY914" fmla="*/ 2517623 h 6858000"/>
              <a:gd name="connsiteX915" fmla="*/ 1006814 w 8541659"/>
              <a:gd name="connsiteY915" fmla="*/ 2534076 h 6858000"/>
              <a:gd name="connsiteX916" fmla="*/ 1022001 w 8541659"/>
              <a:gd name="connsiteY916" fmla="*/ 2553361 h 6858000"/>
              <a:gd name="connsiteX917" fmla="*/ 1031729 w 8541659"/>
              <a:gd name="connsiteY917" fmla="*/ 2573005 h 6858000"/>
              <a:gd name="connsiteX918" fmla="*/ 1043529 w 8541659"/>
              <a:gd name="connsiteY918" fmla="*/ 2592091 h 6858000"/>
              <a:gd name="connsiteX919" fmla="*/ 1051735 w 8541659"/>
              <a:gd name="connsiteY919" fmla="*/ 2614362 h 6858000"/>
              <a:gd name="connsiteX920" fmla="*/ 1060706 w 8541659"/>
              <a:gd name="connsiteY920" fmla="*/ 2635317 h 6858000"/>
              <a:gd name="connsiteX921" fmla="*/ 1065511 w 8541659"/>
              <a:gd name="connsiteY921" fmla="*/ 2657379 h 6858000"/>
              <a:gd name="connsiteX922" fmla="*/ 1071650 w 8541659"/>
              <a:gd name="connsiteY922" fmla="*/ 2680206 h 6858000"/>
              <a:gd name="connsiteX923" fmla="*/ 1077125 w 8541659"/>
              <a:gd name="connsiteY923" fmla="*/ 2725446 h 6858000"/>
              <a:gd name="connsiteX924" fmla="*/ 1077694 w 8541659"/>
              <a:gd name="connsiteY924" fmla="*/ 2773110 h 6858000"/>
              <a:gd name="connsiteX925" fmla="*/ 1081033 w 8541659"/>
              <a:gd name="connsiteY925" fmla="*/ 2785556 h 6858000"/>
              <a:gd name="connsiteX926" fmla="*/ 1084581 w 8541659"/>
              <a:gd name="connsiteY926" fmla="*/ 2794620 h 6858000"/>
              <a:gd name="connsiteX927" fmla="*/ 1088124 w 8541659"/>
              <a:gd name="connsiteY927" fmla="*/ 2803676 h 6858000"/>
              <a:gd name="connsiteX928" fmla="*/ 1091873 w 8541659"/>
              <a:gd name="connsiteY928" fmla="*/ 2809349 h 6858000"/>
              <a:gd name="connsiteX929" fmla="*/ 1097693 w 8541659"/>
              <a:gd name="connsiteY929" fmla="*/ 2814462 h 6858000"/>
              <a:gd name="connsiteX930" fmla="*/ 1102960 w 8541659"/>
              <a:gd name="connsiteY930" fmla="*/ 2817504 h 6858000"/>
              <a:gd name="connsiteX931" fmla="*/ 1113494 w 8541659"/>
              <a:gd name="connsiteY931" fmla="*/ 2823585 h 6858000"/>
              <a:gd name="connsiteX932" fmla="*/ 1128939 w 8541659"/>
              <a:gd name="connsiteY932" fmla="*/ 2827241 h 6858000"/>
              <a:gd name="connsiteX933" fmla="*/ 1140223 w 8541659"/>
              <a:gd name="connsiteY933" fmla="*/ 2832003 h 6858000"/>
              <a:gd name="connsiteX934" fmla="*/ 1144731 w 8541659"/>
              <a:gd name="connsiteY934" fmla="*/ 2836359 h 6858000"/>
              <a:gd name="connsiteX935" fmla="*/ 1149799 w 8541659"/>
              <a:gd name="connsiteY935" fmla="*/ 2842791 h 6858000"/>
              <a:gd name="connsiteX936" fmla="*/ 1154303 w 8541659"/>
              <a:gd name="connsiteY936" fmla="*/ 2847147 h 6858000"/>
              <a:gd name="connsiteX937" fmla="*/ 1157855 w 8541659"/>
              <a:gd name="connsiteY937" fmla="*/ 2856209 h 6858000"/>
              <a:gd name="connsiteX938" fmla="*/ 1156829 w 8541659"/>
              <a:gd name="connsiteY938" fmla="*/ 2827567 h 6858000"/>
              <a:gd name="connsiteX939" fmla="*/ 1153940 w 8541659"/>
              <a:gd name="connsiteY939" fmla="*/ 2796092 h 6858000"/>
              <a:gd name="connsiteX940" fmla="*/ 1154081 w 8541659"/>
              <a:gd name="connsiteY940" fmla="*/ 2759357 h 6858000"/>
              <a:gd name="connsiteX941" fmla="*/ 1154233 w 8541659"/>
              <a:gd name="connsiteY941" fmla="*/ 2722630 h 6858000"/>
              <a:gd name="connsiteX942" fmla="*/ 1157968 w 8541659"/>
              <a:gd name="connsiteY942" fmla="*/ 2682704 h 6858000"/>
              <a:gd name="connsiteX943" fmla="*/ 1163582 w 8541659"/>
              <a:gd name="connsiteY943" fmla="*/ 2645622 h 6858000"/>
              <a:gd name="connsiteX944" fmla="*/ 1169748 w 8541659"/>
              <a:gd name="connsiteY944" fmla="*/ 2610615 h 6858000"/>
              <a:gd name="connsiteX945" fmla="*/ 1176474 w 8541659"/>
              <a:gd name="connsiteY945" fmla="*/ 2577683 h 6858000"/>
              <a:gd name="connsiteX946" fmla="*/ 1188272 w 8541659"/>
              <a:gd name="connsiteY946" fmla="*/ 2551178 h 6858000"/>
              <a:gd name="connsiteX947" fmla="*/ 1195105 w 8541659"/>
              <a:gd name="connsiteY947" fmla="*/ 2539345 h 6858000"/>
              <a:gd name="connsiteX948" fmla="*/ 1201176 w 8541659"/>
              <a:gd name="connsiteY948" fmla="*/ 2528828 h 6858000"/>
              <a:gd name="connsiteX949" fmla="*/ 1207805 w 8541659"/>
              <a:gd name="connsiteY949" fmla="*/ 2520382 h 6858000"/>
              <a:gd name="connsiteX950" fmla="*/ 1216309 w 8541659"/>
              <a:gd name="connsiteY950" fmla="*/ 2514773 h 6858000"/>
              <a:gd name="connsiteX951" fmla="*/ 1226127 w 8541659"/>
              <a:gd name="connsiteY951" fmla="*/ 2509921 h 6858000"/>
              <a:gd name="connsiteX952" fmla="*/ 1234432 w 8541659"/>
              <a:gd name="connsiteY952" fmla="*/ 2507705 h 6858000"/>
              <a:gd name="connsiteX953" fmla="*/ 1243849 w 8541659"/>
              <a:gd name="connsiteY953" fmla="*/ 2509635 h 6858000"/>
              <a:gd name="connsiteX954" fmla="*/ 1255342 w 8541659"/>
              <a:gd name="connsiteY954" fmla="*/ 2511008 h 6858000"/>
              <a:gd name="connsiteX955" fmla="*/ 1265873 w 8541659"/>
              <a:gd name="connsiteY955" fmla="*/ 2517093 h 6858000"/>
              <a:gd name="connsiteX956" fmla="*/ 1278279 w 8541659"/>
              <a:gd name="connsiteY956" fmla="*/ 2526005 h 6858000"/>
              <a:gd name="connsiteX957" fmla="*/ 1290487 w 8541659"/>
              <a:gd name="connsiteY957" fmla="*/ 2538310 h 6858000"/>
              <a:gd name="connsiteX958" fmla="*/ 1304564 w 8541659"/>
              <a:gd name="connsiteY958" fmla="*/ 2553454 h 6858000"/>
              <a:gd name="connsiteX959" fmla="*/ 1318997 w 8541659"/>
              <a:gd name="connsiteY959" fmla="*/ 2574060 h 6858000"/>
              <a:gd name="connsiteX960" fmla="*/ 1333987 w 8541659"/>
              <a:gd name="connsiteY960" fmla="*/ 2596742 h 6858000"/>
              <a:gd name="connsiteX961" fmla="*/ 1323204 w 8541659"/>
              <a:gd name="connsiteY961" fmla="*/ 2606292 h 6858000"/>
              <a:gd name="connsiteX962" fmla="*/ 1314142 w 8541659"/>
              <a:gd name="connsiteY962" fmla="*/ 2609826 h 6858000"/>
              <a:gd name="connsiteX963" fmla="*/ 1305840 w 8541659"/>
              <a:gd name="connsiteY963" fmla="*/ 2612049 h 6858000"/>
              <a:gd name="connsiteX964" fmla="*/ 1299816 w 8541659"/>
              <a:gd name="connsiteY964" fmla="*/ 2610321 h 6858000"/>
              <a:gd name="connsiteX965" fmla="*/ 1294551 w 8541659"/>
              <a:gd name="connsiteY965" fmla="*/ 2607280 h 6858000"/>
              <a:gd name="connsiteX966" fmla="*/ 1289486 w 8541659"/>
              <a:gd name="connsiteY966" fmla="*/ 2600849 h 6858000"/>
              <a:gd name="connsiteX967" fmla="*/ 1282946 w 8541659"/>
              <a:gd name="connsiteY967" fmla="*/ 2584803 h 6858000"/>
              <a:gd name="connsiteX968" fmla="*/ 1275302 w 8541659"/>
              <a:gd name="connsiteY968" fmla="*/ 2564610 h 6858000"/>
              <a:gd name="connsiteX969" fmla="*/ 1267249 w 8541659"/>
              <a:gd name="connsiteY969" fmla="*/ 2551193 h 6858000"/>
              <a:gd name="connsiteX970" fmla="*/ 1263502 w 8541659"/>
              <a:gd name="connsiteY970" fmla="*/ 2545523 h 6858000"/>
              <a:gd name="connsiteX971" fmla="*/ 1258237 w 8541659"/>
              <a:gd name="connsiteY971" fmla="*/ 2542485 h 6858000"/>
              <a:gd name="connsiteX972" fmla="*/ 1251452 w 8541659"/>
              <a:gd name="connsiteY972" fmla="*/ 2542074 h 6858000"/>
              <a:gd name="connsiteX973" fmla="*/ 1242386 w 8541659"/>
              <a:gd name="connsiteY973" fmla="*/ 2545608 h 6858000"/>
              <a:gd name="connsiteX974" fmla="*/ 1231757 w 8541659"/>
              <a:gd name="connsiteY974" fmla="*/ 2564016 h 6858000"/>
              <a:gd name="connsiteX975" fmla="*/ 1226399 w 8541659"/>
              <a:gd name="connsiteY975" fmla="*/ 2585464 h 6858000"/>
              <a:gd name="connsiteX976" fmla="*/ 1223110 w 8541659"/>
              <a:gd name="connsiteY976" fmla="*/ 2606356 h 6858000"/>
              <a:gd name="connsiteX977" fmla="*/ 1224532 w 8541659"/>
              <a:gd name="connsiteY977" fmla="*/ 2628217 h 6858000"/>
              <a:gd name="connsiteX978" fmla="*/ 1228791 w 8541659"/>
              <a:gd name="connsiteY978" fmla="*/ 2648211 h 6858000"/>
              <a:gd name="connsiteX979" fmla="*/ 1235678 w 8541659"/>
              <a:gd name="connsiteY979" fmla="*/ 2669719 h 6858000"/>
              <a:gd name="connsiteX980" fmla="*/ 1245403 w 8541659"/>
              <a:gd name="connsiteY980" fmla="*/ 2689361 h 6858000"/>
              <a:gd name="connsiteX981" fmla="*/ 1256449 w 8541659"/>
              <a:gd name="connsiteY981" fmla="*/ 2709760 h 6858000"/>
              <a:gd name="connsiteX982" fmla="*/ 1269763 w 8541659"/>
              <a:gd name="connsiteY982" fmla="*/ 2726216 h 6858000"/>
              <a:gd name="connsiteX983" fmla="*/ 1285716 w 8541659"/>
              <a:gd name="connsiteY983" fmla="*/ 2744192 h 6858000"/>
              <a:gd name="connsiteX984" fmla="*/ 1299796 w 8541659"/>
              <a:gd name="connsiteY984" fmla="*/ 2759331 h 6858000"/>
              <a:gd name="connsiteX985" fmla="*/ 1318784 w 8541659"/>
              <a:gd name="connsiteY985" fmla="*/ 2772050 h 6858000"/>
              <a:gd name="connsiteX986" fmla="*/ 1334377 w 8541659"/>
              <a:gd name="connsiteY986" fmla="*/ 2784555 h 6858000"/>
              <a:gd name="connsiteX987" fmla="*/ 1351691 w 8541659"/>
              <a:gd name="connsiteY987" fmla="*/ 2791047 h 6858000"/>
              <a:gd name="connsiteX988" fmla="*/ 1365623 w 8541659"/>
              <a:gd name="connsiteY988" fmla="*/ 2797336 h 6858000"/>
              <a:gd name="connsiteX989" fmla="*/ 1383137 w 8541659"/>
              <a:gd name="connsiteY989" fmla="*/ 2800437 h 6858000"/>
              <a:gd name="connsiteX990" fmla="*/ 1387489 w 8541659"/>
              <a:gd name="connsiteY990" fmla="*/ 2795936 h 6858000"/>
              <a:gd name="connsiteX991" fmla="*/ 1392400 w 8541659"/>
              <a:gd name="connsiteY991" fmla="*/ 2793512 h 6858000"/>
              <a:gd name="connsiteX992" fmla="*/ 1395996 w 8541659"/>
              <a:gd name="connsiteY992" fmla="*/ 2790326 h 6858000"/>
              <a:gd name="connsiteX993" fmla="*/ 1396956 w 8541659"/>
              <a:gd name="connsiteY993" fmla="*/ 2785623 h 6858000"/>
              <a:gd name="connsiteX994" fmla="*/ 1398320 w 8541659"/>
              <a:gd name="connsiteY994" fmla="*/ 2774138 h 6858000"/>
              <a:gd name="connsiteX995" fmla="*/ 1397615 w 8541659"/>
              <a:gd name="connsiteY995" fmla="*/ 2763212 h 6858000"/>
              <a:gd name="connsiteX996" fmla="*/ 1391632 w 8541659"/>
              <a:gd name="connsiteY996" fmla="*/ 2749237 h 6858000"/>
              <a:gd name="connsiteX997" fmla="*/ 1385656 w 8541659"/>
              <a:gd name="connsiteY997" fmla="*/ 2735269 h 6858000"/>
              <a:gd name="connsiteX998" fmla="*/ 1372386 w 8541659"/>
              <a:gd name="connsiteY998" fmla="*/ 2706568 h 6858000"/>
              <a:gd name="connsiteX999" fmla="*/ 1359876 w 8541659"/>
              <a:gd name="connsiteY999" fmla="*/ 2676551 h 6858000"/>
              <a:gd name="connsiteX1000" fmla="*/ 1357289 w 8541659"/>
              <a:gd name="connsiteY1000" fmla="*/ 2662787 h 6858000"/>
              <a:gd name="connsiteX1001" fmla="*/ 1355823 w 8541659"/>
              <a:gd name="connsiteY1001" fmla="*/ 2653173 h 6858000"/>
              <a:gd name="connsiteX1002" fmla="*/ 1358499 w 8541659"/>
              <a:gd name="connsiteY1002" fmla="*/ 2642450 h 6858000"/>
              <a:gd name="connsiteX1003" fmla="*/ 1362851 w 8541659"/>
              <a:gd name="connsiteY1003" fmla="*/ 2637947 h 6858000"/>
              <a:gd name="connsiteX1004" fmla="*/ 1365127 w 8541659"/>
              <a:gd name="connsiteY1004" fmla="*/ 2634003 h 6858000"/>
              <a:gd name="connsiteX1005" fmla="*/ 1376269 w 8541659"/>
              <a:gd name="connsiteY1005" fmla="*/ 2629918 h 6858000"/>
              <a:gd name="connsiteX1006" fmla="*/ 1394747 w 8541659"/>
              <a:gd name="connsiteY1006" fmla="*/ 2628313 h 6858000"/>
              <a:gd name="connsiteX1007" fmla="*/ 1431016 w 8541659"/>
              <a:gd name="connsiteY1007" fmla="*/ 2705354 h 6858000"/>
              <a:gd name="connsiteX1008" fmla="*/ 1459785 w 8541659"/>
              <a:gd name="connsiteY1008" fmla="*/ 2771051 h 6858000"/>
              <a:gd name="connsiteX1009" fmla="*/ 1484249 w 8541659"/>
              <a:gd name="connsiteY1009" fmla="*/ 2829006 h 6858000"/>
              <a:gd name="connsiteX1010" fmla="*/ 1509875 w 8541659"/>
              <a:gd name="connsiteY1010" fmla="*/ 2878867 h 6858000"/>
              <a:gd name="connsiteX1011" fmla="*/ 1520162 w 8541659"/>
              <a:gd name="connsiteY1011" fmla="*/ 2900584 h 6858000"/>
              <a:gd name="connsiteX1012" fmla="*/ 1531197 w 8541659"/>
              <a:gd name="connsiteY1012" fmla="*/ 2920986 h 6858000"/>
              <a:gd name="connsiteX1013" fmla="*/ 1543002 w 8541659"/>
              <a:gd name="connsiteY1013" fmla="*/ 2940070 h 6858000"/>
              <a:gd name="connsiteX1014" fmla="*/ 1559709 w 8541659"/>
              <a:gd name="connsiteY1014" fmla="*/ 2956732 h 6858000"/>
              <a:gd name="connsiteX1015" fmla="*/ 1573029 w 8541659"/>
              <a:gd name="connsiteY1015" fmla="*/ 2973187 h 6858000"/>
              <a:gd name="connsiteX1016" fmla="*/ 1591257 w 8541659"/>
              <a:gd name="connsiteY1016" fmla="*/ 2987219 h 6858000"/>
              <a:gd name="connsiteX1017" fmla="*/ 1610800 w 8541659"/>
              <a:gd name="connsiteY1017" fmla="*/ 3002005 h 6858000"/>
              <a:gd name="connsiteX1018" fmla="*/ 1630555 w 8541659"/>
              <a:gd name="connsiteY1018" fmla="*/ 3013409 h 6858000"/>
              <a:gd name="connsiteX1019" fmla="*/ 1628226 w 8541659"/>
              <a:gd name="connsiteY1019" fmla="*/ 3029598 h 6858000"/>
              <a:gd name="connsiteX1020" fmla="*/ 1628330 w 8541659"/>
              <a:gd name="connsiteY1020" fmla="*/ 3050695 h 6858000"/>
              <a:gd name="connsiteX1021" fmla="*/ 1629501 w 8541659"/>
              <a:gd name="connsiteY1021" fmla="*/ 3088190 h 6858000"/>
              <a:gd name="connsiteX1022" fmla="*/ 1633106 w 8541659"/>
              <a:gd name="connsiteY1022" fmla="*/ 3130594 h 6858000"/>
              <a:gd name="connsiteX1023" fmla="*/ 1644251 w 8541659"/>
              <a:gd name="connsiteY1023" fmla="*/ 3172096 h 6858000"/>
              <a:gd name="connsiteX1024" fmla="*/ 1656718 w 8541659"/>
              <a:gd name="connsiteY1024" fmla="*/ 3214357 h 6858000"/>
              <a:gd name="connsiteX1025" fmla="*/ 1673892 w 8541659"/>
              <a:gd name="connsiteY1025" fmla="*/ 3257581 h 6858000"/>
              <a:gd name="connsiteX1026" fmla="*/ 1691820 w 8541659"/>
              <a:gd name="connsiteY1026" fmla="*/ 3299490 h 6858000"/>
              <a:gd name="connsiteX1027" fmla="*/ 1713346 w 8541659"/>
              <a:gd name="connsiteY1027" fmla="*/ 3338215 h 6858000"/>
              <a:gd name="connsiteX1028" fmla="*/ 1734110 w 8541659"/>
              <a:gd name="connsiteY1028" fmla="*/ 3378256 h 6858000"/>
              <a:gd name="connsiteX1029" fmla="*/ 1757711 w 8541659"/>
              <a:gd name="connsiteY1029" fmla="*/ 3416430 h 6858000"/>
              <a:gd name="connsiteX1030" fmla="*/ 1784348 w 8541659"/>
              <a:gd name="connsiteY1030" fmla="*/ 3449339 h 6858000"/>
              <a:gd name="connsiteX1031" fmla="*/ 1806275 w 8541659"/>
              <a:gd name="connsiteY1031" fmla="*/ 3481284 h 6858000"/>
              <a:gd name="connsiteX1032" fmla="*/ 1830478 w 8541659"/>
              <a:gd name="connsiteY1032" fmla="*/ 3509284 h 6858000"/>
              <a:gd name="connsiteX1033" fmla="*/ 1854333 w 8541659"/>
              <a:gd name="connsiteY1033" fmla="*/ 3531820 h 6858000"/>
              <a:gd name="connsiteX1034" fmla="*/ 1877066 w 8541659"/>
              <a:gd name="connsiteY1034" fmla="*/ 3550207 h 6858000"/>
              <a:gd name="connsiteX1035" fmla="*/ 1896059 w 8541659"/>
              <a:gd name="connsiteY1035" fmla="*/ 3562924 h 6858000"/>
              <a:gd name="connsiteX1036" fmla="*/ 1885996 w 8541659"/>
              <a:gd name="connsiteY1036" fmla="*/ 3628999 h 6858000"/>
              <a:gd name="connsiteX1037" fmla="*/ 1885897 w 8541659"/>
              <a:gd name="connsiteY1037" fmla="*/ 3653483 h 6858000"/>
              <a:gd name="connsiteX1038" fmla="*/ 1885808 w 8541659"/>
              <a:gd name="connsiteY1038" fmla="*/ 3677972 h 6858000"/>
              <a:gd name="connsiteX1039" fmla="*/ 1887276 w 8541659"/>
              <a:gd name="connsiteY1039" fmla="*/ 3687586 h 6858000"/>
              <a:gd name="connsiteX1040" fmla="*/ 1893452 w 8541659"/>
              <a:gd name="connsiteY1040" fmla="*/ 3698168 h 6858000"/>
              <a:gd name="connsiteX1041" fmla="*/ 1897557 w 8541659"/>
              <a:gd name="connsiteY1041" fmla="*/ 3709305 h 6858000"/>
              <a:gd name="connsiteX1042" fmla="*/ 1905050 w 8541659"/>
              <a:gd name="connsiteY1042" fmla="*/ 3720641 h 6858000"/>
              <a:gd name="connsiteX1043" fmla="*/ 1926270 w 8541659"/>
              <a:gd name="connsiteY1043" fmla="*/ 3741659 h 6858000"/>
              <a:gd name="connsiteX1044" fmla="*/ 1955182 w 8541659"/>
              <a:gd name="connsiteY1044" fmla="*/ 3770625 h 6858000"/>
              <a:gd name="connsiteX1045" fmla="*/ 1946525 w 8541659"/>
              <a:gd name="connsiteY1045" fmla="*/ 3767386 h 6858000"/>
              <a:gd name="connsiteX1046" fmla="*/ 1933717 w 8541659"/>
              <a:gd name="connsiteY1046" fmla="*/ 3765247 h 6858000"/>
              <a:gd name="connsiteX1047" fmla="*/ 1911844 w 8541659"/>
              <a:gd name="connsiteY1047" fmla="*/ 3766645 h 6858000"/>
              <a:gd name="connsiteX1048" fmla="*/ 1899034 w 8541659"/>
              <a:gd name="connsiteY1048" fmla="*/ 3764510 h 6858000"/>
              <a:gd name="connsiteX1049" fmla="*/ 1888298 w 8541659"/>
              <a:gd name="connsiteY1049" fmla="*/ 3761817 h 6858000"/>
              <a:gd name="connsiteX1050" fmla="*/ 1880401 w 8541659"/>
              <a:gd name="connsiteY1050" fmla="*/ 3757259 h 6858000"/>
              <a:gd name="connsiteX1051" fmla="*/ 1872907 w 8541659"/>
              <a:gd name="connsiteY1051" fmla="*/ 3745914 h 6858000"/>
              <a:gd name="connsiteX1052" fmla="*/ 1864054 w 8541659"/>
              <a:gd name="connsiteY1052" fmla="*/ 3791650 h 6858000"/>
              <a:gd name="connsiteX1053" fmla="*/ 1862393 w 8541659"/>
              <a:gd name="connsiteY1053" fmla="*/ 3831013 h 6858000"/>
              <a:gd name="connsiteX1054" fmla="*/ 1864323 w 8541659"/>
              <a:gd name="connsiteY1054" fmla="*/ 3867192 h 6858000"/>
              <a:gd name="connsiteX1055" fmla="*/ 1872483 w 8541659"/>
              <a:gd name="connsiteY1055" fmla="*/ 3901709 h 6858000"/>
              <a:gd name="connsiteX1056" fmla="*/ 1884034 w 8541659"/>
              <a:gd name="connsiteY1056" fmla="*/ 3936427 h 6858000"/>
              <a:gd name="connsiteX1057" fmla="*/ 1899532 w 8541659"/>
              <a:gd name="connsiteY1057" fmla="*/ 3973423 h 6858000"/>
              <a:gd name="connsiteX1058" fmla="*/ 1921615 w 8541659"/>
              <a:gd name="connsiteY1058" fmla="*/ 4014229 h 6858000"/>
              <a:gd name="connsiteX1059" fmla="*/ 1948759 w 8541659"/>
              <a:gd name="connsiteY1059" fmla="*/ 4061458 h 6858000"/>
              <a:gd name="connsiteX1060" fmla="*/ 1903546 w 8541659"/>
              <a:gd name="connsiteY1060" fmla="*/ 4054640 h 6858000"/>
              <a:gd name="connsiteX1061" fmla="*/ 1883953 w 8541659"/>
              <a:gd name="connsiteY1061" fmla="*/ 4052093 h 6858000"/>
              <a:gd name="connsiteX1062" fmla="*/ 1864160 w 8541659"/>
              <a:gd name="connsiteY1062" fmla="*/ 4052938 h 6858000"/>
              <a:gd name="connsiteX1063" fmla="*/ 1854537 w 8541659"/>
              <a:gd name="connsiteY1063" fmla="*/ 4054393 h 6858000"/>
              <a:gd name="connsiteX1064" fmla="*/ 1848314 w 8541659"/>
              <a:gd name="connsiteY1064" fmla="*/ 4056057 h 6858000"/>
              <a:gd name="connsiteX1065" fmla="*/ 1841123 w 8541659"/>
              <a:gd name="connsiteY1065" fmla="*/ 4062430 h 6858000"/>
              <a:gd name="connsiteX1066" fmla="*/ 1834694 w 8541659"/>
              <a:gd name="connsiteY1066" fmla="*/ 4067484 h 6858000"/>
              <a:gd name="connsiteX1067" fmla="*/ 1829382 w 8541659"/>
              <a:gd name="connsiteY1067" fmla="*/ 4076684 h 6858000"/>
              <a:gd name="connsiteX1068" fmla="*/ 1825943 w 8541659"/>
              <a:gd name="connsiteY1068" fmla="*/ 4088727 h 6858000"/>
              <a:gd name="connsiteX1069" fmla="*/ 1821186 w 8541659"/>
              <a:gd name="connsiteY1069" fmla="*/ 4100009 h 6858000"/>
              <a:gd name="connsiteX1070" fmla="*/ 1821138 w 8541659"/>
              <a:gd name="connsiteY1070" fmla="*/ 4112249 h 6858000"/>
              <a:gd name="connsiteX1071" fmla="*/ 1828682 w 8541659"/>
              <a:gd name="connsiteY1071" fmla="*/ 4111345 h 6858000"/>
              <a:gd name="connsiteX1072" fmla="*/ 1837542 w 8541659"/>
              <a:gd name="connsiteY1072" fmla="*/ 4111204 h 6858000"/>
              <a:gd name="connsiteX1073" fmla="*/ 1847716 w 8541659"/>
              <a:gd name="connsiteY1073" fmla="*/ 4111818 h 6858000"/>
              <a:gd name="connsiteX1074" fmla="*/ 1856376 w 8541659"/>
              <a:gd name="connsiteY1074" fmla="*/ 4115062 h 6858000"/>
              <a:gd name="connsiteX1075" fmla="*/ 1866353 w 8541659"/>
              <a:gd name="connsiteY1075" fmla="*/ 4119070 h 6858000"/>
              <a:gd name="connsiteX1076" fmla="*/ 1876880 w 8541659"/>
              <a:gd name="connsiteY1076" fmla="*/ 4125147 h 6858000"/>
              <a:gd name="connsiteX1077" fmla="*/ 1886658 w 8541659"/>
              <a:gd name="connsiteY1077" fmla="*/ 4132547 h 6858000"/>
              <a:gd name="connsiteX1078" fmla="*/ 1894908 w 8541659"/>
              <a:gd name="connsiteY1078" fmla="*/ 4142573 h 6858000"/>
              <a:gd name="connsiteX1079" fmla="*/ 1899770 w 8541659"/>
              <a:gd name="connsiteY1079" fmla="*/ 4152389 h 6858000"/>
              <a:gd name="connsiteX1080" fmla="*/ 1906507 w 8541659"/>
              <a:gd name="connsiteY1080" fmla="*/ 4165046 h 6858000"/>
              <a:gd name="connsiteX1081" fmla="*/ 1911928 w 8541659"/>
              <a:gd name="connsiteY1081" fmla="*/ 4176944 h 6858000"/>
              <a:gd name="connsiteX1082" fmla="*/ 1914511 w 8541659"/>
              <a:gd name="connsiteY1082" fmla="*/ 4190704 h 6858000"/>
              <a:gd name="connsiteX1083" fmla="*/ 1915578 w 8541659"/>
              <a:gd name="connsiteY1083" fmla="*/ 4207096 h 6858000"/>
              <a:gd name="connsiteX1084" fmla="*/ 1914012 w 8541659"/>
              <a:gd name="connsiteY1084" fmla="*/ 4221975 h 6858000"/>
              <a:gd name="connsiteX1085" fmla="*/ 1908297 w 8541659"/>
              <a:gd name="connsiteY1085" fmla="*/ 4237960 h 6858000"/>
              <a:gd name="connsiteX1086" fmla="*/ 1903138 w 8541659"/>
              <a:gd name="connsiteY1086" fmla="*/ 4256020 h 6858000"/>
              <a:gd name="connsiteX1087" fmla="*/ 1939999 w 8541659"/>
              <a:gd name="connsiteY1087" fmla="*/ 4277301 h 6858000"/>
              <a:gd name="connsiteX1088" fmla="*/ 1973468 w 8541659"/>
              <a:gd name="connsiteY1088" fmla="*/ 4298378 h 6858000"/>
              <a:gd name="connsiteX1089" fmla="*/ 2005974 w 8541659"/>
              <a:gd name="connsiteY1089" fmla="*/ 4324161 h 6858000"/>
              <a:gd name="connsiteX1090" fmla="*/ 2018178 w 8541659"/>
              <a:gd name="connsiteY1090" fmla="*/ 4336464 h 6858000"/>
              <a:gd name="connsiteX1091" fmla="*/ 2030939 w 8541659"/>
              <a:gd name="connsiteY1091" fmla="*/ 4350847 h 6858000"/>
              <a:gd name="connsiteX1092" fmla="*/ 2046334 w 8541659"/>
              <a:gd name="connsiteY1092" fmla="*/ 4366745 h 6858000"/>
              <a:gd name="connsiteX1093" fmla="*/ 2058334 w 8541659"/>
              <a:gd name="connsiteY1093" fmla="*/ 4382440 h 6858000"/>
              <a:gd name="connsiteX1094" fmla="*/ 2068259 w 8541659"/>
              <a:gd name="connsiteY1094" fmla="*/ 4398690 h 6858000"/>
              <a:gd name="connsiteX1095" fmla="*/ 2077986 w 8541659"/>
              <a:gd name="connsiteY1095" fmla="*/ 4418335 h 6858000"/>
              <a:gd name="connsiteX1096" fmla="*/ 2086196 w 8541659"/>
              <a:gd name="connsiteY1096" fmla="*/ 4440602 h 6858000"/>
              <a:gd name="connsiteX1097" fmla="*/ 2095716 w 8541659"/>
              <a:gd name="connsiteY1097" fmla="*/ 4463630 h 6858000"/>
              <a:gd name="connsiteX1098" fmla="*/ 2102405 w 8541659"/>
              <a:gd name="connsiteY1098" fmla="*/ 4488531 h 6858000"/>
              <a:gd name="connsiteX1099" fmla="*/ 2108334 w 8541659"/>
              <a:gd name="connsiteY1099" fmla="*/ 4514746 h 6858000"/>
              <a:gd name="connsiteX1100" fmla="*/ 2093248 w 8541659"/>
              <a:gd name="connsiteY1100" fmla="*/ 4516554 h 6858000"/>
              <a:gd name="connsiteX1101" fmla="*/ 2079679 w 8541659"/>
              <a:gd name="connsiteY1101" fmla="*/ 4515734 h 6858000"/>
              <a:gd name="connsiteX1102" fmla="*/ 2066313 w 8541659"/>
              <a:gd name="connsiteY1102" fmla="*/ 4511525 h 6858000"/>
              <a:gd name="connsiteX1103" fmla="*/ 2055776 w 8541659"/>
              <a:gd name="connsiteY1103" fmla="*/ 4505442 h 6858000"/>
              <a:gd name="connsiteX1104" fmla="*/ 2044692 w 8541659"/>
              <a:gd name="connsiteY1104" fmla="*/ 4497287 h 6858000"/>
              <a:gd name="connsiteX1105" fmla="*/ 2033603 w 8541659"/>
              <a:gd name="connsiteY1105" fmla="*/ 4489131 h 6858000"/>
              <a:gd name="connsiteX1106" fmla="*/ 2023467 w 8541659"/>
              <a:gd name="connsiteY1106" fmla="*/ 4476268 h 6858000"/>
              <a:gd name="connsiteX1107" fmla="*/ 2017496 w 8541659"/>
              <a:gd name="connsiteY1107" fmla="*/ 4462302 h 6858000"/>
              <a:gd name="connsiteX1108" fmla="*/ 2009444 w 8541659"/>
              <a:gd name="connsiteY1108" fmla="*/ 4448886 h 6858000"/>
              <a:gd name="connsiteX1109" fmla="*/ 2004225 w 8541659"/>
              <a:gd name="connsiteY1109" fmla="*/ 4433602 h 6858000"/>
              <a:gd name="connsiteX1110" fmla="*/ 1992472 w 8541659"/>
              <a:gd name="connsiteY1110" fmla="*/ 4402274 h 6858000"/>
              <a:gd name="connsiteX1111" fmla="*/ 1988263 w 8541659"/>
              <a:gd name="connsiteY1111" fmla="*/ 4370035 h 6858000"/>
              <a:gd name="connsiteX1112" fmla="*/ 1985574 w 8541659"/>
              <a:gd name="connsiteY1112" fmla="*/ 4335173 h 6858000"/>
              <a:gd name="connsiteX1113" fmla="*/ 1971601 w 8541659"/>
              <a:gd name="connsiteY1113" fmla="*/ 4341131 h 6858000"/>
              <a:gd name="connsiteX1114" fmla="*/ 1963654 w 8541659"/>
              <a:gd name="connsiteY1114" fmla="*/ 4348817 h 6858000"/>
              <a:gd name="connsiteX1115" fmla="*/ 1954950 w 8541659"/>
              <a:gd name="connsiteY1115" fmla="*/ 4357818 h 6858000"/>
              <a:gd name="connsiteX1116" fmla="*/ 1947556 w 8541659"/>
              <a:gd name="connsiteY1116" fmla="*/ 4367572 h 6858000"/>
              <a:gd name="connsiteX1117" fmla="*/ 1943003 w 8541659"/>
              <a:gd name="connsiteY1117" fmla="*/ 4375460 h 6858000"/>
              <a:gd name="connsiteX1118" fmla="*/ 1935617 w 8541659"/>
              <a:gd name="connsiteY1118" fmla="*/ 4385222 h 6858000"/>
              <a:gd name="connsiteX1119" fmla="*/ 1925031 w 8541659"/>
              <a:gd name="connsiteY1119" fmla="*/ 4391386 h 6858000"/>
              <a:gd name="connsiteX1120" fmla="*/ 1909747 w 8541659"/>
              <a:gd name="connsiteY1120" fmla="*/ 4396585 h 6858000"/>
              <a:gd name="connsiteX1121" fmla="*/ 1941247 w 8541659"/>
              <a:gd name="connsiteY1121" fmla="*/ 4439317 h 6858000"/>
              <a:gd name="connsiteX1122" fmla="*/ 1966366 w 8541659"/>
              <a:gd name="connsiteY1122" fmla="*/ 4474857 h 6858000"/>
              <a:gd name="connsiteX1123" fmla="*/ 1986213 w 8541659"/>
              <a:gd name="connsiteY1123" fmla="*/ 4507356 h 6858000"/>
              <a:gd name="connsiteX1124" fmla="*/ 2002125 w 8541659"/>
              <a:gd name="connsiteY1124" fmla="*/ 4537581 h 6858000"/>
              <a:gd name="connsiteX1125" fmla="*/ 2015742 w 8541659"/>
              <a:gd name="connsiteY1125" fmla="*/ 4571743 h 6858000"/>
              <a:gd name="connsiteX1126" fmla="*/ 2030689 w 8541659"/>
              <a:gd name="connsiteY1126" fmla="*/ 4606671 h 6858000"/>
              <a:gd name="connsiteX1127" fmla="*/ 2064020 w 8541659"/>
              <a:gd name="connsiteY1127" fmla="*/ 4710066 h 6858000"/>
              <a:gd name="connsiteX1128" fmla="*/ 2075716 w 8541659"/>
              <a:gd name="connsiteY1128" fmla="*/ 4708052 h 6858000"/>
              <a:gd name="connsiteX1129" fmla="*/ 2088172 w 8541659"/>
              <a:gd name="connsiteY1129" fmla="*/ 4704727 h 6858000"/>
              <a:gd name="connsiteX1130" fmla="*/ 2093280 w 8541659"/>
              <a:gd name="connsiteY1130" fmla="*/ 4698909 h 6858000"/>
              <a:gd name="connsiteX1131" fmla="*/ 2098398 w 8541659"/>
              <a:gd name="connsiteY1131" fmla="*/ 4693094 h 6858000"/>
              <a:gd name="connsiteX1132" fmla="*/ 2098803 w 8541659"/>
              <a:gd name="connsiteY1132" fmla="*/ 4686316 h 6858000"/>
              <a:gd name="connsiteX1133" fmla="*/ 2098647 w 8541659"/>
              <a:gd name="connsiteY1133" fmla="*/ 4677463 h 6858000"/>
              <a:gd name="connsiteX1134" fmla="*/ 2097935 w 8541659"/>
              <a:gd name="connsiteY1134" fmla="*/ 4666532 h 6858000"/>
              <a:gd name="connsiteX1135" fmla="*/ 2094388 w 8541659"/>
              <a:gd name="connsiteY1135" fmla="*/ 4657473 h 6858000"/>
              <a:gd name="connsiteX1136" fmla="*/ 2083548 w 8541659"/>
              <a:gd name="connsiteY1136" fmla="*/ 4633682 h 6858000"/>
              <a:gd name="connsiteX1137" fmla="*/ 2072706 w 8541659"/>
              <a:gd name="connsiteY1137" fmla="*/ 4609893 h 6858000"/>
              <a:gd name="connsiteX1138" fmla="*/ 2062425 w 8541659"/>
              <a:gd name="connsiteY1138" fmla="*/ 4588172 h 6858000"/>
              <a:gd name="connsiteX1139" fmla="*/ 2054780 w 8541659"/>
              <a:gd name="connsiteY1139" fmla="*/ 4567981 h 6858000"/>
              <a:gd name="connsiteX1140" fmla="*/ 2065361 w 8541659"/>
              <a:gd name="connsiteY1140" fmla="*/ 4561819 h 6858000"/>
              <a:gd name="connsiteX1141" fmla="*/ 2074976 w 8541659"/>
              <a:gd name="connsiteY1141" fmla="*/ 4560358 h 6858000"/>
              <a:gd name="connsiteX1142" fmla="*/ 2083638 w 8541659"/>
              <a:gd name="connsiteY1142" fmla="*/ 4563604 h 6858000"/>
              <a:gd name="connsiteX1143" fmla="*/ 2091536 w 8541659"/>
              <a:gd name="connsiteY1143" fmla="*/ 4568164 h 6858000"/>
              <a:gd name="connsiteX1144" fmla="*/ 2098477 w 8541659"/>
              <a:gd name="connsiteY1144" fmla="*/ 4577430 h 6858000"/>
              <a:gd name="connsiteX1145" fmla="*/ 2103535 w 8541659"/>
              <a:gd name="connsiteY1145" fmla="*/ 4583859 h 6858000"/>
              <a:gd name="connsiteX1146" fmla="*/ 2114582 w 8541659"/>
              <a:gd name="connsiteY1146" fmla="*/ 4604261 h 6858000"/>
              <a:gd name="connsiteX1147" fmla="*/ 2126939 w 8541659"/>
              <a:gd name="connsiteY1147" fmla="*/ 4625420 h 6858000"/>
              <a:gd name="connsiteX1148" fmla="*/ 2132557 w 8541659"/>
              <a:gd name="connsiteY1148" fmla="*/ 4633924 h 6858000"/>
              <a:gd name="connsiteX1149" fmla="*/ 2141775 w 8541659"/>
              <a:gd name="connsiteY1149" fmla="*/ 4639245 h 6858000"/>
              <a:gd name="connsiteX1150" fmla="*/ 2148359 w 8541659"/>
              <a:gd name="connsiteY1150" fmla="*/ 4643047 h 6858000"/>
              <a:gd name="connsiteX1151" fmla="*/ 2157219 w 8541659"/>
              <a:gd name="connsiteY1151" fmla="*/ 4642900 h 6858000"/>
              <a:gd name="connsiteX1152" fmla="*/ 2167039 w 8541659"/>
              <a:gd name="connsiteY1152" fmla="*/ 4638054 h 6858000"/>
              <a:gd name="connsiteX1153" fmla="*/ 2178375 w 8541659"/>
              <a:gd name="connsiteY1153" fmla="*/ 4630573 h 6858000"/>
              <a:gd name="connsiteX1154" fmla="*/ 2177566 w 8541659"/>
              <a:gd name="connsiteY1154" fmla="*/ 4644134 h 6858000"/>
              <a:gd name="connsiteX1155" fmla="*/ 2173371 w 8541659"/>
              <a:gd name="connsiteY1155" fmla="*/ 4657489 h 6858000"/>
              <a:gd name="connsiteX1156" fmla="*/ 2168613 w 8541659"/>
              <a:gd name="connsiteY1156" fmla="*/ 4668770 h 6858000"/>
              <a:gd name="connsiteX1157" fmla="*/ 2160465 w 8541659"/>
              <a:gd name="connsiteY1157" fmla="*/ 4679841 h 6858000"/>
              <a:gd name="connsiteX1158" fmla="*/ 2144922 w 8541659"/>
              <a:gd name="connsiteY1158" fmla="*/ 4700674 h 6858000"/>
              <a:gd name="connsiteX1159" fmla="*/ 2127866 w 8541659"/>
              <a:gd name="connsiteY1159" fmla="*/ 4724134 h 6858000"/>
              <a:gd name="connsiteX1160" fmla="*/ 2121792 w 8541659"/>
              <a:gd name="connsiteY1160" fmla="*/ 4734655 h 6858000"/>
              <a:gd name="connsiteX1161" fmla="*/ 2114962 w 8541659"/>
              <a:gd name="connsiteY1161" fmla="*/ 4746489 h 6858000"/>
              <a:gd name="connsiteX1162" fmla="*/ 2110209 w 8541659"/>
              <a:gd name="connsiteY1162" fmla="*/ 4757773 h 6858000"/>
              <a:gd name="connsiteX1163" fmla="*/ 2107323 w 8541659"/>
              <a:gd name="connsiteY1163" fmla="*/ 4771882 h 6858000"/>
              <a:gd name="connsiteX1164" fmla="*/ 2106512 w 8541659"/>
              <a:gd name="connsiteY1164" fmla="*/ 4785443 h 6858000"/>
              <a:gd name="connsiteX1165" fmla="*/ 2108338 w 8541659"/>
              <a:gd name="connsiteY1165" fmla="*/ 4800524 h 6858000"/>
              <a:gd name="connsiteX1166" fmla="*/ 2112801 w 8541659"/>
              <a:gd name="connsiteY1166" fmla="*/ 4817124 h 6858000"/>
              <a:gd name="connsiteX1167" fmla="*/ 2120451 w 8541659"/>
              <a:gd name="connsiteY1167" fmla="*/ 4837318 h 6858000"/>
              <a:gd name="connsiteX1168" fmla="*/ 2153456 w 8541659"/>
              <a:gd name="connsiteY1168" fmla="*/ 4831829 h 6858000"/>
              <a:gd name="connsiteX1169" fmla="*/ 2170621 w 8541659"/>
              <a:gd name="connsiteY1169" fmla="*/ 4829466 h 6858000"/>
              <a:gd name="connsiteX1170" fmla="*/ 2174571 w 8541659"/>
              <a:gd name="connsiteY1170" fmla="*/ 4831747 h 6858000"/>
              <a:gd name="connsiteX1171" fmla="*/ 2177204 w 8541659"/>
              <a:gd name="connsiteY1171" fmla="*/ 4833268 h 6858000"/>
              <a:gd name="connsiteX1172" fmla="*/ 2177557 w 8541659"/>
              <a:gd name="connsiteY1172" fmla="*/ 4838732 h 6858000"/>
              <a:gd name="connsiteX1173" fmla="*/ 2177156 w 8541659"/>
              <a:gd name="connsiteY1173" fmla="*/ 4845512 h 6858000"/>
              <a:gd name="connsiteX1174" fmla="*/ 2177460 w 8541659"/>
              <a:gd name="connsiteY1174" fmla="*/ 4863223 h 6858000"/>
              <a:gd name="connsiteX1175" fmla="*/ 2177417 w 8541659"/>
              <a:gd name="connsiteY1175" fmla="*/ 4875467 h 6858000"/>
              <a:gd name="connsiteX1176" fmla="*/ 2179238 w 8541659"/>
              <a:gd name="connsiteY1176" fmla="*/ 4890548 h 6858000"/>
              <a:gd name="connsiteX1177" fmla="*/ 2182940 w 8541659"/>
              <a:gd name="connsiteY1177" fmla="*/ 4908461 h 6858000"/>
              <a:gd name="connsiteX1178" fmla="*/ 2187953 w 8541659"/>
              <a:gd name="connsiteY1178" fmla="*/ 4927137 h 6858000"/>
              <a:gd name="connsiteX1179" fmla="*/ 2198034 w 8541659"/>
              <a:gd name="connsiteY1179" fmla="*/ 4952239 h 6858000"/>
              <a:gd name="connsiteX1180" fmla="*/ 2211504 w 8541659"/>
              <a:gd name="connsiteY1180" fmla="*/ 4977551 h 6858000"/>
              <a:gd name="connsiteX1181" fmla="*/ 2216112 w 8541659"/>
              <a:gd name="connsiteY1181" fmla="*/ 4957420 h 6858000"/>
              <a:gd name="connsiteX1182" fmla="*/ 2218842 w 8541659"/>
              <a:gd name="connsiteY1182" fmla="*/ 4934449 h 6858000"/>
              <a:gd name="connsiteX1183" fmla="*/ 2219696 w 8541659"/>
              <a:gd name="connsiteY1183" fmla="*/ 4908642 h 6858000"/>
              <a:gd name="connsiteX1184" fmla="*/ 2217716 w 8541659"/>
              <a:gd name="connsiteY1184" fmla="*/ 4884706 h 6858000"/>
              <a:gd name="connsiteX1185" fmla="*/ 2242796 w 8541659"/>
              <a:gd name="connsiteY1185" fmla="*/ 4978083 h 6858000"/>
              <a:gd name="connsiteX1186" fmla="*/ 2272892 w 8541659"/>
              <a:gd name="connsiteY1186" fmla="*/ 5090132 h 6858000"/>
              <a:gd name="connsiteX1187" fmla="*/ 2310486 w 8541659"/>
              <a:gd name="connsiteY1187" fmla="*/ 5213526 h 6858000"/>
              <a:gd name="connsiteX1188" fmla="*/ 2347877 w 8541659"/>
              <a:gd name="connsiteY1188" fmla="*/ 5340302 h 6858000"/>
              <a:gd name="connsiteX1189" fmla="*/ 2369343 w 8541659"/>
              <a:gd name="connsiteY1189" fmla="*/ 5345682 h 6858000"/>
              <a:gd name="connsiteX1190" fmla="*/ 2385901 w 8541659"/>
              <a:gd name="connsiteY1190" fmla="*/ 5353491 h 6858000"/>
              <a:gd name="connsiteX1191" fmla="*/ 2396433 w 8541659"/>
              <a:gd name="connsiteY1191" fmla="*/ 5359571 h 6858000"/>
              <a:gd name="connsiteX1192" fmla="*/ 2404890 w 8541659"/>
              <a:gd name="connsiteY1192" fmla="*/ 5366207 h 6858000"/>
              <a:gd name="connsiteX1193" fmla="*/ 2407876 w 8541659"/>
              <a:gd name="connsiteY1193" fmla="*/ 5373193 h 6858000"/>
              <a:gd name="connsiteX1194" fmla="*/ 2408233 w 8541659"/>
              <a:gd name="connsiteY1194" fmla="*/ 5378657 h 6858000"/>
              <a:gd name="connsiteX1195" fmla="*/ 2405198 w 8541659"/>
              <a:gd name="connsiteY1195" fmla="*/ 5383915 h 6858000"/>
              <a:gd name="connsiteX1196" fmla="*/ 2401600 w 8541659"/>
              <a:gd name="connsiteY1196" fmla="*/ 5387103 h 6858000"/>
              <a:gd name="connsiteX1197" fmla="*/ 2393302 w 8541659"/>
              <a:gd name="connsiteY1197" fmla="*/ 5389320 h 6858000"/>
              <a:gd name="connsiteX1198" fmla="*/ 2384438 w 8541659"/>
              <a:gd name="connsiteY1198" fmla="*/ 5389465 h 6858000"/>
              <a:gd name="connsiteX1199" fmla="*/ 2374465 w 8541659"/>
              <a:gd name="connsiteY1199" fmla="*/ 5385460 h 6858000"/>
              <a:gd name="connsiteX1200" fmla="*/ 2361856 w 8541659"/>
              <a:gd name="connsiteY1200" fmla="*/ 5379933 h 6858000"/>
              <a:gd name="connsiteX1201" fmla="*/ 2350767 w 8541659"/>
              <a:gd name="connsiteY1201" fmla="*/ 5371779 h 6858000"/>
              <a:gd name="connsiteX1202" fmla="*/ 2338563 w 8541659"/>
              <a:gd name="connsiteY1202" fmla="*/ 5359472 h 6858000"/>
              <a:gd name="connsiteX1203" fmla="*/ 2326559 w 8541659"/>
              <a:gd name="connsiteY1203" fmla="*/ 5343777 h 6858000"/>
              <a:gd name="connsiteX1204" fmla="*/ 2316838 w 8541659"/>
              <a:gd name="connsiteY1204" fmla="*/ 5324136 h 6858000"/>
              <a:gd name="connsiteX1205" fmla="*/ 2312482 w 8541659"/>
              <a:gd name="connsiteY1205" fmla="*/ 5328637 h 6858000"/>
              <a:gd name="connsiteX1206" fmla="*/ 2308687 w 8541659"/>
              <a:gd name="connsiteY1206" fmla="*/ 5335211 h 6858000"/>
              <a:gd name="connsiteX1207" fmla="*/ 2303932 w 8541659"/>
              <a:gd name="connsiteY1207" fmla="*/ 5346489 h 6858000"/>
              <a:gd name="connsiteX1208" fmla="*/ 2296339 w 8541659"/>
              <a:gd name="connsiteY1208" fmla="*/ 5359639 h 6858000"/>
              <a:gd name="connsiteX1209" fmla="*/ 2291989 w 8541659"/>
              <a:gd name="connsiteY1209" fmla="*/ 5364141 h 6858000"/>
              <a:gd name="connsiteX1210" fmla="*/ 2284244 w 8541659"/>
              <a:gd name="connsiteY1210" fmla="*/ 5368431 h 6858000"/>
              <a:gd name="connsiteX1211" fmla="*/ 2287180 w 8541659"/>
              <a:gd name="connsiteY1211" fmla="*/ 5387660 h 6858000"/>
              <a:gd name="connsiteX1212" fmla="*/ 2289361 w 8541659"/>
              <a:gd name="connsiteY1212" fmla="*/ 5408207 h 6858000"/>
              <a:gd name="connsiteX1213" fmla="*/ 2299039 w 8541659"/>
              <a:gd name="connsiteY1213" fmla="*/ 5440092 h 6858000"/>
              <a:gd name="connsiteX1214" fmla="*/ 2307600 w 8541659"/>
              <a:gd name="connsiteY1214" fmla="*/ 5467828 h 6858000"/>
              <a:gd name="connsiteX1215" fmla="*/ 2318442 w 8541659"/>
              <a:gd name="connsiteY1215" fmla="*/ 5491614 h 6858000"/>
              <a:gd name="connsiteX1216" fmla="*/ 2327203 w 8541659"/>
              <a:gd name="connsiteY1216" fmla="*/ 5515963 h 6858000"/>
              <a:gd name="connsiteX1217" fmla="*/ 2328471 w 8541659"/>
              <a:gd name="connsiteY1217" fmla="*/ 5528968 h 6858000"/>
              <a:gd name="connsiteX1218" fmla="*/ 2329185 w 8541659"/>
              <a:gd name="connsiteY1218" fmla="*/ 5539897 h 6858000"/>
              <a:gd name="connsiteX1219" fmla="*/ 2328378 w 8541659"/>
              <a:gd name="connsiteY1219" fmla="*/ 5553455 h 6858000"/>
              <a:gd name="connsiteX1220" fmla="*/ 2327570 w 8541659"/>
              <a:gd name="connsiteY1220" fmla="*/ 5567016 h 6858000"/>
              <a:gd name="connsiteX1221" fmla="*/ 2320538 w 8541659"/>
              <a:gd name="connsiteY1221" fmla="*/ 5582239 h 6858000"/>
              <a:gd name="connsiteX1222" fmla="*/ 2314061 w 8541659"/>
              <a:gd name="connsiteY1222" fmla="*/ 5599540 h 6858000"/>
              <a:gd name="connsiteX1223" fmla="*/ 2325148 w 8541659"/>
              <a:gd name="connsiteY1223" fmla="*/ 5607691 h 6858000"/>
              <a:gd name="connsiteX1224" fmla="*/ 2335680 w 8541659"/>
              <a:gd name="connsiteY1224" fmla="*/ 5613771 h 6858000"/>
              <a:gd name="connsiteX1225" fmla="*/ 2344540 w 8541659"/>
              <a:gd name="connsiteY1225" fmla="*/ 5613629 h 6858000"/>
              <a:gd name="connsiteX1226" fmla="*/ 2355475 w 8541659"/>
              <a:gd name="connsiteY1226" fmla="*/ 5612931 h 6858000"/>
              <a:gd name="connsiteX1227" fmla="*/ 2363782 w 8541659"/>
              <a:gd name="connsiteY1227" fmla="*/ 5610713 h 6858000"/>
              <a:gd name="connsiteX1228" fmla="*/ 2370965 w 8541659"/>
              <a:gd name="connsiteY1228" fmla="*/ 5604343 h 6858000"/>
              <a:gd name="connsiteX1229" fmla="*/ 2377596 w 8541659"/>
              <a:gd name="connsiteY1229" fmla="*/ 5595897 h 6858000"/>
              <a:gd name="connsiteX1230" fmla="*/ 2382909 w 8541659"/>
              <a:gd name="connsiteY1230" fmla="*/ 5586693 h 6858000"/>
              <a:gd name="connsiteX1231" fmla="*/ 2386907 w 8541659"/>
              <a:gd name="connsiteY1231" fmla="*/ 5576730 h 6858000"/>
              <a:gd name="connsiteX1232" fmla="*/ 2390348 w 8541659"/>
              <a:gd name="connsiteY1232" fmla="*/ 5564694 h 6858000"/>
              <a:gd name="connsiteX1233" fmla="*/ 2391157 w 8541659"/>
              <a:gd name="connsiteY1233" fmla="*/ 5551129 h 6858000"/>
              <a:gd name="connsiteX1234" fmla="*/ 2391204 w 8541659"/>
              <a:gd name="connsiteY1234" fmla="*/ 5538889 h 6858000"/>
              <a:gd name="connsiteX1235" fmla="*/ 2387301 w 8541659"/>
              <a:gd name="connsiteY1235" fmla="*/ 5524361 h 6858000"/>
              <a:gd name="connsiteX1236" fmla="*/ 2381323 w 8541659"/>
              <a:gd name="connsiteY1236" fmla="*/ 5510392 h 6858000"/>
              <a:gd name="connsiteX1237" fmla="*/ 2374588 w 8541659"/>
              <a:gd name="connsiteY1237" fmla="*/ 5497735 h 6858000"/>
              <a:gd name="connsiteX1238" fmla="*/ 2364462 w 8541659"/>
              <a:gd name="connsiteY1238" fmla="*/ 5484875 h 6858000"/>
              <a:gd name="connsiteX1239" fmla="*/ 2372560 w 8541659"/>
              <a:gd name="connsiteY1239" fmla="*/ 5486046 h 6858000"/>
              <a:gd name="connsiteX1240" fmla="*/ 2379144 w 8541659"/>
              <a:gd name="connsiteY1240" fmla="*/ 5489845 h 6858000"/>
              <a:gd name="connsiteX1241" fmla="*/ 2393626 w 8541659"/>
              <a:gd name="connsiteY1241" fmla="*/ 5498207 h 6858000"/>
              <a:gd name="connsiteX1242" fmla="*/ 2402441 w 8541659"/>
              <a:gd name="connsiteY1242" fmla="*/ 5510308 h 6858000"/>
              <a:gd name="connsiteX1243" fmla="*/ 2410492 w 8541659"/>
              <a:gd name="connsiteY1243" fmla="*/ 5523724 h 6858000"/>
              <a:gd name="connsiteX1244" fmla="*/ 2417025 w 8541659"/>
              <a:gd name="connsiteY1244" fmla="*/ 5539770 h 6858000"/>
              <a:gd name="connsiteX1245" fmla="*/ 2420727 w 8541659"/>
              <a:gd name="connsiteY1245" fmla="*/ 5557685 h 6858000"/>
              <a:gd name="connsiteX1246" fmla="*/ 2429641 w 8541659"/>
              <a:gd name="connsiteY1246" fmla="*/ 5590882 h 6858000"/>
              <a:gd name="connsiteX1247" fmla="*/ 2432786 w 8541659"/>
              <a:gd name="connsiteY1247" fmla="*/ 5606721 h 6858000"/>
              <a:gd name="connsiteX1248" fmla="*/ 2438003 w 8541659"/>
              <a:gd name="connsiteY1248" fmla="*/ 5622008 h 6858000"/>
              <a:gd name="connsiteX1249" fmla="*/ 2442106 w 8541659"/>
              <a:gd name="connsiteY1249" fmla="*/ 5633143 h 6858000"/>
              <a:gd name="connsiteX1250" fmla="*/ 2449047 w 8541659"/>
              <a:gd name="connsiteY1250" fmla="*/ 5642408 h 6858000"/>
              <a:gd name="connsiteX1251" fmla="*/ 2454312 w 8541659"/>
              <a:gd name="connsiteY1251" fmla="*/ 5645448 h 6858000"/>
              <a:gd name="connsiteX1252" fmla="*/ 2461094 w 8541659"/>
              <a:gd name="connsiteY1252" fmla="*/ 5645856 h 6858000"/>
              <a:gd name="connsiteX1253" fmla="*/ 2465804 w 8541659"/>
              <a:gd name="connsiteY1253" fmla="*/ 5646826 h 6858000"/>
              <a:gd name="connsiteX1254" fmla="*/ 2473345 w 8541659"/>
              <a:gd name="connsiteY1254" fmla="*/ 5645920 h 6858000"/>
              <a:gd name="connsiteX1255" fmla="*/ 2487321 w 8541659"/>
              <a:gd name="connsiteY1255" fmla="*/ 5639964 h 6858000"/>
              <a:gd name="connsiteX1256" fmla="*/ 2506203 w 8541659"/>
              <a:gd name="connsiteY1256" fmla="*/ 5631582 h 6858000"/>
              <a:gd name="connsiteX1257" fmla="*/ 2508384 w 8541659"/>
              <a:gd name="connsiteY1257" fmla="*/ 5652124 h 6858000"/>
              <a:gd name="connsiteX1258" fmla="*/ 2503933 w 8541659"/>
              <a:gd name="connsiteY1258" fmla="*/ 5681112 h 6858000"/>
              <a:gd name="connsiteX1259" fmla="*/ 2498929 w 8541659"/>
              <a:gd name="connsiteY1259" fmla="*/ 5708023 h 6858000"/>
              <a:gd name="connsiteX1260" fmla="*/ 2498432 w 8541659"/>
              <a:gd name="connsiteY1260" fmla="*/ 5739295 h 6858000"/>
              <a:gd name="connsiteX1261" fmla="*/ 2497617 w 8541659"/>
              <a:gd name="connsiteY1261" fmla="*/ 5752855 h 6858000"/>
              <a:gd name="connsiteX1262" fmla="*/ 2498131 w 8541659"/>
              <a:gd name="connsiteY1262" fmla="*/ 5767175 h 6858000"/>
              <a:gd name="connsiteX1263" fmla="*/ 2500718 w 8541659"/>
              <a:gd name="connsiteY1263" fmla="*/ 5780937 h 6858000"/>
              <a:gd name="connsiteX1264" fmla="*/ 2505376 w 8541659"/>
              <a:gd name="connsiteY1264" fmla="*/ 5794151 h 6858000"/>
              <a:gd name="connsiteX1265" fmla="*/ 2511556 w 8541659"/>
              <a:gd name="connsiteY1265" fmla="*/ 5804731 h 6858000"/>
              <a:gd name="connsiteX1266" fmla="*/ 2520568 w 8541659"/>
              <a:gd name="connsiteY1266" fmla="*/ 5813441 h 6858000"/>
              <a:gd name="connsiteX1267" fmla="*/ 2531657 w 8541659"/>
              <a:gd name="connsiteY1267" fmla="*/ 5821596 h 6858000"/>
              <a:gd name="connsiteX1268" fmla="*/ 2545784 w 8541659"/>
              <a:gd name="connsiteY1268" fmla="*/ 5824492 h 6858000"/>
              <a:gd name="connsiteX1269" fmla="*/ 2548928 w 8541659"/>
              <a:gd name="connsiteY1269" fmla="*/ 5840329 h 6858000"/>
              <a:gd name="connsiteX1270" fmla="*/ 2549637 w 8541659"/>
              <a:gd name="connsiteY1270" fmla="*/ 5851262 h 6858000"/>
              <a:gd name="connsiteX1271" fmla="*/ 2547916 w 8541659"/>
              <a:gd name="connsiteY1271" fmla="*/ 5857279 h 6858000"/>
              <a:gd name="connsiteX1272" fmla="*/ 2544880 w 8541659"/>
              <a:gd name="connsiteY1272" fmla="*/ 5862539 h 6858000"/>
              <a:gd name="connsiteX1273" fmla="*/ 2542048 w 8541659"/>
              <a:gd name="connsiteY1273" fmla="*/ 5864412 h 6858000"/>
              <a:gd name="connsiteX1274" fmla="*/ 2535261 w 8541659"/>
              <a:gd name="connsiteY1274" fmla="*/ 5864000 h 6858000"/>
              <a:gd name="connsiteX1275" fmla="*/ 2523211 w 8541659"/>
              <a:gd name="connsiteY1275" fmla="*/ 5860548 h 6858000"/>
              <a:gd name="connsiteX1276" fmla="*/ 2506452 w 8541659"/>
              <a:gd name="connsiteY1276" fmla="*/ 5856130 h 6858000"/>
              <a:gd name="connsiteX1277" fmla="*/ 2490252 w 8541659"/>
              <a:gd name="connsiteY1277" fmla="*/ 5853792 h 6858000"/>
              <a:gd name="connsiteX1278" fmla="*/ 2483465 w 8541659"/>
              <a:gd name="connsiteY1278" fmla="*/ 5853382 h 6858000"/>
              <a:gd name="connsiteX1279" fmla="*/ 2475165 w 8541659"/>
              <a:gd name="connsiteY1279" fmla="*/ 5855600 h 6858000"/>
              <a:gd name="connsiteX1280" fmla="*/ 2468178 w 8541659"/>
              <a:gd name="connsiteY1280" fmla="*/ 5858581 h 6858000"/>
              <a:gd name="connsiteX1281" fmla="*/ 2462306 w 8541659"/>
              <a:gd name="connsiteY1281" fmla="*/ 5865706 h 6858000"/>
              <a:gd name="connsiteX1282" fmla="*/ 2470357 w 8541659"/>
              <a:gd name="connsiteY1282" fmla="*/ 5879124 h 6858000"/>
              <a:gd name="connsiteX1283" fmla="*/ 2477854 w 8541659"/>
              <a:gd name="connsiteY1283" fmla="*/ 5890465 h 6858000"/>
              <a:gd name="connsiteX1284" fmla="*/ 2487627 w 8541659"/>
              <a:gd name="connsiteY1284" fmla="*/ 5897861 h 6858000"/>
              <a:gd name="connsiteX1285" fmla="*/ 2498161 w 8541659"/>
              <a:gd name="connsiteY1285" fmla="*/ 5903941 h 6858000"/>
              <a:gd name="connsiteX1286" fmla="*/ 2508690 w 8541659"/>
              <a:gd name="connsiteY1286" fmla="*/ 5910021 h 6858000"/>
              <a:gd name="connsiteX1287" fmla="*/ 2517349 w 8541659"/>
              <a:gd name="connsiteY1287" fmla="*/ 5913266 h 6858000"/>
              <a:gd name="connsiteX1288" fmla="*/ 2539577 w 8541659"/>
              <a:gd name="connsiteY1288" fmla="*/ 5917334 h 6858000"/>
              <a:gd name="connsiteX1289" fmla="*/ 2561044 w 8541659"/>
              <a:gd name="connsiteY1289" fmla="*/ 5922714 h 6858000"/>
              <a:gd name="connsiteX1290" fmla="*/ 2571777 w 8541659"/>
              <a:gd name="connsiteY1290" fmla="*/ 5925406 h 6858000"/>
              <a:gd name="connsiteX1291" fmla="*/ 2582313 w 8541659"/>
              <a:gd name="connsiteY1291" fmla="*/ 5931488 h 6858000"/>
              <a:gd name="connsiteX1292" fmla="*/ 2591325 w 8541659"/>
              <a:gd name="connsiteY1292" fmla="*/ 5940197 h 6858000"/>
              <a:gd name="connsiteX1293" fmla="*/ 2600339 w 8541659"/>
              <a:gd name="connsiteY1293" fmla="*/ 5948907 h 6858000"/>
              <a:gd name="connsiteX1294" fmla="*/ 2606515 w 8541659"/>
              <a:gd name="connsiteY1294" fmla="*/ 5959489 h 6858000"/>
              <a:gd name="connsiteX1295" fmla="*/ 2614369 w 8541659"/>
              <a:gd name="connsiteY1295" fmla="*/ 5976291 h 6858000"/>
              <a:gd name="connsiteX1296" fmla="*/ 2592143 w 8541659"/>
              <a:gd name="connsiteY1296" fmla="*/ 5972227 h 6858000"/>
              <a:gd name="connsiteX1297" fmla="*/ 2572747 w 8541659"/>
              <a:gd name="connsiteY1297" fmla="*/ 5966287 h 6858000"/>
              <a:gd name="connsiteX1298" fmla="*/ 2530773 w 8541659"/>
              <a:gd name="connsiteY1298" fmla="*/ 5950821 h 6858000"/>
              <a:gd name="connsiteX1299" fmla="*/ 2510065 w 8541659"/>
              <a:gd name="connsiteY1299" fmla="*/ 5944127 h 6858000"/>
              <a:gd name="connsiteX1300" fmla="*/ 2488596 w 8541659"/>
              <a:gd name="connsiteY1300" fmla="*/ 5938742 h 6858000"/>
              <a:gd name="connsiteX1301" fmla="*/ 2467687 w 8541659"/>
              <a:gd name="connsiteY1301" fmla="*/ 5935437 h 6858000"/>
              <a:gd name="connsiteX1302" fmla="*/ 2444502 w 8541659"/>
              <a:gd name="connsiteY1302" fmla="*/ 5936078 h 6858000"/>
              <a:gd name="connsiteX1303" fmla="*/ 2450272 w 8541659"/>
              <a:gd name="connsiteY1303" fmla="*/ 5953433 h 6858000"/>
              <a:gd name="connsiteX1304" fmla="*/ 2459085 w 8541659"/>
              <a:gd name="connsiteY1304" fmla="*/ 5965537 h 6858000"/>
              <a:gd name="connsiteX1305" fmla="*/ 2466581 w 8541659"/>
              <a:gd name="connsiteY1305" fmla="*/ 5976873 h 6858000"/>
              <a:gd name="connsiteX1306" fmla="*/ 2475597 w 8541659"/>
              <a:gd name="connsiteY1306" fmla="*/ 5985586 h 6858000"/>
              <a:gd name="connsiteX1307" fmla="*/ 2494382 w 8541659"/>
              <a:gd name="connsiteY1307" fmla="*/ 6001691 h 6858000"/>
              <a:gd name="connsiteX1308" fmla="*/ 2514127 w 8541659"/>
              <a:gd name="connsiteY1308" fmla="*/ 6013092 h 6858000"/>
              <a:gd name="connsiteX1309" fmla="*/ 2535193 w 8541659"/>
              <a:gd name="connsiteY1309" fmla="*/ 6025253 h 6858000"/>
              <a:gd name="connsiteX1310" fmla="*/ 2552870 w 8541659"/>
              <a:gd name="connsiteY1310" fmla="*/ 6037214 h 6858000"/>
              <a:gd name="connsiteX1311" fmla="*/ 2561879 w 8541659"/>
              <a:gd name="connsiteY1311" fmla="*/ 6045923 h 6858000"/>
              <a:gd name="connsiteX1312" fmla="*/ 2572214 w 8541659"/>
              <a:gd name="connsiteY1312" fmla="*/ 6055392 h 6858000"/>
              <a:gd name="connsiteX1313" fmla="*/ 2579706 w 8541659"/>
              <a:gd name="connsiteY1313" fmla="*/ 6066735 h 6858000"/>
              <a:gd name="connsiteX1314" fmla="*/ 2587553 w 8541659"/>
              <a:gd name="connsiteY1314" fmla="*/ 6083539 h 6858000"/>
              <a:gd name="connsiteX1315" fmla="*/ 2580571 w 8541659"/>
              <a:gd name="connsiteY1315" fmla="*/ 6086518 h 6858000"/>
              <a:gd name="connsiteX1316" fmla="*/ 2575458 w 8541659"/>
              <a:gd name="connsiteY1316" fmla="*/ 6092331 h 6858000"/>
              <a:gd name="connsiteX1317" fmla="*/ 2572420 w 8541659"/>
              <a:gd name="connsiteY1317" fmla="*/ 6097594 h 6858000"/>
              <a:gd name="connsiteX1318" fmla="*/ 2570703 w 8541659"/>
              <a:gd name="connsiteY1318" fmla="*/ 6103613 h 6858000"/>
              <a:gd name="connsiteX1319" fmla="*/ 2567817 w 8541659"/>
              <a:gd name="connsiteY1319" fmla="*/ 6117727 h 6858000"/>
              <a:gd name="connsiteX1320" fmla="*/ 2567011 w 8541659"/>
              <a:gd name="connsiteY1320" fmla="*/ 6131285 h 6858000"/>
              <a:gd name="connsiteX1321" fmla="*/ 2563366 w 8541659"/>
              <a:gd name="connsiteY1321" fmla="*/ 6146715 h 6858000"/>
              <a:gd name="connsiteX1322" fmla="*/ 2560330 w 8541659"/>
              <a:gd name="connsiteY1322" fmla="*/ 6151973 h 6858000"/>
              <a:gd name="connsiteX1323" fmla="*/ 2557292 w 8541659"/>
              <a:gd name="connsiteY1323" fmla="*/ 6157233 h 6858000"/>
              <a:gd name="connsiteX1324" fmla="*/ 2553500 w 8541659"/>
              <a:gd name="connsiteY1324" fmla="*/ 6163809 h 6858000"/>
              <a:gd name="connsiteX1325" fmla="*/ 2547834 w 8541659"/>
              <a:gd name="connsiteY1325" fmla="*/ 6167547 h 6858000"/>
              <a:gd name="connsiteX1326" fmla="*/ 2538768 w 8541659"/>
              <a:gd name="connsiteY1326" fmla="*/ 6171081 h 6858000"/>
              <a:gd name="connsiteX1327" fmla="*/ 2528390 w 8541659"/>
              <a:gd name="connsiteY1327" fmla="*/ 6173856 h 6858000"/>
              <a:gd name="connsiteX1328" fmla="*/ 2530361 w 8541659"/>
              <a:gd name="connsiteY1328" fmla="*/ 6152201 h 6858000"/>
              <a:gd name="connsiteX1329" fmla="*/ 2531367 w 8541659"/>
              <a:gd name="connsiteY1329" fmla="*/ 6135252 h 6858000"/>
              <a:gd name="connsiteX1330" fmla="*/ 2532379 w 8541659"/>
              <a:gd name="connsiteY1330" fmla="*/ 6118302 h 6858000"/>
              <a:gd name="connsiteX1331" fmla="*/ 2530554 w 8541659"/>
              <a:gd name="connsiteY1331" fmla="*/ 6103224 h 6858000"/>
              <a:gd name="connsiteX1332" fmla="*/ 2527205 w 8541659"/>
              <a:gd name="connsiteY1332" fmla="*/ 6090773 h 6858000"/>
              <a:gd name="connsiteX1333" fmla="*/ 2521789 w 8541659"/>
              <a:gd name="connsiteY1333" fmla="*/ 6078880 h 6858000"/>
              <a:gd name="connsiteX1334" fmla="*/ 2516166 w 8541659"/>
              <a:gd name="connsiteY1334" fmla="*/ 6070373 h 6858000"/>
              <a:gd name="connsiteX1335" fmla="*/ 2508674 w 8541659"/>
              <a:gd name="connsiteY1335" fmla="*/ 6059035 h 6858000"/>
              <a:gd name="connsiteX1336" fmla="*/ 2490646 w 8541659"/>
              <a:gd name="connsiteY1336" fmla="*/ 6041614 h 6858000"/>
              <a:gd name="connsiteX1337" fmla="*/ 2467906 w 8541659"/>
              <a:gd name="connsiteY1337" fmla="*/ 6023226 h 6858000"/>
              <a:gd name="connsiteX1338" fmla="*/ 2441021 w 8541659"/>
              <a:gd name="connsiteY1338" fmla="*/ 6005947 h 6858000"/>
              <a:gd name="connsiteX1339" fmla="*/ 2413220 w 8541659"/>
              <a:gd name="connsiteY1339" fmla="*/ 5981132 h 6858000"/>
              <a:gd name="connsiteX1340" fmla="*/ 2412057 w 8541659"/>
              <a:gd name="connsiteY1340" fmla="*/ 5989227 h 6858000"/>
              <a:gd name="connsiteX1341" fmla="*/ 2410338 w 8541659"/>
              <a:gd name="connsiteY1341" fmla="*/ 5995250 h 6858000"/>
              <a:gd name="connsiteX1342" fmla="*/ 2408571 w 8541659"/>
              <a:gd name="connsiteY1342" fmla="*/ 6013514 h 6858000"/>
              <a:gd name="connsiteX1343" fmla="*/ 2412067 w 8541659"/>
              <a:gd name="connsiteY1343" fmla="*/ 6034815 h 6858000"/>
              <a:gd name="connsiteX1344" fmla="*/ 2417234 w 8541659"/>
              <a:gd name="connsiteY1344" fmla="*/ 6062347 h 6858000"/>
              <a:gd name="connsiteX1345" fmla="*/ 2427111 w 8541659"/>
              <a:gd name="connsiteY1345" fmla="*/ 6090839 h 6858000"/>
              <a:gd name="connsiteX1346" fmla="*/ 2438307 w 8541659"/>
              <a:gd name="connsiteY1346" fmla="*/ 6120094 h 6858000"/>
              <a:gd name="connsiteX1347" fmla="*/ 2450821 w 8541659"/>
              <a:gd name="connsiteY1347" fmla="*/ 6150110 h 6858000"/>
              <a:gd name="connsiteX1348" fmla="*/ 2466724 w 8541659"/>
              <a:gd name="connsiteY1348" fmla="*/ 6180331 h 6858000"/>
              <a:gd name="connsiteX1349" fmla="*/ 2482631 w 8541659"/>
              <a:gd name="connsiteY1349" fmla="*/ 6210551 h 6858000"/>
              <a:gd name="connsiteX1350" fmla="*/ 2502483 w 8541659"/>
              <a:gd name="connsiteY1350" fmla="*/ 6243053 h 6858000"/>
              <a:gd name="connsiteX1351" fmla="*/ 2523295 w 8541659"/>
              <a:gd name="connsiteY1351" fmla="*/ 6270852 h 6858000"/>
              <a:gd name="connsiteX1352" fmla="*/ 2543555 w 8541659"/>
              <a:gd name="connsiteY1352" fmla="*/ 6296571 h 6858000"/>
              <a:gd name="connsiteX1353" fmla="*/ 2563255 w 8541659"/>
              <a:gd name="connsiteY1353" fmla="*/ 6320214 h 6858000"/>
              <a:gd name="connsiteX1354" fmla="*/ 2585231 w 8541659"/>
              <a:gd name="connsiteY1354" fmla="*/ 6339917 h 6858000"/>
              <a:gd name="connsiteX1355" fmla="*/ 2602903 w 8541659"/>
              <a:gd name="connsiteY1355" fmla="*/ 6351871 h 6858000"/>
              <a:gd name="connsiteX1356" fmla="*/ 2613438 w 8541659"/>
              <a:gd name="connsiteY1356" fmla="*/ 6357954 h 6858000"/>
              <a:gd name="connsiteX1357" fmla="*/ 2622091 w 8541659"/>
              <a:gd name="connsiteY1357" fmla="*/ 6361198 h 6858000"/>
              <a:gd name="connsiteX1358" fmla="*/ 2622805 w 8541659"/>
              <a:gd name="connsiteY1358" fmla="*/ 6372128 h 6858000"/>
              <a:gd name="connsiteX1359" fmla="*/ 2624071 w 8541659"/>
              <a:gd name="connsiteY1359" fmla="*/ 6385134 h 6858000"/>
              <a:gd name="connsiteX1360" fmla="*/ 2633393 w 8541659"/>
              <a:gd name="connsiteY1360" fmla="*/ 6411555 h 6858000"/>
              <a:gd name="connsiteX1361" fmla="*/ 2659171 w 8541659"/>
              <a:gd name="connsiteY1361" fmla="*/ 6470270 h 6858000"/>
              <a:gd name="connsiteX1362" fmla="*/ 2668498 w 8541659"/>
              <a:gd name="connsiteY1362" fmla="*/ 6496691 h 6858000"/>
              <a:gd name="connsiteX1363" fmla="*/ 2669767 w 8541659"/>
              <a:gd name="connsiteY1363" fmla="*/ 6509694 h 6858000"/>
              <a:gd name="connsiteX1364" fmla="*/ 2670476 w 8541659"/>
              <a:gd name="connsiteY1364" fmla="*/ 6520625 h 6858000"/>
              <a:gd name="connsiteX1365" fmla="*/ 2667796 w 8541659"/>
              <a:gd name="connsiteY1365" fmla="*/ 6531352 h 6858000"/>
              <a:gd name="connsiteX1366" fmla="*/ 2663242 w 8541659"/>
              <a:gd name="connsiteY1366" fmla="*/ 6539235 h 6858000"/>
              <a:gd name="connsiteX1367" fmla="*/ 2655293 w 8541659"/>
              <a:gd name="connsiteY1367" fmla="*/ 6546922 h 6858000"/>
              <a:gd name="connsiteX1368" fmla="*/ 2642639 w 8541659"/>
              <a:gd name="connsiteY1368" fmla="*/ 6553641 h 6858000"/>
              <a:gd name="connsiteX1369" fmla="*/ 2634587 w 8541659"/>
              <a:gd name="connsiteY1369" fmla="*/ 6540225 h 6858000"/>
              <a:gd name="connsiteX1370" fmla="*/ 2625768 w 8541659"/>
              <a:gd name="connsiteY1370" fmla="*/ 6528126 h 6858000"/>
              <a:gd name="connsiteX1371" fmla="*/ 2621113 w 8541659"/>
              <a:gd name="connsiteY1371" fmla="*/ 6514914 h 6858000"/>
              <a:gd name="connsiteX1372" fmla="*/ 2618329 w 8541659"/>
              <a:gd name="connsiteY1372" fmla="*/ 6504538 h 6858000"/>
              <a:gd name="connsiteX1373" fmla="*/ 2611995 w 8541659"/>
              <a:gd name="connsiteY1373" fmla="*/ 6485106 h 6858000"/>
              <a:gd name="connsiteX1374" fmla="*/ 2612443 w 8541659"/>
              <a:gd name="connsiteY1374" fmla="*/ 6466083 h 6858000"/>
              <a:gd name="connsiteX1375" fmla="*/ 2610062 w 8541659"/>
              <a:gd name="connsiteY1375" fmla="*/ 6448925 h 6858000"/>
              <a:gd name="connsiteX1376" fmla="*/ 2606562 w 8541659"/>
              <a:gd name="connsiteY1376" fmla="*/ 6427621 h 6858000"/>
              <a:gd name="connsiteX1377" fmla="*/ 2603015 w 8541659"/>
              <a:gd name="connsiteY1377" fmla="*/ 6418560 h 6858000"/>
              <a:gd name="connsiteX1378" fmla="*/ 2597596 w 8541659"/>
              <a:gd name="connsiteY1378" fmla="*/ 6406664 h 6858000"/>
              <a:gd name="connsiteX1379" fmla="*/ 2590863 w 8541659"/>
              <a:gd name="connsiteY1379" fmla="*/ 6394010 h 6858000"/>
              <a:gd name="connsiteX1380" fmla="*/ 2579416 w 8541659"/>
              <a:gd name="connsiteY1380" fmla="*/ 6380390 h 6858000"/>
              <a:gd name="connsiteX1381" fmla="*/ 2567518 w 8541659"/>
              <a:gd name="connsiteY1381" fmla="*/ 6385795 h 6858000"/>
              <a:gd name="connsiteX1382" fmla="*/ 2560332 w 8541659"/>
              <a:gd name="connsiteY1382" fmla="*/ 6392163 h 6858000"/>
              <a:gd name="connsiteX1383" fmla="*/ 2556535 w 8541659"/>
              <a:gd name="connsiteY1383" fmla="*/ 6398740 h 6858000"/>
              <a:gd name="connsiteX1384" fmla="*/ 2553853 w 8541659"/>
              <a:gd name="connsiteY1384" fmla="*/ 6409462 h 6858000"/>
              <a:gd name="connsiteX1385" fmla="*/ 2555326 w 8541659"/>
              <a:gd name="connsiteY1385" fmla="*/ 6419076 h 6858000"/>
              <a:gd name="connsiteX1386" fmla="*/ 2557353 w 8541659"/>
              <a:gd name="connsiteY1386" fmla="*/ 6430768 h 6858000"/>
              <a:gd name="connsiteX1387" fmla="*/ 2566671 w 8541659"/>
              <a:gd name="connsiteY1387" fmla="*/ 6457187 h 6858000"/>
              <a:gd name="connsiteX1388" fmla="*/ 2550521 w 8541659"/>
              <a:gd name="connsiteY1388" fmla="*/ 6442600 h 6858000"/>
              <a:gd name="connsiteX1389" fmla="*/ 2539835 w 8541659"/>
              <a:gd name="connsiteY1389" fmla="*/ 6427664 h 6858000"/>
              <a:gd name="connsiteX1390" fmla="*/ 2525957 w 8541659"/>
              <a:gd name="connsiteY1390" fmla="*/ 6409134 h 6858000"/>
              <a:gd name="connsiteX1391" fmla="*/ 2516236 w 8541659"/>
              <a:gd name="connsiteY1391" fmla="*/ 6389497 h 6858000"/>
              <a:gd name="connsiteX1392" fmla="*/ 2507270 w 8541659"/>
              <a:gd name="connsiteY1392" fmla="*/ 6368538 h 6858000"/>
              <a:gd name="connsiteX1393" fmla="*/ 2500378 w 8541659"/>
              <a:gd name="connsiteY1393" fmla="*/ 6347032 h 6858000"/>
              <a:gd name="connsiteX1394" fmla="*/ 2486802 w 8541659"/>
              <a:gd name="connsiteY1394" fmla="*/ 6300623 h 6858000"/>
              <a:gd name="connsiteX1395" fmla="*/ 2474537 w 8541659"/>
              <a:gd name="connsiteY1395" fmla="*/ 6254969 h 6858000"/>
              <a:gd name="connsiteX1396" fmla="*/ 2467088 w 8541659"/>
              <a:gd name="connsiteY1396" fmla="*/ 6231384 h 6858000"/>
              <a:gd name="connsiteX1397" fmla="*/ 2458122 w 8541659"/>
              <a:gd name="connsiteY1397" fmla="*/ 6210431 h 6858000"/>
              <a:gd name="connsiteX1398" fmla="*/ 2448401 w 8541659"/>
              <a:gd name="connsiteY1398" fmla="*/ 6190790 h 6858000"/>
              <a:gd name="connsiteX1399" fmla="*/ 2437357 w 8541659"/>
              <a:gd name="connsiteY1399" fmla="*/ 6170388 h 6858000"/>
              <a:gd name="connsiteX1400" fmla="*/ 2422723 w 8541659"/>
              <a:gd name="connsiteY1400" fmla="*/ 6153173 h 6858000"/>
              <a:gd name="connsiteX1401" fmla="*/ 2408646 w 8541659"/>
              <a:gd name="connsiteY1401" fmla="*/ 6138036 h 6858000"/>
              <a:gd name="connsiteX1402" fmla="*/ 2400388 w 8541659"/>
              <a:gd name="connsiteY1402" fmla="*/ 6128009 h 6858000"/>
              <a:gd name="connsiteX1403" fmla="*/ 2397557 w 8541659"/>
              <a:gd name="connsiteY1403" fmla="*/ 6129876 h 6858000"/>
              <a:gd name="connsiteX1404" fmla="*/ 2393608 w 8541659"/>
              <a:gd name="connsiteY1404" fmla="*/ 6127597 h 6858000"/>
              <a:gd name="connsiteX1405" fmla="*/ 2389252 w 8541659"/>
              <a:gd name="connsiteY1405" fmla="*/ 6132094 h 6858000"/>
              <a:gd name="connsiteX1406" fmla="*/ 2384139 w 8541659"/>
              <a:gd name="connsiteY1406" fmla="*/ 6137911 h 6858000"/>
              <a:gd name="connsiteX1407" fmla="*/ 2379585 w 8541659"/>
              <a:gd name="connsiteY1407" fmla="*/ 6145799 h 6858000"/>
              <a:gd name="connsiteX1408" fmla="*/ 2370882 w 8541659"/>
              <a:gd name="connsiteY1408" fmla="*/ 6154800 h 6858000"/>
              <a:gd name="connsiteX1409" fmla="*/ 2362173 w 8541659"/>
              <a:gd name="connsiteY1409" fmla="*/ 6163796 h 6858000"/>
              <a:gd name="connsiteX1410" fmla="*/ 2355185 w 8541659"/>
              <a:gd name="connsiteY1410" fmla="*/ 6166777 h 6858000"/>
              <a:gd name="connsiteX1411" fmla="*/ 2347641 w 8541659"/>
              <a:gd name="connsiteY1411" fmla="*/ 6167681 h 6858000"/>
              <a:gd name="connsiteX1412" fmla="*/ 2331085 w 8541659"/>
              <a:gd name="connsiteY1412" fmla="*/ 6159879 h 6858000"/>
              <a:gd name="connsiteX1413" fmla="*/ 2319439 w 8541659"/>
              <a:gd name="connsiteY1413" fmla="*/ 6149646 h 6858000"/>
              <a:gd name="connsiteX1414" fmla="*/ 2310833 w 8541659"/>
              <a:gd name="connsiteY1414" fmla="*/ 6134153 h 6858000"/>
              <a:gd name="connsiteX1415" fmla="*/ 2302775 w 8541659"/>
              <a:gd name="connsiteY1415" fmla="*/ 6120740 h 6858000"/>
              <a:gd name="connsiteX1416" fmla="*/ 2297000 w 8541659"/>
              <a:gd name="connsiteY1416" fmla="*/ 6103378 h 6858000"/>
              <a:gd name="connsiteX1417" fmla="*/ 2291226 w 8541659"/>
              <a:gd name="connsiteY1417" fmla="*/ 6086018 h 6858000"/>
              <a:gd name="connsiteX1418" fmla="*/ 2285143 w 8541659"/>
              <a:gd name="connsiteY1418" fmla="*/ 6050949 h 6858000"/>
              <a:gd name="connsiteX1419" fmla="*/ 2275465 w 8541659"/>
              <a:gd name="connsiteY1419" fmla="*/ 6019064 h 6858000"/>
              <a:gd name="connsiteX1420" fmla="*/ 2272122 w 8541659"/>
              <a:gd name="connsiteY1420" fmla="*/ 6006616 h 6858000"/>
              <a:gd name="connsiteX1421" fmla="*/ 2264625 w 8541659"/>
              <a:gd name="connsiteY1421" fmla="*/ 5995277 h 6858000"/>
              <a:gd name="connsiteX1422" fmla="*/ 2255609 w 8541659"/>
              <a:gd name="connsiteY1422" fmla="*/ 5986565 h 6858000"/>
              <a:gd name="connsiteX1423" fmla="*/ 2243562 w 8541659"/>
              <a:gd name="connsiteY1423" fmla="*/ 5983117 h 6858000"/>
              <a:gd name="connsiteX1424" fmla="*/ 2229992 w 8541659"/>
              <a:gd name="connsiteY1424" fmla="*/ 5982292 h 6858000"/>
              <a:gd name="connsiteX1425" fmla="*/ 2214146 w 8541659"/>
              <a:gd name="connsiteY1425" fmla="*/ 5985416 h 6858000"/>
              <a:gd name="connsiteX1426" fmla="*/ 2215512 w 8541659"/>
              <a:gd name="connsiteY1426" fmla="*/ 5973931 h 6858000"/>
              <a:gd name="connsiteX1427" fmla="*/ 2216318 w 8541659"/>
              <a:gd name="connsiteY1427" fmla="*/ 5960370 h 6858000"/>
              <a:gd name="connsiteX1428" fmla="*/ 2217174 w 8541659"/>
              <a:gd name="connsiteY1428" fmla="*/ 5934567 h 6858000"/>
              <a:gd name="connsiteX1429" fmla="*/ 2212764 w 8541659"/>
              <a:gd name="connsiteY1429" fmla="*/ 5905722 h 6858000"/>
              <a:gd name="connsiteX1430" fmla="*/ 2205519 w 8541659"/>
              <a:gd name="connsiteY1430" fmla="*/ 5878748 h 6858000"/>
              <a:gd name="connsiteX1431" fmla="*/ 2194323 w 8541659"/>
              <a:gd name="connsiteY1431" fmla="*/ 5849493 h 6858000"/>
              <a:gd name="connsiteX1432" fmla="*/ 2181053 w 8541659"/>
              <a:gd name="connsiteY1432" fmla="*/ 5820790 h 6858000"/>
              <a:gd name="connsiteX1433" fmla="*/ 2166264 w 8541659"/>
              <a:gd name="connsiteY1433" fmla="*/ 5794722 h 6858000"/>
              <a:gd name="connsiteX1434" fmla="*/ 2148284 w 8541659"/>
              <a:gd name="connsiteY1434" fmla="*/ 5765057 h 6858000"/>
              <a:gd name="connsiteX1435" fmla="*/ 2109491 w 8541659"/>
              <a:gd name="connsiteY1435" fmla="*/ 5707593 h 6858000"/>
              <a:gd name="connsiteX1436" fmla="*/ 2067658 w 8541659"/>
              <a:gd name="connsiteY1436" fmla="*/ 5655391 h 6858000"/>
              <a:gd name="connsiteX1437" fmla="*/ 1996201 w 8541659"/>
              <a:gd name="connsiteY1437" fmla="*/ 5563294 h 6858000"/>
              <a:gd name="connsiteX1438" fmla="*/ 2001210 w 8541659"/>
              <a:gd name="connsiteY1438" fmla="*/ 5536379 h 6858000"/>
              <a:gd name="connsiteX1439" fmla="*/ 2005457 w 8541659"/>
              <a:gd name="connsiteY1439" fmla="*/ 5510780 h 6858000"/>
              <a:gd name="connsiteX1440" fmla="*/ 2007070 w 8541659"/>
              <a:gd name="connsiteY1440" fmla="*/ 5483663 h 6858000"/>
              <a:gd name="connsiteX1441" fmla="*/ 2002460 w 8541659"/>
              <a:gd name="connsiteY1441" fmla="*/ 5458209 h 6858000"/>
              <a:gd name="connsiteX1442" fmla="*/ 1996527 w 8541659"/>
              <a:gd name="connsiteY1442" fmla="*/ 5431994 h 6858000"/>
              <a:gd name="connsiteX1443" fmla="*/ 1989282 w 8541659"/>
              <a:gd name="connsiteY1443" fmla="*/ 5405020 h 6858000"/>
              <a:gd name="connsiteX1444" fmla="*/ 1979201 w 8541659"/>
              <a:gd name="connsiteY1444" fmla="*/ 5379910 h 6858000"/>
              <a:gd name="connsiteX1445" fmla="*/ 1968563 w 8541659"/>
              <a:gd name="connsiteY1445" fmla="*/ 5352732 h 6858000"/>
              <a:gd name="connsiteX1446" fmla="*/ 1943139 w 8541659"/>
              <a:gd name="connsiteY1446" fmla="*/ 5299482 h 6858000"/>
              <a:gd name="connsiteX1447" fmla="*/ 1917152 w 8541659"/>
              <a:gd name="connsiteY1447" fmla="*/ 5244154 h 6858000"/>
              <a:gd name="connsiteX1448" fmla="*/ 1892695 w 8541659"/>
              <a:gd name="connsiteY1448" fmla="*/ 5186203 h 6858000"/>
              <a:gd name="connsiteX1449" fmla="*/ 1881495 w 8541659"/>
              <a:gd name="connsiteY1449" fmla="*/ 5156943 h 6858000"/>
              <a:gd name="connsiteX1450" fmla="*/ 1872934 w 8541659"/>
              <a:gd name="connsiteY1450" fmla="*/ 5129210 h 6858000"/>
              <a:gd name="connsiteX1451" fmla="*/ 1860434 w 8541659"/>
              <a:gd name="connsiteY1451" fmla="*/ 5144784 h 6858000"/>
              <a:gd name="connsiteX1452" fmla="*/ 1850563 w 8541659"/>
              <a:gd name="connsiteY1452" fmla="*/ 5161877 h 6858000"/>
              <a:gd name="connsiteX1453" fmla="*/ 1846159 w 8541659"/>
              <a:gd name="connsiteY1453" fmla="*/ 5178625 h 6858000"/>
              <a:gd name="connsiteX1454" fmla="*/ 1843837 w 8541659"/>
              <a:gd name="connsiteY1454" fmla="*/ 5194809 h 6858000"/>
              <a:gd name="connsiteX1455" fmla="*/ 1846220 w 8541659"/>
              <a:gd name="connsiteY1455" fmla="*/ 5211967 h 6858000"/>
              <a:gd name="connsiteX1456" fmla="*/ 1849156 w 8541659"/>
              <a:gd name="connsiteY1456" fmla="*/ 5231196 h 6858000"/>
              <a:gd name="connsiteX1457" fmla="*/ 1854935 w 8541659"/>
              <a:gd name="connsiteY1457" fmla="*/ 5248558 h 6858000"/>
              <a:gd name="connsiteX1458" fmla="*/ 1862024 w 8541659"/>
              <a:gd name="connsiteY1458" fmla="*/ 5266676 h 6858000"/>
              <a:gd name="connsiteX1459" fmla="*/ 1880711 w 8541659"/>
              <a:gd name="connsiteY1459" fmla="*/ 5307270 h 6858000"/>
              <a:gd name="connsiteX1460" fmla="*/ 1903913 w 8541659"/>
              <a:gd name="connsiteY1460" fmla="*/ 5352222 h 6858000"/>
              <a:gd name="connsiteX1461" fmla="*/ 1927467 w 8541659"/>
              <a:gd name="connsiteY1461" fmla="*/ 5402636 h 6858000"/>
              <a:gd name="connsiteX1462" fmla="*/ 1938103 w 8541659"/>
              <a:gd name="connsiteY1462" fmla="*/ 5429819 h 6858000"/>
              <a:gd name="connsiteX1463" fmla="*/ 1947785 w 8541659"/>
              <a:gd name="connsiteY1463" fmla="*/ 5461702 h 6858000"/>
              <a:gd name="connsiteX1464" fmla="*/ 1931021 w 8541659"/>
              <a:gd name="connsiteY1464" fmla="*/ 5457285 h 6858000"/>
              <a:gd name="connsiteX1465" fmla="*/ 1915222 w 8541659"/>
              <a:gd name="connsiteY1465" fmla="*/ 5448164 h 6858000"/>
              <a:gd name="connsiteX1466" fmla="*/ 1904335 w 8541659"/>
              <a:gd name="connsiteY1466" fmla="*/ 5436615 h 6858000"/>
              <a:gd name="connsiteX1467" fmla="*/ 1893649 w 8541659"/>
              <a:gd name="connsiteY1467" fmla="*/ 5421686 h 6858000"/>
              <a:gd name="connsiteX1468" fmla="*/ 1885797 w 8541659"/>
              <a:gd name="connsiteY1468" fmla="*/ 5404879 h 6858000"/>
              <a:gd name="connsiteX1469" fmla="*/ 1879470 w 8541659"/>
              <a:gd name="connsiteY1469" fmla="*/ 5385444 h 6858000"/>
              <a:gd name="connsiteX1470" fmla="*/ 1867008 w 8541659"/>
              <a:gd name="connsiteY1470" fmla="*/ 5343183 h 6858000"/>
              <a:gd name="connsiteX1471" fmla="*/ 1856822 w 8541659"/>
              <a:gd name="connsiteY1471" fmla="*/ 5296981 h 6858000"/>
              <a:gd name="connsiteX1472" fmla="*/ 1848615 w 8541659"/>
              <a:gd name="connsiteY1472" fmla="*/ 5274712 h 6858000"/>
              <a:gd name="connsiteX1473" fmla="*/ 1839846 w 8541659"/>
              <a:gd name="connsiteY1473" fmla="*/ 5250363 h 6858000"/>
              <a:gd name="connsiteX1474" fmla="*/ 1831645 w 8541659"/>
              <a:gd name="connsiteY1474" fmla="*/ 5228094 h 6858000"/>
              <a:gd name="connsiteX1475" fmla="*/ 1817966 w 8541659"/>
              <a:gd name="connsiteY1475" fmla="*/ 5206174 h 6858000"/>
              <a:gd name="connsiteX1476" fmla="*/ 1805611 w 8541659"/>
              <a:gd name="connsiteY1476" fmla="*/ 5185013 h 6858000"/>
              <a:gd name="connsiteX1477" fmla="*/ 1789101 w 8541659"/>
              <a:gd name="connsiteY1477" fmla="*/ 5164962 h 6858000"/>
              <a:gd name="connsiteX1478" fmla="*/ 1796644 w 8541659"/>
              <a:gd name="connsiteY1478" fmla="*/ 5164061 h 6858000"/>
              <a:gd name="connsiteX1479" fmla="*/ 1804952 w 8541659"/>
              <a:gd name="connsiteY1479" fmla="*/ 5161841 h 6858000"/>
              <a:gd name="connsiteX1480" fmla="*/ 1811936 w 8541659"/>
              <a:gd name="connsiteY1480" fmla="*/ 5158862 h 6858000"/>
              <a:gd name="connsiteX1481" fmla="*/ 1816288 w 8541659"/>
              <a:gd name="connsiteY1481" fmla="*/ 5154363 h 6858000"/>
              <a:gd name="connsiteX1482" fmla="*/ 1818567 w 8541659"/>
              <a:gd name="connsiteY1482" fmla="*/ 5150416 h 6858000"/>
              <a:gd name="connsiteX1483" fmla="*/ 1820286 w 8541659"/>
              <a:gd name="connsiteY1483" fmla="*/ 5144397 h 6858000"/>
              <a:gd name="connsiteX1484" fmla="*/ 1820331 w 8541659"/>
              <a:gd name="connsiteY1484" fmla="*/ 5132150 h 6858000"/>
              <a:gd name="connsiteX1485" fmla="*/ 1818512 w 8541659"/>
              <a:gd name="connsiteY1485" fmla="*/ 5117074 h 6858000"/>
              <a:gd name="connsiteX1486" fmla="*/ 1812529 w 8541659"/>
              <a:gd name="connsiteY1486" fmla="*/ 5103101 h 6858000"/>
              <a:gd name="connsiteX1487" fmla="*/ 1798704 w 8541659"/>
              <a:gd name="connsiteY1487" fmla="*/ 5072330 h 6858000"/>
              <a:gd name="connsiteX1488" fmla="*/ 1792166 w 8541659"/>
              <a:gd name="connsiteY1488" fmla="*/ 5056280 h 6858000"/>
              <a:gd name="connsiteX1489" fmla="*/ 1786951 w 8541659"/>
              <a:gd name="connsiteY1489" fmla="*/ 5040998 h 6858000"/>
              <a:gd name="connsiteX1490" fmla="*/ 1782289 w 8541659"/>
              <a:gd name="connsiteY1490" fmla="*/ 5027786 h 6858000"/>
              <a:gd name="connsiteX1491" fmla="*/ 1783097 w 8541659"/>
              <a:gd name="connsiteY1491" fmla="*/ 5014227 h 6858000"/>
              <a:gd name="connsiteX1492" fmla="*/ 1784056 w 8541659"/>
              <a:gd name="connsiteY1492" fmla="*/ 5009522 h 6858000"/>
              <a:gd name="connsiteX1493" fmla="*/ 1787094 w 8541659"/>
              <a:gd name="connsiteY1493" fmla="*/ 5004260 h 6858000"/>
              <a:gd name="connsiteX1494" fmla="*/ 1791448 w 8541659"/>
              <a:gd name="connsiteY1494" fmla="*/ 4999765 h 6858000"/>
              <a:gd name="connsiteX1495" fmla="*/ 1798432 w 8541659"/>
              <a:gd name="connsiteY1495" fmla="*/ 4996784 h 6858000"/>
              <a:gd name="connsiteX1496" fmla="*/ 1804100 w 8541659"/>
              <a:gd name="connsiteY1496" fmla="*/ 4993046 h 6858000"/>
              <a:gd name="connsiteX1497" fmla="*/ 1812407 w 8541659"/>
              <a:gd name="connsiteY1497" fmla="*/ 4990826 h 6858000"/>
              <a:gd name="connsiteX1498" fmla="*/ 1836910 w 8541659"/>
              <a:gd name="connsiteY1498" fmla="*/ 4990948 h 6858000"/>
              <a:gd name="connsiteX1499" fmla="*/ 1800702 w 8541659"/>
              <a:gd name="connsiteY1499" fmla="*/ 4947251 h 6858000"/>
              <a:gd name="connsiteX1500" fmla="*/ 1772393 w 8541659"/>
              <a:gd name="connsiteY1500" fmla="*/ 4908119 h 6858000"/>
              <a:gd name="connsiteX1501" fmla="*/ 1761909 w 8541659"/>
              <a:gd name="connsiteY1501" fmla="*/ 4889789 h 6858000"/>
              <a:gd name="connsiteX1502" fmla="*/ 1754816 w 8541659"/>
              <a:gd name="connsiteY1502" fmla="*/ 4871668 h 6858000"/>
              <a:gd name="connsiteX1503" fmla="*/ 1746407 w 8541659"/>
              <a:gd name="connsiteY1503" fmla="*/ 4852791 h 6858000"/>
              <a:gd name="connsiteX1504" fmla="*/ 1739871 w 8541659"/>
              <a:gd name="connsiteY1504" fmla="*/ 4836743 h 6858000"/>
              <a:gd name="connsiteX1505" fmla="*/ 1729285 w 8541659"/>
              <a:gd name="connsiteY1505" fmla="*/ 4797320 h 6858000"/>
              <a:gd name="connsiteX1506" fmla="*/ 1722847 w 8541659"/>
              <a:gd name="connsiteY1506" fmla="*/ 4756783 h 6858000"/>
              <a:gd name="connsiteX1507" fmla="*/ 1720964 w 8541659"/>
              <a:gd name="connsiteY1507" fmla="*/ 4708360 h 6858000"/>
              <a:gd name="connsiteX1508" fmla="*/ 1717408 w 8541659"/>
              <a:gd name="connsiteY1508" fmla="*/ 4653712 h 6858000"/>
              <a:gd name="connsiteX1509" fmla="*/ 1698575 w 8541659"/>
              <a:gd name="connsiteY1509" fmla="*/ 4649854 h 6858000"/>
              <a:gd name="connsiteX1510" fmla="*/ 1680498 w 8541659"/>
              <a:gd name="connsiteY1510" fmla="*/ 4644676 h 6858000"/>
              <a:gd name="connsiteX1511" fmla="*/ 1663385 w 8541659"/>
              <a:gd name="connsiteY1511" fmla="*/ 4634794 h 6858000"/>
              <a:gd name="connsiteX1512" fmla="*/ 1647584 w 8541659"/>
              <a:gd name="connsiteY1512" fmla="*/ 4625673 h 6858000"/>
              <a:gd name="connsiteX1513" fmla="*/ 1634064 w 8541659"/>
              <a:gd name="connsiteY1513" fmla="*/ 4612609 h 6858000"/>
              <a:gd name="connsiteX1514" fmla="*/ 1620546 w 8541659"/>
              <a:gd name="connsiteY1514" fmla="*/ 4599542 h 6858000"/>
              <a:gd name="connsiteX1515" fmla="*/ 1606467 w 8541659"/>
              <a:gd name="connsiteY1515" fmla="*/ 4584402 h 6858000"/>
              <a:gd name="connsiteX1516" fmla="*/ 1593706 w 8541659"/>
              <a:gd name="connsiteY1516" fmla="*/ 4570024 h 6858000"/>
              <a:gd name="connsiteX1517" fmla="*/ 1569903 w 8541659"/>
              <a:gd name="connsiteY1517" fmla="*/ 4535239 h 6858000"/>
              <a:gd name="connsiteX1518" fmla="*/ 1548939 w 8541659"/>
              <a:gd name="connsiteY1518" fmla="*/ 4498587 h 6858000"/>
              <a:gd name="connsiteX1519" fmla="*/ 1528168 w 8541659"/>
              <a:gd name="connsiteY1519" fmla="*/ 4458546 h 6858000"/>
              <a:gd name="connsiteX1520" fmla="*/ 1509478 w 8541659"/>
              <a:gd name="connsiteY1520" fmla="*/ 4417950 h 6858000"/>
              <a:gd name="connsiteX1521" fmla="*/ 1474933 w 8541659"/>
              <a:gd name="connsiteY1521" fmla="*/ 4334892 h 6858000"/>
              <a:gd name="connsiteX1522" fmla="*/ 1457562 w 8541659"/>
              <a:gd name="connsiteY1522" fmla="*/ 4295059 h 6858000"/>
              <a:gd name="connsiteX1523" fmla="*/ 1441304 w 8541659"/>
              <a:gd name="connsiteY1523" fmla="*/ 4259375 h 6858000"/>
              <a:gd name="connsiteX1524" fmla="*/ 1424286 w 8541659"/>
              <a:gd name="connsiteY1524" fmla="*/ 4225002 h 6858000"/>
              <a:gd name="connsiteX1525" fmla="*/ 1406305 w 8541659"/>
              <a:gd name="connsiteY1525" fmla="*/ 4195339 h 6858000"/>
              <a:gd name="connsiteX1526" fmla="*/ 1397493 w 8541659"/>
              <a:gd name="connsiteY1526" fmla="*/ 4183239 h 6858000"/>
              <a:gd name="connsiteX1527" fmla="*/ 1387161 w 8541659"/>
              <a:gd name="connsiteY1527" fmla="*/ 4173765 h 6858000"/>
              <a:gd name="connsiteX1528" fmla="*/ 1375514 w 8541659"/>
              <a:gd name="connsiteY1528" fmla="*/ 4163535 h 6858000"/>
              <a:gd name="connsiteX1529" fmla="*/ 1365741 w 8541659"/>
              <a:gd name="connsiteY1529" fmla="*/ 4156138 h 6858000"/>
              <a:gd name="connsiteX1530" fmla="*/ 1298980 w 8541659"/>
              <a:gd name="connsiteY1530" fmla="*/ 3973833 h 6858000"/>
              <a:gd name="connsiteX1531" fmla="*/ 1228261 w 8541659"/>
              <a:gd name="connsiteY1531" fmla="*/ 3789242 h 6858000"/>
              <a:gd name="connsiteX1532" fmla="*/ 1154556 w 8541659"/>
              <a:gd name="connsiteY1532" fmla="*/ 3597666 h 6858000"/>
              <a:gd name="connsiteX1533" fmla="*/ 1077669 w 8541659"/>
              <a:gd name="connsiteY1533" fmla="*/ 3402495 h 6858000"/>
              <a:gd name="connsiteX1534" fmla="*/ 782037 w 8541659"/>
              <a:gd name="connsiteY1534" fmla="*/ 2604168 h 6858000"/>
              <a:gd name="connsiteX1535" fmla="*/ 470092 w 8541659"/>
              <a:gd name="connsiteY1535" fmla="*/ 1782389 h 6858000"/>
              <a:gd name="connsiteX1536" fmla="*/ 237168 w 8541659"/>
              <a:gd name="connsiteY1536" fmla="*/ 1188571 h 6858000"/>
              <a:gd name="connsiteX1537" fmla="*/ 303229 w 8541659"/>
              <a:gd name="connsiteY1537" fmla="*/ 1165351 h 6858000"/>
              <a:gd name="connsiteX1538" fmla="*/ 293060 w 8541659"/>
              <a:gd name="connsiteY1538" fmla="*/ 1164742 h 6858000"/>
              <a:gd name="connsiteX1539" fmla="*/ 284399 w 8541659"/>
              <a:gd name="connsiteY1539" fmla="*/ 1161491 h 6858000"/>
              <a:gd name="connsiteX1540" fmla="*/ 261823 w 8541659"/>
              <a:gd name="connsiteY1540" fmla="*/ 1151965 h 6858000"/>
              <a:gd name="connsiteX1541" fmla="*/ 239441 w 8541659"/>
              <a:gd name="connsiteY1541" fmla="*/ 1139043 h 6858000"/>
              <a:gd name="connsiteX1542" fmla="*/ 218014 w 8541659"/>
              <a:gd name="connsiteY1542" fmla="*/ 1121414 h 6858000"/>
              <a:gd name="connsiteX1543" fmla="*/ 212401 w 8541659"/>
              <a:gd name="connsiteY1543" fmla="*/ 1112912 h 6858000"/>
              <a:gd name="connsiteX1544" fmla="*/ 206019 w 8541659"/>
              <a:gd name="connsiteY1544" fmla="*/ 1105722 h 6858000"/>
              <a:gd name="connsiteX1545" fmla="*/ 204349 w 8541659"/>
              <a:gd name="connsiteY1545" fmla="*/ 1099498 h 6858000"/>
              <a:gd name="connsiteX1546" fmla="*/ 204752 w 8541659"/>
              <a:gd name="connsiteY1546" fmla="*/ 1092716 h 6858000"/>
              <a:gd name="connsiteX1547" fmla="*/ 210423 w 8541659"/>
              <a:gd name="connsiteY1547" fmla="*/ 1088976 h 6858000"/>
              <a:gd name="connsiteX1548" fmla="*/ 216847 w 8541659"/>
              <a:gd name="connsiteY1548" fmla="*/ 1083922 h 6858000"/>
              <a:gd name="connsiteX1549" fmla="*/ 229857 w 8541659"/>
              <a:gd name="connsiteY1549" fmla="*/ 1082669 h 6858000"/>
              <a:gd name="connsiteX1550" fmla="*/ 247580 w 8541659"/>
              <a:gd name="connsiteY1550" fmla="*/ 1082379 h 6858000"/>
              <a:gd name="connsiteX1551" fmla="*/ 227628 w 8541659"/>
              <a:gd name="connsiteY1551" fmla="*/ 1074368 h 6858000"/>
              <a:gd name="connsiteX1552" fmla="*/ 209408 w 8541659"/>
              <a:gd name="connsiteY1552" fmla="*/ 1060339 h 6858000"/>
              <a:gd name="connsiteX1553" fmla="*/ 195320 w 8541659"/>
              <a:gd name="connsiteY1553" fmla="*/ 1045194 h 6858000"/>
              <a:gd name="connsiteX1554" fmla="*/ 182013 w 8541659"/>
              <a:gd name="connsiteY1554" fmla="*/ 1028745 h 6858000"/>
              <a:gd name="connsiteX1555" fmla="*/ 172285 w 8541659"/>
              <a:gd name="connsiteY1555" fmla="*/ 1009104 h 6858000"/>
              <a:gd name="connsiteX1556" fmla="*/ 162004 w 8541659"/>
              <a:gd name="connsiteY1556" fmla="*/ 987388 h 6858000"/>
              <a:gd name="connsiteX1557" fmla="*/ 154563 w 8541659"/>
              <a:gd name="connsiteY1557" fmla="*/ 963805 h 6858000"/>
              <a:gd name="connsiteX1558" fmla="*/ 147671 w 8541659"/>
              <a:gd name="connsiteY1558" fmla="*/ 942295 h 6858000"/>
              <a:gd name="connsiteX1559" fmla="*/ 136170 w 8541659"/>
              <a:gd name="connsiteY1559" fmla="*/ 895334 h 6858000"/>
              <a:gd name="connsiteX1560" fmla="*/ 122596 w 8541659"/>
              <a:gd name="connsiteY1560" fmla="*/ 848923 h 6858000"/>
              <a:gd name="connsiteX1561" fmla="*/ 116266 w 8541659"/>
              <a:gd name="connsiteY1561" fmla="*/ 829490 h 6858000"/>
              <a:gd name="connsiteX1562" fmla="*/ 108057 w 8541659"/>
              <a:gd name="connsiteY1562" fmla="*/ 807219 h 6858000"/>
              <a:gd name="connsiteX1563" fmla="*/ 98127 w 8541659"/>
              <a:gd name="connsiteY1563" fmla="*/ 790972 h 6858000"/>
              <a:gd name="connsiteX1564" fmla="*/ 1116330 w 8541659"/>
              <a:gd name="connsiteY1564" fmla="*/ 301053 h 6858000"/>
              <a:gd name="connsiteX1565" fmla="*/ 1121577 w 8541659"/>
              <a:gd name="connsiteY1565" fmla="*/ 304081 h 6858000"/>
              <a:gd name="connsiteX1566" fmla="*/ 1126040 w 8541659"/>
              <a:gd name="connsiteY1566" fmla="*/ 308429 h 6858000"/>
              <a:gd name="connsiteX1567" fmla="*/ 1131579 w 8541659"/>
              <a:gd name="connsiteY1567" fmla="*/ 316935 h 6858000"/>
              <a:gd name="connsiteX1568" fmla="*/ 1133753 w 8541659"/>
              <a:gd name="connsiteY1568" fmla="*/ 325272 h 6858000"/>
              <a:gd name="connsiteX1569" fmla="*/ 1138617 w 8541659"/>
              <a:gd name="connsiteY1569" fmla="*/ 344007 h 6858000"/>
              <a:gd name="connsiteX1570" fmla="*/ 1143694 w 8541659"/>
              <a:gd name="connsiteY1570" fmla="*/ 359323 h 6858000"/>
              <a:gd name="connsiteX1571" fmla="*/ 1148687 w 8541659"/>
              <a:gd name="connsiteY1571" fmla="*/ 365741 h 6858000"/>
              <a:gd name="connsiteX1572" fmla="*/ 1153920 w 8541659"/>
              <a:gd name="connsiteY1572" fmla="*/ 368763 h 6858000"/>
              <a:gd name="connsiteX1573" fmla="*/ 1159144 w 8541659"/>
              <a:gd name="connsiteY1573" fmla="*/ 371778 h 6858000"/>
              <a:gd name="connsiteX1574" fmla="*/ 1167435 w 8541659"/>
              <a:gd name="connsiteY1574" fmla="*/ 369490 h 6858000"/>
              <a:gd name="connsiteX1575" fmla="*/ 1177253 w 8541659"/>
              <a:gd name="connsiteY1575" fmla="*/ 364538 h 6858000"/>
              <a:gd name="connsiteX1576" fmla="*/ 1190692 w 8541659"/>
              <a:gd name="connsiteY1576" fmla="*/ 356371 h 6858000"/>
              <a:gd name="connsiteX1577" fmla="*/ 1181714 w 8541659"/>
              <a:gd name="connsiteY1577" fmla="*/ 368890 h 6858000"/>
              <a:gd name="connsiteX1578" fmla="*/ 1171975 w 8541659"/>
              <a:gd name="connsiteY1578" fmla="*/ 382731 h 6858000"/>
              <a:gd name="connsiteX1579" fmla="*/ 1167157 w 8541659"/>
              <a:gd name="connsiteY1579" fmla="*/ 394106 h 6858000"/>
              <a:gd name="connsiteX1580" fmla="*/ 1162338 w 8541659"/>
              <a:gd name="connsiteY1580" fmla="*/ 405478 h 6858000"/>
              <a:gd name="connsiteX1581" fmla="*/ 1161645 w 8541659"/>
              <a:gd name="connsiteY1581" fmla="*/ 415697 h 6858000"/>
              <a:gd name="connsiteX1582" fmla="*/ 1160970 w 8541659"/>
              <a:gd name="connsiteY1582" fmla="*/ 425926 h 6858000"/>
              <a:gd name="connsiteX1583" fmla="*/ 1163758 w 8541659"/>
              <a:gd name="connsiteY1583" fmla="*/ 445234 h 6858000"/>
              <a:gd name="connsiteX1584" fmla="*/ 1168618 w 8541659"/>
              <a:gd name="connsiteY1584" fmla="*/ 463964 h 6858000"/>
              <a:gd name="connsiteX1585" fmla="*/ 1175097 w 8541659"/>
              <a:gd name="connsiteY1585" fmla="*/ 488940 h 6858000"/>
              <a:gd name="connsiteX1586" fmla="*/ 1181345 w 8541659"/>
              <a:gd name="connsiteY1586" fmla="*/ 517319 h 6858000"/>
              <a:gd name="connsiteX1587" fmla="*/ 1185309 w 8541659"/>
              <a:gd name="connsiteY1587" fmla="*/ 549693 h 6858000"/>
              <a:gd name="connsiteX1588" fmla="*/ 1170484 w 8541659"/>
              <a:gd name="connsiteY1588" fmla="*/ 548214 h 6858000"/>
              <a:gd name="connsiteX1589" fmla="*/ 1157961 w 8541659"/>
              <a:gd name="connsiteY1589" fmla="*/ 542757 h 6858000"/>
              <a:gd name="connsiteX1590" fmla="*/ 1148277 w 8541659"/>
              <a:gd name="connsiteY1590" fmla="*/ 535394 h 6858000"/>
              <a:gd name="connsiteX1591" fmla="*/ 1140898 w 8541659"/>
              <a:gd name="connsiteY1591" fmla="*/ 524054 h 6858000"/>
              <a:gd name="connsiteX1592" fmla="*/ 1135040 w 8541659"/>
              <a:gd name="connsiteY1592" fmla="*/ 510056 h 6858000"/>
              <a:gd name="connsiteX1593" fmla="*/ 1130722 w 8541659"/>
              <a:gd name="connsiteY1593" fmla="*/ 493405 h 6858000"/>
              <a:gd name="connsiteX1594" fmla="*/ 1124927 w 8541659"/>
              <a:gd name="connsiteY1594" fmla="*/ 458207 h 6858000"/>
              <a:gd name="connsiteX1595" fmla="*/ 1118154 w 8541659"/>
              <a:gd name="connsiteY1595" fmla="*/ 376429 h 6858000"/>
              <a:gd name="connsiteX1596" fmla="*/ 1115365 w 8541659"/>
              <a:gd name="connsiteY1596" fmla="*/ 357123 h 6858000"/>
              <a:gd name="connsiteX1597" fmla="*/ 1112554 w 8541659"/>
              <a:gd name="connsiteY1597" fmla="*/ 337804 h 6858000"/>
              <a:gd name="connsiteX1598" fmla="*/ 1104833 w 8541659"/>
              <a:gd name="connsiteY1598" fmla="*/ 320959 h 6858000"/>
              <a:gd name="connsiteX1599" fmla="*/ 1101052 w 8541659"/>
              <a:gd name="connsiteY1599" fmla="*/ 306392 h 6858000"/>
              <a:gd name="connsiteX1600" fmla="*/ 1108805 w 8541659"/>
              <a:gd name="connsiteY1600" fmla="*/ 302015 h 6858000"/>
              <a:gd name="connsiteX1601" fmla="*/ 973161 w 8541659"/>
              <a:gd name="connsiteY1601" fmla="*/ 0 h 6858000"/>
              <a:gd name="connsiteX1602" fmla="*/ 8541659 w 8541659"/>
              <a:gd name="connsiteY1602" fmla="*/ 0 h 6858000"/>
              <a:gd name="connsiteX1603" fmla="*/ 8541659 w 8541659"/>
              <a:gd name="connsiteY1603" fmla="*/ 5125263 h 6858000"/>
              <a:gd name="connsiteX1604" fmla="*/ 8539177 w 8541659"/>
              <a:gd name="connsiteY1604" fmla="*/ 5129563 h 6858000"/>
              <a:gd name="connsiteX1605" fmla="*/ 8537453 w 8541659"/>
              <a:gd name="connsiteY1605" fmla="*/ 5135589 h 6858000"/>
              <a:gd name="connsiteX1606" fmla="*/ 8540439 w 8541659"/>
              <a:gd name="connsiteY1606" fmla="*/ 5142578 h 6858000"/>
              <a:gd name="connsiteX1607" fmla="*/ 8541659 w 8541659"/>
              <a:gd name="connsiteY1607" fmla="*/ 5147133 h 6858000"/>
              <a:gd name="connsiteX1608" fmla="*/ 8541659 w 8541659"/>
              <a:gd name="connsiteY1608" fmla="*/ 5163066 h 6858000"/>
              <a:gd name="connsiteX1609" fmla="*/ 8527778 w 8541659"/>
              <a:gd name="connsiteY1609" fmla="*/ 5149308 h 6858000"/>
              <a:gd name="connsiteX1610" fmla="*/ 8508845 w 8541659"/>
              <a:gd name="connsiteY1610" fmla="*/ 5124337 h 6858000"/>
              <a:gd name="connsiteX1611" fmla="*/ 8490120 w 8541659"/>
              <a:gd name="connsiteY1611" fmla="*/ 5095976 h 6858000"/>
              <a:gd name="connsiteX1612" fmla="*/ 8472152 w 8541659"/>
              <a:gd name="connsiteY1612" fmla="*/ 5066293 h 6858000"/>
              <a:gd name="connsiteX1613" fmla="*/ 8437942 w 8541659"/>
              <a:gd name="connsiteY1613" fmla="*/ 5000905 h 6858000"/>
              <a:gd name="connsiteX1614" fmla="*/ 8404495 w 8541659"/>
              <a:gd name="connsiteY1614" fmla="*/ 4934200 h 6858000"/>
              <a:gd name="connsiteX1615" fmla="*/ 8387490 w 8541659"/>
              <a:gd name="connsiteY1615" fmla="*/ 4899814 h 6858000"/>
              <a:gd name="connsiteX1616" fmla="*/ 8366132 w 8541659"/>
              <a:gd name="connsiteY1616" fmla="*/ 4869928 h 6858000"/>
              <a:gd name="connsiteX1617" fmla="*/ 8344215 w 8541659"/>
              <a:gd name="connsiteY1617" fmla="*/ 4837971 h 6858000"/>
              <a:gd name="connsiteX1618" fmla="*/ 8319816 w 8541659"/>
              <a:gd name="connsiteY1618" fmla="*/ 4813350 h 6858000"/>
              <a:gd name="connsiteX1619" fmla="*/ 8294100 w 8541659"/>
              <a:gd name="connsiteY1619" fmla="*/ 4787975 h 6858000"/>
              <a:gd name="connsiteX1620" fmla="*/ 8279066 w 8541659"/>
              <a:gd name="connsiteY1620" fmla="*/ 4777537 h 6858000"/>
              <a:gd name="connsiteX1621" fmla="*/ 8264029 w 8541659"/>
              <a:gd name="connsiteY1621" fmla="*/ 4767100 h 6858000"/>
              <a:gd name="connsiteX1622" fmla="*/ 8248790 w 8541659"/>
              <a:gd name="connsiteY1622" fmla="*/ 4760057 h 6858000"/>
              <a:gd name="connsiteX1623" fmla="*/ 8232231 w 8541659"/>
              <a:gd name="connsiteY1623" fmla="*/ 4752252 h 6858000"/>
              <a:gd name="connsiteX1624" fmla="*/ 8214156 w 8541659"/>
              <a:gd name="connsiteY1624" fmla="*/ 4747081 h 6858000"/>
              <a:gd name="connsiteX1625" fmla="*/ 8196080 w 8541659"/>
              <a:gd name="connsiteY1625" fmla="*/ 4741911 h 6858000"/>
              <a:gd name="connsiteX1626" fmla="*/ 8200841 w 8541659"/>
              <a:gd name="connsiteY1626" fmla="*/ 4730620 h 6858000"/>
              <a:gd name="connsiteX1627" fmla="*/ 8206163 w 8541659"/>
              <a:gd name="connsiteY1627" fmla="*/ 4721402 h 6858000"/>
              <a:gd name="connsiteX1628" fmla="*/ 8211281 w 8541659"/>
              <a:gd name="connsiteY1628" fmla="*/ 4715582 h 6858000"/>
              <a:gd name="connsiteX1629" fmla="*/ 8216956 w 8541659"/>
              <a:gd name="connsiteY1629" fmla="*/ 4711836 h 6858000"/>
              <a:gd name="connsiteX1630" fmla="*/ 8235436 w 8541659"/>
              <a:gd name="connsiteY1630" fmla="*/ 4710220 h 6858000"/>
              <a:gd name="connsiteX1631" fmla="*/ 8254682 w 8541659"/>
              <a:gd name="connsiteY1631" fmla="*/ 4707287 h 6858000"/>
              <a:gd name="connsiteX1632" fmla="*/ 8185688 w 8541659"/>
              <a:gd name="connsiteY1632" fmla="*/ 4620067 h 6858000"/>
              <a:gd name="connsiteX1633" fmla="*/ 8113714 w 8541659"/>
              <a:gd name="connsiteY1633" fmla="*/ 4525856 h 6858000"/>
              <a:gd name="connsiteX1634" fmla="*/ 8043814 w 8541659"/>
              <a:gd name="connsiteY1634" fmla="*/ 4431085 h 6858000"/>
              <a:gd name="connsiteX1635" fmla="*/ 8008585 w 8541659"/>
              <a:gd name="connsiteY1635" fmla="*/ 4382662 h 6858000"/>
              <a:gd name="connsiteX1636" fmla="*/ 7976752 w 8541659"/>
              <a:gd name="connsiteY1636" fmla="*/ 4334443 h 6858000"/>
              <a:gd name="connsiteX1637" fmla="*/ 7946993 w 8541659"/>
              <a:gd name="connsiteY1637" fmla="*/ 4285671 h 6858000"/>
              <a:gd name="connsiteX1638" fmla="*/ 7918548 w 8541659"/>
              <a:gd name="connsiteY1638" fmla="*/ 4237652 h 6858000"/>
              <a:gd name="connsiteX1639" fmla="*/ 7892184 w 8541659"/>
              <a:gd name="connsiteY1639" fmla="*/ 4189082 h 6858000"/>
              <a:gd name="connsiteX1640" fmla="*/ 7870326 w 8541659"/>
              <a:gd name="connsiteY1640" fmla="*/ 4144866 h 6858000"/>
              <a:gd name="connsiteX1641" fmla="*/ 7851299 w 8541659"/>
              <a:gd name="connsiteY1641" fmla="*/ 4098776 h 6858000"/>
              <a:gd name="connsiteX1642" fmla="*/ 7837541 w 8541659"/>
              <a:gd name="connsiteY1642" fmla="*/ 4055729 h 6858000"/>
              <a:gd name="connsiteX1643" fmla="*/ 7827732 w 8541659"/>
              <a:gd name="connsiteY1643" fmla="*/ 4014961 h 6858000"/>
              <a:gd name="connsiteX1644" fmla="*/ 7826113 w 8541659"/>
              <a:gd name="connsiteY1644" fmla="*/ 3996478 h 6858000"/>
              <a:gd name="connsiteX1645" fmla="*/ 7823945 w 8541659"/>
              <a:gd name="connsiteY1645" fmla="*/ 3975917 h 6858000"/>
              <a:gd name="connsiteX1646" fmla="*/ 7816455 w 8541659"/>
              <a:gd name="connsiteY1646" fmla="*/ 3964570 h 6858000"/>
              <a:gd name="connsiteX1647" fmla="*/ 7809315 w 8541659"/>
              <a:gd name="connsiteY1647" fmla="*/ 3958695 h 6858000"/>
              <a:gd name="connsiteX1648" fmla="*/ 7804051 w 8541659"/>
              <a:gd name="connsiteY1648" fmla="*/ 3955653 h 6858000"/>
              <a:gd name="connsiteX1649" fmla="*/ 7799138 w 8541659"/>
              <a:gd name="connsiteY1649" fmla="*/ 3958084 h 6858000"/>
              <a:gd name="connsiteX1650" fmla="*/ 7793468 w 8541659"/>
              <a:gd name="connsiteY1650" fmla="*/ 3961829 h 6858000"/>
              <a:gd name="connsiteX1651" fmla="*/ 7789109 w 8541659"/>
              <a:gd name="connsiteY1651" fmla="*/ 3966339 h 6858000"/>
              <a:gd name="connsiteX1652" fmla="*/ 7781510 w 8541659"/>
              <a:gd name="connsiteY1652" fmla="*/ 3979499 h 6858000"/>
              <a:gd name="connsiteX1653" fmla="*/ 7774467 w 8541659"/>
              <a:gd name="connsiteY1653" fmla="*/ 3994740 h 6858000"/>
              <a:gd name="connsiteX1654" fmla="*/ 7771424 w 8541659"/>
              <a:gd name="connsiteY1654" fmla="*/ 4000007 h 6858000"/>
              <a:gd name="connsiteX1655" fmla="*/ 7767068 w 8541659"/>
              <a:gd name="connsiteY1655" fmla="*/ 4004513 h 6858000"/>
              <a:gd name="connsiteX1656" fmla="*/ 7764992 w 8541659"/>
              <a:gd name="connsiteY1656" fmla="*/ 4005066 h 6858000"/>
              <a:gd name="connsiteX1657" fmla="*/ 7759727 w 8541659"/>
              <a:gd name="connsiteY1657" fmla="*/ 4002030 h 6858000"/>
              <a:gd name="connsiteX1658" fmla="*/ 7755218 w 8541659"/>
              <a:gd name="connsiteY1658" fmla="*/ 3997672 h 6858000"/>
              <a:gd name="connsiteX1659" fmla="*/ 7751680 w 8541659"/>
              <a:gd name="connsiteY1659" fmla="*/ 3988608 h 6858000"/>
              <a:gd name="connsiteX1660" fmla="*/ 7737919 w 8541659"/>
              <a:gd name="connsiteY1660" fmla="*/ 3945558 h 6858000"/>
              <a:gd name="connsiteX1661" fmla="*/ 7723200 w 8541659"/>
              <a:gd name="connsiteY1661" fmla="*/ 3907217 h 6858000"/>
              <a:gd name="connsiteX1662" fmla="*/ 7708680 w 8541659"/>
              <a:gd name="connsiteY1662" fmla="*/ 3865486 h 6858000"/>
              <a:gd name="connsiteX1663" fmla="*/ 7691322 w 8541659"/>
              <a:gd name="connsiteY1663" fmla="*/ 3825629 h 6858000"/>
              <a:gd name="connsiteX1664" fmla="*/ 7671892 w 8541659"/>
              <a:gd name="connsiteY1664" fmla="*/ 3786326 h 6858000"/>
              <a:gd name="connsiteX1665" fmla="*/ 7651141 w 8541659"/>
              <a:gd name="connsiteY1665" fmla="*/ 3746263 h 6858000"/>
              <a:gd name="connsiteX1666" fmla="*/ 7630394 w 8541659"/>
              <a:gd name="connsiteY1666" fmla="*/ 3706197 h 6858000"/>
              <a:gd name="connsiteX1667" fmla="*/ 7608129 w 8541659"/>
              <a:gd name="connsiteY1667" fmla="*/ 3668771 h 6858000"/>
              <a:gd name="connsiteX1668" fmla="*/ 7582670 w 8541659"/>
              <a:gd name="connsiteY1668" fmla="*/ 3627744 h 6858000"/>
              <a:gd name="connsiteX1669" fmla="*/ 7557766 w 8541659"/>
              <a:gd name="connsiteY1669" fmla="*/ 3588795 h 6858000"/>
              <a:gd name="connsiteX1670" fmla="*/ 7503256 w 8541659"/>
              <a:gd name="connsiteY1670" fmla="*/ 3509932 h 6858000"/>
              <a:gd name="connsiteX1671" fmla="*/ 7440643 w 8541659"/>
              <a:gd name="connsiteY1671" fmla="*/ 3429902 h 6858000"/>
              <a:gd name="connsiteX1672" fmla="*/ 7371800 w 8541659"/>
              <a:gd name="connsiteY1672" fmla="*/ 3351540 h 6858000"/>
              <a:gd name="connsiteX1673" fmla="*/ 7382631 w 8541659"/>
              <a:gd name="connsiteY1673" fmla="*/ 3375345 h 6858000"/>
              <a:gd name="connsiteX1674" fmla="*/ 7394014 w 8541659"/>
              <a:gd name="connsiteY1674" fmla="*/ 3401222 h 6858000"/>
              <a:gd name="connsiteX1675" fmla="*/ 7414508 w 8541659"/>
              <a:gd name="connsiteY1675" fmla="*/ 3456935 h 6858000"/>
              <a:gd name="connsiteX1676" fmla="*/ 7430636 w 8541659"/>
              <a:gd name="connsiteY1676" fmla="*/ 3517152 h 6858000"/>
              <a:gd name="connsiteX1677" fmla="*/ 7448646 w 8541659"/>
              <a:gd name="connsiteY1677" fmla="*/ 3580205 h 6858000"/>
              <a:gd name="connsiteX1678" fmla="*/ 7479539 w 8541659"/>
              <a:gd name="connsiteY1678" fmla="*/ 3712130 h 6858000"/>
              <a:gd name="connsiteX1679" fmla="*/ 7510787 w 8541659"/>
              <a:gd name="connsiteY1679" fmla="*/ 3849528 h 6858000"/>
              <a:gd name="connsiteX1680" fmla="*/ 7530663 w 8541659"/>
              <a:gd name="connsiteY1680" fmla="*/ 3915415 h 6858000"/>
              <a:gd name="connsiteX1681" fmla="*/ 7554492 w 8541659"/>
              <a:gd name="connsiteY1681" fmla="*/ 3983583 h 6858000"/>
              <a:gd name="connsiteX1682" fmla="*/ 7580602 w 8541659"/>
              <a:gd name="connsiteY1682" fmla="*/ 4047804 h 6858000"/>
              <a:gd name="connsiteX1683" fmla="*/ 7606912 w 8541659"/>
              <a:gd name="connsiteY1683" fmla="*/ 4108630 h 6858000"/>
              <a:gd name="connsiteX1684" fmla="*/ 7624118 w 8541659"/>
              <a:gd name="connsiteY1684" fmla="*/ 4139625 h 6858000"/>
              <a:gd name="connsiteX1685" fmla="*/ 7640768 w 8541659"/>
              <a:gd name="connsiteY1685" fmla="*/ 4168550 h 6858000"/>
              <a:gd name="connsiteX1686" fmla="*/ 7658942 w 8541659"/>
              <a:gd name="connsiteY1686" fmla="*/ 4194836 h 6858000"/>
              <a:gd name="connsiteX1687" fmla="*/ 7678423 w 8541659"/>
              <a:gd name="connsiteY1687" fmla="*/ 4221882 h 6858000"/>
              <a:gd name="connsiteX1688" fmla="*/ 7698672 w 8541659"/>
              <a:gd name="connsiteY1688" fmla="*/ 4247617 h 6858000"/>
              <a:gd name="connsiteX1689" fmla="*/ 7718920 w 8541659"/>
              <a:gd name="connsiteY1689" fmla="*/ 4273345 h 6858000"/>
              <a:gd name="connsiteX1690" fmla="*/ 7742763 w 8541659"/>
              <a:gd name="connsiteY1690" fmla="*/ 4295891 h 6858000"/>
              <a:gd name="connsiteX1691" fmla="*/ 7766049 w 8541659"/>
              <a:gd name="connsiteY1691" fmla="*/ 4316354 h 6858000"/>
              <a:gd name="connsiteX1692" fmla="*/ 7761433 w 8541659"/>
              <a:gd name="connsiteY1692" fmla="*/ 4336505 h 6858000"/>
              <a:gd name="connsiteX1693" fmla="*/ 7753831 w 8541659"/>
              <a:gd name="connsiteY1693" fmla="*/ 4349669 h 6858000"/>
              <a:gd name="connsiteX1694" fmla="*/ 7746439 w 8541659"/>
              <a:gd name="connsiteY1694" fmla="*/ 4359442 h 6858000"/>
              <a:gd name="connsiteX1695" fmla="*/ 7737372 w 8541659"/>
              <a:gd name="connsiteY1695" fmla="*/ 4362983 h 6858000"/>
              <a:gd name="connsiteX1696" fmla="*/ 7725876 w 8541659"/>
              <a:gd name="connsiteY1696" fmla="*/ 4361612 h 6858000"/>
              <a:gd name="connsiteX1697" fmla="*/ 7715143 w 8541659"/>
              <a:gd name="connsiteY1697" fmla="*/ 4358928 h 6858000"/>
              <a:gd name="connsiteX1698" fmla="*/ 7704611 w 8541659"/>
              <a:gd name="connsiteY1698" fmla="*/ 4352847 h 6858000"/>
              <a:gd name="connsiteX1699" fmla="*/ 7692766 w 8541659"/>
              <a:gd name="connsiteY1699" fmla="*/ 4346008 h 6858000"/>
              <a:gd name="connsiteX1700" fmla="*/ 7669071 w 8541659"/>
              <a:gd name="connsiteY1700" fmla="*/ 4332330 h 6858000"/>
              <a:gd name="connsiteX1701" fmla="*/ 7654389 w 8541659"/>
              <a:gd name="connsiteY1701" fmla="*/ 4327362 h 6858000"/>
              <a:gd name="connsiteX1702" fmla="*/ 7641780 w 8541659"/>
              <a:gd name="connsiteY1702" fmla="*/ 4321836 h 6858000"/>
              <a:gd name="connsiteX1703" fmla="*/ 7628413 w 8541659"/>
              <a:gd name="connsiteY1703" fmla="*/ 4317632 h 6858000"/>
              <a:gd name="connsiteX1704" fmla="*/ 7616159 w 8541659"/>
              <a:gd name="connsiteY1704" fmla="*/ 4317575 h 6858000"/>
              <a:gd name="connsiteX1705" fmla="*/ 7602940 w 8541659"/>
              <a:gd name="connsiteY1705" fmla="*/ 4322230 h 6858000"/>
              <a:gd name="connsiteX1706" fmla="*/ 7591595 w 8541659"/>
              <a:gd name="connsiteY1706" fmla="*/ 4329724 h 6858000"/>
              <a:gd name="connsiteX1707" fmla="*/ 7606577 w 8541659"/>
              <a:gd name="connsiteY1707" fmla="*/ 4352415 h 6858000"/>
              <a:gd name="connsiteX1708" fmla="*/ 7623632 w 8541659"/>
              <a:gd name="connsiteY1708" fmla="*/ 4374550 h 6858000"/>
              <a:gd name="connsiteX1709" fmla="*/ 7660028 w 8541659"/>
              <a:gd name="connsiteY1709" fmla="*/ 4414869 h 6858000"/>
              <a:gd name="connsiteX1710" fmla="*/ 7697738 w 8541659"/>
              <a:gd name="connsiteY1710" fmla="*/ 4455950 h 6858000"/>
              <a:gd name="connsiteX1711" fmla="*/ 7738490 w 8541659"/>
              <a:gd name="connsiteY1711" fmla="*/ 4491768 h 6858000"/>
              <a:gd name="connsiteX1712" fmla="*/ 7823387 w 8541659"/>
              <a:gd name="connsiteY1712" fmla="*/ 4563597 h 6858000"/>
              <a:gd name="connsiteX1713" fmla="*/ 7864900 w 8541659"/>
              <a:gd name="connsiteY1713" fmla="*/ 4598097 h 6858000"/>
              <a:gd name="connsiteX1714" fmla="*/ 7908285 w 8541659"/>
              <a:gd name="connsiteY1714" fmla="*/ 4635433 h 6858000"/>
              <a:gd name="connsiteX1715" fmla="*/ 7948280 w 8541659"/>
              <a:gd name="connsiteY1715" fmla="*/ 4672560 h 6858000"/>
              <a:gd name="connsiteX1716" fmla="*/ 7984674 w 8541659"/>
              <a:gd name="connsiteY1716" fmla="*/ 4712884 h 6858000"/>
              <a:gd name="connsiteX1717" fmla="*/ 8020865 w 8541659"/>
              <a:gd name="connsiteY1717" fmla="*/ 4756597 h 6858000"/>
              <a:gd name="connsiteX1718" fmla="*/ 8036048 w 8541659"/>
              <a:gd name="connsiteY1718" fmla="*/ 4775894 h 6858000"/>
              <a:gd name="connsiteX1719" fmla="*/ 8049511 w 8541659"/>
              <a:gd name="connsiteY1719" fmla="*/ 4801217 h 6858000"/>
              <a:gd name="connsiteX1720" fmla="*/ 8063728 w 8541659"/>
              <a:gd name="connsiteY1720" fmla="*/ 4825225 h 6858000"/>
              <a:gd name="connsiteX1721" fmla="*/ 8075118 w 8541659"/>
              <a:gd name="connsiteY1721" fmla="*/ 4851105 h 6858000"/>
              <a:gd name="connsiteX1722" fmla="*/ 8088576 w 8541659"/>
              <a:gd name="connsiteY1722" fmla="*/ 4876430 h 6858000"/>
              <a:gd name="connsiteX1723" fmla="*/ 8095810 w 8541659"/>
              <a:gd name="connsiteY1723" fmla="*/ 4903425 h 6858000"/>
              <a:gd name="connsiteX1724" fmla="*/ 8103600 w 8541659"/>
              <a:gd name="connsiteY1724" fmla="*/ 4932492 h 6858000"/>
              <a:gd name="connsiteX1725" fmla="*/ 8110627 w 8541659"/>
              <a:gd name="connsiteY1725" fmla="*/ 4962878 h 6858000"/>
              <a:gd name="connsiteX1726" fmla="*/ 8115580 w 8541659"/>
              <a:gd name="connsiteY1726" fmla="*/ 4993825 h 6858000"/>
              <a:gd name="connsiteX1727" fmla="*/ 8116936 w 8541659"/>
              <a:gd name="connsiteY1727" fmla="*/ 5027956 h 6858000"/>
              <a:gd name="connsiteX1728" fmla="*/ 8096036 w 8541659"/>
              <a:gd name="connsiteY1728" fmla="*/ 4979028 h 6858000"/>
              <a:gd name="connsiteX1729" fmla="*/ 8071393 w 8541659"/>
              <a:gd name="connsiteY1729" fmla="*/ 4924434 h 6858000"/>
              <a:gd name="connsiteX1730" fmla="*/ 8055857 w 8541659"/>
              <a:gd name="connsiteY1730" fmla="*/ 4899664 h 6858000"/>
              <a:gd name="connsiteX1731" fmla="*/ 8041840 w 8541659"/>
              <a:gd name="connsiteY1731" fmla="*/ 4872264 h 6858000"/>
              <a:gd name="connsiteX1732" fmla="*/ 8022909 w 8541659"/>
              <a:gd name="connsiteY1732" fmla="*/ 4847293 h 6858000"/>
              <a:gd name="connsiteX1733" fmla="*/ 8006612 w 8541659"/>
              <a:gd name="connsiteY1733" fmla="*/ 4823841 h 6858000"/>
              <a:gd name="connsiteX1734" fmla="*/ 7986714 w 8541659"/>
              <a:gd name="connsiteY1734" fmla="*/ 4803580 h 6858000"/>
              <a:gd name="connsiteX1735" fmla="*/ 7965508 w 8541659"/>
              <a:gd name="connsiteY1735" fmla="*/ 4782559 h 6858000"/>
              <a:gd name="connsiteX1736" fmla="*/ 7945412 w 8541659"/>
              <a:gd name="connsiteY1736" fmla="*/ 4765689 h 6858000"/>
              <a:gd name="connsiteX1737" fmla="*/ 7923034 w 8541659"/>
              <a:gd name="connsiteY1737" fmla="*/ 4752769 h 6858000"/>
              <a:gd name="connsiteX1738" fmla="*/ 7899131 w 8541659"/>
              <a:gd name="connsiteY1738" fmla="*/ 4742480 h 6858000"/>
              <a:gd name="connsiteX1739" fmla="*/ 7875031 w 8541659"/>
              <a:gd name="connsiteY1739" fmla="*/ 4735586 h 6858000"/>
              <a:gd name="connsiteX1740" fmla="*/ 7850728 w 8541659"/>
              <a:gd name="connsiteY1740" fmla="*/ 4732086 h 6858000"/>
              <a:gd name="connsiteX1741" fmla="*/ 7839788 w 8541659"/>
              <a:gd name="connsiteY1741" fmla="*/ 4732793 h 6858000"/>
              <a:gd name="connsiteX1742" fmla="*/ 7826773 w 8541659"/>
              <a:gd name="connsiteY1742" fmla="*/ 4734052 h 6858000"/>
              <a:gd name="connsiteX1743" fmla="*/ 7830628 w 8541659"/>
              <a:gd name="connsiteY1743" fmla="*/ 4715218 h 6858000"/>
              <a:gd name="connsiteX1744" fmla="*/ 7828255 w 8541659"/>
              <a:gd name="connsiteY1744" fmla="*/ 4698048 h 6858000"/>
              <a:gd name="connsiteX1745" fmla="*/ 7823801 w 8541659"/>
              <a:gd name="connsiteY1745" fmla="*/ 4681436 h 6858000"/>
              <a:gd name="connsiteX1746" fmla="*/ 7819353 w 8541659"/>
              <a:gd name="connsiteY1746" fmla="*/ 4664829 h 6858000"/>
              <a:gd name="connsiteX1747" fmla="*/ 7811305 w 8541659"/>
              <a:gd name="connsiteY1747" fmla="*/ 4651402 h 6858000"/>
              <a:gd name="connsiteX1748" fmla="*/ 7803259 w 8541659"/>
              <a:gd name="connsiteY1748" fmla="*/ 4637984 h 6858000"/>
              <a:gd name="connsiteX1749" fmla="*/ 7782460 w 8541659"/>
              <a:gd name="connsiteY1749" fmla="*/ 4610171 h 6858000"/>
              <a:gd name="connsiteX1750" fmla="*/ 7758262 w 8541659"/>
              <a:gd name="connsiteY1750" fmla="*/ 4582164 h 6858000"/>
              <a:gd name="connsiteX1751" fmla="*/ 7736901 w 8541659"/>
              <a:gd name="connsiteY1751" fmla="*/ 4552277 h 6858000"/>
              <a:gd name="connsiteX1752" fmla="*/ 7724907 w 8541659"/>
              <a:gd name="connsiteY1752" fmla="*/ 4536575 h 6858000"/>
              <a:gd name="connsiteX1753" fmla="*/ 7714223 w 8541659"/>
              <a:gd name="connsiteY1753" fmla="*/ 4521635 h 6858000"/>
              <a:gd name="connsiteX1754" fmla="*/ 7704512 w 8541659"/>
              <a:gd name="connsiteY1754" fmla="*/ 4501983 h 6858000"/>
              <a:gd name="connsiteX1755" fmla="*/ 7698742 w 8541659"/>
              <a:gd name="connsiteY1755" fmla="*/ 4484609 h 6858000"/>
              <a:gd name="connsiteX1756" fmla="*/ 7686322 w 8541659"/>
              <a:gd name="connsiteY1756" fmla="*/ 4521320 h 6858000"/>
              <a:gd name="connsiteX1757" fmla="*/ 7683433 w 8541659"/>
              <a:gd name="connsiteY1757" fmla="*/ 4535452 h 6858000"/>
              <a:gd name="connsiteX1758" fmla="*/ 7681098 w 8541659"/>
              <a:gd name="connsiteY1758" fmla="*/ 4551652 h 6858000"/>
              <a:gd name="connsiteX1759" fmla="*/ 7680839 w 8541659"/>
              <a:gd name="connsiteY1759" fmla="*/ 4567301 h 6858000"/>
              <a:gd name="connsiteX1760" fmla="*/ 7681543 w 8541659"/>
              <a:gd name="connsiteY1760" fmla="*/ 4578238 h 6858000"/>
              <a:gd name="connsiteX1761" fmla="*/ 7686699 w 8541659"/>
              <a:gd name="connsiteY1761" fmla="*/ 4605792 h 6858000"/>
              <a:gd name="connsiteX1762" fmla="*/ 7695651 w 8541659"/>
              <a:gd name="connsiteY1762" fmla="*/ 4626759 h 6858000"/>
              <a:gd name="connsiteX1763" fmla="*/ 7706689 w 8541659"/>
              <a:gd name="connsiteY1763" fmla="*/ 4647168 h 6858000"/>
              <a:gd name="connsiteX1764" fmla="*/ 7721871 w 8541659"/>
              <a:gd name="connsiteY1764" fmla="*/ 4666466 h 6858000"/>
              <a:gd name="connsiteX1765" fmla="*/ 7737616 w 8541659"/>
              <a:gd name="connsiteY1765" fmla="*/ 4687843 h 6858000"/>
              <a:gd name="connsiteX1766" fmla="*/ 7771933 w 8541659"/>
              <a:gd name="connsiteY1766" fmla="*/ 4728722 h 6858000"/>
              <a:gd name="connsiteX1767" fmla="*/ 7788993 w 8541659"/>
              <a:gd name="connsiteY1767" fmla="*/ 4750852 h 6858000"/>
              <a:gd name="connsiteX1768" fmla="*/ 7804527 w 8541659"/>
              <a:gd name="connsiteY1768" fmla="*/ 4775622 h 6858000"/>
              <a:gd name="connsiteX1769" fmla="*/ 7817787 w 8541659"/>
              <a:gd name="connsiteY1769" fmla="*/ 4804341 h 6858000"/>
              <a:gd name="connsiteX1770" fmla="*/ 7830840 w 8541659"/>
              <a:gd name="connsiteY1770" fmla="*/ 4836448 h 6858000"/>
              <a:gd name="connsiteX1771" fmla="*/ 7840296 w 8541659"/>
              <a:gd name="connsiteY1771" fmla="*/ 4871750 h 6858000"/>
              <a:gd name="connsiteX1772" fmla="*/ 7842470 w 8541659"/>
              <a:gd name="connsiteY1772" fmla="*/ 4892311 h 6858000"/>
              <a:gd name="connsiteX1773" fmla="*/ 7841244 w 8541659"/>
              <a:gd name="connsiteY1773" fmla="*/ 4912663 h 6858000"/>
              <a:gd name="connsiteX1774" fmla="*/ 7803055 w 8541659"/>
              <a:gd name="connsiteY1774" fmla="*/ 4936252 h 6858000"/>
              <a:gd name="connsiteX1775" fmla="*/ 7789484 w 8541659"/>
              <a:gd name="connsiteY1775" fmla="*/ 4935437 h 6858000"/>
              <a:gd name="connsiteX1776" fmla="*/ 7785535 w 8541659"/>
              <a:gd name="connsiteY1776" fmla="*/ 4933158 h 6858000"/>
              <a:gd name="connsiteX1777" fmla="*/ 7784219 w 8541659"/>
              <a:gd name="connsiteY1777" fmla="*/ 4932397 h 6858000"/>
              <a:gd name="connsiteX1778" fmla="*/ 7783661 w 8541659"/>
              <a:gd name="connsiteY1778" fmla="*/ 4930324 h 6858000"/>
              <a:gd name="connsiteX1779" fmla="*/ 7784422 w 8541659"/>
              <a:gd name="connsiteY1779" fmla="*/ 4929005 h 6858000"/>
              <a:gd name="connsiteX1780" fmla="*/ 7790300 w 8541659"/>
              <a:gd name="connsiteY1780" fmla="*/ 4921867 h 6858000"/>
              <a:gd name="connsiteX1781" fmla="*/ 7797696 w 8541659"/>
              <a:gd name="connsiteY1781" fmla="*/ 4912097 h 6858000"/>
              <a:gd name="connsiteX1782" fmla="*/ 7808280 w 8541659"/>
              <a:gd name="connsiteY1782" fmla="*/ 4905921 h 6858000"/>
              <a:gd name="connsiteX1783" fmla="*/ 7831531 w 8541659"/>
              <a:gd name="connsiteY1783" fmla="*/ 4893015 h 6858000"/>
              <a:gd name="connsiteX1784" fmla="*/ 7794579 w 8541659"/>
              <a:gd name="connsiteY1784" fmla="*/ 4850616 h 6858000"/>
              <a:gd name="connsiteX1785" fmla="*/ 7756514 w 8541659"/>
              <a:gd name="connsiteY1785" fmla="*/ 4804067 h 6858000"/>
              <a:gd name="connsiteX1786" fmla="*/ 7719968 w 8541659"/>
              <a:gd name="connsiteY1786" fmla="*/ 4754887 h 6858000"/>
              <a:gd name="connsiteX1787" fmla="*/ 7680996 w 8541659"/>
              <a:gd name="connsiteY1787" fmla="*/ 4700792 h 6858000"/>
              <a:gd name="connsiteX1788" fmla="*/ 7600971 w 8541659"/>
              <a:gd name="connsiteY1788" fmla="*/ 4593158 h 6858000"/>
              <a:gd name="connsiteX1789" fmla="*/ 7558808 w 8541659"/>
              <a:gd name="connsiteY1789" fmla="*/ 4535465 h 6858000"/>
              <a:gd name="connsiteX1790" fmla="*/ 7513256 w 8541659"/>
              <a:gd name="connsiteY1790" fmla="*/ 4477566 h 6858000"/>
              <a:gd name="connsiteX1791" fmla="*/ 7506060 w 8541659"/>
              <a:gd name="connsiteY1791" fmla="*/ 4483948 h 6858000"/>
              <a:gd name="connsiteX1792" fmla="*/ 7500741 w 8541659"/>
              <a:gd name="connsiteY1792" fmla="*/ 4493161 h 6858000"/>
              <a:gd name="connsiteX1793" fmla="*/ 7493495 w 8541659"/>
              <a:gd name="connsiteY1793" fmla="*/ 4511792 h 6858000"/>
              <a:gd name="connsiteX1794" fmla="*/ 7490956 w 8541659"/>
              <a:gd name="connsiteY1794" fmla="*/ 4531394 h 6858000"/>
              <a:gd name="connsiteX1795" fmla="*/ 7491050 w 8541659"/>
              <a:gd name="connsiteY1795" fmla="*/ 4552510 h 6858000"/>
              <a:gd name="connsiteX1796" fmla="*/ 7493776 w 8541659"/>
              <a:gd name="connsiteY1796" fmla="*/ 4575146 h 6858000"/>
              <a:gd name="connsiteX1797" fmla="*/ 7501972 w 8541659"/>
              <a:gd name="connsiteY1797" fmla="*/ 4597428 h 6858000"/>
              <a:gd name="connsiteX1798" fmla="*/ 7510169 w 8541659"/>
              <a:gd name="connsiteY1798" fmla="*/ 4619715 h 6858000"/>
              <a:gd name="connsiteX1799" fmla="*/ 7521756 w 8541659"/>
              <a:gd name="connsiteY1799" fmla="*/ 4642204 h 6858000"/>
              <a:gd name="connsiteX1800" fmla="*/ 7535977 w 8541659"/>
              <a:gd name="connsiteY1800" fmla="*/ 4666210 h 6858000"/>
              <a:gd name="connsiteX1801" fmla="*/ 7551718 w 8541659"/>
              <a:gd name="connsiteY1801" fmla="*/ 4687584 h 6858000"/>
              <a:gd name="connsiteX1802" fmla="*/ 7566698 w 8541659"/>
              <a:gd name="connsiteY1802" fmla="*/ 4710277 h 6858000"/>
              <a:gd name="connsiteX1803" fmla="*/ 7584517 w 8541659"/>
              <a:gd name="connsiteY1803" fmla="*/ 4731094 h 6858000"/>
              <a:gd name="connsiteX1804" fmla="*/ 7620359 w 8541659"/>
              <a:gd name="connsiteY1804" fmla="*/ 4769338 h 6858000"/>
              <a:gd name="connsiteX1805" fmla="*/ 7655083 w 8541659"/>
              <a:gd name="connsiteY1805" fmla="*/ 4803430 h 6858000"/>
              <a:gd name="connsiteX1806" fmla="*/ 7644143 w 8541659"/>
              <a:gd name="connsiteY1806" fmla="*/ 4804135 h 6858000"/>
              <a:gd name="connsiteX1807" fmla="*/ 7634726 w 8541659"/>
              <a:gd name="connsiteY1807" fmla="*/ 4802207 h 6858000"/>
              <a:gd name="connsiteX1808" fmla="*/ 7613259 w 8541659"/>
              <a:gd name="connsiteY1808" fmla="*/ 4796835 h 6858000"/>
              <a:gd name="connsiteX1809" fmla="*/ 7603842 w 8541659"/>
              <a:gd name="connsiteY1809" fmla="*/ 4794905 h 6858000"/>
              <a:gd name="connsiteX1810" fmla="*/ 7593865 w 8541659"/>
              <a:gd name="connsiteY1810" fmla="*/ 4790905 h 6858000"/>
              <a:gd name="connsiteX1811" fmla="*/ 7584241 w 8541659"/>
              <a:gd name="connsiteY1811" fmla="*/ 4792373 h 6858000"/>
              <a:gd name="connsiteX1812" fmla="*/ 7571227 w 8541659"/>
              <a:gd name="connsiteY1812" fmla="*/ 4793632 h 6858000"/>
              <a:gd name="connsiteX1813" fmla="*/ 7579628 w 8541659"/>
              <a:gd name="connsiteY1813" fmla="*/ 4812526 h 6858000"/>
              <a:gd name="connsiteX1814" fmla="*/ 7586154 w 8541659"/>
              <a:gd name="connsiteY1814" fmla="*/ 4828580 h 6858000"/>
              <a:gd name="connsiteX1815" fmla="*/ 7593645 w 8541659"/>
              <a:gd name="connsiteY1815" fmla="*/ 4839923 h 6858000"/>
              <a:gd name="connsiteX1816" fmla="*/ 7603417 w 8541659"/>
              <a:gd name="connsiteY1816" fmla="*/ 4847320 h 6858000"/>
              <a:gd name="connsiteX1817" fmla="*/ 7613184 w 8541659"/>
              <a:gd name="connsiteY1817" fmla="*/ 4854716 h 6858000"/>
              <a:gd name="connsiteX1818" fmla="*/ 7624477 w 8541659"/>
              <a:gd name="connsiteY1818" fmla="*/ 4859480 h 6858000"/>
              <a:gd name="connsiteX1819" fmla="*/ 7645188 w 8541659"/>
              <a:gd name="connsiteY1819" fmla="*/ 4866170 h 6858000"/>
              <a:gd name="connsiteX1820" fmla="*/ 7666654 w 8541659"/>
              <a:gd name="connsiteY1820" fmla="*/ 4871546 h 6858000"/>
              <a:gd name="connsiteX1821" fmla="*/ 7677947 w 8541659"/>
              <a:gd name="connsiteY1821" fmla="*/ 4876308 h 6858000"/>
              <a:gd name="connsiteX1822" fmla="*/ 7687164 w 8541659"/>
              <a:gd name="connsiteY1822" fmla="*/ 4881627 h 6858000"/>
              <a:gd name="connsiteX1823" fmla="*/ 7696931 w 8541659"/>
              <a:gd name="connsiteY1823" fmla="*/ 4889026 h 6858000"/>
              <a:gd name="connsiteX1824" fmla="*/ 7705184 w 8541659"/>
              <a:gd name="connsiteY1824" fmla="*/ 4899052 h 6858000"/>
              <a:gd name="connsiteX1825" fmla="*/ 7712672 w 8541659"/>
              <a:gd name="connsiteY1825" fmla="*/ 4910400 h 6858000"/>
              <a:gd name="connsiteX1826" fmla="*/ 7721070 w 8541659"/>
              <a:gd name="connsiteY1826" fmla="*/ 4929293 h 6858000"/>
              <a:gd name="connsiteX1827" fmla="*/ 7706186 w 8541659"/>
              <a:gd name="connsiteY1827" fmla="*/ 4927719 h 6858000"/>
              <a:gd name="connsiteX1828" fmla="*/ 7691856 w 8541659"/>
              <a:gd name="connsiteY1828" fmla="*/ 4928217 h 6858000"/>
              <a:gd name="connsiteX1829" fmla="*/ 7676409 w 8541659"/>
              <a:gd name="connsiteY1829" fmla="*/ 4924568 h 6858000"/>
              <a:gd name="connsiteX1830" fmla="*/ 7663045 w 8541659"/>
              <a:gd name="connsiteY1830" fmla="*/ 4920361 h 6858000"/>
              <a:gd name="connsiteX1831" fmla="*/ 7637071 w 8541659"/>
              <a:gd name="connsiteY1831" fmla="*/ 4910631 h 6858000"/>
              <a:gd name="connsiteX1832" fmla="*/ 7610743 w 8541659"/>
              <a:gd name="connsiteY1832" fmla="*/ 4895430 h 6858000"/>
              <a:gd name="connsiteX1833" fmla="*/ 7586697 w 8541659"/>
              <a:gd name="connsiteY1833" fmla="*/ 4876278 h 6858000"/>
              <a:gd name="connsiteX1834" fmla="*/ 7563610 w 8541659"/>
              <a:gd name="connsiteY1834" fmla="*/ 4852421 h 6858000"/>
              <a:gd name="connsiteX1835" fmla="*/ 7542047 w 8541659"/>
              <a:gd name="connsiteY1835" fmla="*/ 4825934 h 6858000"/>
              <a:gd name="connsiteX1836" fmla="*/ 7520134 w 8541659"/>
              <a:gd name="connsiteY1836" fmla="*/ 4793970 h 6858000"/>
              <a:gd name="connsiteX1837" fmla="*/ 7520634 w 8541659"/>
              <a:gd name="connsiteY1837" fmla="*/ 4808303 h 6858000"/>
              <a:gd name="connsiteX1838" fmla="*/ 7519820 w 8541659"/>
              <a:gd name="connsiteY1838" fmla="*/ 4821875 h 6858000"/>
              <a:gd name="connsiteX1839" fmla="*/ 7524419 w 8541659"/>
              <a:gd name="connsiteY1839" fmla="*/ 4847349 h 6858000"/>
              <a:gd name="connsiteX1840" fmla="*/ 7533173 w 8541659"/>
              <a:gd name="connsiteY1840" fmla="*/ 4871707 h 6858000"/>
              <a:gd name="connsiteX1841" fmla="*/ 7544206 w 8541659"/>
              <a:gd name="connsiteY1841" fmla="*/ 4892118 h 6858000"/>
              <a:gd name="connsiteX1842" fmla="*/ 7558631 w 8541659"/>
              <a:gd name="connsiteY1842" fmla="*/ 4912733 h 6858000"/>
              <a:gd name="connsiteX1843" fmla="*/ 7577412 w 8541659"/>
              <a:gd name="connsiteY1843" fmla="*/ 4928842 h 6858000"/>
              <a:gd name="connsiteX1844" fmla="*/ 7618717 w 8541659"/>
              <a:gd name="connsiteY1844" fmla="*/ 4966731 h 6858000"/>
              <a:gd name="connsiteX1845" fmla="*/ 7661344 w 8541659"/>
              <a:gd name="connsiteY1845" fmla="*/ 5005386 h 6858000"/>
              <a:gd name="connsiteX1846" fmla="*/ 7681794 w 8541659"/>
              <a:gd name="connsiteY1846" fmla="*/ 5027722 h 6858000"/>
              <a:gd name="connsiteX1847" fmla="*/ 7704321 w 8541659"/>
              <a:gd name="connsiteY1847" fmla="*/ 5049504 h 6858000"/>
              <a:gd name="connsiteX1848" fmla="*/ 7724570 w 8541659"/>
              <a:gd name="connsiteY1848" fmla="*/ 5075237 h 6858000"/>
              <a:gd name="connsiteX1849" fmla="*/ 7744611 w 8541659"/>
              <a:gd name="connsiteY1849" fmla="*/ 5104358 h 6858000"/>
              <a:gd name="connsiteX1850" fmla="*/ 7760300 w 8541659"/>
              <a:gd name="connsiteY1850" fmla="*/ 5137988 h 6858000"/>
              <a:gd name="connsiteX1851" fmla="*/ 7774464 w 8541659"/>
              <a:gd name="connsiteY1851" fmla="*/ 5174253 h 6858000"/>
              <a:gd name="connsiteX1852" fmla="*/ 7762154 w 8541659"/>
              <a:gd name="connsiteY1852" fmla="*/ 5186454 h 6858000"/>
              <a:gd name="connsiteX1853" fmla="*/ 7756423 w 8541659"/>
              <a:gd name="connsiteY1853" fmla="*/ 5202455 h 6858000"/>
              <a:gd name="connsiteX1854" fmla="*/ 7749383 w 8541659"/>
              <a:gd name="connsiteY1854" fmla="*/ 5217696 h 6858000"/>
              <a:gd name="connsiteX1855" fmla="*/ 7747047 w 8541659"/>
              <a:gd name="connsiteY1855" fmla="*/ 5233896 h 6858000"/>
              <a:gd name="connsiteX1856" fmla="*/ 7745474 w 8541659"/>
              <a:gd name="connsiteY1856" fmla="*/ 5248789 h 6858000"/>
              <a:gd name="connsiteX1857" fmla="*/ 7748608 w 8541659"/>
              <a:gd name="connsiteY1857" fmla="*/ 5264640 h 6858000"/>
              <a:gd name="connsiteX1858" fmla="*/ 7751741 w 8541659"/>
              <a:gd name="connsiteY1858" fmla="*/ 5280488 h 6858000"/>
              <a:gd name="connsiteX1859" fmla="*/ 7756192 w 8541659"/>
              <a:gd name="connsiteY1859" fmla="*/ 5297101 h 6858000"/>
              <a:gd name="connsiteX1860" fmla="*/ 7764035 w 8541659"/>
              <a:gd name="connsiteY1860" fmla="*/ 5313914 h 6858000"/>
              <a:gd name="connsiteX1861" fmla="*/ 7772636 w 8541659"/>
              <a:gd name="connsiteY1861" fmla="*/ 5329412 h 6858000"/>
              <a:gd name="connsiteX1862" fmla="*/ 7793793 w 8541659"/>
              <a:gd name="connsiteY1862" fmla="*/ 5362688 h 6858000"/>
              <a:gd name="connsiteX1863" fmla="*/ 7815156 w 8541659"/>
              <a:gd name="connsiteY1863" fmla="*/ 5392576 h 6858000"/>
              <a:gd name="connsiteX1864" fmla="*/ 7840662 w 8541659"/>
              <a:gd name="connsiteY1864" fmla="*/ 5421346 h 6858000"/>
              <a:gd name="connsiteX1865" fmla="*/ 7813264 w 8541659"/>
              <a:gd name="connsiteY1865" fmla="*/ 5435365 h 6858000"/>
              <a:gd name="connsiteX1866" fmla="*/ 7802124 w 8541659"/>
              <a:gd name="connsiteY1866" fmla="*/ 5439463 h 6858000"/>
              <a:gd name="connsiteX1867" fmla="*/ 7790981 w 8541659"/>
              <a:gd name="connsiteY1867" fmla="*/ 5443563 h 6858000"/>
              <a:gd name="connsiteX1868" fmla="*/ 7782674 w 8541659"/>
              <a:gd name="connsiteY1868" fmla="*/ 5445790 h 6858000"/>
              <a:gd name="connsiteX1869" fmla="*/ 7774575 w 8541659"/>
              <a:gd name="connsiteY1869" fmla="*/ 5444619 h 6858000"/>
              <a:gd name="connsiteX1870" fmla="*/ 7764395 w 8541659"/>
              <a:gd name="connsiteY1870" fmla="*/ 5444014 h 6858000"/>
              <a:gd name="connsiteX1871" fmla="*/ 7757815 w 8541659"/>
              <a:gd name="connsiteY1871" fmla="*/ 5440210 h 6858000"/>
              <a:gd name="connsiteX1872" fmla="*/ 7752548 w 8541659"/>
              <a:gd name="connsiteY1872" fmla="*/ 5437170 h 6858000"/>
              <a:gd name="connsiteX1873" fmla="*/ 7745967 w 8541659"/>
              <a:gd name="connsiteY1873" fmla="*/ 5433371 h 6858000"/>
              <a:gd name="connsiteX1874" fmla="*/ 7735844 w 8541659"/>
              <a:gd name="connsiteY1874" fmla="*/ 5420506 h 6858000"/>
              <a:gd name="connsiteX1875" fmla="*/ 7730075 w 8541659"/>
              <a:gd name="connsiteY1875" fmla="*/ 5403133 h 6858000"/>
              <a:gd name="connsiteX1876" fmla="*/ 7725626 w 8541659"/>
              <a:gd name="connsiteY1876" fmla="*/ 5386523 h 6858000"/>
              <a:gd name="connsiteX1877" fmla="*/ 7724213 w 8541659"/>
              <a:gd name="connsiteY1877" fmla="*/ 5364646 h 6858000"/>
              <a:gd name="connsiteX1878" fmla="*/ 7722805 w 8541659"/>
              <a:gd name="connsiteY1878" fmla="*/ 5342771 h 6858000"/>
              <a:gd name="connsiteX1879" fmla="*/ 7723379 w 8541659"/>
              <a:gd name="connsiteY1879" fmla="*/ 5299217 h 6858000"/>
              <a:gd name="connsiteX1880" fmla="*/ 7726896 w 8541659"/>
              <a:gd name="connsiteY1880" fmla="*/ 5229286 h 6858000"/>
              <a:gd name="connsiteX1881" fmla="*/ 7708317 w 8541659"/>
              <a:gd name="connsiteY1881" fmla="*/ 5209781 h 6858000"/>
              <a:gd name="connsiteX1882" fmla="*/ 7690295 w 8541659"/>
              <a:gd name="connsiteY1882" fmla="*/ 5192358 h 6858000"/>
              <a:gd name="connsiteX1883" fmla="*/ 7674350 w 8541659"/>
              <a:gd name="connsiteY1883" fmla="*/ 5174375 h 6858000"/>
              <a:gd name="connsiteX1884" fmla="*/ 7662557 w 8541659"/>
              <a:gd name="connsiteY1884" fmla="*/ 5155280 h 6858000"/>
              <a:gd name="connsiteX1885" fmla="*/ 7640846 w 8541659"/>
              <a:gd name="connsiteY1885" fmla="*/ 5119926 h 6858000"/>
              <a:gd name="connsiteX1886" fmla="*/ 7624604 w 8541659"/>
              <a:gd name="connsiteY1886" fmla="*/ 5084219 h 6858000"/>
              <a:gd name="connsiteX1887" fmla="*/ 7604969 w 8541659"/>
              <a:gd name="connsiteY1887" fmla="*/ 5048310 h 6858000"/>
              <a:gd name="connsiteX1888" fmla="*/ 7586852 w 8541659"/>
              <a:gd name="connsiteY1888" fmla="*/ 5009769 h 6858000"/>
              <a:gd name="connsiteX1889" fmla="*/ 7564233 w 8541659"/>
              <a:gd name="connsiteY1889" fmla="*/ 4966867 h 6858000"/>
              <a:gd name="connsiteX1890" fmla="*/ 7534267 w 8541659"/>
              <a:gd name="connsiteY1890" fmla="*/ 4921489 h 6858000"/>
              <a:gd name="connsiteX1891" fmla="*/ 7529207 w 8541659"/>
              <a:gd name="connsiteY1891" fmla="*/ 4915053 h 6858000"/>
              <a:gd name="connsiteX1892" fmla="*/ 7523941 w 8541659"/>
              <a:gd name="connsiteY1892" fmla="*/ 4912013 h 6858000"/>
              <a:gd name="connsiteX1893" fmla="*/ 7521106 w 8541659"/>
              <a:gd name="connsiteY1893" fmla="*/ 4913888 h 6858000"/>
              <a:gd name="connsiteX1894" fmla="*/ 7518266 w 8541659"/>
              <a:gd name="connsiteY1894" fmla="*/ 4915760 h 6858000"/>
              <a:gd name="connsiteX1895" fmla="*/ 7515987 w 8541659"/>
              <a:gd name="connsiteY1895" fmla="*/ 4919708 h 6858000"/>
              <a:gd name="connsiteX1896" fmla="*/ 7513706 w 8541659"/>
              <a:gd name="connsiteY1896" fmla="*/ 4923659 h 6858000"/>
              <a:gd name="connsiteX1897" fmla="*/ 7513301 w 8541659"/>
              <a:gd name="connsiteY1897" fmla="*/ 4930444 h 6858000"/>
              <a:gd name="connsiteX1898" fmla="*/ 7513858 w 8541659"/>
              <a:gd name="connsiteY1898" fmla="*/ 4932521 h 6858000"/>
              <a:gd name="connsiteX1899" fmla="*/ 7498725 w 8541659"/>
              <a:gd name="connsiteY1899" fmla="*/ 4900969 h 6858000"/>
              <a:gd name="connsiteX1900" fmla="*/ 7484913 w 8541659"/>
              <a:gd name="connsiteY1900" fmla="*/ 4870173 h 6858000"/>
              <a:gd name="connsiteX1901" fmla="*/ 7478443 w 8541659"/>
              <a:gd name="connsiteY1901" fmla="*/ 4841867 h 6858000"/>
              <a:gd name="connsiteX1902" fmla="*/ 7476475 w 8541659"/>
              <a:gd name="connsiteY1902" fmla="*/ 4817910 h 6858000"/>
              <a:gd name="connsiteX1903" fmla="*/ 7475825 w 8541659"/>
              <a:gd name="connsiteY1903" fmla="*/ 4794715 h 6858000"/>
              <a:gd name="connsiteX1904" fmla="*/ 7474414 w 8541659"/>
              <a:gd name="connsiteY1904" fmla="*/ 4772840 h 6858000"/>
              <a:gd name="connsiteX1905" fmla="*/ 7477619 w 8541659"/>
              <a:gd name="connsiteY1905" fmla="*/ 4730813 h 6858000"/>
              <a:gd name="connsiteX1906" fmla="*/ 7476966 w 8541659"/>
              <a:gd name="connsiteY1906" fmla="*/ 4707617 h 6858000"/>
              <a:gd name="connsiteX1907" fmla="*/ 7474244 w 8541659"/>
              <a:gd name="connsiteY1907" fmla="*/ 4684977 h 6858000"/>
              <a:gd name="connsiteX1908" fmla="*/ 7469088 w 8541659"/>
              <a:gd name="connsiteY1908" fmla="*/ 4657430 h 6858000"/>
              <a:gd name="connsiteX1909" fmla="*/ 7457906 w 8541659"/>
              <a:gd name="connsiteY1909" fmla="*/ 4628159 h 6858000"/>
              <a:gd name="connsiteX1910" fmla="*/ 7443333 w 8541659"/>
              <a:gd name="connsiteY1910" fmla="*/ 4598677 h 6858000"/>
              <a:gd name="connsiteX1911" fmla="*/ 7421621 w 8541659"/>
              <a:gd name="connsiteY1911" fmla="*/ 4563323 h 6858000"/>
              <a:gd name="connsiteX1912" fmla="*/ 7393325 w 8541659"/>
              <a:gd name="connsiteY1912" fmla="*/ 4524172 h 6858000"/>
              <a:gd name="connsiteX1913" fmla="*/ 7357335 w 8541659"/>
              <a:gd name="connsiteY1913" fmla="*/ 4477068 h 6858000"/>
              <a:gd name="connsiteX1914" fmla="*/ 7345176 w 8541659"/>
              <a:gd name="connsiteY1914" fmla="*/ 4498127 h 6858000"/>
              <a:gd name="connsiteX1915" fmla="*/ 7339249 w 8541659"/>
              <a:gd name="connsiteY1915" fmla="*/ 4517521 h 6858000"/>
              <a:gd name="connsiteX1916" fmla="*/ 7336706 w 8541659"/>
              <a:gd name="connsiteY1916" fmla="*/ 4537119 h 6858000"/>
              <a:gd name="connsiteX1917" fmla="*/ 7334928 w 8541659"/>
              <a:gd name="connsiteY1917" fmla="*/ 4555401 h 6858000"/>
              <a:gd name="connsiteX1918" fmla="*/ 7338621 w 8541659"/>
              <a:gd name="connsiteY1918" fmla="*/ 4573327 h 6858000"/>
              <a:gd name="connsiteX1919" fmla="*/ 7345702 w 8541659"/>
              <a:gd name="connsiteY1919" fmla="*/ 4591457 h 6858000"/>
              <a:gd name="connsiteX1920" fmla="*/ 7350707 w 8541659"/>
              <a:gd name="connsiteY1920" fmla="*/ 4610146 h 6858000"/>
              <a:gd name="connsiteX1921" fmla="*/ 7358551 w 8541659"/>
              <a:gd name="connsiteY1921" fmla="*/ 4626965 h 6858000"/>
              <a:gd name="connsiteX1922" fmla="*/ 7376668 w 8541659"/>
              <a:gd name="connsiteY1922" fmla="*/ 4665506 h 6858000"/>
              <a:gd name="connsiteX1923" fmla="*/ 7396101 w 8541659"/>
              <a:gd name="connsiteY1923" fmla="*/ 4704808 h 6858000"/>
              <a:gd name="connsiteX1924" fmla="*/ 7405054 w 8541659"/>
              <a:gd name="connsiteY1924" fmla="*/ 4725772 h 6858000"/>
              <a:gd name="connsiteX1925" fmla="*/ 7409859 w 8541659"/>
              <a:gd name="connsiteY1925" fmla="*/ 4747858 h 6858000"/>
              <a:gd name="connsiteX1926" fmla="*/ 7415979 w 8541659"/>
              <a:gd name="connsiteY1926" fmla="*/ 4770697 h 6858000"/>
              <a:gd name="connsiteX1927" fmla="*/ 7417184 w 8541659"/>
              <a:gd name="connsiteY1927" fmla="*/ 4795966 h 6858000"/>
              <a:gd name="connsiteX1928" fmla="*/ 7410901 w 8541659"/>
              <a:gd name="connsiteY1928" fmla="*/ 4809889 h 6858000"/>
              <a:gd name="connsiteX1929" fmla="*/ 7401984 w 8541659"/>
              <a:gd name="connsiteY1929" fmla="*/ 4822296 h 6858000"/>
              <a:gd name="connsiteX1930" fmla="*/ 7379442 w 8541659"/>
              <a:gd name="connsiteY1930" fmla="*/ 4846140 h 6858000"/>
              <a:gd name="connsiteX1931" fmla="*/ 7354266 w 8541659"/>
              <a:gd name="connsiteY1931" fmla="*/ 4868460 h 6858000"/>
              <a:gd name="connsiteX1932" fmla="*/ 7345349 w 8541659"/>
              <a:gd name="connsiteY1932" fmla="*/ 4880868 h 6858000"/>
              <a:gd name="connsiteX1933" fmla="*/ 7339064 w 8541659"/>
              <a:gd name="connsiteY1933" fmla="*/ 4894791 h 6858000"/>
              <a:gd name="connsiteX1934" fmla="*/ 7346704 w 8541659"/>
              <a:gd name="connsiteY1934" fmla="*/ 4914999 h 6858000"/>
              <a:gd name="connsiteX1935" fmla="*/ 7355659 w 8541659"/>
              <a:gd name="connsiteY1935" fmla="*/ 4935967 h 6858000"/>
              <a:gd name="connsiteX1936" fmla="*/ 7367455 w 8541659"/>
              <a:gd name="connsiteY1936" fmla="*/ 4955060 h 6858000"/>
              <a:gd name="connsiteX1937" fmla="*/ 7381322 w 8541659"/>
              <a:gd name="connsiteY1937" fmla="*/ 4973604 h 6858000"/>
              <a:gd name="connsiteX1938" fmla="*/ 7413008 w 8541659"/>
              <a:gd name="connsiteY1938" fmla="*/ 5012959 h 6858000"/>
              <a:gd name="connsiteX1939" fmla="*/ 7444695 w 8541659"/>
              <a:gd name="connsiteY1939" fmla="*/ 5052316 h 6858000"/>
              <a:gd name="connsiteX1940" fmla="*/ 7474304 w 8541659"/>
              <a:gd name="connsiteY1940" fmla="*/ 5092230 h 6858000"/>
              <a:gd name="connsiteX1941" fmla="*/ 7487413 w 8541659"/>
              <a:gd name="connsiteY1941" fmla="*/ 5112083 h 6858000"/>
              <a:gd name="connsiteX1942" fmla="*/ 7497130 w 8541659"/>
              <a:gd name="connsiteY1942" fmla="*/ 5131736 h 6858000"/>
              <a:gd name="connsiteX1943" fmla="*/ 7504770 w 8541659"/>
              <a:gd name="connsiteY1943" fmla="*/ 5151941 h 6858000"/>
              <a:gd name="connsiteX1944" fmla="*/ 7508258 w 8541659"/>
              <a:gd name="connsiteY1944" fmla="*/ 5173265 h 6858000"/>
              <a:gd name="connsiteX1945" fmla="*/ 7508556 w 8541659"/>
              <a:gd name="connsiteY1945" fmla="*/ 5190985 h 6858000"/>
              <a:gd name="connsiteX1946" fmla="*/ 7505810 w 8541659"/>
              <a:gd name="connsiteY1946" fmla="*/ 5213976 h 6858000"/>
              <a:gd name="connsiteX1947" fmla="*/ 7475997 w 8541659"/>
              <a:gd name="connsiteY1947" fmla="*/ 5177458 h 6858000"/>
              <a:gd name="connsiteX1948" fmla="*/ 7442435 w 8541659"/>
              <a:gd name="connsiteY1948" fmla="*/ 5135263 h 6858000"/>
              <a:gd name="connsiteX1949" fmla="*/ 7407212 w 8541659"/>
              <a:gd name="connsiteY1949" fmla="*/ 5086840 h 6858000"/>
              <a:gd name="connsiteX1950" fmla="*/ 7369759 w 8541659"/>
              <a:gd name="connsiteY1950" fmla="*/ 5030115 h 6858000"/>
              <a:gd name="connsiteX1951" fmla="*/ 7331748 w 8541659"/>
              <a:gd name="connsiteY1951" fmla="*/ 4971307 h 6858000"/>
              <a:gd name="connsiteX1952" fmla="*/ 7293385 w 8541659"/>
              <a:gd name="connsiteY1952" fmla="*/ 4907033 h 6858000"/>
              <a:gd name="connsiteX1953" fmla="*/ 7255228 w 8541659"/>
              <a:gd name="connsiteY1953" fmla="*/ 4839366 h 6858000"/>
              <a:gd name="connsiteX1954" fmla="*/ 7220865 w 8541659"/>
              <a:gd name="connsiteY1954" fmla="*/ 4765118 h 6858000"/>
              <a:gd name="connsiteX1955" fmla="*/ 7243503 w 8541659"/>
              <a:gd name="connsiteY1955" fmla="*/ 4762390 h 6858000"/>
              <a:gd name="connsiteX1956" fmla="*/ 7252369 w 8541659"/>
              <a:gd name="connsiteY1956" fmla="*/ 4762243 h 6858000"/>
              <a:gd name="connsiteX1957" fmla="*/ 7257631 w 8541659"/>
              <a:gd name="connsiteY1957" fmla="*/ 4765283 h 6858000"/>
              <a:gd name="connsiteX1958" fmla="*/ 7262897 w 8541659"/>
              <a:gd name="connsiteY1958" fmla="*/ 4768323 h 6858000"/>
              <a:gd name="connsiteX1959" fmla="*/ 7266643 w 8541659"/>
              <a:gd name="connsiteY1959" fmla="*/ 4773993 h 6858000"/>
              <a:gd name="connsiteX1960" fmla="*/ 7270740 w 8541659"/>
              <a:gd name="connsiteY1960" fmla="*/ 4785132 h 6858000"/>
              <a:gd name="connsiteX1961" fmla="*/ 7272558 w 8541659"/>
              <a:gd name="connsiteY1961" fmla="*/ 4800227 h 6858000"/>
              <a:gd name="connsiteX1962" fmla="*/ 7276247 w 8541659"/>
              <a:gd name="connsiteY1962" fmla="*/ 4818157 h 6858000"/>
              <a:gd name="connsiteX1963" fmla="*/ 7282368 w 8541659"/>
              <a:gd name="connsiteY1963" fmla="*/ 4840995 h 6858000"/>
              <a:gd name="connsiteX1964" fmla="*/ 7287226 w 8541659"/>
              <a:gd name="connsiteY1964" fmla="*/ 4850822 h 6858000"/>
              <a:gd name="connsiteX1965" fmla="*/ 7294720 w 8541659"/>
              <a:gd name="connsiteY1965" fmla="*/ 4862167 h 6858000"/>
              <a:gd name="connsiteX1966" fmla="*/ 7320599 w 8541659"/>
              <a:gd name="connsiteY1966" fmla="*/ 4850779 h 6858000"/>
              <a:gd name="connsiteX1967" fmla="*/ 7338931 w 8541659"/>
              <a:gd name="connsiteY1967" fmla="*/ 4840302 h 6858000"/>
              <a:gd name="connsiteX1968" fmla="*/ 7348405 w 8541659"/>
              <a:gd name="connsiteY1968" fmla="*/ 4829976 h 6858000"/>
              <a:gd name="connsiteX1969" fmla="*/ 7354485 w 8541659"/>
              <a:gd name="connsiteY1969" fmla="*/ 4819446 h 6858000"/>
              <a:gd name="connsiteX1970" fmla="*/ 7357932 w 8541659"/>
              <a:gd name="connsiteY1970" fmla="*/ 4807390 h 6858000"/>
              <a:gd name="connsiteX1971" fmla="*/ 7353833 w 8541659"/>
              <a:gd name="connsiteY1971" fmla="*/ 4796251 h 6858000"/>
              <a:gd name="connsiteX1972" fmla="*/ 7349740 w 8541659"/>
              <a:gd name="connsiteY1972" fmla="*/ 4785107 h 6858000"/>
              <a:gd name="connsiteX1973" fmla="*/ 7345084 w 8541659"/>
              <a:gd name="connsiteY1973" fmla="*/ 4771889 h 6858000"/>
              <a:gd name="connsiteX1974" fmla="*/ 7330861 w 8541659"/>
              <a:gd name="connsiteY1974" fmla="*/ 4747885 h 6858000"/>
              <a:gd name="connsiteX1975" fmla="*/ 7324132 w 8541659"/>
              <a:gd name="connsiteY1975" fmla="*/ 4735219 h 6858000"/>
              <a:gd name="connsiteX1976" fmla="*/ 7322870 w 8541659"/>
              <a:gd name="connsiteY1976" fmla="*/ 4722207 h 6858000"/>
              <a:gd name="connsiteX1977" fmla="*/ 7323681 w 8541659"/>
              <a:gd name="connsiteY1977" fmla="*/ 4708635 h 6858000"/>
              <a:gd name="connsiteX1978" fmla="*/ 7325814 w 8541659"/>
              <a:gd name="connsiteY1978" fmla="*/ 4695824 h 6858000"/>
              <a:gd name="connsiteX1979" fmla="*/ 7336050 w 8541659"/>
              <a:gd name="connsiteY1979" fmla="*/ 4684180 h 6858000"/>
              <a:gd name="connsiteX1980" fmla="*/ 7351955 w 8541659"/>
              <a:gd name="connsiteY1980" fmla="*/ 4668788 h 6858000"/>
              <a:gd name="connsiteX1981" fmla="*/ 7345780 w 8541659"/>
              <a:gd name="connsiteY1981" fmla="*/ 4658202 h 6858000"/>
              <a:gd name="connsiteX1982" fmla="*/ 7339959 w 8541659"/>
              <a:gd name="connsiteY1982" fmla="*/ 4653085 h 6858000"/>
              <a:gd name="connsiteX1983" fmla="*/ 7331500 w 8541659"/>
              <a:gd name="connsiteY1983" fmla="*/ 4646452 h 6858000"/>
              <a:gd name="connsiteX1984" fmla="*/ 7326239 w 8541659"/>
              <a:gd name="connsiteY1984" fmla="*/ 4643411 h 6858000"/>
              <a:gd name="connsiteX1985" fmla="*/ 7318899 w 8541659"/>
              <a:gd name="connsiteY1985" fmla="*/ 4640926 h 6858000"/>
              <a:gd name="connsiteX1986" fmla="*/ 7311353 w 8541659"/>
              <a:gd name="connsiteY1986" fmla="*/ 4641837 h 6858000"/>
              <a:gd name="connsiteX1987" fmla="*/ 7298338 w 8541659"/>
              <a:gd name="connsiteY1987" fmla="*/ 4643097 h 6858000"/>
              <a:gd name="connsiteX1988" fmla="*/ 7285677 w 8541659"/>
              <a:gd name="connsiteY1988" fmla="*/ 4649832 h 6858000"/>
              <a:gd name="connsiteX1989" fmla="*/ 7273568 w 8541659"/>
              <a:gd name="connsiteY1989" fmla="*/ 4658637 h 6858000"/>
              <a:gd name="connsiteX1990" fmla="*/ 7248396 w 8541659"/>
              <a:gd name="connsiteY1990" fmla="*/ 4680960 h 6858000"/>
              <a:gd name="connsiteX1991" fmla="*/ 7237401 w 8541659"/>
              <a:gd name="connsiteY1991" fmla="*/ 4693925 h 6858000"/>
              <a:gd name="connsiteX1992" fmla="*/ 7225296 w 8541659"/>
              <a:gd name="connsiteY1992" fmla="*/ 4702731 h 6858000"/>
              <a:gd name="connsiteX1993" fmla="*/ 7214709 w 8541659"/>
              <a:gd name="connsiteY1993" fmla="*/ 4708904 h 6858000"/>
              <a:gd name="connsiteX1994" fmla="*/ 7204329 w 8541659"/>
              <a:gd name="connsiteY1994" fmla="*/ 4711688 h 6858000"/>
              <a:gd name="connsiteX1995" fmla="*/ 7198302 w 8541659"/>
              <a:gd name="connsiteY1995" fmla="*/ 4709964 h 6858000"/>
              <a:gd name="connsiteX1996" fmla="*/ 7192834 w 8541659"/>
              <a:gd name="connsiteY1996" fmla="*/ 4710315 h 6858000"/>
              <a:gd name="connsiteX1997" fmla="*/ 7189089 w 8541659"/>
              <a:gd name="connsiteY1997" fmla="*/ 4704641 h 6858000"/>
              <a:gd name="connsiteX1998" fmla="*/ 7183266 w 8541659"/>
              <a:gd name="connsiteY1998" fmla="*/ 4699528 h 6858000"/>
              <a:gd name="connsiteX1999" fmla="*/ 7172588 w 8541659"/>
              <a:gd name="connsiteY1999" fmla="*/ 4684585 h 6858000"/>
              <a:gd name="connsiteX2000" fmla="*/ 7164593 w 8541659"/>
              <a:gd name="connsiteY2000" fmla="*/ 4658907 h 6858000"/>
              <a:gd name="connsiteX2001" fmla="*/ 7172140 w 8541659"/>
              <a:gd name="connsiteY2001" fmla="*/ 4658001 h 6858000"/>
              <a:gd name="connsiteX2002" fmla="*/ 7178926 w 8541659"/>
              <a:gd name="connsiteY2002" fmla="*/ 4658408 h 6858000"/>
              <a:gd name="connsiteX2003" fmla="*/ 7184191 w 8541659"/>
              <a:gd name="connsiteY2003" fmla="*/ 4661446 h 6858000"/>
              <a:gd name="connsiteX2004" fmla="*/ 7188695 w 8541659"/>
              <a:gd name="connsiteY2004" fmla="*/ 4665803 h 6858000"/>
              <a:gd name="connsiteX2005" fmla="*/ 7198821 w 8541659"/>
              <a:gd name="connsiteY2005" fmla="*/ 4678668 h 6858000"/>
              <a:gd name="connsiteX2006" fmla="*/ 7208942 w 8541659"/>
              <a:gd name="connsiteY2006" fmla="*/ 4691533 h 6858000"/>
              <a:gd name="connsiteX2007" fmla="*/ 7213560 w 8541659"/>
              <a:gd name="connsiteY2007" fmla="*/ 4671380 h 6858000"/>
              <a:gd name="connsiteX2008" fmla="*/ 7214781 w 8541659"/>
              <a:gd name="connsiteY2008" fmla="*/ 4651023 h 6858000"/>
              <a:gd name="connsiteX2009" fmla="*/ 7216763 w 8541659"/>
              <a:gd name="connsiteY2009" fmla="*/ 4629350 h 6858000"/>
              <a:gd name="connsiteX2010" fmla="*/ 7215352 w 8541659"/>
              <a:gd name="connsiteY2010" fmla="*/ 4607473 h 6858000"/>
              <a:gd name="connsiteX2011" fmla="*/ 7192158 w 8541659"/>
              <a:gd name="connsiteY2011" fmla="*/ 4608126 h 6858000"/>
              <a:gd name="connsiteX2012" fmla="*/ 7171801 w 8541659"/>
              <a:gd name="connsiteY2012" fmla="*/ 4606900 h 6858000"/>
              <a:gd name="connsiteX2013" fmla="*/ 7151094 w 8541659"/>
              <a:gd name="connsiteY2013" fmla="*/ 4600215 h 6858000"/>
              <a:gd name="connsiteX2014" fmla="*/ 7134539 w 8541659"/>
              <a:gd name="connsiteY2014" fmla="*/ 4592408 h 6858000"/>
              <a:gd name="connsiteX2015" fmla="*/ 7118181 w 8541659"/>
              <a:gd name="connsiteY2015" fmla="*/ 4581215 h 6858000"/>
              <a:gd name="connsiteX2016" fmla="*/ 7103351 w 8541659"/>
              <a:gd name="connsiteY2016" fmla="*/ 4567380 h 6858000"/>
              <a:gd name="connsiteX2017" fmla="*/ 7087409 w 8541659"/>
              <a:gd name="connsiteY2017" fmla="*/ 4549402 h 6858000"/>
              <a:gd name="connsiteX2018" fmla="*/ 7074300 w 8541659"/>
              <a:gd name="connsiteY2018" fmla="*/ 4529548 h 6858000"/>
              <a:gd name="connsiteX2019" fmla="*/ 7060633 w 8541659"/>
              <a:gd name="connsiteY2019" fmla="*/ 4507617 h 6858000"/>
              <a:gd name="connsiteX2020" fmla="*/ 7047730 w 8541659"/>
              <a:gd name="connsiteY2020" fmla="*/ 4484367 h 6858000"/>
              <a:gd name="connsiteX2021" fmla="*/ 7018936 w 8541659"/>
              <a:gd name="connsiteY2021" fmla="*/ 4430888 h 6858000"/>
              <a:gd name="connsiteX2022" fmla="*/ 6989232 w 8541659"/>
              <a:gd name="connsiteY2022" fmla="*/ 4369851 h 6858000"/>
              <a:gd name="connsiteX2023" fmla="*/ 6954259 w 8541659"/>
              <a:gd name="connsiteY2023" fmla="*/ 4305784 h 6858000"/>
              <a:gd name="connsiteX2024" fmla="*/ 6951219 w 8541659"/>
              <a:gd name="connsiteY2024" fmla="*/ 4311048 h 6858000"/>
              <a:gd name="connsiteX2025" fmla="*/ 6950053 w 8541659"/>
              <a:gd name="connsiteY2025" fmla="*/ 4319149 h 6858000"/>
              <a:gd name="connsiteX2026" fmla="*/ 6946959 w 8541659"/>
              <a:gd name="connsiteY2026" fmla="*/ 4336670 h 6858000"/>
              <a:gd name="connsiteX2027" fmla="*/ 6946495 w 8541659"/>
              <a:gd name="connsiteY2027" fmla="*/ 4355711 h 6858000"/>
              <a:gd name="connsiteX2028" fmla="*/ 6946592 w 8541659"/>
              <a:gd name="connsiteY2028" fmla="*/ 4376829 h 6858000"/>
              <a:gd name="connsiteX2029" fmla="*/ 6945570 w 8541659"/>
              <a:gd name="connsiteY2029" fmla="*/ 4393794 h 6858000"/>
              <a:gd name="connsiteX2030" fmla="*/ 6943444 w 8541659"/>
              <a:gd name="connsiteY2030" fmla="*/ 4406603 h 6858000"/>
              <a:gd name="connsiteX2031" fmla="*/ 6941920 w 8541659"/>
              <a:gd name="connsiteY2031" fmla="*/ 4409240 h 6858000"/>
              <a:gd name="connsiteX2032" fmla="*/ 6939087 w 8541659"/>
              <a:gd name="connsiteY2032" fmla="*/ 4411109 h 6858000"/>
              <a:gd name="connsiteX2033" fmla="*/ 6935136 w 8541659"/>
              <a:gd name="connsiteY2033" fmla="*/ 4408827 h 6858000"/>
              <a:gd name="connsiteX2034" fmla="*/ 6931391 w 8541659"/>
              <a:gd name="connsiteY2034" fmla="*/ 4403159 h 6858000"/>
              <a:gd name="connsiteX2035" fmla="*/ 6906137 w 8541659"/>
              <a:gd name="connsiteY2035" fmla="*/ 4358740 h 6858000"/>
              <a:gd name="connsiteX2036" fmla="*/ 6919393 w 8541659"/>
              <a:gd name="connsiteY2036" fmla="*/ 4387453 h 6858000"/>
              <a:gd name="connsiteX2037" fmla="*/ 6931391 w 8541659"/>
              <a:gd name="connsiteY2037" fmla="*/ 4403159 h 6858000"/>
              <a:gd name="connsiteX2038" fmla="*/ 6996675 w 8541659"/>
              <a:gd name="connsiteY2038" fmla="*/ 4518078 h 6858000"/>
              <a:gd name="connsiteX2039" fmla="*/ 7035036 w 8541659"/>
              <a:gd name="connsiteY2039" fmla="*/ 4582352 h 6858000"/>
              <a:gd name="connsiteX2040" fmla="*/ 7076793 w 8541659"/>
              <a:gd name="connsiteY2040" fmla="*/ 4646832 h 6858000"/>
              <a:gd name="connsiteX2041" fmla="*/ 7115357 w 8541659"/>
              <a:gd name="connsiteY2041" fmla="*/ 4707710 h 6858000"/>
              <a:gd name="connsiteX2042" fmla="*/ 7135606 w 8541659"/>
              <a:gd name="connsiteY2042" fmla="*/ 4733443 h 6858000"/>
              <a:gd name="connsiteX2043" fmla="*/ 7153977 w 8541659"/>
              <a:gd name="connsiteY2043" fmla="*/ 4756337 h 6858000"/>
              <a:gd name="connsiteX2044" fmla="*/ 7173667 w 8541659"/>
              <a:gd name="connsiteY2044" fmla="*/ 4779992 h 6858000"/>
              <a:gd name="connsiteX2045" fmla="*/ 7191691 w 8541659"/>
              <a:gd name="connsiteY2045" fmla="*/ 4797418 h 6858000"/>
              <a:gd name="connsiteX2046" fmla="*/ 7206522 w 8541659"/>
              <a:gd name="connsiteY2046" fmla="*/ 4811246 h 6858000"/>
              <a:gd name="connsiteX2047" fmla="*/ 7222317 w 8541659"/>
              <a:gd name="connsiteY2047" fmla="*/ 4820366 h 6858000"/>
              <a:gd name="connsiteX2048" fmla="*/ 7223322 w 8541659"/>
              <a:gd name="connsiteY2048" fmla="*/ 4849028 h 6858000"/>
              <a:gd name="connsiteX2049" fmla="*/ 7231110 w 8541659"/>
              <a:gd name="connsiteY2049" fmla="*/ 4878097 h 6858000"/>
              <a:gd name="connsiteX2050" fmla="*/ 7239453 w 8541659"/>
              <a:gd name="connsiteY2050" fmla="*/ 4909244 h 6858000"/>
              <a:gd name="connsiteX2051" fmla="*/ 7254583 w 8541659"/>
              <a:gd name="connsiteY2051" fmla="*/ 4940799 h 6858000"/>
              <a:gd name="connsiteX2052" fmla="*/ 7270271 w 8541659"/>
              <a:gd name="connsiteY2052" fmla="*/ 4974431 h 6858000"/>
              <a:gd name="connsiteX2053" fmla="*/ 7288793 w 8541659"/>
              <a:gd name="connsiteY2053" fmla="*/ 5006185 h 6858000"/>
              <a:gd name="connsiteX2054" fmla="*/ 7308633 w 8541659"/>
              <a:gd name="connsiteY2054" fmla="*/ 5038700 h 6858000"/>
              <a:gd name="connsiteX2055" fmla="*/ 7331864 w 8541659"/>
              <a:gd name="connsiteY2055" fmla="*/ 5071424 h 6858000"/>
              <a:gd name="connsiteX2056" fmla="*/ 7356620 w 8541659"/>
              <a:gd name="connsiteY2056" fmla="*/ 5101511 h 6858000"/>
              <a:gd name="connsiteX2057" fmla="*/ 7383445 w 8541659"/>
              <a:gd name="connsiteY2057" fmla="*/ 5131043 h 6858000"/>
              <a:gd name="connsiteX2058" fmla="*/ 7410274 w 8541659"/>
              <a:gd name="connsiteY2058" fmla="*/ 5160574 h 6858000"/>
              <a:gd name="connsiteX2059" fmla="*/ 7442014 w 8541659"/>
              <a:gd name="connsiteY2059" fmla="*/ 5187675 h 6858000"/>
              <a:gd name="connsiteX2060" fmla="*/ 7470569 w 8541659"/>
              <a:gd name="connsiteY2060" fmla="*/ 5211179 h 6858000"/>
              <a:gd name="connsiteX2061" fmla="*/ 7501197 w 8541659"/>
              <a:gd name="connsiteY2061" fmla="*/ 5234129 h 6858000"/>
              <a:gd name="connsiteX2062" fmla="*/ 7532790 w 8541659"/>
              <a:gd name="connsiteY2062" fmla="*/ 5252370 h 6858000"/>
              <a:gd name="connsiteX2063" fmla="*/ 7562510 w 8541659"/>
              <a:gd name="connsiteY2063" fmla="*/ 5267773 h 6858000"/>
              <a:gd name="connsiteX2064" fmla="*/ 7619097 w 8541659"/>
              <a:gd name="connsiteY2064" fmla="*/ 5346081 h 6858000"/>
              <a:gd name="connsiteX2065" fmla="*/ 7681855 w 8541659"/>
              <a:gd name="connsiteY2065" fmla="*/ 5434973 h 6858000"/>
              <a:gd name="connsiteX2066" fmla="*/ 7818969 w 8541659"/>
              <a:gd name="connsiteY2066" fmla="*/ 5635245 h 6858000"/>
              <a:gd name="connsiteX2067" fmla="*/ 7894285 w 8541659"/>
              <a:gd name="connsiteY2067" fmla="*/ 5741913 h 6858000"/>
              <a:gd name="connsiteX2068" fmla="*/ 7973751 w 8541659"/>
              <a:gd name="connsiteY2068" fmla="*/ 5847472 h 6858000"/>
              <a:gd name="connsiteX2069" fmla="*/ 8055090 w 8541659"/>
              <a:gd name="connsiteY2069" fmla="*/ 5955869 h 6858000"/>
              <a:gd name="connsiteX2070" fmla="*/ 8096897 w 8541659"/>
              <a:gd name="connsiteY2070" fmla="*/ 6008090 h 6858000"/>
              <a:gd name="connsiteX2071" fmla="*/ 8140230 w 8541659"/>
              <a:gd name="connsiteY2071" fmla="*/ 6057675 h 6858000"/>
              <a:gd name="connsiteX2072" fmla="*/ 8162238 w 8541659"/>
              <a:gd name="connsiteY2072" fmla="*/ 6110756 h 6858000"/>
              <a:gd name="connsiteX2073" fmla="*/ 8188398 w 8541659"/>
              <a:gd name="connsiteY2073" fmla="*/ 6162722 h 6858000"/>
              <a:gd name="connsiteX2074" fmla="*/ 8214006 w 8541659"/>
              <a:gd name="connsiteY2074" fmla="*/ 6212613 h 6858000"/>
              <a:gd name="connsiteX2075" fmla="*/ 8241687 w 8541659"/>
              <a:gd name="connsiteY2075" fmla="*/ 6261944 h 6858000"/>
              <a:gd name="connsiteX2076" fmla="*/ 8301560 w 8541659"/>
              <a:gd name="connsiteY2076" fmla="*/ 6364963 h 6858000"/>
              <a:gd name="connsiteX2077" fmla="*/ 8361634 w 8541659"/>
              <a:gd name="connsiteY2077" fmla="*/ 6464588 h 6858000"/>
              <a:gd name="connsiteX2078" fmla="*/ 8427177 w 8541659"/>
              <a:gd name="connsiteY2078" fmla="*/ 6563865 h 6858000"/>
              <a:gd name="connsiteX2079" fmla="*/ 8492722 w 8541659"/>
              <a:gd name="connsiteY2079" fmla="*/ 6663134 h 6858000"/>
              <a:gd name="connsiteX2080" fmla="*/ 8541659 w 8541659"/>
              <a:gd name="connsiteY2080" fmla="*/ 6735034 h 6858000"/>
              <a:gd name="connsiteX2081" fmla="*/ 8541659 w 8541659"/>
              <a:gd name="connsiteY2081" fmla="*/ 6858000 h 6858000"/>
              <a:gd name="connsiteX2082" fmla="*/ 4861258 w 8541659"/>
              <a:gd name="connsiteY2082" fmla="*/ 6858000 h 6858000"/>
              <a:gd name="connsiteX2083" fmla="*/ 4841552 w 8541659"/>
              <a:gd name="connsiteY2083" fmla="*/ 6828148 h 6858000"/>
              <a:gd name="connsiteX2084" fmla="*/ 4809770 w 8541659"/>
              <a:gd name="connsiteY2084" fmla="*/ 6767678 h 6858000"/>
              <a:gd name="connsiteX2085" fmla="*/ 4779860 w 8541659"/>
              <a:gd name="connsiteY2085" fmla="*/ 6710042 h 6858000"/>
              <a:gd name="connsiteX2086" fmla="*/ 4750662 w 8541659"/>
              <a:gd name="connsiteY2086" fmla="*/ 6663340 h 6858000"/>
              <a:gd name="connsiteX2087" fmla="*/ 4738313 w 8541659"/>
              <a:gd name="connsiteY2087" fmla="*/ 6642168 h 6858000"/>
              <a:gd name="connsiteX2088" fmla="*/ 4724238 w 8541659"/>
              <a:gd name="connsiteY2088" fmla="*/ 6627022 h 6858000"/>
              <a:gd name="connsiteX2089" fmla="*/ 4708850 w 8541659"/>
              <a:gd name="connsiteY2089" fmla="*/ 6611119 h 6858000"/>
              <a:gd name="connsiteX2090" fmla="*/ 4693053 w 8541659"/>
              <a:gd name="connsiteY2090" fmla="*/ 6602003 h 6858000"/>
              <a:gd name="connsiteX2091" fmla="*/ 4690015 w 8541659"/>
              <a:gd name="connsiteY2091" fmla="*/ 6607263 h 6858000"/>
              <a:gd name="connsiteX2092" fmla="*/ 4688087 w 8541659"/>
              <a:gd name="connsiteY2092" fmla="*/ 6616685 h 6858000"/>
              <a:gd name="connsiteX2093" fmla="*/ 4688033 w 8541659"/>
              <a:gd name="connsiteY2093" fmla="*/ 6628938 h 6858000"/>
              <a:gd name="connsiteX2094" fmla="*/ 4692484 w 8541659"/>
              <a:gd name="connsiteY2094" fmla="*/ 6645550 h 6858000"/>
              <a:gd name="connsiteX2095" fmla="*/ 4698248 w 8541659"/>
              <a:gd name="connsiteY2095" fmla="*/ 6662924 h 6858000"/>
              <a:gd name="connsiteX2096" fmla="*/ 4715809 w 8541659"/>
              <a:gd name="connsiteY2096" fmla="*/ 6699385 h 6858000"/>
              <a:gd name="connsiteX2097" fmla="*/ 4736762 w 8541659"/>
              <a:gd name="connsiteY2097" fmla="*/ 6736055 h 6858000"/>
              <a:gd name="connsiteX2098" fmla="*/ 4746478 w 8541659"/>
              <a:gd name="connsiteY2098" fmla="*/ 6755707 h 6858000"/>
              <a:gd name="connsiteX2099" fmla="*/ 4756191 w 8541659"/>
              <a:gd name="connsiteY2099" fmla="*/ 6775360 h 6858000"/>
              <a:gd name="connsiteX2100" fmla="*/ 4760437 w 8541659"/>
              <a:gd name="connsiteY2100" fmla="*/ 6795361 h 6858000"/>
              <a:gd name="connsiteX2101" fmla="*/ 4765651 w 8541659"/>
              <a:gd name="connsiteY2101" fmla="*/ 6810659 h 6858000"/>
              <a:gd name="connsiteX2102" fmla="*/ 4765038 w 8541659"/>
              <a:gd name="connsiteY2102" fmla="*/ 6820835 h 6858000"/>
              <a:gd name="connsiteX2103" fmla="*/ 4764629 w 8541659"/>
              <a:gd name="connsiteY2103" fmla="*/ 6827625 h 6858000"/>
              <a:gd name="connsiteX2104" fmla="*/ 4763465 w 8541659"/>
              <a:gd name="connsiteY2104" fmla="*/ 6835726 h 6858000"/>
              <a:gd name="connsiteX2105" fmla="*/ 4759665 w 8541659"/>
              <a:gd name="connsiteY2105" fmla="*/ 6842307 h 6858000"/>
              <a:gd name="connsiteX2106" fmla="*/ 4753990 w 8541659"/>
              <a:gd name="connsiteY2106" fmla="*/ 6846051 h 6858000"/>
              <a:gd name="connsiteX2107" fmla="*/ 4746797 w 8541659"/>
              <a:gd name="connsiteY2107" fmla="*/ 6852433 h 6858000"/>
              <a:gd name="connsiteX2108" fmla="*/ 4737731 w 8541659"/>
              <a:gd name="connsiteY2108" fmla="*/ 6855972 h 6858000"/>
              <a:gd name="connsiteX2109" fmla="*/ 4724716 w 8541659"/>
              <a:gd name="connsiteY2109" fmla="*/ 6857233 h 6858000"/>
              <a:gd name="connsiteX2110" fmla="*/ 4721839 w 8541659"/>
              <a:gd name="connsiteY2110" fmla="*/ 6825735 h 6858000"/>
              <a:gd name="connsiteX2111" fmla="*/ 4720077 w 8541659"/>
              <a:gd name="connsiteY2111" fmla="*/ 6798390 h 6858000"/>
              <a:gd name="connsiteX2112" fmla="*/ 4713958 w 8541659"/>
              <a:gd name="connsiteY2112" fmla="*/ 6775550 h 6858000"/>
              <a:gd name="connsiteX2113" fmla="*/ 4710474 w 8541659"/>
              <a:gd name="connsiteY2113" fmla="*/ 6754228 h 6858000"/>
              <a:gd name="connsiteX2114" fmla="*/ 4701313 w 8541659"/>
              <a:gd name="connsiteY2114" fmla="*/ 6736651 h 6858000"/>
              <a:gd name="connsiteX2115" fmla="*/ 4694027 w 8541659"/>
              <a:gd name="connsiteY2115" fmla="*/ 6721915 h 6858000"/>
              <a:gd name="connsiteX2116" fmla="*/ 4682587 w 8541659"/>
              <a:gd name="connsiteY2116" fmla="*/ 6708290 h 6858000"/>
              <a:gd name="connsiteX2117" fmla="*/ 4671704 w 8541659"/>
              <a:gd name="connsiteY2117" fmla="*/ 6696739 h 6858000"/>
              <a:gd name="connsiteX2118" fmla="*/ 4659505 w 8541659"/>
              <a:gd name="connsiteY2118" fmla="*/ 6684434 h 6858000"/>
              <a:gd name="connsiteX2119" fmla="*/ 4646338 w 8541659"/>
              <a:gd name="connsiteY2119" fmla="*/ 6676831 h 6858000"/>
              <a:gd name="connsiteX2120" fmla="*/ 4615511 w 8541659"/>
              <a:gd name="connsiteY2120" fmla="*/ 6657276 h 6858000"/>
              <a:gd name="connsiteX2121" fmla="*/ 4581838 w 8541659"/>
              <a:gd name="connsiteY2121" fmla="*/ 6639592 h 6858000"/>
              <a:gd name="connsiteX2122" fmla="*/ 4546298 w 8541659"/>
              <a:gd name="connsiteY2122" fmla="*/ 6619075 h 6858000"/>
              <a:gd name="connsiteX2123" fmla="*/ 4557995 w 8541659"/>
              <a:gd name="connsiteY2123" fmla="*/ 6617054 h 6858000"/>
              <a:gd name="connsiteX2124" fmla="*/ 4564428 w 8541659"/>
              <a:gd name="connsiteY2124" fmla="*/ 6611986 h 6858000"/>
              <a:gd name="connsiteX2125" fmla="*/ 4572382 w 8541659"/>
              <a:gd name="connsiteY2125" fmla="*/ 6604293 h 6858000"/>
              <a:gd name="connsiteX2126" fmla="*/ 4578462 w 8541659"/>
              <a:gd name="connsiteY2126" fmla="*/ 6593763 h 6858000"/>
              <a:gd name="connsiteX2127" fmla="*/ 4579072 w 8541659"/>
              <a:gd name="connsiteY2127" fmla="*/ 6583580 h 6858000"/>
              <a:gd name="connsiteX2128" fmla="*/ 4581204 w 8541659"/>
              <a:gd name="connsiteY2128" fmla="*/ 6570772 h 6858000"/>
              <a:gd name="connsiteX2129" fmla="*/ 4580703 w 8541659"/>
              <a:gd name="connsiteY2129" fmla="*/ 6556441 h 6858000"/>
              <a:gd name="connsiteX2130" fmla="*/ 4580202 w 8541659"/>
              <a:gd name="connsiteY2130" fmla="*/ 6542110 h 6858000"/>
              <a:gd name="connsiteX2131" fmla="*/ 4571297 w 8541659"/>
              <a:gd name="connsiteY2131" fmla="*/ 6508888 h 6858000"/>
              <a:gd name="connsiteX2132" fmla="*/ 4557895 w 8541659"/>
              <a:gd name="connsiteY2132" fmla="*/ 6471305 h 6858000"/>
              <a:gd name="connsiteX2133" fmla="*/ 4541095 w 8541659"/>
              <a:gd name="connsiteY2133" fmla="*/ 6433525 h 6858000"/>
              <a:gd name="connsiteX2134" fmla="*/ 4520903 w 8541659"/>
              <a:gd name="connsiteY2134" fmla="*/ 6395539 h 6858000"/>
              <a:gd name="connsiteX2135" fmla="*/ 4495243 w 8541659"/>
              <a:gd name="connsiteY2135" fmla="*/ 6357906 h 6858000"/>
              <a:gd name="connsiteX2136" fmla="*/ 4468820 w 8541659"/>
              <a:gd name="connsiteY2136" fmla="*/ 6321587 h 6858000"/>
              <a:gd name="connsiteX2137" fmla="*/ 4438042 w 8541659"/>
              <a:gd name="connsiteY2137" fmla="*/ 6289777 h 6858000"/>
              <a:gd name="connsiteX2138" fmla="*/ 4407063 w 8541659"/>
              <a:gd name="connsiteY2138" fmla="*/ 6261357 h 6858000"/>
              <a:gd name="connsiteX2139" fmla="*/ 4391470 w 8541659"/>
              <a:gd name="connsiteY2139" fmla="*/ 6248845 h 6858000"/>
              <a:gd name="connsiteX2140" fmla="*/ 4376432 w 8541659"/>
              <a:gd name="connsiteY2140" fmla="*/ 6238409 h 6858000"/>
              <a:gd name="connsiteX2141" fmla="*/ 4359877 w 8541659"/>
              <a:gd name="connsiteY2141" fmla="*/ 6230604 h 6858000"/>
              <a:gd name="connsiteX2142" fmla="*/ 4346715 w 8541659"/>
              <a:gd name="connsiteY2142" fmla="*/ 6223006 h 6858000"/>
              <a:gd name="connsiteX2143" fmla="*/ 4329953 w 8541659"/>
              <a:gd name="connsiteY2143" fmla="*/ 6218593 h 6858000"/>
              <a:gd name="connsiteX2144" fmla="*/ 4315067 w 8541659"/>
              <a:gd name="connsiteY2144" fmla="*/ 6217021 h 6858000"/>
              <a:gd name="connsiteX2145" fmla="*/ 4300179 w 8541659"/>
              <a:gd name="connsiteY2145" fmla="*/ 6215449 h 6858000"/>
              <a:gd name="connsiteX2146" fmla="*/ 4284326 w 8541659"/>
              <a:gd name="connsiteY2146" fmla="*/ 6218580 h 6858000"/>
              <a:gd name="connsiteX2147" fmla="*/ 4275167 w 8541659"/>
              <a:gd name="connsiteY2147" fmla="*/ 6201007 h 6858000"/>
              <a:gd name="connsiteX2148" fmla="*/ 4269956 w 8541659"/>
              <a:gd name="connsiteY2148" fmla="*/ 6185713 h 6858000"/>
              <a:gd name="connsiteX2149" fmla="*/ 4265507 w 8541659"/>
              <a:gd name="connsiteY2149" fmla="*/ 6169099 h 6858000"/>
              <a:gd name="connsiteX2150" fmla="*/ 4264449 w 8541659"/>
              <a:gd name="connsiteY2150" fmla="*/ 6152691 h 6858000"/>
              <a:gd name="connsiteX2151" fmla="*/ 4263389 w 8541659"/>
              <a:gd name="connsiteY2151" fmla="*/ 6136285 h 6858000"/>
              <a:gd name="connsiteX2152" fmla="*/ 4264966 w 8541659"/>
              <a:gd name="connsiteY2152" fmla="*/ 6121399 h 6858000"/>
              <a:gd name="connsiteX2153" fmla="*/ 4268876 w 8541659"/>
              <a:gd name="connsiteY2153" fmla="*/ 6090304 h 6858000"/>
              <a:gd name="connsiteX2154" fmla="*/ 4269691 w 8541659"/>
              <a:gd name="connsiteY2154" fmla="*/ 6076732 h 6858000"/>
              <a:gd name="connsiteX2155" fmla="*/ 4268987 w 8541659"/>
              <a:gd name="connsiteY2155" fmla="*/ 6065797 h 6858000"/>
              <a:gd name="connsiteX2156" fmla="*/ 4266966 w 8541659"/>
              <a:gd name="connsiteY2156" fmla="*/ 6054096 h 6858000"/>
              <a:gd name="connsiteX2157" fmla="*/ 4263421 w 8541659"/>
              <a:gd name="connsiteY2157" fmla="*/ 6045030 h 6858000"/>
              <a:gd name="connsiteX2158" fmla="*/ 4258360 w 8541659"/>
              <a:gd name="connsiteY2158" fmla="*/ 6038599 h 6858000"/>
              <a:gd name="connsiteX2159" fmla="*/ 4247071 w 8541659"/>
              <a:gd name="connsiteY2159" fmla="*/ 6033837 h 6858000"/>
              <a:gd name="connsiteX2160" fmla="*/ 4233499 w 8541659"/>
              <a:gd name="connsiteY2160" fmla="*/ 6033021 h 6858000"/>
              <a:gd name="connsiteX2161" fmla="*/ 4215220 w 8541659"/>
              <a:gd name="connsiteY2161" fmla="*/ 6031241 h 6858000"/>
              <a:gd name="connsiteX2162" fmla="*/ 4222820 w 8541659"/>
              <a:gd name="connsiteY2162" fmla="*/ 6018079 h 6858000"/>
              <a:gd name="connsiteX2163" fmla="*/ 4227231 w 8541659"/>
              <a:gd name="connsiteY2163" fmla="*/ 6001321 h 6858000"/>
              <a:gd name="connsiteX2164" fmla="*/ 4230883 w 8541659"/>
              <a:gd name="connsiteY2164" fmla="*/ 5985871 h 6858000"/>
              <a:gd name="connsiteX2165" fmla="*/ 4233977 w 8541659"/>
              <a:gd name="connsiteY2165" fmla="*/ 5968353 h 6858000"/>
              <a:gd name="connsiteX2166" fmla="*/ 4233125 w 8541659"/>
              <a:gd name="connsiteY2166" fmla="*/ 5948551 h 6858000"/>
              <a:gd name="connsiteX2167" fmla="*/ 4230192 w 8541659"/>
              <a:gd name="connsiteY2167" fmla="*/ 5929309 h 6858000"/>
              <a:gd name="connsiteX2168" fmla="*/ 4226506 w 8541659"/>
              <a:gd name="connsiteY2168" fmla="*/ 5911378 h 6858000"/>
              <a:gd name="connsiteX2169" fmla="*/ 4220387 w 8541659"/>
              <a:gd name="connsiteY2169" fmla="*/ 5888541 h 6858000"/>
              <a:gd name="connsiteX2170" fmla="*/ 4207941 w 8541659"/>
              <a:gd name="connsiteY2170" fmla="*/ 5846251 h 6858000"/>
              <a:gd name="connsiteX2171" fmla="*/ 4191343 w 8541659"/>
              <a:gd name="connsiteY2171" fmla="*/ 5805077 h 6858000"/>
              <a:gd name="connsiteX2172" fmla="*/ 4153852 w 8541659"/>
              <a:gd name="connsiteY2172" fmla="*/ 5714978 h 6858000"/>
              <a:gd name="connsiteX2173" fmla="*/ 4142711 w 8541659"/>
              <a:gd name="connsiteY2173" fmla="*/ 5719076 h 6858000"/>
              <a:gd name="connsiteX2174" fmla="*/ 4132888 w 8541659"/>
              <a:gd name="connsiteY2174" fmla="*/ 5723935 h 6858000"/>
              <a:gd name="connsiteX2175" fmla="*/ 4127567 w 8541659"/>
              <a:gd name="connsiteY2175" fmla="*/ 5733149 h 6858000"/>
              <a:gd name="connsiteX2176" fmla="*/ 4127714 w 8541659"/>
              <a:gd name="connsiteY2176" fmla="*/ 5742011 h 6858000"/>
              <a:gd name="connsiteX2177" fmla="*/ 4129182 w 8541659"/>
              <a:gd name="connsiteY2177" fmla="*/ 5751634 h 6858000"/>
              <a:gd name="connsiteX2178" fmla="*/ 4129885 w 8541659"/>
              <a:gd name="connsiteY2178" fmla="*/ 5762572 h 6858000"/>
              <a:gd name="connsiteX2179" fmla="*/ 4139399 w 8541659"/>
              <a:gd name="connsiteY2179" fmla="*/ 5785615 h 6858000"/>
              <a:gd name="connsiteX2180" fmla="*/ 4131296 w 8541659"/>
              <a:gd name="connsiteY2180" fmla="*/ 5784451 h 6858000"/>
              <a:gd name="connsiteX2181" fmla="*/ 4123396 w 8541659"/>
              <a:gd name="connsiteY2181" fmla="*/ 5779891 h 6858000"/>
              <a:gd name="connsiteX2182" fmla="*/ 4118333 w 8541659"/>
              <a:gd name="connsiteY2182" fmla="*/ 5773455 h 6858000"/>
              <a:gd name="connsiteX2183" fmla="*/ 4112514 w 8541659"/>
              <a:gd name="connsiteY2183" fmla="*/ 5768339 h 6858000"/>
              <a:gd name="connsiteX2184" fmla="*/ 4107654 w 8541659"/>
              <a:gd name="connsiteY2184" fmla="*/ 5758512 h 6858000"/>
              <a:gd name="connsiteX2185" fmla="*/ 4104116 w 8541659"/>
              <a:gd name="connsiteY2185" fmla="*/ 5749446 h 6858000"/>
              <a:gd name="connsiteX2186" fmla="*/ 4097997 w 8541659"/>
              <a:gd name="connsiteY2186" fmla="*/ 5726606 h 6858000"/>
              <a:gd name="connsiteX2187" fmla="*/ 4094714 w 8541659"/>
              <a:gd name="connsiteY2187" fmla="*/ 5701895 h 6858000"/>
              <a:gd name="connsiteX2188" fmla="*/ 4092392 w 8541659"/>
              <a:gd name="connsiteY2188" fmla="*/ 5672470 h 6858000"/>
              <a:gd name="connsiteX2189" fmla="*/ 4087198 w 8541659"/>
              <a:gd name="connsiteY2189" fmla="*/ 5611549 h 6858000"/>
              <a:gd name="connsiteX2190" fmla="*/ 4080929 w 8541659"/>
              <a:gd name="connsiteY2190" fmla="*/ 5579847 h 6858000"/>
              <a:gd name="connsiteX2191" fmla="*/ 4075216 w 8541659"/>
              <a:gd name="connsiteY2191" fmla="*/ 5550218 h 6858000"/>
              <a:gd name="connsiteX2192" fmla="*/ 4068748 w 8541659"/>
              <a:gd name="connsiteY2192" fmla="*/ 5521909 h 6858000"/>
              <a:gd name="connsiteX2193" fmla="*/ 4056805 w 8541659"/>
              <a:gd name="connsiteY2193" fmla="*/ 5493955 h 6858000"/>
              <a:gd name="connsiteX2194" fmla="*/ 4049314 w 8541659"/>
              <a:gd name="connsiteY2194" fmla="*/ 5482609 h 6858000"/>
              <a:gd name="connsiteX2195" fmla="*/ 4040302 w 8541659"/>
              <a:gd name="connsiteY2195" fmla="*/ 5473892 h 6858000"/>
              <a:gd name="connsiteX2196" fmla="*/ 4032053 w 8541659"/>
              <a:gd name="connsiteY2196" fmla="*/ 5463868 h 6858000"/>
              <a:gd name="connsiteX2197" fmla="*/ 4020964 w 8541659"/>
              <a:gd name="connsiteY2197" fmla="*/ 5455710 h 6858000"/>
              <a:gd name="connsiteX2198" fmla="*/ 4009119 w 8541659"/>
              <a:gd name="connsiteY2198" fmla="*/ 5448871 h 6858000"/>
              <a:gd name="connsiteX2199" fmla="*/ 3995195 w 8541659"/>
              <a:gd name="connsiteY2199" fmla="*/ 5442589 h 6858000"/>
              <a:gd name="connsiteX2200" fmla="*/ 3981066 w 8541659"/>
              <a:gd name="connsiteY2200" fmla="*/ 5439696 h 6858000"/>
              <a:gd name="connsiteX2201" fmla="*/ 3964105 w 8541659"/>
              <a:gd name="connsiteY2201" fmla="*/ 5438677 h 6858000"/>
              <a:gd name="connsiteX2202" fmla="*/ 3973169 w 8541659"/>
              <a:gd name="connsiteY2202" fmla="*/ 5435133 h 6858000"/>
              <a:gd name="connsiteX2203" fmla="*/ 3980364 w 8541659"/>
              <a:gd name="connsiteY2203" fmla="*/ 5428759 h 6858000"/>
              <a:gd name="connsiteX2204" fmla="*/ 3986591 w 8541659"/>
              <a:gd name="connsiteY2204" fmla="*/ 5427087 h 6858000"/>
              <a:gd name="connsiteX2205" fmla="*/ 3989629 w 8541659"/>
              <a:gd name="connsiteY2205" fmla="*/ 5421822 h 6858000"/>
              <a:gd name="connsiteX2206" fmla="*/ 3994192 w 8541659"/>
              <a:gd name="connsiteY2206" fmla="*/ 5413923 h 6858000"/>
              <a:gd name="connsiteX2207" fmla="*/ 3994600 w 8541659"/>
              <a:gd name="connsiteY2207" fmla="*/ 5407140 h 6858000"/>
              <a:gd name="connsiteX2208" fmla="*/ 3996324 w 8541659"/>
              <a:gd name="connsiteY2208" fmla="*/ 5401114 h 6858000"/>
              <a:gd name="connsiteX2209" fmla="*/ 3994101 w 8541659"/>
              <a:gd name="connsiteY2209" fmla="*/ 5392809 h 6858000"/>
              <a:gd name="connsiteX2210" fmla="*/ 3983567 w 8541659"/>
              <a:gd name="connsiteY2210" fmla="*/ 5386727 h 6858000"/>
              <a:gd name="connsiteX2211" fmla="*/ 3974707 w 8541659"/>
              <a:gd name="connsiteY2211" fmla="*/ 5386876 h 6858000"/>
              <a:gd name="connsiteX2212" fmla="*/ 3966400 w 8541659"/>
              <a:gd name="connsiteY2212" fmla="*/ 5389103 h 6858000"/>
              <a:gd name="connsiteX2213" fmla="*/ 3959414 w 8541659"/>
              <a:gd name="connsiteY2213" fmla="*/ 5392086 h 6858000"/>
              <a:gd name="connsiteX2214" fmla="*/ 3951104 w 8541659"/>
              <a:gd name="connsiteY2214" fmla="*/ 5394313 h 6858000"/>
              <a:gd name="connsiteX2215" fmla="*/ 3942246 w 8541659"/>
              <a:gd name="connsiteY2215" fmla="*/ 5394463 h 6858000"/>
              <a:gd name="connsiteX2216" fmla="*/ 3928319 w 8541659"/>
              <a:gd name="connsiteY2216" fmla="*/ 5388179 h 6858000"/>
              <a:gd name="connsiteX2217" fmla="*/ 3910649 w 8541659"/>
              <a:gd name="connsiteY2217" fmla="*/ 5376222 h 6858000"/>
              <a:gd name="connsiteX2218" fmla="*/ 3906607 w 8541659"/>
              <a:gd name="connsiteY2218" fmla="*/ 5352827 h 6858000"/>
              <a:gd name="connsiteX2219" fmla="*/ 3909704 w 8541659"/>
              <a:gd name="connsiteY2219" fmla="*/ 5335307 h 6858000"/>
              <a:gd name="connsiteX2220" fmla="*/ 3909351 w 8541659"/>
              <a:gd name="connsiteY2220" fmla="*/ 5329836 h 6858000"/>
              <a:gd name="connsiteX2221" fmla="*/ 3915023 w 8541659"/>
              <a:gd name="connsiteY2221" fmla="*/ 5326089 h 6858000"/>
              <a:gd name="connsiteX2222" fmla="*/ 3917859 w 8541659"/>
              <a:gd name="connsiteY2222" fmla="*/ 5324217 h 6858000"/>
              <a:gd name="connsiteX2223" fmla="*/ 3920698 w 8541659"/>
              <a:gd name="connsiteY2223" fmla="*/ 5322344 h 6858000"/>
              <a:gd name="connsiteX2224" fmla="*/ 3933713 w 8541659"/>
              <a:gd name="connsiteY2224" fmla="*/ 5321082 h 6858000"/>
              <a:gd name="connsiteX2225" fmla="*/ 3946723 w 8541659"/>
              <a:gd name="connsiteY2225" fmla="*/ 5319820 h 6858000"/>
              <a:gd name="connsiteX2226" fmla="*/ 3963892 w 8541659"/>
              <a:gd name="connsiteY2226" fmla="*/ 5317446 h 6858000"/>
              <a:gd name="connsiteX2227" fmla="*/ 3982579 w 8541659"/>
              <a:gd name="connsiteY2227" fmla="*/ 5312437 h 6858000"/>
              <a:gd name="connsiteX2228" fmla="*/ 3951340 w 8541659"/>
              <a:gd name="connsiteY2228" fmla="*/ 5299667 h 6858000"/>
              <a:gd name="connsiteX2229" fmla="*/ 3918229 w 8541659"/>
              <a:gd name="connsiteY2229" fmla="*/ 5284056 h 6858000"/>
              <a:gd name="connsiteX2230" fmla="*/ 3887949 w 8541659"/>
              <a:gd name="connsiteY2230" fmla="*/ 5266577 h 6858000"/>
              <a:gd name="connsiteX2231" fmla="*/ 3858431 w 8541659"/>
              <a:gd name="connsiteY2231" fmla="*/ 5247785 h 6858000"/>
              <a:gd name="connsiteX2232" fmla="*/ 3797531 w 8541659"/>
              <a:gd name="connsiteY2232" fmla="*/ 5207355 h 6858000"/>
              <a:gd name="connsiteX2233" fmla="*/ 3738145 w 8541659"/>
              <a:gd name="connsiteY2233" fmla="*/ 5164294 h 6858000"/>
              <a:gd name="connsiteX2234" fmla="*/ 3749493 w 8541659"/>
              <a:gd name="connsiteY2234" fmla="*/ 5156802 h 6858000"/>
              <a:gd name="connsiteX2235" fmla="*/ 3761601 w 8541659"/>
              <a:gd name="connsiteY2235" fmla="*/ 5147992 h 6858000"/>
              <a:gd name="connsiteX2236" fmla="*/ 3773354 w 8541659"/>
              <a:gd name="connsiteY2236" fmla="*/ 5133716 h 6858000"/>
              <a:gd name="connsiteX2237" fmla="*/ 3780599 w 8541659"/>
              <a:gd name="connsiteY2237" fmla="*/ 5115083 h 6858000"/>
              <a:gd name="connsiteX2238" fmla="*/ 3784604 w 8541659"/>
              <a:gd name="connsiteY2238" fmla="*/ 5105106 h 6858000"/>
              <a:gd name="connsiteX2239" fmla="*/ 3785214 w 8541659"/>
              <a:gd name="connsiteY2239" fmla="*/ 5094928 h 6858000"/>
              <a:gd name="connsiteX2240" fmla="*/ 3785270 w 8541659"/>
              <a:gd name="connsiteY2240" fmla="*/ 5082674 h 6858000"/>
              <a:gd name="connsiteX2241" fmla="*/ 3786084 w 8541659"/>
              <a:gd name="connsiteY2241" fmla="*/ 5069104 h 6858000"/>
              <a:gd name="connsiteX2242" fmla="*/ 3783506 w 8541659"/>
              <a:gd name="connsiteY2242" fmla="*/ 5055331 h 6858000"/>
              <a:gd name="connsiteX2243" fmla="*/ 3780372 w 8541659"/>
              <a:gd name="connsiteY2243" fmla="*/ 5039478 h 6858000"/>
              <a:gd name="connsiteX2244" fmla="*/ 3774607 w 8541659"/>
              <a:gd name="connsiteY2244" fmla="*/ 5022106 h 6858000"/>
              <a:gd name="connsiteX2245" fmla="*/ 3764685 w 8541659"/>
              <a:gd name="connsiteY2245" fmla="*/ 5005845 h 6858000"/>
              <a:gd name="connsiteX2246" fmla="*/ 3759662 w 8541659"/>
              <a:gd name="connsiteY2246" fmla="*/ 5032783 h 6858000"/>
              <a:gd name="connsiteX2247" fmla="*/ 3755659 w 8541659"/>
              <a:gd name="connsiteY2247" fmla="*/ 5042760 h 6858000"/>
              <a:gd name="connsiteX2248" fmla="*/ 3749783 w 8541659"/>
              <a:gd name="connsiteY2248" fmla="*/ 5049896 h 6858000"/>
              <a:gd name="connsiteX2249" fmla="*/ 3745220 w 8541659"/>
              <a:gd name="connsiteY2249" fmla="*/ 5057796 h 6858000"/>
              <a:gd name="connsiteX2250" fmla="*/ 3738232 w 8541659"/>
              <a:gd name="connsiteY2250" fmla="*/ 5060784 h 6858000"/>
              <a:gd name="connsiteX2251" fmla="*/ 3733875 w 8541659"/>
              <a:gd name="connsiteY2251" fmla="*/ 5065289 h 6858000"/>
              <a:gd name="connsiteX2252" fmla="*/ 3727095 w 8541659"/>
              <a:gd name="connsiteY2252" fmla="*/ 5064884 h 6858000"/>
              <a:gd name="connsiteX2253" fmla="*/ 3721067 w 8541659"/>
              <a:gd name="connsiteY2253" fmla="*/ 5063160 h 6858000"/>
              <a:gd name="connsiteX2254" fmla="*/ 3714277 w 8541659"/>
              <a:gd name="connsiteY2254" fmla="*/ 5062750 h 6858000"/>
              <a:gd name="connsiteX2255" fmla="*/ 3701118 w 8541659"/>
              <a:gd name="connsiteY2255" fmla="*/ 5055150 h 6858000"/>
              <a:gd name="connsiteX2256" fmla="*/ 3690237 w 8541659"/>
              <a:gd name="connsiteY2256" fmla="*/ 5043603 h 6858000"/>
              <a:gd name="connsiteX2257" fmla="*/ 3679558 w 8541659"/>
              <a:gd name="connsiteY2257" fmla="*/ 5028665 h 6858000"/>
              <a:gd name="connsiteX2258" fmla="*/ 3671710 w 8541659"/>
              <a:gd name="connsiteY2258" fmla="*/ 5011844 h 6858000"/>
              <a:gd name="connsiteX2259" fmla="*/ 3663308 w 8541659"/>
              <a:gd name="connsiteY2259" fmla="*/ 4992955 h 6858000"/>
              <a:gd name="connsiteX2260" fmla="*/ 3659063 w 8541659"/>
              <a:gd name="connsiteY2260" fmla="*/ 4972952 h 6858000"/>
              <a:gd name="connsiteX2261" fmla="*/ 3656893 w 8541659"/>
              <a:gd name="connsiteY2261" fmla="*/ 4952389 h 6858000"/>
              <a:gd name="connsiteX2262" fmla="*/ 3659230 w 8541659"/>
              <a:gd name="connsiteY2262" fmla="*/ 4936189 h 6858000"/>
              <a:gd name="connsiteX2263" fmla="*/ 3659838 w 8541659"/>
              <a:gd name="connsiteY2263" fmla="*/ 4926006 h 6858000"/>
              <a:gd name="connsiteX2264" fmla="*/ 3664398 w 8541659"/>
              <a:gd name="connsiteY2264" fmla="*/ 4918109 h 6858000"/>
              <a:gd name="connsiteX2265" fmla="*/ 3668960 w 8541659"/>
              <a:gd name="connsiteY2265" fmla="*/ 4910205 h 6858000"/>
              <a:gd name="connsiteX2266" fmla="*/ 3675396 w 8541659"/>
              <a:gd name="connsiteY2266" fmla="*/ 4905149 h 6858000"/>
              <a:gd name="connsiteX2267" fmla="*/ 3681825 w 8541659"/>
              <a:gd name="connsiteY2267" fmla="*/ 4900085 h 6858000"/>
              <a:gd name="connsiteX2268" fmla="*/ 3689573 w 8541659"/>
              <a:gd name="connsiteY2268" fmla="*/ 4895783 h 6858000"/>
              <a:gd name="connsiteX2269" fmla="*/ 3680011 w 8541659"/>
              <a:gd name="connsiteY2269" fmla="*/ 4884993 h 6858000"/>
              <a:gd name="connsiteX2270" fmla="*/ 3662341 w 8541659"/>
              <a:gd name="connsiteY2270" fmla="*/ 4873037 h 6858000"/>
              <a:gd name="connsiteX2271" fmla="*/ 3645226 w 8541659"/>
              <a:gd name="connsiteY2271" fmla="*/ 4863155 h 6858000"/>
              <a:gd name="connsiteX2272" fmla="*/ 3626042 w 8541659"/>
              <a:gd name="connsiteY2272" fmla="*/ 4853835 h 6858000"/>
              <a:gd name="connsiteX2273" fmla="*/ 3617382 w 8541659"/>
              <a:gd name="connsiteY2273" fmla="*/ 4850591 h 6858000"/>
              <a:gd name="connsiteX2274" fmla="*/ 3608517 w 8541659"/>
              <a:gd name="connsiteY2274" fmla="*/ 4850741 h 6858000"/>
              <a:gd name="connsiteX2275" fmla="*/ 3600416 w 8541659"/>
              <a:gd name="connsiteY2275" fmla="*/ 4849574 h 6858000"/>
              <a:gd name="connsiteX2276" fmla="*/ 3594184 w 8541659"/>
              <a:gd name="connsiteY2276" fmla="*/ 4851243 h 6858000"/>
              <a:gd name="connsiteX2277" fmla="*/ 3589071 w 8541659"/>
              <a:gd name="connsiteY2277" fmla="*/ 4857063 h 6858000"/>
              <a:gd name="connsiteX2278" fmla="*/ 3586031 w 8541659"/>
              <a:gd name="connsiteY2278" fmla="*/ 4862326 h 6858000"/>
              <a:gd name="connsiteX2279" fmla="*/ 3583342 w 8541659"/>
              <a:gd name="connsiteY2279" fmla="*/ 4873062 h 6858000"/>
              <a:gd name="connsiteX2280" fmla="*/ 3582989 w 8541659"/>
              <a:gd name="connsiteY2280" fmla="*/ 4867597 h 6858000"/>
              <a:gd name="connsiteX2281" fmla="*/ 3584065 w 8541659"/>
              <a:gd name="connsiteY2281" fmla="*/ 4838376 h 6858000"/>
              <a:gd name="connsiteX2282" fmla="*/ 3584228 w 8541659"/>
              <a:gd name="connsiteY2282" fmla="*/ 4801613 h 6858000"/>
              <a:gd name="connsiteX2283" fmla="*/ 3584130 w 8541659"/>
              <a:gd name="connsiteY2283" fmla="*/ 4780497 h 6858000"/>
              <a:gd name="connsiteX2284" fmla="*/ 3581203 w 8541659"/>
              <a:gd name="connsiteY2284" fmla="*/ 4761251 h 6858000"/>
              <a:gd name="connsiteX2285" fmla="*/ 3579033 w 8541659"/>
              <a:gd name="connsiteY2285" fmla="*/ 4740690 h 6858000"/>
              <a:gd name="connsiteX2286" fmla="*/ 3572710 w 8541659"/>
              <a:gd name="connsiteY2286" fmla="*/ 4721241 h 6858000"/>
              <a:gd name="connsiteX2287" fmla="*/ 3564310 w 8541659"/>
              <a:gd name="connsiteY2287" fmla="*/ 4702350 h 6858000"/>
              <a:gd name="connsiteX2288" fmla="*/ 3555151 w 8541659"/>
              <a:gd name="connsiteY2288" fmla="*/ 4684778 h 6858000"/>
              <a:gd name="connsiteX2289" fmla="*/ 3541079 w 8541659"/>
              <a:gd name="connsiteY2289" fmla="*/ 4669631 h 6858000"/>
              <a:gd name="connsiteX2290" fmla="*/ 3522647 w 8541659"/>
              <a:gd name="connsiteY2290" fmla="*/ 4658991 h 6858000"/>
              <a:gd name="connsiteX2291" fmla="*/ 3513436 w 8541659"/>
              <a:gd name="connsiteY2291" fmla="*/ 4653671 h 6858000"/>
              <a:gd name="connsiteX2292" fmla="*/ 3502143 w 8541659"/>
              <a:gd name="connsiteY2292" fmla="*/ 4648907 h 6858000"/>
              <a:gd name="connsiteX2293" fmla="*/ 3489335 w 8541659"/>
              <a:gd name="connsiteY2293" fmla="*/ 4646776 h 6858000"/>
              <a:gd name="connsiteX2294" fmla="*/ 3475205 w 8541659"/>
              <a:gd name="connsiteY2294" fmla="*/ 4643887 h 6858000"/>
              <a:gd name="connsiteX2295" fmla="*/ 3478305 w 8541659"/>
              <a:gd name="connsiteY2295" fmla="*/ 4626367 h 6858000"/>
              <a:gd name="connsiteX2296" fmla="*/ 3478207 w 8541659"/>
              <a:gd name="connsiteY2296" fmla="*/ 4605246 h 6858000"/>
              <a:gd name="connsiteX2297" fmla="*/ 3479229 w 8541659"/>
              <a:gd name="connsiteY2297" fmla="*/ 4588285 h 6858000"/>
              <a:gd name="connsiteX2298" fmla="*/ 3477054 w 8541659"/>
              <a:gd name="connsiteY2298" fmla="*/ 4567725 h 6858000"/>
              <a:gd name="connsiteX2299" fmla="*/ 3471196 w 8541659"/>
              <a:gd name="connsiteY2299" fmla="*/ 4529236 h 6858000"/>
              <a:gd name="connsiteX2300" fmla="*/ 3462499 w 8541659"/>
              <a:gd name="connsiteY2300" fmla="*/ 4492618 h 6858000"/>
              <a:gd name="connsiteX2301" fmla="*/ 3448329 w 8541659"/>
              <a:gd name="connsiteY2301" fmla="*/ 4456355 h 6858000"/>
              <a:gd name="connsiteX2302" fmla="*/ 3430774 w 8541659"/>
              <a:gd name="connsiteY2302" fmla="*/ 4419892 h 6858000"/>
              <a:gd name="connsiteX2303" fmla="*/ 3410374 w 8541659"/>
              <a:gd name="connsiteY2303" fmla="*/ 4385297 h 6858000"/>
              <a:gd name="connsiteX2304" fmla="*/ 3389016 w 8541659"/>
              <a:gd name="connsiteY2304" fmla="*/ 4355414 h 6858000"/>
              <a:gd name="connsiteX2305" fmla="*/ 3365023 w 8541659"/>
              <a:gd name="connsiteY2305" fmla="*/ 4324009 h 6858000"/>
              <a:gd name="connsiteX2306" fmla="*/ 3339309 w 8541659"/>
              <a:gd name="connsiteY2306" fmla="*/ 4298630 h 6858000"/>
              <a:gd name="connsiteX2307" fmla="*/ 3313592 w 8541659"/>
              <a:gd name="connsiteY2307" fmla="*/ 4273253 h 6858000"/>
              <a:gd name="connsiteX2308" fmla="*/ 3287472 w 8541659"/>
              <a:gd name="connsiteY2308" fmla="*/ 4254660 h 6858000"/>
              <a:gd name="connsiteX2309" fmla="*/ 3258511 w 8541659"/>
              <a:gd name="connsiteY2309" fmla="*/ 4237940 h 6858000"/>
              <a:gd name="connsiteX2310" fmla="*/ 3233295 w 8541659"/>
              <a:gd name="connsiteY2310" fmla="*/ 4226891 h 6858000"/>
              <a:gd name="connsiteX2311" fmla="*/ 3220482 w 8541659"/>
              <a:gd name="connsiteY2311" fmla="*/ 4224764 h 6858000"/>
              <a:gd name="connsiteX2312" fmla="*/ 3207674 w 8541659"/>
              <a:gd name="connsiteY2312" fmla="*/ 4222632 h 6858000"/>
              <a:gd name="connsiteX2313" fmla="*/ 3194102 w 8541659"/>
              <a:gd name="connsiteY2313" fmla="*/ 4221819 h 6858000"/>
              <a:gd name="connsiteX2314" fmla="*/ 3181848 w 8541659"/>
              <a:gd name="connsiteY2314" fmla="*/ 4221762 h 6858000"/>
              <a:gd name="connsiteX2315" fmla="*/ 3175061 w 8541659"/>
              <a:gd name="connsiteY2315" fmla="*/ 4221357 h 6858000"/>
              <a:gd name="connsiteX2316" fmla="*/ 3168482 w 8541659"/>
              <a:gd name="connsiteY2316" fmla="*/ 4217558 h 6858000"/>
              <a:gd name="connsiteX2317" fmla="*/ 3163974 w 8541659"/>
              <a:gd name="connsiteY2317" fmla="*/ 4213199 h 6858000"/>
              <a:gd name="connsiteX2318" fmla="*/ 3158356 w 8541659"/>
              <a:gd name="connsiteY2318" fmla="*/ 4204688 h 6858000"/>
              <a:gd name="connsiteX2319" fmla="*/ 3153501 w 8541659"/>
              <a:gd name="connsiteY2319" fmla="*/ 4194868 h 6858000"/>
              <a:gd name="connsiteX2320" fmla="*/ 3150717 w 8541659"/>
              <a:gd name="connsiteY2320" fmla="*/ 4184483 h 6858000"/>
              <a:gd name="connsiteX2321" fmla="*/ 3144041 w 8541659"/>
              <a:gd name="connsiteY2321" fmla="*/ 4159564 h 6858000"/>
              <a:gd name="connsiteX2322" fmla="*/ 3141519 w 8541659"/>
              <a:gd name="connsiteY2322" fmla="*/ 4133537 h 6858000"/>
              <a:gd name="connsiteX2323" fmla="*/ 3142392 w 8541659"/>
              <a:gd name="connsiteY2323" fmla="*/ 4107711 h 6858000"/>
              <a:gd name="connsiteX2324" fmla="*/ 3143055 w 8541659"/>
              <a:gd name="connsiteY2324" fmla="*/ 4085277 h 6858000"/>
              <a:gd name="connsiteX2325" fmla="*/ 3146150 w 8541659"/>
              <a:gd name="connsiteY2325" fmla="*/ 4067756 h 6858000"/>
              <a:gd name="connsiteX2326" fmla="*/ 3142607 w 8541659"/>
              <a:gd name="connsiteY2326" fmla="*/ 4058688 h 6858000"/>
              <a:gd name="connsiteX2327" fmla="*/ 3134916 w 8541659"/>
              <a:gd name="connsiteY2327" fmla="*/ 4050741 h 6858000"/>
              <a:gd name="connsiteX2328" fmla="*/ 3131167 w 8541659"/>
              <a:gd name="connsiteY2328" fmla="*/ 4045064 h 6858000"/>
              <a:gd name="connsiteX2329" fmla="*/ 3124586 w 8541659"/>
              <a:gd name="connsiteY2329" fmla="*/ 4041262 h 6858000"/>
              <a:gd name="connsiteX2330" fmla="*/ 3115726 w 8541659"/>
              <a:gd name="connsiteY2330" fmla="*/ 4041414 h 6858000"/>
              <a:gd name="connsiteX2331" fmla="*/ 3109702 w 8541659"/>
              <a:gd name="connsiteY2331" fmla="*/ 4039690 h 6858000"/>
              <a:gd name="connsiteX2332" fmla="*/ 3091219 w 8541659"/>
              <a:gd name="connsiteY2332" fmla="*/ 4041308 h 6858000"/>
              <a:gd name="connsiteX2333" fmla="*/ 3075569 w 8541659"/>
              <a:gd name="connsiteY2333" fmla="*/ 4041047 h 6858000"/>
              <a:gd name="connsiteX2334" fmla="*/ 3069546 w 8541659"/>
              <a:gd name="connsiteY2334" fmla="*/ 4039323 h 6858000"/>
              <a:gd name="connsiteX2335" fmla="*/ 3062965 w 8541659"/>
              <a:gd name="connsiteY2335" fmla="*/ 4035522 h 6858000"/>
              <a:gd name="connsiteX2336" fmla="*/ 3056381 w 8541659"/>
              <a:gd name="connsiteY2336" fmla="*/ 4031722 h 6858000"/>
              <a:gd name="connsiteX2337" fmla="*/ 3050002 w 8541659"/>
              <a:gd name="connsiteY2337" fmla="*/ 4024535 h 6858000"/>
              <a:gd name="connsiteX2338" fmla="*/ 3045906 w 8541659"/>
              <a:gd name="connsiteY2338" fmla="*/ 4013389 h 6858000"/>
              <a:gd name="connsiteX2339" fmla="*/ 3043328 w 8541659"/>
              <a:gd name="connsiteY2339" fmla="*/ 3999613 h 6858000"/>
              <a:gd name="connsiteX2340" fmla="*/ 3045646 w 8541659"/>
              <a:gd name="connsiteY2340" fmla="*/ 4029036 h 6858000"/>
              <a:gd name="connsiteX2341" fmla="*/ 3050595 w 8541659"/>
              <a:gd name="connsiteY2341" fmla="*/ 4059977 h 6858000"/>
              <a:gd name="connsiteX2342" fmla="*/ 3057070 w 8541659"/>
              <a:gd name="connsiteY2342" fmla="*/ 4088287 h 6858000"/>
              <a:gd name="connsiteX2343" fmla="*/ 3064655 w 8541659"/>
              <a:gd name="connsiteY2343" fmla="*/ 4120753 h 6858000"/>
              <a:gd name="connsiteX2344" fmla="*/ 3082103 w 8541659"/>
              <a:gd name="connsiteY2344" fmla="*/ 4181726 h 6858000"/>
              <a:gd name="connsiteX2345" fmla="*/ 3108211 w 8541659"/>
              <a:gd name="connsiteY2345" fmla="*/ 4245948 h 6858000"/>
              <a:gd name="connsiteX2346" fmla="*/ 3135638 w 8541659"/>
              <a:gd name="connsiteY2346" fmla="*/ 4310928 h 6858000"/>
              <a:gd name="connsiteX2347" fmla="*/ 3167007 w 8541659"/>
              <a:gd name="connsiteY2347" fmla="*/ 4378188 h 6858000"/>
              <a:gd name="connsiteX2348" fmla="*/ 3203091 w 8541659"/>
              <a:gd name="connsiteY2348" fmla="*/ 4446406 h 6858000"/>
              <a:gd name="connsiteX2349" fmla="*/ 3239731 w 8541659"/>
              <a:gd name="connsiteY2349" fmla="*/ 4516708 h 6858000"/>
              <a:gd name="connsiteX2350" fmla="*/ 3251076 w 8541659"/>
              <a:gd name="connsiteY2350" fmla="*/ 4509216 h 6858000"/>
              <a:gd name="connsiteX2351" fmla="*/ 3258473 w 8541659"/>
              <a:gd name="connsiteY2351" fmla="*/ 4499448 h 6858000"/>
              <a:gd name="connsiteX2352" fmla="*/ 3263235 w 8541659"/>
              <a:gd name="connsiteY2352" fmla="*/ 4488157 h 6858000"/>
              <a:gd name="connsiteX2353" fmla="*/ 3265364 w 8541659"/>
              <a:gd name="connsiteY2353" fmla="*/ 4475344 h 6858000"/>
              <a:gd name="connsiteX2354" fmla="*/ 3264868 w 8541659"/>
              <a:gd name="connsiteY2354" fmla="*/ 4461011 h 6858000"/>
              <a:gd name="connsiteX2355" fmla="*/ 3262843 w 8541659"/>
              <a:gd name="connsiteY2355" fmla="*/ 4449312 h 6858000"/>
              <a:gd name="connsiteX2356" fmla="*/ 3257130 w 8541659"/>
              <a:gd name="connsiteY2356" fmla="*/ 4419688 h 6858000"/>
              <a:gd name="connsiteX2357" fmla="*/ 3249343 w 8541659"/>
              <a:gd name="connsiteY2357" fmla="*/ 4390620 h 6858000"/>
              <a:gd name="connsiteX2358" fmla="*/ 3248843 w 8541659"/>
              <a:gd name="connsiteY2358" fmla="*/ 4376287 h 6858000"/>
              <a:gd name="connsiteX2359" fmla="*/ 3249656 w 8541659"/>
              <a:gd name="connsiteY2359" fmla="*/ 4362713 h 6858000"/>
              <a:gd name="connsiteX2360" fmla="*/ 3251026 w 8541659"/>
              <a:gd name="connsiteY2360" fmla="*/ 4351221 h 6858000"/>
              <a:gd name="connsiteX2361" fmla="*/ 3257109 w 8541659"/>
              <a:gd name="connsiteY2361" fmla="*/ 4340689 h 6858000"/>
              <a:gd name="connsiteX2362" fmla="*/ 3267133 w 8541659"/>
              <a:gd name="connsiteY2362" fmla="*/ 4332438 h 6858000"/>
              <a:gd name="connsiteX2363" fmla="*/ 3279244 w 8541659"/>
              <a:gd name="connsiteY2363" fmla="*/ 4323630 h 6858000"/>
              <a:gd name="connsiteX2364" fmla="*/ 3285920 w 8541659"/>
              <a:gd name="connsiteY2364" fmla="*/ 4348548 h 6858000"/>
              <a:gd name="connsiteX2365" fmla="*/ 3294318 w 8541659"/>
              <a:gd name="connsiteY2365" fmla="*/ 4367439 h 6858000"/>
              <a:gd name="connsiteX2366" fmla="*/ 3303681 w 8541659"/>
              <a:gd name="connsiteY2366" fmla="*/ 4381620 h 6858000"/>
              <a:gd name="connsiteX2367" fmla="*/ 3312487 w 8541659"/>
              <a:gd name="connsiteY2367" fmla="*/ 4393726 h 6858000"/>
              <a:gd name="connsiteX2368" fmla="*/ 3325651 w 8541659"/>
              <a:gd name="connsiteY2368" fmla="*/ 4401327 h 6858000"/>
              <a:gd name="connsiteX2369" fmla="*/ 3337499 w 8541659"/>
              <a:gd name="connsiteY2369" fmla="*/ 4408166 h 6858000"/>
              <a:gd name="connsiteX2370" fmla="*/ 3361399 w 8541659"/>
              <a:gd name="connsiteY2370" fmla="*/ 4418453 h 6858000"/>
              <a:gd name="connsiteX2371" fmla="*/ 3385498 w 8541659"/>
              <a:gd name="connsiteY2371" fmla="*/ 4425342 h 6858000"/>
              <a:gd name="connsiteX2372" fmla="*/ 3397346 w 8541659"/>
              <a:gd name="connsiteY2372" fmla="*/ 4432184 h 6858000"/>
              <a:gd name="connsiteX2373" fmla="*/ 3408433 w 8541659"/>
              <a:gd name="connsiteY2373" fmla="*/ 4440341 h 6858000"/>
              <a:gd name="connsiteX2374" fmla="*/ 3418555 w 8541659"/>
              <a:gd name="connsiteY2374" fmla="*/ 4453209 h 6858000"/>
              <a:gd name="connsiteX2375" fmla="*/ 3427920 w 8541659"/>
              <a:gd name="connsiteY2375" fmla="*/ 4467392 h 6858000"/>
              <a:gd name="connsiteX2376" fmla="*/ 3435557 w 8541659"/>
              <a:gd name="connsiteY2376" fmla="*/ 4487600 h 6858000"/>
              <a:gd name="connsiteX2377" fmla="*/ 3440717 w 8541659"/>
              <a:gd name="connsiteY2377" fmla="*/ 4515147 h 6858000"/>
              <a:gd name="connsiteX2378" fmla="*/ 3431298 w 8541659"/>
              <a:gd name="connsiteY2378" fmla="*/ 4513221 h 6858000"/>
              <a:gd name="connsiteX2379" fmla="*/ 3423197 w 8541659"/>
              <a:gd name="connsiteY2379" fmla="*/ 4512055 h 6858000"/>
              <a:gd name="connsiteX2380" fmla="*/ 3416817 w 8541659"/>
              <a:gd name="connsiteY2380" fmla="*/ 4504862 h 6858000"/>
              <a:gd name="connsiteX2381" fmla="*/ 3410642 w 8541659"/>
              <a:gd name="connsiteY2381" fmla="*/ 4494276 h 6858000"/>
              <a:gd name="connsiteX2382" fmla="*/ 3399609 w 8541659"/>
              <a:gd name="connsiteY2382" fmla="*/ 4473867 h 6858000"/>
              <a:gd name="connsiteX2383" fmla="*/ 3386706 w 8541659"/>
              <a:gd name="connsiteY2383" fmla="*/ 4450617 h 6858000"/>
              <a:gd name="connsiteX2384" fmla="*/ 3370952 w 8541659"/>
              <a:gd name="connsiteY2384" fmla="*/ 4474868 h 6858000"/>
              <a:gd name="connsiteX2385" fmla="*/ 3358030 w 8541659"/>
              <a:gd name="connsiteY2385" fmla="*/ 4497248 h 6858000"/>
              <a:gd name="connsiteX2386" fmla="*/ 3349057 w 8541659"/>
              <a:gd name="connsiteY2386" fmla="*/ 4521905 h 6858000"/>
              <a:gd name="connsiteX2387" fmla="*/ 3338566 w 8541659"/>
              <a:gd name="connsiteY2387" fmla="*/ 4549196 h 6858000"/>
              <a:gd name="connsiteX2388" fmla="*/ 3333541 w 8541659"/>
              <a:gd name="connsiteY2388" fmla="*/ 4576138 h 6858000"/>
              <a:gd name="connsiteX2389" fmla="*/ 3328523 w 8541659"/>
              <a:gd name="connsiteY2389" fmla="*/ 4603076 h 6858000"/>
              <a:gd name="connsiteX2390" fmla="*/ 3326131 w 8541659"/>
              <a:gd name="connsiteY2390" fmla="*/ 4631536 h 6858000"/>
              <a:gd name="connsiteX2391" fmla="*/ 3326373 w 8541659"/>
              <a:gd name="connsiteY2391" fmla="*/ 4661517 h 6858000"/>
              <a:gd name="connsiteX2392" fmla="*/ 3326616 w 8541659"/>
              <a:gd name="connsiteY2392" fmla="*/ 4691495 h 6858000"/>
              <a:gd name="connsiteX2393" fmla="*/ 3328727 w 8541659"/>
              <a:gd name="connsiteY2393" fmla="*/ 4724313 h 6858000"/>
              <a:gd name="connsiteX2394" fmla="*/ 3333684 w 8541659"/>
              <a:gd name="connsiteY2394" fmla="*/ 4755252 h 6858000"/>
              <a:gd name="connsiteX2395" fmla="*/ 3340507 w 8541659"/>
              <a:gd name="connsiteY2395" fmla="*/ 4789033 h 6858000"/>
              <a:gd name="connsiteX2396" fmla="*/ 3354920 w 8541659"/>
              <a:gd name="connsiteY2396" fmla="*/ 4855271 h 6858000"/>
              <a:gd name="connsiteX2397" fmla="*/ 3373276 w 8541659"/>
              <a:gd name="connsiteY2397" fmla="*/ 4923793 h 6858000"/>
              <a:gd name="connsiteX2398" fmla="*/ 3357124 w 8541659"/>
              <a:gd name="connsiteY2398" fmla="*/ 4909206 h 6858000"/>
              <a:gd name="connsiteX2399" fmla="*/ 3339100 w 8541659"/>
              <a:gd name="connsiteY2399" fmla="*/ 4891780 h 6858000"/>
              <a:gd name="connsiteX2400" fmla="*/ 3323161 w 8541659"/>
              <a:gd name="connsiteY2400" fmla="*/ 4873795 h 6858000"/>
              <a:gd name="connsiteX2401" fmla="*/ 3312129 w 8541659"/>
              <a:gd name="connsiteY2401" fmla="*/ 4853384 h 6858000"/>
              <a:gd name="connsiteX2402" fmla="*/ 3301857 w 8541659"/>
              <a:gd name="connsiteY2402" fmla="*/ 4831659 h 6858000"/>
              <a:gd name="connsiteX2403" fmla="*/ 3291584 w 8541659"/>
              <a:gd name="connsiteY2403" fmla="*/ 4809932 h 6858000"/>
              <a:gd name="connsiteX2404" fmla="*/ 3284910 w 8541659"/>
              <a:gd name="connsiteY2404" fmla="*/ 4785015 h 6858000"/>
              <a:gd name="connsiteX2405" fmla="*/ 3278232 w 8541659"/>
              <a:gd name="connsiteY2405" fmla="*/ 4760098 h 6858000"/>
              <a:gd name="connsiteX2406" fmla="*/ 3272874 w 8541659"/>
              <a:gd name="connsiteY2406" fmla="*/ 4735944 h 6858000"/>
              <a:gd name="connsiteX2407" fmla="*/ 3269589 w 8541659"/>
              <a:gd name="connsiteY2407" fmla="*/ 4711228 h 6858000"/>
              <a:gd name="connsiteX2408" fmla="*/ 3268286 w 8541659"/>
              <a:gd name="connsiteY2408" fmla="*/ 4664840 h 6858000"/>
              <a:gd name="connsiteX2409" fmla="*/ 3270174 w 8541659"/>
              <a:gd name="connsiteY2409" fmla="*/ 4622049 h 6858000"/>
              <a:gd name="connsiteX2410" fmla="*/ 3272215 w 8541659"/>
              <a:gd name="connsiteY2410" fmla="*/ 4588122 h 6858000"/>
              <a:gd name="connsiteX2411" fmla="*/ 3260369 w 8541659"/>
              <a:gd name="connsiteY2411" fmla="*/ 4581283 h 6858000"/>
              <a:gd name="connsiteX2412" fmla="*/ 3247205 w 8541659"/>
              <a:gd name="connsiteY2412" fmla="*/ 4573685 h 6858000"/>
              <a:gd name="connsiteX2413" fmla="*/ 3233483 w 8541659"/>
              <a:gd name="connsiteY2413" fmla="*/ 4564007 h 6858000"/>
              <a:gd name="connsiteX2414" fmla="*/ 3220523 w 8541659"/>
              <a:gd name="connsiteY2414" fmla="*/ 4553011 h 6858000"/>
              <a:gd name="connsiteX2415" fmla="*/ 3198200 w 8541659"/>
              <a:gd name="connsiteY2415" fmla="*/ 4527838 h 6858000"/>
              <a:gd name="connsiteX2416" fmla="*/ 3177605 w 8541659"/>
              <a:gd name="connsiteY2416" fmla="*/ 4496639 h 6858000"/>
              <a:gd name="connsiteX2417" fmla="*/ 3156446 w 8541659"/>
              <a:gd name="connsiteY2417" fmla="*/ 4463360 h 6858000"/>
              <a:gd name="connsiteX2418" fmla="*/ 3135849 w 8541659"/>
              <a:gd name="connsiteY2418" fmla="*/ 4432159 h 6858000"/>
              <a:gd name="connsiteX2419" fmla="*/ 3093740 w 8541659"/>
              <a:gd name="connsiteY2419" fmla="*/ 4362210 h 6858000"/>
              <a:gd name="connsiteX2420" fmla="*/ 3072384 w 8541659"/>
              <a:gd name="connsiteY2420" fmla="*/ 4332330 h 6858000"/>
              <a:gd name="connsiteX2421" fmla="*/ 3050815 w 8541659"/>
              <a:gd name="connsiteY2421" fmla="*/ 4305836 h 6858000"/>
              <a:gd name="connsiteX2422" fmla="*/ 3028492 w 8541659"/>
              <a:gd name="connsiteY2422" fmla="*/ 4280663 h 6858000"/>
              <a:gd name="connsiteX2423" fmla="*/ 3014775 w 8541659"/>
              <a:gd name="connsiteY2423" fmla="*/ 4270987 h 6858000"/>
              <a:gd name="connsiteX2424" fmla="*/ 3000295 w 8541659"/>
              <a:gd name="connsiteY2424" fmla="*/ 4262626 h 6858000"/>
              <a:gd name="connsiteX2425" fmla="*/ 2988447 w 8541659"/>
              <a:gd name="connsiteY2425" fmla="*/ 4255786 h 6858000"/>
              <a:gd name="connsiteX2426" fmla="*/ 2975840 w 8541659"/>
              <a:gd name="connsiteY2426" fmla="*/ 4250263 h 6858000"/>
              <a:gd name="connsiteX2427" fmla="*/ 2960952 w 8541659"/>
              <a:gd name="connsiteY2427" fmla="*/ 4248691 h 6858000"/>
              <a:gd name="connsiteX2428" fmla="*/ 2944747 w 8541659"/>
              <a:gd name="connsiteY2428" fmla="*/ 4246353 h 6858000"/>
              <a:gd name="connsiteX2429" fmla="*/ 2930212 w 8541659"/>
              <a:gd name="connsiteY2429" fmla="*/ 4250252 h 6858000"/>
              <a:gd name="connsiteX2430" fmla="*/ 2915125 w 8541659"/>
              <a:gd name="connsiteY2430" fmla="*/ 4252069 h 6858000"/>
              <a:gd name="connsiteX2431" fmla="*/ 2896993 w 8541659"/>
              <a:gd name="connsiteY2431" fmla="*/ 4259150 h 6858000"/>
              <a:gd name="connsiteX2432" fmla="*/ 2878659 w 8541659"/>
              <a:gd name="connsiteY2432" fmla="*/ 4269632 h 6858000"/>
              <a:gd name="connsiteX2433" fmla="*/ 2882009 w 8541659"/>
              <a:gd name="connsiteY2433" fmla="*/ 4236463 h 6858000"/>
              <a:gd name="connsiteX2434" fmla="*/ 2879692 w 8541659"/>
              <a:gd name="connsiteY2434" fmla="*/ 4207040 h 6858000"/>
              <a:gd name="connsiteX2435" fmla="*/ 2875650 w 8541659"/>
              <a:gd name="connsiteY2435" fmla="*/ 4183643 h 6858000"/>
              <a:gd name="connsiteX2436" fmla="*/ 2865578 w 8541659"/>
              <a:gd name="connsiteY2436" fmla="*/ 4158522 h 6858000"/>
              <a:gd name="connsiteX2437" fmla="*/ 2854546 w 8541659"/>
              <a:gd name="connsiteY2437" fmla="*/ 4138110 h 6858000"/>
              <a:gd name="connsiteX2438" fmla="*/ 2839918 w 8541659"/>
              <a:gd name="connsiteY2438" fmla="*/ 4120888 h 6858000"/>
              <a:gd name="connsiteX2439" fmla="*/ 2823972 w 8541659"/>
              <a:gd name="connsiteY2439" fmla="*/ 4102904 h 6858000"/>
              <a:gd name="connsiteX2440" fmla="*/ 2805194 w 8541659"/>
              <a:gd name="connsiteY2440" fmla="*/ 4086799 h 6858000"/>
              <a:gd name="connsiteX2441" fmla="*/ 2784890 w 8541659"/>
              <a:gd name="connsiteY2441" fmla="*/ 4073320 h 6858000"/>
              <a:gd name="connsiteX2442" fmla="*/ 2762512 w 8541659"/>
              <a:gd name="connsiteY2442" fmla="*/ 4060400 h 6858000"/>
              <a:gd name="connsiteX2443" fmla="*/ 2719836 w 8541659"/>
              <a:gd name="connsiteY2443" fmla="*/ 4034004 h 6858000"/>
              <a:gd name="connsiteX2444" fmla="*/ 2676601 w 8541659"/>
              <a:gd name="connsiteY2444" fmla="*/ 4005533 h 6858000"/>
              <a:gd name="connsiteX2445" fmla="*/ 2653662 w 8541659"/>
              <a:gd name="connsiteY2445" fmla="*/ 3990536 h 6858000"/>
              <a:gd name="connsiteX2446" fmla="*/ 2634327 w 8541659"/>
              <a:gd name="connsiteY2446" fmla="*/ 3972349 h 6858000"/>
              <a:gd name="connsiteX2447" fmla="*/ 2645169 w 8541659"/>
              <a:gd name="connsiteY2447" fmla="*/ 3950526 h 6858000"/>
              <a:gd name="connsiteX2448" fmla="*/ 2650488 w 8541659"/>
              <a:gd name="connsiteY2448" fmla="*/ 3941313 h 6858000"/>
              <a:gd name="connsiteX2449" fmla="*/ 2654289 w 8541659"/>
              <a:gd name="connsiteY2449" fmla="*/ 3934728 h 6858000"/>
              <a:gd name="connsiteX2450" fmla="*/ 2661280 w 8541659"/>
              <a:gd name="connsiteY2450" fmla="*/ 3931744 h 6858000"/>
              <a:gd name="connsiteX2451" fmla="*/ 2664121 w 8541659"/>
              <a:gd name="connsiteY2451" fmla="*/ 3929873 h 6858000"/>
              <a:gd name="connsiteX2452" fmla="*/ 2670347 w 8541659"/>
              <a:gd name="connsiteY2452" fmla="*/ 3928203 h 6858000"/>
              <a:gd name="connsiteX2453" fmla="*/ 2677893 w 8541659"/>
              <a:gd name="connsiteY2453" fmla="*/ 3927293 h 6858000"/>
              <a:gd name="connsiteX2454" fmla="*/ 2687867 w 8541659"/>
              <a:gd name="connsiteY2454" fmla="*/ 3931296 h 6858000"/>
              <a:gd name="connsiteX2455" fmla="*/ 2700275 w 8541659"/>
              <a:gd name="connsiteY2455" fmla="*/ 3940214 h 6858000"/>
              <a:gd name="connsiteX2456" fmla="*/ 2711153 w 8541659"/>
              <a:gd name="connsiteY2456" fmla="*/ 3951763 h 6858000"/>
              <a:gd name="connsiteX2457" fmla="*/ 2723910 w 8541659"/>
              <a:gd name="connsiteY2457" fmla="*/ 3966146 h 6858000"/>
              <a:gd name="connsiteX2458" fmla="*/ 2747898 w 8541659"/>
              <a:gd name="connsiteY2458" fmla="*/ 3997552 h 6858000"/>
              <a:gd name="connsiteX2459" fmla="*/ 2772450 w 8541659"/>
              <a:gd name="connsiteY2459" fmla="*/ 4031032 h 6858000"/>
              <a:gd name="connsiteX2460" fmla="*/ 2785211 w 8541659"/>
              <a:gd name="connsiteY2460" fmla="*/ 4045419 h 6858000"/>
              <a:gd name="connsiteX2461" fmla="*/ 2797406 w 8541659"/>
              <a:gd name="connsiteY2461" fmla="*/ 4057727 h 6858000"/>
              <a:gd name="connsiteX2462" fmla="*/ 2809249 w 8541659"/>
              <a:gd name="connsiteY2462" fmla="*/ 4064569 h 6858000"/>
              <a:gd name="connsiteX2463" fmla="*/ 2816039 w 8541659"/>
              <a:gd name="connsiteY2463" fmla="*/ 4064974 h 6858000"/>
              <a:gd name="connsiteX2464" fmla="*/ 2820746 w 8541659"/>
              <a:gd name="connsiteY2464" fmla="*/ 4065937 h 6858000"/>
              <a:gd name="connsiteX2465" fmla="*/ 2834577 w 8541659"/>
              <a:gd name="connsiteY2465" fmla="*/ 4051103 h 6858000"/>
              <a:gd name="connsiteX2466" fmla="*/ 2837614 w 8541659"/>
              <a:gd name="connsiteY2466" fmla="*/ 4045838 h 6858000"/>
              <a:gd name="connsiteX2467" fmla="*/ 2840100 w 8541659"/>
              <a:gd name="connsiteY2467" fmla="*/ 4038496 h 6858000"/>
              <a:gd name="connsiteX2468" fmla="*/ 2841824 w 8541659"/>
              <a:gd name="connsiteY2468" fmla="*/ 4032470 h 6858000"/>
              <a:gd name="connsiteX2469" fmla="*/ 2842786 w 8541659"/>
              <a:gd name="connsiteY2469" fmla="*/ 4027763 h 6858000"/>
              <a:gd name="connsiteX2470" fmla="*/ 2837372 w 8541659"/>
              <a:gd name="connsiteY2470" fmla="*/ 4015860 h 6858000"/>
              <a:gd name="connsiteX2471" fmla="*/ 2829885 w 8541659"/>
              <a:gd name="connsiteY2471" fmla="*/ 4004513 h 6858000"/>
              <a:gd name="connsiteX2472" fmla="*/ 2821077 w 8541659"/>
              <a:gd name="connsiteY2472" fmla="*/ 3992409 h 6858000"/>
              <a:gd name="connsiteX2473" fmla="*/ 2792524 w 8541659"/>
              <a:gd name="connsiteY2473" fmla="*/ 3968901 h 6858000"/>
              <a:gd name="connsiteX2474" fmla="*/ 2762657 w 8541659"/>
              <a:gd name="connsiteY2474" fmla="*/ 3944636 h 6858000"/>
              <a:gd name="connsiteX2475" fmla="*/ 2749896 w 8541659"/>
              <a:gd name="connsiteY2475" fmla="*/ 3930253 h 6858000"/>
              <a:gd name="connsiteX2476" fmla="*/ 2738463 w 8541659"/>
              <a:gd name="connsiteY2476" fmla="*/ 3916629 h 6858000"/>
              <a:gd name="connsiteX2477" fmla="*/ 2731936 w 8541659"/>
              <a:gd name="connsiteY2477" fmla="*/ 3900572 h 6858000"/>
              <a:gd name="connsiteX2478" fmla="*/ 2727482 w 8541659"/>
              <a:gd name="connsiteY2478" fmla="*/ 3883961 h 6858000"/>
              <a:gd name="connsiteX2479" fmla="*/ 2726019 w 8541659"/>
              <a:gd name="connsiteY2479" fmla="*/ 3874337 h 6858000"/>
              <a:gd name="connsiteX2480" fmla="*/ 2725867 w 8541659"/>
              <a:gd name="connsiteY2480" fmla="*/ 3865477 h 6858000"/>
              <a:gd name="connsiteX2481" fmla="*/ 2729109 w 8541659"/>
              <a:gd name="connsiteY2481" fmla="*/ 3856817 h 6858000"/>
              <a:gd name="connsiteX2482" fmla="*/ 2733877 w 8541659"/>
              <a:gd name="connsiteY2482" fmla="*/ 3845526 h 6858000"/>
              <a:gd name="connsiteX2483" fmla="*/ 2722788 w 8541659"/>
              <a:gd name="connsiteY2483" fmla="*/ 3837368 h 6858000"/>
              <a:gd name="connsiteX2484" fmla="*/ 2712261 w 8541659"/>
              <a:gd name="connsiteY2484" fmla="*/ 3831290 h 6858000"/>
              <a:gd name="connsiteX2485" fmla="*/ 2704715 w 8541659"/>
              <a:gd name="connsiteY2485" fmla="*/ 3832201 h 6858000"/>
              <a:gd name="connsiteX2486" fmla="*/ 2697726 w 8541659"/>
              <a:gd name="connsiteY2486" fmla="*/ 3835184 h 6858000"/>
              <a:gd name="connsiteX2487" fmla="*/ 2693370 w 8541659"/>
              <a:gd name="connsiteY2487" fmla="*/ 3839692 h 6858000"/>
              <a:gd name="connsiteX2488" fmla="*/ 2688810 w 8541659"/>
              <a:gd name="connsiteY2488" fmla="*/ 3847594 h 6858000"/>
              <a:gd name="connsiteX2489" fmla="*/ 2679485 w 8541659"/>
              <a:gd name="connsiteY2489" fmla="*/ 3866782 h 6858000"/>
              <a:gd name="connsiteX2490" fmla="*/ 2673552 w 8541659"/>
              <a:gd name="connsiteY2490" fmla="*/ 3886173 h 6858000"/>
              <a:gd name="connsiteX2491" fmla="*/ 2668994 w 8541659"/>
              <a:gd name="connsiteY2491" fmla="*/ 3894073 h 6858000"/>
              <a:gd name="connsiteX2492" fmla="*/ 2661799 w 8541659"/>
              <a:gd name="connsiteY2492" fmla="*/ 3900450 h 6858000"/>
              <a:gd name="connsiteX2493" fmla="*/ 2656129 w 8541659"/>
              <a:gd name="connsiteY2493" fmla="*/ 3904195 h 6858000"/>
              <a:gd name="connsiteX2494" fmla="*/ 2649340 w 8541659"/>
              <a:gd name="connsiteY2494" fmla="*/ 3903789 h 6858000"/>
              <a:gd name="connsiteX2495" fmla="*/ 2637292 w 8541659"/>
              <a:gd name="connsiteY2495" fmla="*/ 3900343 h 6858000"/>
              <a:gd name="connsiteX2496" fmla="*/ 2626962 w 8541659"/>
              <a:gd name="connsiteY2496" fmla="*/ 3890870 h 6858000"/>
              <a:gd name="connsiteX2497" fmla="*/ 2611888 w 8541659"/>
              <a:gd name="connsiteY2497" fmla="*/ 3847062 h 6858000"/>
              <a:gd name="connsiteX2498" fmla="*/ 2598891 w 8541659"/>
              <a:gd name="connsiteY2498" fmla="*/ 3802694 h 6858000"/>
              <a:gd name="connsiteX2499" fmla="*/ 2575377 w 8541659"/>
              <a:gd name="connsiteY2499" fmla="*/ 3706623 h 6858000"/>
              <a:gd name="connsiteX2500" fmla="*/ 2550956 w 8541659"/>
              <a:gd name="connsiteY2500" fmla="*/ 3603008 h 6858000"/>
              <a:gd name="connsiteX2501" fmla="*/ 2524258 w 8541659"/>
              <a:gd name="connsiteY2501" fmla="*/ 3503340 h 6858000"/>
              <a:gd name="connsiteX2502" fmla="*/ 2509585 w 8541659"/>
              <a:gd name="connsiteY2502" fmla="*/ 3452747 h 6858000"/>
              <a:gd name="connsiteX2503" fmla="*/ 2494158 w 8541659"/>
              <a:gd name="connsiteY2503" fmla="*/ 3403472 h 6858000"/>
              <a:gd name="connsiteX2504" fmla="*/ 2477971 w 8541659"/>
              <a:gd name="connsiteY2504" fmla="*/ 3355512 h 6858000"/>
              <a:gd name="connsiteX2505" fmla="*/ 2458947 w 8541659"/>
              <a:gd name="connsiteY2505" fmla="*/ 3309422 h 6858000"/>
              <a:gd name="connsiteX2506" fmla="*/ 2435013 w 8541659"/>
              <a:gd name="connsiteY2506" fmla="*/ 3265766 h 6858000"/>
              <a:gd name="connsiteX2507" fmla="*/ 2411634 w 8541659"/>
              <a:gd name="connsiteY2507" fmla="*/ 3224184 h 6858000"/>
              <a:gd name="connsiteX2508" fmla="*/ 2382573 w 8541659"/>
              <a:gd name="connsiteY2508" fmla="*/ 3186343 h 6858000"/>
              <a:gd name="connsiteX2509" fmla="*/ 2369262 w 8541659"/>
              <a:gd name="connsiteY2509" fmla="*/ 3169883 h 6858000"/>
              <a:gd name="connsiteX2510" fmla="*/ 2352564 w 8541659"/>
              <a:gd name="connsiteY2510" fmla="*/ 3153218 h 6858000"/>
              <a:gd name="connsiteX2511" fmla="*/ 2349718 w 8541659"/>
              <a:gd name="connsiteY2511" fmla="*/ 3155087 h 6858000"/>
              <a:gd name="connsiteX2512" fmla="*/ 2346678 w 8541659"/>
              <a:gd name="connsiteY2512" fmla="*/ 3160354 h 6858000"/>
              <a:gd name="connsiteX2513" fmla="*/ 2342682 w 8541659"/>
              <a:gd name="connsiteY2513" fmla="*/ 3170331 h 6858000"/>
              <a:gd name="connsiteX2514" fmla="*/ 2345255 w 8541659"/>
              <a:gd name="connsiteY2514" fmla="*/ 3184103 h 6858000"/>
              <a:gd name="connsiteX2515" fmla="*/ 2347833 w 8541659"/>
              <a:gd name="connsiteY2515" fmla="*/ 3197876 h 6858000"/>
              <a:gd name="connsiteX2516" fmla="*/ 2360887 w 8541659"/>
              <a:gd name="connsiteY2516" fmla="*/ 3229991 h 6858000"/>
              <a:gd name="connsiteX2517" fmla="*/ 2370752 w 8541659"/>
              <a:gd name="connsiteY2517" fmla="*/ 3258502 h 6858000"/>
              <a:gd name="connsiteX2518" fmla="*/ 2335061 w 8541659"/>
              <a:gd name="connsiteY2518" fmla="*/ 3229121 h 6858000"/>
              <a:gd name="connsiteX2519" fmla="*/ 2324736 w 8541659"/>
              <a:gd name="connsiteY2519" fmla="*/ 3219647 h 6858000"/>
              <a:gd name="connsiteX2520" fmla="*/ 2313995 w 8541659"/>
              <a:gd name="connsiteY2520" fmla="*/ 3216960 h 6858000"/>
              <a:gd name="connsiteX2521" fmla="*/ 2304025 w 8541659"/>
              <a:gd name="connsiteY2521" fmla="*/ 3212959 h 6858000"/>
              <a:gd name="connsiteX2522" fmla="*/ 2293090 w 8541659"/>
              <a:gd name="connsiteY2522" fmla="*/ 3213666 h 6858000"/>
              <a:gd name="connsiteX2523" fmla="*/ 2256121 w 8541659"/>
              <a:gd name="connsiteY2523" fmla="*/ 3216894 h 6858000"/>
              <a:gd name="connsiteX2524" fmla="*/ 2258957 w 8541659"/>
              <a:gd name="connsiteY2524" fmla="*/ 3215023 h 6858000"/>
              <a:gd name="connsiteX2525" fmla="*/ 2260681 w 8541659"/>
              <a:gd name="connsiteY2525" fmla="*/ 3208997 h 6858000"/>
              <a:gd name="connsiteX2526" fmla="*/ 2260944 w 8541659"/>
              <a:gd name="connsiteY2526" fmla="*/ 3193347 h 6858000"/>
              <a:gd name="connsiteX2527" fmla="*/ 2258011 w 8541659"/>
              <a:gd name="connsiteY2527" fmla="*/ 3174105 h 6858000"/>
              <a:gd name="connsiteX2528" fmla="*/ 2253561 w 8541659"/>
              <a:gd name="connsiteY2528" fmla="*/ 3157493 h 6858000"/>
              <a:gd name="connsiteX2529" fmla="*/ 2246829 w 8541659"/>
              <a:gd name="connsiteY2529" fmla="*/ 3144829 h 6858000"/>
              <a:gd name="connsiteX2530" fmla="*/ 2242882 w 8541659"/>
              <a:gd name="connsiteY2530" fmla="*/ 3142551 h 6858000"/>
              <a:gd name="connsiteX2531" fmla="*/ 2241561 w 8541659"/>
              <a:gd name="connsiteY2531" fmla="*/ 3141789 h 6858000"/>
              <a:gd name="connsiteX2532" fmla="*/ 2239486 w 8541659"/>
              <a:gd name="connsiteY2532" fmla="*/ 3142349 h 6858000"/>
              <a:gd name="connsiteX2533" fmla="*/ 2237760 w 8541659"/>
              <a:gd name="connsiteY2533" fmla="*/ 3148370 h 6858000"/>
              <a:gd name="connsiteX2534" fmla="*/ 2237855 w 8541659"/>
              <a:gd name="connsiteY2534" fmla="*/ 3169486 h 6858000"/>
              <a:gd name="connsiteX2535" fmla="*/ 2225455 w 8541659"/>
              <a:gd name="connsiteY2535" fmla="*/ 3160571 h 6858000"/>
              <a:gd name="connsiteX2536" fmla="*/ 2218724 w 8541659"/>
              <a:gd name="connsiteY2536" fmla="*/ 3147913 h 6858000"/>
              <a:gd name="connsiteX2537" fmla="*/ 2216144 w 8541659"/>
              <a:gd name="connsiteY2537" fmla="*/ 3134137 h 6858000"/>
              <a:gd name="connsiteX2538" fmla="*/ 2212453 w 8541659"/>
              <a:gd name="connsiteY2538" fmla="*/ 3116210 h 6858000"/>
              <a:gd name="connsiteX2539" fmla="*/ 2211599 w 8541659"/>
              <a:gd name="connsiteY2539" fmla="*/ 3096407 h 6858000"/>
              <a:gd name="connsiteX2540" fmla="*/ 2212823 w 8541659"/>
              <a:gd name="connsiteY2540" fmla="*/ 3076050 h 6858000"/>
              <a:gd name="connsiteX2541" fmla="*/ 2214506 w 8541659"/>
              <a:gd name="connsiteY2541" fmla="*/ 3036654 h 6858000"/>
              <a:gd name="connsiteX2542" fmla="*/ 2214522 w 8541659"/>
              <a:gd name="connsiteY2542" fmla="*/ 2991027 h 6858000"/>
              <a:gd name="connsiteX2543" fmla="*/ 2212356 w 8541659"/>
              <a:gd name="connsiteY2543" fmla="*/ 2970466 h 6858000"/>
              <a:gd name="connsiteX2544" fmla="*/ 2210181 w 8541659"/>
              <a:gd name="connsiteY2544" fmla="*/ 2949903 h 6858000"/>
              <a:gd name="connsiteX2545" fmla="*/ 2205179 w 8541659"/>
              <a:gd name="connsiteY2545" fmla="*/ 2931218 h 6858000"/>
              <a:gd name="connsiteX2546" fmla="*/ 2199414 w 8541659"/>
              <a:gd name="connsiteY2546" fmla="*/ 2913850 h 6858000"/>
              <a:gd name="connsiteX2547" fmla="*/ 2188177 w 8541659"/>
              <a:gd name="connsiteY2547" fmla="*/ 2896830 h 6858000"/>
              <a:gd name="connsiteX2548" fmla="*/ 2173899 w 8541659"/>
              <a:gd name="connsiteY2548" fmla="*/ 2885077 h 6858000"/>
              <a:gd name="connsiteX2549" fmla="*/ 2190660 w 8541659"/>
              <a:gd name="connsiteY2549" fmla="*/ 2889488 h 6858000"/>
              <a:gd name="connsiteX2550" fmla="*/ 2206862 w 8541659"/>
              <a:gd name="connsiteY2550" fmla="*/ 2891823 h 6858000"/>
              <a:gd name="connsiteX2551" fmla="*/ 2227421 w 8541659"/>
              <a:gd name="connsiteY2551" fmla="*/ 2889649 h 6858000"/>
              <a:gd name="connsiteX2552" fmla="*/ 2237044 w 8541659"/>
              <a:gd name="connsiteY2552" fmla="*/ 2888185 h 6858000"/>
              <a:gd name="connsiteX2553" fmla="*/ 2246113 w 8541659"/>
              <a:gd name="connsiteY2553" fmla="*/ 2884642 h 6858000"/>
              <a:gd name="connsiteX2554" fmla="*/ 2211103 w 8541659"/>
              <a:gd name="connsiteY2554" fmla="*/ 2787198 h 6858000"/>
              <a:gd name="connsiteX2555" fmla="*/ 2201428 w 8541659"/>
              <a:gd name="connsiteY2555" fmla="*/ 2800919 h 6858000"/>
              <a:gd name="connsiteX2556" fmla="*/ 2192307 w 8541659"/>
              <a:gd name="connsiteY2556" fmla="*/ 2816721 h 6858000"/>
              <a:gd name="connsiteX2557" fmla="*/ 2188506 w 8541659"/>
              <a:gd name="connsiteY2557" fmla="*/ 2823302 h 6858000"/>
              <a:gd name="connsiteX2558" fmla="*/ 2186021 w 8541659"/>
              <a:gd name="connsiteY2558" fmla="*/ 2830641 h 6858000"/>
              <a:gd name="connsiteX2559" fmla="*/ 2184652 w 8541659"/>
              <a:gd name="connsiteY2559" fmla="*/ 2842137 h 6858000"/>
              <a:gd name="connsiteX2560" fmla="*/ 2169481 w 8541659"/>
              <a:gd name="connsiteY2560" fmla="*/ 2777213 h 6858000"/>
              <a:gd name="connsiteX2561" fmla="*/ 2147378 w 8541659"/>
              <a:gd name="connsiteY2561" fmla="*/ 2703014 h 6858000"/>
              <a:gd name="connsiteX2562" fmla="*/ 2124162 w 8541659"/>
              <a:gd name="connsiteY2562" fmla="*/ 2624674 h 6858000"/>
              <a:gd name="connsiteX2563" fmla="*/ 2100185 w 8541659"/>
              <a:gd name="connsiteY2563" fmla="*/ 2547639 h 6858000"/>
              <a:gd name="connsiteX2564" fmla="*/ 2047732 w 8541659"/>
              <a:gd name="connsiteY2564" fmla="*/ 2389225 h 6858000"/>
              <a:gd name="connsiteX2565" fmla="*/ 1989806 w 8541659"/>
              <a:gd name="connsiteY2565" fmla="*/ 2231156 h 6858000"/>
              <a:gd name="connsiteX2566" fmla="*/ 1963958 w 8541659"/>
              <a:gd name="connsiteY2566" fmla="*/ 2151293 h 6858000"/>
              <a:gd name="connsiteX2567" fmla="*/ 1938107 w 8541659"/>
              <a:gd name="connsiteY2567" fmla="*/ 2071426 h 6858000"/>
              <a:gd name="connsiteX2568" fmla="*/ 1916208 w 8541659"/>
              <a:gd name="connsiteY2568" fmla="*/ 1993836 h 6858000"/>
              <a:gd name="connsiteX2569" fmla="*/ 1892994 w 8541659"/>
              <a:gd name="connsiteY2569" fmla="*/ 1915489 h 6858000"/>
              <a:gd name="connsiteX2570" fmla="*/ 1873926 w 8541659"/>
              <a:gd name="connsiteY2570" fmla="*/ 1836031 h 6858000"/>
              <a:gd name="connsiteX2571" fmla="*/ 1859371 w 8541659"/>
              <a:gd name="connsiteY2571" fmla="*/ 1760926 h 6858000"/>
              <a:gd name="connsiteX2572" fmla="*/ 1846130 w 8541659"/>
              <a:gd name="connsiteY2572" fmla="*/ 1686587 h 6858000"/>
              <a:gd name="connsiteX2573" fmla="*/ 1838359 w 8541659"/>
              <a:gd name="connsiteY2573" fmla="*/ 1611890 h 6858000"/>
              <a:gd name="connsiteX2574" fmla="*/ 1834816 w 8541659"/>
              <a:gd name="connsiteY2574" fmla="*/ 1602819 h 6858000"/>
              <a:gd name="connsiteX2575" fmla="*/ 1831831 w 8541659"/>
              <a:gd name="connsiteY2575" fmla="*/ 1595835 h 6858000"/>
              <a:gd name="connsiteX2576" fmla="*/ 1826564 w 8541659"/>
              <a:gd name="connsiteY2576" fmla="*/ 1592793 h 6858000"/>
              <a:gd name="connsiteX2577" fmla="*/ 1821099 w 8541659"/>
              <a:gd name="connsiteY2577" fmla="*/ 1593144 h 6858000"/>
              <a:gd name="connsiteX2578" fmla="*/ 1819022 w 8541659"/>
              <a:gd name="connsiteY2578" fmla="*/ 1593701 h 6858000"/>
              <a:gd name="connsiteX2579" fmla="*/ 1814670 w 8541659"/>
              <a:gd name="connsiteY2579" fmla="*/ 1598212 h 6858000"/>
              <a:gd name="connsiteX2580" fmla="*/ 1807831 w 8541659"/>
              <a:gd name="connsiteY2580" fmla="*/ 1610060 h 6858000"/>
              <a:gd name="connsiteX2581" fmla="*/ 1803620 w 8541659"/>
              <a:gd name="connsiteY2581" fmla="*/ 1623423 h 6858000"/>
              <a:gd name="connsiteX2582" fmla="*/ 1803153 w 8541659"/>
              <a:gd name="connsiteY2582" fmla="*/ 1642464 h 6858000"/>
              <a:gd name="connsiteX2583" fmla="*/ 1801984 w 8541659"/>
              <a:gd name="connsiteY2583" fmla="*/ 1650563 h 6858000"/>
              <a:gd name="connsiteX2584" fmla="*/ 1804211 w 8541659"/>
              <a:gd name="connsiteY2584" fmla="*/ 1658870 h 6858000"/>
              <a:gd name="connsiteX2585" fmla="*/ 1809075 w 8541659"/>
              <a:gd name="connsiteY2585" fmla="*/ 1668697 h 6858000"/>
              <a:gd name="connsiteX2586" fmla="*/ 1814892 w 8541659"/>
              <a:gd name="connsiteY2586" fmla="*/ 1673813 h 6858000"/>
              <a:gd name="connsiteX2587" fmla="*/ 1802081 w 8541659"/>
              <a:gd name="connsiteY2587" fmla="*/ 1671683 h 6858000"/>
              <a:gd name="connsiteX2588" fmla="*/ 1792309 w 8541659"/>
              <a:gd name="connsiteY2588" fmla="*/ 1664289 h 6858000"/>
              <a:gd name="connsiteX2589" fmla="*/ 1784617 w 8541659"/>
              <a:gd name="connsiteY2589" fmla="*/ 1656335 h 6858000"/>
              <a:gd name="connsiteX2590" fmla="*/ 1776367 w 8541659"/>
              <a:gd name="connsiteY2590" fmla="*/ 1646308 h 6858000"/>
              <a:gd name="connsiteX2591" fmla="*/ 1771712 w 8541659"/>
              <a:gd name="connsiteY2591" fmla="*/ 1633083 h 6858000"/>
              <a:gd name="connsiteX2592" fmla="*/ 1766299 w 8541659"/>
              <a:gd name="connsiteY2592" fmla="*/ 1621185 h 6858000"/>
              <a:gd name="connsiteX2593" fmla="*/ 1761089 w 8541659"/>
              <a:gd name="connsiteY2593" fmla="*/ 1605887 h 6858000"/>
              <a:gd name="connsiteX2594" fmla="*/ 1757954 w 8541659"/>
              <a:gd name="connsiteY2594" fmla="*/ 1590040 h 6858000"/>
              <a:gd name="connsiteX2595" fmla="*/ 1756187 w 8541659"/>
              <a:gd name="connsiteY2595" fmla="*/ 1562690 h 6858000"/>
              <a:gd name="connsiteX2596" fmla="*/ 1759340 w 8541659"/>
              <a:gd name="connsiteY2596" fmla="*/ 1532918 h 6858000"/>
              <a:gd name="connsiteX2597" fmla="*/ 1759954 w 8541659"/>
              <a:gd name="connsiteY2597" fmla="*/ 1522735 h 6858000"/>
              <a:gd name="connsiteX2598" fmla="*/ 1764716 w 8541659"/>
              <a:gd name="connsiteY2598" fmla="*/ 1511449 h 6858000"/>
              <a:gd name="connsiteX2599" fmla="*/ 1769274 w 8541659"/>
              <a:gd name="connsiteY2599" fmla="*/ 1503550 h 6858000"/>
              <a:gd name="connsiteX2600" fmla="*/ 1774396 w 8541659"/>
              <a:gd name="connsiteY2600" fmla="*/ 1497728 h 6858000"/>
              <a:gd name="connsiteX2601" fmla="*/ 1746248 w 8541659"/>
              <a:gd name="connsiteY2601" fmla="*/ 1467437 h 6858000"/>
              <a:gd name="connsiteX2602" fmla="*/ 1722052 w 8541659"/>
              <a:gd name="connsiteY2602" fmla="*/ 1439426 h 6858000"/>
              <a:gd name="connsiteX2603" fmla="*/ 1702008 w 8541659"/>
              <a:gd name="connsiteY2603" fmla="*/ 1410299 h 6858000"/>
              <a:gd name="connsiteX2604" fmla="*/ 1687992 w 8541659"/>
              <a:gd name="connsiteY2604" fmla="*/ 1382899 h 6858000"/>
              <a:gd name="connsiteX2605" fmla="*/ 1674531 w 8541659"/>
              <a:gd name="connsiteY2605" fmla="*/ 1357577 h 6858000"/>
              <a:gd name="connsiteX2606" fmla="*/ 1666334 w 8541659"/>
              <a:gd name="connsiteY2606" fmla="*/ 1335292 h 6858000"/>
              <a:gd name="connsiteX2607" fmla="*/ 1653340 w 8541659"/>
              <a:gd name="connsiteY2607" fmla="*/ 1290927 h 6858000"/>
              <a:gd name="connsiteX2608" fmla="*/ 1639020 w 8541659"/>
              <a:gd name="connsiteY2608" fmla="*/ 1245802 h 6858000"/>
              <a:gd name="connsiteX2609" fmla="*/ 1632351 w 8541659"/>
              <a:gd name="connsiteY2609" fmla="*/ 1220885 h 6858000"/>
              <a:gd name="connsiteX2610" fmla="*/ 1622834 w 8541659"/>
              <a:gd name="connsiteY2610" fmla="*/ 1197841 h 6858000"/>
              <a:gd name="connsiteX2611" fmla="*/ 1609376 w 8541659"/>
              <a:gd name="connsiteY2611" fmla="*/ 1172517 h 6858000"/>
              <a:gd name="connsiteX2612" fmla="*/ 1595912 w 8541659"/>
              <a:gd name="connsiteY2612" fmla="*/ 1147194 h 6858000"/>
              <a:gd name="connsiteX2613" fmla="*/ 1577191 w 8541659"/>
              <a:gd name="connsiteY2613" fmla="*/ 1118829 h 6858000"/>
              <a:gd name="connsiteX2614" fmla="*/ 1554311 w 8541659"/>
              <a:gd name="connsiteY2614" fmla="*/ 1091581 h 6858000"/>
              <a:gd name="connsiteX2615" fmla="*/ 1566208 w 8541659"/>
              <a:gd name="connsiteY2615" fmla="*/ 1086164 h 6858000"/>
              <a:gd name="connsiteX2616" fmla="*/ 1577553 w 8541659"/>
              <a:gd name="connsiteY2616" fmla="*/ 1078675 h 6858000"/>
              <a:gd name="connsiteX2617" fmla="*/ 1585507 w 8541659"/>
              <a:gd name="connsiteY2617" fmla="*/ 1070979 h 6858000"/>
              <a:gd name="connsiteX2618" fmla="*/ 1592145 w 8541659"/>
              <a:gd name="connsiteY2618" fmla="*/ 1062522 h 6858000"/>
              <a:gd name="connsiteX2619" fmla="*/ 1598223 w 8541659"/>
              <a:gd name="connsiteY2619" fmla="*/ 1051991 h 6858000"/>
              <a:gd name="connsiteX2620" fmla="*/ 1600708 w 8541659"/>
              <a:gd name="connsiteY2620" fmla="*/ 1044648 h 6858000"/>
              <a:gd name="connsiteX2621" fmla="*/ 1602636 w 8541659"/>
              <a:gd name="connsiteY2621" fmla="*/ 1035231 h 6858000"/>
              <a:gd name="connsiteX2622" fmla="*/ 1604566 w 8541659"/>
              <a:gd name="connsiteY2622" fmla="*/ 1025811 h 6858000"/>
              <a:gd name="connsiteX2623" fmla="*/ 1604473 w 8541659"/>
              <a:gd name="connsiteY2623" fmla="*/ 1004698 h 6858000"/>
              <a:gd name="connsiteX2624" fmla="*/ 1597589 w 8541659"/>
              <a:gd name="connsiteY2624" fmla="*/ 983170 h 6858000"/>
              <a:gd name="connsiteX2625" fmla="*/ 1591268 w 8541659"/>
              <a:gd name="connsiteY2625" fmla="*/ 963726 h 6858000"/>
              <a:gd name="connsiteX2626" fmla="*/ 1581554 w 8541659"/>
              <a:gd name="connsiteY2626" fmla="*/ 944076 h 6858000"/>
              <a:gd name="connsiteX2627" fmla="*/ 1564958 w 8541659"/>
              <a:gd name="connsiteY2627" fmla="*/ 902898 h 6858000"/>
              <a:gd name="connsiteX2628" fmla="*/ 1557876 w 8541659"/>
              <a:gd name="connsiteY2628" fmla="*/ 884770 h 6858000"/>
              <a:gd name="connsiteX2629" fmla="*/ 1552661 w 8541659"/>
              <a:gd name="connsiteY2629" fmla="*/ 869472 h 6858000"/>
              <a:gd name="connsiteX2630" fmla="*/ 1552165 w 8541659"/>
              <a:gd name="connsiteY2630" fmla="*/ 855141 h 6858000"/>
              <a:gd name="connsiteX2631" fmla="*/ 1552568 w 8541659"/>
              <a:gd name="connsiteY2631" fmla="*/ 848354 h 6858000"/>
              <a:gd name="connsiteX2632" fmla="*/ 1554850 w 8541659"/>
              <a:gd name="connsiteY2632" fmla="*/ 844403 h 6858000"/>
              <a:gd name="connsiteX2633" fmla="*/ 1558649 w 8541659"/>
              <a:gd name="connsiteY2633" fmla="*/ 837825 h 6858000"/>
              <a:gd name="connsiteX2634" fmla="*/ 1565640 w 8541659"/>
              <a:gd name="connsiteY2634" fmla="*/ 834837 h 6858000"/>
              <a:gd name="connsiteX2635" fmla="*/ 1572629 w 8541659"/>
              <a:gd name="connsiteY2635" fmla="*/ 831851 h 6858000"/>
              <a:gd name="connsiteX2636" fmla="*/ 1580933 w 8541659"/>
              <a:gd name="connsiteY2636" fmla="*/ 829628 h 6858000"/>
              <a:gd name="connsiteX2637" fmla="*/ 1577798 w 8541659"/>
              <a:gd name="connsiteY2637" fmla="*/ 813775 h 6858000"/>
              <a:gd name="connsiteX2638" fmla="*/ 1571627 w 8541659"/>
              <a:gd name="connsiteY2638" fmla="*/ 803189 h 6858000"/>
              <a:gd name="connsiteX2639" fmla="*/ 1567323 w 8541659"/>
              <a:gd name="connsiteY2639" fmla="*/ 795437 h 6858000"/>
              <a:gd name="connsiteX2640" fmla="*/ 1560538 w 8541659"/>
              <a:gd name="connsiteY2640" fmla="*/ 795034 h 6858000"/>
              <a:gd name="connsiteX2641" fmla="*/ 1553756 w 8541659"/>
              <a:gd name="connsiteY2641" fmla="*/ 794626 h 6858000"/>
              <a:gd name="connsiteX2642" fmla="*/ 1545446 w 8541659"/>
              <a:gd name="connsiteY2642" fmla="*/ 796850 h 6858000"/>
              <a:gd name="connsiteX2643" fmla="*/ 1528426 w 8541659"/>
              <a:gd name="connsiteY2643" fmla="*/ 808087 h 6858000"/>
              <a:gd name="connsiteX2644" fmla="*/ 1510654 w 8541659"/>
              <a:gd name="connsiteY2644" fmla="*/ 820642 h 6858000"/>
              <a:gd name="connsiteX2645" fmla="*/ 1497028 w 8541659"/>
              <a:gd name="connsiteY2645" fmla="*/ 832084 h 6858000"/>
              <a:gd name="connsiteX2646" fmla="*/ 1492114 w 8541659"/>
              <a:gd name="connsiteY2646" fmla="*/ 834515 h 6858000"/>
              <a:gd name="connsiteX2647" fmla="*/ 1486084 w 8541659"/>
              <a:gd name="connsiteY2647" fmla="*/ 832789 h 6858000"/>
              <a:gd name="connsiteX2648" fmla="*/ 1482135 w 8541659"/>
              <a:gd name="connsiteY2648" fmla="*/ 830510 h 6858000"/>
              <a:gd name="connsiteX2649" fmla="*/ 1479915 w 8541659"/>
              <a:gd name="connsiteY2649" fmla="*/ 822202 h 6858000"/>
              <a:gd name="connsiteX2650" fmla="*/ 1416108 w 8541659"/>
              <a:gd name="connsiteY2650" fmla="*/ 671275 h 6858000"/>
              <a:gd name="connsiteX2651" fmla="*/ 1376740 w 8541659"/>
              <a:gd name="connsiteY2651" fmla="*/ 578335 h 6858000"/>
              <a:gd name="connsiteX2652" fmla="*/ 1356548 w 8541659"/>
              <a:gd name="connsiteY2652" fmla="*/ 540353 h 6858000"/>
              <a:gd name="connsiteX2653" fmla="*/ 1343300 w 8541659"/>
              <a:gd name="connsiteY2653" fmla="*/ 511637 h 6858000"/>
              <a:gd name="connsiteX2654" fmla="*/ 1254914 w 8541659"/>
              <a:gd name="connsiteY2654" fmla="*/ 543103 h 6858000"/>
              <a:gd name="connsiteX2655" fmla="*/ 1249356 w 8541659"/>
              <a:gd name="connsiteY2655" fmla="*/ 522343 h 6858000"/>
              <a:gd name="connsiteX2656" fmla="*/ 1247687 w 8541659"/>
              <a:gd name="connsiteY2656" fmla="*/ 516113 h 6858000"/>
              <a:gd name="connsiteX2657" fmla="*/ 1249409 w 8541659"/>
              <a:gd name="connsiteY2657" fmla="*/ 510088 h 6858000"/>
              <a:gd name="connsiteX2658" fmla="*/ 1250168 w 8541659"/>
              <a:gd name="connsiteY2658" fmla="*/ 508771 h 6858000"/>
              <a:gd name="connsiteX2659" fmla="*/ 1256397 w 8541659"/>
              <a:gd name="connsiteY2659" fmla="*/ 507099 h 6858000"/>
              <a:gd name="connsiteX2660" fmla="*/ 1266021 w 8541659"/>
              <a:gd name="connsiteY2660" fmla="*/ 505638 h 6858000"/>
              <a:gd name="connsiteX2661" fmla="*/ 1276195 w 8541659"/>
              <a:gd name="connsiteY2661" fmla="*/ 506243 h 6858000"/>
              <a:gd name="connsiteX2662" fmla="*/ 1289212 w 8541659"/>
              <a:gd name="connsiteY2662" fmla="*/ 504981 h 6858000"/>
              <a:gd name="connsiteX2663" fmla="*/ 1293570 w 8541659"/>
              <a:gd name="connsiteY2663" fmla="*/ 500480 h 6858000"/>
              <a:gd name="connsiteX2664" fmla="*/ 1300559 w 8541659"/>
              <a:gd name="connsiteY2664" fmla="*/ 497492 h 6858000"/>
              <a:gd name="connsiteX2665" fmla="*/ 1304358 w 8541659"/>
              <a:gd name="connsiteY2665" fmla="*/ 490909 h 6858000"/>
              <a:gd name="connsiteX2666" fmla="*/ 1308361 w 8541659"/>
              <a:gd name="connsiteY2666" fmla="*/ 480934 h 6858000"/>
              <a:gd name="connsiteX2667" fmla="*/ 1291604 w 8541659"/>
              <a:gd name="connsiteY2667" fmla="*/ 476528 h 6858000"/>
              <a:gd name="connsiteX2668" fmla="*/ 1279758 w 8541659"/>
              <a:gd name="connsiteY2668" fmla="*/ 469686 h 6858000"/>
              <a:gd name="connsiteX2669" fmla="*/ 1272819 w 8541659"/>
              <a:gd name="connsiteY2669" fmla="*/ 460412 h 6858000"/>
              <a:gd name="connsiteX2670" fmla="*/ 1266093 w 8541659"/>
              <a:gd name="connsiteY2670" fmla="*/ 447757 h 6858000"/>
              <a:gd name="connsiteX2671" fmla="*/ 1264825 w 8541659"/>
              <a:gd name="connsiteY2671" fmla="*/ 434736 h 6858000"/>
              <a:gd name="connsiteX2672" fmla="*/ 1263570 w 8541659"/>
              <a:gd name="connsiteY2672" fmla="*/ 421726 h 6858000"/>
              <a:gd name="connsiteX2673" fmla="*/ 1259929 w 8541659"/>
              <a:gd name="connsiteY2673" fmla="*/ 391542 h 6858000"/>
              <a:gd name="connsiteX2674" fmla="*/ 1259435 w 8541659"/>
              <a:gd name="connsiteY2674" fmla="*/ 377213 h 6858000"/>
              <a:gd name="connsiteX2675" fmla="*/ 1256850 w 8541659"/>
              <a:gd name="connsiteY2675" fmla="*/ 363435 h 6858000"/>
              <a:gd name="connsiteX2676" fmla="*/ 1251642 w 8541659"/>
              <a:gd name="connsiteY2676" fmla="*/ 348141 h 6858000"/>
              <a:gd name="connsiteX2677" fmla="*/ 1246024 w 8541659"/>
              <a:gd name="connsiteY2677" fmla="*/ 339632 h 6858000"/>
              <a:gd name="connsiteX2678" fmla="*/ 1234382 w 8541659"/>
              <a:gd name="connsiteY2678" fmla="*/ 329400 h 6858000"/>
              <a:gd name="connsiteX2679" fmla="*/ 1219693 w 8541659"/>
              <a:gd name="connsiteY2679" fmla="*/ 324427 h 6858000"/>
              <a:gd name="connsiteX2680" fmla="*/ 1200302 w 8541659"/>
              <a:gd name="connsiteY2680" fmla="*/ 318498 h 6858000"/>
              <a:gd name="connsiteX2681" fmla="*/ 1175795 w 8541659"/>
              <a:gd name="connsiteY2681" fmla="*/ 318392 h 6858000"/>
              <a:gd name="connsiteX2682" fmla="*/ 1175296 w 8541659"/>
              <a:gd name="connsiteY2682" fmla="*/ 304061 h 6858000"/>
              <a:gd name="connsiteX2683" fmla="*/ 1177983 w 8541659"/>
              <a:gd name="connsiteY2683" fmla="*/ 293327 h 6858000"/>
              <a:gd name="connsiteX2684" fmla="*/ 1183302 w 8541659"/>
              <a:gd name="connsiteY2684" fmla="*/ 284112 h 6858000"/>
              <a:gd name="connsiteX2685" fmla="*/ 1188426 w 8541659"/>
              <a:gd name="connsiteY2685" fmla="*/ 278292 h 6858000"/>
              <a:gd name="connsiteX2686" fmla="*/ 1198249 w 8541659"/>
              <a:gd name="connsiteY2686" fmla="*/ 273435 h 6858000"/>
              <a:gd name="connsiteX2687" fmla="*/ 1207866 w 8541659"/>
              <a:gd name="connsiteY2687" fmla="*/ 271962 h 6858000"/>
              <a:gd name="connsiteX2688" fmla="*/ 1220119 w 8541659"/>
              <a:gd name="connsiteY2688" fmla="*/ 272017 h 6858000"/>
              <a:gd name="connsiteX2689" fmla="*/ 1233487 w 8541659"/>
              <a:gd name="connsiteY2689" fmla="*/ 276226 h 6858000"/>
              <a:gd name="connsiteX2690" fmla="*/ 1205145 w 8541659"/>
              <a:gd name="connsiteY2690" fmla="*/ 249331 h 6858000"/>
              <a:gd name="connsiteX2691" fmla="*/ 1184833 w 8541659"/>
              <a:gd name="connsiteY2691" fmla="*/ 235848 h 6858000"/>
              <a:gd name="connsiteX2692" fmla="*/ 1163754 w 8541659"/>
              <a:gd name="connsiteY2692" fmla="*/ 223678 h 6858000"/>
              <a:gd name="connsiteX2693" fmla="*/ 1153220 w 8541659"/>
              <a:gd name="connsiteY2693" fmla="*/ 217598 h 6858000"/>
              <a:gd name="connsiteX2694" fmla="*/ 1144573 w 8541659"/>
              <a:gd name="connsiteY2694" fmla="*/ 214361 h 6858000"/>
              <a:gd name="connsiteX2695" fmla="*/ 1134394 w 8541659"/>
              <a:gd name="connsiteY2695" fmla="*/ 213751 h 6858000"/>
              <a:gd name="connsiteX2696" fmla="*/ 1125534 w 8541659"/>
              <a:gd name="connsiteY2696" fmla="*/ 213898 h 6858000"/>
              <a:gd name="connsiteX2697" fmla="*/ 1116468 w 8541659"/>
              <a:gd name="connsiteY2697" fmla="*/ 217444 h 6858000"/>
              <a:gd name="connsiteX2698" fmla="*/ 1108721 w 8541659"/>
              <a:gd name="connsiteY2698" fmla="*/ 221743 h 6858000"/>
              <a:gd name="connsiteX2699" fmla="*/ 1103402 w 8541659"/>
              <a:gd name="connsiteY2699" fmla="*/ 230961 h 6858000"/>
              <a:gd name="connsiteX2700" fmla="*/ 1097321 w 8541659"/>
              <a:gd name="connsiteY2700" fmla="*/ 241493 h 6858000"/>
              <a:gd name="connsiteX2701" fmla="*/ 1091651 w 8541659"/>
              <a:gd name="connsiteY2701" fmla="*/ 245238 h 6858000"/>
              <a:gd name="connsiteX2702" fmla="*/ 1084107 w 8541659"/>
              <a:gd name="connsiteY2702" fmla="*/ 246146 h 6858000"/>
              <a:gd name="connsiteX2703" fmla="*/ 1078077 w 8541659"/>
              <a:gd name="connsiteY2703" fmla="*/ 244422 h 6858000"/>
              <a:gd name="connsiteX2704" fmla="*/ 1073578 w 8541659"/>
              <a:gd name="connsiteY2704" fmla="*/ 240068 h 6858000"/>
              <a:gd name="connsiteX2705" fmla="*/ 1067398 w 8541659"/>
              <a:gd name="connsiteY2705" fmla="*/ 229482 h 6858000"/>
              <a:gd name="connsiteX2706" fmla="*/ 1061435 w 8541659"/>
              <a:gd name="connsiteY2706" fmla="*/ 215507 h 6858000"/>
              <a:gd name="connsiteX2707" fmla="*/ 1054709 w 8541659"/>
              <a:gd name="connsiteY2707" fmla="*/ 202850 h 6858000"/>
              <a:gd name="connsiteX2708" fmla="*/ 1050208 w 8541659"/>
              <a:gd name="connsiteY2708" fmla="*/ 198491 h 6858000"/>
              <a:gd name="connsiteX2709" fmla="*/ 1047571 w 8541659"/>
              <a:gd name="connsiteY2709" fmla="*/ 196971 h 6858000"/>
              <a:gd name="connsiteX2710" fmla="*/ 1040786 w 8541659"/>
              <a:gd name="connsiteY2710" fmla="*/ 196566 h 6858000"/>
              <a:gd name="connsiteX2711" fmla="*/ 1032467 w 8541659"/>
              <a:gd name="connsiteY2711" fmla="*/ 198781 h 6858000"/>
              <a:gd name="connsiteX2712" fmla="*/ 1022631 w 8541659"/>
              <a:gd name="connsiteY2712" fmla="*/ 203636 h 6858000"/>
              <a:gd name="connsiteX2713" fmla="*/ 1011843 w 8541659"/>
              <a:gd name="connsiteY2713" fmla="*/ 213205 h 6858000"/>
              <a:gd name="connsiteX2714" fmla="*/ 1015296 w 8541659"/>
              <a:gd name="connsiteY2714" fmla="*/ 201156 h 6858000"/>
              <a:gd name="connsiteX2715" fmla="*/ 1019093 w 8541659"/>
              <a:gd name="connsiteY2715" fmla="*/ 194572 h 6858000"/>
              <a:gd name="connsiteX2716" fmla="*/ 1027601 w 8541659"/>
              <a:gd name="connsiteY2716" fmla="*/ 188954 h 6858000"/>
              <a:gd name="connsiteX2717" fmla="*/ 1034402 w 8541659"/>
              <a:gd name="connsiteY2717" fmla="*/ 189366 h 6858000"/>
              <a:gd name="connsiteX2718" fmla="*/ 1055527 w 8541659"/>
              <a:gd name="connsiteY2718" fmla="*/ 189276 h 6858000"/>
              <a:gd name="connsiteX2719" fmla="*/ 1066460 w 8541659"/>
              <a:gd name="connsiteY2719" fmla="*/ 188571 h 6858000"/>
              <a:gd name="connsiteX2720" fmla="*/ 1076079 w 8541659"/>
              <a:gd name="connsiteY2720" fmla="*/ 187101 h 6858000"/>
              <a:gd name="connsiteX2721" fmla="*/ 1059027 w 8541659"/>
              <a:gd name="connsiteY2721" fmla="*/ 164970 h 6858000"/>
              <a:gd name="connsiteX2722" fmla="*/ 1041957 w 8541659"/>
              <a:gd name="connsiteY2722" fmla="*/ 142828 h 6858000"/>
              <a:gd name="connsiteX2723" fmla="*/ 1026974 w 8541659"/>
              <a:gd name="connsiteY2723" fmla="*/ 120138 h 6858000"/>
              <a:gd name="connsiteX2724" fmla="*/ 1014276 w 8541659"/>
              <a:gd name="connsiteY2724" fmla="*/ 93497 h 6858000"/>
              <a:gd name="connsiteX2725" fmla="*/ 988868 w 8541659"/>
              <a:gd name="connsiteY2725" fmla="*/ 40215 h 6858000"/>
              <a:gd name="connsiteX2726" fmla="*/ 0 w 8541659"/>
              <a:gd name="connsiteY2726" fmla="*/ 0 h 6858000"/>
              <a:gd name="connsiteX2727" fmla="*/ 869860 w 8541659"/>
              <a:gd name="connsiteY2727" fmla="*/ 0 h 6858000"/>
              <a:gd name="connsiteX2728" fmla="*/ 888875 w 8541659"/>
              <a:gd name="connsiteY2728" fmla="*/ 15835 h 6858000"/>
              <a:gd name="connsiteX2729" fmla="*/ 905372 w 8541659"/>
              <a:gd name="connsiteY2729" fmla="*/ 35890 h 6858000"/>
              <a:gd name="connsiteX2730" fmla="*/ 922634 w 8541659"/>
              <a:gd name="connsiteY2730" fmla="*/ 54629 h 6858000"/>
              <a:gd name="connsiteX2731" fmla="*/ 939684 w 8541659"/>
              <a:gd name="connsiteY2731" fmla="*/ 76758 h 6858000"/>
              <a:gd name="connsiteX2732" fmla="*/ 955222 w 8541659"/>
              <a:gd name="connsiteY2732" fmla="*/ 101530 h 6858000"/>
              <a:gd name="connsiteX2733" fmla="*/ 973397 w 8541659"/>
              <a:gd name="connsiteY2733" fmla="*/ 127818 h 6858000"/>
              <a:gd name="connsiteX2734" fmla="*/ 990610 w 8541659"/>
              <a:gd name="connsiteY2734" fmla="*/ 158817 h 6858000"/>
              <a:gd name="connsiteX2735" fmla="*/ 982289 w 8541659"/>
              <a:gd name="connsiteY2735" fmla="*/ 161038 h 6858000"/>
              <a:gd name="connsiteX2736" fmla="*/ 973635 w 8541659"/>
              <a:gd name="connsiteY2736" fmla="*/ 157798 h 6858000"/>
              <a:gd name="connsiteX2737" fmla="*/ 967054 w 8541659"/>
              <a:gd name="connsiteY2737" fmla="*/ 153997 h 6858000"/>
              <a:gd name="connsiteX2738" fmla="*/ 961234 w 8541659"/>
              <a:gd name="connsiteY2738" fmla="*/ 148881 h 6858000"/>
              <a:gd name="connsiteX2739" fmla="*/ 953185 w 8541659"/>
              <a:gd name="connsiteY2739" fmla="*/ 135459 h 6858000"/>
              <a:gd name="connsiteX2740" fmla="*/ 944022 w 8541659"/>
              <a:gd name="connsiteY2740" fmla="*/ 117881 h 6858000"/>
              <a:gd name="connsiteX2741" fmla="*/ 935977 w 8541659"/>
              <a:gd name="connsiteY2741" fmla="*/ 104459 h 6858000"/>
              <a:gd name="connsiteX2742" fmla="*/ 930921 w 8541659"/>
              <a:gd name="connsiteY2742" fmla="*/ 98030 h 6858000"/>
              <a:gd name="connsiteX2743" fmla="*/ 923783 w 8541659"/>
              <a:gd name="connsiteY2743" fmla="*/ 92154 h 6858000"/>
              <a:gd name="connsiteX2744" fmla="*/ 917755 w 8541659"/>
              <a:gd name="connsiteY2744" fmla="*/ 90430 h 6858000"/>
              <a:gd name="connsiteX2745" fmla="*/ 909658 w 8541659"/>
              <a:gd name="connsiteY2745" fmla="*/ 89263 h 6858000"/>
              <a:gd name="connsiteX2746" fmla="*/ 900592 w 8541659"/>
              <a:gd name="connsiteY2746" fmla="*/ 92806 h 6858000"/>
              <a:gd name="connsiteX2747" fmla="*/ 890207 w 8541659"/>
              <a:gd name="connsiteY2747" fmla="*/ 95585 h 6858000"/>
              <a:gd name="connsiteX2748" fmla="*/ 895778 w 8541659"/>
              <a:gd name="connsiteY2748" fmla="*/ 116353 h 6858000"/>
              <a:gd name="connsiteX2749" fmla="*/ 907710 w 8541659"/>
              <a:gd name="connsiteY2749" fmla="*/ 144303 h 6858000"/>
              <a:gd name="connsiteX2750" fmla="*/ 926993 w 8541659"/>
              <a:gd name="connsiteY2750" fmla="*/ 174745 h 6858000"/>
              <a:gd name="connsiteX2751" fmla="*/ 950229 w 8541659"/>
              <a:gd name="connsiteY2751" fmla="*/ 207469 h 6858000"/>
              <a:gd name="connsiteX2752" fmla="*/ 978927 w 8541659"/>
              <a:gd name="connsiteY2752" fmla="*/ 239835 h 6858000"/>
              <a:gd name="connsiteX2753" fmla="*/ 992993 w 8541659"/>
              <a:gd name="connsiteY2753" fmla="*/ 254977 h 6858000"/>
              <a:gd name="connsiteX2754" fmla="*/ 1007288 w 8541659"/>
              <a:gd name="connsiteY2754" fmla="*/ 266741 h 6858000"/>
              <a:gd name="connsiteX2755" fmla="*/ 1022321 w 8541659"/>
              <a:gd name="connsiteY2755" fmla="*/ 277175 h 6858000"/>
              <a:gd name="connsiteX2756" fmla="*/ 1038113 w 8541659"/>
              <a:gd name="connsiteY2756" fmla="*/ 286292 h 6858000"/>
              <a:gd name="connsiteX2757" fmla="*/ 1052036 w 8541659"/>
              <a:gd name="connsiteY2757" fmla="*/ 292575 h 6858000"/>
              <a:gd name="connsiteX2758" fmla="*/ 1068800 w 8541659"/>
              <a:gd name="connsiteY2758" fmla="*/ 296986 h 6858000"/>
              <a:gd name="connsiteX2759" fmla="*/ 1051012 w 8541659"/>
              <a:gd name="connsiteY2759" fmla="*/ 309534 h 6858000"/>
              <a:gd name="connsiteX2760" fmla="*/ 1032273 w 8541659"/>
              <a:gd name="connsiteY2760" fmla="*/ 326806 h 6858000"/>
              <a:gd name="connsiteX2761" fmla="*/ 1024874 w 8541659"/>
              <a:gd name="connsiteY2761" fmla="*/ 336572 h 6858000"/>
              <a:gd name="connsiteX2762" fmla="*/ 1013884 w 8541659"/>
              <a:gd name="connsiteY2762" fmla="*/ 349534 h 6858000"/>
              <a:gd name="connsiteX2763" fmla="*/ 1008914 w 8541659"/>
              <a:gd name="connsiteY2763" fmla="*/ 364216 h 6858000"/>
              <a:gd name="connsiteX2764" fmla="*/ 1001669 w 8541659"/>
              <a:gd name="connsiteY2764" fmla="*/ 382851 h 6858000"/>
              <a:gd name="connsiteX2765" fmla="*/ 1019892 w 8541659"/>
              <a:gd name="connsiteY2765" fmla="*/ 396881 h 6858000"/>
              <a:gd name="connsiteX2766" fmla="*/ 1033188 w 8541659"/>
              <a:gd name="connsiteY2766" fmla="*/ 413334 h 6858000"/>
              <a:gd name="connsiteX2767" fmla="*/ 1043670 w 8541659"/>
              <a:gd name="connsiteY2767" fmla="*/ 431673 h 6858000"/>
              <a:gd name="connsiteX2768" fmla="*/ 1054159 w 8541659"/>
              <a:gd name="connsiteY2768" fmla="*/ 450016 h 6858000"/>
              <a:gd name="connsiteX2769" fmla="*/ 1058422 w 8541659"/>
              <a:gd name="connsiteY2769" fmla="*/ 470031 h 6858000"/>
              <a:gd name="connsiteX2770" fmla="*/ 1065300 w 8541659"/>
              <a:gd name="connsiteY2770" fmla="*/ 491552 h 6858000"/>
              <a:gd name="connsiteX2771" fmla="*/ 1075655 w 8541659"/>
              <a:gd name="connsiteY2771" fmla="*/ 534393 h 6858000"/>
              <a:gd name="connsiteX2772" fmla="*/ 1079150 w 8541659"/>
              <a:gd name="connsiteY2772" fmla="*/ 555717 h 6858000"/>
              <a:gd name="connsiteX2773" fmla="*/ 1087539 w 8541659"/>
              <a:gd name="connsiteY2773" fmla="*/ 574601 h 6858000"/>
              <a:gd name="connsiteX2774" fmla="*/ 1095948 w 8541659"/>
              <a:gd name="connsiteY2774" fmla="*/ 593502 h 6858000"/>
              <a:gd name="connsiteX2775" fmla="*/ 1107948 w 8541659"/>
              <a:gd name="connsiteY2775" fmla="*/ 609201 h 6858000"/>
              <a:gd name="connsiteX2776" fmla="*/ 1123319 w 8541659"/>
              <a:gd name="connsiteY2776" fmla="*/ 625102 h 6858000"/>
              <a:gd name="connsiteX2777" fmla="*/ 1132539 w 8541659"/>
              <a:gd name="connsiteY2777" fmla="*/ 630425 h 6858000"/>
              <a:gd name="connsiteX2778" fmla="*/ 1141750 w 8541659"/>
              <a:gd name="connsiteY2778" fmla="*/ 635742 h 6858000"/>
              <a:gd name="connsiteX2779" fmla="*/ 1154368 w 8541659"/>
              <a:gd name="connsiteY2779" fmla="*/ 641272 h 6858000"/>
              <a:gd name="connsiteX2780" fmla="*/ 1167170 w 8541659"/>
              <a:gd name="connsiteY2780" fmla="*/ 643397 h 6858000"/>
              <a:gd name="connsiteX2781" fmla="*/ 1196740 w 8541659"/>
              <a:gd name="connsiteY2781" fmla="*/ 649937 h 6858000"/>
              <a:gd name="connsiteX2782" fmla="*/ 1195932 w 8541659"/>
              <a:gd name="connsiteY2782" fmla="*/ 663514 h 6858000"/>
              <a:gd name="connsiteX2783" fmla="*/ 1194355 w 8541659"/>
              <a:gd name="connsiteY2783" fmla="*/ 678400 h 6858000"/>
              <a:gd name="connsiteX2784" fmla="*/ 1184833 w 8541659"/>
              <a:gd name="connsiteY2784" fmla="*/ 700983 h 6858000"/>
              <a:gd name="connsiteX2785" fmla="*/ 1181936 w 8541659"/>
              <a:gd name="connsiteY2785" fmla="*/ 715113 h 6858000"/>
              <a:gd name="connsiteX2786" fmla="*/ 1181123 w 8541659"/>
              <a:gd name="connsiteY2786" fmla="*/ 728685 h 6858000"/>
              <a:gd name="connsiteX2787" fmla="*/ 1181623 w 8541659"/>
              <a:gd name="connsiteY2787" fmla="*/ 743011 h 6858000"/>
              <a:gd name="connsiteX2788" fmla="*/ 1186075 w 8541659"/>
              <a:gd name="connsiteY2788" fmla="*/ 759623 h 6858000"/>
              <a:gd name="connsiteX2789" fmla="*/ 1193225 w 8541659"/>
              <a:gd name="connsiteY2789" fmla="*/ 765506 h 6858000"/>
              <a:gd name="connsiteX2790" fmla="*/ 1196405 w 8541659"/>
              <a:gd name="connsiteY2790" fmla="*/ 769099 h 6858000"/>
              <a:gd name="connsiteX2791" fmla="*/ 1201117 w 8541659"/>
              <a:gd name="connsiteY2791" fmla="*/ 770064 h 6858000"/>
              <a:gd name="connsiteX2792" fmla="*/ 1205825 w 8541659"/>
              <a:gd name="connsiteY2792" fmla="*/ 771029 h 6858000"/>
              <a:gd name="connsiteX2793" fmla="*/ 1209422 w 8541659"/>
              <a:gd name="connsiteY2793" fmla="*/ 767840 h 6858000"/>
              <a:gd name="connsiteX2794" fmla="*/ 1213778 w 8541659"/>
              <a:gd name="connsiteY2794" fmla="*/ 763332 h 6858000"/>
              <a:gd name="connsiteX2795" fmla="*/ 1220613 w 8541659"/>
              <a:gd name="connsiteY2795" fmla="*/ 751488 h 6858000"/>
              <a:gd name="connsiteX2796" fmla="*/ 1223719 w 8541659"/>
              <a:gd name="connsiteY2796" fmla="*/ 733965 h 6858000"/>
              <a:gd name="connsiteX2797" fmla="*/ 1223970 w 8541659"/>
              <a:gd name="connsiteY2797" fmla="*/ 718316 h 6858000"/>
              <a:gd name="connsiteX2798" fmla="*/ 1222505 w 8541659"/>
              <a:gd name="connsiteY2798" fmla="*/ 708690 h 6858000"/>
              <a:gd name="connsiteX2799" fmla="*/ 1219514 w 8541659"/>
              <a:gd name="connsiteY2799" fmla="*/ 701704 h 6858000"/>
              <a:gd name="connsiteX2800" fmla="*/ 1215978 w 8541659"/>
              <a:gd name="connsiteY2800" fmla="*/ 692638 h 6858000"/>
              <a:gd name="connsiteX2801" fmla="*/ 1210158 w 8541659"/>
              <a:gd name="connsiteY2801" fmla="*/ 687524 h 6858000"/>
              <a:gd name="connsiteX2802" fmla="*/ 1223316 w 8541659"/>
              <a:gd name="connsiteY2802" fmla="*/ 695120 h 6858000"/>
              <a:gd name="connsiteX2803" fmla="*/ 1233648 w 8541659"/>
              <a:gd name="connsiteY2803" fmla="*/ 704592 h 6858000"/>
              <a:gd name="connsiteX2804" fmla="*/ 1241897 w 8541659"/>
              <a:gd name="connsiteY2804" fmla="*/ 714626 h 6858000"/>
              <a:gd name="connsiteX2805" fmla="*/ 1250145 w 8541659"/>
              <a:gd name="connsiteY2805" fmla="*/ 724650 h 6858000"/>
              <a:gd name="connsiteX2806" fmla="*/ 1257637 w 8541659"/>
              <a:gd name="connsiteY2806" fmla="*/ 735997 h 6858000"/>
              <a:gd name="connsiteX2807" fmla="*/ 1263042 w 8541659"/>
              <a:gd name="connsiteY2807" fmla="*/ 747893 h 6858000"/>
              <a:gd name="connsiteX2808" fmla="*/ 1266950 w 8541659"/>
              <a:gd name="connsiteY2808" fmla="*/ 762439 h 6858000"/>
              <a:gd name="connsiteX2809" fmla="*/ 1269729 w 8541659"/>
              <a:gd name="connsiteY2809" fmla="*/ 772817 h 6858000"/>
              <a:gd name="connsiteX2810" fmla="*/ 1270934 w 8541659"/>
              <a:gd name="connsiteY2810" fmla="*/ 798090 h 6858000"/>
              <a:gd name="connsiteX2811" fmla="*/ 1270615 w 8541659"/>
              <a:gd name="connsiteY2811" fmla="*/ 825988 h 6858000"/>
              <a:gd name="connsiteX2812" fmla="*/ 1266909 w 8541659"/>
              <a:gd name="connsiteY2812" fmla="*/ 853687 h 6858000"/>
              <a:gd name="connsiteX2813" fmla="*/ 1262453 w 8541659"/>
              <a:gd name="connsiteY2813" fmla="*/ 882707 h 6858000"/>
              <a:gd name="connsiteX2814" fmla="*/ 1253717 w 8541659"/>
              <a:gd name="connsiteY2814" fmla="*/ 937341 h 6858000"/>
              <a:gd name="connsiteX2815" fmla="*/ 1252091 w 8541659"/>
              <a:gd name="connsiteY2815" fmla="*/ 964487 h 6858000"/>
              <a:gd name="connsiteX2816" fmla="*/ 1252741 w 8541659"/>
              <a:gd name="connsiteY2816" fmla="*/ 987678 h 6858000"/>
              <a:gd name="connsiteX2817" fmla="*/ 1255469 w 8541659"/>
              <a:gd name="connsiteY2817" fmla="*/ 1010316 h 6858000"/>
              <a:gd name="connsiteX2818" fmla="*/ 1257693 w 8541659"/>
              <a:gd name="connsiteY2818" fmla="*/ 1018619 h 6858000"/>
              <a:gd name="connsiteX2819" fmla="*/ 1262552 w 8541659"/>
              <a:gd name="connsiteY2819" fmla="*/ 1028449 h 6858000"/>
              <a:gd name="connsiteX2820" fmla="*/ 1268168 w 8541659"/>
              <a:gd name="connsiteY2820" fmla="*/ 1036955 h 6858000"/>
              <a:gd name="connsiteX2821" fmla="*/ 1274548 w 8541659"/>
              <a:gd name="connsiteY2821" fmla="*/ 1044152 h 6858000"/>
              <a:gd name="connsiteX2822" fmla="*/ 1285077 w 8541659"/>
              <a:gd name="connsiteY2822" fmla="*/ 1050231 h 6858000"/>
              <a:gd name="connsiteX2823" fmla="*/ 1295614 w 8541659"/>
              <a:gd name="connsiteY2823" fmla="*/ 1056313 h 6858000"/>
              <a:gd name="connsiteX2824" fmla="*/ 1296314 w 8541659"/>
              <a:gd name="connsiteY2824" fmla="*/ 1067248 h 6858000"/>
              <a:gd name="connsiteX2825" fmla="*/ 1295142 w 8541659"/>
              <a:gd name="connsiteY2825" fmla="*/ 1075347 h 6858000"/>
              <a:gd name="connsiteX2826" fmla="*/ 1292861 w 8541659"/>
              <a:gd name="connsiteY2826" fmla="*/ 1079300 h 6858000"/>
              <a:gd name="connsiteX2827" fmla="*/ 1290582 w 8541659"/>
              <a:gd name="connsiteY2827" fmla="*/ 1083246 h 6858000"/>
              <a:gd name="connsiteX2828" fmla="*/ 1284357 w 8541659"/>
              <a:gd name="connsiteY2828" fmla="*/ 1084918 h 6858000"/>
              <a:gd name="connsiteX2829" fmla="*/ 1279652 w 8541659"/>
              <a:gd name="connsiteY2829" fmla="*/ 1083958 h 6858000"/>
              <a:gd name="connsiteX2830" fmla="*/ 1266839 w 8541659"/>
              <a:gd name="connsiteY2830" fmla="*/ 1081821 h 6858000"/>
              <a:gd name="connsiteX2831" fmla="*/ 1251950 w 8541659"/>
              <a:gd name="connsiteY2831" fmla="*/ 1080249 h 6858000"/>
              <a:gd name="connsiteX2832" fmla="*/ 1237826 w 8541659"/>
              <a:gd name="connsiteY2832" fmla="*/ 1077359 h 6858000"/>
              <a:gd name="connsiteX2833" fmla="*/ 1231038 w 8541659"/>
              <a:gd name="connsiteY2833" fmla="*/ 1076953 h 6858000"/>
              <a:gd name="connsiteX2834" fmla="*/ 1222729 w 8541659"/>
              <a:gd name="connsiteY2834" fmla="*/ 1079175 h 6858000"/>
              <a:gd name="connsiteX2835" fmla="*/ 1215738 w 8541659"/>
              <a:gd name="connsiteY2835" fmla="*/ 1082159 h 6858000"/>
              <a:gd name="connsiteX2836" fmla="*/ 1208548 w 8541659"/>
              <a:gd name="connsiteY2836" fmla="*/ 1088543 h 6858000"/>
              <a:gd name="connsiteX2837" fmla="*/ 1233709 w 8541659"/>
              <a:gd name="connsiteY2837" fmla="*/ 1111845 h 6858000"/>
              <a:gd name="connsiteX2838" fmla="*/ 1251534 w 8541659"/>
              <a:gd name="connsiteY2838" fmla="*/ 1132666 h 6858000"/>
              <a:gd name="connsiteX2839" fmla="*/ 1265953 w 8541659"/>
              <a:gd name="connsiteY2839" fmla="*/ 1153279 h 6858000"/>
              <a:gd name="connsiteX2840" fmla="*/ 1276985 w 8541659"/>
              <a:gd name="connsiteY2840" fmla="*/ 1173690 h 6858000"/>
              <a:gd name="connsiteX2841" fmla="*/ 1296773 w 8541659"/>
              <a:gd name="connsiteY2841" fmla="*/ 1218461 h 6858000"/>
              <a:gd name="connsiteX2842" fmla="*/ 1310228 w 8541659"/>
              <a:gd name="connsiteY2842" fmla="*/ 1243782 h 6858000"/>
              <a:gd name="connsiteX2843" fmla="*/ 1326677 w 8541659"/>
              <a:gd name="connsiteY2843" fmla="*/ 1276095 h 6858000"/>
              <a:gd name="connsiteX2844" fmla="*/ 1334739 w 8541659"/>
              <a:gd name="connsiteY2844" fmla="*/ 1243892 h 6858000"/>
              <a:gd name="connsiteX2845" fmla="*/ 1336366 w 8541659"/>
              <a:gd name="connsiteY2845" fmla="*/ 1216751 h 6858000"/>
              <a:gd name="connsiteX2846" fmla="*/ 1333081 w 8541659"/>
              <a:gd name="connsiteY2846" fmla="*/ 1192035 h 6858000"/>
              <a:gd name="connsiteX2847" fmla="*/ 1331115 w 8541659"/>
              <a:gd name="connsiteY2847" fmla="*/ 1168081 h 6858000"/>
              <a:gd name="connsiteX2848" fmla="*/ 1322477 w 8541659"/>
              <a:gd name="connsiteY2848" fmla="*/ 1119214 h 6858000"/>
              <a:gd name="connsiteX2849" fmla="*/ 1318288 w 8541659"/>
              <a:gd name="connsiteY2849" fmla="*/ 1086953 h 6858000"/>
              <a:gd name="connsiteX2850" fmla="*/ 1317892 w 8541659"/>
              <a:gd name="connsiteY2850" fmla="*/ 1048112 h 6858000"/>
              <a:gd name="connsiteX2851" fmla="*/ 1334805 w 8541659"/>
              <a:gd name="connsiteY2851" fmla="*/ 1061385 h 6858000"/>
              <a:gd name="connsiteX2852" fmla="*/ 1347557 w 8541659"/>
              <a:gd name="connsiteY2852" fmla="*/ 1075771 h 6858000"/>
              <a:gd name="connsiteX2853" fmla="*/ 1359552 w 8541659"/>
              <a:gd name="connsiteY2853" fmla="*/ 1091472 h 6858000"/>
              <a:gd name="connsiteX2854" fmla="*/ 1366632 w 8541659"/>
              <a:gd name="connsiteY2854" fmla="*/ 1109604 h 6858000"/>
              <a:gd name="connsiteX2855" fmla="*/ 1372959 w 8541659"/>
              <a:gd name="connsiteY2855" fmla="*/ 1129050 h 6858000"/>
              <a:gd name="connsiteX2856" fmla="*/ 1376445 w 8541659"/>
              <a:gd name="connsiteY2856" fmla="*/ 1150373 h 6858000"/>
              <a:gd name="connsiteX2857" fmla="*/ 1383418 w 8541659"/>
              <a:gd name="connsiteY2857" fmla="*/ 1193010 h 6858000"/>
              <a:gd name="connsiteX2858" fmla="*/ 1389628 w 8541659"/>
              <a:gd name="connsiteY2858" fmla="*/ 1236969 h 6858000"/>
              <a:gd name="connsiteX2859" fmla="*/ 1393880 w 8541659"/>
              <a:gd name="connsiteY2859" fmla="*/ 1256973 h 6858000"/>
              <a:gd name="connsiteX2860" fmla="*/ 1400757 w 8541659"/>
              <a:gd name="connsiteY2860" fmla="*/ 1278499 h 6858000"/>
              <a:gd name="connsiteX2861" fmla="*/ 1408603 w 8541659"/>
              <a:gd name="connsiteY2861" fmla="*/ 1295315 h 6858000"/>
              <a:gd name="connsiteX2862" fmla="*/ 1418518 w 8541659"/>
              <a:gd name="connsiteY2862" fmla="*/ 1311571 h 6858000"/>
              <a:gd name="connsiteX2863" fmla="*/ 1431834 w 8541659"/>
              <a:gd name="connsiteY2863" fmla="*/ 1328031 h 6858000"/>
              <a:gd name="connsiteX2864" fmla="*/ 1448181 w 8541659"/>
              <a:gd name="connsiteY2864" fmla="*/ 1339229 h 6858000"/>
              <a:gd name="connsiteX2865" fmla="*/ 1437248 w 8541659"/>
              <a:gd name="connsiteY2865" fmla="*/ 1339934 h 6858000"/>
              <a:gd name="connsiteX2866" fmla="*/ 1427068 w 8541659"/>
              <a:gd name="connsiteY2866" fmla="*/ 1339327 h 6858000"/>
              <a:gd name="connsiteX2867" fmla="*/ 1418409 w 8541659"/>
              <a:gd name="connsiteY2867" fmla="*/ 1336083 h 6858000"/>
              <a:gd name="connsiteX2868" fmla="*/ 1409194 w 8541659"/>
              <a:gd name="connsiteY2868" fmla="*/ 1330761 h 6858000"/>
              <a:gd name="connsiteX2869" fmla="*/ 1399983 w 8541659"/>
              <a:gd name="connsiteY2869" fmla="*/ 1325442 h 6858000"/>
              <a:gd name="connsiteX2870" fmla="*/ 1394922 w 8541659"/>
              <a:gd name="connsiteY2870" fmla="*/ 1319009 h 6858000"/>
              <a:gd name="connsiteX2871" fmla="*/ 1387987 w 8541659"/>
              <a:gd name="connsiteY2871" fmla="*/ 1309741 h 6858000"/>
              <a:gd name="connsiteX2872" fmla="*/ 1383887 w 8541659"/>
              <a:gd name="connsiteY2872" fmla="*/ 1298595 h 6858000"/>
              <a:gd name="connsiteX2873" fmla="*/ 1385301 w 8541659"/>
              <a:gd name="connsiteY2873" fmla="*/ 1320474 h 6858000"/>
              <a:gd name="connsiteX2874" fmla="*/ 1388989 w 8541659"/>
              <a:gd name="connsiteY2874" fmla="*/ 1338403 h 6858000"/>
              <a:gd name="connsiteX2875" fmla="*/ 1391567 w 8541659"/>
              <a:gd name="connsiteY2875" fmla="*/ 1352176 h 6858000"/>
              <a:gd name="connsiteX2876" fmla="*/ 1396983 w 8541659"/>
              <a:gd name="connsiteY2876" fmla="*/ 1364081 h 6858000"/>
              <a:gd name="connsiteX2877" fmla="*/ 1404267 w 8541659"/>
              <a:gd name="connsiteY2877" fmla="*/ 1378817 h 6858000"/>
              <a:gd name="connsiteX2878" fmla="*/ 1410442 w 8541659"/>
              <a:gd name="connsiteY2878" fmla="*/ 1389406 h 6858000"/>
              <a:gd name="connsiteX2879" fmla="*/ 1410798 w 8541659"/>
              <a:gd name="connsiteY2879" fmla="*/ 1394872 h 6858000"/>
              <a:gd name="connsiteX2880" fmla="*/ 1411144 w 8541659"/>
              <a:gd name="connsiteY2880" fmla="*/ 1400343 h 6858000"/>
              <a:gd name="connsiteX2881" fmla="*/ 1408659 w 8541659"/>
              <a:gd name="connsiteY2881" fmla="*/ 1407683 h 6858000"/>
              <a:gd name="connsiteX2882" fmla="*/ 1403340 w 8541659"/>
              <a:gd name="connsiteY2882" fmla="*/ 1416896 h 6858000"/>
              <a:gd name="connsiteX2883" fmla="*/ 1384956 w 8541659"/>
              <a:gd name="connsiteY2883" fmla="*/ 1439632 h 6858000"/>
              <a:gd name="connsiteX2884" fmla="*/ 1351974 w 8541659"/>
              <a:gd name="connsiteY2884" fmla="*/ 1478513 h 6858000"/>
              <a:gd name="connsiteX2885" fmla="*/ 1353794 w 8541659"/>
              <a:gd name="connsiteY2885" fmla="*/ 1493607 h 6858000"/>
              <a:gd name="connsiteX2886" fmla="*/ 1357128 w 8541659"/>
              <a:gd name="connsiteY2886" fmla="*/ 1506062 h 6858000"/>
              <a:gd name="connsiteX2887" fmla="*/ 1361224 w 8541659"/>
              <a:gd name="connsiteY2887" fmla="*/ 1517203 h 6858000"/>
              <a:gd name="connsiteX2888" fmla="*/ 1366847 w 8541659"/>
              <a:gd name="connsiteY2888" fmla="*/ 1525712 h 6858000"/>
              <a:gd name="connsiteX2889" fmla="*/ 1371908 w 8541659"/>
              <a:gd name="connsiteY2889" fmla="*/ 1532146 h 6858000"/>
              <a:gd name="connsiteX2890" fmla="*/ 1376964 w 8541659"/>
              <a:gd name="connsiteY2890" fmla="*/ 1538578 h 6858000"/>
              <a:gd name="connsiteX2891" fmla="*/ 1389372 w 8541659"/>
              <a:gd name="connsiteY2891" fmla="*/ 1547494 h 6858000"/>
              <a:gd name="connsiteX2892" fmla="*/ 1417014 w 8541659"/>
              <a:gd name="connsiteY2892" fmla="*/ 1563456 h 6858000"/>
              <a:gd name="connsiteX2893" fmla="*/ 1428103 w 8541659"/>
              <a:gd name="connsiteY2893" fmla="*/ 1571614 h 6858000"/>
              <a:gd name="connsiteX2894" fmla="*/ 1433164 w 8541659"/>
              <a:gd name="connsiteY2894" fmla="*/ 1578043 h 6858000"/>
              <a:gd name="connsiteX2895" fmla="*/ 1439541 w 8541659"/>
              <a:gd name="connsiteY2895" fmla="*/ 1585238 h 6858000"/>
              <a:gd name="connsiteX2896" fmla="*/ 1446731 w 8541659"/>
              <a:gd name="connsiteY2896" fmla="*/ 1578856 h 6858000"/>
              <a:gd name="connsiteX2897" fmla="*/ 1452051 w 8541659"/>
              <a:gd name="connsiteY2897" fmla="*/ 1569643 h 6858000"/>
              <a:gd name="connsiteX2898" fmla="*/ 1456058 w 8541659"/>
              <a:gd name="connsiteY2898" fmla="*/ 1559668 h 6858000"/>
              <a:gd name="connsiteX2899" fmla="*/ 1454592 w 8541659"/>
              <a:gd name="connsiteY2899" fmla="*/ 1550045 h 6858000"/>
              <a:gd name="connsiteX2900" fmla="*/ 1452372 w 8541659"/>
              <a:gd name="connsiteY2900" fmla="*/ 1541740 h 6858000"/>
              <a:gd name="connsiteX2901" fmla="*/ 1448829 w 8541659"/>
              <a:gd name="connsiteY2901" fmla="*/ 1532676 h 6858000"/>
              <a:gd name="connsiteX2902" fmla="*/ 1436478 w 8541659"/>
              <a:gd name="connsiteY2902" fmla="*/ 1511501 h 6858000"/>
              <a:gd name="connsiteX2903" fmla="*/ 1405904 w 8541659"/>
              <a:gd name="connsiteY2903" fmla="*/ 1476299 h 6858000"/>
              <a:gd name="connsiteX2904" fmla="*/ 1394666 w 8541659"/>
              <a:gd name="connsiteY2904" fmla="*/ 1459282 h 6858000"/>
              <a:gd name="connsiteX2905" fmla="*/ 1391130 w 8541659"/>
              <a:gd name="connsiteY2905" fmla="*/ 1450213 h 6858000"/>
              <a:gd name="connsiteX2906" fmla="*/ 1387378 w 8541659"/>
              <a:gd name="connsiteY2906" fmla="*/ 1444543 h 6858000"/>
              <a:gd name="connsiteX2907" fmla="*/ 1421257 w 8541659"/>
              <a:gd name="connsiteY2907" fmla="*/ 1458835 h 6858000"/>
              <a:gd name="connsiteX2908" fmla="*/ 1456443 w 8541659"/>
              <a:gd name="connsiteY2908" fmla="*/ 1473882 h 6858000"/>
              <a:gd name="connsiteX2909" fmla="*/ 1493505 w 8541659"/>
              <a:gd name="connsiteY2909" fmla="*/ 1491772 h 6858000"/>
              <a:gd name="connsiteX2910" fmla="*/ 1510264 w 8541659"/>
              <a:gd name="connsiteY2910" fmla="*/ 1496178 h 6858000"/>
              <a:gd name="connsiteX2911" fmla="*/ 1529103 w 8541659"/>
              <a:gd name="connsiteY2911" fmla="*/ 1500036 h 6858000"/>
              <a:gd name="connsiteX2912" fmla="*/ 1511619 w 8541659"/>
              <a:gd name="connsiteY2912" fmla="*/ 1530311 h 6858000"/>
              <a:gd name="connsiteX2913" fmla="*/ 1497533 w 8541659"/>
              <a:gd name="connsiteY2913" fmla="*/ 1560797 h 6858000"/>
              <a:gd name="connsiteX2914" fmla="*/ 1485318 w 8541659"/>
              <a:gd name="connsiteY2914" fmla="*/ 1594111 h 6858000"/>
              <a:gd name="connsiteX2915" fmla="*/ 1479883 w 8541659"/>
              <a:gd name="connsiteY2915" fmla="*/ 1627834 h 6858000"/>
              <a:gd name="connsiteX2916" fmla="*/ 1476324 w 8541659"/>
              <a:gd name="connsiteY2916" fmla="*/ 1664397 h 6858000"/>
              <a:gd name="connsiteX2917" fmla="*/ 1475960 w 8541659"/>
              <a:gd name="connsiteY2917" fmla="*/ 1704554 h 6858000"/>
              <a:gd name="connsiteX2918" fmla="*/ 1480296 w 8541659"/>
              <a:gd name="connsiteY2918" fmla="*/ 1745673 h 6858000"/>
              <a:gd name="connsiteX2919" fmla="*/ 1485196 w 8541659"/>
              <a:gd name="connsiteY2919" fmla="*/ 1788870 h 6858000"/>
              <a:gd name="connsiteX2920" fmla="*/ 1489704 w 8541659"/>
              <a:gd name="connsiteY2920" fmla="*/ 1793229 h 6858000"/>
              <a:gd name="connsiteX2921" fmla="*/ 1494205 w 8541659"/>
              <a:gd name="connsiteY2921" fmla="*/ 1797585 h 6858000"/>
              <a:gd name="connsiteX2922" fmla="*/ 1504182 w 8541659"/>
              <a:gd name="connsiteY2922" fmla="*/ 1801586 h 6858000"/>
              <a:gd name="connsiteX2923" fmla="*/ 1517754 w 8541659"/>
              <a:gd name="connsiteY2923" fmla="*/ 1802405 h 6858000"/>
              <a:gd name="connsiteX2924" fmla="*/ 1528127 w 8541659"/>
              <a:gd name="connsiteY2924" fmla="*/ 1799621 h 6858000"/>
              <a:gd name="connsiteX2925" fmla="*/ 1555129 w 8541659"/>
              <a:gd name="connsiteY2925" fmla="*/ 1792390 h 6858000"/>
              <a:gd name="connsiteX2926" fmla="*/ 1582327 w 8541659"/>
              <a:gd name="connsiteY2926" fmla="*/ 1781763 h 6858000"/>
              <a:gd name="connsiteX2927" fmla="*/ 1590725 w 8541659"/>
              <a:gd name="connsiteY2927" fmla="*/ 1800655 h 6858000"/>
              <a:gd name="connsiteX2928" fmla="*/ 1592390 w 8541659"/>
              <a:gd name="connsiteY2928" fmla="*/ 1806880 h 6858000"/>
              <a:gd name="connsiteX2929" fmla="*/ 1591986 w 8541659"/>
              <a:gd name="connsiteY2929" fmla="*/ 1813669 h 6858000"/>
              <a:gd name="connsiteX2930" fmla="*/ 1593094 w 8541659"/>
              <a:gd name="connsiteY2930" fmla="*/ 1817815 h 6858000"/>
              <a:gd name="connsiteX2931" fmla="*/ 1590052 w 8541659"/>
              <a:gd name="connsiteY2931" fmla="*/ 1823082 h 6858000"/>
              <a:gd name="connsiteX2932" fmla="*/ 1581346 w 8541659"/>
              <a:gd name="connsiteY2932" fmla="*/ 1832100 h 6858000"/>
              <a:gd name="connsiteX2933" fmla="*/ 1570760 w 8541659"/>
              <a:gd name="connsiteY2933" fmla="*/ 1838269 h 6858000"/>
              <a:gd name="connsiteX2934" fmla="*/ 1560928 w 8541659"/>
              <a:gd name="connsiteY2934" fmla="*/ 1843130 h 6858000"/>
              <a:gd name="connsiteX2935" fmla="*/ 1533738 w 8541659"/>
              <a:gd name="connsiteY2935" fmla="*/ 1853755 h 6858000"/>
              <a:gd name="connsiteX2936" fmla="*/ 1576654 w 8541659"/>
              <a:gd name="connsiteY2936" fmla="*/ 1910132 h 6858000"/>
              <a:gd name="connsiteX2937" fmla="*/ 1613906 w 8541659"/>
              <a:gd name="connsiteY2937" fmla="*/ 1970251 h 6858000"/>
              <a:gd name="connsiteX2938" fmla="*/ 1647765 w 8541659"/>
              <a:gd name="connsiteY2938" fmla="*/ 2030170 h 6858000"/>
              <a:gd name="connsiteX2939" fmla="*/ 1679893 w 8541659"/>
              <a:gd name="connsiteY2939" fmla="*/ 2096109 h 6858000"/>
              <a:gd name="connsiteX2940" fmla="*/ 1708632 w 8541659"/>
              <a:gd name="connsiteY2940" fmla="*/ 2161849 h 6858000"/>
              <a:gd name="connsiteX2941" fmla="*/ 1737928 w 8541659"/>
              <a:gd name="connsiteY2941" fmla="*/ 2229668 h 6858000"/>
              <a:gd name="connsiteX2942" fmla="*/ 1765151 w 8541659"/>
              <a:gd name="connsiteY2942" fmla="*/ 2298038 h 6858000"/>
              <a:gd name="connsiteX2943" fmla="*/ 1788774 w 8541659"/>
              <a:gd name="connsiteY2943" fmla="*/ 2369602 h 6858000"/>
              <a:gd name="connsiteX2944" fmla="*/ 1838654 w 8541659"/>
              <a:gd name="connsiteY2944" fmla="*/ 2514245 h 6858000"/>
              <a:gd name="connsiteX2945" fmla="*/ 1888529 w 8541659"/>
              <a:gd name="connsiteY2945" fmla="*/ 2658884 h 6858000"/>
              <a:gd name="connsiteX2946" fmla="*/ 1916101 w 8541659"/>
              <a:gd name="connsiteY2946" fmla="*/ 2732724 h 6858000"/>
              <a:gd name="connsiteX2947" fmla="*/ 1942917 w 8541659"/>
              <a:gd name="connsiteY2947" fmla="*/ 2807888 h 6858000"/>
              <a:gd name="connsiteX2948" fmla="*/ 1970690 w 8541659"/>
              <a:gd name="connsiteY2948" fmla="*/ 2878333 h 6858000"/>
              <a:gd name="connsiteX2949" fmla="*/ 2001101 w 8541659"/>
              <a:gd name="connsiteY2949" fmla="*/ 2950300 h 6858000"/>
              <a:gd name="connsiteX2950" fmla="*/ 2046694 w 8541659"/>
              <a:gd name="connsiteY2950" fmla="*/ 3041571 h 6858000"/>
              <a:gd name="connsiteX2951" fmla="*/ 2094916 w 8541659"/>
              <a:gd name="connsiteY2951" fmla="*/ 3134355 h 6858000"/>
              <a:gd name="connsiteX2952" fmla="*/ 2190812 w 8541659"/>
              <a:gd name="connsiteY2952" fmla="*/ 3317849 h 6858000"/>
              <a:gd name="connsiteX2953" fmla="*/ 2235293 w 8541659"/>
              <a:gd name="connsiteY2953" fmla="*/ 3404967 h 6858000"/>
              <a:gd name="connsiteX2954" fmla="*/ 2275064 w 8541659"/>
              <a:gd name="connsiteY2954" fmla="*/ 3491116 h 6858000"/>
              <a:gd name="connsiteX2955" fmla="*/ 2291663 w 8541659"/>
              <a:gd name="connsiteY2955" fmla="*/ 3532289 h 6858000"/>
              <a:gd name="connsiteX2956" fmla="*/ 2306939 w 8541659"/>
              <a:gd name="connsiteY2956" fmla="*/ 3572708 h 6858000"/>
              <a:gd name="connsiteX2957" fmla="*/ 2317711 w 8541659"/>
              <a:gd name="connsiteY2957" fmla="*/ 3608764 h 6858000"/>
              <a:gd name="connsiteX2958" fmla="*/ 2327171 w 8541659"/>
              <a:gd name="connsiteY2958" fmla="*/ 3644062 h 6858000"/>
              <a:gd name="connsiteX2959" fmla="*/ 2337037 w 8541659"/>
              <a:gd name="connsiteY2959" fmla="*/ 3672576 h 6858000"/>
              <a:gd name="connsiteX2960" fmla="*/ 2348973 w 8541659"/>
              <a:gd name="connsiteY2960" fmla="*/ 3700531 h 6858000"/>
              <a:gd name="connsiteX2961" fmla="*/ 2364104 w 8541659"/>
              <a:gd name="connsiteY2961" fmla="*/ 3732088 h 6858000"/>
              <a:gd name="connsiteX2962" fmla="*/ 2382422 w 8541659"/>
              <a:gd name="connsiteY2962" fmla="*/ 3767233 h 6858000"/>
              <a:gd name="connsiteX2963" fmla="*/ 2423971 w 8541659"/>
              <a:gd name="connsiteY2963" fmla="*/ 3835107 h 6858000"/>
              <a:gd name="connsiteX2964" fmla="*/ 2465523 w 8541659"/>
              <a:gd name="connsiteY2964" fmla="*/ 3902976 h 6858000"/>
              <a:gd name="connsiteX2965" fmla="*/ 2485918 w 8541659"/>
              <a:gd name="connsiteY2965" fmla="*/ 3937571 h 6858000"/>
              <a:gd name="connsiteX2966" fmla="*/ 2503681 w 8541659"/>
              <a:gd name="connsiteY2966" fmla="*/ 3970641 h 6858000"/>
              <a:gd name="connsiteX2967" fmla="*/ 2519362 w 8541659"/>
              <a:gd name="connsiteY2967" fmla="*/ 4004271 h 6858000"/>
              <a:gd name="connsiteX2968" fmla="*/ 2530549 w 8541659"/>
              <a:gd name="connsiteY2968" fmla="*/ 4033546 h 6858000"/>
              <a:gd name="connsiteX2969" fmla="*/ 2537019 w 8541659"/>
              <a:gd name="connsiteY2969" fmla="*/ 4061850 h 6858000"/>
              <a:gd name="connsiteX2970" fmla="*/ 2538283 w 8541659"/>
              <a:gd name="connsiteY2970" fmla="*/ 4074867 h 6858000"/>
              <a:gd name="connsiteX2971" fmla="*/ 2538786 w 8541659"/>
              <a:gd name="connsiteY2971" fmla="*/ 4089198 h 6858000"/>
              <a:gd name="connsiteX2972" fmla="*/ 2538177 w 8541659"/>
              <a:gd name="connsiteY2972" fmla="*/ 4099378 h 6858000"/>
              <a:gd name="connsiteX2973" fmla="*/ 2536043 w 8541659"/>
              <a:gd name="connsiteY2973" fmla="*/ 4112192 h 6858000"/>
              <a:gd name="connsiteX2974" fmla="*/ 2531276 w 8541659"/>
              <a:gd name="connsiteY2974" fmla="*/ 4123483 h 6858000"/>
              <a:gd name="connsiteX2975" fmla="*/ 2525198 w 8541659"/>
              <a:gd name="connsiteY2975" fmla="*/ 4134015 h 6858000"/>
              <a:gd name="connsiteX2976" fmla="*/ 2554786 w 8541659"/>
              <a:gd name="connsiteY2976" fmla="*/ 4219551 h 6858000"/>
              <a:gd name="connsiteX2977" fmla="*/ 2585145 w 8541659"/>
              <a:gd name="connsiteY2977" fmla="*/ 4303776 h 6858000"/>
              <a:gd name="connsiteX2978" fmla="*/ 2616260 w 8541659"/>
              <a:gd name="connsiteY2978" fmla="*/ 4386683 h 6858000"/>
              <a:gd name="connsiteX2979" fmla="*/ 2648334 w 8541659"/>
              <a:gd name="connsiteY2979" fmla="*/ 4464880 h 6858000"/>
              <a:gd name="connsiteX2980" fmla="*/ 2718717 w 8541659"/>
              <a:gd name="connsiteY2980" fmla="*/ 4619607 h 6858000"/>
              <a:gd name="connsiteX2981" fmla="*/ 2787438 w 8541659"/>
              <a:gd name="connsiteY2981" fmla="*/ 4768106 h 6858000"/>
              <a:gd name="connsiteX2982" fmla="*/ 2928876 w 8541659"/>
              <a:gd name="connsiteY2982" fmla="*/ 5055127 h 6858000"/>
              <a:gd name="connsiteX2983" fmla="*/ 2993290 w 8541659"/>
              <a:gd name="connsiteY2983" fmla="*/ 5195874 h 6858000"/>
              <a:gd name="connsiteX2984" fmla="*/ 3057498 w 8541659"/>
              <a:gd name="connsiteY2984" fmla="*/ 5340014 h 6858000"/>
              <a:gd name="connsiteX2985" fmla="*/ 3045247 w 8541659"/>
              <a:gd name="connsiteY2985" fmla="*/ 5339962 h 6858000"/>
              <a:gd name="connsiteX2986" fmla="*/ 3033954 w 8541659"/>
              <a:gd name="connsiteY2986" fmla="*/ 5335198 h 6858000"/>
              <a:gd name="connsiteX2987" fmla="*/ 3015321 w 8541659"/>
              <a:gd name="connsiteY2987" fmla="*/ 5327949 h 6858000"/>
              <a:gd name="connsiteX2988" fmla="*/ 3004035 w 8541659"/>
              <a:gd name="connsiteY2988" fmla="*/ 5323187 h 6858000"/>
              <a:gd name="connsiteX2989" fmla="*/ 2994058 w 8541659"/>
              <a:gd name="connsiteY2989" fmla="*/ 5319181 h 6858000"/>
              <a:gd name="connsiteX2990" fmla="*/ 2983877 w 8541659"/>
              <a:gd name="connsiteY2990" fmla="*/ 5318570 h 6858000"/>
              <a:gd name="connsiteX2991" fmla="*/ 2971624 w 8541659"/>
              <a:gd name="connsiteY2991" fmla="*/ 5318515 h 6858000"/>
              <a:gd name="connsiteX2992" fmla="*/ 2963874 w 8541659"/>
              <a:gd name="connsiteY2992" fmla="*/ 5322820 h 6858000"/>
              <a:gd name="connsiteX2993" fmla="*/ 2959520 w 8541659"/>
              <a:gd name="connsiteY2993" fmla="*/ 5327323 h 6858000"/>
              <a:gd name="connsiteX2994" fmla="*/ 2956482 w 8541659"/>
              <a:gd name="connsiteY2994" fmla="*/ 5332593 h 6858000"/>
              <a:gd name="connsiteX2995" fmla="*/ 2956627 w 8541659"/>
              <a:gd name="connsiteY2995" fmla="*/ 5341453 h 6858000"/>
              <a:gd name="connsiteX2996" fmla="*/ 2958856 w 8541659"/>
              <a:gd name="connsiteY2996" fmla="*/ 5349758 h 6858000"/>
              <a:gd name="connsiteX2997" fmla="*/ 2961078 w 8541659"/>
              <a:gd name="connsiteY2997" fmla="*/ 5358062 h 6858000"/>
              <a:gd name="connsiteX2998" fmla="*/ 2968158 w 8541659"/>
              <a:gd name="connsiteY2998" fmla="*/ 5376197 h 6858000"/>
              <a:gd name="connsiteX2999" fmla="*/ 2992305 w 8541659"/>
              <a:gd name="connsiteY2999" fmla="*/ 5416460 h 6858000"/>
              <a:gd name="connsiteX3000" fmla="*/ 3002016 w 8541659"/>
              <a:gd name="connsiteY3000" fmla="*/ 5436112 h 6858000"/>
              <a:gd name="connsiteX3001" fmla="*/ 3005559 w 8541659"/>
              <a:gd name="connsiteY3001" fmla="*/ 5445181 h 6858000"/>
              <a:gd name="connsiteX3002" fmla="*/ 3006468 w 8541659"/>
              <a:gd name="connsiteY3002" fmla="*/ 5452724 h 6858000"/>
              <a:gd name="connsiteX3003" fmla="*/ 3021560 w 8541659"/>
              <a:gd name="connsiteY3003" fmla="*/ 5450905 h 6858000"/>
              <a:gd name="connsiteX3004" fmla="*/ 3030626 w 8541659"/>
              <a:gd name="connsiteY3004" fmla="*/ 5447367 h 6858000"/>
              <a:gd name="connsiteX3005" fmla="*/ 3036301 w 8541659"/>
              <a:gd name="connsiteY3005" fmla="*/ 5443620 h 6858000"/>
              <a:gd name="connsiteX3006" fmla="*/ 3039339 w 8541659"/>
              <a:gd name="connsiteY3006" fmla="*/ 5438353 h 6858000"/>
              <a:gd name="connsiteX3007" fmla="*/ 3041824 w 8541659"/>
              <a:gd name="connsiteY3007" fmla="*/ 5431013 h 6858000"/>
              <a:gd name="connsiteX3008" fmla="*/ 3040911 w 8541659"/>
              <a:gd name="connsiteY3008" fmla="*/ 5423464 h 6858000"/>
              <a:gd name="connsiteX3009" fmla="*/ 3036466 w 8541659"/>
              <a:gd name="connsiteY3009" fmla="*/ 5406852 h 6858000"/>
              <a:gd name="connsiteX3010" fmla="*/ 3034643 w 8541659"/>
              <a:gd name="connsiteY3010" fmla="*/ 5391762 h 6858000"/>
              <a:gd name="connsiteX3011" fmla="*/ 3033736 w 8541659"/>
              <a:gd name="connsiteY3011" fmla="*/ 5384214 h 6858000"/>
              <a:gd name="connsiteX3012" fmla="*/ 3035458 w 8541659"/>
              <a:gd name="connsiteY3012" fmla="*/ 5378188 h 6858000"/>
              <a:gd name="connsiteX3013" fmla="*/ 3039257 w 8541659"/>
              <a:gd name="connsiteY3013" fmla="*/ 5371607 h 6858000"/>
              <a:gd name="connsiteX3014" fmla="*/ 3044932 w 8541659"/>
              <a:gd name="connsiteY3014" fmla="*/ 5367863 h 6858000"/>
              <a:gd name="connsiteX3015" fmla="*/ 3053996 w 8541659"/>
              <a:gd name="connsiteY3015" fmla="*/ 5364319 h 6858000"/>
              <a:gd name="connsiteX3016" fmla="*/ 3069088 w 8541659"/>
              <a:gd name="connsiteY3016" fmla="*/ 5362500 h 6858000"/>
              <a:gd name="connsiteX3017" fmla="*/ 3091561 w 8541659"/>
              <a:gd name="connsiteY3017" fmla="*/ 5396538 h 6858000"/>
              <a:gd name="connsiteX3018" fmla="*/ 3113068 w 8541659"/>
              <a:gd name="connsiteY3018" fmla="*/ 5435285 h 6858000"/>
              <a:gd name="connsiteX3019" fmla="*/ 3137768 w 8541659"/>
              <a:gd name="connsiteY3019" fmla="*/ 5477628 h 6858000"/>
              <a:gd name="connsiteX3020" fmla="*/ 3160943 w 8541659"/>
              <a:gd name="connsiteY3020" fmla="*/ 5522605 h 6858000"/>
              <a:gd name="connsiteX3021" fmla="*/ 3206688 w 8541659"/>
              <a:gd name="connsiteY3021" fmla="*/ 5622731 h 6858000"/>
              <a:gd name="connsiteX3022" fmla="*/ 3252784 w 8541659"/>
              <a:gd name="connsiteY3022" fmla="*/ 5728330 h 6858000"/>
              <a:gd name="connsiteX3023" fmla="*/ 3274793 w 8541659"/>
              <a:gd name="connsiteY3023" fmla="*/ 5781411 h 6858000"/>
              <a:gd name="connsiteX3024" fmla="*/ 3302827 w 8541659"/>
              <a:gd name="connsiteY3024" fmla="*/ 5836208 h 6858000"/>
              <a:gd name="connsiteX3025" fmla="*/ 3326151 w 8541659"/>
              <a:gd name="connsiteY3025" fmla="*/ 5890045 h 6858000"/>
              <a:gd name="connsiteX3026" fmla="*/ 3352872 w 8541659"/>
              <a:gd name="connsiteY3026" fmla="*/ 5944088 h 6858000"/>
              <a:gd name="connsiteX3027" fmla="*/ 3381112 w 8541659"/>
              <a:gd name="connsiteY3027" fmla="*/ 5995495 h 6858000"/>
              <a:gd name="connsiteX3028" fmla="*/ 3408032 w 8541659"/>
              <a:gd name="connsiteY3028" fmla="*/ 6046140 h 6858000"/>
              <a:gd name="connsiteX3029" fmla="*/ 3436682 w 8541659"/>
              <a:gd name="connsiteY3029" fmla="*/ 6090768 h 6858000"/>
              <a:gd name="connsiteX3030" fmla="*/ 3461579 w 8541659"/>
              <a:gd name="connsiteY3030" fmla="*/ 6129715 h 6858000"/>
              <a:gd name="connsiteX3031" fmla="*/ 3453276 w 8541659"/>
              <a:gd name="connsiteY3031" fmla="*/ 6131940 h 6858000"/>
              <a:gd name="connsiteX3032" fmla="*/ 3445730 w 8541659"/>
              <a:gd name="connsiteY3032" fmla="*/ 6132853 h 6858000"/>
              <a:gd name="connsiteX3033" fmla="*/ 3440463 w 8541659"/>
              <a:gd name="connsiteY3033" fmla="*/ 6129812 h 6858000"/>
              <a:gd name="connsiteX3034" fmla="*/ 3433882 w 8541659"/>
              <a:gd name="connsiteY3034" fmla="*/ 6126011 h 6858000"/>
              <a:gd name="connsiteX3035" fmla="*/ 3424318 w 8541659"/>
              <a:gd name="connsiteY3035" fmla="*/ 6115221 h 6858000"/>
              <a:gd name="connsiteX3036" fmla="*/ 3412873 w 8541659"/>
              <a:gd name="connsiteY3036" fmla="*/ 6101599 h 6858000"/>
              <a:gd name="connsiteX3037" fmla="*/ 3401231 w 8541659"/>
              <a:gd name="connsiteY3037" fmla="*/ 6091364 h 6858000"/>
              <a:gd name="connsiteX3038" fmla="*/ 3394093 w 8541659"/>
              <a:gd name="connsiteY3038" fmla="*/ 6085485 h 6858000"/>
              <a:gd name="connsiteX3039" fmla="*/ 3387512 w 8541659"/>
              <a:gd name="connsiteY3039" fmla="*/ 6081684 h 6858000"/>
              <a:gd name="connsiteX3040" fmla="*/ 3381486 w 8541659"/>
              <a:gd name="connsiteY3040" fmla="*/ 6079965 h 6858000"/>
              <a:gd name="connsiteX3041" fmla="*/ 3375462 w 8541659"/>
              <a:gd name="connsiteY3041" fmla="*/ 6078241 h 6858000"/>
              <a:gd name="connsiteX3042" fmla="*/ 3367157 w 8541659"/>
              <a:gd name="connsiteY3042" fmla="*/ 6080463 h 6858000"/>
              <a:gd name="connsiteX3043" fmla="*/ 3360724 w 8541659"/>
              <a:gd name="connsiteY3043" fmla="*/ 6085528 h 6858000"/>
              <a:gd name="connsiteX3044" fmla="*/ 3368920 w 8541659"/>
              <a:gd name="connsiteY3044" fmla="*/ 6107813 h 6858000"/>
              <a:gd name="connsiteX3045" fmla="*/ 3379601 w 8541659"/>
              <a:gd name="connsiteY3045" fmla="*/ 6122753 h 6858000"/>
              <a:gd name="connsiteX3046" fmla="*/ 3392353 w 8541659"/>
              <a:gd name="connsiteY3046" fmla="*/ 6137141 h 6858000"/>
              <a:gd name="connsiteX3047" fmla="*/ 3406075 w 8541659"/>
              <a:gd name="connsiteY3047" fmla="*/ 6146817 h 6858000"/>
              <a:gd name="connsiteX3048" fmla="*/ 3419998 w 8541659"/>
              <a:gd name="connsiteY3048" fmla="*/ 6153101 h 6858000"/>
              <a:gd name="connsiteX3049" fmla="*/ 3435237 w 8541659"/>
              <a:gd name="connsiteY3049" fmla="*/ 6160144 h 6858000"/>
              <a:gd name="connsiteX3050" fmla="*/ 3466126 w 8541659"/>
              <a:gd name="connsiteY3050" fmla="*/ 6167445 h 6858000"/>
              <a:gd name="connsiteX3051" fmla="*/ 3479489 w 8541659"/>
              <a:gd name="connsiteY3051" fmla="*/ 6171652 h 6858000"/>
              <a:gd name="connsiteX3052" fmla="*/ 3493616 w 8541659"/>
              <a:gd name="connsiteY3052" fmla="*/ 6174543 h 6858000"/>
              <a:gd name="connsiteX3053" fmla="*/ 3506781 w 8541659"/>
              <a:gd name="connsiteY3053" fmla="*/ 6182145 h 6858000"/>
              <a:gd name="connsiteX3054" fmla="*/ 3516553 w 8541659"/>
              <a:gd name="connsiteY3054" fmla="*/ 6189537 h 6858000"/>
              <a:gd name="connsiteX3055" fmla="*/ 3522525 w 8541659"/>
              <a:gd name="connsiteY3055" fmla="*/ 6203515 h 6858000"/>
              <a:gd name="connsiteX3056" fmla="*/ 3527178 w 8541659"/>
              <a:gd name="connsiteY3056" fmla="*/ 6216736 h 6858000"/>
              <a:gd name="connsiteX3057" fmla="*/ 3529351 w 8541659"/>
              <a:gd name="connsiteY3057" fmla="*/ 6237296 h 6858000"/>
              <a:gd name="connsiteX3058" fmla="*/ 3527924 w 8541659"/>
              <a:gd name="connsiteY3058" fmla="*/ 6261047 h 6858000"/>
              <a:gd name="connsiteX3059" fmla="*/ 3512831 w 8541659"/>
              <a:gd name="connsiteY3059" fmla="*/ 6262866 h 6858000"/>
              <a:gd name="connsiteX3060" fmla="*/ 3499262 w 8541659"/>
              <a:gd name="connsiteY3060" fmla="*/ 6262048 h 6858000"/>
              <a:gd name="connsiteX3061" fmla="*/ 3486655 w 8541659"/>
              <a:gd name="connsiteY3061" fmla="*/ 6256525 h 6858000"/>
              <a:gd name="connsiteX3062" fmla="*/ 3475566 w 8541659"/>
              <a:gd name="connsiteY3062" fmla="*/ 6248367 h 6858000"/>
              <a:gd name="connsiteX3063" fmla="*/ 3464125 w 8541659"/>
              <a:gd name="connsiteY3063" fmla="*/ 6234746 h 6858000"/>
              <a:gd name="connsiteX3064" fmla="*/ 3452889 w 8541659"/>
              <a:gd name="connsiteY3064" fmla="*/ 6217726 h 6858000"/>
              <a:gd name="connsiteX3065" fmla="*/ 3441655 w 8541659"/>
              <a:gd name="connsiteY3065" fmla="*/ 6200708 h 6858000"/>
              <a:gd name="connsiteX3066" fmla="*/ 3432700 w 8541659"/>
              <a:gd name="connsiteY3066" fmla="*/ 6179742 h 6858000"/>
              <a:gd name="connsiteX3067" fmla="*/ 3432093 w 8541659"/>
              <a:gd name="connsiteY3067" fmla="*/ 6189920 h 6858000"/>
              <a:gd name="connsiteX3068" fmla="*/ 3431270 w 8541659"/>
              <a:gd name="connsiteY3068" fmla="*/ 6203490 h 6858000"/>
              <a:gd name="connsiteX3069" fmla="*/ 3432684 w 8541659"/>
              <a:gd name="connsiteY3069" fmla="*/ 6225367 h 6858000"/>
              <a:gd name="connsiteX3070" fmla="*/ 3439358 w 8541659"/>
              <a:gd name="connsiteY3070" fmla="*/ 6250282 h 6858000"/>
              <a:gd name="connsiteX3071" fmla="*/ 3449629 w 8541659"/>
              <a:gd name="connsiteY3071" fmla="*/ 6272011 h 6858000"/>
              <a:gd name="connsiteX3072" fmla="*/ 3459903 w 8541659"/>
              <a:gd name="connsiteY3072" fmla="*/ 6293739 h 6858000"/>
              <a:gd name="connsiteX3073" fmla="*/ 3475647 w 8541659"/>
              <a:gd name="connsiteY3073" fmla="*/ 6315113 h 6858000"/>
              <a:gd name="connsiteX3074" fmla="*/ 3491385 w 8541659"/>
              <a:gd name="connsiteY3074" fmla="*/ 6336487 h 6858000"/>
              <a:gd name="connsiteX3075" fmla="*/ 3507888 w 8541659"/>
              <a:gd name="connsiteY3075" fmla="*/ 6356547 h 6858000"/>
              <a:gd name="connsiteX3076" fmla="*/ 3541650 w 8541659"/>
              <a:gd name="connsiteY3076" fmla="*/ 6395349 h 6858000"/>
              <a:gd name="connsiteX3077" fmla="*/ 3569591 w 8541659"/>
              <a:gd name="connsiteY3077" fmla="*/ 6429031 h 6858000"/>
              <a:gd name="connsiteX3078" fmla="*/ 3580827 w 8541659"/>
              <a:gd name="connsiteY3078" fmla="*/ 6446050 h 6858000"/>
              <a:gd name="connsiteX3079" fmla="*/ 3590747 w 8541659"/>
              <a:gd name="connsiteY3079" fmla="*/ 6462309 h 6858000"/>
              <a:gd name="connsiteX3080" fmla="*/ 3593326 w 8541659"/>
              <a:gd name="connsiteY3080" fmla="*/ 6476083 h 6858000"/>
              <a:gd name="connsiteX3081" fmla="*/ 3594234 w 8541659"/>
              <a:gd name="connsiteY3081" fmla="*/ 6483631 h 6858000"/>
              <a:gd name="connsiteX3082" fmla="*/ 3592510 w 8541659"/>
              <a:gd name="connsiteY3082" fmla="*/ 6489655 h 6858000"/>
              <a:gd name="connsiteX3083" fmla="*/ 3601576 w 8541659"/>
              <a:gd name="connsiteY3083" fmla="*/ 6486114 h 6858000"/>
              <a:gd name="connsiteX3084" fmla="*/ 3610083 w 8541659"/>
              <a:gd name="connsiteY3084" fmla="*/ 6480496 h 6858000"/>
              <a:gd name="connsiteX3085" fmla="*/ 3614441 w 8541659"/>
              <a:gd name="connsiteY3085" fmla="*/ 6475988 h 6858000"/>
              <a:gd name="connsiteX3086" fmla="*/ 3618240 w 8541659"/>
              <a:gd name="connsiteY3086" fmla="*/ 6469407 h 6858000"/>
              <a:gd name="connsiteX3087" fmla="*/ 3621278 w 8541659"/>
              <a:gd name="connsiteY3087" fmla="*/ 6464142 h 6858000"/>
              <a:gd name="connsiteX3088" fmla="*/ 3623004 w 8541659"/>
              <a:gd name="connsiteY3088" fmla="*/ 6458114 h 6858000"/>
              <a:gd name="connsiteX3089" fmla="*/ 3622859 w 8541659"/>
              <a:gd name="connsiteY3089" fmla="*/ 6449254 h 6858000"/>
              <a:gd name="connsiteX3090" fmla="*/ 3620630 w 8541659"/>
              <a:gd name="connsiteY3090" fmla="*/ 6440949 h 6858000"/>
              <a:gd name="connsiteX3091" fmla="*/ 3650486 w 8541659"/>
              <a:gd name="connsiteY3091" fmla="*/ 6510841 h 6858000"/>
              <a:gd name="connsiteX3092" fmla="*/ 3685901 w 8541659"/>
              <a:gd name="connsiteY3092" fmla="*/ 6601497 h 6858000"/>
              <a:gd name="connsiteX3093" fmla="*/ 3729011 w 8541659"/>
              <a:gd name="connsiteY3093" fmla="*/ 6700108 h 6858000"/>
              <a:gd name="connsiteX3094" fmla="*/ 3749706 w 8541659"/>
              <a:gd name="connsiteY3094" fmla="*/ 6752425 h 6858000"/>
              <a:gd name="connsiteX3095" fmla="*/ 3775312 w 8541659"/>
              <a:gd name="connsiteY3095" fmla="*/ 6802313 h 6858000"/>
              <a:gd name="connsiteX3096" fmla="*/ 3800358 w 8541659"/>
              <a:gd name="connsiteY3096" fmla="*/ 6850122 h 6858000"/>
              <a:gd name="connsiteX3097" fmla="*/ 3804577 w 8541659"/>
              <a:gd name="connsiteY3097" fmla="*/ 6858000 h 6858000"/>
              <a:gd name="connsiteX3098" fmla="*/ 3443808 w 8541659"/>
              <a:gd name="connsiteY3098" fmla="*/ 6858000 h 6858000"/>
              <a:gd name="connsiteX3099" fmla="*/ 3369742 w 8541659"/>
              <a:gd name="connsiteY3099" fmla="*/ 6808623 h 6858000"/>
              <a:gd name="connsiteX3100" fmla="*/ 3373335 w 8541659"/>
              <a:gd name="connsiteY3100" fmla="*/ 6805435 h 6858000"/>
              <a:gd name="connsiteX3101" fmla="*/ 3379010 w 8541659"/>
              <a:gd name="connsiteY3101" fmla="*/ 6801686 h 6858000"/>
              <a:gd name="connsiteX3102" fmla="*/ 3380177 w 8541659"/>
              <a:gd name="connsiteY3102" fmla="*/ 6793585 h 6858000"/>
              <a:gd name="connsiteX3103" fmla="*/ 3381905 w 8541659"/>
              <a:gd name="connsiteY3103" fmla="*/ 6787559 h 6858000"/>
              <a:gd name="connsiteX3104" fmla="*/ 3380288 w 8541659"/>
              <a:gd name="connsiteY3104" fmla="*/ 6769076 h 6858000"/>
              <a:gd name="connsiteX3105" fmla="*/ 3377560 w 8541659"/>
              <a:gd name="connsiteY3105" fmla="*/ 6746440 h 6858000"/>
              <a:gd name="connsiteX3106" fmla="*/ 3370886 w 8541659"/>
              <a:gd name="connsiteY3106" fmla="*/ 6721523 h 6858000"/>
              <a:gd name="connsiteX3107" fmla="*/ 3362337 w 8541659"/>
              <a:gd name="connsiteY3107" fmla="*/ 6693769 h 6858000"/>
              <a:gd name="connsiteX3108" fmla="*/ 3350398 w 8541659"/>
              <a:gd name="connsiteY3108" fmla="*/ 6665814 h 6858000"/>
              <a:gd name="connsiteX3109" fmla="*/ 3333747 w 8541659"/>
              <a:gd name="connsiteY3109" fmla="*/ 6636890 h 6858000"/>
              <a:gd name="connsiteX3110" fmla="*/ 3317649 w 8541659"/>
              <a:gd name="connsiteY3110" fmla="*/ 6610047 h 6858000"/>
              <a:gd name="connsiteX3111" fmla="*/ 3300240 w 8541659"/>
              <a:gd name="connsiteY3111" fmla="*/ 6582441 h 6858000"/>
              <a:gd name="connsiteX3112" fmla="*/ 3278476 w 8541659"/>
              <a:gd name="connsiteY3112" fmla="*/ 6559343 h 6858000"/>
              <a:gd name="connsiteX3113" fmla="*/ 3257823 w 8541659"/>
              <a:gd name="connsiteY3113" fmla="*/ 6540400 h 6858000"/>
              <a:gd name="connsiteX3114" fmla="*/ 3236965 w 8541659"/>
              <a:gd name="connsiteY3114" fmla="*/ 6524848 h 6858000"/>
              <a:gd name="connsiteX3115" fmla="*/ 3226429 w 8541659"/>
              <a:gd name="connsiteY3115" fmla="*/ 6518765 h 6858000"/>
              <a:gd name="connsiteX3116" fmla="*/ 3214381 w 8541659"/>
              <a:gd name="connsiteY3116" fmla="*/ 6515319 h 6858000"/>
              <a:gd name="connsiteX3117" fmla="*/ 3202332 w 8541659"/>
              <a:gd name="connsiteY3117" fmla="*/ 6511872 h 6858000"/>
              <a:gd name="connsiteX3118" fmla="*/ 3190074 w 8541659"/>
              <a:gd name="connsiteY3118" fmla="*/ 6511817 h 6858000"/>
              <a:gd name="connsiteX3119" fmla="*/ 3179136 w 8541659"/>
              <a:gd name="connsiteY3119" fmla="*/ 6512522 h 6858000"/>
              <a:gd name="connsiteX3120" fmla="*/ 3165360 w 8541659"/>
              <a:gd name="connsiteY3120" fmla="*/ 6515100 h 6858000"/>
              <a:gd name="connsiteX3121" fmla="*/ 3170127 w 8541659"/>
              <a:gd name="connsiteY3121" fmla="*/ 6503811 h 6858000"/>
              <a:gd name="connsiteX3122" fmla="*/ 3172259 w 8541659"/>
              <a:gd name="connsiteY3122" fmla="*/ 6491000 h 6858000"/>
              <a:gd name="connsiteX3123" fmla="*/ 3174852 w 8541659"/>
              <a:gd name="connsiteY3123" fmla="*/ 6459149 h 6858000"/>
              <a:gd name="connsiteX3124" fmla="*/ 3172737 w 8541659"/>
              <a:gd name="connsiteY3124" fmla="*/ 6426330 h 6858000"/>
              <a:gd name="connsiteX3125" fmla="*/ 3166874 w 8541659"/>
              <a:gd name="connsiteY3125" fmla="*/ 6387846 h 6858000"/>
              <a:gd name="connsiteX3126" fmla="*/ 3158383 w 8541659"/>
              <a:gd name="connsiteY3126" fmla="*/ 6347839 h 6858000"/>
              <a:gd name="connsiteX3127" fmla="*/ 3146494 w 8541659"/>
              <a:gd name="connsiteY3127" fmla="*/ 6307621 h 6858000"/>
              <a:gd name="connsiteX3128" fmla="*/ 3130659 w 8541659"/>
              <a:gd name="connsiteY3128" fmla="*/ 6265129 h 6858000"/>
              <a:gd name="connsiteX3129" fmla="*/ 3116142 w 8541659"/>
              <a:gd name="connsiteY3129" fmla="*/ 6223401 h 6858000"/>
              <a:gd name="connsiteX3130" fmla="*/ 3096708 w 8541659"/>
              <a:gd name="connsiteY3130" fmla="*/ 6184098 h 6858000"/>
              <a:gd name="connsiteX3131" fmla="*/ 3075961 w 8541659"/>
              <a:gd name="connsiteY3131" fmla="*/ 6144035 h 6858000"/>
              <a:gd name="connsiteX3132" fmla="*/ 3053488 w 8541659"/>
              <a:gd name="connsiteY3132" fmla="*/ 6109997 h 6858000"/>
              <a:gd name="connsiteX3133" fmla="*/ 3029496 w 8541659"/>
              <a:gd name="connsiteY3133" fmla="*/ 6078594 h 6858000"/>
              <a:gd name="connsiteX3134" fmla="*/ 3003983 w 8541659"/>
              <a:gd name="connsiteY3134" fmla="*/ 6049824 h 6858000"/>
              <a:gd name="connsiteX3135" fmla="*/ 2979385 w 8541659"/>
              <a:gd name="connsiteY3135" fmla="*/ 6028597 h 6858000"/>
              <a:gd name="connsiteX3136" fmla="*/ 2968294 w 8541659"/>
              <a:gd name="connsiteY3136" fmla="*/ 6020441 h 6858000"/>
              <a:gd name="connsiteX3137" fmla="*/ 2953811 w 8541659"/>
              <a:gd name="connsiteY3137" fmla="*/ 6012080 h 6858000"/>
              <a:gd name="connsiteX3138" fmla="*/ 2942527 w 8541659"/>
              <a:gd name="connsiteY3138" fmla="*/ 6007316 h 6858000"/>
              <a:gd name="connsiteX3139" fmla="*/ 2928395 w 8541659"/>
              <a:gd name="connsiteY3139" fmla="*/ 6004425 h 6858000"/>
              <a:gd name="connsiteX3140" fmla="*/ 2938073 w 8541659"/>
              <a:gd name="connsiteY3140" fmla="*/ 5990706 h 6858000"/>
              <a:gd name="connsiteX3141" fmla="*/ 2946433 w 8541659"/>
              <a:gd name="connsiteY3141" fmla="*/ 5976223 h 6858000"/>
              <a:gd name="connsiteX3142" fmla="*/ 2953272 w 8541659"/>
              <a:gd name="connsiteY3142" fmla="*/ 5964377 h 6858000"/>
              <a:gd name="connsiteX3143" fmla="*/ 2958797 w 8541659"/>
              <a:gd name="connsiteY3143" fmla="*/ 5951768 h 6858000"/>
              <a:gd name="connsiteX3144" fmla="*/ 2962247 w 8541659"/>
              <a:gd name="connsiteY3144" fmla="*/ 5939719 h 6858000"/>
              <a:gd name="connsiteX3145" fmla="*/ 2964377 w 8541659"/>
              <a:gd name="connsiteY3145" fmla="*/ 5926903 h 6858000"/>
              <a:gd name="connsiteX3146" fmla="*/ 2963167 w 8541659"/>
              <a:gd name="connsiteY3146" fmla="*/ 5901639 h 6858000"/>
              <a:gd name="connsiteX3147" fmla="*/ 2959329 w 8541659"/>
              <a:gd name="connsiteY3147" fmla="*/ 5874847 h 6858000"/>
              <a:gd name="connsiteX3148" fmla="*/ 2952656 w 8541659"/>
              <a:gd name="connsiteY3148" fmla="*/ 5849930 h 6858000"/>
              <a:gd name="connsiteX3149" fmla="*/ 2941825 w 8541659"/>
              <a:gd name="connsiteY3149" fmla="*/ 5826125 h 6858000"/>
              <a:gd name="connsiteX3150" fmla="*/ 2930441 w 8541659"/>
              <a:gd name="connsiteY3150" fmla="*/ 5800245 h 6858000"/>
              <a:gd name="connsiteX3151" fmla="*/ 2902198 w 8541659"/>
              <a:gd name="connsiteY3151" fmla="*/ 5748834 h 6858000"/>
              <a:gd name="connsiteX3152" fmla="*/ 2874722 w 8541659"/>
              <a:gd name="connsiteY3152" fmla="*/ 5696112 h 6858000"/>
              <a:gd name="connsiteX3153" fmla="*/ 2861263 w 8541659"/>
              <a:gd name="connsiteY3153" fmla="*/ 5670791 h 6858000"/>
              <a:gd name="connsiteX3154" fmla="*/ 2853271 w 8541659"/>
              <a:gd name="connsiteY3154" fmla="*/ 5645109 h 6858000"/>
              <a:gd name="connsiteX3155" fmla="*/ 2846039 w 8541659"/>
              <a:gd name="connsiteY3155" fmla="*/ 5618119 h 6858000"/>
              <a:gd name="connsiteX3156" fmla="*/ 2842956 w 8541659"/>
              <a:gd name="connsiteY3156" fmla="*/ 5590012 h 6858000"/>
              <a:gd name="connsiteX3157" fmla="*/ 2834506 w 8541659"/>
              <a:gd name="connsiteY3157" fmla="*/ 5583376 h 6858000"/>
              <a:gd name="connsiteX3158" fmla="*/ 2830759 w 8541659"/>
              <a:gd name="connsiteY3158" fmla="*/ 5577702 h 6858000"/>
              <a:gd name="connsiteX3159" fmla="*/ 2825495 w 8541659"/>
              <a:gd name="connsiteY3159" fmla="*/ 5574662 h 6858000"/>
              <a:gd name="connsiteX3160" fmla="*/ 2822656 w 8541659"/>
              <a:gd name="connsiteY3160" fmla="*/ 5576535 h 6858000"/>
              <a:gd name="connsiteX3161" fmla="*/ 2820579 w 8541659"/>
              <a:gd name="connsiteY3161" fmla="*/ 5577092 h 6858000"/>
              <a:gd name="connsiteX3162" fmla="*/ 2815670 w 8541659"/>
              <a:gd name="connsiteY3162" fmla="*/ 5579521 h 6858000"/>
              <a:gd name="connsiteX3163" fmla="*/ 2811109 w 8541659"/>
              <a:gd name="connsiteY3163" fmla="*/ 5587420 h 6858000"/>
              <a:gd name="connsiteX3164" fmla="*/ 2805027 w 8541659"/>
              <a:gd name="connsiteY3164" fmla="*/ 5597952 h 6858000"/>
              <a:gd name="connsiteX3165" fmla="*/ 2802745 w 8541659"/>
              <a:gd name="connsiteY3165" fmla="*/ 5601903 h 6858000"/>
              <a:gd name="connsiteX3166" fmla="*/ 2797075 w 8541659"/>
              <a:gd name="connsiteY3166" fmla="*/ 5605645 h 6858000"/>
              <a:gd name="connsiteX3167" fmla="*/ 2792368 w 8541659"/>
              <a:gd name="connsiteY3167" fmla="*/ 5604683 h 6858000"/>
              <a:gd name="connsiteX3168" fmla="*/ 2784819 w 8541659"/>
              <a:gd name="connsiteY3168" fmla="*/ 5605591 h 6858000"/>
              <a:gd name="connsiteX3169" fmla="*/ 2778238 w 8541659"/>
              <a:gd name="connsiteY3169" fmla="*/ 5601792 h 6858000"/>
              <a:gd name="connsiteX3170" fmla="*/ 2767709 w 8541659"/>
              <a:gd name="connsiteY3170" fmla="*/ 5595712 h 6858000"/>
              <a:gd name="connsiteX3171" fmla="*/ 2766553 w 8541659"/>
              <a:gd name="connsiteY3171" fmla="*/ 5558188 h 6858000"/>
              <a:gd name="connsiteX3172" fmla="*/ 2760489 w 8541659"/>
              <a:gd name="connsiteY3172" fmla="*/ 5523090 h 6858000"/>
              <a:gd name="connsiteX3173" fmla="*/ 2753464 w 8541659"/>
              <a:gd name="connsiteY3173" fmla="*/ 5492706 h 6858000"/>
              <a:gd name="connsiteX3174" fmla="*/ 2749568 w 8541659"/>
              <a:gd name="connsiteY3174" fmla="*/ 5478171 h 6858000"/>
              <a:gd name="connsiteX3175" fmla="*/ 2742842 w 8541659"/>
              <a:gd name="connsiteY3175" fmla="*/ 5465512 h 6858000"/>
              <a:gd name="connsiteX3176" fmla="*/ 2736870 w 8541659"/>
              <a:gd name="connsiteY3176" fmla="*/ 5451530 h 6858000"/>
              <a:gd name="connsiteX3177" fmla="*/ 2729374 w 8541659"/>
              <a:gd name="connsiteY3177" fmla="*/ 5440185 h 6858000"/>
              <a:gd name="connsiteX3178" fmla="*/ 2720367 w 8541659"/>
              <a:gd name="connsiteY3178" fmla="*/ 5431470 h 6858000"/>
              <a:gd name="connsiteX3179" fmla="*/ 2711357 w 8541659"/>
              <a:gd name="connsiteY3179" fmla="*/ 5422760 h 6858000"/>
              <a:gd name="connsiteX3180" fmla="*/ 2699509 w 8541659"/>
              <a:gd name="connsiteY3180" fmla="*/ 5415921 h 6858000"/>
              <a:gd name="connsiteX3181" fmla="*/ 2686143 w 8541659"/>
              <a:gd name="connsiteY3181" fmla="*/ 5411709 h 6858000"/>
              <a:gd name="connsiteX3182" fmla="*/ 2672775 w 8541659"/>
              <a:gd name="connsiteY3182" fmla="*/ 5407502 h 6858000"/>
              <a:gd name="connsiteX3183" fmla="*/ 2656571 w 8541659"/>
              <a:gd name="connsiteY3183" fmla="*/ 5405169 h 6858000"/>
              <a:gd name="connsiteX3184" fmla="*/ 2664171 w 8541659"/>
              <a:gd name="connsiteY3184" fmla="*/ 5392007 h 6858000"/>
              <a:gd name="connsiteX3185" fmla="*/ 2669696 w 8541659"/>
              <a:gd name="connsiteY3185" fmla="*/ 5379398 h 6858000"/>
              <a:gd name="connsiteX3186" fmla="*/ 2670507 w 8541659"/>
              <a:gd name="connsiteY3186" fmla="*/ 5365826 h 6858000"/>
              <a:gd name="connsiteX3187" fmla="*/ 2667379 w 8541659"/>
              <a:gd name="connsiteY3187" fmla="*/ 5349977 h 6858000"/>
              <a:gd name="connsiteX3188" fmla="*/ 2664796 w 8541659"/>
              <a:gd name="connsiteY3188" fmla="*/ 5336201 h 6858000"/>
              <a:gd name="connsiteX3189" fmla="*/ 2659586 w 8541659"/>
              <a:gd name="connsiteY3189" fmla="*/ 5320905 h 6858000"/>
              <a:gd name="connsiteX3190" fmla="*/ 2648404 w 8541659"/>
              <a:gd name="connsiteY3190" fmla="*/ 5291632 h 6858000"/>
              <a:gd name="connsiteX3191" fmla="*/ 2642435 w 8541659"/>
              <a:gd name="connsiteY3191" fmla="*/ 5277652 h 6858000"/>
              <a:gd name="connsiteX3192" fmla="*/ 2638538 w 8541659"/>
              <a:gd name="connsiteY3192" fmla="*/ 5263117 h 6858000"/>
              <a:gd name="connsiteX3193" fmla="*/ 2635960 w 8541659"/>
              <a:gd name="connsiteY3193" fmla="*/ 5249344 h 6858000"/>
              <a:gd name="connsiteX3194" fmla="*/ 2636778 w 8541659"/>
              <a:gd name="connsiteY3194" fmla="*/ 5235772 h 6858000"/>
              <a:gd name="connsiteX3195" fmla="*/ 2642301 w 8541659"/>
              <a:gd name="connsiteY3195" fmla="*/ 5223167 h 6858000"/>
              <a:gd name="connsiteX3196" fmla="*/ 2649904 w 8541659"/>
              <a:gd name="connsiteY3196" fmla="*/ 5210001 h 6858000"/>
              <a:gd name="connsiteX3197" fmla="*/ 2661657 w 8541659"/>
              <a:gd name="connsiteY3197" fmla="*/ 5195724 h 6858000"/>
              <a:gd name="connsiteX3198" fmla="*/ 2681513 w 8541659"/>
              <a:gd name="connsiteY3198" fmla="*/ 5182614 h 6858000"/>
              <a:gd name="connsiteX3199" fmla="*/ 2663435 w 8541659"/>
              <a:gd name="connsiteY3199" fmla="*/ 5177445 h 6858000"/>
              <a:gd name="connsiteX3200" fmla="*/ 2646882 w 8541659"/>
              <a:gd name="connsiteY3200" fmla="*/ 5169638 h 6858000"/>
              <a:gd name="connsiteX3201" fmla="*/ 2635790 w 8541659"/>
              <a:gd name="connsiteY3201" fmla="*/ 5161485 h 6858000"/>
              <a:gd name="connsiteX3202" fmla="*/ 2628654 w 8541659"/>
              <a:gd name="connsiteY3202" fmla="*/ 5155606 h 6858000"/>
              <a:gd name="connsiteX3203" fmla="*/ 2627542 w 8541659"/>
              <a:gd name="connsiteY3203" fmla="*/ 5151454 h 6858000"/>
              <a:gd name="connsiteX3204" fmla="*/ 2625113 w 8541659"/>
              <a:gd name="connsiteY3204" fmla="*/ 5146538 h 6858000"/>
              <a:gd name="connsiteX3205" fmla="*/ 2625519 w 8541659"/>
              <a:gd name="connsiteY3205" fmla="*/ 5139755 h 6858000"/>
              <a:gd name="connsiteX3206" fmla="*/ 2628559 w 8541659"/>
              <a:gd name="connsiteY3206" fmla="*/ 5134493 h 6858000"/>
              <a:gd name="connsiteX3207" fmla="*/ 2632360 w 8541659"/>
              <a:gd name="connsiteY3207" fmla="*/ 5127910 h 6858000"/>
              <a:gd name="connsiteX3208" fmla="*/ 2636921 w 8541659"/>
              <a:gd name="connsiteY3208" fmla="*/ 5120010 h 6858000"/>
              <a:gd name="connsiteX3209" fmla="*/ 2644111 w 8541659"/>
              <a:gd name="connsiteY3209" fmla="*/ 5113628 h 6858000"/>
              <a:gd name="connsiteX3210" fmla="*/ 2655458 w 8541659"/>
              <a:gd name="connsiteY3210" fmla="*/ 5106139 h 6858000"/>
              <a:gd name="connsiteX3211" fmla="*/ 2668117 w 8541659"/>
              <a:gd name="connsiteY3211" fmla="*/ 5099409 h 6858000"/>
              <a:gd name="connsiteX3212" fmla="*/ 2653438 w 8541659"/>
              <a:gd name="connsiteY3212" fmla="*/ 5094441 h 6858000"/>
              <a:gd name="connsiteX3213" fmla="*/ 2638957 w 8541659"/>
              <a:gd name="connsiteY3213" fmla="*/ 5086081 h 6858000"/>
              <a:gd name="connsiteX3214" fmla="*/ 2628627 w 8541659"/>
              <a:gd name="connsiteY3214" fmla="*/ 5076607 h 6858000"/>
              <a:gd name="connsiteX3215" fmla="*/ 2619063 w 8541659"/>
              <a:gd name="connsiteY3215" fmla="*/ 5065817 h 6858000"/>
              <a:gd name="connsiteX3216" fmla="*/ 2611014 w 8541659"/>
              <a:gd name="connsiteY3216" fmla="*/ 5052399 h 6858000"/>
              <a:gd name="connsiteX3217" fmla="*/ 2604285 w 8541659"/>
              <a:gd name="connsiteY3217" fmla="*/ 5039736 h 6858000"/>
              <a:gd name="connsiteX3218" fmla="*/ 2593661 w 8541659"/>
              <a:gd name="connsiteY3218" fmla="*/ 5012537 h 6858000"/>
              <a:gd name="connsiteX3219" fmla="*/ 2583036 w 8541659"/>
              <a:gd name="connsiteY3219" fmla="*/ 4985339 h 6858000"/>
              <a:gd name="connsiteX3220" fmla="*/ 2578177 w 8541659"/>
              <a:gd name="connsiteY3220" fmla="*/ 4975516 h 6858000"/>
              <a:gd name="connsiteX3221" fmla="*/ 2570685 w 8541659"/>
              <a:gd name="connsiteY3221" fmla="*/ 4964171 h 6858000"/>
              <a:gd name="connsiteX3222" fmla="*/ 2562233 w 8541659"/>
              <a:gd name="connsiteY3222" fmla="*/ 4957534 h 6858000"/>
              <a:gd name="connsiteX3223" fmla="*/ 2553577 w 8541659"/>
              <a:gd name="connsiteY3223" fmla="*/ 4954292 h 6858000"/>
              <a:gd name="connsiteX3224" fmla="*/ 2541523 w 8541659"/>
              <a:gd name="connsiteY3224" fmla="*/ 4950842 h 6858000"/>
              <a:gd name="connsiteX3225" fmla="*/ 2526431 w 8541659"/>
              <a:gd name="connsiteY3225" fmla="*/ 4952658 h 6858000"/>
              <a:gd name="connsiteX3226" fmla="*/ 2534790 w 8541659"/>
              <a:gd name="connsiteY3226" fmla="*/ 4938180 h 6858000"/>
              <a:gd name="connsiteX3227" fmla="*/ 2538446 w 8541659"/>
              <a:gd name="connsiteY3227" fmla="*/ 4922739 h 6858000"/>
              <a:gd name="connsiteX3228" fmla="*/ 2544173 w 8541659"/>
              <a:gd name="connsiteY3228" fmla="*/ 4906734 h 6858000"/>
              <a:gd name="connsiteX3229" fmla="*/ 2545745 w 8541659"/>
              <a:gd name="connsiteY3229" fmla="*/ 4891848 h 6858000"/>
              <a:gd name="connsiteX3230" fmla="*/ 2544690 w 8541659"/>
              <a:gd name="connsiteY3230" fmla="*/ 4875442 h 6858000"/>
              <a:gd name="connsiteX3231" fmla="*/ 2544189 w 8541659"/>
              <a:gd name="connsiteY3231" fmla="*/ 4861107 h 6858000"/>
              <a:gd name="connsiteX3232" fmla="*/ 2541054 w 8541659"/>
              <a:gd name="connsiteY3232" fmla="*/ 4845256 h 6858000"/>
              <a:gd name="connsiteX3233" fmla="*/ 2536600 w 8541659"/>
              <a:gd name="connsiteY3233" fmla="*/ 4828646 h 6858000"/>
              <a:gd name="connsiteX3234" fmla="*/ 2525624 w 8541659"/>
              <a:gd name="connsiteY3234" fmla="*/ 4795979 h 6858000"/>
              <a:gd name="connsiteX3235" fmla="*/ 2511812 w 8541659"/>
              <a:gd name="connsiteY3235" fmla="*/ 4765188 h 6858000"/>
              <a:gd name="connsiteX3236" fmla="*/ 2495363 w 8541659"/>
              <a:gd name="connsiteY3236" fmla="*/ 4732872 h 6858000"/>
              <a:gd name="connsiteX3237" fmla="*/ 2473447 w 8541659"/>
              <a:gd name="connsiteY3237" fmla="*/ 4700914 h 6858000"/>
              <a:gd name="connsiteX3238" fmla="*/ 2434125 w 8541659"/>
              <a:gd name="connsiteY3238" fmla="*/ 4641350 h 6858000"/>
              <a:gd name="connsiteX3239" fmla="*/ 2416158 w 8541659"/>
              <a:gd name="connsiteY3239" fmla="*/ 4611666 h 6858000"/>
              <a:gd name="connsiteX3240" fmla="*/ 2397428 w 8541659"/>
              <a:gd name="connsiteY3240" fmla="*/ 4583304 h 6858000"/>
              <a:gd name="connsiteX3241" fmla="*/ 2386048 w 8541659"/>
              <a:gd name="connsiteY3241" fmla="*/ 4557426 h 6858000"/>
              <a:gd name="connsiteX3242" fmla="*/ 2373897 w 8541659"/>
              <a:gd name="connsiteY3242" fmla="*/ 4532858 h 6858000"/>
              <a:gd name="connsiteX3243" fmla="*/ 2372642 w 8541659"/>
              <a:gd name="connsiteY3243" fmla="*/ 4519843 h 6858000"/>
              <a:gd name="connsiteX3244" fmla="*/ 2368541 w 8541659"/>
              <a:gd name="connsiteY3244" fmla="*/ 4508702 h 6858000"/>
              <a:gd name="connsiteX3245" fmla="*/ 2368596 w 8541659"/>
              <a:gd name="connsiteY3245" fmla="*/ 4496446 h 6858000"/>
              <a:gd name="connsiteX3246" fmla="*/ 2369763 w 8541659"/>
              <a:gd name="connsiteY3246" fmla="*/ 4488347 h 6858000"/>
              <a:gd name="connsiteX3247" fmla="*/ 2359992 w 8541659"/>
              <a:gd name="connsiteY3247" fmla="*/ 4480949 h 6858000"/>
              <a:gd name="connsiteX3248" fmla="*/ 2348703 w 8541659"/>
              <a:gd name="connsiteY3248" fmla="*/ 4476189 h 6858000"/>
              <a:gd name="connsiteX3249" fmla="*/ 2325365 w 8541659"/>
              <a:gd name="connsiteY3249" fmla="*/ 4467977 h 6858000"/>
              <a:gd name="connsiteX3250" fmla="*/ 2281872 w 8541659"/>
              <a:gd name="connsiteY3250" fmla="*/ 4455153 h 6858000"/>
              <a:gd name="connsiteX3251" fmla="*/ 2258525 w 8541659"/>
              <a:gd name="connsiteY3251" fmla="*/ 4446940 h 6858000"/>
              <a:gd name="connsiteX3252" fmla="*/ 2247997 w 8541659"/>
              <a:gd name="connsiteY3252" fmla="*/ 4440862 h 6858000"/>
              <a:gd name="connsiteX3253" fmla="*/ 2238227 w 8541659"/>
              <a:gd name="connsiteY3253" fmla="*/ 4433464 h 6858000"/>
              <a:gd name="connsiteX3254" fmla="*/ 2227899 w 8541659"/>
              <a:gd name="connsiteY3254" fmla="*/ 4423992 h 6858000"/>
              <a:gd name="connsiteX3255" fmla="*/ 2220412 w 8541659"/>
              <a:gd name="connsiteY3255" fmla="*/ 4412647 h 6858000"/>
              <a:gd name="connsiteX3256" fmla="*/ 2210840 w 8541659"/>
              <a:gd name="connsiteY3256" fmla="*/ 4401855 h 6858000"/>
              <a:gd name="connsiteX3257" fmla="*/ 2202995 w 8541659"/>
              <a:gd name="connsiteY3257" fmla="*/ 4385043 h 6858000"/>
              <a:gd name="connsiteX3258" fmla="*/ 2208077 w 8541659"/>
              <a:gd name="connsiteY3258" fmla="*/ 4345847 h 6858000"/>
              <a:gd name="connsiteX3259" fmla="*/ 2209561 w 8541659"/>
              <a:gd name="connsiteY3259" fmla="*/ 4309843 h 6858000"/>
              <a:gd name="connsiteX3260" fmla="*/ 2206683 w 8541659"/>
              <a:gd name="connsiteY3260" fmla="*/ 4278345 h 6858000"/>
              <a:gd name="connsiteX3261" fmla="*/ 2205680 w 8541659"/>
              <a:gd name="connsiteY3261" fmla="*/ 4249681 h 6858000"/>
              <a:gd name="connsiteX3262" fmla="*/ 2199763 w 8541659"/>
              <a:gd name="connsiteY3262" fmla="*/ 4223448 h 6858000"/>
              <a:gd name="connsiteX3263" fmla="*/ 2191016 w 8541659"/>
              <a:gd name="connsiteY3263" fmla="*/ 4199090 h 6858000"/>
              <a:gd name="connsiteX3264" fmla="*/ 2179626 w 8541659"/>
              <a:gd name="connsiteY3264" fmla="*/ 4173208 h 6858000"/>
              <a:gd name="connsiteX3265" fmla="*/ 2166518 w 8541659"/>
              <a:gd name="connsiteY3265" fmla="*/ 4153352 h 6858000"/>
              <a:gd name="connsiteX3266" fmla="*/ 2151535 w 8541659"/>
              <a:gd name="connsiteY3266" fmla="*/ 4130662 h 6858000"/>
              <a:gd name="connsiteX3267" fmla="*/ 2135242 w 8541659"/>
              <a:gd name="connsiteY3267" fmla="*/ 4107212 h 6858000"/>
              <a:gd name="connsiteX3268" fmla="*/ 2094748 w 8541659"/>
              <a:gd name="connsiteY3268" fmla="*/ 4055752 h 6858000"/>
              <a:gd name="connsiteX3269" fmla="*/ 2047118 w 8541659"/>
              <a:gd name="connsiteY3269" fmla="*/ 3998410 h 6858000"/>
              <a:gd name="connsiteX3270" fmla="*/ 1991641 w 8541659"/>
              <a:gd name="connsiteY3270" fmla="*/ 3924257 h 6858000"/>
              <a:gd name="connsiteX3271" fmla="*/ 1992454 w 8541659"/>
              <a:gd name="connsiteY3271" fmla="*/ 3910683 h 6858000"/>
              <a:gd name="connsiteX3272" fmla="*/ 1994944 w 8541659"/>
              <a:gd name="connsiteY3272" fmla="*/ 3903347 h 6858000"/>
              <a:gd name="connsiteX3273" fmla="*/ 1997227 w 8541659"/>
              <a:gd name="connsiteY3273" fmla="*/ 3899396 h 6858000"/>
              <a:gd name="connsiteX3274" fmla="*/ 1999855 w 8541659"/>
              <a:gd name="connsiteY3274" fmla="*/ 3900914 h 6858000"/>
              <a:gd name="connsiteX3275" fmla="*/ 2005120 w 8541659"/>
              <a:gd name="connsiteY3275" fmla="*/ 3903954 h 6858000"/>
              <a:gd name="connsiteX3276" fmla="*/ 2010736 w 8541659"/>
              <a:gd name="connsiteY3276" fmla="*/ 3912461 h 6858000"/>
              <a:gd name="connsiteX3277" fmla="*/ 2021770 w 8541659"/>
              <a:gd name="connsiteY3277" fmla="*/ 3932877 h 6858000"/>
              <a:gd name="connsiteX3278" fmla="*/ 2037510 w 8541659"/>
              <a:gd name="connsiteY3278" fmla="*/ 3954251 h 6858000"/>
              <a:gd name="connsiteX3279" fmla="*/ 2045763 w 8541659"/>
              <a:gd name="connsiteY3279" fmla="*/ 3964280 h 6858000"/>
              <a:gd name="connsiteX3280" fmla="*/ 2054014 w 8541659"/>
              <a:gd name="connsiteY3280" fmla="*/ 3974311 h 6858000"/>
              <a:gd name="connsiteX3281" fmla="*/ 2061907 w 8541659"/>
              <a:gd name="connsiteY3281" fmla="*/ 3978867 h 6858000"/>
              <a:gd name="connsiteX3282" fmla="*/ 2071328 w 8541659"/>
              <a:gd name="connsiteY3282" fmla="*/ 3980794 h 6858000"/>
              <a:gd name="connsiteX3283" fmla="*/ 2078317 w 8541659"/>
              <a:gd name="connsiteY3283" fmla="*/ 3977811 h 6858000"/>
              <a:gd name="connsiteX3284" fmla="*/ 2086830 w 8541659"/>
              <a:gd name="connsiteY3284" fmla="*/ 3972195 h 6858000"/>
              <a:gd name="connsiteX3285" fmla="*/ 2037134 w 8541659"/>
              <a:gd name="connsiteY3285" fmla="*/ 3869781 h 6858000"/>
              <a:gd name="connsiteX3286" fmla="*/ 1991040 w 8541659"/>
              <a:gd name="connsiteY3286" fmla="*/ 3764184 h 6858000"/>
              <a:gd name="connsiteX3287" fmla="*/ 1897738 w 8541659"/>
              <a:gd name="connsiteY3287" fmla="*/ 3548836 h 6858000"/>
              <a:gd name="connsiteX3288" fmla="*/ 1804084 w 8541659"/>
              <a:gd name="connsiteY3288" fmla="*/ 3328018 h 6858000"/>
              <a:gd name="connsiteX3289" fmla="*/ 1753482 w 8541659"/>
              <a:gd name="connsiteY3289" fmla="*/ 3218068 h 6858000"/>
              <a:gd name="connsiteX3290" fmla="*/ 1703442 w 8541659"/>
              <a:gd name="connsiteY3290" fmla="*/ 3110182 h 6858000"/>
              <a:gd name="connsiteX3291" fmla="*/ 1654715 w 8541659"/>
              <a:gd name="connsiteY3291" fmla="*/ 3003068 h 6858000"/>
              <a:gd name="connsiteX3292" fmla="*/ 1603703 w 8541659"/>
              <a:gd name="connsiteY3292" fmla="*/ 2899900 h 6858000"/>
              <a:gd name="connsiteX3293" fmla="*/ 1575465 w 8541659"/>
              <a:gd name="connsiteY3293" fmla="*/ 2848491 h 6858000"/>
              <a:gd name="connsiteX3294" fmla="*/ 1547236 w 8541659"/>
              <a:gd name="connsiteY3294" fmla="*/ 2797086 h 6858000"/>
              <a:gd name="connsiteX3295" fmla="*/ 1518991 w 8541659"/>
              <a:gd name="connsiteY3295" fmla="*/ 2745675 h 6858000"/>
              <a:gd name="connsiteX3296" fmla="*/ 1488474 w 8541659"/>
              <a:gd name="connsiteY3296" fmla="*/ 2698220 h 6858000"/>
              <a:gd name="connsiteX3297" fmla="*/ 1455320 w 8541659"/>
              <a:gd name="connsiteY3297" fmla="*/ 2649238 h 6858000"/>
              <a:gd name="connsiteX3298" fmla="*/ 1424245 w 8541659"/>
              <a:gd name="connsiteY3298" fmla="*/ 2599703 h 6858000"/>
              <a:gd name="connsiteX3299" fmla="*/ 1387500 w 8541659"/>
              <a:gd name="connsiteY3299" fmla="*/ 2553914 h 6858000"/>
              <a:gd name="connsiteX3300" fmla="*/ 1351512 w 8541659"/>
              <a:gd name="connsiteY3300" fmla="*/ 2506808 h 6858000"/>
              <a:gd name="connsiteX3301" fmla="*/ 1315327 w 8541659"/>
              <a:gd name="connsiteY3301" fmla="*/ 2463099 h 6858000"/>
              <a:gd name="connsiteX3302" fmla="*/ 1275739 w 8541659"/>
              <a:gd name="connsiteY3302" fmla="*/ 2419180 h 6858000"/>
              <a:gd name="connsiteX3303" fmla="*/ 1234629 w 8541659"/>
              <a:gd name="connsiteY3303" fmla="*/ 2377895 h 6858000"/>
              <a:gd name="connsiteX3304" fmla="*/ 1193528 w 8541659"/>
              <a:gd name="connsiteY3304" fmla="*/ 2336611 h 6858000"/>
              <a:gd name="connsiteX3305" fmla="*/ 1178028 w 8541659"/>
              <a:gd name="connsiteY3305" fmla="*/ 2345217 h 6858000"/>
              <a:gd name="connsiteX3306" fmla="*/ 1169320 w 8541659"/>
              <a:gd name="connsiteY3306" fmla="*/ 2354226 h 6858000"/>
              <a:gd name="connsiteX3307" fmla="*/ 1163237 w 8541659"/>
              <a:gd name="connsiteY3307" fmla="*/ 2364758 h 6858000"/>
              <a:gd name="connsiteX3308" fmla="*/ 1159993 w 8541659"/>
              <a:gd name="connsiteY3308" fmla="*/ 2373417 h 6858000"/>
              <a:gd name="connsiteX3309" fmla="*/ 1160143 w 8541659"/>
              <a:gd name="connsiteY3309" fmla="*/ 2382282 h 6858000"/>
              <a:gd name="connsiteX3310" fmla="*/ 1160845 w 8541659"/>
              <a:gd name="connsiteY3310" fmla="*/ 2393219 h 6858000"/>
              <a:gd name="connsiteX3311" fmla="*/ 1164540 w 8541659"/>
              <a:gd name="connsiteY3311" fmla="*/ 2411147 h 6858000"/>
              <a:gd name="connsiteX3312" fmla="*/ 1168994 w 8541659"/>
              <a:gd name="connsiteY3312" fmla="*/ 2427759 h 6858000"/>
              <a:gd name="connsiteX3313" fmla="*/ 1169895 w 8541659"/>
              <a:gd name="connsiteY3313" fmla="*/ 2435299 h 6858000"/>
              <a:gd name="connsiteX3314" fmla="*/ 1168727 w 8541659"/>
              <a:gd name="connsiteY3314" fmla="*/ 2443404 h 6858000"/>
              <a:gd name="connsiteX3315" fmla="*/ 1167009 w 8541659"/>
              <a:gd name="connsiteY3315" fmla="*/ 2449432 h 6858000"/>
              <a:gd name="connsiteX3316" fmla="*/ 1161885 w 8541659"/>
              <a:gd name="connsiteY3316" fmla="*/ 2455249 h 6858000"/>
              <a:gd name="connsiteX3317" fmla="*/ 1153385 w 8541659"/>
              <a:gd name="connsiteY3317" fmla="*/ 2460870 h 6858000"/>
              <a:gd name="connsiteX3318" fmla="*/ 1142242 w 8541659"/>
              <a:gd name="connsiteY3318" fmla="*/ 2464970 h 6858000"/>
              <a:gd name="connsiteX3319" fmla="*/ 1116928 w 8541659"/>
              <a:gd name="connsiteY3319" fmla="*/ 2432804 h 6858000"/>
              <a:gd name="connsiteX3320" fmla="*/ 1098202 w 8541659"/>
              <a:gd name="connsiteY3320" fmla="*/ 2404441 h 6858000"/>
              <a:gd name="connsiteX3321" fmla="*/ 1069004 w 8541659"/>
              <a:gd name="connsiteY3321" fmla="*/ 2357743 h 6858000"/>
              <a:gd name="connsiteX3322" fmla="*/ 1057969 w 8541659"/>
              <a:gd name="connsiteY3322" fmla="*/ 2337331 h 6858000"/>
              <a:gd name="connsiteX3323" fmla="*/ 1041470 w 8541659"/>
              <a:gd name="connsiteY3323" fmla="*/ 2317274 h 6858000"/>
              <a:gd name="connsiteX3324" fmla="*/ 1023098 w 8541659"/>
              <a:gd name="connsiteY3324" fmla="*/ 2294379 h 6858000"/>
              <a:gd name="connsiteX3325" fmla="*/ 996065 w 8541659"/>
              <a:gd name="connsiteY3325" fmla="*/ 2268239 h 6858000"/>
              <a:gd name="connsiteX3326" fmla="*/ 1003257 w 8541659"/>
              <a:gd name="connsiteY3326" fmla="*/ 2261862 h 6858000"/>
              <a:gd name="connsiteX3327" fmla="*/ 1011560 w 8541659"/>
              <a:gd name="connsiteY3327" fmla="*/ 2259637 h 6858000"/>
              <a:gd name="connsiteX3328" fmla="*/ 1017033 w 8541659"/>
              <a:gd name="connsiteY3328" fmla="*/ 2259284 h 6858000"/>
              <a:gd name="connsiteX3329" fmla="*/ 1023816 w 8541659"/>
              <a:gd name="connsiteY3329" fmla="*/ 2259689 h 6858000"/>
              <a:gd name="connsiteX3330" fmla="*/ 1033029 w 8541659"/>
              <a:gd name="connsiteY3330" fmla="*/ 2265008 h 6858000"/>
              <a:gd name="connsiteX3331" fmla="*/ 1042046 w 8541659"/>
              <a:gd name="connsiteY3331" fmla="*/ 2273726 h 6858000"/>
              <a:gd name="connsiteX3332" fmla="*/ 1048420 w 8541659"/>
              <a:gd name="connsiteY3332" fmla="*/ 2280919 h 6858000"/>
              <a:gd name="connsiteX3333" fmla="*/ 1057430 w 8541659"/>
              <a:gd name="connsiteY3333" fmla="*/ 2289629 h 6858000"/>
              <a:gd name="connsiteX3334" fmla="*/ 1066648 w 8541659"/>
              <a:gd name="connsiteY3334" fmla="*/ 2294948 h 6858000"/>
              <a:gd name="connsiteX3335" fmla="*/ 1074192 w 8541659"/>
              <a:gd name="connsiteY3335" fmla="*/ 2294040 h 6858000"/>
              <a:gd name="connsiteX3336" fmla="*/ 1079103 w 8541659"/>
              <a:gd name="connsiteY3336" fmla="*/ 2291609 h 6858000"/>
              <a:gd name="connsiteX3337" fmla="*/ 1087816 w 8541659"/>
              <a:gd name="connsiteY3337" fmla="*/ 2282601 h 6858000"/>
              <a:gd name="connsiteX3338" fmla="*/ 1091264 w 8541659"/>
              <a:gd name="connsiteY3338" fmla="*/ 2270549 h 6858000"/>
              <a:gd name="connsiteX3339" fmla="*/ 1096784 w 8541659"/>
              <a:gd name="connsiteY3339" fmla="*/ 2257936 h 6858000"/>
              <a:gd name="connsiteX3340" fmla="*/ 1097602 w 8541659"/>
              <a:gd name="connsiteY3340" fmla="*/ 2244368 h 6858000"/>
              <a:gd name="connsiteX3341" fmla="*/ 1097860 w 8541659"/>
              <a:gd name="connsiteY3341" fmla="*/ 2228721 h 6858000"/>
              <a:gd name="connsiteX3342" fmla="*/ 1094730 w 8541659"/>
              <a:gd name="connsiteY3342" fmla="*/ 2212868 h 6858000"/>
              <a:gd name="connsiteX3343" fmla="*/ 1086586 w 8541659"/>
              <a:gd name="connsiteY3343" fmla="*/ 2178335 h 6858000"/>
              <a:gd name="connsiteX3344" fmla="*/ 1082293 w 8541659"/>
              <a:gd name="connsiteY3344" fmla="*/ 2170584 h 6858000"/>
              <a:gd name="connsiteX3345" fmla="*/ 1077775 w 8541659"/>
              <a:gd name="connsiteY3345" fmla="*/ 2166223 h 6858000"/>
              <a:gd name="connsiteX3346" fmla="*/ 1072515 w 8541659"/>
              <a:gd name="connsiteY3346" fmla="*/ 2163185 h 6858000"/>
              <a:gd name="connsiteX3347" fmla="*/ 1070440 w 8541659"/>
              <a:gd name="connsiteY3347" fmla="*/ 2163741 h 6858000"/>
              <a:gd name="connsiteX3348" fmla="*/ 1066283 w 8541659"/>
              <a:gd name="connsiteY3348" fmla="*/ 2164853 h 6858000"/>
              <a:gd name="connsiteX3349" fmla="*/ 1063449 w 8541659"/>
              <a:gd name="connsiteY3349" fmla="*/ 2166724 h 6858000"/>
              <a:gd name="connsiteX3350" fmla="*/ 1058130 w 8541659"/>
              <a:gd name="connsiteY3350" fmla="*/ 2175940 h 6858000"/>
              <a:gd name="connsiteX3351" fmla="*/ 1052251 w 8541659"/>
              <a:gd name="connsiteY3351" fmla="*/ 2183078 h 6858000"/>
              <a:gd name="connsiteX3352" fmla="*/ 1046579 w 8541659"/>
              <a:gd name="connsiteY3352" fmla="*/ 2186827 h 6858000"/>
              <a:gd name="connsiteX3353" fmla="*/ 1041665 w 8541659"/>
              <a:gd name="connsiteY3353" fmla="*/ 2189253 h 6858000"/>
              <a:gd name="connsiteX3354" fmla="*/ 1036951 w 8541659"/>
              <a:gd name="connsiteY3354" fmla="*/ 2188291 h 6858000"/>
              <a:gd name="connsiteX3355" fmla="*/ 1030173 w 8541659"/>
              <a:gd name="connsiteY3355" fmla="*/ 2187886 h 6858000"/>
              <a:gd name="connsiteX3356" fmla="*/ 1022833 w 8541659"/>
              <a:gd name="connsiteY3356" fmla="*/ 2185404 h 6858000"/>
              <a:gd name="connsiteX3357" fmla="*/ 1013058 w 8541659"/>
              <a:gd name="connsiteY3357" fmla="*/ 2178006 h 6858000"/>
              <a:gd name="connsiteX3358" fmla="*/ 1017824 w 8541659"/>
              <a:gd name="connsiteY3358" fmla="*/ 2166713 h 6858000"/>
              <a:gd name="connsiteX3359" fmla="*/ 1020508 w 8541659"/>
              <a:gd name="connsiteY3359" fmla="*/ 2155975 h 6858000"/>
              <a:gd name="connsiteX3360" fmla="*/ 1020567 w 8541659"/>
              <a:gd name="connsiteY3360" fmla="*/ 2143723 h 6858000"/>
              <a:gd name="connsiteX3361" fmla="*/ 1021732 w 8541659"/>
              <a:gd name="connsiteY3361" fmla="*/ 2135620 h 6858000"/>
              <a:gd name="connsiteX3362" fmla="*/ 1020268 w 8541659"/>
              <a:gd name="connsiteY3362" fmla="*/ 2126001 h 6858000"/>
              <a:gd name="connsiteX3363" fmla="*/ 1015409 w 8541659"/>
              <a:gd name="connsiteY3363" fmla="*/ 2116172 h 6858000"/>
              <a:gd name="connsiteX3364" fmla="*/ 1006046 w 8541659"/>
              <a:gd name="connsiteY3364" fmla="*/ 2101991 h 6858000"/>
              <a:gd name="connsiteX3365" fmla="*/ 994608 w 8541659"/>
              <a:gd name="connsiteY3365" fmla="*/ 2088369 h 6858000"/>
              <a:gd name="connsiteX3366" fmla="*/ 981091 w 8541659"/>
              <a:gd name="connsiteY3366" fmla="*/ 2075295 h 6858000"/>
              <a:gd name="connsiteX3367" fmla="*/ 964537 w 8541659"/>
              <a:gd name="connsiteY3367" fmla="*/ 2067493 h 6858000"/>
              <a:gd name="connsiteX3368" fmla="*/ 948537 w 8541659"/>
              <a:gd name="connsiteY3368" fmla="*/ 2061769 h 6858000"/>
              <a:gd name="connsiteX3369" fmla="*/ 937912 w 8541659"/>
              <a:gd name="connsiteY3369" fmla="*/ 2034572 h 6858000"/>
              <a:gd name="connsiteX3370" fmla="*/ 934779 w 8541659"/>
              <a:gd name="connsiteY3370" fmla="*/ 2018721 h 6858000"/>
              <a:gd name="connsiteX3371" fmla="*/ 934222 w 8541659"/>
              <a:gd name="connsiteY3371" fmla="*/ 2016642 h 6858000"/>
              <a:gd name="connsiteX3372" fmla="*/ 937819 w 8541659"/>
              <a:gd name="connsiteY3372" fmla="*/ 2013452 h 6858000"/>
              <a:gd name="connsiteX3373" fmla="*/ 946475 w 8541659"/>
              <a:gd name="connsiteY3373" fmla="*/ 2016700 h 6858000"/>
              <a:gd name="connsiteX3374" fmla="*/ 959284 w 8541659"/>
              <a:gd name="connsiteY3374" fmla="*/ 2018828 h 6858000"/>
              <a:gd name="connsiteX3375" fmla="*/ 973411 w 8541659"/>
              <a:gd name="connsiteY3375" fmla="*/ 2021719 h 6858000"/>
              <a:gd name="connsiteX3376" fmla="*/ 980198 w 8541659"/>
              <a:gd name="connsiteY3376" fmla="*/ 2022127 h 6858000"/>
              <a:gd name="connsiteX3377" fmla="*/ 987744 w 8541659"/>
              <a:gd name="connsiteY3377" fmla="*/ 2021213 h 6858000"/>
              <a:gd name="connsiteX3378" fmla="*/ 996049 w 8541659"/>
              <a:gd name="connsiteY3378" fmla="*/ 2018991 h 6858000"/>
              <a:gd name="connsiteX3379" fmla="*/ 1002480 w 8541659"/>
              <a:gd name="connsiteY3379" fmla="*/ 2013930 h 6858000"/>
              <a:gd name="connsiteX3380" fmla="*/ 1000462 w 8541659"/>
              <a:gd name="connsiteY3380" fmla="*/ 2002234 h 6858000"/>
              <a:gd name="connsiteX3381" fmla="*/ 994291 w 8541659"/>
              <a:gd name="connsiteY3381" fmla="*/ 1991647 h 6858000"/>
              <a:gd name="connsiteX3382" fmla="*/ 989427 w 8541659"/>
              <a:gd name="connsiteY3382" fmla="*/ 1981820 h 6858000"/>
              <a:gd name="connsiteX3383" fmla="*/ 980975 w 8541659"/>
              <a:gd name="connsiteY3383" fmla="*/ 1975183 h 6858000"/>
              <a:gd name="connsiteX3384" fmla="*/ 974394 w 8541659"/>
              <a:gd name="connsiteY3384" fmla="*/ 1971383 h 6858000"/>
              <a:gd name="connsiteX3385" fmla="*/ 967809 w 8541659"/>
              <a:gd name="connsiteY3385" fmla="*/ 1967583 h 6858000"/>
              <a:gd name="connsiteX3386" fmla="*/ 959155 w 8541659"/>
              <a:gd name="connsiteY3386" fmla="*/ 1964339 h 6858000"/>
              <a:gd name="connsiteX3387" fmla="*/ 948976 w 8541659"/>
              <a:gd name="connsiteY3387" fmla="*/ 1963726 h 6858000"/>
              <a:gd name="connsiteX3388" fmla="*/ 930699 w 8541659"/>
              <a:gd name="connsiteY3388" fmla="*/ 1961955 h 6858000"/>
              <a:gd name="connsiteX3389" fmla="*/ 909934 w 8541659"/>
              <a:gd name="connsiteY3389" fmla="*/ 1967516 h 6858000"/>
              <a:gd name="connsiteX3390" fmla="*/ 868403 w 8541659"/>
              <a:gd name="connsiteY3390" fmla="*/ 1978642 h 6858000"/>
              <a:gd name="connsiteX3391" fmla="*/ 861879 w 8541659"/>
              <a:gd name="connsiteY3391" fmla="*/ 1962590 h 6858000"/>
              <a:gd name="connsiteX3392" fmla="*/ 859656 w 8541659"/>
              <a:gd name="connsiteY3392" fmla="*/ 1954287 h 6858000"/>
              <a:gd name="connsiteX3393" fmla="*/ 860062 w 8541659"/>
              <a:gd name="connsiteY3393" fmla="*/ 1947497 h 6858000"/>
              <a:gd name="connsiteX3394" fmla="*/ 861020 w 8541659"/>
              <a:gd name="connsiteY3394" fmla="*/ 1942787 h 6858000"/>
              <a:gd name="connsiteX3395" fmla="*/ 862753 w 8541659"/>
              <a:gd name="connsiteY3395" fmla="*/ 1936764 h 6858000"/>
              <a:gd name="connsiteX3396" fmla="*/ 868623 w 8541659"/>
              <a:gd name="connsiteY3396" fmla="*/ 1929621 h 6858000"/>
              <a:gd name="connsiteX3397" fmla="*/ 879968 w 8541659"/>
              <a:gd name="connsiteY3397" fmla="*/ 1922134 h 6858000"/>
              <a:gd name="connsiteX3398" fmla="*/ 890556 w 8541659"/>
              <a:gd name="connsiteY3398" fmla="*/ 1915961 h 6858000"/>
              <a:gd name="connsiteX3399" fmla="*/ 916991 w 8541659"/>
              <a:gd name="connsiteY3399" fmla="*/ 1906648 h 6858000"/>
              <a:gd name="connsiteX3400" fmla="*/ 878020 w 8541659"/>
              <a:gd name="connsiteY3400" fmla="*/ 1852557 h 6858000"/>
              <a:gd name="connsiteX3401" fmla="*/ 839809 w 8541659"/>
              <a:gd name="connsiteY3401" fmla="*/ 1797143 h 6858000"/>
              <a:gd name="connsiteX3402" fmla="*/ 806510 w 8541659"/>
              <a:gd name="connsiteY3402" fmla="*/ 1739305 h 6858000"/>
              <a:gd name="connsiteX3403" fmla="*/ 773972 w 8541659"/>
              <a:gd name="connsiteY3403" fmla="*/ 1680147 h 6858000"/>
              <a:gd name="connsiteX3404" fmla="*/ 747034 w 8541659"/>
              <a:gd name="connsiteY3404" fmla="*/ 1629490 h 6858000"/>
              <a:gd name="connsiteX3405" fmla="*/ 722761 w 8541659"/>
              <a:gd name="connsiteY3405" fmla="*/ 1580367 h 6858000"/>
              <a:gd name="connsiteX3406" fmla="*/ 700333 w 8541659"/>
              <a:gd name="connsiteY3406" fmla="*/ 1534071 h 6858000"/>
              <a:gd name="connsiteX3407" fmla="*/ 679435 w 8541659"/>
              <a:gd name="connsiteY3407" fmla="*/ 1485146 h 6858000"/>
              <a:gd name="connsiteX3408" fmla="*/ 638406 w 8541659"/>
              <a:gd name="connsiteY3408" fmla="*/ 1385985 h 6858000"/>
              <a:gd name="connsiteX3409" fmla="*/ 600771 w 8541659"/>
              <a:gd name="connsiteY3409" fmla="*/ 1287026 h 6858000"/>
              <a:gd name="connsiteX3410" fmla="*/ 565540 w 8541659"/>
              <a:gd name="connsiteY3410" fmla="*/ 1192964 h 6858000"/>
              <a:gd name="connsiteX3411" fmla="*/ 527499 w 8541659"/>
              <a:gd name="connsiteY3411" fmla="*/ 1100794 h 6858000"/>
              <a:gd name="connsiteX3412" fmla="*/ 520963 w 8541659"/>
              <a:gd name="connsiteY3412" fmla="*/ 1084732 h 6858000"/>
              <a:gd name="connsiteX3413" fmla="*/ 516519 w 8541659"/>
              <a:gd name="connsiteY3413" fmla="*/ 1068127 h 6858000"/>
              <a:gd name="connsiteX3414" fmla="*/ 512615 w 8541659"/>
              <a:gd name="connsiteY3414" fmla="*/ 1053588 h 6858000"/>
              <a:gd name="connsiteX3415" fmla="*/ 512128 w 8541659"/>
              <a:gd name="connsiteY3415" fmla="*/ 1039264 h 6858000"/>
              <a:gd name="connsiteX3416" fmla="*/ 512169 w 8541659"/>
              <a:gd name="connsiteY3416" fmla="*/ 1027001 h 6858000"/>
              <a:gd name="connsiteX3417" fmla="*/ 513902 w 8541659"/>
              <a:gd name="connsiteY3417" fmla="*/ 1020982 h 6858000"/>
              <a:gd name="connsiteX3418" fmla="*/ 517491 w 8541659"/>
              <a:gd name="connsiteY3418" fmla="*/ 1017785 h 6858000"/>
              <a:gd name="connsiteX3419" fmla="*/ 521446 w 8541659"/>
              <a:gd name="connsiteY3419" fmla="*/ 1020069 h 6858000"/>
              <a:gd name="connsiteX3420" fmla="*/ 504947 w 8541659"/>
              <a:gd name="connsiteY3420" fmla="*/ 1000013 h 6858000"/>
              <a:gd name="connsiteX3421" fmla="*/ 489196 w 8541659"/>
              <a:gd name="connsiteY3421" fmla="*/ 978633 h 6858000"/>
              <a:gd name="connsiteX3422" fmla="*/ 473655 w 8541659"/>
              <a:gd name="connsiteY3422" fmla="*/ 953860 h 6858000"/>
              <a:gd name="connsiteX3423" fmla="*/ 459438 w 8541659"/>
              <a:gd name="connsiteY3423" fmla="*/ 929857 h 6858000"/>
              <a:gd name="connsiteX3424" fmla="*/ 447497 w 8541659"/>
              <a:gd name="connsiteY3424" fmla="*/ 901903 h 6858000"/>
              <a:gd name="connsiteX3425" fmla="*/ 435564 w 8541659"/>
              <a:gd name="connsiteY3425" fmla="*/ 873947 h 6858000"/>
              <a:gd name="connsiteX3426" fmla="*/ 427568 w 8541659"/>
              <a:gd name="connsiteY3426" fmla="*/ 848268 h 6858000"/>
              <a:gd name="connsiteX3427" fmla="*/ 420339 w 8541659"/>
              <a:gd name="connsiteY3427" fmla="*/ 821278 h 6858000"/>
              <a:gd name="connsiteX3428" fmla="*/ 415942 w 8541659"/>
              <a:gd name="connsiteY3428" fmla="*/ 792406 h 6858000"/>
              <a:gd name="connsiteX3429" fmla="*/ 413421 w 8541659"/>
              <a:gd name="connsiteY3429" fmla="*/ 766383 h 6858000"/>
              <a:gd name="connsiteX3430" fmla="*/ 416925 w 8541659"/>
              <a:gd name="connsiteY3430" fmla="*/ 742075 h 6858000"/>
              <a:gd name="connsiteX3431" fmla="*/ 422507 w 8541659"/>
              <a:gd name="connsiteY3431" fmla="*/ 717215 h 6858000"/>
              <a:gd name="connsiteX3432" fmla="*/ 430712 w 8541659"/>
              <a:gd name="connsiteY3432" fmla="*/ 693872 h 6858000"/>
              <a:gd name="connsiteX3433" fmla="*/ 444187 w 8541659"/>
              <a:gd name="connsiteY3433" fmla="*/ 673563 h 6858000"/>
              <a:gd name="connsiteX3434" fmla="*/ 452148 w 8541659"/>
              <a:gd name="connsiteY3434" fmla="*/ 665872 h 6858000"/>
              <a:gd name="connsiteX3435" fmla="*/ 460099 w 8541659"/>
              <a:gd name="connsiteY3435" fmla="*/ 658176 h 6858000"/>
              <a:gd name="connsiteX3436" fmla="*/ 470125 w 8541659"/>
              <a:gd name="connsiteY3436" fmla="*/ 649926 h 6858000"/>
              <a:gd name="connsiteX3437" fmla="*/ 482787 w 8541659"/>
              <a:gd name="connsiteY3437" fmla="*/ 643196 h 6858000"/>
              <a:gd name="connsiteX3438" fmla="*/ 459596 w 8541659"/>
              <a:gd name="connsiteY3438" fmla="*/ 643848 h 6858000"/>
              <a:gd name="connsiteX3439" fmla="*/ 440007 w 8541659"/>
              <a:gd name="connsiteY3439" fmla="*/ 641315 h 6858000"/>
              <a:gd name="connsiteX3440" fmla="*/ 426633 w 8541659"/>
              <a:gd name="connsiteY3440" fmla="*/ 637104 h 6858000"/>
              <a:gd name="connsiteX3441" fmla="*/ 418386 w 8541659"/>
              <a:gd name="connsiteY3441" fmla="*/ 627073 h 6858000"/>
              <a:gd name="connsiteX3442" fmla="*/ 412218 w 8541659"/>
              <a:gd name="connsiteY3442" fmla="*/ 616493 h 6858000"/>
              <a:gd name="connsiteX3443" fmla="*/ 410958 w 8541659"/>
              <a:gd name="connsiteY3443" fmla="*/ 603478 h 6858000"/>
              <a:gd name="connsiteX3444" fmla="*/ 410453 w 8541659"/>
              <a:gd name="connsiteY3444" fmla="*/ 589145 h 6858000"/>
              <a:gd name="connsiteX3445" fmla="*/ 409397 w 8541659"/>
              <a:gd name="connsiteY3445" fmla="*/ 572737 h 6858000"/>
              <a:gd name="connsiteX3446" fmla="*/ 411433 w 8541659"/>
              <a:gd name="connsiteY3446" fmla="*/ 538808 h 6858000"/>
              <a:gd name="connsiteX3447" fmla="*/ 409057 w 8541659"/>
              <a:gd name="connsiteY3447" fmla="*/ 521641 h 6858000"/>
              <a:gd name="connsiteX3448" fmla="*/ 405374 w 8541659"/>
              <a:gd name="connsiteY3448" fmla="*/ 503717 h 6858000"/>
              <a:gd name="connsiteX3449" fmla="*/ 400920 w 8541659"/>
              <a:gd name="connsiteY3449" fmla="*/ 487101 h 6858000"/>
              <a:gd name="connsiteX3450" fmla="*/ 393077 w 8541659"/>
              <a:gd name="connsiteY3450" fmla="*/ 470287 h 6858000"/>
              <a:gd name="connsiteX3451" fmla="*/ 377689 w 8541659"/>
              <a:gd name="connsiteY3451" fmla="*/ 454383 h 6858000"/>
              <a:gd name="connsiteX3452" fmla="*/ 360020 w 8541659"/>
              <a:gd name="connsiteY3452" fmla="*/ 442427 h 6858000"/>
              <a:gd name="connsiteX3453" fmla="*/ 373242 w 8541659"/>
              <a:gd name="connsiteY3453" fmla="*/ 437772 h 6858000"/>
              <a:gd name="connsiteX3454" fmla="*/ 385696 w 8541659"/>
              <a:gd name="connsiteY3454" fmla="*/ 434435 h 6858000"/>
              <a:gd name="connsiteX3455" fmla="*/ 396838 w 8541659"/>
              <a:gd name="connsiteY3455" fmla="*/ 430336 h 6858000"/>
              <a:gd name="connsiteX3456" fmla="*/ 405347 w 8541659"/>
              <a:gd name="connsiteY3456" fmla="*/ 424716 h 6858000"/>
              <a:gd name="connsiteX3457" fmla="*/ 413301 w 8541659"/>
              <a:gd name="connsiteY3457" fmla="*/ 417020 h 6858000"/>
              <a:gd name="connsiteX3458" fmla="*/ 420486 w 8541659"/>
              <a:gd name="connsiteY3458" fmla="*/ 410641 h 6858000"/>
              <a:gd name="connsiteX3459" fmla="*/ 427130 w 8541659"/>
              <a:gd name="connsiteY3459" fmla="*/ 402189 h 6858000"/>
              <a:gd name="connsiteX3460" fmla="*/ 430930 w 8541659"/>
              <a:gd name="connsiteY3460" fmla="*/ 395603 h 6858000"/>
              <a:gd name="connsiteX3461" fmla="*/ 434788 w 8541659"/>
              <a:gd name="connsiteY3461" fmla="*/ 376773 h 6858000"/>
              <a:gd name="connsiteX3462" fmla="*/ 437325 w 8541659"/>
              <a:gd name="connsiteY3462" fmla="*/ 357169 h 6858000"/>
              <a:gd name="connsiteX3463" fmla="*/ 435148 w 8541659"/>
              <a:gd name="connsiteY3463" fmla="*/ 336608 h 6858000"/>
              <a:gd name="connsiteX3464" fmla="*/ 428268 w 8541659"/>
              <a:gd name="connsiteY3464" fmla="*/ 315086 h 6858000"/>
              <a:gd name="connsiteX3465" fmla="*/ 420080 w 8541659"/>
              <a:gd name="connsiteY3465" fmla="*/ 292804 h 6858000"/>
              <a:gd name="connsiteX3466" fmla="*/ 406224 w 8541659"/>
              <a:gd name="connsiteY3466" fmla="*/ 274271 h 6858000"/>
              <a:gd name="connsiteX3467" fmla="*/ 391784 w 8541659"/>
              <a:gd name="connsiteY3467" fmla="*/ 253649 h 6858000"/>
              <a:gd name="connsiteX3468" fmla="*/ 377165 w 8541659"/>
              <a:gd name="connsiteY3468" fmla="*/ 236432 h 6858000"/>
              <a:gd name="connsiteX3469" fmla="*/ 359142 w 8541659"/>
              <a:gd name="connsiteY3469" fmla="*/ 219006 h 6858000"/>
              <a:gd name="connsiteX3470" fmla="*/ 340155 w 8541659"/>
              <a:gd name="connsiteY3470" fmla="*/ 206291 h 6858000"/>
              <a:gd name="connsiteX3471" fmla="*/ 323244 w 8541659"/>
              <a:gd name="connsiteY3471" fmla="*/ 193014 h 6858000"/>
              <a:gd name="connsiteX3472" fmla="*/ 301213 w 8541659"/>
              <a:gd name="connsiteY3472" fmla="*/ 185563 h 6858000"/>
              <a:gd name="connsiteX3473" fmla="*/ 291540 w 8541659"/>
              <a:gd name="connsiteY3473" fmla="*/ 199286 h 6858000"/>
              <a:gd name="connsiteX3474" fmla="*/ 285254 w 8541659"/>
              <a:gd name="connsiteY3474" fmla="*/ 213205 h 6858000"/>
              <a:gd name="connsiteX3475" fmla="*/ 278210 w 8541659"/>
              <a:gd name="connsiteY3475" fmla="*/ 228449 h 6858000"/>
              <a:gd name="connsiteX3476" fmla="*/ 276636 w 8541659"/>
              <a:gd name="connsiteY3476" fmla="*/ 243335 h 6858000"/>
              <a:gd name="connsiteX3477" fmla="*/ 275066 w 8541659"/>
              <a:gd name="connsiteY3477" fmla="*/ 258225 h 6858000"/>
              <a:gd name="connsiteX3478" fmla="*/ 276881 w 8541659"/>
              <a:gd name="connsiteY3478" fmla="*/ 273317 h 6858000"/>
              <a:gd name="connsiteX3479" fmla="*/ 277939 w 8541659"/>
              <a:gd name="connsiteY3479" fmla="*/ 289723 h 6858000"/>
              <a:gd name="connsiteX3480" fmla="*/ 282397 w 8541659"/>
              <a:gd name="connsiteY3480" fmla="*/ 306338 h 6858000"/>
              <a:gd name="connsiteX3481" fmla="*/ 287605 w 8541659"/>
              <a:gd name="connsiteY3481" fmla="*/ 321634 h 6858000"/>
              <a:gd name="connsiteX3482" fmla="*/ 292049 w 8541659"/>
              <a:gd name="connsiteY3482" fmla="*/ 338241 h 6858000"/>
              <a:gd name="connsiteX3483" fmla="*/ 309262 w 8541659"/>
              <a:gd name="connsiteY3483" fmla="*/ 369241 h 6858000"/>
              <a:gd name="connsiteX3484" fmla="*/ 329299 w 8541659"/>
              <a:gd name="connsiteY3484" fmla="*/ 398360 h 6858000"/>
              <a:gd name="connsiteX3485" fmla="*/ 350862 w 8541659"/>
              <a:gd name="connsiteY3485" fmla="*/ 424852 h 6858000"/>
              <a:gd name="connsiteX3486" fmla="*/ 336177 w 8541659"/>
              <a:gd name="connsiteY3486" fmla="*/ 419886 h 6858000"/>
              <a:gd name="connsiteX3487" fmla="*/ 319627 w 8541659"/>
              <a:gd name="connsiteY3487" fmla="*/ 412084 h 6858000"/>
              <a:gd name="connsiteX3488" fmla="*/ 304378 w 8541659"/>
              <a:gd name="connsiteY3488" fmla="*/ 405037 h 6858000"/>
              <a:gd name="connsiteX3489" fmla="*/ 291977 w 8541659"/>
              <a:gd name="connsiteY3489" fmla="*/ 396122 h 6858000"/>
              <a:gd name="connsiteX3490" fmla="*/ 281103 w 8541659"/>
              <a:gd name="connsiteY3490" fmla="*/ 384576 h 6858000"/>
              <a:gd name="connsiteX3491" fmla="*/ 269459 w 8541659"/>
              <a:gd name="connsiteY3491" fmla="*/ 374347 h 6858000"/>
              <a:gd name="connsiteX3492" fmla="*/ 250525 w 8541659"/>
              <a:gd name="connsiteY3492" fmla="*/ 349371 h 6858000"/>
              <a:gd name="connsiteX3493" fmla="*/ 236504 w 8541659"/>
              <a:gd name="connsiteY3493" fmla="*/ 321967 h 6858000"/>
              <a:gd name="connsiteX3494" fmla="*/ 224015 w 8541659"/>
              <a:gd name="connsiteY3494" fmla="*/ 291939 h 6858000"/>
              <a:gd name="connsiteX3495" fmla="*/ 199008 w 8541659"/>
              <a:gd name="connsiteY3495" fmla="*/ 231863 h 6858000"/>
              <a:gd name="connsiteX3496" fmla="*/ 188585 w 8541659"/>
              <a:gd name="connsiteY3496" fmla="*/ 201278 h 6858000"/>
              <a:gd name="connsiteX3497" fmla="*/ 174770 w 8541659"/>
              <a:gd name="connsiteY3497" fmla="*/ 170484 h 6858000"/>
              <a:gd name="connsiteX3498" fmla="*/ 159232 w 8541659"/>
              <a:gd name="connsiteY3498" fmla="*/ 145712 h 6858000"/>
              <a:gd name="connsiteX3499" fmla="*/ 142932 w 8541659"/>
              <a:gd name="connsiteY3499" fmla="*/ 122261 h 6858000"/>
              <a:gd name="connsiteX3500" fmla="*/ 133361 w 8541659"/>
              <a:gd name="connsiteY3500" fmla="*/ 111470 h 6858000"/>
              <a:gd name="connsiteX3501" fmla="*/ 123033 w 8541659"/>
              <a:gd name="connsiteY3501" fmla="*/ 101999 h 6858000"/>
              <a:gd name="connsiteX3502" fmla="*/ 109873 w 8541659"/>
              <a:gd name="connsiteY3502" fmla="*/ 94399 h 6858000"/>
              <a:gd name="connsiteX3503" fmla="*/ 98021 w 8541659"/>
              <a:gd name="connsiteY3503" fmla="*/ 87557 h 6858000"/>
              <a:gd name="connsiteX3504" fmla="*/ 82784 w 8541659"/>
              <a:gd name="connsiteY3504" fmla="*/ 80516 h 6858000"/>
              <a:gd name="connsiteX3505" fmla="*/ 66577 w 8541659"/>
              <a:gd name="connsiteY3505" fmla="*/ 78176 h 6858000"/>
              <a:gd name="connsiteX3506" fmla="*/ 49054 w 8541659"/>
              <a:gd name="connsiteY3506" fmla="*/ 75084 h 6858000"/>
              <a:gd name="connsiteX3507" fmla="*/ 32091 w 8541659"/>
              <a:gd name="connsiteY3507" fmla="*/ 74067 h 6858000"/>
              <a:gd name="connsiteX3508" fmla="*/ 16192 w 8541659"/>
              <a:gd name="connsiteY3508" fmla="*/ 43824 h 6858000"/>
              <a:gd name="connsiteX3509" fmla="*/ 4254 w 8541659"/>
              <a:gd name="connsiteY3509" fmla="*/ 158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Lst>
            <a:rect l="l" t="t" r="r" b="b"/>
            <a:pathLst>
              <a:path w="8541659" h="6858000">
                <a:moveTo>
                  <a:pt x="2721483" y="6613205"/>
                </a:moveTo>
                <a:lnTo>
                  <a:pt x="2730060" y="6625110"/>
                </a:lnTo>
                <a:lnTo>
                  <a:pt x="2736591" y="6637574"/>
                </a:lnTo>
                <a:lnTo>
                  <a:pt x="2737980" y="6647064"/>
                </a:lnTo>
                <a:lnTo>
                  <a:pt x="2740121" y="6655248"/>
                </a:lnTo>
                <a:lnTo>
                  <a:pt x="2738929" y="6663252"/>
                </a:lnTo>
                <a:lnTo>
                  <a:pt x="2735703" y="6671818"/>
                </a:lnTo>
                <a:lnTo>
                  <a:pt x="2728180" y="6684853"/>
                </a:lnTo>
                <a:lnTo>
                  <a:pt x="2721187" y="6699936"/>
                </a:lnTo>
                <a:lnTo>
                  <a:pt x="2719995" y="6707939"/>
                </a:lnTo>
                <a:lnTo>
                  <a:pt x="2718810" y="6715941"/>
                </a:lnTo>
                <a:lnTo>
                  <a:pt x="2722018" y="6728224"/>
                </a:lnTo>
                <a:lnTo>
                  <a:pt x="2726732" y="6737899"/>
                </a:lnTo>
                <a:lnTo>
                  <a:pt x="2737130" y="6752593"/>
                </a:lnTo>
                <a:lnTo>
                  <a:pt x="2749565" y="6766717"/>
                </a:lnTo>
                <a:lnTo>
                  <a:pt x="2737547" y="6766733"/>
                </a:lnTo>
                <a:lnTo>
                  <a:pt x="2724988" y="6764697"/>
                </a:lnTo>
                <a:lnTo>
                  <a:pt x="2712651" y="6759312"/>
                </a:lnTo>
                <a:lnTo>
                  <a:pt x="2702352" y="6753365"/>
                </a:lnTo>
                <a:lnTo>
                  <a:pt x="2678647" y="6737942"/>
                </a:lnTo>
                <a:lnTo>
                  <a:pt x="2656981" y="6721958"/>
                </a:lnTo>
                <a:lnTo>
                  <a:pt x="2635851" y="6708019"/>
                </a:lnTo>
                <a:lnTo>
                  <a:pt x="2622979" y="6700586"/>
                </a:lnTo>
                <a:lnTo>
                  <a:pt x="2611924" y="6695944"/>
                </a:lnTo>
                <a:lnTo>
                  <a:pt x="2601411" y="6693350"/>
                </a:lnTo>
                <a:lnTo>
                  <a:pt x="2588104" y="6692618"/>
                </a:lnTo>
                <a:lnTo>
                  <a:pt x="2575329" y="6693935"/>
                </a:lnTo>
                <a:lnTo>
                  <a:pt x="2561800" y="6696549"/>
                </a:lnTo>
                <a:lnTo>
                  <a:pt x="2567507" y="6680727"/>
                </a:lnTo>
                <a:lnTo>
                  <a:pt x="2573308" y="6673650"/>
                </a:lnTo>
                <a:lnTo>
                  <a:pt x="2576317" y="6668433"/>
                </a:lnTo>
                <a:lnTo>
                  <a:pt x="2583192" y="6665450"/>
                </a:lnTo>
                <a:lnTo>
                  <a:pt x="2585983" y="6663590"/>
                </a:lnTo>
                <a:lnTo>
                  <a:pt x="2599508" y="6660969"/>
                </a:lnTo>
                <a:lnTo>
                  <a:pt x="2611310" y="6664306"/>
                </a:lnTo>
                <a:lnTo>
                  <a:pt x="2622583" y="6665599"/>
                </a:lnTo>
                <a:lnTo>
                  <a:pt x="2650583" y="6676550"/>
                </a:lnTo>
                <a:lnTo>
                  <a:pt x="2664210" y="6682680"/>
                </a:lnTo>
                <a:lnTo>
                  <a:pt x="2676767" y="6684717"/>
                </a:lnTo>
                <a:lnTo>
                  <a:pt x="2687496" y="6683960"/>
                </a:lnTo>
                <a:lnTo>
                  <a:pt x="2697701" y="6681162"/>
                </a:lnTo>
                <a:lnTo>
                  <a:pt x="2703283" y="6677431"/>
                </a:lnTo>
                <a:lnTo>
                  <a:pt x="2707581" y="6672959"/>
                </a:lnTo>
                <a:lnTo>
                  <a:pt x="2715106" y="6659927"/>
                </a:lnTo>
                <a:lnTo>
                  <a:pt x="2720496" y="6638709"/>
                </a:lnTo>
                <a:close/>
                <a:moveTo>
                  <a:pt x="2710265" y="6348593"/>
                </a:moveTo>
                <a:lnTo>
                  <a:pt x="2716302" y="6350421"/>
                </a:lnTo>
                <a:lnTo>
                  <a:pt x="2788675" y="6480070"/>
                </a:lnTo>
                <a:lnTo>
                  <a:pt x="2783755" y="6485523"/>
                </a:lnTo>
                <a:lnTo>
                  <a:pt x="2779555" y="6489727"/>
                </a:lnTo>
                <a:lnTo>
                  <a:pt x="2774741" y="6491918"/>
                </a:lnTo>
                <a:lnTo>
                  <a:pt x="2769927" y="6494115"/>
                </a:lnTo>
                <a:lnTo>
                  <a:pt x="2764499" y="6494299"/>
                </a:lnTo>
                <a:lnTo>
                  <a:pt x="2759073" y="6494480"/>
                </a:lnTo>
                <a:lnTo>
                  <a:pt x="2747098" y="6487566"/>
                </a:lnTo>
                <a:lnTo>
                  <a:pt x="2736562" y="6478169"/>
                </a:lnTo>
                <a:lnTo>
                  <a:pt x="2727460" y="6466280"/>
                </a:lnTo>
                <a:lnTo>
                  <a:pt x="2715698" y="6452860"/>
                </a:lnTo>
                <a:lnTo>
                  <a:pt x="2705370" y="6436950"/>
                </a:lnTo>
                <a:lnTo>
                  <a:pt x="2697094" y="6420565"/>
                </a:lnTo>
                <a:lnTo>
                  <a:pt x="2692192" y="6404471"/>
                </a:lnTo>
                <a:lnTo>
                  <a:pt x="2687292" y="6388385"/>
                </a:lnTo>
                <a:lnTo>
                  <a:pt x="2686381" y="6374593"/>
                </a:lnTo>
                <a:lnTo>
                  <a:pt x="2688134" y="6362340"/>
                </a:lnTo>
                <a:lnTo>
                  <a:pt x="2689568" y="6359857"/>
                </a:lnTo>
                <a:lnTo>
                  <a:pt x="2692441" y="6354880"/>
                </a:lnTo>
                <a:lnTo>
                  <a:pt x="2698585" y="6353455"/>
                </a:lnTo>
                <a:lnTo>
                  <a:pt x="2702787" y="6349250"/>
                </a:lnTo>
                <a:close/>
                <a:moveTo>
                  <a:pt x="2979018" y="6347626"/>
                </a:moveTo>
                <a:lnTo>
                  <a:pt x="2987035" y="6394384"/>
                </a:lnTo>
                <a:lnTo>
                  <a:pt x="2995472" y="6434366"/>
                </a:lnTo>
                <a:lnTo>
                  <a:pt x="3008258" y="6469833"/>
                </a:lnTo>
                <a:lnTo>
                  <a:pt x="3025402" y="6500791"/>
                </a:lnTo>
                <a:lnTo>
                  <a:pt x="3041434" y="6527602"/>
                </a:lnTo>
                <a:lnTo>
                  <a:pt x="3061614" y="6553299"/>
                </a:lnTo>
                <a:lnTo>
                  <a:pt x="3083317" y="6576363"/>
                </a:lnTo>
                <a:lnTo>
                  <a:pt x="3105774" y="6598104"/>
                </a:lnTo>
                <a:lnTo>
                  <a:pt x="3155606" y="6639162"/>
                </a:lnTo>
                <a:lnTo>
                  <a:pt x="3206955" y="6677581"/>
                </a:lnTo>
                <a:lnTo>
                  <a:pt x="3232801" y="6699528"/>
                </a:lnTo>
                <a:lnTo>
                  <a:pt x="3257893" y="6722791"/>
                </a:lnTo>
                <a:lnTo>
                  <a:pt x="3282013" y="6750758"/>
                </a:lnTo>
                <a:lnTo>
                  <a:pt x="3305371" y="6780042"/>
                </a:lnTo>
                <a:lnTo>
                  <a:pt x="3306064" y="6790977"/>
                </a:lnTo>
                <a:lnTo>
                  <a:pt x="3306200" y="6799833"/>
                </a:lnTo>
                <a:lnTo>
                  <a:pt x="3300881" y="6809048"/>
                </a:lnTo>
                <a:lnTo>
                  <a:pt x="3295007" y="6816189"/>
                </a:lnTo>
                <a:lnTo>
                  <a:pt x="3276693" y="6826680"/>
                </a:lnTo>
                <a:lnTo>
                  <a:pt x="3257628" y="6838490"/>
                </a:lnTo>
                <a:lnTo>
                  <a:pt x="3251885" y="6821132"/>
                </a:lnTo>
                <a:lnTo>
                  <a:pt x="3243865" y="6807728"/>
                </a:lnTo>
                <a:lnTo>
                  <a:pt x="3233223" y="6792803"/>
                </a:lnTo>
                <a:lnTo>
                  <a:pt x="3223135" y="6779961"/>
                </a:lnTo>
                <a:lnTo>
                  <a:pt x="3209660" y="6766912"/>
                </a:lnTo>
                <a:lnTo>
                  <a:pt x="3195973" y="6757255"/>
                </a:lnTo>
                <a:lnTo>
                  <a:pt x="3182843" y="6749675"/>
                </a:lnTo>
                <a:lnTo>
                  <a:pt x="3169710" y="6742092"/>
                </a:lnTo>
                <a:lnTo>
                  <a:pt x="3157896" y="6735271"/>
                </a:lnTo>
                <a:lnTo>
                  <a:pt x="3145869" y="6731839"/>
                </a:lnTo>
                <a:lnTo>
                  <a:pt x="3133083" y="6729723"/>
                </a:lnTo>
                <a:lnTo>
                  <a:pt x="3124237" y="6729880"/>
                </a:lnTo>
                <a:lnTo>
                  <a:pt x="3115945" y="6732118"/>
                </a:lnTo>
                <a:lnTo>
                  <a:pt x="3111594" y="6736624"/>
                </a:lnTo>
                <a:lnTo>
                  <a:pt x="3108551" y="6741891"/>
                </a:lnTo>
                <a:lnTo>
                  <a:pt x="3107380" y="6749990"/>
                </a:lnTo>
                <a:lnTo>
                  <a:pt x="3088092" y="6731837"/>
                </a:lnTo>
                <a:lnTo>
                  <a:pt x="3071093" y="6709734"/>
                </a:lnTo>
                <a:lnTo>
                  <a:pt x="3054641" y="6689701"/>
                </a:lnTo>
                <a:lnTo>
                  <a:pt x="3040474" y="6665726"/>
                </a:lnTo>
                <a:lnTo>
                  <a:pt x="3029693" y="6641946"/>
                </a:lnTo>
                <a:lnTo>
                  <a:pt x="3016837" y="6618726"/>
                </a:lnTo>
                <a:lnTo>
                  <a:pt x="2994724" y="6569093"/>
                </a:lnTo>
                <a:lnTo>
                  <a:pt x="2975434" y="6517585"/>
                </a:lnTo>
                <a:lnTo>
                  <a:pt x="2950694" y="6466439"/>
                </a:lnTo>
                <a:lnTo>
                  <a:pt x="2937283" y="6441144"/>
                </a:lnTo>
                <a:lnTo>
                  <a:pt x="2921248" y="6414328"/>
                </a:lnTo>
                <a:lnTo>
                  <a:pt x="2904455" y="6388833"/>
                </a:lnTo>
                <a:lnTo>
                  <a:pt x="2884272" y="6363139"/>
                </a:lnTo>
                <a:lnTo>
                  <a:pt x="2894224" y="6367131"/>
                </a:lnTo>
                <a:lnTo>
                  <a:pt x="2907008" y="6369249"/>
                </a:lnTo>
                <a:lnTo>
                  <a:pt x="2917927" y="6368529"/>
                </a:lnTo>
                <a:lnTo>
                  <a:pt x="2930163" y="6368572"/>
                </a:lnTo>
                <a:lnTo>
                  <a:pt x="2940524" y="6365776"/>
                </a:lnTo>
                <a:lnTo>
                  <a:pt x="2952411" y="6360353"/>
                </a:lnTo>
                <a:close/>
                <a:moveTo>
                  <a:pt x="4378870" y="6299223"/>
                </a:moveTo>
                <a:lnTo>
                  <a:pt x="4417024" y="6371877"/>
                </a:lnTo>
                <a:lnTo>
                  <a:pt x="4407473" y="6373347"/>
                </a:lnTo>
                <a:lnTo>
                  <a:pt x="4399428" y="6372192"/>
                </a:lnTo>
                <a:lnTo>
                  <a:pt x="4391798" y="6364297"/>
                </a:lnTo>
                <a:lnTo>
                  <a:pt x="4384377" y="6353026"/>
                </a:lnTo>
                <a:lnTo>
                  <a:pt x="4372137" y="6331999"/>
                </a:lnTo>
                <a:lnTo>
                  <a:pt x="4359351" y="6308901"/>
                </a:lnTo>
                <a:lnTo>
                  <a:pt x="4354268" y="6314696"/>
                </a:lnTo>
                <a:lnTo>
                  <a:pt x="4349732" y="6322552"/>
                </a:lnTo>
                <a:lnTo>
                  <a:pt x="4347256" y="6329849"/>
                </a:lnTo>
                <a:lnTo>
                  <a:pt x="4344785" y="6337151"/>
                </a:lnTo>
                <a:lnTo>
                  <a:pt x="4344304" y="6356076"/>
                </a:lnTo>
                <a:lnTo>
                  <a:pt x="4347195" y="6375200"/>
                </a:lnTo>
                <a:lnTo>
                  <a:pt x="4352695" y="6395836"/>
                </a:lnTo>
                <a:lnTo>
                  <a:pt x="4360808" y="6417978"/>
                </a:lnTo>
                <a:lnTo>
                  <a:pt x="4371738" y="6438248"/>
                </a:lnTo>
                <a:lnTo>
                  <a:pt x="4385281" y="6460037"/>
                </a:lnTo>
                <a:lnTo>
                  <a:pt x="4398275" y="6479757"/>
                </a:lnTo>
                <a:lnTo>
                  <a:pt x="4414083" y="6497611"/>
                </a:lnTo>
                <a:lnTo>
                  <a:pt x="4431955" y="6514914"/>
                </a:lnTo>
                <a:lnTo>
                  <a:pt x="4446664" y="6528642"/>
                </a:lnTo>
                <a:lnTo>
                  <a:pt x="4462889" y="6539756"/>
                </a:lnTo>
                <a:lnTo>
                  <a:pt x="4478010" y="6546741"/>
                </a:lnTo>
                <a:lnTo>
                  <a:pt x="4492790" y="6548288"/>
                </a:lnTo>
                <a:lnTo>
                  <a:pt x="4500277" y="6547375"/>
                </a:lnTo>
                <a:lnTo>
                  <a:pt x="4507769" y="6546466"/>
                </a:lnTo>
                <a:lnTo>
                  <a:pt x="4503233" y="6554321"/>
                </a:lnTo>
                <a:lnTo>
                  <a:pt x="4500759" y="6561622"/>
                </a:lnTo>
                <a:lnTo>
                  <a:pt x="4499183" y="6576422"/>
                </a:lnTo>
                <a:lnTo>
                  <a:pt x="4498431" y="6610897"/>
                </a:lnTo>
                <a:lnTo>
                  <a:pt x="4496849" y="6625701"/>
                </a:lnTo>
                <a:lnTo>
                  <a:pt x="4492454" y="6642363"/>
                </a:lnTo>
                <a:lnTo>
                  <a:pt x="4488673" y="6648912"/>
                </a:lnTo>
                <a:lnTo>
                  <a:pt x="4482283" y="6653948"/>
                </a:lnTo>
                <a:lnTo>
                  <a:pt x="4475135" y="6660293"/>
                </a:lnTo>
                <a:lnTo>
                  <a:pt x="4466683" y="6665887"/>
                </a:lnTo>
                <a:lnTo>
                  <a:pt x="4431828" y="6605614"/>
                </a:lnTo>
                <a:lnTo>
                  <a:pt x="4402543" y="6553797"/>
                </a:lnTo>
                <a:lnTo>
                  <a:pt x="4356619" y="6464436"/>
                </a:lnTo>
                <a:lnTo>
                  <a:pt x="4336065" y="6424638"/>
                </a:lnTo>
                <a:lnTo>
                  <a:pt x="4312693" y="6386706"/>
                </a:lnTo>
                <a:lnTo>
                  <a:pt x="4285399" y="6346509"/>
                </a:lnTo>
                <a:lnTo>
                  <a:pt x="4252887" y="6303297"/>
                </a:lnTo>
                <a:lnTo>
                  <a:pt x="4277357" y="6312186"/>
                </a:lnTo>
                <a:lnTo>
                  <a:pt x="4293437" y="6314490"/>
                </a:lnTo>
                <a:lnTo>
                  <a:pt x="4307668" y="6313978"/>
                </a:lnTo>
                <a:lnTo>
                  <a:pt x="4320588" y="6312709"/>
                </a:lnTo>
                <a:lnTo>
                  <a:pt x="4342925" y="6301165"/>
                </a:lnTo>
                <a:lnTo>
                  <a:pt x="4357908" y="6299343"/>
                </a:lnTo>
                <a:close/>
                <a:moveTo>
                  <a:pt x="3553452" y="6152675"/>
                </a:moveTo>
                <a:lnTo>
                  <a:pt x="3568970" y="6165121"/>
                </a:lnTo>
                <a:lnTo>
                  <a:pt x="3587861" y="6177764"/>
                </a:lnTo>
                <a:lnTo>
                  <a:pt x="3601875" y="6192820"/>
                </a:lnTo>
                <a:lnTo>
                  <a:pt x="3615882" y="6207873"/>
                </a:lnTo>
                <a:lnTo>
                  <a:pt x="3629696" y="6226296"/>
                </a:lnTo>
                <a:lnTo>
                  <a:pt x="3640133" y="6244512"/>
                </a:lnTo>
                <a:lnTo>
                  <a:pt x="3651877" y="6263482"/>
                </a:lnTo>
                <a:lnTo>
                  <a:pt x="3660809" y="6284310"/>
                </a:lnTo>
                <a:lnTo>
                  <a:pt x="3678670" y="6325966"/>
                </a:lnTo>
                <a:lnTo>
                  <a:pt x="3690894" y="6371335"/>
                </a:lnTo>
                <a:lnTo>
                  <a:pt x="3703122" y="6416702"/>
                </a:lnTo>
                <a:lnTo>
                  <a:pt x="3711971" y="6461861"/>
                </a:lnTo>
                <a:lnTo>
                  <a:pt x="3699274" y="6447561"/>
                </a:lnTo>
                <a:lnTo>
                  <a:pt x="3689390" y="6431411"/>
                </a:lnTo>
                <a:lnTo>
                  <a:pt x="3680815" y="6416014"/>
                </a:lnTo>
                <a:lnTo>
                  <a:pt x="3672997" y="6399309"/>
                </a:lnTo>
                <a:lnTo>
                  <a:pt x="3658868" y="6363293"/>
                </a:lnTo>
                <a:lnTo>
                  <a:pt x="3644179" y="6325210"/>
                </a:lnTo>
                <a:lnTo>
                  <a:pt x="3630254" y="6285824"/>
                </a:lnTo>
                <a:lnTo>
                  <a:pt x="3610524" y="6241349"/>
                </a:lnTo>
                <a:lnTo>
                  <a:pt x="3599530" y="6221072"/>
                </a:lnTo>
                <a:lnTo>
                  <a:pt x="3587227" y="6200040"/>
                </a:lnTo>
                <a:lnTo>
                  <a:pt x="3569686" y="6175979"/>
                </a:lnTo>
                <a:close/>
                <a:moveTo>
                  <a:pt x="2860923" y="6075826"/>
                </a:moveTo>
                <a:lnTo>
                  <a:pt x="2890026" y="6190928"/>
                </a:lnTo>
                <a:lnTo>
                  <a:pt x="2917639" y="6281028"/>
                </a:lnTo>
                <a:lnTo>
                  <a:pt x="2894992" y="6283477"/>
                </a:lnTo>
                <a:lnTo>
                  <a:pt x="2886696" y="6285583"/>
                </a:lnTo>
                <a:lnTo>
                  <a:pt x="2879316" y="6283044"/>
                </a:lnTo>
                <a:lnTo>
                  <a:pt x="2874010" y="6279981"/>
                </a:lnTo>
                <a:lnTo>
                  <a:pt x="2868698" y="6276914"/>
                </a:lnTo>
                <a:lnTo>
                  <a:pt x="2864135" y="6272557"/>
                </a:lnTo>
                <a:lnTo>
                  <a:pt x="2859571" y="6268196"/>
                </a:lnTo>
                <a:lnTo>
                  <a:pt x="2853434" y="6254307"/>
                </a:lnTo>
                <a:lnTo>
                  <a:pt x="2852772" y="6240130"/>
                </a:lnTo>
                <a:lnTo>
                  <a:pt x="2851784" y="6205067"/>
                </a:lnTo>
                <a:lnTo>
                  <a:pt x="2849295" y="6172588"/>
                </a:lnTo>
                <a:lnTo>
                  <a:pt x="2847888" y="6159704"/>
                </a:lnTo>
                <a:lnTo>
                  <a:pt x="2844986" y="6149404"/>
                </a:lnTo>
                <a:lnTo>
                  <a:pt x="2841916" y="6142458"/>
                </a:lnTo>
                <a:lnTo>
                  <a:pt x="2837936" y="6140159"/>
                </a:lnTo>
                <a:lnTo>
                  <a:pt x="2832624" y="6137093"/>
                </a:lnTo>
                <a:lnTo>
                  <a:pt x="2825825" y="6136618"/>
                </a:lnTo>
                <a:lnTo>
                  <a:pt x="2819770" y="6134844"/>
                </a:lnTo>
                <a:lnTo>
                  <a:pt x="2811472" y="6136955"/>
                </a:lnTo>
                <a:lnTo>
                  <a:pt x="2792807" y="6141699"/>
                </a:lnTo>
                <a:lnTo>
                  <a:pt x="2790317" y="6136813"/>
                </a:lnTo>
                <a:lnTo>
                  <a:pt x="2789321" y="6129339"/>
                </a:lnTo>
                <a:lnTo>
                  <a:pt x="2790988" y="6123404"/>
                </a:lnTo>
                <a:lnTo>
                  <a:pt x="2793972" y="6118227"/>
                </a:lnTo>
                <a:lnTo>
                  <a:pt x="2801271" y="6108645"/>
                </a:lnTo>
                <a:lnTo>
                  <a:pt x="2811807" y="6102655"/>
                </a:lnTo>
                <a:lnTo>
                  <a:pt x="2837030" y="6089627"/>
                </a:lnTo>
                <a:lnTo>
                  <a:pt x="2849639" y="6083109"/>
                </a:lnTo>
                <a:close/>
                <a:moveTo>
                  <a:pt x="3965573" y="5913159"/>
                </a:moveTo>
                <a:lnTo>
                  <a:pt x="3977070" y="5914532"/>
                </a:lnTo>
                <a:lnTo>
                  <a:pt x="4000617" y="5919348"/>
                </a:lnTo>
                <a:lnTo>
                  <a:pt x="3991698" y="5931756"/>
                </a:lnTo>
                <a:lnTo>
                  <a:pt x="3985416" y="5945679"/>
                </a:lnTo>
                <a:lnTo>
                  <a:pt x="3984806" y="5955859"/>
                </a:lnTo>
                <a:lnTo>
                  <a:pt x="3984750" y="5968113"/>
                </a:lnTo>
                <a:lnTo>
                  <a:pt x="3990164" y="5980013"/>
                </a:lnTo>
                <a:lnTo>
                  <a:pt x="3995021" y="5989843"/>
                </a:lnTo>
                <a:lnTo>
                  <a:pt x="4010766" y="6011221"/>
                </a:lnTo>
                <a:lnTo>
                  <a:pt x="4027067" y="6034673"/>
                </a:lnTo>
                <a:lnTo>
                  <a:pt x="4034557" y="6046022"/>
                </a:lnTo>
                <a:lnTo>
                  <a:pt x="4042048" y="6057365"/>
                </a:lnTo>
                <a:lnTo>
                  <a:pt x="4048022" y="6071347"/>
                </a:lnTo>
                <a:lnTo>
                  <a:pt x="4051916" y="6085882"/>
                </a:lnTo>
                <a:lnTo>
                  <a:pt x="4052419" y="6100215"/>
                </a:lnTo>
                <a:lnTo>
                  <a:pt x="4051400" y="6117183"/>
                </a:lnTo>
                <a:lnTo>
                  <a:pt x="4036365" y="6106744"/>
                </a:lnTo>
                <a:lnTo>
                  <a:pt x="4022641" y="6097066"/>
                </a:lnTo>
                <a:lnTo>
                  <a:pt x="4005933" y="6080400"/>
                </a:lnTo>
                <a:lnTo>
                  <a:pt x="3991861" y="6065251"/>
                </a:lnTo>
                <a:lnTo>
                  <a:pt x="3977430" y="6044631"/>
                </a:lnTo>
                <a:lnTo>
                  <a:pt x="3963561" y="6026094"/>
                </a:lnTo>
                <a:lnTo>
                  <a:pt x="3953086" y="6007760"/>
                </a:lnTo>
                <a:lnTo>
                  <a:pt x="3943363" y="5988105"/>
                </a:lnTo>
                <a:lnTo>
                  <a:pt x="3934968" y="5969214"/>
                </a:lnTo>
                <a:lnTo>
                  <a:pt x="3933146" y="5954117"/>
                </a:lnTo>
                <a:lnTo>
                  <a:pt x="3931327" y="5939025"/>
                </a:lnTo>
                <a:lnTo>
                  <a:pt x="3933056" y="5932999"/>
                </a:lnTo>
                <a:lnTo>
                  <a:pt x="3936091" y="5927735"/>
                </a:lnTo>
                <a:lnTo>
                  <a:pt x="3939134" y="5922468"/>
                </a:lnTo>
                <a:lnTo>
                  <a:pt x="3943492" y="5917962"/>
                </a:lnTo>
                <a:lnTo>
                  <a:pt x="3950483" y="5914974"/>
                </a:lnTo>
                <a:lnTo>
                  <a:pt x="3957266" y="5915386"/>
                </a:lnTo>
                <a:close/>
                <a:moveTo>
                  <a:pt x="2720487" y="5835048"/>
                </a:moveTo>
                <a:lnTo>
                  <a:pt x="2725212" y="5835979"/>
                </a:lnTo>
                <a:lnTo>
                  <a:pt x="2730479" y="5839020"/>
                </a:lnTo>
                <a:lnTo>
                  <a:pt x="2744724" y="5850836"/>
                </a:lnTo>
                <a:lnTo>
                  <a:pt x="2759508" y="5864755"/>
                </a:lnTo>
                <a:lnTo>
                  <a:pt x="2775065" y="5877328"/>
                </a:lnTo>
                <a:lnTo>
                  <a:pt x="2784282" y="5882651"/>
                </a:lnTo>
                <a:lnTo>
                  <a:pt x="2790863" y="5886450"/>
                </a:lnTo>
                <a:lnTo>
                  <a:pt x="2796907" y="5888143"/>
                </a:lnTo>
                <a:lnTo>
                  <a:pt x="2799775" y="5886215"/>
                </a:lnTo>
                <a:lnTo>
                  <a:pt x="2797272" y="5902713"/>
                </a:lnTo>
                <a:lnTo>
                  <a:pt x="2793208" y="5921908"/>
                </a:lnTo>
                <a:lnTo>
                  <a:pt x="2786516" y="5939585"/>
                </a:lnTo>
                <a:lnTo>
                  <a:pt x="2782461" y="5958782"/>
                </a:lnTo>
                <a:lnTo>
                  <a:pt x="2779949" y="5975281"/>
                </a:lnTo>
                <a:lnTo>
                  <a:pt x="2778522" y="5995996"/>
                </a:lnTo>
                <a:lnTo>
                  <a:pt x="2784452" y="6019166"/>
                </a:lnTo>
                <a:lnTo>
                  <a:pt x="2788469" y="6030454"/>
                </a:lnTo>
                <a:lnTo>
                  <a:pt x="2795116" y="6043268"/>
                </a:lnTo>
                <a:lnTo>
                  <a:pt x="2780760" y="6052929"/>
                </a:lnTo>
                <a:lnTo>
                  <a:pt x="2767956" y="6059896"/>
                </a:lnTo>
                <a:lnTo>
                  <a:pt x="2756173" y="6062068"/>
                </a:lnTo>
                <a:lnTo>
                  <a:pt x="2745166" y="6062893"/>
                </a:lnTo>
                <a:lnTo>
                  <a:pt x="2724166" y="6059746"/>
                </a:lnTo>
                <a:lnTo>
                  <a:pt x="2711837" y="6059807"/>
                </a:lnTo>
                <a:lnTo>
                  <a:pt x="2699516" y="6059871"/>
                </a:lnTo>
                <a:lnTo>
                  <a:pt x="2698916" y="6048757"/>
                </a:lnTo>
                <a:lnTo>
                  <a:pt x="2701720" y="6037810"/>
                </a:lnTo>
                <a:lnTo>
                  <a:pt x="2705304" y="6025520"/>
                </a:lnTo>
                <a:lnTo>
                  <a:pt x="2712302" y="6013403"/>
                </a:lnTo>
                <a:lnTo>
                  <a:pt x="2728148" y="5992038"/>
                </a:lnTo>
                <a:lnTo>
                  <a:pt x="2744230" y="5967223"/>
                </a:lnTo>
                <a:lnTo>
                  <a:pt x="2750446" y="5956451"/>
                </a:lnTo>
                <a:lnTo>
                  <a:pt x="2755349" y="5944922"/>
                </a:lnTo>
                <a:lnTo>
                  <a:pt x="2757614" y="5931873"/>
                </a:lnTo>
                <a:lnTo>
                  <a:pt x="2757014" y="5920757"/>
                </a:lnTo>
                <a:lnTo>
                  <a:pt x="2754558" y="5906773"/>
                </a:lnTo>
                <a:lnTo>
                  <a:pt x="2747132" y="5895308"/>
                </a:lnTo>
                <a:lnTo>
                  <a:pt x="2734441" y="5880798"/>
                </a:lnTo>
                <a:lnTo>
                  <a:pt x="2717030" y="5865362"/>
                </a:lnTo>
                <a:lnTo>
                  <a:pt x="2715111" y="5853484"/>
                </a:lnTo>
                <a:lnTo>
                  <a:pt x="2714504" y="5842363"/>
                </a:lnTo>
                <a:lnTo>
                  <a:pt x="2716837" y="5838326"/>
                </a:lnTo>
                <a:close/>
                <a:moveTo>
                  <a:pt x="3653232" y="5818853"/>
                </a:moveTo>
                <a:lnTo>
                  <a:pt x="3659301" y="5820588"/>
                </a:lnTo>
                <a:lnTo>
                  <a:pt x="3665934" y="5824417"/>
                </a:lnTo>
                <a:lnTo>
                  <a:pt x="3680097" y="5839672"/>
                </a:lnTo>
                <a:lnTo>
                  <a:pt x="3696154" y="5857784"/>
                </a:lnTo>
                <a:lnTo>
                  <a:pt x="3709701" y="5883288"/>
                </a:lnTo>
                <a:lnTo>
                  <a:pt x="3724578" y="5909559"/>
                </a:lnTo>
                <a:lnTo>
                  <a:pt x="3735833" y="5939043"/>
                </a:lnTo>
                <a:lnTo>
                  <a:pt x="3744996" y="5969092"/>
                </a:lnTo>
                <a:lnTo>
                  <a:pt x="3754153" y="5999135"/>
                </a:lnTo>
                <a:lnTo>
                  <a:pt x="3757250" y="6027453"/>
                </a:lnTo>
                <a:lnTo>
                  <a:pt x="3759227" y="6051579"/>
                </a:lnTo>
                <a:lnTo>
                  <a:pt x="3757075" y="6064485"/>
                </a:lnTo>
                <a:lnTo>
                  <a:pt x="3753040" y="6074532"/>
                </a:lnTo>
                <a:lnTo>
                  <a:pt x="3749210" y="6081163"/>
                </a:lnTo>
                <a:lnTo>
                  <a:pt x="3743292" y="6088356"/>
                </a:lnTo>
                <a:lnTo>
                  <a:pt x="3736045" y="6094785"/>
                </a:lnTo>
                <a:lnTo>
                  <a:pt x="3726918" y="6098353"/>
                </a:lnTo>
                <a:lnTo>
                  <a:pt x="3728504" y="6083358"/>
                </a:lnTo>
                <a:lnTo>
                  <a:pt x="3729331" y="6069684"/>
                </a:lnTo>
                <a:lnTo>
                  <a:pt x="3727500" y="6054484"/>
                </a:lnTo>
                <a:lnTo>
                  <a:pt x="3726440" y="6037957"/>
                </a:lnTo>
                <a:lnTo>
                  <a:pt x="3718808" y="6005256"/>
                </a:lnTo>
                <a:lnTo>
                  <a:pt x="3707205" y="5970261"/>
                </a:lnTo>
                <a:lnTo>
                  <a:pt x="3685312" y="5901035"/>
                </a:lnTo>
                <a:lnTo>
                  <a:pt x="3676357" y="5867570"/>
                </a:lnTo>
                <a:lnTo>
                  <a:pt x="3669490" y="5833546"/>
                </a:lnTo>
                <a:lnTo>
                  <a:pt x="3629141" y="5854461"/>
                </a:lnTo>
                <a:lnTo>
                  <a:pt x="3632617" y="5842318"/>
                </a:lnTo>
                <a:lnTo>
                  <a:pt x="3632469" y="5833390"/>
                </a:lnTo>
                <a:lnTo>
                  <a:pt x="3636298" y="5826759"/>
                </a:lnTo>
                <a:lnTo>
                  <a:pt x="3640688" y="5822222"/>
                </a:lnTo>
                <a:lnTo>
                  <a:pt x="3647724" y="5819213"/>
                </a:lnTo>
                <a:close/>
                <a:moveTo>
                  <a:pt x="3448086" y="5754770"/>
                </a:moveTo>
                <a:lnTo>
                  <a:pt x="3452837" y="5755764"/>
                </a:lnTo>
                <a:lnTo>
                  <a:pt x="3465750" y="5757989"/>
                </a:lnTo>
                <a:lnTo>
                  <a:pt x="3477727" y="5764905"/>
                </a:lnTo>
                <a:lnTo>
                  <a:pt x="3486684" y="5777054"/>
                </a:lnTo>
                <a:lnTo>
                  <a:pt x="3498303" y="5790742"/>
                </a:lnTo>
                <a:lnTo>
                  <a:pt x="3507080" y="5806276"/>
                </a:lnTo>
                <a:lnTo>
                  <a:pt x="3515681" y="5825194"/>
                </a:lnTo>
                <a:lnTo>
                  <a:pt x="3534022" y="5867190"/>
                </a:lnTo>
                <a:lnTo>
                  <a:pt x="3549714" y="5907645"/>
                </a:lnTo>
                <a:lnTo>
                  <a:pt x="3568993" y="5944943"/>
                </a:lnTo>
                <a:lnTo>
                  <a:pt x="3577769" y="5960476"/>
                </a:lnTo>
                <a:lnTo>
                  <a:pt x="3589388" y="5974162"/>
                </a:lnTo>
                <a:lnTo>
                  <a:pt x="3587698" y="5980165"/>
                </a:lnTo>
                <a:lnTo>
                  <a:pt x="3583922" y="5986705"/>
                </a:lnTo>
                <a:lnTo>
                  <a:pt x="3576550" y="5996403"/>
                </a:lnTo>
                <a:lnTo>
                  <a:pt x="3567663" y="6008718"/>
                </a:lnTo>
                <a:lnTo>
                  <a:pt x="3556873" y="6018187"/>
                </a:lnTo>
                <a:lnTo>
                  <a:pt x="3550075" y="6029965"/>
                </a:lnTo>
                <a:lnTo>
                  <a:pt x="3548385" y="6035964"/>
                </a:lnTo>
                <a:lnTo>
                  <a:pt x="3549356" y="6043503"/>
                </a:lnTo>
                <a:lnTo>
                  <a:pt x="3550901" y="6053120"/>
                </a:lnTo>
                <a:lnTo>
                  <a:pt x="3553205" y="6061429"/>
                </a:lnTo>
                <a:lnTo>
                  <a:pt x="3558923" y="6069963"/>
                </a:lnTo>
                <a:lnTo>
                  <a:pt x="3566549" y="6081344"/>
                </a:lnTo>
                <a:lnTo>
                  <a:pt x="3553242" y="6073660"/>
                </a:lnTo>
                <a:lnTo>
                  <a:pt x="3537846" y="6066515"/>
                </a:lnTo>
                <a:lnTo>
                  <a:pt x="3506694" y="6058994"/>
                </a:lnTo>
                <a:lnTo>
                  <a:pt x="3491872" y="6053926"/>
                </a:lnTo>
                <a:lnTo>
                  <a:pt x="3477990" y="6044169"/>
                </a:lnTo>
                <a:lnTo>
                  <a:pt x="3470756" y="6038245"/>
                </a:lnTo>
                <a:lnTo>
                  <a:pt x="3462950" y="6030253"/>
                </a:lnTo>
                <a:lnTo>
                  <a:pt x="3456656" y="6019639"/>
                </a:lnTo>
                <a:lnTo>
                  <a:pt x="3451691" y="6009792"/>
                </a:lnTo>
                <a:lnTo>
                  <a:pt x="3467231" y="6001324"/>
                </a:lnTo>
                <a:lnTo>
                  <a:pt x="3482013" y="5994161"/>
                </a:lnTo>
                <a:lnTo>
                  <a:pt x="3489389" y="5984460"/>
                </a:lnTo>
                <a:lnTo>
                  <a:pt x="3496946" y="5971377"/>
                </a:lnTo>
                <a:lnTo>
                  <a:pt x="3499751" y="5957298"/>
                </a:lnTo>
                <a:lnTo>
                  <a:pt x="3499137" y="5942988"/>
                </a:lnTo>
                <a:lnTo>
                  <a:pt x="3495859" y="5927143"/>
                </a:lnTo>
                <a:lnTo>
                  <a:pt x="3493918" y="5912065"/>
                </a:lnTo>
                <a:lnTo>
                  <a:pt x="3480140" y="5874455"/>
                </a:lnTo>
                <a:lnTo>
                  <a:pt x="3462766" y="5840003"/>
                </a:lnTo>
                <a:lnTo>
                  <a:pt x="3444238" y="5801391"/>
                </a:lnTo>
                <a:lnTo>
                  <a:pt x="3427041" y="5763555"/>
                </a:lnTo>
                <a:lnTo>
                  <a:pt x="3440495" y="5755619"/>
                </a:lnTo>
                <a:close/>
                <a:moveTo>
                  <a:pt x="2633083" y="5691515"/>
                </a:moveTo>
                <a:lnTo>
                  <a:pt x="2636574" y="5700500"/>
                </a:lnTo>
                <a:lnTo>
                  <a:pt x="2647255" y="5724089"/>
                </a:lnTo>
                <a:lnTo>
                  <a:pt x="2656564" y="5759078"/>
                </a:lnTo>
                <a:lnTo>
                  <a:pt x="2664903" y="5798739"/>
                </a:lnTo>
                <a:lnTo>
                  <a:pt x="2667019" y="5819125"/>
                </a:lnTo>
                <a:lnTo>
                  <a:pt x="2669889" y="5838202"/>
                </a:lnTo>
                <a:lnTo>
                  <a:pt x="2669950" y="5859139"/>
                </a:lnTo>
                <a:lnTo>
                  <a:pt x="2669465" y="5878023"/>
                </a:lnTo>
                <a:lnTo>
                  <a:pt x="2665827" y="5893344"/>
                </a:lnTo>
                <a:lnTo>
                  <a:pt x="2661432" y="5909974"/>
                </a:lnTo>
                <a:lnTo>
                  <a:pt x="2652035" y="5920229"/>
                </a:lnTo>
                <a:lnTo>
                  <a:pt x="2647720" y="5924706"/>
                </a:lnTo>
                <a:lnTo>
                  <a:pt x="2640799" y="5927676"/>
                </a:lnTo>
                <a:lnTo>
                  <a:pt x="2641091" y="5879063"/>
                </a:lnTo>
                <a:lnTo>
                  <a:pt x="2640826" y="5861488"/>
                </a:lnTo>
                <a:lnTo>
                  <a:pt x="2637202" y="5843718"/>
                </a:lnTo>
                <a:lnTo>
                  <a:pt x="2632823" y="5827253"/>
                </a:lnTo>
                <a:lnTo>
                  <a:pt x="2623781" y="5809839"/>
                </a:lnTo>
                <a:lnTo>
                  <a:pt x="2612140" y="5790923"/>
                </a:lnTo>
                <a:lnTo>
                  <a:pt x="2594537" y="5770308"/>
                </a:lnTo>
                <a:lnTo>
                  <a:pt x="2605783" y="5762862"/>
                </a:lnTo>
                <a:lnTo>
                  <a:pt x="2616265" y="5756720"/>
                </a:lnTo>
                <a:lnTo>
                  <a:pt x="2623607" y="5747020"/>
                </a:lnTo>
                <a:lnTo>
                  <a:pt x="2629642" y="5736565"/>
                </a:lnTo>
                <a:lnTo>
                  <a:pt x="2632864" y="5727972"/>
                </a:lnTo>
                <a:lnTo>
                  <a:pt x="2634241" y="5716575"/>
                </a:lnTo>
                <a:lnTo>
                  <a:pt x="2635070" y="5703116"/>
                </a:lnTo>
                <a:close/>
                <a:moveTo>
                  <a:pt x="3621215" y="5637105"/>
                </a:moveTo>
                <a:lnTo>
                  <a:pt x="3623215" y="5657394"/>
                </a:lnTo>
                <a:lnTo>
                  <a:pt x="3619099" y="5679366"/>
                </a:lnTo>
                <a:lnTo>
                  <a:pt x="3614455" y="5699295"/>
                </a:lnTo>
                <a:lnTo>
                  <a:pt x="3609274" y="5717175"/>
                </a:lnTo>
                <a:lnTo>
                  <a:pt x="3604625" y="5737102"/>
                </a:lnTo>
                <a:lnTo>
                  <a:pt x="3599981" y="5757030"/>
                </a:lnTo>
                <a:lnTo>
                  <a:pt x="3598658" y="5777138"/>
                </a:lnTo>
                <a:lnTo>
                  <a:pt x="3598529" y="5789238"/>
                </a:lnTo>
                <a:lnTo>
                  <a:pt x="3601728" y="5801521"/>
                </a:lnTo>
                <a:lnTo>
                  <a:pt x="3594855" y="5804511"/>
                </a:lnTo>
                <a:lnTo>
                  <a:pt x="3587456" y="5805456"/>
                </a:lnTo>
                <a:lnTo>
                  <a:pt x="3580268" y="5803043"/>
                </a:lnTo>
                <a:lnTo>
                  <a:pt x="3575882" y="5798773"/>
                </a:lnTo>
                <a:lnTo>
                  <a:pt x="3568920" y="5793016"/>
                </a:lnTo>
                <a:lnTo>
                  <a:pt x="3563461" y="5784646"/>
                </a:lnTo>
                <a:lnTo>
                  <a:pt x="3554057" y="5765301"/>
                </a:lnTo>
                <a:lnTo>
                  <a:pt x="3536969" y="5720650"/>
                </a:lnTo>
                <a:lnTo>
                  <a:pt x="3528320" y="5700004"/>
                </a:lnTo>
                <a:lnTo>
                  <a:pt x="3519759" y="5688103"/>
                </a:lnTo>
                <a:lnTo>
                  <a:pt x="3556995" y="5680034"/>
                </a:lnTo>
                <a:lnTo>
                  <a:pt x="3568474" y="5677966"/>
                </a:lnTo>
                <a:lnTo>
                  <a:pt x="3576632" y="5675719"/>
                </a:lnTo>
                <a:lnTo>
                  <a:pt x="3583718" y="5669375"/>
                </a:lnTo>
                <a:lnTo>
                  <a:pt x="3592093" y="5663775"/>
                </a:lnTo>
                <a:close/>
                <a:moveTo>
                  <a:pt x="3714583" y="5624636"/>
                </a:moveTo>
                <a:lnTo>
                  <a:pt x="3733148" y="5626306"/>
                </a:lnTo>
                <a:lnTo>
                  <a:pt x="3747248" y="5632638"/>
                </a:lnTo>
                <a:lnTo>
                  <a:pt x="3761898" y="5641097"/>
                </a:lnTo>
                <a:lnTo>
                  <a:pt x="3775760" y="5650908"/>
                </a:lnTo>
                <a:lnTo>
                  <a:pt x="3784611" y="5663257"/>
                </a:lnTo>
                <a:lnTo>
                  <a:pt x="3794010" y="5677735"/>
                </a:lnTo>
                <a:lnTo>
                  <a:pt x="3803176" y="5695693"/>
                </a:lnTo>
                <a:lnTo>
                  <a:pt x="3818603" y="5733552"/>
                </a:lnTo>
                <a:lnTo>
                  <a:pt x="3835123" y="5775666"/>
                </a:lnTo>
                <a:lnTo>
                  <a:pt x="3848747" y="5819723"/>
                </a:lnTo>
                <a:lnTo>
                  <a:pt x="3866600" y="5862607"/>
                </a:lnTo>
                <a:lnTo>
                  <a:pt x="3865581" y="5867446"/>
                </a:lnTo>
                <a:lnTo>
                  <a:pt x="3863229" y="5871519"/>
                </a:lnTo>
                <a:lnTo>
                  <a:pt x="3861116" y="5872106"/>
                </a:lnTo>
                <a:lnTo>
                  <a:pt x="3856336" y="5871157"/>
                </a:lnTo>
                <a:lnTo>
                  <a:pt x="3850462" y="5865955"/>
                </a:lnTo>
                <a:lnTo>
                  <a:pt x="3842159" y="5855736"/>
                </a:lnTo>
                <a:lnTo>
                  <a:pt x="3820699" y="5825246"/>
                </a:lnTo>
                <a:lnTo>
                  <a:pt x="3795952" y="5782006"/>
                </a:lnTo>
                <a:lnTo>
                  <a:pt x="3767992" y="5735099"/>
                </a:lnTo>
                <a:lnTo>
                  <a:pt x="3741362" y="5688960"/>
                </a:lnTo>
                <a:lnTo>
                  <a:pt x="3716382" y="5649200"/>
                </a:lnTo>
                <a:lnTo>
                  <a:pt x="3706197" y="5636085"/>
                </a:lnTo>
                <a:lnTo>
                  <a:pt x="3695780" y="5626446"/>
                </a:lnTo>
                <a:close/>
                <a:moveTo>
                  <a:pt x="3287146" y="5619768"/>
                </a:moveTo>
                <a:lnTo>
                  <a:pt x="3300648" y="5624049"/>
                </a:lnTo>
                <a:lnTo>
                  <a:pt x="3316809" y="5629869"/>
                </a:lnTo>
                <a:lnTo>
                  <a:pt x="3328600" y="5640188"/>
                </a:lnTo>
                <a:lnTo>
                  <a:pt x="3341717" y="5651275"/>
                </a:lnTo>
                <a:lnTo>
                  <a:pt x="3354650" y="5665760"/>
                </a:lnTo>
                <a:lnTo>
                  <a:pt x="3366061" y="5682884"/>
                </a:lnTo>
                <a:lnTo>
                  <a:pt x="3375952" y="5702638"/>
                </a:lnTo>
                <a:lnTo>
                  <a:pt x="3386413" y="5724477"/>
                </a:lnTo>
                <a:lnTo>
                  <a:pt x="3361890" y="5720848"/>
                </a:lnTo>
                <a:lnTo>
                  <a:pt x="3334703" y="5715682"/>
                </a:lnTo>
                <a:lnTo>
                  <a:pt x="3312645" y="5704704"/>
                </a:lnTo>
                <a:lnTo>
                  <a:pt x="3302000" y="5698556"/>
                </a:lnTo>
                <a:lnTo>
                  <a:pt x="3294771" y="5692627"/>
                </a:lnTo>
                <a:lnTo>
                  <a:pt x="3285644" y="5683851"/>
                </a:lnTo>
                <a:lnTo>
                  <a:pt x="3279178" y="5676607"/>
                </a:lnTo>
                <a:lnTo>
                  <a:pt x="3274806" y="5668814"/>
                </a:lnTo>
                <a:lnTo>
                  <a:pt x="3271947" y="5658388"/>
                </a:lnTo>
                <a:lnTo>
                  <a:pt x="3270996" y="5650817"/>
                </a:lnTo>
                <a:lnTo>
                  <a:pt x="3273653" y="5640064"/>
                </a:lnTo>
                <a:lnTo>
                  <a:pt x="3279734" y="5629529"/>
                </a:lnTo>
                <a:close/>
                <a:moveTo>
                  <a:pt x="3828018" y="5300116"/>
                </a:moveTo>
                <a:lnTo>
                  <a:pt x="3837735" y="5307501"/>
                </a:lnTo>
                <a:lnTo>
                  <a:pt x="3844599" y="5316789"/>
                </a:lnTo>
                <a:lnTo>
                  <a:pt x="3855486" y="5337282"/>
                </a:lnTo>
                <a:lnTo>
                  <a:pt x="3865597" y="5359105"/>
                </a:lnTo>
                <a:lnTo>
                  <a:pt x="3872640" y="5386260"/>
                </a:lnTo>
                <a:lnTo>
                  <a:pt x="3876826" y="5415311"/>
                </a:lnTo>
                <a:lnTo>
                  <a:pt x="3878942" y="5444945"/>
                </a:lnTo>
                <a:lnTo>
                  <a:pt x="3881939" y="5512381"/>
                </a:lnTo>
                <a:lnTo>
                  <a:pt x="3881862" y="5585148"/>
                </a:lnTo>
                <a:lnTo>
                  <a:pt x="3883520" y="5621621"/>
                </a:lnTo>
                <a:lnTo>
                  <a:pt x="3885944" y="5656764"/>
                </a:lnTo>
                <a:lnTo>
                  <a:pt x="3888683" y="5697412"/>
                </a:lnTo>
                <a:lnTo>
                  <a:pt x="3894501" y="5732736"/>
                </a:lnTo>
                <a:lnTo>
                  <a:pt x="3903474" y="5771658"/>
                </a:lnTo>
                <a:lnTo>
                  <a:pt x="3914763" y="5806591"/>
                </a:lnTo>
                <a:lnTo>
                  <a:pt x="3894702" y="5780801"/>
                </a:lnTo>
                <a:lnTo>
                  <a:pt x="3878806" y="5753863"/>
                </a:lnTo>
                <a:lnTo>
                  <a:pt x="3861825" y="5722753"/>
                </a:lnTo>
                <a:lnTo>
                  <a:pt x="3847693" y="5689732"/>
                </a:lnTo>
                <a:lnTo>
                  <a:pt x="3836948" y="5656889"/>
                </a:lnTo>
                <a:lnTo>
                  <a:pt x="3827740" y="5621385"/>
                </a:lnTo>
                <a:lnTo>
                  <a:pt x="3819845" y="5586639"/>
                </a:lnTo>
                <a:lnTo>
                  <a:pt x="3816116" y="5550739"/>
                </a:lnTo>
                <a:lnTo>
                  <a:pt x="3814224" y="5517687"/>
                </a:lnTo>
                <a:lnTo>
                  <a:pt x="3811261" y="5480457"/>
                </a:lnTo>
                <a:lnTo>
                  <a:pt x="3811997" y="5448918"/>
                </a:lnTo>
                <a:lnTo>
                  <a:pt x="3812194" y="5415289"/>
                </a:lnTo>
                <a:lnTo>
                  <a:pt x="3818372" y="5353149"/>
                </a:lnTo>
                <a:close/>
                <a:moveTo>
                  <a:pt x="7822601" y="5264832"/>
                </a:moveTo>
                <a:lnTo>
                  <a:pt x="7830007" y="5267315"/>
                </a:lnTo>
                <a:lnTo>
                  <a:pt x="7845374" y="5274390"/>
                </a:lnTo>
                <a:lnTo>
                  <a:pt x="7860513" y="5284926"/>
                </a:lnTo>
                <a:lnTo>
                  <a:pt x="7876744" y="5299690"/>
                </a:lnTo>
                <a:lnTo>
                  <a:pt x="7893527" y="5316563"/>
                </a:lnTo>
                <a:lnTo>
                  <a:pt x="7908984" y="5332672"/>
                </a:lnTo>
                <a:lnTo>
                  <a:pt x="7924213" y="5352240"/>
                </a:lnTo>
                <a:lnTo>
                  <a:pt x="7947483" y="5385437"/>
                </a:lnTo>
                <a:lnTo>
                  <a:pt x="7955535" y="5399064"/>
                </a:lnTo>
                <a:lnTo>
                  <a:pt x="7959602" y="5410395"/>
                </a:lnTo>
                <a:lnTo>
                  <a:pt x="7959922" y="5415966"/>
                </a:lnTo>
                <a:lnTo>
                  <a:pt x="7959144" y="5417312"/>
                </a:lnTo>
                <a:lnTo>
                  <a:pt x="7955165" y="5415017"/>
                </a:lnTo>
                <a:lnTo>
                  <a:pt x="7947208" y="5410420"/>
                </a:lnTo>
                <a:lnTo>
                  <a:pt x="7930197" y="5397009"/>
                </a:lnTo>
                <a:lnTo>
                  <a:pt x="7922694" y="5385494"/>
                </a:lnTo>
                <a:lnTo>
                  <a:pt x="7917071" y="5376856"/>
                </a:lnTo>
                <a:lnTo>
                  <a:pt x="7908566" y="5370148"/>
                </a:lnTo>
                <a:lnTo>
                  <a:pt x="7902163" y="5362863"/>
                </a:lnTo>
                <a:lnTo>
                  <a:pt x="7882039" y="5354837"/>
                </a:lnTo>
                <a:lnTo>
                  <a:pt x="7865349" y="5346994"/>
                </a:lnTo>
                <a:lnTo>
                  <a:pt x="7847329" y="5338385"/>
                </a:lnTo>
                <a:lnTo>
                  <a:pt x="7840147" y="5332445"/>
                </a:lnTo>
                <a:lnTo>
                  <a:pt x="7831644" y="5325738"/>
                </a:lnTo>
                <a:lnTo>
                  <a:pt x="7823365" y="5315573"/>
                </a:lnTo>
                <a:lnTo>
                  <a:pt x="7815865" y="5304058"/>
                </a:lnTo>
                <a:lnTo>
                  <a:pt x="7810702" y="5288501"/>
                </a:lnTo>
                <a:lnTo>
                  <a:pt x="7804207" y="5272179"/>
                </a:lnTo>
                <a:lnTo>
                  <a:pt x="7808646" y="5267555"/>
                </a:lnTo>
                <a:lnTo>
                  <a:pt x="7814959" y="5265813"/>
                </a:lnTo>
                <a:close/>
                <a:moveTo>
                  <a:pt x="3242540" y="5134527"/>
                </a:moveTo>
                <a:lnTo>
                  <a:pt x="3254721" y="5138020"/>
                </a:lnTo>
                <a:lnTo>
                  <a:pt x="3262702" y="5142628"/>
                </a:lnTo>
                <a:lnTo>
                  <a:pt x="3277697" y="5156592"/>
                </a:lnTo>
                <a:lnTo>
                  <a:pt x="3288704" y="5168256"/>
                </a:lnTo>
                <a:lnTo>
                  <a:pt x="3297820" y="5177055"/>
                </a:lnTo>
                <a:lnTo>
                  <a:pt x="3303137" y="5180125"/>
                </a:lnTo>
                <a:lnTo>
                  <a:pt x="3305795" y="5181661"/>
                </a:lnTo>
                <a:lnTo>
                  <a:pt x="3311320" y="5181312"/>
                </a:lnTo>
                <a:lnTo>
                  <a:pt x="3317606" y="5179633"/>
                </a:lnTo>
                <a:lnTo>
                  <a:pt x="3322767" y="5173766"/>
                </a:lnTo>
                <a:lnTo>
                  <a:pt x="3332119" y="5166784"/>
                </a:lnTo>
                <a:lnTo>
                  <a:pt x="3349338" y="5143110"/>
                </a:lnTo>
                <a:lnTo>
                  <a:pt x="3345872" y="5155260"/>
                </a:lnTo>
                <a:lnTo>
                  <a:pt x="3340870" y="5170066"/>
                </a:lnTo>
                <a:lnTo>
                  <a:pt x="3340063" y="5183752"/>
                </a:lnTo>
                <a:lnTo>
                  <a:pt x="3340584" y="5198209"/>
                </a:lnTo>
                <a:lnTo>
                  <a:pt x="3341679" y="5214763"/>
                </a:lnTo>
                <a:lnTo>
                  <a:pt x="3343527" y="5229981"/>
                </a:lnTo>
                <a:lnTo>
                  <a:pt x="3352559" y="5263505"/>
                </a:lnTo>
                <a:lnTo>
                  <a:pt x="3368440" y="5297440"/>
                </a:lnTo>
                <a:lnTo>
                  <a:pt x="3384121" y="5334799"/>
                </a:lnTo>
                <a:lnTo>
                  <a:pt x="3421004" y="5409170"/>
                </a:lnTo>
                <a:lnTo>
                  <a:pt x="3388511" y="5388641"/>
                </a:lnTo>
                <a:lnTo>
                  <a:pt x="3353760" y="5359730"/>
                </a:lnTo>
                <a:lnTo>
                  <a:pt x="3319976" y="5326075"/>
                </a:lnTo>
                <a:lnTo>
                  <a:pt x="3302523" y="5307150"/>
                </a:lnTo>
                <a:lnTo>
                  <a:pt x="3287162" y="5287668"/>
                </a:lnTo>
                <a:lnTo>
                  <a:pt x="3273132" y="5268953"/>
                </a:lnTo>
                <a:lnTo>
                  <a:pt x="3259871" y="5248913"/>
                </a:lnTo>
                <a:lnTo>
                  <a:pt x="3249475" y="5226987"/>
                </a:lnTo>
                <a:lnTo>
                  <a:pt x="3242298" y="5208689"/>
                </a:lnTo>
                <a:lnTo>
                  <a:pt x="3235887" y="5189066"/>
                </a:lnTo>
                <a:lnTo>
                  <a:pt x="3236333" y="5169865"/>
                </a:lnTo>
                <a:lnTo>
                  <a:pt x="3236777" y="5150659"/>
                </a:lnTo>
                <a:close/>
                <a:moveTo>
                  <a:pt x="3526567" y="5034790"/>
                </a:moveTo>
                <a:lnTo>
                  <a:pt x="3533336" y="5080828"/>
                </a:lnTo>
                <a:lnTo>
                  <a:pt x="3540161" y="5114609"/>
                </a:lnTo>
                <a:lnTo>
                  <a:pt x="3546840" y="5139531"/>
                </a:lnTo>
                <a:lnTo>
                  <a:pt x="3557670" y="5163334"/>
                </a:lnTo>
                <a:lnTo>
                  <a:pt x="3568705" y="5183747"/>
                </a:lnTo>
                <a:lnTo>
                  <a:pt x="3585007" y="5207203"/>
                </a:lnTo>
                <a:lnTo>
                  <a:pt x="3637501" y="5274376"/>
                </a:lnTo>
                <a:lnTo>
                  <a:pt x="3573628" y="5305956"/>
                </a:lnTo>
                <a:lnTo>
                  <a:pt x="3584867" y="5322976"/>
                </a:lnTo>
                <a:lnTo>
                  <a:pt x="3594581" y="5342628"/>
                </a:lnTo>
                <a:lnTo>
                  <a:pt x="3600351" y="5360002"/>
                </a:lnTo>
                <a:lnTo>
                  <a:pt x="3604800" y="5376616"/>
                </a:lnTo>
                <a:lnTo>
                  <a:pt x="3607935" y="5392467"/>
                </a:lnTo>
                <a:lnTo>
                  <a:pt x="3611075" y="5408323"/>
                </a:lnTo>
                <a:lnTo>
                  <a:pt x="3610255" y="5421895"/>
                </a:lnTo>
                <a:lnTo>
                  <a:pt x="3608683" y="5436783"/>
                </a:lnTo>
                <a:lnTo>
                  <a:pt x="3639535" y="5410708"/>
                </a:lnTo>
                <a:lnTo>
                  <a:pt x="3651639" y="5401902"/>
                </a:lnTo>
                <a:lnTo>
                  <a:pt x="3662986" y="5394406"/>
                </a:lnTo>
                <a:lnTo>
                  <a:pt x="3674893" y="5388994"/>
                </a:lnTo>
                <a:lnTo>
                  <a:pt x="3688257" y="5393206"/>
                </a:lnTo>
                <a:lnTo>
                  <a:pt x="3705021" y="5397614"/>
                </a:lnTo>
                <a:lnTo>
                  <a:pt x="3722695" y="5409575"/>
                </a:lnTo>
                <a:lnTo>
                  <a:pt x="3731759" y="5406030"/>
                </a:lnTo>
                <a:lnTo>
                  <a:pt x="3737432" y="5402283"/>
                </a:lnTo>
                <a:lnTo>
                  <a:pt x="3737840" y="5395496"/>
                </a:lnTo>
                <a:lnTo>
                  <a:pt x="3738245" y="5388711"/>
                </a:lnTo>
                <a:lnTo>
                  <a:pt x="3733794" y="5372099"/>
                </a:lnTo>
                <a:lnTo>
                  <a:pt x="3725396" y="5353205"/>
                </a:lnTo>
                <a:lnTo>
                  <a:pt x="3718310" y="5335073"/>
                </a:lnTo>
                <a:lnTo>
                  <a:pt x="3717399" y="5327525"/>
                </a:lnTo>
                <a:lnTo>
                  <a:pt x="3719121" y="5321501"/>
                </a:lnTo>
                <a:lnTo>
                  <a:pt x="3722163" y="5316232"/>
                </a:lnTo>
                <a:lnTo>
                  <a:pt x="3728595" y="5311173"/>
                </a:lnTo>
                <a:lnTo>
                  <a:pt x="3740300" y="5309153"/>
                </a:lnTo>
                <a:lnTo>
                  <a:pt x="3753870" y="5309966"/>
                </a:lnTo>
                <a:lnTo>
                  <a:pt x="3757057" y="5483828"/>
                </a:lnTo>
                <a:lnTo>
                  <a:pt x="3742982" y="5468684"/>
                </a:lnTo>
                <a:lnTo>
                  <a:pt x="3730781" y="5456372"/>
                </a:lnTo>
                <a:lnTo>
                  <a:pt x="3719692" y="5448214"/>
                </a:lnTo>
                <a:lnTo>
                  <a:pt x="3709160" y="5442134"/>
                </a:lnTo>
                <a:lnTo>
                  <a:pt x="3701056" y="5440965"/>
                </a:lnTo>
                <a:lnTo>
                  <a:pt x="3690878" y="5440353"/>
                </a:lnTo>
                <a:lnTo>
                  <a:pt x="3683126" y="5444657"/>
                </a:lnTo>
                <a:lnTo>
                  <a:pt x="3674617" y="5450273"/>
                </a:lnTo>
                <a:lnTo>
                  <a:pt x="3659471" y="5464348"/>
                </a:lnTo>
                <a:lnTo>
                  <a:pt x="3642600" y="5484449"/>
                </a:lnTo>
                <a:lnTo>
                  <a:pt x="3623652" y="5505107"/>
                </a:lnTo>
                <a:lnTo>
                  <a:pt x="3600346" y="5530269"/>
                </a:lnTo>
                <a:lnTo>
                  <a:pt x="3605164" y="5506722"/>
                </a:lnTo>
                <a:lnTo>
                  <a:pt x="3603348" y="5491630"/>
                </a:lnTo>
                <a:lnTo>
                  <a:pt x="3597376" y="5477648"/>
                </a:lnTo>
                <a:lnTo>
                  <a:pt x="3591205" y="5467062"/>
                </a:lnTo>
                <a:lnTo>
                  <a:pt x="3570191" y="5442643"/>
                </a:lnTo>
                <a:lnTo>
                  <a:pt x="3557433" y="5428260"/>
                </a:lnTo>
                <a:lnTo>
                  <a:pt x="3546400" y="5407847"/>
                </a:lnTo>
                <a:lnTo>
                  <a:pt x="3531102" y="5413057"/>
                </a:lnTo>
                <a:lnTo>
                  <a:pt x="3518441" y="5419790"/>
                </a:lnTo>
                <a:lnTo>
                  <a:pt x="3509723" y="5428802"/>
                </a:lnTo>
                <a:lnTo>
                  <a:pt x="3505165" y="5436699"/>
                </a:lnTo>
                <a:lnTo>
                  <a:pt x="3503034" y="5449512"/>
                </a:lnTo>
                <a:lnTo>
                  <a:pt x="3501663" y="5461007"/>
                </a:lnTo>
                <a:lnTo>
                  <a:pt x="3502927" y="5474024"/>
                </a:lnTo>
                <a:lnTo>
                  <a:pt x="3507578" y="5487247"/>
                </a:lnTo>
                <a:lnTo>
                  <a:pt x="3517451" y="5515761"/>
                </a:lnTo>
                <a:lnTo>
                  <a:pt x="3533336" y="5546000"/>
                </a:lnTo>
                <a:lnTo>
                  <a:pt x="3546394" y="5578112"/>
                </a:lnTo>
                <a:lnTo>
                  <a:pt x="3560212" y="5608910"/>
                </a:lnTo>
                <a:lnTo>
                  <a:pt x="3543247" y="5607893"/>
                </a:lnTo>
                <a:lnTo>
                  <a:pt x="3529113" y="5604997"/>
                </a:lnTo>
                <a:lnTo>
                  <a:pt x="3518787" y="5595524"/>
                </a:lnTo>
                <a:lnTo>
                  <a:pt x="3508459" y="5586054"/>
                </a:lnTo>
                <a:lnTo>
                  <a:pt x="3498337" y="5573184"/>
                </a:lnTo>
                <a:lnTo>
                  <a:pt x="3493884" y="5556572"/>
                </a:lnTo>
                <a:lnTo>
                  <a:pt x="3489432" y="5539958"/>
                </a:lnTo>
                <a:lnTo>
                  <a:pt x="3488374" y="5523550"/>
                </a:lnTo>
                <a:lnTo>
                  <a:pt x="3484586" y="5484499"/>
                </a:lnTo>
                <a:lnTo>
                  <a:pt x="3484951" y="5444340"/>
                </a:lnTo>
                <a:lnTo>
                  <a:pt x="3484358" y="5408887"/>
                </a:lnTo>
                <a:lnTo>
                  <a:pt x="3480722" y="5378702"/>
                </a:lnTo>
                <a:lnTo>
                  <a:pt x="3498245" y="5381802"/>
                </a:lnTo>
                <a:lnTo>
                  <a:pt x="3515208" y="5382816"/>
                </a:lnTo>
                <a:lnTo>
                  <a:pt x="3535773" y="5380644"/>
                </a:lnTo>
                <a:lnTo>
                  <a:pt x="3544078" y="5378419"/>
                </a:lnTo>
                <a:lnTo>
                  <a:pt x="3555222" y="5374323"/>
                </a:lnTo>
                <a:lnTo>
                  <a:pt x="3540385" y="5360489"/>
                </a:lnTo>
                <a:lnTo>
                  <a:pt x="3528189" y="5348181"/>
                </a:lnTo>
                <a:lnTo>
                  <a:pt x="3522013" y="5337595"/>
                </a:lnTo>
                <a:lnTo>
                  <a:pt x="3517154" y="5327765"/>
                </a:lnTo>
                <a:lnTo>
                  <a:pt x="3515686" y="5318146"/>
                </a:lnTo>
                <a:lnTo>
                  <a:pt x="3516855" y="5310038"/>
                </a:lnTo>
                <a:lnTo>
                  <a:pt x="3522174" y="5300823"/>
                </a:lnTo>
                <a:lnTo>
                  <a:pt x="3524097" y="5291405"/>
                </a:lnTo>
                <a:lnTo>
                  <a:pt x="3535501" y="5271656"/>
                </a:lnTo>
                <a:lnTo>
                  <a:pt x="3546901" y="5251911"/>
                </a:lnTo>
                <a:lnTo>
                  <a:pt x="3550908" y="5241938"/>
                </a:lnTo>
                <a:lnTo>
                  <a:pt x="3551722" y="5228364"/>
                </a:lnTo>
                <a:lnTo>
                  <a:pt x="3552539" y="5214792"/>
                </a:lnTo>
                <a:lnTo>
                  <a:pt x="3549402" y="5198939"/>
                </a:lnTo>
                <a:lnTo>
                  <a:pt x="3543784" y="5190428"/>
                </a:lnTo>
                <a:lnTo>
                  <a:pt x="3536441" y="5187943"/>
                </a:lnTo>
                <a:lnTo>
                  <a:pt x="3526261" y="5187333"/>
                </a:lnTo>
                <a:lnTo>
                  <a:pt x="3517398" y="5187480"/>
                </a:lnTo>
                <a:lnTo>
                  <a:pt x="3509300" y="5186316"/>
                </a:lnTo>
                <a:lnTo>
                  <a:pt x="3499873" y="5184386"/>
                </a:lnTo>
                <a:lnTo>
                  <a:pt x="3493292" y="5180587"/>
                </a:lnTo>
                <a:lnTo>
                  <a:pt x="3485805" y="5169239"/>
                </a:lnTo>
                <a:lnTo>
                  <a:pt x="3473099" y="5142594"/>
                </a:lnTo>
                <a:lnTo>
                  <a:pt x="3464146" y="5121630"/>
                </a:lnTo>
                <a:lnTo>
                  <a:pt x="3461359" y="5111243"/>
                </a:lnTo>
                <a:lnTo>
                  <a:pt x="3460653" y="5100303"/>
                </a:lnTo>
                <a:lnTo>
                  <a:pt x="3461262" y="5090125"/>
                </a:lnTo>
                <a:lnTo>
                  <a:pt x="3464511" y="5081462"/>
                </a:lnTo>
                <a:lnTo>
                  <a:pt x="3466991" y="5074122"/>
                </a:lnTo>
                <a:lnTo>
                  <a:pt x="3472313" y="5064907"/>
                </a:lnTo>
                <a:lnTo>
                  <a:pt x="3477430" y="5059085"/>
                </a:lnTo>
                <a:lnTo>
                  <a:pt x="3483307" y="5051944"/>
                </a:lnTo>
                <a:lnTo>
                  <a:pt x="3491818" y="5046326"/>
                </a:lnTo>
                <a:lnTo>
                  <a:pt x="3501643" y="5041469"/>
                </a:lnTo>
                <a:close/>
                <a:moveTo>
                  <a:pt x="7764852" y="5011991"/>
                </a:moveTo>
                <a:lnTo>
                  <a:pt x="7775992" y="5016667"/>
                </a:lnTo>
                <a:lnTo>
                  <a:pt x="7785073" y="5021912"/>
                </a:lnTo>
                <a:lnTo>
                  <a:pt x="7794694" y="5029220"/>
                </a:lnTo>
                <a:lnTo>
                  <a:pt x="7800734" y="5039731"/>
                </a:lnTo>
                <a:lnTo>
                  <a:pt x="7806018" y="5051557"/>
                </a:lnTo>
                <a:lnTo>
                  <a:pt x="7811301" y="5063382"/>
                </a:lnTo>
                <a:lnTo>
                  <a:pt x="7819358" y="5094370"/>
                </a:lnTo>
                <a:lnTo>
                  <a:pt x="7829253" y="5128166"/>
                </a:lnTo>
                <a:lnTo>
                  <a:pt x="7840668" y="5159333"/>
                </a:lnTo>
                <a:lnTo>
                  <a:pt x="7849619" y="5176788"/>
                </a:lnTo>
                <a:lnTo>
                  <a:pt x="7857273" y="5193490"/>
                </a:lnTo>
                <a:lnTo>
                  <a:pt x="7869802" y="5207749"/>
                </a:lnTo>
                <a:lnTo>
                  <a:pt x="7882329" y="5222000"/>
                </a:lnTo>
                <a:lnTo>
                  <a:pt x="7869132" y="5217896"/>
                </a:lnTo>
                <a:lnTo>
                  <a:pt x="7856160" y="5210406"/>
                </a:lnTo>
                <a:lnTo>
                  <a:pt x="7843946" y="5201596"/>
                </a:lnTo>
                <a:lnTo>
                  <a:pt x="7834547" y="5190908"/>
                </a:lnTo>
                <a:lnTo>
                  <a:pt x="7824614" y="5178147"/>
                </a:lnTo>
                <a:lnTo>
                  <a:pt x="7816738" y="5164824"/>
                </a:lnTo>
                <a:lnTo>
                  <a:pt x="7806084" y="5132343"/>
                </a:lnTo>
                <a:lnTo>
                  <a:pt x="7794668" y="5101176"/>
                </a:lnTo>
                <a:lnTo>
                  <a:pt x="7786071" y="5068126"/>
                </a:lnTo>
                <a:lnTo>
                  <a:pt x="7775953" y="5037711"/>
                </a:lnTo>
                <a:close/>
                <a:moveTo>
                  <a:pt x="3583344" y="4873071"/>
                </a:moveTo>
                <a:lnTo>
                  <a:pt x="3585920" y="4886840"/>
                </a:lnTo>
                <a:lnTo>
                  <a:pt x="3583698" y="4878535"/>
                </a:lnTo>
                <a:close/>
                <a:moveTo>
                  <a:pt x="3583342" y="4873062"/>
                </a:moveTo>
                <a:lnTo>
                  <a:pt x="3583344" y="4873071"/>
                </a:lnTo>
                <a:lnTo>
                  <a:pt x="3583342" y="4873064"/>
                </a:lnTo>
                <a:close/>
                <a:moveTo>
                  <a:pt x="3374556" y="4869380"/>
                </a:moveTo>
                <a:lnTo>
                  <a:pt x="3401610" y="4869435"/>
                </a:lnTo>
                <a:lnTo>
                  <a:pt x="3425147" y="4872647"/>
                </a:lnTo>
                <a:lnTo>
                  <a:pt x="3432242" y="4875014"/>
                </a:lnTo>
                <a:lnTo>
                  <a:pt x="3438590" y="4878680"/>
                </a:lnTo>
                <a:lnTo>
                  <a:pt x="3445456" y="4884373"/>
                </a:lnTo>
                <a:lnTo>
                  <a:pt x="3449038" y="4889898"/>
                </a:lnTo>
                <a:lnTo>
                  <a:pt x="3456199" y="4900951"/>
                </a:lnTo>
                <a:lnTo>
                  <a:pt x="3458577" y="4914428"/>
                </a:lnTo>
                <a:lnTo>
                  <a:pt x="3458704" y="4931792"/>
                </a:lnTo>
                <a:lnTo>
                  <a:pt x="3456292" y="4947693"/>
                </a:lnTo>
                <a:lnTo>
                  <a:pt x="3443696" y="4987108"/>
                </a:lnTo>
                <a:lnTo>
                  <a:pt x="3434388" y="5026689"/>
                </a:lnTo>
                <a:lnTo>
                  <a:pt x="3429730" y="5046482"/>
                </a:lnTo>
                <a:lnTo>
                  <a:pt x="3427091" y="5065706"/>
                </a:lnTo>
                <a:lnTo>
                  <a:pt x="3427743" y="5085105"/>
                </a:lnTo>
                <a:lnTo>
                  <a:pt x="3429891" y="5101905"/>
                </a:lnTo>
                <a:lnTo>
                  <a:pt x="3413161" y="5095702"/>
                </a:lnTo>
                <a:lnTo>
                  <a:pt x="3397924" y="5086906"/>
                </a:lnTo>
                <a:lnTo>
                  <a:pt x="3390018" y="5077156"/>
                </a:lnTo>
                <a:lnTo>
                  <a:pt x="3383602" y="5064807"/>
                </a:lnTo>
                <a:lnTo>
                  <a:pt x="3382499" y="5052064"/>
                </a:lnTo>
                <a:lnTo>
                  <a:pt x="3380120" y="5038587"/>
                </a:lnTo>
                <a:lnTo>
                  <a:pt x="3384320" y="5025450"/>
                </a:lnTo>
                <a:lnTo>
                  <a:pt x="3387251" y="5011579"/>
                </a:lnTo>
                <a:lnTo>
                  <a:pt x="3392720" y="4999174"/>
                </a:lnTo>
                <a:lnTo>
                  <a:pt x="3400207" y="4986207"/>
                </a:lnTo>
                <a:lnTo>
                  <a:pt x="3417200" y="4959704"/>
                </a:lnTo>
                <a:lnTo>
                  <a:pt x="3433737" y="4939857"/>
                </a:lnTo>
                <a:lnTo>
                  <a:pt x="3448256" y="4920569"/>
                </a:lnTo>
                <a:lnTo>
                  <a:pt x="3439892" y="4917472"/>
                </a:lnTo>
                <a:lnTo>
                  <a:pt x="3428237" y="4914201"/>
                </a:lnTo>
                <a:lnTo>
                  <a:pt x="3410238" y="4907269"/>
                </a:lnTo>
                <a:lnTo>
                  <a:pt x="3398583" y="4903998"/>
                </a:lnTo>
                <a:lnTo>
                  <a:pt x="3391193" y="4896273"/>
                </a:lnTo>
                <a:lnTo>
                  <a:pt x="3382761" y="4884488"/>
                </a:lnTo>
                <a:close/>
                <a:moveTo>
                  <a:pt x="3008122" y="4321170"/>
                </a:moveTo>
                <a:lnTo>
                  <a:pt x="3022942" y="4322738"/>
                </a:lnTo>
                <a:lnTo>
                  <a:pt x="3024401" y="4332318"/>
                </a:lnTo>
                <a:lnTo>
                  <a:pt x="3022486" y="4341688"/>
                </a:lnTo>
                <a:lnTo>
                  <a:pt x="3018706" y="4348237"/>
                </a:lnTo>
                <a:lnTo>
                  <a:pt x="3009481" y="4355135"/>
                </a:lnTo>
                <a:lnTo>
                  <a:pt x="2990676" y="4363490"/>
                </a:lnTo>
                <a:lnTo>
                  <a:pt x="2972428" y="4373913"/>
                </a:lnTo>
                <a:lnTo>
                  <a:pt x="2987751" y="4389741"/>
                </a:lnTo>
                <a:lnTo>
                  <a:pt x="3000254" y="4407443"/>
                </a:lnTo>
                <a:lnTo>
                  <a:pt x="3011241" y="4427755"/>
                </a:lnTo>
                <a:lnTo>
                  <a:pt x="3020160" y="4448624"/>
                </a:lnTo>
                <a:lnTo>
                  <a:pt x="3036489" y="4492982"/>
                </a:lnTo>
                <a:lnTo>
                  <a:pt x="3052616" y="4540712"/>
                </a:lnTo>
                <a:lnTo>
                  <a:pt x="3066682" y="4589003"/>
                </a:lnTo>
                <a:lnTo>
                  <a:pt x="3076149" y="4611934"/>
                </a:lnTo>
                <a:lnTo>
                  <a:pt x="3086380" y="4633559"/>
                </a:lnTo>
                <a:lnTo>
                  <a:pt x="3097367" y="4653878"/>
                </a:lnTo>
                <a:lnTo>
                  <a:pt x="3112493" y="4673086"/>
                </a:lnTo>
                <a:lnTo>
                  <a:pt x="3127057" y="4690224"/>
                </a:lnTo>
                <a:lnTo>
                  <a:pt x="3145760" y="4706265"/>
                </a:lnTo>
                <a:lnTo>
                  <a:pt x="3138597" y="4712608"/>
                </a:lnTo>
                <a:lnTo>
                  <a:pt x="3128815" y="4717440"/>
                </a:lnTo>
                <a:lnTo>
                  <a:pt x="3117377" y="4716074"/>
                </a:lnTo>
                <a:lnTo>
                  <a:pt x="3106691" y="4713396"/>
                </a:lnTo>
                <a:lnTo>
                  <a:pt x="3096760" y="4709409"/>
                </a:lnTo>
                <a:lnTo>
                  <a:pt x="3087030" y="4702044"/>
                </a:lnTo>
                <a:lnTo>
                  <a:pt x="3075438" y="4691862"/>
                </a:lnTo>
                <a:lnTo>
                  <a:pt x="3063844" y="4681674"/>
                </a:lnTo>
                <a:lnTo>
                  <a:pt x="3040508" y="4652482"/>
                </a:lnTo>
                <a:lnTo>
                  <a:pt x="3020753" y="4620121"/>
                </a:lnTo>
                <a:lnTo>
                  <a:pt x="3001396" y="4581000"/>
                </a:lnTo>
                <a:lnTo>
                  <a:pt x="2982801" y="4540574"/>
                </a:lnTo>
                <a:lnTo>
                  <a:pt x="2970403" y="4498487"/>
                </a:lnTo>
                <a:lnTo>
                  <a:pt x="2960628" y="4457916"/>
                </a:lnTo>
                <a:lnTo>
                  <a:pt x="2956092" y="4420370"/>
                </a:lnTo>
                <a:lnTo>
                  <a:pt x="2954486" y="4401975"/>
                </a:lnTo>
                <a:lnTo>
                  <a:pt x="2956799" y="4385845"/>
                </a:lnTo>
                <a:lnTo>
                  <a:pt x="2958364" y="4371034"/>
                </a:lnTo>
                <a:lnTo>
                  <a:pt x="2961237" y="4356975"/>
                </a:lnTo>
                <a:lnTo>
                  <a:pt x="2967288" y="4346495"/>
                </a:lnTo>
                <a:lnTo>
                  <a:pt x="2973336" y="4336015"/>
                </a:lnTo>
                <a:lnTo>
                  <a:pt x="2984632" y="4328564"/>
                </a:lnTo>
                <a:lnTo>
                  <a:pt x="2995173" y="4322425"/>
                </a:lnTo>
                <a:close/>
                <a:moveTo>
                  <a:pt x="2339939" y="3304889"/>
                </a:moveTo>
                <a:lnTo>
                  <a:pt x="2350518" y="3307634"/>
                </a:lnTo>
                <a:lnTo>
                  <a:pt x="2363132" y="3309875"/>
                </a:lnTo>
                <a:lnTo>
                  <a:pt x="2370961" y="3314392"/>
                </a:lnTo>
                <a:lnTo>
                  <a:pt x="2379356" y="3320921"/>
                </a:lnTo>
                <a:lnTo>
                  <a:pt x="2388332" y="3329469"/>
                </a:lnTo>
                <a:lnTo>
                  <a:pt x="2394705" y="3336507"/>
                </a:lnTo>
                <a:lnTo>
                  <a:pt x="2407132" y="3357133"/>
                </a:lnTo>
                <a:lnTo>
                  <a:pt x="2416081" y="3380791"/>
                </a:lnTo>
                <a:lnTo>
                  <a:pt x="2422263" y="3406215"/>
                </a:lnTo>
                <a:lnTo>
                  <a:pt x="2426989" y="3434164"/>
                </a:lnTo>
                <a:lnTo>
                  <a:pt x="2431710" y="3462109"/>
                </a:lnTo>
                <a:lnTo>
                  <a:pt x="2420981" y="3462637"/>
                </a:lnTo>
                <a:lnTo>
                  <a:pt x="2414459" y="3458873"/>
                </a:lnTo>
                <a:lnTo>
                  <a:pt x="2405338" y="3453606"/>
                </a:lnTo>
                <a:lnTo>
                  <a:pt x="2400271" y="3447319"/>
                </a:lnTo>
                <a:lnTo>
                  <a:pt x="2393327" y="3438266"/>
                </a:lnTo>
                <a:lnTo>
                  <a:pt x="2388418" y="3428704"/>
                </a:lnTo>
                <a:lnTo>
                  <a:pt x="2377587" y="3402281"/>
                </a:lnTo>
                <a:lnTo>
                  <a:pt x="2361315" y="3349173"/>
                </a:lnTo>
                <a:lnTo>
                  <a:pt x="2351062" y="3324761"/>
                </a:lnTo>
                <a:lnTo>
                  <a:pt x="2346880" y="3313939"/>
                </a:lnTo>
                <a:close/>
                <a:moveTo>
                  <a:pt x="1576267" y="1623779"/>
                </a:moveTo>
                <a:lnTo>
                  <a:pt x="1586982" y="1626303"/>
                </a:lnTo>
                <a:lnTo>
                  <a:pt x="1597185" y="1626699"/>
                </a:lnTo>
                <a:lnTo>
                  <a:pt x="1605805" y="1629843"/>
                </a:lnTo>
                <a:lnTo>
                  <a:pt x="1613632" y="1634363"/>
                </a:lnTo>
                <a:lnTo>
                  <a:pt x="1629003" y="1646902"/>
                </a:lnTo>
                <a:lnTo>
                  <a:pt x="1643021" y="1667811"/>
                </a:lnTo>
                <a:lnTo>
                  <a:pt x="1654425" y="1687221"/>
                </a:lnTo>
                <a:lnTo>
                  <a:pt x="1667648" y="1709508"/>
                </a:lnTo>
                <a:lnTo>
                  <a:pt x="1678266" y="1730289"/>
                </a:lnTo>
                <a:lnTo>
                  <a:pt x="1693071" y="1749828"/>
                </a:lnTo>
                <a:lnTo>
                  <a:pt x="1670838" y="1746153"/>
                </a:lnTo>
                <a:lnTo>
                  <a:pt x="1652808" y="1741237"/>
                </a:lnTo>
                <a:lnTo>
                  <a:pt x="1635847" y="1731444"/>
                </a:lnTo>
                <a:lnTo>
                  <a:pt x="1619690" y="1720287"/>
                </a:lnTo>
                <a:lnTo>
                  <a:pt x="1605898" y="1705000"/>
                </a:lnTo>
                <a:lnTo>
                  <a:pt x="1592677" y="1682711"/>
                </a:lnTo>
                <a:lnTo>
                  <a:pt x="1585247" y="1656442"/>
                </a:lnTo>
                <a:close/>
                <a:moveTo>
                  <a:pt x="86889" y="773959"/>
                </a:moveTo>
                <a:lnTo>
                  <a:pt x="128408" y="808451"/>
                </a:lnTo>
                <a:lnTo>
                  <a:pt x="168407" y="845568"/>
                </a:lnTo>
                <a:lnTo>
                  <a:pt x="206687" y="888708"/>
                </a:lnTo>
                <a:lnTo>
                  <a:pt x="244207" y="933162"/>
                </a:lnTo>
                <a:lnTo>
                  <a:pt x="277379" y="982119"/>
                </a:lnTo>
                <a:lnTo>
                  <a:pt x="311863" y="1031836"/>
                </a:lnTo>
                <a:lnTo>
                  <a:pt x="341997" y="1086049"/>
                </a:lnTo>
                <a:lnTo>
                  <a:pt x="370815" y="1139503"/>
                </a:lnTo>
                <a:lnTo>
                  <a:pt x="397354" y="1196901"/>
                </a:lnTo>
                <a:lnTo>
                  <a:pt x="421270" y="1252786"/>
                </a:lnTo>
                <a:lnTo>
                  <a:pt x="441589" y="1311854"/>
                </a:lnTo>
                <a:lnTo>
                  <a:pt x="460018" y="1368081"/>
                </a:lnTo>
                <a:lnTo>
                  <a:pt x="475835" y="1422795"/>
                </a:lnTo>
                <a:lnTo>
                  <a:pt x="488820" y="1479383"/>
                </a:lnTo>
                <a:lnTo>
                  <a:pt x="498593" y="1532359"/>
                </a:lnTo>
                <a:lnTo>
                  <a:pt x="504424" y="1583065"/>
                </a:lnTo>
                <a:lnTo>
                  <a:pt x="510858" y="1578009"/>
                </a:lnTo>
                <a:lnTo>
                  <a:pt x="515961" y="1572191"/>
                </a:lnTo>
                <a:lnTo>
                  <a:pt x="521634" y="1568453"/>
                </a:lnTo>
                <a:lnTo>
                  <a:pt x="527864" y="1566791"/>
                </a:lnTo>
                <a:lnTo>
                  <a:pt x="534649" y="1567198"/>
                </a:lnTo>
                <a:lnTo>
                  <a:pt x="541434" y="1567611"/>
                </a:lnTo>
                <a:lnTo>
                  <a:pt x="552727" y="1572379"/>
                </a:lnTo>
                <a:lnTo>
                  <a:pt x="567196" y="1580732"/>
                </a:lnTo>
                <a:lnTo>
                  <a:pt x="578095" y="1592283"/>
                </a:lnTo>
                <a:lnTo>
                  <a:pt x="588771" y="1607217"/>
                </a:lnTo>
                <a:lnTo>
                  <a:pt x="596832" y="1620635"/>
                </a:lnTo>
                <a:lnTo>
                  <a:pt x="605998" y="1638200"/>
                </a:lnTo>
                <a:lnTo>
                  <a:pt x="610463" y="1654802"/>
                </a:lnTo>
                <a:lnTo>
                  <a:pt x="613804" y="1667250"/>
                </a:lnTo>
                <a:lnTo>
                  <a:pt x="613000" y="1680810"/>
                </a:lnTo>
                <a:lnTo>
                  <a:pt x="608240" y="1692092"/>
                </a:lnTo>
                <a:lnTo>
                  <a:pt x="605966" y="1696036"/>
                </a:lnTo>
                <a:lnTo>
                  <a:pt x="601614" y="1700535"/>
                </a:lnTo>
                <a:lnTo>
                  <a:pt x="596136" y="1700882"/>
                </a:lnTo>
                <a:lnTo>
                  <a:pt x="591227" y="1703306"/>
                </a:lnTo>
                <a:lnTo>
                  <a:pt x="582372" y="1703451"/>
                </a:lnTo>
                <a:lnTo>
                  <a:pt x="572945" y="1701518"/>
                </a:lnTo>
                <a:lnTo>
                  <a:pt x="610682" y="1742592"/>
                </a:lnTo>
                <a:lnTo>
                  <a:pt x="642387" y="1781933"/>
                </a:lnTo>
                <a:lnTo>
                  <a:pt x="672562" y="1823899"/>
                </a:lnTo>
                <a:lnTo>
                  <a:pt x="699357" y="1865669"/>
                </a:lnTo>
                <a:lnTo>
                  <a:pt x="724077" y="1907994"/>
                </a:lnTo>
                <a:lnTo>
                  <a:pt x="745403" y="1950107"/>
                </a:lnTo>
                <a:lnTo>
                  <a:pt x="766519" y="1995612"/>
                </a:lnTo>
                <a:lnTo>
                  <a:pt x="787080" y="2039040"/>
                </a:lnTo>
                <a:lnTo>
                  <a:pt x="826493" y="2131919"/>
                </a:lnTo>
                <a:lnTo>
                  <a:pt x="869298" y="2225010"/>
                </a:lnTo>
                <a:lnTo>
                  <a:pt x="894364" y="2272792"/>
                </a:lnTo>
                <a:lnTo>
                  <a:pt x="918677" y="2321897"/>
                </a:lnTo>
                <a:lnTo>
                  <a:pt x="947141" y="2369888"/>
                </a:lnTo>
                <a:lnTo>
                  <a:pt x="977674" y="2417320"/>
                </a:lnTo>
                <a:lnTo>
                  <a:pt x="960915" y="2412905"/>
                </a:lnTo>
                <a:lnTo>
                  <a:pt x="948109" y="2410771"/>
                </a:lnTo>
                <a:lnTo>
                  <a:pt x="938492" y="2412227"/>
                </a:lnTo>
                <a:lnTo>
                  <a:pt x="929430" y="2415761"/>
                </a:lnTo>
                <a:lnTo>
                  <a:pt x="925636" y="2422336"/>
                </a:lnTo>
                <a:lnTo>
                  <a:pt x="920874" y="2433615"/>
                </a:lnTo>
                <a:lnTo>
                  <a:pt x="920068" y="2447178"/>
                </a:lnTo>
                <a:lnTo>
                  <a:pt x="920931" y="2466959"/>
                </a:lnTo>
                <a:lnTo>
                  <a:pt x="940877" y="2474967"/>
                </a:lnTo>
                <a:lnTo>
                  <a:pt x="959109" y="2489002"/>
                </a:lnTo>
                <a:lnTo>
                  <a:pt x="978102" y="2501720"/>
                </a:lnTo>
                <a:lnTo>
                  <a:pt x="993498" y="2517623"/>
                </a:lnTo>
                <a:lnTo>
                  <a:pt x="1006814" y="2534076"/>
                </a:lnTo>
                <a:lnTo>
                  <a:pt x="1022001" y="2553361"/>
                </a:lnTo>
                <a:lnTo>
                  <a:pt x="1031729" y="2573005"/>
                </a:lnTo>
                <a:lnTo>
                  <a:pt x="1043529" y="2592091"/>
                </a:lnTo>
                <a:lnTo>
                  <a:pt x="1051735" y="2614362"/>
                </a:lnTo>
                <a:lnTo>
                  <a:pt x="1060706" y="2635317"/>
                </a:lnTo>
                <a:lnTo>
                  <a:pt x="1065511" y="2657379"/>
                </a:lnTo>
                <a:lnTo>
                  <a:pt x="1071650" y="2680206"/>
                </a:lnTo>
                <a:lnTo>
                  <a:pt x="1077125" y="2725446"/>
                </a:lnTo>
                <a:lnTo>
                  <a:pt x="1077694" y="2773110"/>
                </a:lnTo>
                <a:lnTo>
                  <a:pt x="1081033" y="2785556"/>
                </a:lnTo>
                <a:lnTo>
                  <a:pt x="1084581" y="2794620"/>
                </a:lnTo>
                <a:lnTo>
                  <a:pt x="1088124" y="2803676"/>
                </a:lnTo>
                <a:lnTo>
                  <a:pt x="1091873" y="2809349"/>
                </a:lnTo>
                <a:lnTo>
                  <a:pt x="1097693" y="2814462"/>
                </a:lnTo>
                <a:lnTo>
                  <a:pt x="1102960" y="2817504"/>
                </a:lnTo>
                <a:lnTo>
                  <a:pt x="1113494" y="2823585"/>
                </a:lnTo>
                <a:lnTo>
                  <a:pt x="1128939" y="2827241"/>
                </a:lnTo>
                <a:lnTo>
                  <a:pt x="1140223" y="2832003"/>
                </a:lnTo>
                <a:lnTo>
                  <a:pt x="1144731" y="2836359"/>
                </a:lnTo>
                <a:lnTo>
                  <a:pt x="1149799" y="2842791"/>
                </a:lnTo>
                <a:lnTo>
                  <a:pt x="1154303" y="2847147"/>
                </a:lnTo>
                <a:lnTo>
                  <a:pt x="1157855" y="2856209"/>
                </a:lnTo>
                <a:lnTo>
                  <a:pt x="1156829" y="2827567"/>
                </a:lnTo>
                <a:lnTo>
                  <a:pt x="1153940" y="2796092"/>
                </a:lnTo>
                <a:lnTo>
                  <a:pt x="1154081" y="2759357"/>
                </a:lnTo>
                <a:lnTo>
                  <a:pt x="1154233" y="2722630"/>
                </a:lnTo>
                <a:lnTo>
                  <a:pt x="1157968" y="2682704"/>
                </a:lnTo>
                <a:lnTo>
                  <a:pt x="1163582" y="2645622"/>
                </a:lnTo>
                <a:lnTo>
                  <a:pt x="1169748" y="2610615"/>
                </a:lnTo>
                <a:lnTo>
                  <a:pt x="1176474" y="2577683"/>
                </a:lnTo>
                <a:lnTo>
                  <a:pt x="1188272" y="2551178"/>
                </a:lnTo>
                <a:lnTo>
                  <a:pt x="1195105" y="2539345"/>
                </a:lnTo>
                <a:lnTo>
                  <a:pt x="1201176" y="2528828"/>
                </a:lnTo>
                <a:lnTo>
                  <a:pt x="1207805" y="2520382"/>
                </a:lnTo>
                <a:lnTo>
                  <a:pt x="1216309" y="2514773"/>
                </a:lnTo>
                <a:lnTo>
                  <a:pt x="1226127" y="2509921"/>
                </a:lnTo>
                <a:lnTo>
                  <a:pt x="1234432" y="2507705"/>
                </a:lnTo>
                <a:lnTo>
                  <a:pt x="1243849" y="2509635"/>
                </a:lnTo>
                <a:lnTo>
                  <a:pt x="1255342" y="2511008"/>
                </a:lnTo>
                <a:lnTo>
                  <a:pt x="1265873" y="2517093"/>
                </a:lnTo>
                <a:lnTo>
                  <a:pt x="1278279" y="2526005"/>
                </a:lnTo>
                <a:lnTo>
                  <a:pt x="1290487" y="2538310"/>
                </a:lnTo>
                <a:lnTo>
                  <a:pt x="1304564" y="2553454"/>
                </a:lnTo>
                <a:lnTo>
                  <a:pt x="1318997" y="2574060"/>
                </a:lnTo>
                <a:lnTo>
                  <a:pt x="1333987" y="2596742"/>
                </a:lnTo>
                <a:lnTo>
                  <a:pt x="1323204" y="2606292"/>
                </a:lnTo>
                <a:lnTo>
                  <a:pt x="1314142" y="2609826"/>
                </a:lnTo>
                <a:lnTo>
                  <a:pt x="1305840" y="2612049"/>
                </a:lnTo>
                <a:lnTo>
                  <a:pt x="1299816" y="2610321"/>
                </a:lnTo>
                <a:lnTo>
                  <a:pt x="1294551" y="2607280"/>
                </a:lnTo>
                <a:lnTo>
                  <a:pt x="1289486" y="2600849"/>
                </a:lnTo>
                <a:lnTo>
                  <a:pt x="1282946" y="2584803"/>
                </a:lnTo>
                <a:lnTo>
                  <a:pt x="1275302" y="2564610"/>
                </a:lnTo>
                <a:lnTo>
                  <a:pt x="1267249" y="2551193"/>
                </a:lnTo>
                <a:lnTo>
                  <a:pt x="1263502" y="2545523"/>
                </a:lnTo>
                <a:lnTo>
                  <a:pt x="1258237" y="2542485"/>
                </a:lnTo>
                <a:lnTo>
                  <a:pt x="1251452" y="2542074"/>
                </a:lnTo>
                <a:lnTo>
                  <a:pt x="1242386" y="2545608"/>
                </a:lnTo>
                <a:lnTo>
                  <a:pt x="1231757" y="2564016"/>
                </a:lnTo>
                <a:lnTo>
                  <a:pt x="1226399" y="2585464"/>
                </a:lnTo>
                <a:lnTo>
                  <a:pt x="1223110" y="2606356"/>
                </a:lnTo>
                <a:lnTo>
                  <a:pt x="1224532" y="2628217"/>
                </a:lnTo>
                <a:lnTo>
                  <a:pt x="1228791" y="2648211"/>
                </a:lnTo>
                <a:lnTo>
                  <a:pt x="1235678" y="2669719"/>
                </a:lnTo>
                <a:lnTo>
                  <a:pt x="1245403" y="2689361"/>
                </a:lnTo>
                <a:lnTo>
                  <a:pt x="1256449" y="2709760"/>
                </a:lnTo>
                <a:lnTo>
                  <a:pt x="1269763" y="2726216"/>
                </a:lnTo>
                <a:lnTo>
                  <a:pt x="1285716" y="2744192"/>
                </a:lnTo>
                <a:lnTo>
                  <a:pt x="1299796" y="2759331"/>
                </a:lnTo>
                <a:lnTo>
                  <a:pt x="1318784" y="2772050"/>
                </a:lnTo>
                <a:lnTo>
                  <a:pt x="1334377" y="2784555"/>
                </a:lnTo>
                <a:lnTo>
                  <a:pt x="1351691" y="2791047"/>
                </a:lnTo>
                <a:lnTo>
                  <a:pt x="1365623" y="2797336"/>
                </a:lnTo>
                <a:lnTo>
                  <a:pt x="1383137" y="2800437"/>
                </a:lnTo>
                <a:lnTo>
                  <a:pt x="1387489" y="2795936"/>
                </a:lnTo>
                <a:lnTo>
                  <a:pt x="1392400" y="2793512"/>
                </a:lnTo>
                <a:lnTo>
                  <a:pt x="1395996" y="2790326"/>
                </a:lnTo>
                <a:lnTo>
                  <a:pt x="1396956" y="2785623"/>
                </a:lnTo>
                <a:lnTo>
                  <a:pt x="1398320" y="2774138"/>
                </a:lnTo>
                <a:lnTo>
                  <a:pt x="1397615" y="2763212"/>
                </a:lnTo>
                <a:lnTo>
                  <a:pt x="1391632" y="2749237"/>
                </a:lnTo>
                <a:lnTo>
                  <a:pt x="1385656" y="2735269"/>
                </a:lnTo>
                <a:lnTo>
                  <a:pt x="1372386" y="2706568"/>
                </a:lnTo>
                <a:lnTo>
                  <a:pt x="1359876" y="2676551"/>
                </a:lnTo>
                <a:lnTo>
                  <a:pt x="1357289" y="2662787"/>
                </a:lnTo>
                <a:lnTo>
                  <a:pt x="1355823" y="2653173"/>
                </a:lnTo>
                <a:lnTo>
                  <a:pt x="1358499" y="2642450"/>
                </a:lnTo>
                <a:lnTo>
                  <a:pt x="1362851" y="2637947"/>
                </a:lnTo>
                <a:lnTo>
                  <a:pt x="1365127" y="2634003"/>
                </a:lnTo>
                <a:lnTo>
                  <a:pt x="1376269" y="2629918"/>
                </a:lnTo>
                <a:lnTo>
                  <a:pt x="1394747" y="2628313"/>
                </a:lnTo>
                <a:lnTo>
                  <a:pt x="1431016" y="2705354"/>
                </a:lnTo>
                <a:lnTo>
                  <a:pt x="1459785" y="2771051"/>
                </a:lnTo>
                <a:lnTo>
                  <a:pt x="1484249" y="2829006"/>
                </a:lnTo>
                <a:lnTo>
                  <a:pt x="1509875" y="2878867"/>
                </a:lnTo>
                <a:lnTo>
                  <a:pt x="1520162" y="2900584"/>
                </a:lnTo>
                <a:lnTo>
                  <a:pt x="1531197" y="2920986"/>
                </a:lnTo>
                <a:lnTo>
                  <a:pt x="1543002" y="2940070"/>
                </a:lnTo>
                <a:lnTo>
                  <a:pt x="1559709" y="2956732"/>
                </a:lnTo>
                <a:lnTo>
                  <a:pt x="1573029" y="2973187"/>
                </a:lnTo>
                <a:lnTo>
                  <a:pt x="1591257" y="2987219"/>
                </a:lnTo>
                <a:lnTo>
                  <a:pt x="1610800" y="3002005"/>
                </a:lnTo>
                <a:lnTo>
                  <a:pt x="1630555" y="3013409"/>
                </a:lnTo>
                <a:lnTo>
                  <a:pt x="1628226" y="3029598"/>
                </a:lnTo>
                <a:lnTo>
                  <a:pt x="1628330" y="3050695"/>
                </a:lnTo>
                <a:lnTo>
                  <a:pt x="1629501" y="3088190"/>
                </a:lnTo>
                <a:lnTo>
                  <a:pt x="1633106" y="3130594"/>
                </a:lnTo>
                <a:lnTo>
                  <a:pt x="1644251" y="3172096"/>
                </a:lnTo>
                <a:lnTo>
                  <a:pt x="1656718" y="3214357"/>
                </a:lnTo>
                <a:lnTo>
                  <a:pt x="1673892" y="3257581"/>
                </a:lnTo>
                <a:lnTo>
                  <a:pt x="1691820" y="3299490"/>
                </a:lnTo>
                <a:lnTo>
                  <a:pt x="1713346" y="3338215"/>
                </a:lnTo>
                <a:lnTo>
                  <a:pt x="1734110" y="3378256"/>
                </a:lnTo>
                <a:lnTo>
                  <a:pt x="1757711" y="3416430"/>
                </a:lnTo>
                <a:lnTo>
                  <a:pt x="1784348" y="3449339"/>
                </a:lnTo>
                <a:lnTo>
                  <a:pt x="1806275" y="3481284"/>
                </a:lnTo>
                <a:lnTo>
                  <a:pt x="1830478" y="3509284"/>
                </a:lnTo>
                <a:lnTo>
                  <a:pt x="1854333" y="3531820"/>
                </a:lnTo>
                <a:lnTo>
                  <a:pt x="1877066" y="3550207"/>
                </a:lnTo>
                <a:lnTo>
                  <a:pt x="1896059" y="3562924"/>
                </a:lnTo>
                <a:lnTo>
                  <a:pt x="1885996" y="3628999"/>
                </a:lnTo>
                <a:lnTo>
                  <a:pt x="1885897" y="3653483"/>
                </a:lnTo>
                <a:lnTo>
                  <a:pt x="1885808" y="3677972"/>
                </a:lnTo>
                <a:lnTo>
                  <a:pt x="1887276" y="3687586"/>
                </a:lnTo>
                <a:lnTo>
                  <a:pt x="1893452" y="3698168"/>
                </a:lnTo>
                <a:lnTo>
                  <a:pt x="1897557" y="3709305"/>
                </a:lnTo>
                <a:lnTo>
                  <a:pt x="1905050" y="3720641"/>
                </a:lnTo>
                <a:lnTo>
                  <a:pt x="1926270" y="3741659"/>
                </a:lnTo>
                <a:lnTo>
                  <a:pt x="1955182" y="3770625"/>
                </a:lnTo>
                <a:lnTo>
                  <a:pt x="1946525" y="3767386"/>
                </a:lnTo>
                <a:lnTo>
                  <a:pt x="1933717" y="3765247"/>
                </a:lnTo>
                <a:lnTo>
                  <a:pt x="1911844" y="3766645"/>
                </a:lnTo>
                <a:lnTo>
                  <a:pt x="1899034" y="3764510"/>
                </a:lnTo>
                <a:lnTo>
                  <a:pt x="1888298" y="3761817"/>
                </a:lnTo>
                <a:lnTo>
                  <a:pt x="1880401" y="3757259"/>
                </a:lnTo>
                <a:lnTo>
                  <a:pt x="1872907" y="3745914"/>
                </a:lnTo>
                <a:lnTo>
                  <a:pt x="1864054" y="3791650"/>
                </a:lnTo>
                <a:lnTo>
                  <a:pt x="1862393" y="3831013"/>
                </a:lnTo>
                <a:lnTo>
                  <a:pt x="1864323" y="3867192"/>
                </a:lnTo>
                <a:lnTo>
                  <a:pt x="1872483" y="3901709"/>
                </a:lnTo>
                <a:lnTo>
                  <a:pt x="1884034" y="3936427"/>
                </a:lnTo>
                <a:lnTo>
                  <a:pt x="1899532" y="3973423"/>
                </a:lnTo>
                <a:lnTo>
                  <a:pt x="1921615" y="4014229"/>
                </a:lnTo>
                <a:lnTo>
                  <a:pt x="1948759" y="4061458"/>
                </a:lnTo>
                <a:lnTo>
                  <a:pt x="1903546" y="4054640"/>
                </a:lnTo>
                <a:lnTo>
                  <a:pt x="1883953" y="4052093"/>
                </a:lnTo>
                <a:lnTo>
                  <a:pt x="1864160" y="4052938"/>
                </a:lnTo>
                <a:lnTo>
                  <a:pt x="1854537" y="4054393"/>
                </a:lnTo>
                <a:lnTo>
                  <a:pt x="1848314" y="4056057"/>
                </a:lnTo>
                <a:lnTo>
                  <a:pt x="1841123" y="4062430"/>
                </a:lnTo>
                <a:lnTo>
                  <a:pt x="1834694" y="4067484"/>
                </a:lnTo>
                <a:lnTo>
                  <a:pt x="1829382" y="4076684"/>
                </a:lnTo>
                <a:lnTo>
                  <a:pt x="1825943" y="4088727"/>
                </a:lnTo>
                <a:lnTo>
                  <a:pt x="1821186" y="4100009"/>
                </a:lnTo>
                <a:lnTo>
                  <a:pt x="1821138" y="4112249"/>
                </a:lnTo>
                <a:lnTo>
                  <a:pt x="1828682" y="4111345"/>
                </a:lnTo>
                <a:lnTo>
                  <a:pt x="1837542" y="4111204"/>
                </a:lnTo>
                <a:lnTo>
                  <a:pt x="1847716" y="4111818"/>
                </a:lnTo>
                <a:lnTo>
                  <a:pt x="1856376" y="4115062"/>
                </a:lnTo>
                <a:lnTo>
                  <a:pt x="1866353" y="4119070"/>
                </a:lnTo>
                <a:lnTo>
                  <a:pt x="1876880" y="4125147"/>
                </a:lnTo>
                <a:lnTo>
                  <a:pt x="1886658" y="4132547"/>
                </a:lnTo>
                <a:lnTo>
                  <a:pt x="1894908" y="4142573"/>
                </a:lnTo>
                <a:lnTo>
                  <a:pt x="1899770" y="4152389"/>
                </a:lnTo>
                <a:lnTo>
                  <a:pt x="1906507" y="4165046"/>
                </a:lnTo>
                <a:lnTo>
                  <a:pt x="1911928" y="4176944"/>
                </a:lnTo>
                <a:lnTo>
                  <a:pt x="1914511" y="4190704"/>
                </a:lnTo>
                <a:lnTo>
                  <a:pt x="1915578" y="4207096"/>
                </a:lnTo>
                <a:lnTo>
                  <a:pt x="1914012" y="4221975"/>
                </a:lnTo>
                <a:lnTo>
                  <a:pt x="1908297" y="4237960"/>
                </a:lnTo>
                <a:lnTo>
                  <a:pt x="1903138" y="4256020"/>
                </a:lnTo>
                <a:lnTo>
                  <a:pt x="1939999" y="4277301"/>
                </a:lnTo>
                <a:lnTo>
                  <a:pt x="1973468" y="4298378"/>
                </a:lnTo>
                <a:lnTo>
                  <a:pt x="2005974" y="4324161"/>
                </a:lnTo>
                <a:lnTo>
                  <a:pt x="2018178" y="4336464"/>
                </a:lnTo>
                <a:lnTo>
                  <a:pt x="2030939" y="4350847"/>
                </a:lnTo>
                <a:lnTo>
                  <a:pt x="2046334" y="4366745"/>
                </a:lnTo>
                <a:lnTo>
                  <a:pt x="2058334" y="4382440"/>
                </a:lnTo>
                <a:lnTo>
                  <a:pt x="2068259" y="4398690"/>
                </a:lnTo>
                <a:lnTo>
                  <a:pt x="2077986" y="4418335"/>
                </a:lnTo>
                <a:lnTo>
                  <a:pt x="2086196" y="4440602"/>
                </a:lnTo>
                <a:lnTo>
                  <a:pt x="2095716" y="4463630"/>
                </a:lnTo>
                <a:lnTo>
                  <a:pt x="2102405" y="4488531"/>
                </a:lnTo>
                <a:lnTo>
                  <a:pt x="2108334" y="4514746"/>
                </a:lnTo>
                <a:lnTo>
                  <a:pt x="2093248" y="4516554"/>
                </a:lnTo>
                <a:lnTo>
                  <a:pt x="2079679" y="4515734"/>
                </a:lnTo>
                <a:lnTo>
                  <a:pt x="2066313" y="4511525"/>
                </a:lnTo>
                <a:lnTo>
                  <a:pt x="2055776" y="4505442"/>
                </a:lnTo>
                <a:lnTo>
                  <a:pt x="2044692" y="4497287"/>
                </a:lnTo>
                <a:lnTo>
                  <a:pt x="2033603" y="4489131"/>
                </a:lnTo>
                <a:lnTo>
                  <a:pt x="2023467" y="4476268"/>
                </a:lnTo>
                <a:lnTo>
                  <a:pt x="2017496" y="4462302"/>
                </a:lnTo>
                <a:lnTo>
                  <a:pt x="2009444" y="4448886"/>
                </a:lnTo>
                <a:lnTo>
                  <a:pt x="2004225" y="4433602"/>
                </a:lnTo>
                <a:lnTo>
                  <a:pt x="1992472" y="4402274"/>
                </a:lnTo>
                <a:lnTo>
                  <a:pt x="1988263" y="4370035"/>
                </a:lnTo>
                <a:lnTo>
                  <a:pt x="1985574" y="4335173"/>
                </a:lnTo>
                <a:lnTo>
                  <a:pt x="1971601" y="4341131"/>
                </a:lnTo>
                <a:lnTo>
                  <a:pt x="1963654" y="4348817"/>
                </a:lnTo>
                <a:lnTo>
                  <a:pt x="1954950" y="4357818"/>
                </a:lnTo>
                <a:lnTo>
                  <a:pt x="1947556" y="4367572"/>
                </a:lnTo>
                <a:lnTo>
                  <a:pt x="1943003" y="4375460"/>
                </a:lnTo>
                <a:lnTo>
                  <a:pt x="1935617" y="4385222"/>
                </a:lnTo>
                <a:lnTo>
                  <a:pt x="1925031" y="4391386"/>
                </a:lnTo>
                <a:lnTo>
                  <a:pt x="1909747" y="4396585"/>
                </a:lnTo>
                <a:lnTo>
                  <a:pt x="1941247" y="4439317"/>
                </a:lnTo>
                <a:lnTo>
                  <a:pt x="1966366" y="4474857"/>
                </a:lnTo>
                <a:lnTo>
                  <a:pt x="1986213" y="4507356"/>
                </a:lnTo>
                <a:lnTo>
                  <a:pt x="2002125" y="4537581"/>
                </a:lnTo>
                <a:lnTo>
                  <a:pt x="2015742" y="4571743"/>
                </a:lnTo>
                <a:lnTo>
                  <a:pt x="2030689" y="4606671"/>
                </a:lnTo>
                <a:lnTo>
                  <a:pt x="2064020" y="4710066"/>
                </a:lnTo>
                <a:lnTo>
                  <a:pt x="2075716" y="4708052"/>
                </a:lnTo>
                <a:lnTo>
                  <a:pt x="2088172" y="4704727"/>
                </a:lnTo>
                <a:lnTo>
                  <a:pt x="2093280" y="4698909"/>
                </a:lnTo>
                <a:lnTo>
                  <a:pt x="2098398" y="4693094"/>
                </a:lnTo>
                <a:lnTo>
                  <a:pt x="2098803" y="4686316"/>
                </a:lnTo>
                <a:lnTo>
                  <a:pt x="2098647" y="4677463"/>
                </a:lnTo>
                <a:lnTo>
                  <a:pt x="2097935" y="4666532"/>
                </a:lnTo>
                <a:lnTo>
                  <a:pt x="2094388" y="4657473"/>
                </a:lnTo>
                <a:lnTo>
                  <a:pt x="2083548" y="4633682"/>
                </a:lnTo>
                <a:lnTo>
                  <a:pt x="2072706" y="4609893"/>
                </a:lnTo>
                <a:lnTo>
                  <a:pt x="2062425" y="4588172"/>
                </a:lnTo>
                <a:lnTo>
                  <a:pt x="2054780" y="4567981"/>
                </a:lnTo>
                <a:lnTo>
                  <a:pt x="2065361" y="4561819"/>
                </a:lnTo>
                <a:lnTo>
                  <a:pt x="2074976" y="4560358"/>
                </a:lnTo>
                <a:lnTo>
                  <a:pt x="2083638" y="4563604"/>
                </a:lnTo>
                <a:lnTo>
                  <a:pt x="2091536" y="4568164"/>
                </a:lnTo>
                <a:lnTo>
                  <a:pt x="2098477" y="4577430"/>
                </a:lnTo>
                <a:lnTo>
                  <a:pt x="2103535" y="4583859"/>
                </a:lnTo>
                <a:lnTo>
                  <a:pt x="2114582" y="4604261"/>
                </a:lnTo>
                <a:lnTo>
                  <a:pt x="2126939" y="4625420"/>
                </a:lnTo>
                <a:lnTo>
                  <a:pt x="2132557" y="4633924"/>
                </a:lnTo>
                <a:lnTo>
                  <a:pt x="2141775" y="4639245"/>
                </a:lnTo>
                <a:lnTo>
                  <a:pt x="2148359" y="4643047"/>
                </a:lnTo>
                <a:lnTo>
                  <a:pt x="2157219" y="4642900"/>
                </a:lnTo>
                <a:lnTo>
                  <a:pt x="2167039" y="4638054"/>
                </a:lnTo>
                <a:lnTo>
                  <a:pt x="2178375" y="4630573"/>
                </a:lnTo>
                <a:lnTo>
                  <a:pt x="2177566" y="4644134"/>
                </a:lnTo>
                <a:lnTo>
                  <a:pt x="2173371" y="4657489"/>
                </a:lnTo>
                <a:lnTo>
                  <a:pt x="2168613" y="4668770"/>
                </a:lnTo>
                <a:lnTo>
                  <a:pt x="2160465" y="4679841"/>
                </a:lnTo>
                <a:lnTo>
                  <a:pt x="2144922" y="4700674"/>
                </a:lnTo>
                <a:lnTo>
                  <a:pt x="2127866" y="4724134"/>
                </a:lnTo>
                <a:lnTo>
                  <a:pt x="2121792" y="4734655"/>
                </a:lnTo>
                <a:lnTo>
                  <a:pt x="2114962" y="4746489"/>
                </a:lnTo>
                <a:lnTo>
                  <a:pt x="2110209" y="4757773"/>
                </a:lnTo>
                <a:lnTo>
                  <a:pt x="2107323" y="4771882"/>
                </a:lnTo>
                <a:lnTo>
                  <a:pt x="2106512" y="4785443"/>
                </a:lnTo>
                <a:lnTo>
                  <a:pt x="2108338" y="4800524"/>
                </a:lnTo>
                <a:lnTo>
                  <a:pt x="2112801" y="4817124"/>
                </a:lnTo>
                <a:lnTo>
                  <a:pt x="2120451" y="4837318"/>
                </a:lnTo>
                <a:lnTo>
                  <a:pt x="2153456" y="4831829"/>
                </a:lnTo>
                <a:lnTo>
                  <a:pt x="2170621" y="4829466"/>
                </a:lnTo>
                <a:lnTo>
                  <a:pt x="2174571" y="4831747"/>
                </a:lnTo>
                <a:lnTo>
                  <a:pt x="2177204" y="4833268"/>
                </a:lnTo>
                <a:lnTo>
                  <a:pt x="2177557" y="4838732"/>
                </a:lnTo>
                <a:lnTo>
                  <a:pt x="2177156" y="4845512"/>
                </a:lnTo>
                <a:lnTo>
                  <a:pt x="2177460" y="4863223"/>
                </a:lnTo>
                <a:lnTo>
                  <a:pt x="2177417" y="4875467"/>
                </a:lnTo>
                <a:lnTo>
                  <a:pt x="2179238" y="4890548"/>
                </a:lnTo>
                <a:lnTo>
                  <a:pt x="2182940" y="4908461"/>
                </a:lnTo>
                <a:lnTo>
                  <a:pt x="2187953" y="4927137"/>
                </a:lnTo>
                <a:lnTo>
                  <a:pt x="2198034" y="4952239"/>
                </a:lnTo>
                <a:lnTo>
                  <a:pt x="2211504" y="4977551"/>
                </a:lnTo>
                <a:lnTo>
                  <a:pt x="2216112" y="4957420"/>
                </a:lnTo>
                <a:lnTo>
                  <a:pt x="2218842" y="4934449"/>
                </a:lnTo>
                <a:lnTo>
                  <a:pt x="2219696" y="4908642"/>
                </a:lnTo>
                <a:lnTo>
                  <a:pt x="2217716" y="4884706"/>
                </a:lnTo>
                <a:lnTo>
                  <a:pt x="2242796" y="4978083"/>
                </a:lnTo>
                <a:lnTo>
                  <a:pt x="2272892" y="5090132"/>
                </a:lnTo>
                <a:lnTo>
                  <a:pt x="2310486" y="5213526"/>
                </a:lnTo>
                <a:lnTo>
                  <a:pt x="2347877" y="5340302"/>
                </a:lnTo>
                <a:lnTo>
                  <a:pt x="2369343" y="5345682"/>
                </a:lnTo>
                <a:lnTo>
                  <a:pt x="2385901" y="5353491"/>
                </a:lnTo>
                <a:lnTo>
                  <a:pt x="2396433" y="5359571"/>
                </a:lnTo>
                <a:lnTo>
                  <a:pt x="2404890" y="5366207"/>
                </a:lnTo>
                <a:lnTo>
                  <a:pt x="2407876" y="5373193"/>
                </a:lnTo>
                <a:lnTo>
                  <a:pt x="2408233" y="5378657"/>
                </a:lnTo>
                <a:lnTo>
                  <a:pt x="2405198" y="5383915"/>
                </a:lnTo>
                <a:lnTo>
                  <a:pt x="2401600" y="5387103"/>
                </a:lnTo>
                <a:lnTo>
                  <a:pt x="2393302" y="5389320"/>
                </a:lnTo>
                <a:lnTo>
                  <a:pt x="2384438" y="5389465"/>
                </a:lnTo>
                <a:lnTo>
                  <a:pt x="2374465" y="5385460"/>
                </a:lnTo>
                <a:lnTo>
                  <a:pt x="2361856" y="5379933"/>
                </a:lnTo>
                <a:lnTo>
                  <a:pt x="2350767" y="5371779"/>
                </a:lnTo>
                <a:lnTo>
                  <a:pt x="2338563" y="5359472"/>
                </a:lnTo>
                <a:lnTo>
                  <a:pt x="2326559" y="5343777"/>
                </a:lnTo>
                <a:lnTo>
                  <a:pt x="2316838" y="5324136"/>
                </a:lnTo>
                <a:lnTo>
                  <a:pt x="2312482" y="5328637"/>
                </a:lnTo>
                <a:lnTo>
                  <a:pt x="2308687" y="5335211"/>
                </a:lnTo>
                <a:lnTo>
                  <a:pt x="2303932" y="5346489"/>
                </a:lnTo>
                <a:lnTo>
                  <a:pt x="2296339" y="5359639"/>
                </a:lnTo>
                <a:lnTo>
                  <a:pt x="2291989" y="5364141"/>
                </a:lnTo>
                <a:lnTo>
                  <a:pt x="2284244" y="5368431"/>
                </a:lnTo>
                <a:lnTo>
                  <a:pt x="2287180" y="5387660"/>
                </a:lnTo>
                <a:lnTo>
                  <a:pt x="2289361" y="5408207"/>
                </a:lnTo>
                <a:lnTo>
                  <a:pt x="2299039" y="5440092"/>
                </a:lnTo>
                <a:lnTo>
                  <a:pt x="2307600" y="5467828"/>
                </a:lnTo>
                <a:lnTo>
                  <a:pt x="2318442" y="5491614"/>
                </a:lnTo>
                <a:lnTo>
                  <a:pt x="2327203" y="5515963"/>
                </a:lnTo>
                <a:lnTo>
                  <a:pt x="2328471" y="5528968"/>
                </a:lnTo>
                <a:lnTo>
                  <a:pt x="2329185" y="5539897"/>
                </a:lnTo>
                <a:lnTo>
                  <a:pt x="2328378" y="5553455"/>
                </a:lnTo>
                <a:lnTo>
                  <a:pt x="2327570" y="5567016"/>
                </a:lnTo>
                <a:lnTo>
                  <a:pt x="2320538" y="5582239"/>
                </a:lnTo>
                <a:lnTo>
                  <a:pt x="2314061" y="5599540"/>
                </a:lnTo>
                <a:lnTo>
                  <a:pt x="2325148" y="5607691"/>
                </a:lnTo>
                <a:lnTo>
                  <a:pt x="2335680" y="5613771"/>
                </a:lnTo>
                <a:lnTo>
                  <a:pt x="2344540" y="5613629"/>
                </a:lnTo>
                <a:lnTo>
                  <a:pt x="2355475" y="5612931"/>
                </a:lnTo>
                <a:lnTo>
                  <a:pt x="2363782" y="5610713"/>
                </a:lnTo>
                <a:lnTo>
                  <a:pt x="2370965" y="5604343"/>
                </a:lnTo>
                <a:lnTo>
                  <a:pt x="2377596" y="5595897"/>
                </a:lnTo>
                <a:lnTo>
                  <a:pt x="2382909" y="5586693"/>
                </a:lnTo>
                <a:lnTo>
                  <a:pt x="2386907" y="5576730"/>
                </a:lnTo>
                <a:lnTo>
                  <a:pt x="2390348" y="5564694"/>
                </a:lnTo>
                <a:lnTo>
                  <a:pt x="2391157" y="5551129"/>
                </a:lnTo>
                <a:lnTo>
                  <a:pt x="2391204" y="5538889"/>
                </a:lnTo>
                <a:lnTo>
                  <a:pt x="2387301" y="5524361"/>
                </a:lnTo>
                <a:lnTo>
                  <a:pt x="2381323" y="5510392"/>
                </a:lnTo>
                <a:lnTo>
                  <a:pt x="2374588" y="5497735"/>
                </a:lnTo>
                <a:lnTo>
                  <a:pt x="2364462" y="5484875"/>
                </a:lnTo>
                <a:lnTo>
                  <a:pt x="2372560" y="5486046"/>
                </a:lnTo>
                <a:lnTo>
                  <a:pt x="2379144" y="5489845"/>
                </a:lnTo>
                <a:lnTo>
                  <a:pt x="2393626" y="5498207"/>
                </a:lnTo>
                <a:lnTo>
                  <a:pt x="2402441" y="5510308"/>
                </a:lnTo>
                <a:lnTo>
                  <a:pt x="2410492" y="5523724"/>
                </a:lnTo>
                <a:lnTo>
                  <a:pt x="2417025" y="5539770"/>
                </a:lnTo>
                <a:lnTo>
                  <a:pt x="2420727" y="5557685"/>
                </a:lnTo>
                <a:lnTo>
                  <a:pt x="2429641" y="5590882"/>
                </a:lnTo>
                <a:lnTo>
                  <a:pt x="2432786" y="5606721"/>
                </a:lnTo>
                <a:lnTo>
                  <a:pt x="2438003" y="5622008"/>
                </a:lnTo>
                <a:lnTo>
                  <a:pt x="2442106" y="5633143"/>
                </a:lnTo>
                <a:lnTo>
                  <a:pt x="2449047" y="5642408"/>
                </a:lnTo>
                <a:lnTo>
                  <a:pt x="2454312" y="5645448"/>
                </a:lnTo>
                <a:lnTo>
                  <a:pt x="2461094" y="5645856"/>
                </a:lnTo>
                <a:lnTo>
                  <a:pt x="2465804" y="5646826"/>
                </a:lnTo>
                <a:lnTo>
                  <a:pt x="2473345" y="5645920"/>
                </a:lnTo>
                <a:lnTo>
                  <a:pt x="2487321" y="5639964"/>
                </a:lnTo>
                <a:lnTo>
                  <a:pt x="2506203" y="5631582"/>
                </a:lnTo>
                <a:lnTo>
                  <a:pt x="2508384" y="5652124"/>
                </a:lnTo>
                <a:lnTo>
                  <a:pt x="2503933" y="5681112"/>
                </a:lnTo>
                <a:lnTo>
                  <a:pt x="2498929" y="5708023"/>
                </a:lnTo>
                <a:lnTo>
                  <a:pt x="2498432" y="5739295"/>
                </a:lnTo>
                <a:lnTo>
                  <a:pt x="2497617" y="5752855"/>
                </a:lnTo>
                <a:lnTo>
                  <a:pt x="2498131" y="5767175"/>
                </a:lnTo>
                <a:lnTo>
                  <a:pt x="2500718" y="5780937"/>
                </a:lnTo>
                <a:lnTo>
                  <a:pt x="2505376" y="5794151"/>
                </a:lnTo>
                <a:lnTo>
                  <a:pt x="2511556" y="5804731"/>
                </a:lnTo>
                <a:lnTo>
                  <a:pt x="2520568" y="5813441"/>
                </a:lnTo>
                <a:lnTo>
                  <a:pt x="2531657" y="5821596"/>
                </a:lnTo>
                <a:lnTo>
                  <a:pt x="2545784" y="5824492"/>
                </a:lnTo>
                <a:lnTo>
                  <a:pt x="2548928" y="5840329"/>
                </a:lnTo>
                <a:lnTo>
                  <a:pt x="2549637" y="5851262"/>
                </a:lnTo>
                <a:lnTo>
                  <a:pt x="2547916" y="5857279"/>
                </a:lnTo>
                <a:lnTo>
                  <a:pt x="2544880" y="5862539"/>
                </a:lnTo>
                <a:lnTo>
                  <a:pt x="2542048" y="5864412"/>
                </a:lnTo>
                <a:lnTo>
                  <a:pt x="2535261" y="5864000"/>
                </a:lnTo>
                <a:lnTo>
                  <a:pt x="2523211" y="5860548"/>
                </a:lnTo>
                <a:lnTo>
                  <a:pt x="2506452" y="5856130"/>
                </a:lnTo>
                <a:lnTo>
                  <a:pt x="2490252" y="5853792"/>
                </a:lnTo>
                <a:lnTo>
                  <a:pt x="2483465" y="5853382"/>
                </a:lnTo>
                <a:lnTo>
                  <a:pt x="2475165" y="5855600"/>
                </a:lnTo>
                <a:lnTo>
                  <a:pt x="2468178" y="5858581"/>
                </a:lnTo>
                <a:lnTo>
                  <a:pt x="2462306" y="5865706"/>
                </a:lnTo>
                <a:lnTo>
                  <a:pt x="2470357" y="5879124"/>
                </a:lnTo>
                <a:lnTo>
                  <a:pt x="2477854" y="5890465"/>
                </a:lnTo>
                <a:lnTo>
                  <a:pt x="2487627" y="5897861"/>
                </a:lnTo>
                <a:lnTo>
                  <a:pt x="2498161" y="5903941"/>
                </a:lnTo>
                <a:lnTo>
                  <a:pt x="2508690" y="5910021"/>
                </a:lnTo>
                <a:lnTo>
                  <a:pt x="2517349" y="5913266"/>
                </a:lnTo>
                <a:lnTo>
                  <a:pt x="2539577" y="5917334"/>
                </a:lnTo>
                <a:lnTo>
                  <a:pt x="2561044" y="5922714"/>
                </a:lnTo>
                <a:lnTo>
                  <a:pt x="2571777" y="5925406"/>
                </a:lnTo>
                <a:lnTo>
                  <a:pt x="2582313" y="5931488"/>
                </a:lnTo>
                <a:lnTo>
                  <a:pt x="2591325" y="5940197"/>
                </a:lnTo>
                <a:lnTo>
                  <a:pt x="2600339" y="5948907"/>
                </a:lnTo>
                <a:lnTo>
                  <a:pt x="2606515" y="5959489"/>
                </a:lnTo>
                <a:lnTo>
                  <a:pt x="2614369" y="5976291"/>
                </a:lnTo>
                <a:lnTo>
                  <a:pt x="2592143" y="5972227"/>
                </a:lnTo>
                <a:lnTo>
                  <a:pt x="2572747" y="5966287"/>
                </a:lnTo>
                <a:lnTo>
                  <a:pt x="2530773" y="5950821"/>
                </a:lnTo>
                <a:lnTo>
                  <a:pt x="2510065" y="5944127"/>
                </a:lnTo>
                <a:lnTo>
                  <a:pt x="2488596" y="5938742"/>
                </a:lnTo>
                <a:lnTo>
                  <a:pt x="2467687" y="5935437"/>
                </a:lnTo>
                <a:lnTo>
                  <a:pt x="2444502" y="5936078"/>
                </a:lnTo>
                <a:lnTo>
                  <a:pt x="2450272" y="5953433"/>
                </a:lnTo>
                <a:lnTo>
                  <a:pt x="2459085" y="5965537"/>
                </a:lnTo>
                <a:lnTo>
                  <a:pt x="2466581" y="5976873"/>
                </a:lnTo>
                <a:lnTo>
                  <a:pt x="2475597" y="5985586"/>
                </a:lnTo>
                <a:lnTo>
                  <a:pt x="2494382" y="6001691"/>
                </a:lnTo>
                <a:lnTo>
                  <a:pt x="2514127" y="6013092"/>
                </a:lnTo>
                <a:lnTo>
                  <a:pt x="2535193" y="6025253"/>
                </a:lnTo>
                <a:lnTo>
                  <a:pt x="2552870" y="6037214"/>
                </a:lnTo>
                <a:lnTo>
                  <a:pt x="2561879" y="6045923"/>
                </a:lnTo>
                <a:lnTo>
                  <a:pt x="2572214" y="6055392"/>
                </a:lnTo>
                <a:lnTo>
                  <a:pt x="2579706" y="6066735"/>
                </a:lnTo>
                <a:lnTo>
                  <a:pt x="2587553" y="6083539"/>
                </a:lnTo>
                <a:lnTo>
                  <a:pt x="2580571" y="6086518"/>
                </a:lnTo>
                <a:lnTo>
                  <a:pt x="2575458" y="6092331"/>
                </a:lnTo>
                <a:lnTo>
                  <a:pt x="2572420" y="6097594"/>
                </a:lnTo>
                <a:lnTo>
                  <a:pt x="2570703" y="6103613"/>
                </a:lnTo>
                <a:lnTo>
                  <a:pt x="2567817" y="6117727"/>
                </a:lnTo>
                <a:lnTo>
                  <a:pt x="2567011" y="6131285"/>
                </a:lnTo>
                <a:lnTo>
                  <a:pt x="2563366" y="6146715"/>
                </a:lnTo>
                <a:lnTo>
                  <a:pt x="2560330" y="6151973"/>
                </a:lnTo>
                <a:lnTo>
                  <a:pt x="2557292" y="6157233"/>
                </a:lnTo>
                <a:lnTo>
                  <a:pt x="2553500" y="6163809"/>
                </a:lnTo>
                <a:lnTo>
                  <a:pt x="2547834" y="6167547"/>
                </a:lnTo>
                <a:lnTo>
                  <a:pt x="2538768" y="6171081"/>
                </a:lnTo>
                <a:lnTo>
                  <a:pt x="2528390" y="6173856"/>
                </a:lnTo>
                <a:lnTo>
                  <a:pt x="2530361" y="6152201"/>
                </a:lnTo>
                <a:lnTo>
                  <a:pt x="2531367" y="6135252"/>
                </a:lnTo>
                <a:lnTo>
                  <a:pt x="2532379" y="6118302"/>
                </a:lnTo>
                <a:lnTo>
                  <a:pt x="2530554" y="6103224"/>
                </a:lnTo>
                <a:lnTo>
                  <a:pt x="2527205" y="6090773"/>
                </a:lnTo>
                <a:lnTo>
                  <a:pt x="2521789" y="6078880"/>
                </a:lnTo>
                <a:lnTo>
                  <a:pt x="2516166" y="6070373"/>
                </a:lnTo>
                <a:lnTo>
                  <a:pt x="2508674" y="6059035"/>
                </a:lnTo>
                <a:lnTo>
                  <a:pt x="2490646" y="6041614"/>
                </a:lnTo>
                <a:lnTo>
                  <a:pt x="2467906" y="6023226"/>
                </a:lnTo>
                <a:lnTo>
                  <a:pt x="2441021" y="6005947"/>
                </a:lnTo>
                <a:lnTo>
                  <a:pt x="2413220" y="5981132"/>
                </a:lnTo>
                <a:lnTo>
                  <a:pt x="2412057" y="5989227"/>
                </a:lnTo>
                <a:lnTo>
                  <a:pt x="2410338" y="5995250"/>
                </a:lnTo>
                <a:lnTo>
                  <a:pt x="2408571" y="6013514"/>
                </a:lnTo>
                <a:lnTo>
                  <a:pt x="2412067" y="6034815"/>
                </a:lnTo>
                <a:lnTo>
                  <a:pt x="2417234" y="6062347"/>
                </a:lnTo>
                <a:lnTo>
                  <a:pt x="2427111" y="6090839"/>
                </a:lnTo>
                <a:lnTo>
                  <a:pt x="2438307" y="6120094"/>
                </a:lnTo>
                <a:lnTo>
                  <a:pt x="2450821" y="6150110"/>
                </a:lnTo>
                <a:lnTo>
                  <a:pt x="2466724" y="6180331"/>
                </a:lnTo>
                <a:lnTo>
                  <a:pt x="2482631" y="6210551"/>
                </a:lnTo>
                <a:lnTo>
                  <a:pt x="2502483" y="6243053"/>
                </a:lnTo>
                <a:lnTo>
                  <a:pt x="2523295" y="6270852"/>
                </a:lnTo>
                <a:lnTo>
                  <a:pt x="2543555" y="6296571"/>
                </a:lnTo>
                <a:lnTo>
                  <a:pt x="2563255" y="6320214"/>
                </a:lnTo>
                <a:lnTo>
                  <a:pt x="2585231" y="6339917"/>
                </a:lnTo>
                <a:lnTo>
                  <a:pt x="2602903" y="6351871"/>
                </a:lnTo>
                <a:lnTo>
                  <a:pt x="2613438" y="6357954"/>
                </a:lnTo>
                <a:lnTo>
                  <a:pt x="2622091" y="6361198"/>
                </a:lnTo>
                <a:lnTo>
                  <a:pt x="2622805" y="6372128"/>
                </a:lnTo>
                <a:lnTo>
                  <a:pt x="2624071" y="6385134"/>
                </a:lnTo>
                <a:lnTo>
                  <a:pt x="2633393" y="6411555"/>
                </a:lnTo>
                <a:lnTo>
                  <a:pt x="2659171" y="6470270"/>
                </a:lnTo>
                <a:lnTo>
                  <a:pt x="2668498" y="6496691"/>
                </a:lnTo>
                <a:lnTo>
                  <a:pt x="2669767" y="6509694"/>
                </a:lnTo>
                <a:lnTo>
                  <a:pt x="2670476" y="6520625"/>
                </a:lnTo>
                <a:lnTo>
                  <a:pt x="2667796" y="6531352"/>
                </a:lnTo>
                <a:lnTo>
                  <a:pt x="2663242" y="6539235"/>
                </a:lnTo>
                <a:lnTo>
                  <a:pt x="2655293" y="6546922"/>
                </a:lnTo>
                <a:lnTo>
                  <a:pt x="2642639" y="6553641"/>
                </a:lnTo>
                <a:lnTo>
                  <a:pt x="2634587" y="6540225"/>
                </a:lnTo>
                <a:lnTo>
                  <a:pt x="2625768" y="6528126"/>
                </a:lnTo>
                <a:lnTo>
                  <a:pt x="2621113" y="6514914"/>
                </a:lnTo>
                <a:lnTo>
                  <a:pt x="2618329" y="6504538"/>
                </a:lnTo>
                <a:lnTo>
                  <a:pt x="2611995" y="6485106"/>
                </a:lnTo>
                <a:lnTo>
                  <a:pt x="2612443" y="6466083"/>
                </a:lnTo>
                <a:lnTo>
                  <a:pt x="2610062" y="6448925"/>
                </a:lnTo>
                <a:lnTo>
                  <a:pt x="2606562" y="6427621"/>
                </a:lnTo>
                <a:lnTo>
                  <a:pt x="2603015" y="6418560"/>
                </a:lnTo>
                <a:lnTo>
                  <a:pt x="2597596" y="6406664"/>
                </a:lnTo>
                <a:lnTo>
                  <a:pt x="2590863" y="6394010"/>
                </a:lnTo>
                <a:lnTo>
                  <a:pt x="2579416" y="6380390"/>
                </a:lnTo>
                <a:lnTo>
                  <a:pt x="2567518" y="6385795"/>
                </a:lnTo>
                <a:lnTo>
                  <a:pt x="2560332" y="6392163"/>
                </a:lnTo>
                <a:lnTo>
                  <a:pt x="2556535" y="6398740"/>
                </a:lnTo>
                <a:lnTo>
                  <a:pt x="2553853" y="6409462"/>
                </a:lnTo>
                <a:lnTo>
                  <a:pt x="2555326" y="6419076"/>
                </a:lnTo>
                <a:lnTo>
                  <a:pt x="2557353" y="6430768"/>
                </a:lnTo>
                <a:lnTo>
                  <a:pt x="2566671" y="6457187"/>
                </a:lnTo>
                <a:lnTo>
                  <a:pt x="2550521" y="6442600"/>
                </a:lnTo>
                <a:lnTo>
                  <a:pt x="2539835" y="6427664"/>
                </a:lnTo>
                <a:lnTo>
                  <a:pt x="2525957" y="6409134"/>
                </a:lnTo>
                <a:lnTo>
                  <a:pt x="2516236" y="6389497"/>
                </a:lnTo>
                <a:lnTo>
                  <a:pt x="2507270" y="6368538"/>
                </a:lnTo>
                <a:lnTo>
                  <a:pt x="2500378" y="6347032"/>
                </a:lnTo>
                <a:lnTo>
                  <a:pt x="2486802" y="6300623"/>
                </a:lnTo>
                <a:lnTo>
                  <a:pt x="2474537" y="6254969"/>
                </a:lnTo>
                <a:lnTo>
                  <a:pt x="2467088" y="6231384"/>
                </a:lnTo>
                <a:lnTo>
                  <a:pt x="2458122" y="6210431"/>
                </a:lnTo>
                <a:lnTo>
                  <a:pt x="2448401" y="6190790"/>
                </a:lnTo>
                <a:lnTo>
                  <a:pt x="2437357" y="6170388"/>
                </a:lnTo>
                <a:lnTo>
                  <a:pt x="2422723" y="6153173"/>
                </a:lnTo>
                <a:lnTo>
                  <a:pt x="2408646" y="6138036"/>
                </a:lnTo>
                <a:lnTo>
                  <a:pt x="2400388" y="6128009"/>
                </a:lnTo>
                <a:lnTo>
                  <a:pt x="2397557" y="6129876"/>
                </a:lnTo>
                <a:lnTo>
                  <a:pt x="2393608" y="6127597"/>
                </a:lnTo>
                <a:lnTo>
                  <a:pt x="2389252" y="6132094"/>
                </a:lnTo>
                <a:lnTo>
                  <a:pt x="2384139" y="6137911"/>
                </a:lnTo>
                <a:lnTo>
                  <a:pt x="2379585" y="6145799"/>
                </a:lnTo>
                <a:lnTo>
                  <a:pt x="2370882" y="6154800"/>
                </a:lnTo>
                <a:lnTo>
                  <a:pt x="2362173" y="6163796"/>
                </a:lnTo>
                <a:lnTo>
                  <a:pt x="2355185" y="6166777"/>
                </a:lnTo>
                <a:lnTo>
                  <a:pt x="2347641" y="6167681"/>
                </a:lnTo>
                <a:lnTo>
                  <a:pt x="2331085" y="6159879"/>
                </a:lnTo>
                <a:lnTo>
                  <a:pt x="2319439" y="6149646"/>
                </a:lnTo>
                <a:lnTo>
                  <a:pt x="2310833" y="6134153"/>
                </a:lnTo>
                <a:lnTo>
                  <a:pt x="2302775" y="6120740"/>
                </a:lnTo>
                <a:lnTo>
                  <a:pt x="2297000" y="6103378"/>
                </a:lnTo>
                <a:lnTo>
                  <a:pt x="2291226" y="6086018"/>
                </a:lnTo>
                <a:lnTo>
                  <a:pt x="2285143" y="6050949"/>
                </a:lnTo>
                <a:lnTo>
                  <a:pt x="2275465" y="6019064"/>
                </a:lnTo>
                <a:lnTo>
                  <a:pt x="2272122" y="6006616"/>
                </a:lnTo>
                <a:lnTo>
                  <a:pt x="2264625" y="5995277"/>
                </a:lnTo>
                <a:lnTo>
                  <a:pt x="2255609" y="5986565"/>
                </a:lnTo>
                <a:lnTo>
                  <a:pt x="2243562" y="5983117"/>
                </a:lnTo>
                <a:lnTo>
                  <a:pt x="2229992" y="5982292"/>
                </a:lnTo>
                <a:lnTo>
                  <a:pt x="2214146" y="5985416"/>
                </a:lnTo>
                <a:lnTo>
                  <a:pt x="2215512" y="5973931"/>
                </a:lnTo>
                <a:lnTo>
                  <a:pt x="2216318" y="5960370"/>
                </a:lnTo>
                <a:lnTo>
                  <a:pt x="2217174" y="5934567"/>
                </a:lnTo>
                <a:lnTo>
                  <a:pt x="2212764" y="5905722"/>
                </a:lnTo>
                <a:lnTo>
                  <a:pt x="2205519" y="5878748"/>
                </a:lnTo>
                <a:lnTo>
                  <a:pt x="2194323" y="5849493"/>
                </a:lnTo>
                <a:lnTo>
                  <a:pt x="2181053" y="5820790"/>
                </a:lnTo>
                <a:lnTo>
                  <a:pt x="2166264" y="5794722"/>
                </a:lnTo>
                <a:lnTo>
                  <a:pt x="2148284" y="5765057"/>
                </a:lnTo>
                <a:lnTo>
                  <a:pt x="2109491" y="5707593"/>
                </a:lnTo>
                <a:lnTo>
                  <a:pt x="2067658" y="5655391"/>
                </a:lnTo>
                <a:lnTo>
                  <a:pt x="1996201" y="5563294"/>
                </a:lnTo>
                <a:lnTo>
                  <a:pt x="2001210" y="5536379"/>
                </a:lnTo>
                <a:lnTo>
                  <a:pt x="2005457" y="5510780"/>
                </a:lnTo>
                <a:lnTo>
                  <a:pt x="2007070" y="5483663"/>
                </a:lnTo>
                <a:lnTo>
                  <a:pt x="2002460" y="5458209"/>
                </a:lnTo>
                <a:lnTo>
                  <a:pt x="1996527" y="5431994"/>
                </a:lnTo>
                <a:lnTo>
                  <a:pt x="1989282" y="5405020"/>
                </a:lnTo>
                <a:lnTo>
                  <a:pt x="1979201" y="5379910"/>
                </a:lnTo>
                <a:lnTo>
                  <a:pt x="1968563" y="5352732"/>
                </a:lnTo>
                <a:lnTo>
                  <a:pt x="1943139" y="5299482"/>
                </a:lnTo>
                <a:lnTo>
                  <a:pt x="1917152" y="5244154"/>
                </a:lnTo>
                <a:lnTo>
                  <a:pt x="1892695" y="5186203"/>
                </a:lnTo>
                <a:lnTo>
                  <a:pt x="1881495" y="5156943"/>
                </a:lnTo>
                <a:lnTo>
                  <a:pt x="1872934" y="5129210"/>
                </a:lnTo>
                <a:lnTo>
                  <a:pt x="1860434" y="5144784"/>
                </a:lnTo>
                <a:lnTo>
                  <a:pt x="1850563" y="5161877"/>
                </a:lnTo>
                <a:lnTo>
                  <a:pt x="1846159" y="5178625"/>
                </a:lnTo>
                <a:lnTo>
                  <a:pt x="1843837" y="5194809"/>
                </a:lnTo>
                <a:lnTo>
                  <a:pt x="1846220" y="5211967"/>
                </a:lnTo>
                <a:lnTo>
                  <a:pt x="1849156" y="5231196"/>
                </a:lnTo>
                <a:lnTo>
                  <a:pt x="1854935" y="5248558"/>
                </a:lnTo>
                <a:lnTo>
                  <a:pt x="1862024" y="5266676"/>
                </a:lnTo>
                <a:lnTo>
                  <a:pt x="1880711" y="5307270"/>
                </a:lnTo>
                <a:lnTo>
                  <a:pt x="1903913" y="5352222"/>
                </a:lnTo>
                <a:lnTo>
                  <a:pt x="1927467" y="5402636"/>
                </a:lnTo>
                <a:lnTo>
                  <a:pt x="1938103" y="5429819"/>
                </a:lnTo>
                <a:lnTo>
                  <a:pt x="1947785" y="5461702"/>
                </a:lnTo>
                <a:lnTo>
                  <a:pt x="1931021" y="5457285"/>
                </a:lnTo>
                <a:lnTo>
                  <a:pt x="1915222" y="5448164"/>
                </a:lnTo>
                <a:lnTo>
                  <a:pt x="1904335" y="5436615"/>
                </a:lnTo>
                <a:lnTo>
                  <a:pt x="1893649" y="5421686"/>
                </a:lnTo>
                <a:lnTo>
                  <a:pt x="1885797" y="5404879"/>
                </a:lnTo>
                <a:lnTo>
                  <a:pt x="1879470" y="5385444"/>
                </a:lnTo>
                <a:lnTo>
                  <a:pt x="1867008" y="5343183"/>
                </a:lnTo>
                <a:lnTo>
                  <a:pt x="1856822" y="5296981"/>
                </a:lnTo>
                <a:lnTo>
                  <a:pt x="1848615" y="5274712"/>
                </a:lnTo>
                <a:lnTo>
                  <a:pt x="1839846" y="5250363"/>
                </a:lnTo>
                <a:lnTo>
                  <a:pt x="1831645" y="5228094"/>
                </a:lnTo>
                <a:lnTo>
                  <a:pt x="1817966" y="5206174"/>
                </a:lnTo>
                <a:lnTo>
                  <a:pt x="1805611" y="5185013"/>
                </a:lnTo>
                <a:lnTo>
                  <a:pt x="1789101" y="5164962"/>
                </a:lnTo>
                <a:lnTo>
                  <a:pt x="1796644" y="5164061"/>
                </a:lnTo>
                <a:lnTo>
                  <a:pt x="1804952" y="5161841"/>
                </a:lnTo>
                <a:lnTo>
                  <a:pt x="1811936" y="5158862"/>
                </a:lnTo>
                <a:lnTo>
                  <a:pt x="1816288" y="5154363"/>
                </a:lnTo>
                <a:lnTo>
                  <a:pt x="1818567" y="5150416"/>
                </a:lnTo>
                <a:lnTo>
                  <a:pt x="1820286" y="5144397"/>
                </a:lnTo>
                <a:lnTo>
                  <a:pt x="1820331" y="5132150"/>
                </a:lnTo>
                <a:lnTo>
                  <a:pt x="1818512" y="5117074"/>
                </a:lnTo>
                <a:lnTo>
                  <a:pt x="1812529" y="5103101"/>
                </a:lnTo>
                <a:lnTo>
                  <a:pt x="1798704" y="5072330"/>
                </a:lnTo>
                <a:lnTo>
                  <a:pt x="1792166" y="5056280"/>
                </a:lnTo>
                <a:lnTo>
                  <a:pt x="1786951" y="5040998"/>
                </a:lnTo>
                <a:lnTo>
                  <a:pt x="1782289" y="5027786"/>
                </a:lnTo>
                <a:lnTo>
                  <a:pt x="1783097" y="5014227"/>
                </a:lnTo>
                <a:lnTo>
                  <a:pt x="1784056" y="5009522"/>
                </a:lnTo>
                <a:lnTo>
                  <a:pt x="1787094" y="5004260"/>
                </a:lnTo>
                <a:lnTo>
                  <a:pt x="1791448" y="4999765"/>
                </a:lnTo>
                <a:lnTo>
                  <a:pt x="1798432" y="4996784"/>
                </a:lnTo>
                <a:lnTo>
                  <a:pt x="1804100" y="4993046"/>
                </a:lnTo>
                <a:lnTo>
                  <a:pt x="1812407" y="4990826"/>
                </a:lnTo>
                <a:lnTo>
                  <a:pt x="1836910" y="4990948"/>
                </a:lnTo>
                <a:lnTo>
                  <a:pt x="1800702" y="4947251"/>
                </a:lnTo>
                <a:lnTo>
                  <a:pt x="1772393" y="4908119"/>
                </a:lnTo>
                <a:lnTo>
                  <a:pt x="1761909" y="4889789"/>
                </a:lnTo>
                <a:lnTo>
                  <a:pt x="1754816" y="4871668"/>
                </a:lnTo>
                <a:lnTo>
                  <a:pt x="1746407" y="4852791"/>
                </a:lnTo>
                <a:lnTo>
                  <a:pt x="1739871" y="4836743"/>
                </a:lnTo>
                <a:lnTo>
                  <a:pt x="1729285" y="4797320"/>
                </a:lnTo>
                <a:lnTo>
                  <a:pt x="1722847" y="4756783"/>
                </a:lnTo>
                <a:lnTo>
                  <a:pt x="1720964" y="4708360"/>
                </a:lnTo>
                <a:lnTo>
                  <a:pt x="1717408" y="4653712"/>
                </a:lnTo>
                <a:lnTo>
                  <a:pt x="1698575" y="4649854"/>
                </a:lnTo>
                <a:lnTo>
                  <a:pt x="1680498" y="4644676"/>
                </a:lnTo>
                <a:lnTo>
                  <a:pt x="1663385" y="4634794"/>
                </a:lnTo>
                <a:lnTo>
                  <a:pt x="1647584" y="4625673"/>
                </a:lnTo>
                <a:lnTo>
                  <a:pt x="1634064" y="4612609"/>
                </a:lnTo>
                <a:lnTo>
                  <a:pt x="1620546" y="4599542"/>
                </a:lnTo>
                <a:lnTo>
                  <a:pt x="1606467" y="4584402"/>
                </a:lnTo>
                <a:lnTo>
                  <a:pt x="1593706" y="4570024"/>
                </a:lnTo>
                <a:lnTo>
                  <a:pt x="1569903" y="4535239"/>
                </a:lnTo>
                <a:lnTo>
                  <a:pt x="1548939" y="4498587"/>
                </a:lnTo>
                <a:lnTo>
                  <a:pt x="1528168" y="4458546"/>
                </a:lnTo>
                <a:lnTo>
                  <a:pt x="1509478" y="4417950"/>
                </a:lnTo>
                <a:lnTo>
                  <a:pt x="1474933" y="4334892"/>
                </a:lnTo>
                <a:lnTo>
                  <a:pt x="1457562" y="4295059"/>
                </a:lnTo>
                <a:lnTo>
                  <a:pt x="1441304" y="4259375"/>
                </a:lnTo>
                <a:lnTo>
                  <a:pt x="1424286" y="4225002"/>
                </a:lnTo>
                <a:lnTo>
                  <a:pt x="1406305" y="4195339"/>
                </a:lnTo>
                <a:lnTo>
                  <a:pt x="1397493" y="4183239"/>
                </a:lnTo>
                <a:lnTo>
                  <a:pt x="1387161" y="4173765"/>
                </a:lnTo>
                <a:lnTo>
                  <a:pt x="1375514" y="4163535"/>
                </a:lnTo>
                <a:lnTo>
                  <a:pt x="1365741" y="4156138"/>
                </a:lnTo>
                <a:lnTo>
                  <a:pt x="1298980" y="3973833"/>
                </a:lnTo>
                <a:lnTo>
                  <a:pt x="1228261" y="3789242"/>
                </a:lnTo>
                <a:lnTo>
                  <a:pt x="1154556" y="3597666"/>
                </a:lnTo>
                <a:lnTo>
                  <a:pt x="1077669" y="3402495"/>
                </a:lnTo>
                <a:lnTo>
                  <a:pt x="782037" y="2604168"/>
                </a:lnTo>
                <a:lnTo>
                  <a:pt x="470092" y="1782389"/>
                </a:lnTo>
                <a:lnTo>
                  <a:pt x="237168" y="1188571"/>
                </a:lnTo>
                <a:lnTo>
                  <a:pt x="303229" y="1165351"/>
                </a:lnTo>
                <a:lnTo>
                  <a:pt x="293060" y="1164742"/>
                </a:lnTo>
                <a:lnTo>
                  <a:pt x="284399" y="1161491"/>
                </a:lnTo>
                <a:lnTo>
                  <a:pt x="261823" y="1151965"/>
                </a:lnTo>
                <a:lnTo>
                  <a:pt x="239441" y="1139043"/>
                </a:lnTo>
                <a:lnTo>
                  <a:pt x="218014" y="1121414"/>
                </a:lnTo>
                <a:lnTo>
                  <a:pt x="212401" y="1112912"/>
                </a:lnTo>
                <a:lnTo>
                  <a:pt x="206019" y="1105722"/>
                </a:lnTo>
                <a:lnTo>
                  <a:pt x="204349" y="1099498"/>
                </a:lnTo>
                <a:lnTo>
                  <a:pt x="204752" y="1092716"/>
                </a:lnTo>
                <a:lnTo>
                  <a:pt x="210423" y="1088976"/>
                </a:lnTo>
                <a:lnTo>
                  <a:pt x="216847" y="1083922"/>
                </a:lnTo>
                <a:lnTo>
                  <a:pt x="229857" y="1082669"/>
                </a:lnTo>
                <a:lnTo>
                  <a:pt x="247580" y="1082379"/>
                </a:lnTo>
                <a:lnTo>
                  <a:pt x="227628" y="1074368"/>
                </a:lnTo>
                <a:lnTo>
                  <a:pt x="209408" y="1060339"/>
                </a:lnTo>
                <a:lnTo>
                  <a:pt x="195320" y="1045194"/>
                </a:lnTo>
                <a:lnTo>
                  <a:pt x="182013" y="1028745"/>
                </a:lnTo>
                <a:lnTo>
                  <a:pt x="172285" y="1009104"/>
                </a:lnTo>
                <a:lnTo>
                  <a:pt x="162004" y="987388"/>
                </a:lnTo>
                <a:lnTo>
                  <a:pt x="154563" y="963805"/>
                </a:lnTo>
                <a:lnTo>
                  <a:pt x="147671" y="942295"/>
                </a:lnTo>
                <a:lnTo>
                  <a:pt x="136170" y="895334"/>
                </a:lnTo>
                <a:lnTo>
                  <a:pt x="122596" y="848923"/>
                </a:lnTo>
                <a:lnTo>
                  <a:pt x="116266" y="829490"/>
                </a:lnTo>
                <a:lnTo>
                  <a:pt x="108057" y="807219"/>
                </a:lnTo>
                <a:lnTo>
                  <a:pt x="98127" y="790972"/>
                </a:lnTo>
                <a:close/>
                <a:moveTo>
                  <a:pt x="1116330" y="301053"/>
                </a:moveTo>
                <a:lnTo>
                  <a:pt x="1121577" y="304081"/>
                </a:lnTo>
                <a:lnTo>
                  <a:pt x="1126040" y="308429"/>
                </a:lnTo>
                <a:lnTo>
                  <a:pt x="1131579" y="316935"/>
                </a:lnTo>
                <a:lnTo>
                  <a:pt x="1133753" y="325272"/>
                </a:lnTo>
                <a:lnTo>
                  <a:pt x="1138617" y="344007"/>
                </a:lnTo>
                <a:lnTo>
                  <a:pt x="1143694" y="359323"/>
                </a:lnTo>
                <a:lnTo>
                  <a:pt x="1148687" y="365741"/>
                </a:lnTo>
                <a:lnTo>
                  <a:pt x="1153920" y="368763"/>
                </a:lnTo>
                <a:lnTo>
                  <a:pt x="1159144" y="371778"/>
                </a:lnTo>
                <a:lnTo>
                  <a:pt x="1167435" y="369490"/>
                </a:lnTo>
                <a:lnTo>
                  <a:pt x="1177253" y="364538"/>
                </a:lnTo>
                <a:lnTo>
                  <a:pt x="1190692" y="356371"/>
                </a:lnTo>
                <a:lnTo>
                  <a:pt x="1181714" y="368890"/>
                </a:lnTo>
                <a:lnTo>
                  <a:pt x="1171975" y="382731"/>
                </a:lnTo>
                <a:lnTo>
                  <a:pt x="1167157" y="394106"/>
                </a:lnTo>
                <a:lnTo>
                  <a:pt x="1162338" y="405478"/>
                </a:lnTo>
                <a:lnTo>
                  <a:pt x="1161645" y="415697"/>
                </a:lnTo>
                <a:lnTo>
                  <a:pt x="1160970" y="425926"/>
                </a:lnTo>
                <a:lnTo>
                  <a:pt x="1163758" y="445234"/>
                </a:lnTo>
                <a:lnTo>
                  <a:pt x="1168618" y="463964"/>
                </a:lnTo>
                <a:lnTo>
                  <a:pt x="1175097" y="488940"/>
                </a:lnTo>
                <a:lnTo>
                  <a:pt x="1181345" y="517319"/>
                </a:lnTo>
                <a:lnTo>
                  <a:pt x="1185309" y="549693"/>
                </a:lnTo>
                <a:lnTo>
                  <a:pt x="1170484" y="548214"/>
                </a:lnTo>
                <a:lnTo>
                  <a:pt x="1157961" y="542757"/>
                </a:lnTo>
                <a:lnTo>
                  <a:pt x="1148277" y="535394"/>
                </a:lnTo>
                <a:lnTo>
                  <a:pt x="1140898" y="524054"/>
                </a:lnTo>
                <a:lnTo>
                  <a:pt x="1135040" y="510056"/>
                </a:lnTo>
                <a:lnTo>
                  <a:pt x="1130722" y="493405"/>
                </a:lnTo>
                <a:lnTo>
                  <a:pt x="1124927" y="458207"/>
                </a:lnTo>
                <a:lnTo>
                  <a:pt x="1118154" y="376429"/>
                </a:lnTo>
                <a:lnTo>
                  <a:pt x="1115365" y="357123"/>
                </a:lnTo>
                <a:lnTo>
                  <a:pt x="1112554" y="337804"/>
                </a:lnTo>
                <a:lnTo>
                  <a:pt x="1104833" y="320959"/>
                </a:lnTo>
                <a:lnTo>
                  <a:pt x="1101052" y="306392"/>
                </a:lnTo>
                <a:lnTo>
                  <a:pt x="1108805" y="302015"/>
                </a:lnTo>
                <a:close/>
                <a:moveTo>
                  <a:pt x="973161" y="0"/>
                </a:moveTo>
                <a:lnTo>
                  <a:pt x="8541659" y="0"/>
                </a:lnTo>
                <a:lnTo>
                  <a:pt x="8541659" y="5125263"/>
                </a:lnTo>
                <a:lnTo>
                  <a:pt x="8539177" y="5129563"/>
                </a:lnTo>
                <a:lnTo>
                  <a:pt x="8537453" y="5135589"/>
                </a:lnTo>
                <a:lnTo>
                  <a:pt x="8540439" y="5142578"/>
                </a:lnTo>
                <a:lnTo>
                  <a:pt x="8541659" y="5147133"/>
                </a:lnTo>
                <a:lnTo>
                  <a:pt x="8541659" y="5163066"/>
                </a:lnTo>
                <a:lnTo>
                  <a:pt x="8527778" y="5149308"/>
                </a:lnTo>
                <a:lnTo>
                  <a:pt x="8508845" y="5124337"/>
                </a:lnTo>
                <a:lnTo>
                  <a:pt x="8490120" y="5095976"/>
                </a:lnTo>
                <a:lnTo>
                  <a:pt x="8472152" y="5066293"/>
                </a:lnTo>
                <a:lnTo>
                  <a:pt x="8437942" y="5000905"/>
                </a:lnTo>
                <a:lnTo>
                  <a:pt x="8404495" y="4934200"/>
                </a:lnTo>
                <a:lnTo>
                  <a:pt x="8387490" y="4899814"/>
                </a:lnTo>
                <a:lnTo>
                  <a:pt x="8366132" y="4869928"/>
                </a:lnTo>
                <a:lnTo>
                  <a:pt x="8344215" y="4837971"/>
                </a:lnTo>
                <a:lnTo>
                  <a:pt x="8319816" y="4813350"/>
                </a:lnTo>
                <a:lnTo>
                  <a:pt x="8294100" y="4787975"/>
                </a:lnTo>
                <a:lnTo>
                  <a:pt x="8279066" y="4777537"/>
                </a:lnTo>
                <a:lnTo>
                  <a:pt x="8264029" y="4767100"/>
                </a:lnTo>
                <a:lnTo>
                  <a:pt x="8248790" y="4760057"/>
                </a:lnTo>
                <a:lnTo>
                  <a:pt x="8232231" y="4752252"/>
                </a:lnTo>
                <a:lnTo>
                  <a:pt x="8214156" y="4747081"/>
                </a:lnTo>
                <a:lnTo>
                  <a:pt x="8196080" y="4741911"/>
                </a:lnTo>
                <a:lnTo>
                  <a:pt x="8200841" y="4730620"/>
                </a:lnTo>
                <a:lnTo>
                  <a:pt x="8206163" y="4721402"/>
                </a:lnTo>
                <a:lnTo>
                  <a:pt x="8211281" y="4715582"/>
                </a:lnTo>
                <a:lnTo>
                  <a:pt x="8216956" y="4711836"/>
                </a:lnTo>
                <a:lnTo>
                  <a:pt x="8235436" y="4710220"/>
                </a:lnTo>
                <a:lnTo>
                  <a:pt x="8254682" y="4707287"/>
                </a:lnTo>
                <a:lnTo>
                  <a:pt x="8185688" y="4620067"/>
                </a:lnTo>
                <a:lnTo>
                  <a:pt x="8113714" y="4525856"/>
                </a:lnTo>
                <a:lnTo>
                  <a:pt x="8043814" y="4431085"/>
                </a:lnTo>
                <a:lnTo>
                  <a:pt x="8008585" y="4382662"/>
                </a:lnTo>
                <a:lnTo>
                  <a:pt x="7976752" y="4334443"/>
                </a:lnTo>
                <a:lnTo>
                  <a:pt x="7946993" y="4285671"/>
                </a:lnTo>
                <a:lnTo>
                  <a:pt x="7918548" y="4237652"/>
                </a:lnTo>
                <a:lnTo>
                  <a:pt x="7892184" y="4189082"/>
                </a:lnTo>
                <a:lnTo>
                  <a:pt x="7870326" y="4144866"/>
                </a:lnTo>
                <a:lnTo>
                  <a:pt x="7851299" y="4098776"/>
                </a:lnTo>
                <a:lnTo>
                  <a:pt x="7837541" y="4055729"/>
                </a:lnTo>
                <a:lnTo>
                  <a:pt x="7827732" y="4014961"/>
                </a:lnTo>
                <a:lnTo>
                  <a:pt x="7826113" y="3996478"/>
                </a:lnTo>
                <a:lnTo>
                  <a:pt x="7823945" y="3975917"/>
                </a:lnTo>
                <a:lnTo>
                  <a:pt x="7816455" y="3964570"/>
                </a:lnTo>
                <a:lnTo>
                  <a:pt x="7809315" y="3958695"/>
                </a:lnTo>
                <a:lnTo>
                  <a:pt x="7804051" y="3955653"/>
                </a:lnTo>
                <a:lnTo>
                  <a:pt x="7799138" y="3958084"/>
                </a:lnTo>
                <a:lnTo>
                  <a:pt x="7793468" y="3961829"/>
                </a:lnTo>
                <a:lnTo>
                  <a:pt x="7789109" y="3966339"/>
                </a:lnTo>
                <a:lnTo>
                  <a:pt x="7781510" y="3979499"/>
                </a:lnTo>
                <a:lnTo>
                  <a:pt x="7774467" y="3994740"/>
                </a:lnTo>
                <a:lnTo>
                  <a:pt x="7771424" y="4000007"/>
                </a:lnTo>
                <a:lnTo>
                  <a:pt x="7767068" y="4004513"/>
                </a:lnTo>
                <a:lnTo>
                  <a:pt x="7764992" y="4005066"/>
                </a:lnTo>
                <a:lnTo>
                  <a:pt x="7759727" y="4002030"/>
                </a:lnTo>
                <a:lnTo>
                  <a:pt x="7755218" y="3997672"/>
                </a:lnTo>
                <a:lnTo>
                  <a:pt x="7751680" y="3988608"/>
                </a:lnTo>
                <a:lnTo>
                  <a:pt x="7737919" y="3945558"/>
                </a:lnTo>
                <a:lnTo>
                  <a:pt x="7723200" y="3907217"/>
                </a:lnTo>
                <a:lnTo>
                  <a:pt x="7708680" y="3865486"/>
                </a:lnTo>
                <a:lnTo>
                  <a:pt x="7691322" y="3825629"/>
                </a:lnTo>
                <a:lnTo>
                  <a:pt x="7671892" y="3786326"/>
                </a:lnTo>
                <a:lnTo>
                  <a:pt x="7651141" y="3746263"/>
                </a:lnTo>
                <a:lnTo>
                  <a:pt x="7630394" y="3706197"/>
                </a:lnTo>
                <a:lnTo>
                  <a:pt x="7608129" y="3668771"/>
                </a:lnTo>
                <a:lnTo>
                  <a:pt x="7582670" y="3627744"/>
                </a:lnTo>
                <a:lnTo>
                  <a:pt x="7557766" y="3588795"/>
                </a:lnTo>
                <a:lnTo>
                  <a:pt x="7503256" y="3509932"/>
                </a:lnTo>
                <a:lnTo>
                  <a:pt x="7440643" y="3429902"/>
                </a:lnTo>
                <a:lnTo>
                  <a:pt x="7371800" y="3351540"/>
                </a:lnTo>
                <a:lnTo>
                  <a:pt x="7382631" y="3375345"/>
                </a:lnTo>
                <a:lnTo>
                  <a:pt x="7394014" y="3401222"/>
                </a:lnTo>
                <a:lnTo>
                  <a:pt x="7414508" y="3456935"/>
                </a:lnTo>
                <a:lnTo>
                  <a:pt x="7430636" y="3517152"/>
                </a:lnTo>
                <a:lnTo>
                  <a:pt x="7448646" y="3580205"/>
                </a:lnTo>
                <a:lnTo>
                  <a:pt x="7479539" y="3712130"/>
                </a:lnTo>
                <a:lnTo>
                  <a:pt x="7510787" y="3849528"/>
                </a:lnTo>
                <a:lnTo>
                  <a:pt x="7530663" y="3915415"/>
                </a:lnTo>
                <a:lnTo>
                  <a:pt x="7554492" y="3983583"/>
                </a:lnTo>
                <a:lnTo>
                  <a:pt x="7580602" y="4047804"/>
                </a:lnTo>
                <a:lnTo>
                  <a:pt x="7606912" y="4108630"/>
                </a:lnTo>
                <a:lnTo>
                  <a:pt x="7624118" y="4139625"/>
                </a:lnTo>
                <a:lnTo>
                  <a:pt x="7640768" y="4168550"/>
                </a:lnTo>
                <a:lnTo>
                  <a:pt x="7658942" y="4194836"/>
                </a:lnTo>
                <a:lnTo>
                  <a:pt x="7678423" y="4221882"/>
                </a:lnTo>
                <a:lnTo>
                  <a:pt x="7698672" y="4247617"/>
                </a:lnTo>
                <a:lnTo>
                  <a:pt x="7718920" y="4273345"/>
                </a:lnTo>
                <a:lnTo>
                  <a:pt x="7742763" y="4295891"/>
                </a:lnTo>
                <a:lnTo>
                  <a:pt x="7766049" y="4316354"/>
                </a:lnTo>
                <a:lnTo>
                  <a:pt x="7761433" y="4336505"/>
                </a:lnTo>
                <a:lnTo>
                  <a:pt x="7753831" y="4349669"/>
                </a:lnTo>
                <a:lnTo>
                  <a:pt x="7746439" y="4359442"/>
                </a:lnTo>
                <a:lnTo>
                  <a:pt x="7737372" y="4362983"/>
                </a:lnTo>
                <a:lnTo>
                  <a:pt x="7725876" y="4361612"/>
                </a:lnTo>
                <a:lnTo>
                  <a:pt x="7715143" y="4358928"/>
                </a:lnTo>
                <a:lnTo>
                  <a:pt x="7704611" y="4352847"/>
                </a:lnTo>
                <a:lnTo>
                  <a:pt x="7692766" y="4346008"/>
                </a:lnTo>
                <a:lnTo>
                  <a:pt x="7669071" y="4332330"/>
                </a:lnTo>
                <a:lnTo>
                  <a:pt x="7654389" y="4327362"/>
                </a:lnTo>
                <a:lnTo>
                  <a:pt x="7641780" y="4321836"/>
                </a:lnTo>
                <a:lnTo>
                  <a:pt x="7628413" y="4317632"/>
                </a:lnTo>
                <a:lnTo>
                  <a:pt x="7616159" y="4317575"/>
                </a:lnTo>
                <a:lnTo>
                  <a:pt x="7602940" y="4322230"/>
                </a:lnTo>
                <a:lnTo>
                  <a:pt x="7591595" y="4329724"/>
                </a:lnTo>
                <a:lnTo>
                  <a:pt x="7606577" y="4352415"/>
                </a:lnTo>
                <a:lnTo>
                  <a:pt x="7623632" y="4374550"/>
                </a:lnTo>
                <a:lnTo>
                  <a:pt x="7660028" y="4414869"/>
                </a:lnTo>
                <a:lnTo>
                  <a:pt x="7697738" y="4455950"/>
                </a:lnTo>
                <a:lnTo>
                  <a:pt x="7738490" y="4491768"/>
                </a:lnTo>
                <a:lnTo>
                  <a:pt x="7823387" y="4563597"/>
                </a:lnTo>
                <a:lnTo>
                  <a:pt x="7864900" y="4598097"/>
                </a:lnTo>
                <a:lnTo>
                  <a:pt x="7908285" y="4635433"/>
                </a:lnTo>
                <a:lnTo>
                  <a:pt x="7948280" y="4672560"/>
                </a:lnTo>
                <a:lnTo>
                  <a:pt x="7984674" y="4712884"/>
                </a:lnTo>
                <a:lnTo>
                  <a:pt x="8020865" y="4756597"/>
                </a:lnTo>
                <a:lnTo>
                  <a:pt x="8036048" y="4775894"/>
                </a:lnTo>
                <a:lnTo>
                  <a:pt x="8049511" y="4801217"/>
                </a:lnTo>
                <a:lnTo>
                  <a:pt x="8063728" y="4825225"/>
                </a:lnTo>
                <a:lnTo>
                  <a:pt x="8075118" y="4851105"/>
                </a:lnTo>
                <a:lnTo>
                  <a:pt x="8088576" y="4876430"/>
                </a:lnTo>
                <a:lnTo>
                  <a:pt x="8095810" y="4903425"/>
                </a:lnTo>
                <a:lnTo>
                  <a:pt x="8103600" y="4932492"/>
                </a:lnTo>
                <a:lnTo>
                  <a:pt x="8110627" y="4962878"/>
                </a:lnTo>
                <a:lnTo>
                  <a:pt x="8115580" y="4993825"/>
                </a:lnTo>
                <a:lnTo>
                  <a:pt x="8116936" y="5027956"/>
                </a:lnTo>
                <a:lnTo>
                  <a:pt x="8096036" y="4979028"/>
                </a:lnTo>
                <a:lnTo>
                  <a:pt x="8071393" y="4924434"/>
                </a:lnTo>
                <a:lnTo>
                  <a:pt x="8055857" y="4899664"/>
                </a:lnTo>
                <a:lnTo>
                  <a:pt x="8041840" y="4872264"/>
                </a:lnTo>
                <a:lnTo>
                  <a:pt x="8022909" y="4847293"/>
                </a:lnTo>
                <a:lnTo>
                  <a:pt x="8006612" y="4823841"/>
                </a:lnTo>
                <a:lnTo>
                  <a:pt x="7986714" y="4803580"/>
                </a:lnTo>
                <a:lnTo>
                  <a:pt x="7965508" y="4782559"/>
                </a:lnTo>
                <a:lnTo>
                  <a:pt x="7945412" y="4765689"/>
                </a:lnTo>
                <a:lnTo>
                  <a:pt x="7923034" y="4752769"/>
                </a:lnTo>
                <a:lnTo>
                  <a:pt x="7899131" y="4742480"/>
                </a:lnTo>
                <a:lnTo>
                  <a:pt x="7875031" y="4735586"/>
                </a:lnTo>
                <a:lnTo>
                  <a:pt x="7850728" y="4732086"/>
                </a:lnTo>
                <a:lnTo>
                  <a:pt x="7839788" y="4732793"/>
                </a:lnTo>
                <a:lnTo>
                  <a:pt x="7826773" y="4734052"/>
                </a:lnTo>
                <a:lnTo>
                  <a:pt x="7830628" y="4715218"/>
                </a:lnTo>
                <a:lnTo>
                  <a:pt x="7828255" y="4698048"/>
                </a:lnTo>
                <a:lnTo>
                  <a:pt x="7823801" y="4681436"/>
                </a:lnTo>
                <a:lnTo>
                  <a:pt x="7819353" y="4664829"/>
                </a:lnTo>
                <a:lnTo>
                  <a:pt x="7811305" y="4651402"/>
                </a:lnTo>
                <a:lnTo>
                  <a:pt x="7803259" y="4637984"/>
                </a:lnTo>
                <a:lnTo>
                  <a:pt x="7782460" y="4610171"/>
                </a:lnTo>
                <a:lnTo>
                  <a:pt x="7758262" y="4582164"/>
                </a:lnTo>
                <a:lnTo>
                  <a:pt x="7736901" y="4552277"/>
                </a:lnTo>
                <a:lnTo>
                  <a:pt x="7724907" y="4536575"/>
                </a:lnTo>
                <a:lnTo>
                  <a:pt x="7714223" y="4521635"/>
                </a:lnTo>
                <a:lnTo>
                  <a:pt x="7704512" y="4501983"/>
                </a:lnTo>
                <a:lnTo>
                  <a:pt x="7698742" y="4484609"/>
                </a:lnTo>
                <a:lnTo>
                  <a:pt x="7686322" y="4521320"/>
                </a:lnTo>
                <a:lnTo>
                  <a:pt x="7683433" y="4535452"/>
                </a:lnTo>
                <a:lnTo>
                  <a:pt x="7681098" y="4551652"/>
                </a:lnTo>
                <a:lnTo>
                  <a:pt x="7680839" y="4567301"/>
                </a:lnTo>
                <a:lnTo>
                  <a:pt x="7681543" y="4578238"/>
                </a:lnTo>
                <a:lnTo>
                  <a:pt x="7686699" y="4605792"/>
                </a:lnTo>
                <a:lnTo>
                  <a:pt x="7695651" y="4626759"/>
                </a:lnTo>
                <a:lnTo>
                  <a:pt x="7706689" y="4647168"/>
                </a:lnTo>
                <a:lnTo>
                  <a:pt x="7721871" y="4666466"/>
                </a:lnTo>
                <a:lnTo>
                  <a:pt x="7737616" y="4687843"/>
                </a:lnTo>
                <a:lnTo>
                  <a:pt x="7771933" y="4728722"/>
                </a:lnTo>
                <a:lnTo>
                  <a:pt x="7788993" y="4750852"/>
                </a:lnTo>
                <a:lnTo>
                  <a:pt x="7804527" y="4775622"/>
                </a:lnTo>
                <a:lnTo>
                  <a:pt x="7817787" y="4804341"/>
                </a:lnTo>
                <a:lnTo>
                  <a:pt x="7830840" y="4836448"/>
                </a:lnTo>
                <a:lnTo>
                  <a:pt x="7840296" y="4871750"/>
                </a:lnTo>
                <a:lnTo>
                  <a:pt x="7842470" y="4892311"/>
                </a:lnTo>
                <a:lnTo>
                  <a:pt x="7841244" y="4912663"/>
                </a:lnTo>
                <a:lnTo>
                  <a:pt x="7803055" y="4936252"/>
                </a:lnTo>
                <a:lnTo>
                  <a:pt x="7789484" y="4935437"/>
                </a:lnTo>
                <a:lnTo>
                  <a:pt x="7785535" y="4933158"/>
                </a:lnTo>
                <a:lnTo>
                  <a:pt x="7784219" y="4932397"/>
                </a:lnTo>
                <a:lnTo>
                  <a:pt x="7783661" y="4930324"/>
                </a:lnTo>
                <a:lnTo>
                  <a:pt x="7784422" y="4929005"/>
                </a:lnTo>
                <a:lnTo>
                  <a:pt x="7790300" y="4921867"/>
                </a:lnTo>
                <a:lnTo>
                  <a:pt x="7797696" y="4912097"/>
                </a:lnTo>
                <a:lnTo>
                  <a:pt x="7808280" y="4905921"/>
                </a:lnTo>
                <a:lnTo>
                  <a:pt x="7831531" y="4893015"/>
                </a:lnTo>
                <a:lnTo>
                  <a:pt x="7794579" y="4850616"/>
                </a:lnTo>
                <a:lnTo>
                  <a:pt x="7756514" y="4804067"/>
                </a:lnTo>
                <a:lnTo>
                  <a:pt x="7719968" y="4754887"/>
                </a:lnTo>
                <a:lnTo>
                  <a:pt x="7680996" y="4700792"/>
                </a:lnTo>
                <a:lnTo>
                  <a:pt x="7600971" y="4593158"/>
                </a:lnTo>
                <a:lnTo>
                  <a:pt x="7558808" y="4535465"/>
                </a:lnTo>
                <a:lnTo>
                  <a:pt x="7513256" y="4477566"/>
                </a:lnTo>
                <a:lnTo>
                  <a:pt x="7506060" y="4483948"/>
                </a:lnTo>
                <a:lnTo>
                  <a:pt x="7500741" y="4493161"/>
                </a:lnTo>
                <a:lnTo>
                  <a:pt x="7493495" y="4511792"/>
                </a:lnTo>
                <a:lnTo>
                  <a:pt x="7490956" y="4531394"/>
                </a:lnTo>
                <a:lnTo>
                  <a:pt x="7491050" y="4552510"/>
                </a:lnTo>
                <a:lnTo>
                  <a:pt x="7493776" y="4575146"/>
                </a:lnTo>
                <a:lnTo>
                  <a:pt x="7501972" y="4597428"/>
                </a:lnTo>
                <a:lnTo>
                  <a:pt x="7510169" y="4619715"/>
                </a:lnTo>
                <a:lnTo>
                  <a:pt x="7521756" y="4642204"/>
                </a:lnTo>
                <a:lnTo>
                  <a:pt x="7535977" y="4666210"/>
                </a:lnTo>
                <a:lnTo>
                  <a:pt x="7551718" y="4687584"/>
                </a:lnTo>
                <a:lnTo>
                  <a:pt x="7566698" y="4710277"/>
                </a:lnTo>
                <a:lnTo>
                  <a:pt x="7584517" y="4731094"/>
                </a:lnTo>
                <a:lnTo>
                  <a:pt x="7620359" y="4769338"/>
                </a:lnTo>
                <a:lnTo>
                  <a:pt x="7655083" y="4803430"/>
                </a:lnTo>
                <a:lnTo>
                  <a:pt x="7644143" y="4804135"/>
                </a:lnTo>
                <a:lnTo>
                  <a:pt x="7634726" y="4802207"/>
                </a:lnTo>
                <a:lnTo>
                  <a:pt x="7613259" y="4796835"/>
                </a:lnTo>
                <a:lnTo>
                  <a:pt x="7603842" y="4794905"/>
                </a:lnTo>
                <a:lnTo>
                  <a:pt x="7593865" y="4790905"/>
                </a:lnTo>
                <a:lnTo>
                  <a:pt x="7584241" y="4792373"/>
                </a:lnTo>
                <a:lnTo>
                  <a:pt x="7571227" y="4793632"/>
                </a:lnTo>
                <a:lnTo>
                  <a:pt x="7579628" y="4812526"/>
                </a:lnTo>
                <a:lnTo>
                  <a:pt x="7586154" y="4828580"/>
                </a:lnTo>
                <a:lnTo>
                  <a:pt x="7593645" y="4839923"/>
                </a:lnTo>
                <a:lnTo>
                  <a:pt x="7603417" y="4847320"/>
                </a:lnTo>
                <a:lnTo>
                  <a:pt x="7613184" y="4854716"/>
                </a:lnTo>
                <a:lnTo>
                  <a:pt x="7624477" y="4859480"/>
                </a:lnTo>
                <a:lnTo>
                  <a:pt x="7645188" y="4866170"/>
                </a:lnTo>
                <a:lnTo>
                  <a:pt x="7666654" y="4871546"/>
                </a:lnTo>
                <a:lnTo>
                  <a:pt x="7677947" y="4876308"/>
                </a:lnTo>
                <a:lnTo>
                  <a:pt x="7687164" y="4881627"/>
                </a:lnTo>
                <a:lnTo>
                  <a:pt x="7696931" y="4889026"/>
                </a:lnTo>
                <a:lnTo>
                  <a:pt x="7705184" y="4899052"/>
                </a:lnTo>
                <a:lnTo>
                  <a:pt x="7712672" y="4910400"/>
                </a:lnTo>
                <a:lnTo>
                  <a:pt x="7721070" y="4929293"/>
                </a:lnTo>
                <a:lnTo>
                  <a:pt x="7706186" y="4927719"/>
                </a:lnTo>
                <a:lnTo>
                  <a:pt x="7691856" y="4928217"/>
                </a:lnTo>
                <a:lnTo>
                  <a:pt x="7676409" y="4924568"/>
                </a:lnTo>
                <a:lnTo>
                  <a:pt x="7663045" y="4920361"/>
                </a:lnTo>
                <a:lnTo>
                  <a:pt x="7637071" y="4910631"/>
                </a:lnTo>
                <a:lnTo>
                  <a:pt x="7610743" y="4895430"/>
                </a:lnTo>
                <a:lnTo>
                  <a:pt x="7586697" y="4876278"/>
                </a:lnTo>
                <a:lnTo>
                  <a:pt x="7563610" y="4852421"/>
                </a:lnTo>
                <a:lnTo>
                  <a:pt x="7542047" y="4825934"/>
                </a:lnTo>
                <a:lnTo>
                  <a:pt x="7520134" y="4793970"/>
                </a:lnTo>
                <a:lnTo>
                  <a:pt x="7520634" y="4808303"/>
                </a:lnTo>
                <a:lnTo>
                  <a:pt x="7519820" y="4821875"/>
                </a:lnTo>
                <a:lnTo>
                  <a:pt x="7524419" y="4847349"/>
                </a:lnTo>
                <a:lnTo>
                  <a:pt x="7533173" y="4871707"/>
                </a:lnTo>
                <a:lnTo>
                  <a:pt x="7544206" y="4892118"/>
                </a:lnTo>
                <a:lnTo>
                  <a:pt x="7558631" y="4912733"/>
                </a:lnTo>
                <a:lnTo>
                  <a:pt x="7577412" y="4928842"/>
                </a:lnTo>
                <a:lnTo>
                  <a:pt x="7618717" y="4966731"/>
                </a:lnTo>
                <a:lnTo>
                  <a:pt x="7661344" y="5005386"/>
                </a:lnTo>
                <a:lnTo>
                  <a:pt x="7681794" y="5027722"/>
                </a:lnTo>
                <a:lnTo>
                  <a:pt x="7704321" y="5049504"/>
                </a:lnTo>
                <a:lnTo>
                  <a:pt x="7724570" y="5075237"/>
                </a:lnTo>
                <a:lnTo>
                  <a:pt x="7744611" y="5104358"/>
                </a:lnTo>
                <a:lnTo>
                  <a:pt x="7760300" y="5137988"/>
                </a:lnTo>
                <a:lnTo>
                  <a:pt x="7774464" y="5174253"/>
                </a:lnTo>
                <a:lnTo>
                  <a:pt x="7762154" y="5186454"/>
                </a:lnTo>
                <a:lnTo>
                  <a:pt x="7756423" y="5202455"/>
                </a:lnTo>
                <a:lnTo>
                  <a:pt x="7749383" y="5217696"/>
                </a:lnTo>
                <a:lnTo>
                  <a:pt x="7747047" y="5233896"/>
                </a:lnTo>
                <a:lnTo>
                  <a:pt x="7745474" y="5248789"/>
                </a:lnTo>
                <a:lnTo>
                  <a:pt x="7748608" y="5264640"/>
                </a:lnTo>
                <a:lnTo>
                  <a:pt x="7751741" y="5280488"/>
                </a:lnTo>
                <a:lnTo>
                  <a:pt x="7756192" y="5297101"/>
                </a:lnTo>
                <a:lnTo>
                  <a:pt x="7764035" y="5313914"/>
                </a:lnTo>
                <a:lnTo>
                  <a:pt x="7772636" y="5329412"/>
                </a:lnTo>
                <a:lnTo>
                  <a:pt x="7793793" y="5362688"/>
                </a:lnTo>
                <a:lnTo>
                  <a:pt x="7815156" y="5392576"/>
                </a:lnTo>
                <a:lnTo>
                  <a:pt x="7840662" y="5421346"/>
                </a:lnTo>
                <a:lnTo>
                  <a:pt x="7813264" y="5435365"/>
                </a:lnTo>
                <a:lnTo>
                  <a:pt x="7802124" y="5439463"/>
                </a:lnTo>
                <a:lnTo>
                  <a:pt x="7790981" y="5443563"/>
                </a:lnTo>
                <a:lnTo>
                  <a:pt x="7782674" y="5445790"/>
                </a:lnTo>
                <a:lnTo>
                  <a:pt x="7774575" y="5444619"/>
                </a:lnTo>
                <a:lnTo>
                  <a:pt x="7764395" y="5444014"/>
                </a:lnTo>
                <a:lnTo>
                  <a:pt x="7757815" y="5440210"/>
                </a:lnTo>
                <a:lnTo>
                  <a:pt x="7752548" y="5437170"/>
                </a:lnTo>
                <a:lnTo>
                  <a:pt x="7745967" y="5433371"/>
                </a:lnTo>
                <a:lnTo>
                  <a:pt x="7735844" y="5420506"/>
                </a:lnTo>
                <a:lnTo>
                  <a:pt x="7730075" y="5403133"/>
                </a:lnTo>
                <a:lnTo>
                  <a:pt x="7725626" y="5386523"/>
                </a:lnTo>
                <a:lnTo>
                  <a:pt x="7724213" y="5364646"/>
                </a:lnTo>
                <a:lnTo>
                  <a:pt x="7722805" y="5342771"/>
                </a:lnTo>
                <a:lnTo>
                  <a:pt x="7723379" y="5299217"/>
                </a:lnTo>
                <a:lnTo>
                  <a:pt x="7726896" y="5229286"/>
                </a:lnTo>
                <a:lnTo>
                  <a:pt x="7708317" y="5209781"/>
                </a:lnTo>
                <a:lnTo>
                  <a:pt x="7690295" y="5192358"/>
                </a:lnTo>
                <a:lnTo>
                  <a:pt x="7674350" y="5174375"/>
                </a:lnTo>
                <a:lnTo>
                  <a:pt x="7662557" y="5155280"/>
                </a:lnTo>
                <a:lnTo>
                  <a:pt x="7640846" y="5119926"/>
                </a:lnTo>
                <a:lnTo>
                  <a:pt x="7624604" y="5084219"/>
                </a:lnTo>
                <a:lnTo>
                  <a:pt x="7604969" y="5048310"/>
                </a:lnTo>
                <a:lnTo>
                  <a:pt x="7586852" y="5009769"/>
                </a:lnTo>
                <a:lnTo>
                  <a:pt x="7564233" y="4966867"/>
                </a:lnTo>
                <a:lnTo>
                  <a:pt x="7534267" y="4921489"/>
                </a:lnTo>
                <a:lnTo>
                  <a:pt x="7529207" y="4915053"/>
                </a:lnTo>
                <a:lnTo>
                  <a:pt x="7523941" y="4912013"/>
                </a:lnTo>
                <a:lnTo>
                  <a:pt x="7521106" y="4913888"/>
                </a:lnTo>
                <a:lnTo>
                  <a:pt x="7518266" y="4915760"/>
                </a:lnTo>
                <a:lnTo>
                  <a:pt x="7515987" y="4919708"/>
                </a:lnTo>
                <a:lnTo>
                  <a:pt x="7513706" y="4923659"/>
                </a:lnTo>
                <a:lnTo>
                  <a:pt x="7513301" y="4930444"/>
                </a:lnTo>
                <a:lnTo>
                  <a:pt x="7513858" y="4932521"/>
                </a:lnTo>
                <a:lnTo>
                  <a:pt x="7498725" y="4900969"/>
                </a:lnTo>
                <a:lnTo>
                  <a:pt x="7484913" y="4870173"/>
                </a:lnTo>
                <a:lnTo>
                  <a:pt x="7478443" y="4841867"/>
                </a:lnTo>
                <a:lnTo>
                  <a:pt x="7476475" y="4817910"/>
                </a:lnTo>
                <a:lnTo>
                  <a:pt x="7475825" y="4794715"/>
                </a:lnTo>
                <a:lnTo>
                  <a:pt x="7474414" y="4772840"/>
                </a:lnTo>
                <a:lnTo>
                  <a:pt x="7477619" y="4730813"/>
                </a:lnTo>
                <a:lnTo>
                  <a:pt x="7476966" y="4707617"/>
                </a:lnTo>
                <a:lnTo>
                  <a:pt x="7474244" y="4684977"/>
                </a:lnTo>
                <a:lnTo>
                  <a:pt x="7469088" y="4657430"/>
                </a:lnTo>
                <a:lnTo>
                  <a:pt x="7457906" y="4628159"/>
                </a:lnTo>
                <a:lnTo>
                  <a:pt x="7443333" y="4598677"/>
                </a:lnTo>
                <a:lnTo>
                  <a:pt x="7421621" y="4563323"/>
                </a:lnTo>
                <a:lnTo>
                  <a:pt x="7393325" y="4524172"/>
                </a:lnTo>
                <a:lnTo>
                  <a:pt x="7357335" y="4477068"/>
                </a:lnTo>
                <a:lnTo>
                  <a:pt x="7345176" y="4498127"/>
                </a:lnTo>
                <a:lnTo>
                  <a:pt x="7339249" y="4517521"/>
                </a:lnTo>
                <a:lnTo>
                  <a:pt x="7336706" y="4537119"/>
                </a:lnTo>
                <a:lnTo>
                  <a:pt x="7334928" y="4555401"/>
                </a:lnTo>
                <a:lnTo>
                  <a:pt x="7338621" y="4573327"/>
                </a:lnTo>
                <a:lnTo>
                  <a:pt x="7345702" y="4591457"/>
                </a:lnTo>
                <a:lnTo>
                  <a:pt x="7350707" y="4610146"/>
                </a:lnTo>
                <a:lnTo>
                  <a:pt x="7358551" y="4626965"/>
                </a:lnTo>
                <a:lnTo>
                  <a:pt x="7376668" y="4665506"/>
                </a:lnTo>
                <a:lnTo>
                  <a:pt x="7396101" y="4704808"/>
                </a:lnTo>
                <a:lnTo>
                  <a:pt x="7405054" y="4725772"/>
                </a:lnTo>
                <a:lnTo>
                  <a:pt x="7409859" y="4747858"/>
                </a:lnTo>
                <a:lnTo>
                  <a:pt x="7415979" y="4770697"/>
                </a:lnTo>
                <a:lnTo>
                  <a:pt x="7417184" y="4795966"/>
                </a:lnTo>
                <a:lnTo>
                  <a:pt x="7410901" y="4809889"/>
                </a:lnTo>
                <a:lnTo>
                  <a:pt x="7401984" y="4822296"/>
                </a:lnTo>
                <a:lnTo>
                  <a:pt x="7379442" y="4846140"/>
                </a:lnTo>
                <a:lnTo>
                  <a:pt x="7354266" y="4868460"/>
                </a:lnTo>
                <a:lnTo>
                  <a:pt x="7345349" y="4880868"/>
                </a:lnTo>
                <a:lnTo>
                  <a:pt x="7339064" y="4894791"/>
                </a:lnTo>
                <a:lnTo>
                  <a:pt x="7346704" y="4914999"/>
                </a:lnTo>
                <a:lnTo>
                  <a:pt x="7355659" y="4935967"/>
                </a:lnTo>
                <a:lnTo>
                  <a:pt x="7367455" y="4955060"/>
                </a:lnTo>
                <a:lnTo>
                  <a:pt x="7381322" y="4973604"/>
                </a:lnTo>
                <a:lnTo>
                  <a:pt x="7413008" y="5012959"/>
                </a:lnTo>
                <a:lnTo>
                  <a:pt x="7444695" y="5052316"/>
                </a:lnTo>
                <a:lnTo>
                  <a:pt x="7474304" y="5092230"/>
                </a:lnTo>
                <a:lnTo>
                  <a:pt x="7487413" y="5112083"/>
                </a:lnTo>
                <a:lnTo>
                  <a:pt x="7497130" y="5131736"/>
                </a:lnTo>
                <a:lnTo>
                  <a:pt x="7504770" y="5151941"/>
                </a:lnTo>
                <a:lnTo>
                  <a:pt x="7508258" y="5173265"/>
                </a:lnTo>
                <a:lnTo>
                  <a:pt x="7508556" y="5190985"/>
                </a:lnTo>
                <a:lnTo>
                  <a:pt x="7505810" y="5213976"/>
                </a:lnTo>
                <a:lnTo>
                  <a:pt x="7475997" y="5177458"/>
                </a:lnTo>
                <a:lnTo>
                  <a:pt x="7442435" y="5135263"/>
                </a:lnTo>
                <a:lnTo>
                  <a:pt x="7407212" y="5086840"/>
                </a:lnTo>
                <a:lnTo>
                  <a:pt x="7369759" y="5030115"/>
                </a:lnTo>
                <a:lnTo>
                  <a:pt x="7331748" y="4971307"/>
                </a:lnTo>
                <a:lnTo>
                  <a:pt x="7293385" y="4907033"/>
                </a:lnTo>
                <a:lnTo>
                  <a:pt x="7255228" y="4839366"/>
                </a:lnTo>
                <a:lnTo>
                  <a:pt x="7220865" y="4765118"/>
                </a:lnTo>
                <a:lnTo>
                  <a:pt x="7243503" y="4762390"/>
                </a:lnTo>
                <a:lnTo>
                  <a:pt x="7252369" y="4762243"/>
                </a:lnTo>
                <a:lnTo>
                  <a:pt x="7257631" y="4765283"/>
                </a:lnTo>
                <a:lnTo>
                  <a:pt x="7262897" y="4768323"/>
                </a:lnTo>
                <a:lnTo>
                  <a:pt x="7266643" y="4773993"/>
                </a:lnTo>
                <a:lnTo>
                  <a:pt x="7270740" y="4785132"/>
                </a:lnTo>
                <a:lnTo>
                  <a:pt x="7272558" y="4800227"/>
                </a:lnTo>
                <a:lnTo>
                  <a:pt x="7276247" y="4818157"/>
                </a:lnTo>
                <a:lnTo>
                  <a:pt x="7282368" y="4840995"/>
                </a:lnTo>
                <a:lnTo>
                  <a:pt x="7287226" y="4850822"/>
                </a:lnTo>
                <a:lnTo>
                  <a:pt x="7294720" y="4862167"/>
                </a:lnTo>
                <a:lnTo>
                  <a:pt x="7320599" y="4850779"/>
                </a:lnTo>
                <a:lnTo>
                  <a:pt x="7338931" y="4840302"/>
                </a:lnTo>
                <a:lnTo>
                  <a:pt x="7348405" y="4829976"/>
                </a:lnTo>
                <a:lnTo>
                  <a:pt x="7354485" y="4819446"/>
                </a:lnTo>
                <a:lnTo>
                  <a:pt x="7357932" y="4807390"/>
                </a:lnTo>
                <a:lnTo>
                  <a:pt x="7353833" y="4796251"/>
                </a:lnTo>
                <a:lnTo>
                  <a:pt x="7349740" y="4785107"/>
                </a:lnTo>
                <a:lnTo>
                  <a:pt x="7345084" y="4771889"/>
                </a:lnTo>
                <a:lnTo>
                  <a:pt x="7330861" y="4747885"/>
                </a:lnTo>
                <a:lnTo>
                  <a:pt x="7324132" y="4735219"/>
                </a:lnTo>
                <a:lnTo>
                  <a:pt x="7322870" y="4722207"/>
                </a:lnTo>
                <a:lnTo>
                  <a:pt x="7323681" y="4708635"/>
                </a:lnTo>
                <a:lnTo>
                  <a:pt x="7325814" y="4695824"/>
                </a:lnTo>
                <a:lnTo>
                  <a:pt x="7336050" y="4684180"/>
                </a:lnTo>
                <a:lnTo>
                  <a:pt x="7351955" y="4668788"/>
                </a:lnTo>
                <a:lnTo>
                  <a:pt x="7345780" y="4658202"/>
                </a:lnTo>
                <a:lnTo>
                  <a:pt x="7339959" y="4653085"/>
                </a:lnTo>
                <a:lnTo>
                  <a:pt x="7331500" y="4646452"/>
                </a:lnTo>
                <a:lnTo>
                  <a:pt x="7326239" y="4643411"/>
                </a:lnTo>
                <a:lnTo>
                  <a:pt x="7318899" y="4640926"/>
                </a:lnTo>
                <a:lnTo>
                  <a:pt x="7311353" y="4641837"/>
                </a:lnTo>
                <a:lnTo>
                  <a:pt x="7298338" y="4643097"/>
                </a:lnTo>
                <a:lnTo>
                  <a:pt x="7285677" y="4649832"/>
                </a:lnTo>
                <a:lnTo>
                  <a:pt x="7273568" y="4658637"/>
                </a:lnTo>
                <a:lnTo>
                  <a:pt x="7248396" y="4680960"/>
                </a:lnTo>
                <a:lnTo>
                  <a:pt x="7237401" y="4693925"/>
                </a:lnTo>
                <a:lnTo>
                  <a:pt x="7225296" y="4702731"/>
                </a:lnTo>
                <a:lnTo>
                  <a:pt x="7214709" y="4708904"/>
                </a:lnTo>
                <a:lnTo>
                  <a:pt x="7204329" y="4711688"/>
                </a:lnTo>
                <a:lnTo>
                  <a:pt x="7198302" y="4709964"/>
                </a:lnTo>
                <a:lnTo>
                  <a:pt x="7192834" y="4710315"/>
                </a:lnTo>
                <a:lnTo>
                  <a:pt x="7189089" y="4704641"/>
                </a:lnTo>
                <a:lnTo>
                  <a:pt x="7183266" y="4699528"/>
                </a:lnTo>
                <a:lnTo>
                  <a:pt x="7172588" y="4684585"/>
                </a:lnTo>
                <a:lnTo>
                  <a:pt x="7164593" y="4658907"/>
                </a:lnTo>
                <a:lnTo>
                  <a:pt x="7172140" y="4658001"/>
                </a:lnTo>
                <a:lnTo>
                  <a:pt x="7178926" y="4658408"/>
                </a:lnTo>
                <a:lnTo>
                  <a:pt x="7184191" y="4661446"/>
                </a:lnTo>
                <a:lnTo>
                  <a:pt x="7188695" y="4665803"/>
                </a:lnTo>
                <a:lnTo>
                  <a:pt x="7198821" y="4678668"/>
                </a:lnTo>
                <a:lnTo>
                  <a:pt x="7208942" y="4691533"/>
                </a:lnTo>
                <a:lnTo>
                  <a:pt x="7213560" y="4671380"/>
                </a:lnTo>
                <a:lnTo>
                  <a:pt x="7214781" y="4651023"/>
                </a:lnTo>
                <a:lnTo>
                  <a:pt x="7216763" y="4629350"/>
                </a:lnTo>
                <a:lnTo>
                  <a:pt x="7215352" y="4607473"/>
                </a:lnTo>
                <a:lnTo>
                  <a:pt x="7192158" y="4608126"/>
                </a:lnTo>
                <a:lnTo>
                  <a:pt x="7171801" y="4606900"/>
                </a:lnTo>
                <a:lnTo>
                  <a:pt x="7151094" y="4600215"/>
                </a:lnTo>
                <a:lnTo>
                  <a:pt x="7134539" y="4592408"/>
                </a:lnTo>
                <a:lnTo>
                  <a:pt x="7118181" y="4581215"/>
                </a:lnTo>
                <a:lnTo>
                  <a:pt x="7103351" y="4567380"/>
                </a:lnTo>
                <a:lnTo>
                  <a:pt x="7087409" y="4549402"/>
                </a:lnTo>
                <a:lnTo>
                  <a:pt x="7074300" y="4529548"/>
                </a:lnTo>
                <a:lnTo>
                  <a:pt x="7060633" y="4507617"/>
                </a:lnTo>
                <a:lnTo>
                  <a:pt x="7047730" y="4484367"/>
                </a:lnTo>
                <a:lnTo>
                  <a:pt x="7018936" y="4430888"/>
                </a:lnTo>
                <a:lnTo>
                  <a:pt x="6989232" y="4369851"/>
                </a:lnTo>
                <a:lnTo>
                  <a:pt x="6954259" y="4305784"/>
                </a:lnTo>
                <a:lnTo>
                  <a:pt x="6951219" y="4311048"/>
                </a:lnTo>
                <a:lnTo>
                  <a:pt x="6950053" y="4319149"/>
                </a:lnTo>
                <a:lnTo>
                  <a:pt x="6946959" y="4336670"/>
                </a:lnTo>
                <a:lnTo>
                  <a:pt x="6946495" y="4355711"/>
                </a:lnTo>
                <a:lnTo>
                  <a:pt x="6946592" y="4376829"/>
                </a:lnTo>
                <a:lnTo>
                  <a:pt x="6945570" y="4393794"/>
                </a:lnTo>
                <a:lnTo>
                  <a:pt x="6943444" y="4406603"/>
                </a:lnTo>
                <a:lnTo>
                  <a:pt x="6941920" y="4409240"/>
                </a:lnTo>
                <a:lnTo>
                  <a:pt x="6939087" y="4411109"/>
                </a:lnTo>
                <a:lnTo>
                  <a:pt x="6935136" y="4408827"/>
                </a:lnTo>
                <a:lnTo>
                  <a:pt x="6931391" y="4403159"/>
                </a:lnTo>
                <a:lnTo>
                  <a:pt x="6906137" y="4358740"/>
                </a:lnTo>
                <a:lnTo>
                  <a:pt x="6919393" y="4387453"/>
                </a:lnTo>
                <a:lnTo>
                  <a:pt x="6931391" y="4403159"/>
                </a:lnTo>
                <a:lnTo>
                  <a:pt x="6996675" y="4518078"/>
                </a:lnTo>
                <a:lnTo>
                  <a:pt x="7035036" y="4582352"/>
                </a:lnTo>
                <a:lnTo>
                  <a:pt x="7076793" y="4646832"/>
                </a:lnTo>
                <a:lnTo>
                  <a:pt x="7115357" y="4707710"/>
                </a:lnTo>
                <a:lnTo>
                  <a:pt x="7135606" y="4733443"/>
                </a:lnTo>
                <a:lnTo>
                  <a:pt x="7153977" y="4756337"/>
                </a:lnTo>
                <a:lnTo>
                  <a:pt x="7173667" y="4779992"/>
                </a:lnTo>
                <a:lnTo>
                  <a:pt x="7191691" y="4797418"/>
                </a:lnTo>
                <a:lnTo>
                  <a:pt x="7206522" y="4811246"/>
                </a:lnTo>
                <a:lnTo>
                  <a:pt x="7222317" y="4820366"/>
                </a:lnTo>
                <a:lnTo>
                  <a:pt x="7223322" y="4849028"/>
                </a:lnTo>
                <a:lnTo>
                  <a:pt x="7231110" y="4878097"/>
                </a:lnTo>
                <a:lnTo>
                  <a:pt x="7239453" y="4909244"/>
                </a:lnTo>
                <a:lnTo>
                  <a:pt x="7254583" y="4940799"/>
                </a:lnTo>
                <a:lnTo>
                  <a:pt x="7270271" y="4974431"/>
                </a:lnTo>
                <a:lnTo>
                  <a:pt x="7288793" y="5006185"/>
                </a:lnTo>
                <a:lnTo>
                  <a:pt x="7308633" y="5038700"/>
                </a:lnTo>
                <a:lnTo>
                  <a:pt x="7331864" y="5071424"/>
                </a:lnTo>
                <a:lnTo>
                  <a:pt x="7356620" y="5101511"/>
                </a:lnTo>
                <a:lnTo>
                  <a:pt x="7383445" y="5131043"/>
                </a:lnTo>
                <a:lnTo>
                  <a:pt x="7410274" y="5160574"/>
                </a:lnTo>
                <a:lnTo>
                  <a:pt x="7442014" y="5187675"/>
                </a:lnTo>
                <a:lnTo>
                  <a:pt x="7470569" y="5211179"/>
                </a:lnTo>
                <a:lnTo>
                  <a:pt x="7501197" y="5234129"/>
                </a:lnTo>
                <a:lnTo>
                  <a:pt x="7532790" y="5252370"/>
                </a:lnTo>
                <a:lnTo>
                  <a:pt x="7562510" y="5267773"/>
                </a:lnTo>
                <a:lnTo>
                  <a:pt x="7619097" y="5346081"/>
                </a:lnTo>
                <a:lnTo>
                  <a:pt x="7681855" y="5434973"/>
                </a:lnTo>
                <a:lnTo>
                  <a:pt x="7818969" y="5635245"/>
                </a:lnTo>
                <a:lnTo>
                  <a:pt x="7894285" y="5741913"/>
                </a:lnTo>
                <a:lnTo>
                  <a:pt x="7973751" y="5847472"/>
                </a:lnTo>
                <a:lnTo>
                  <a:pt x="8055090" y="5955869"/>
                </a:lnTo>
                <a:lnTo>
                  <a:pt x="8096897" y="6008090"/>
                </a:lnTo>
                <a:lnTo>
                  <a:pt x="8140230" y="6057675"/>
                </a:lnTo>
                <a:lnTo>
                  <a:pt x="8162238" y="6110756"/>
                </a:lnTo>
                <a:lnTo>
                  <a:pt x="8188398" y="6162722"/>
                </a:lnTo>
                <a:lnTo>
                  <a:pt x="8214006" y="6212613"/>
                </a:lnTo>
                <a:lnTo>
                  <a:pt x="8241687" y="6261944"/>
                </a:lnTo>
                <a:lnTo>
                  <a:pt x="8301560" y="6364963"/>
                </a:lnTo>
                <a:lnTo>
                  <a:pt x="8361634" y="6464588"/>
                </a:lnTo>
                <a:lnTo>
                  <a:pt x="8427177" y="6563865"/>
                </a:lnTo>
                <a:lnTo>
                  <a:pt x="8492722" y="6663134"/>
                </a:lnTo>
                <a:lnTo>
                  <a:pt x="8541659" y="6735034"/>
                </a:lnTo>
                <a:lnTo>
                  <a:pt x="8541659" y="6858000"/>
                </a:lnTo>
                <a:lnTo>
                  <a:pt x="4861258" y="6858000"/>
                </a:lnTo>
                <a:lnTo>
                  <a:pt x="4841552" y="6828148"/>
                </a:lnTo>
                <a:lnTo>
                  <a:pt x="4809770" y="6767678"/>
                </a:lnTo>
                <a:lnTo>
                  <a:pt x="4779860" y="6710042"/>
                </a:lnTo>
                <a:lnTo>
                  <a:pt x="4750662" y="6663340"/>
                </a:lnTo>
                <a:lnTo>
                  <a:pt x="4738313" y="6642168"/>
                </a:lnTo>
                <a:lnTo>
                  <a:pt x="4724238" y="6627022"/>
                </a:lnTo>
                <a:lnTo>
                  <a:pt x="4708850" y="6611119"/>
                </a:lnTo>
                <a:lnTo>
                  <a:pt x="4693053" y="6602003"/>
                </a:lnTo>
                <a:lnTo>
                  <a:pt x="4690015" y="6607263"/>
                </a:lnTo>
                <a:lnTo>
                  <a:pt x="4688087" y="6616685"/>
                </a:lnTo>
                <a:lnTo>
                  <a:pt x="4688033" y="6628938"/>
                </a:lnTo>
                <a:lnTo>
                  <a:pt x="4692484" y="6645550"/>
                </a:lnTo>
                <a:lnTo>
                  <a:pt x="4698248" y="6662924"/>
                </a:lnTo>
                <a:lnTo>
                  <a:pt x="4715809" y="6699385"/>
                </a:lnTo>
                <a:lnTo>
                  <a:pt x="4736762" y="6736055"/>
                </a:lnTo>
                <a:lnTo>
                  <a:pt x="4746478" y="6755707"/>
                </a:lnTo>
                <a:lnTo>
                  <a:pt x="4756191" y="6775360"/>
                </a:lnTo>
                <a:lnTo>
                  <a:pt x="4760437" y="6795361"/>
                </a:lnTo>
                <a:lnTo>
                  <a:pt x="4765651" y="6810659"/>
                </a:lnTo>
                <a:lnTo>
                  <a:pt x="4765038" y="6820835"/>
                </a:lnTo>
                <a:lnTo>
                  <a:pt x="4764629" y="6827625"/>
                </a:lnTo>
                <a:lnTo>
                  <a:pt x="4763465" y="6835726"/>
                </a:lnTo>
                <a:lnTo>
                  <a:pt x="4759665" y="6842307"/>
                </a:lnTo>
                <a:lnTo>
                  <a:pt x="4753990" y="6846051"/>
                </a:lnTo>
                <a:lnTo>
                  <a:pt x="4746797" y="6852433"/>
                </a:lnTo>
                <a:lnTo>
                  <a:pt x="4737731" y="6855972"/>
                </a:lnTo>
                <a:lnTo>
                  <a:pt x="4724716" y="6857233"/>
                </a:lnTo>
                <a:lnTo>
                  <a:pt x="4721839" y="6825735"/>
                </a:lnTo>
                <a:lnTo>
                  <a:pt x="4720077" y="6798390"/>
                </a:lnTo>
                <a:lnTo>
                  <a:pt x="4713958" y="6775550"/>
                </a:lnTo>
                <a:lnTo>
                  <a:pt x="4710474" y="6754228"/>
                </a:lnTo>
                <a:lnTo>
                  <a:pt x="4701313" y="6736651"/>
                </a:lnTo>
                <a:lnTo>
                  <a:pt x="4694027" y="6721915"/>
                </a:lnTo>
                <a:lnTo>
                  <a:pt x="4682587" y="6708290"/>
                </a:lnTo>
                <a:lnTo>
                  <a:pt x="4671704" y="6696739"/>
                </a:lnTo>
                <a:lnTo>
                  <a:pt x="4659505" y="6684434"/>
                </a:lnTo>
                <a:lnTo>
                  <a:pt x="4646338" y="6676831"/>
                </a:lnTo>
                <a:lnTo>
                  <a:pt x="4615511" y="6657276"/>
                </a:lnTo>
                <a:lnTo>
                  <a:pt x="4581838" y="6639592"/>
                </a:lnTo>
                <a:lnTo>
                  <a:pt x="4546298" y="6619075"/>
                </a:lnTo>
                <a:lnTo>
                  <a:pt x="4557995" y="6617054"/>
                </a:lnTo>
                <a:lnTo>
                  <a:pt x="4564428" y="6611986"/>
                </a:lnTo>
                <a:lnTo>
                  <a:pt x="4572382" y="6604293"/>
                </a:lnTo>
                <a:lnTo>
                  <a:pt x="4578462" y="6593763"/>
                </a:lnTo>
                <a:lnTo>
                  <a:pt x="4579072" y="6583580"/>
                </a:lnTo>
                <a:lnTo>
                  <a:pt x="4581204" y="6570772"/>
                </a:lnTo>
                <a:lnTo>
                  <a:pt x="4580703" y="6556441"/>
                </a:lnTo>
                <a:lnTo>
                  <a:pt x="4580202" y="6542110"/>
                </a:lnTo>
                <a:lnTo>
                  <a:pt x="4571297" y="6508888"/>
                </a:lnTo>
                <a:lnTo>
                  <a:pt x="4557895" y="6471305"/>
                </a:lnTo>
                <a:lnTo>
                  <a:pt x="4541095" y="6433525"/>
                </a:lnTo>
                <a:lnTo>
                  <a:pt x="4520903" y="6395539"/>
                </a:lnTo>
                <a:lnTo>
                  <a:pt x="4495243" y="6357906"/>
                </a:lnTo>
                <a:lnTo>
                  <a:pt x="4468820" y="6321587"/>
                </a:lnTo>
                <a:lnTo>
                  <a:pt x="4438042" y="6289777"/>
                </a:lnTo>
                <a:lnTo>
                  <a:pt x="4407063" y="6261357"/>
                </a:lnTo>
                <a:lnTo>
                  <a:pt x="4391470" y="6248845"/>
                </a:lnTo>
                <a:lnTo>
                  <a:pt x="4376432" y="6238409"/>
                </a:lnTo>
                <a:lnTo>
                  <a:pt x="4359877" y="6230604"/>
                </a:lnTo>
                <a:lnTo>
                  <a:pt x="4346715" y="6223006"/>
                </a:lnTo>
                <a:lnTo>
                  <a:pt x="4329953" y="6218593"/>
                </a:lnTo>
                <a:lnTo>
                  <a:pt x="4315067" y="6217021"/>
                </a:lnTo>
                <a:lnTo>
                  <a:pt x="4300179" y="6215449"/>
                </a:lnTo>
                <a:lnTo>
                  <a:pt x="4284326" y="6218580"/>
                </a:lnTo>
                <a:lnTo>
                  <a:pt x="4275167" y="6201007"/>
                </a:lnTo>
                <a:lnTo>
                  <a:pt x="4269956" y="6185713"/>
                </a:lnTo>
                <a:lnTo>
                  <a:pt x="4265507" y="6169099"/>
                </a:lnTo>
                <a:lnTo>
                  <a:pt x="4264449" y="6152691"/>
                </a:lnTo>
                <a:lnTo>
                  <a:pt x="4263389" y="6136285"/>
                </a:lnTo>
                <a:lnTo>
                  <a:pt x="4264966" y="6121399"/>
                </a:lnTo>
                <a:lnTo>
                  <a:pt x="4268876" y="6090304"/>
                </a:lnTo>
                <a:lnTo>
                  <a:pt x="4269691" y="6076732"/>
                </a:lnTo>
                <a:lnTo>
                  <a:pt x="4268987" y="6065797"/>
                </a:lnTo>
                <a:lnTo>
                  <a:pt x="4266966" y="6054096"/>
                </a:lnTo>
                <a:lnTo>
                  <a:pt x="4263421" y="6045030"/>
                </a:lnTo>
                <a:lnTo>
                  <a:pt x="4258360" y="6038599"/>
                </a:lnTo>
                <a:lnTo>
                  <a:pt x="4247071" y="6033837"/>
                </a:lnTo>
                <a:lnTo>
                  <a:pt x="4233499" y="6033021"/>
                </a:lnTo>
                <a:lnTo>
                  <a:pt x="4215220" y="6031241"/>
                </a:lnTo>
                <a:lnTo>
                  <a:pt x="4222820" y="6018079"/>
                </a:lnTo>
                <a:lnTo>
                  <a:pt x="4227231" y="6001321"/>
                </a:lnTo>
                <a:lnTo>
                  <a:pt x="4230883" y="5985871"/>
                </a:lnTo>
                <a:lnTo>
                  <a:pt x="4233977" y="5968353"/>
                </a:lnTo>
                <a:lnTo>
                  <a:pt x="4233125" y="5948551"/>
                </a:lnTo>
                <a:lnTo>
                  <a:pt x="4230192" y="5929309"/>
                </a:lnTo>
                <a:lnTo>
                  <a:pt x="4226506" y="5911378"/>
                </a:lnTo>
                <a:lnTo>
                  <a:pt x="4220387" y="5888541"/>
                </a:lnTo>
                <a:lnTo>
                  <a:pt x="4207941" y="5846251"/>
                </a:lnTo>
                <a:lnTo>
                  <a:pt x="4191343" y="5805077"/>
                </a:lnTo>
                <a:lnTo>
                  <a:pt x="4153852" y="5714978"/>
                </a:lnTo>
                <a:lnTo>
                  <a:pt x="4142711" y="5719076"/>
                </a:lnTo>
                <a:lnTo>
                  <a:pt x="4132888" y="5723935"/>
                </a:lnTo>
                <a:lnTo>
                  <a:pt x="4127567" y="5733149"/>
                </a:lnTo>
                <a:lnTo>
                  <a:pt x="4127714" y="5742011"/>
                </a:lnTo>
                <a:lnTo>
                  <a:pt x="4129182" y="5751634"/>
                </a:lnTo>
                <a:lnTo>
                  <a:pt x="4129885" y="5762572"/>
                </a:lnTo>
                <a:lnTo>
                  <a:pt x="4139399" y="5785615"/>
                </a:lnTo>
                <a:lnTo>
                  <a:pt x="4131296" y="5784451"/>
                </a:lnTo>
                <a:lnTo>
                  <a:pt x="4123396" y="5779891"/>
                </a:lnTo>
                <a:lnTo>
                  <a:pt x="4118333" y="5773455"/>
                </a:lnTo>
                <a:lnTo>
                  <a:pt x="4112514" y="5768339"/>
                </a:lnTo>
                <a:lnTo>
                  <a:pt x="4107654" y="5758512"/>
                </a:lnTo>
                <a:lnTo>
                  <a:pt x="4104116" y="5749446"/>
                </a:lnTo>
                <a:lnTo>
                  <a:pt x="4097997" y="5726606"/>
                </a:lnTo>
                <a:lnTo>
                  <a:pt x="4094714" y="5701895"/>
                </a:lnTo>
                <a:lnTo>
                  <a:pt x="4092392" y="5672470"/>
                </a:lnTo>
                <a:lnTo>
                  <a:pt x="4087198" y="5611549"/>
                </a:lnTo>
                <a:lnTo>
                  <a:pt x="4080929" y="5579847"/>
                </a:lnTo>
                <a:lnTo>
                  <a:pt x="4075216" y="5550218"/>
                </a:lnTo>
                <a:lnTo>
                  <a:pt x="4068748" y="5521909"/>
                </a:lnTo>
                <a:lnTo>
                  <a:pt x="4056805" y="5493955"/>
                </a:lnTo>
                <a:lnTo>
                  <a:pt x="4049314" y="5482609"/>
                </a:lnTo>
                <a:lnTo>
                  <a:pt x="4040302" y="5473892"/>
                </a:lnTo>
                <a:lnTo>
                  <a:pt x="4032053" y="5463868"/>
                </a:lnTo>
                <a:lnTo>
                  <a:pt x="4020964" y="5455710"/>
                </a:lnTo>
                <a:lnTo>
                  <a:pt x="4009119" y="5448871"/>
                </a:lnTo>
                <a:lnTo>
                  <a:pt x="3995195" y="5442589"/>
                </a:lnTo>
                <a:lnTo>
                  <a:pt x="3981066" y="5439696"/>
                </a:lnTo>
                <a:lnTo>
                  <a:pt x="3964105" y="5438677"/>
                </a:lnTo>
                <a:lnTo>
                  <a:pt x="3973169" y="5435133"/>
                </a:lnTo>
                <a:lnTo>
                  <a:pt x="3980364" y="5428759"/>
                </a:lnTo>
                <a:lnTo>
                  <a:pt x="3986591" y="5427087"/>
                </a:lnTo>
                <a:lnTo>
                  <a:pt x="3989629" y="5421822"/>
                </a:lnTo>
                <a:lnTo>
                  <a:pt x="3994192" y="5413923"/>
                </a:lnTo>
                <a:lnTo>
                  <a:pt x="3994600" y="5407140"/>
                </a:lnTo>
                <a:lnTo>
                  <a:pt x="3996324" y="5401114"/>
                </a:lnTo>
                <a:lnTo>
                  <a:pt x="3994101" y="5392809"/>
                </a:lnTo>
                <a:lnTo>
                  <a:pt x="3983567" y="5386727"/>
                </a:lnTo>
                <a:lnTo>
                  <a:pt x="3974707" y="5386876"/>
                </a:lnTo>
                <a:lnTo>
                  <a:pt x="3966400" y="5389103"/>
                </a:lnTo>
                <a:lnTo>
                  <a:pt x="3959414" y="5392086"/>
                </a:lnTo>
                <a:lnTo>
                  <a:pt x="3951104" y="5394313"/>
                </a:lnTo>
                <a:lnTo>
                  <a:pt x="3942246" y="5394463"/>
                </a:lnTo>
                <a:lnTo>
                  <a:pt x="3928319" y="5388179"/>
                </a:lnTo>
                <a:lnTo>
                  <a:pt x="3910649" y="5376222"/>
                </a:lnTo>
                <a:lnTo>
                  <a:pt x="3906607" y="5352827"/>
                </a:lnTo>
                <a:lnTo>
                  <a:pt x="3909704" y="5335307"/>
                </a:lnTo>
                <a:lnTo>
                  <a:pt x="3909351" y="5329836"/>
                </a:lnTo>
                <a:lnTo>
                  <a:pt x="3915023" y="5326089"/>
                </a:lnTo>
                <a:lnTo>
                  <a:pt x="3917859" y="5324217"/>
                </a:lnTo>
                <a:lnTo>
                  <a:pt x="3920698" y="5322344"/>
                </a:lnTo>
                <a:lnTo>
                  <a:pt x="3933713" y="5321082"/>
                </a:lnTo>
                <a:lnTo>
                  <a:pt x="3946723" y="5319820"/>
                </a:lnTo>
                <a:lnTo>
                  <a:pt x="3963892" y="5317446"/>
                </a:lnTo>
                <a:lnTo>
                  <a:pt x="3982579" y="5312437"/>
                </a:lnTo>
                <a:lnTo>
                  <a:pt x="3951340" y="5299667"/>
                </a:lnTo>
                <a:lnTo>
                  <a:pt x="3918229" y="5284056"/>
                </a:lnTo>
                <a:lnTo>
                  <a:pt x="3887949" y="5266577"/>
                </a:lnTo>
                <a:lnTo>
                  <a:pt x="3858431" y="5247785"/>
                </a:lnTo>
                <a:lnTo>
                  <a:pt x="3797531" y="5207355"/>
                </a:lnTo>
                <a:lnTo>
                  <a:pt x="3738145" y="5164294"/>
                </a:lnTo>
                <a:lnTo>
                  <a:pt x="3749493" y="5156802"/>
                </a:lnTo>
                <a:lnTo>
                  <a:pt x="3761601" y="5147992"/>
                </a:lnTo>
                <a:lnTo>
                  <a:pt x="3773354" y="5133716"/>
                </a:lnTo>
                <a:lnTo>
                  <a:pt x="3780599" y="5115083"/>
                </a:lnTo>
                <a:lnTo>
                  <a:pt x="3784604" y="5105106"/>
                </a:lnTo>
                <a:lnTo>
                  <a:pt x="3785214" y="5094928"/>
                </a:lnTo>
                <a:lnTo>
                  <a:pt x="3785270" y="5082674"/>
                </a:lnTo>
                <a:lnTo>
                  <a:pt x="3786084" y="5069104"/>
                </a:lnTo>
                <a:lnTo>
                  <a:pt x="3783506" y="5055331"/>
                </a:lnTo>
                <a:lnTo>
                  <a:pt x="3780372" y="5039478"/>
                </a:lnTo>
                <a:lnTo>
                  <a:pt x="3774607" y="5022106"/>
                </a:lnTo>
                <a:lnTo>
                  <a:pt x="3764685" y="5005845"/>
                </a:lnTo>
                <a:lnTo>
                  <a:pt x="3759662" y="5032783"/>
                </a:lnTo>
                <a:lnTo>
                  <a:pt x="3755659" y="5042760"/>
                </a:lnTo>
                <a:lnTo>
                  <a:pt x="3749783" y="5049896"/>
                </a:lnTo>
                <a:lnTo>
                  <a:pt x="3745220" y="5057796"/>
                </a:lnTo>
                <a:lnTo>
                  <a:pt x="3738232" y="5060784"/>
                </a:lnTo>
                <a:lnTo>
                  <a:pt x="3733875" y="5065289"/>
                </a:lnTo>
                <a:lnTo>
                  <a:pt x="3727095" y="5064884"/>
                </a:lnTo>
                <a:lnTo>
                  <a:pt x="3721067" y="5063160"/>
                </a:lnTo>
                <a:lnTo>
                  <a:pt x="3714277" y="5062750"/>
                </a:lnTo>
                <a:lnTo>
                  <a:pt x="3701118" y="5055150"/>
                </a:lnTo>
                <a:lnTo>
                  <a:pt x="3690237" y="5043603"/>
                </a:lnTo>
                <a:lnTo>
                  <a:pt x="3679558" y="5028665"/>
                </a:lnTo>
                <a:lnTo>
                  <a:pt x="3671710" y="5011844"/>
                </a:lnTo>
                <a:lnTo>
                  <a:pt x="3663308" y="4992955"/>
                </a:lnTo>
                <a:lnTo>
                  <a:pt x="3659063" y="4972952"/>
                </a:lnTo>
                <a:lnTo>
                  <a:pt x="3656893" y="4952389"/>
                </a:lnTo>
                <a:lnTo>
                  <a:pt x="3659230" y="4936189"/>
                </a:lnTo>
                <a:lnTo>
                  <a:pt x="3659838" y="4926006"/>
                </a:lnTo>
                <a:lnTo>
                  <a:pt x="3664398" y="4918109"/>
                </a:lnTo>
                <a:lnTo>
                  <a:pt x="3668960" y="4910205"/>
                </a:lnTo>
                <a:lnTo>
                  <a:pt x="3675396" y="4905149"/>
                </a:lnTo>
                <a:lnTo>
                  <a:pt x="3681825" y="4900085"/>
                </a:lnTo>
                <a:lnTo>
                  <a:pt x="3689573" y="4895783"/>
                </a:lnTo>
                <a:lnTo>
                  <a:pt x="3680011" y="4884993"/>
                </a:lnTo>
                <a:lnTo>
                  <a:pt x="3662341" y="4873037"/>
                </a:lnTo>
                <a:lnTo>
                  <a:pt x="3645226" y="4863155"/>
                </a:lnTo>
                <a:lnTo>
                  <a:pt x="3626042" y="4853835"/>
                </a:lnTo>
                <a:lnTo>
                  <a:pt x="3617382" y="4850591"/>
                </a:lnTo>
                <a:lnTo>
                  <a:pt x="3608517" y="4850741"/>
                </a:lnTo>
                <a:lnTo>
                  <a:pt x="3600416" y="4849574"/>
                </a:lnTo>
                <a:lnTo>
                  <a:pt x="3594184" y="4851243"/>
                </a:lnTo>
                <a:lnTo>
                  <a:pt x="3589071" y="4857063"/>
                </a:lnTo>
                <a:lnTo>
                  <a:pt x="3586031" y="4862326"/>
                </a:lnTo>
                <a:lnTo>
                  <a:pt x="3583342" y="4873062"/>
                </a:lnTo>
                <a:lnTo>
                  <a:pt x="3582989" y="4867597"/>
                </a:lnTo>
                <a:lnTo>
                  <a:pt x="3584065" y="4838376"/>
                </a:lnTo>
                <a:lnTo>
                  <a:pt x="3584228" y="4801613"/>
                </a:lnTo>
                <a:lnTo>
                  <a:pt x="3584130" y="4780497"/>
                </a:lnTo>
                <a:lnTo>
                  <a:pt x="3581203" y="4761251"/>
                </a:lnTo>
                <a:lnTo>
                  <a:pt x="3579033" y="4740690"/>
                </a:lnTo>
                <a:lnTo>
                  <a:pt x="3572710" y="4721241"/>
                </a:lnTo>
                <a:lnTo>
                  <a:pt x="3564310" y="4702350"/>
                </a:lnTo>
                <a:lnTo>
                  <a:pt x="3555151" y="4684778"/>
                </a:lnTo>
                <a:lnTo>
                  <a:pt x="3541079" y="4669631"/>
                </a:lnTo>
                <a:lnTo>
                  <a:pt x="3522647" y="4658991"/>
                </a:lnTo>
                <a:lnTo>
                  <a:pt x="3513436" y="4653671"/>
                </a:lnTo>
                <a:lnTo>
                  <a:pt x="3502143" y="4648907"/>
                </a:lnTo>
                <a:lnTo>
                  <a:pt x="3489335" y="4646776"/>
                </a:lnTo>
                <a:lnTo>
                  <a:pt x="3475205" y="4643887"/>
                </a:lnTo>
                <a:lnTo>
                  <a:pt x="3478305" y="4626367"/>
                </a:lnTo>
                <a:lnTo>
                  <a:pt x="3478207" y="4605246"/>
                </a:lnTo>
                <a:lnTo>
                  <a:pt x="3479229" y="4588285"/>
                </a:lnTo>
                <a:lnTo>
                  <a:pt x="3477054" y="4567725"/>
                </a:lnTo>
                <a:lnTo>
                  <a:pt x="3471196" y="4529236"/>
                </a:lnTo>
                <a:lnTo>
                  <a:pt x="3462499" y="4492618"/>
                </a:lnTo>
                <a:lnTo>
                  <a:pt x="3448329" y="4456355"/>
                </a:lnTo>
                <a:lnTo>
                  <a:pt x="3430774" y="4419892"/>
                </a:lnTo>
                <a:lnTo>
                  <a:pt x="3410374" y="4385297"/>
                </a:lnTo>
                <a:lnTo>
                  <a:pt x="3389016" y="4355414"/>
                </a:lnTo>
                <a:lnTo>
                  <a:pt x="3365023" y="4324009"/>
                </a:lnTo>
                <a:lnTo>
                  <a:pt x="3339309" y="4298630"/>
                </a:lnTo>
                <a:lnTo>
                  <a:pt x="3313592" y="4273253"/>
                </a:lnTo>
                <a:lnTo>
                  <a:pt x="3287472" y="4254660"/>
                </a:lnTo>
                <a:lnTo>
                  <a:pt x="3258511" y="4237940"/>
                </a:lnTo>
                <a:lnTo>
                  <a:pt x="3233295" y="4226891"/>
                </a:lnTo>
                <a:lnTo>
                  <a:pt x="3220482" y="4224764"/>
                </a:lnTo>
                <a:lnTo>
                  <a:pt x="3207674" y="4222632"/>
                </a:lnTo>
                <a:lnTo>
                  <a:pt x="3194102" y="4221819"/>
                </a:lnTo>
                <a:lnTo>
                  <a:pt x="3181848" y="4221762"/>
                </a:lnTo>
                <a:lnTo>
                  <a:pt x="3175061" y="4221357"/>
                </a:lnTo>
                <a:lnTo>
                  <a:pt x="3168482" y="4217558"/>
                </a:lnTo>
                <a:lnTo>
                  <a:pt x="3163974" y="4213199"/>
                </a:lnTo>
                <a:lnTo>
                  <a:pt x="3158356" y="4204688"/>
                </a:lnTo>
                <a:lnTo>
                  <a:pt x="3153501" y="4194868"/>
                </a:lnTo>
                <a:lnTo>
                  <a:pt x="3150717" y="4184483"/>
                </a:lnTo>
                <a:lnTo>
                  <a:pt x="3144041" y="4159564"/>
                </a:lnTo>
                <a:lnTo>
                  <a:pt x="3141519" y="4133537"/>
                </a:lnTo>
                <a:lnTo>
                  <a:pt x="3142392" y="4107711"/>
                </a:lnTo>
                <a:lnTo>
                  <a:pt x="3143055" y="4085277"/>
                </a:lnTo>
                <a:lnTo>
                  <a:pt x="3146150" y="4067756"/>
                </a:lnTo>
                <a:lnTo>
                  <a:pt x="3142607" y="4058688"/>
                </a:lnTo>
                <a:lnTo>
                  <a:pt x="3134916" y="4050741"/>
                </a:lnTo>
                <a:lnTo>
                  <a:pt x="3131167" y="4045064"/>
                </a:lnTo>
                <a:lnTo>
                  <a:pt x="3124586" y="4041262"/>
                </a:lnTo>
                <a:lnTo>
                  <a:pt x="3115726" y="4041414"/>
                </a:lnTo>
                <a:lnTo>
                  <a:pt x="3109702" y="4039690"/>
                </a:lnTo>
                <a:lnTo>
                  <a:pt x="3091219" y="4041308"/>
                </a:lnTo>
                <a:lnTo>
                  <a:pt x="3075569" y="4041047"/>
                </a:lnTo>
                <a:lnTo>
                  <a:pt x="3069546" y="4039323"/>
                </a:lnTo>
                <a:lnTo>
                  <a:pt x="3062965" y="4035522"/>
                </a:lnTo>
                <a:lnTo>
                  <a:pt x="3056381" y="4031722"/>
                </a:lnTo>
                <a:lnTo>
                  <a:pt x="3050002" y="4024535"/>
                </a:lnTo>
                <a:lnTo>
                  <a:pt x="3045906" y="4013389"/>
                </a:lnTo>
                <a:lnTo>
                  <a:pt x="3043328" y="3999613"/>
                </a:lnTo>
                <a:lnTo>
                  <a:pt x="3045646" y="4029036"/>
                </a:lnTo>
                <a:lnTo>
                  <a:pt x="3050595" y="4059977"/>
                </a:lnTo>
                <a:lnTo>
                  <a:pt x="3057070" y="4088287"/>
                </a:lnTo>
                <a:lnTo>
                  <a:pt x="3064655" y="4120753"/>
                </a:lnTo>
                <a:lnTo>
                  <a:pt x="3082103" y="4181726"/>
                </a:lnTo>
                <a:lnTo>
                  <a:pt x="3108211" y="4245948"/>
                </a:lnTo>
                <a:lnTo>
                  <a:pt x="3135638" y="4310928"/>
                </a:lnTo>
                <a:lnTo>
                  <a:pt x="3167007" y="4378188"/>
                </a:lnTo>
                <a:lnTo>
                  <a:pt x="3203091" y="4446406"/>
                </a:lnTo>
                <a:lnTo>
                  <a:pt x="3239731" y="4516708"/>
                </a:lnTo>
                <a:lnTo>
                  <a:pt x="3251076" y="4509216"/>
                </a:lnTo>
                <a:lnTo>
                  <a:pt x="3258473" y="4499448"/>
                </a:lnTo>
                <a:lnTo>
                  <a:pt x="3263235" y="4488157"/>
                </a:lnTo>
                <a:lnTo>
                  <a:pt x="3265364" y="4475344"/>
                </a:lnTo>
                <a:lnTo>
                  <a:pt x="3264868" y="4461011"/>
                </a:lnTo>
                <a:lnTo>
                  <a:pt x="3262843" y="4449312"/>
                </a:lnTo>
                <a:lnTo>
                  <a:pt x="3257130" y="4419688"/>
                </a:lnTo>
                <a:lnTo>
                  <a:pt x="3249343" y="4390620"/>
                </a:lnTo>
                <a:lnTo>
                  <a:pt x="3248843" y="4376287"/>
                </a:lnTo>
                <a:lnTo>
                  <a:pt x="3249656" y="4362713"/>
                </a:lnTo>
                <a:lnTo>
                  <a:pt x="3251026" y="4351221"/>
                </a:lnTo>
                <a:lnTo>
                  <a:pt x="3257109" y="4340689"/>
                </a:lnTo>
                <a:lnTo>
                  <a:pt x="3267133" y="4332438"/>
                </a:lnTo>
                <a:lnTo>
                  <a:pt x="3279244" y="4323630"/>
                </a:lnTo>
                <a:lnTo>
                  <a:pt x="3285920" y="4348548"/>
                </a:lnTo>
                <a:lnTo>
                  <a:pt x="3294318" y="4367439"/>
                </a:lnTo>
                <a:lnTo>
                  <a:pt x="3303681" y="4381620"/>
                </a:lnTo>
                <a:lnTo>
                  <a:pt x="3312487" y="4393726"/>
                </a:lnTo>
                <a:lnTo>
                  <a:pt x="3325651" y="4401327"/>
                </a:lnTo>
                <a:lnTo>
                  <a:pt x="3337499" y="4408166"/>
                </a:lnTo>
                <a:lnTo>
                  <a:pt x="3361399" y="4418453"/>
                </a:lnTo>
                <a:lnTo>
                  <a:pt x="3385498" y="4425342"/>
                </a:lnTo>
                <a:lnTo>
                  <a:pt x="3397346" y="4432184"/>
                </a:lnTo>
                <a:lnTo>
                  <a:pt x="3408433" y="4440341"/>
                </a:lnTo>
                <a:lnTo>
                  <a:pt x="3418555" y="4453209"/>
                </a:lnTo>
                <a:lnTo>
                  <a:pt x="3427920" y="4467392"/>
                </a:lnTo>
                <a:lnTo>
                  <a:pt x="3435557" y="4487600"/>
                </a:lnTo>
                <a:lnTo>
                  <a:pt x="3440717" y="4515147"/>
                </a:lnTo>
                <a:lnTo>
                  <a:pt x="3431298" y="4513221"/>
                </a:lnTo>
                <a:lnTo>
                  <a:pt x="3423197" y="4512055"/>
                </a:lnTo>
                <a:lnTo>
                  <a:pt x="3416817" y="4504862"/>
                </a:lnTo>
                <a:lnTo>
                  <a:pt x="3410642" y="4494276"/>
                </a:lnTo>
                <a:lnTo>
                  <a:pt x="3399609" y="4473867"/>
                </a:lnTo>
                <a:lnTo>
                  <a:pt x="3386706" y="4450617"/>
                </a:lnTo>
                <a:lnTo>
                  <a:pt x="3370952" y="4474868"/>
                </a:lnTo>
                <a:lnTo>
                  <a:pt x="3358030" y="4497248"/>
                </a:lnTo>
                <a:lnTo>
                  <a:pt x="3349057" y="4521905"/>
                </a:lnTo>
                <a:lnTo>
                  <a:pt x="3338566" y="4549196"/>
                </a:lnTo>
                <a:lnTo>
                  <a:pt x="3333541" y="4576138"/>
                </a:lnTo>
                <a:lnTo>
                  <a:pt x="3328523" y="4603076"/>
                </a:lnTo>
                <a:lnTo>
                  <a:pt x="3326131" y="4631536"/>
                </a:lnTo>
                <a:lnTo>
                  <a:pt x="3326373" y="4661517"/>
                </a:lnTo>
                <a:lnTo>
                  <a:pt x="3326616" y="4691495"/>
                </a:lnTo>
                <a:lnTo>
                  <a:pt x="3328727" y="4724313"/>
                </a:lnTo>
                <a:lnTo>
                  <a:pt x="3333684" y="4755252"/>
                </a:lnTo>
                <a:lnTo>
                  <a:pt x="3340507" y="4789033"/>
                </a:lnTo>
                <a:lnTo>
                  <a:pt x="3354920" y="4855271"/>
                </a:lnTo>
                <a:lnTo>
                  <a:pt x="3373276" y="4923793"/>
                </a:lnTo>
                <a:lnTo>
                  <a:pt x="3357124" y="4909206"/>
                </a:lnTo>
                <a:lnTo>
                  <a:pt x="3339100" y="4891780"/>
                </a:lnTo>
                <a:lnTo>
                  <a:pt x="3323161" y="4873795"/>
                </a:lnTo>
                <a:lnTo>
                  <a:pt x="3312129" y="4853384"/>
                </a:lnTo>
                <a:lnTo>
                  <a:pt x="3301857" y="4831659"/>
                </a:lnTo>
                <a:lnTo>
                  <a:pt x="3291584" y="4809932"/>
                </a:lnTo>
                <a:lnTo>
                  <a:pt x="3284910" y="4785015"/>
                </a:lnTo>
                <a:lnTo>
                  <a:pt x="3278232" y="4760098"/>
                </a:lnTo>
                <a:lnTo>
                  <a:pt x="3272874" y="4735944"/>
                </a:lnTo>
                <a:lnTo>
                  <a:pt x="3269589" y="4711228"/>
                </a:lnTo>
                <a:lnTo>
                  <a:pt x="3268286" y="4664840"/>
                </a:lnTo>
                <a:lnTo>
                  <a:pt x="3270174" y="4622049"/>
                </a:lnTo>
                <a:lnTo>
                  <a:pt x="3272215" y="4588122"/>
                </a:lnTo>
                <a:lnTo>
                  <a:pt x="3260369" y="4581283"/>
                </a:lnTo>
                <a:lnTo>
                  <a:pt x="3247205" y="4573685"/>
                </a:lnTo>
                <a:lnTo>
                  <a:pt x="3233483" y="4564007"/>
                </a:lnTo>
                <a:lnTo>
                  <a:pt x="3220523" y="4553011"/>
                </a:lnTo>
                <a:lnTo>
                  <a:pt x="3198200" y="4527838"/>
                </a:lnTo>
                <a:lnTo>
                  <a:pt x="3177605" y="4496639"/>
                </a:lnTo>
                <a:lnTo>
                  <a:pt x="3156446" y="4463360"/>
                </a:lnTo>
                <a:lnTo>
                  <a:pt x="3135849" y="4432159"/>
                </a:lnTo>
                <a:lnTo>
                  <a:pt x="3093740" y="4362210"/>
                </a:lnTo>
                <a:lnTo>
                  <a:pt x="3072384" y="4332330"/>
                </a:lnTo>
                <a:lnTo>
                  <a:pt x="3050815" y="4305836"/>
                </a:lnTo>
                <a:lnTo>
                  <a:pt x="3028492" y="4280663"/>
                </a:lnTo>
                <a:lnTo>
                  <a:pt x="3014775" y="4270987"/>
                </a:lnTo>
                <a:lnTo>
                  <a:pt x="3000295" y="4262626"/>
                </a:lnTo>
                <a:lnTo>
                  <a:pt x="2988447" y="4255786"/>
                </a:lnTo>
                <a:lnTo>
                  <a:pt x="2975840" y="4250263"/>
                </a:lnTo>
                <a:lnTo>
                  <a:pt x="2960952" y="4248691"/>
                </a:lnTo>
                <a:lnTo>
                  <a:pt x="2944747" y="4246353"/>
                </a:lnTo>
                <a:lnTo>
                  <a:pt x="2930212" y="4250252"/>
                </a:lnTo>
                <a:lnTo>
                  <a:pt x="2915125" y="4252069"/>
                </a:lnTo>
                <a:lnTo>
                  <a:pt x="2896993" y="4259150"/>
                </a:lnTo>
                <a:lnTo>
                  <a:pt x="2878659" y="4269632"/>
                </a:lnTo>
                <a:lnTo>
                  <a:pt x="2882009" y="4236463"/>
                </a:lnTo>
                <a:lnTo>
                  <a:pt x="2879692" y="4207040"/>
                </a:lnTo>
                <a:lnTo>
                  <a:pt x="2875650" y="4183643"/>
                </a:lnTo>
                <a:lnTo>
                  <a:pt x="2865578" y="4158522"/>
                </a:lnTo>
                <a:lnTo>
                  <a:pt x="2854546" y="4138110"/>
                </a:lnTo>
                <a:lnTo>
                  <a:pt x="2839918" y="4120888"/>
                </a:lnTo>
                <a:lnTo>
                  <a:pt x="2823972" y="4102904"/>
                </a:lnTo>
                <a:lnTo>
                  <a:pt x="2805194" y="4086799"/>
                </a:lnTo>
                <a:lnTo>
                  <a:pt x="2784890" y="4073320"/>
                </a:lnTo>
                <a:lnTo>
                  <a:pt x="2762512" y="4060400"/>
                </a:lnTo>
                <a:lnTo>
                  <a:pt x="2719836" y="4034004"/>
                </a:lnTo>
                <a:lnTo>
                  <a:pt x="2676601" y="4005533"/>
                </a:lnTo>
                <a:lnTo>
                  <a:pt x="2653662" y="3990536"/>
                </a:lnTo>
                <a:lnTo>
                  <a:pt x="2634327" y="3972349"/>
                </a:lnTo>
                <a:lnTo>
                  <a:pt x="2645169" y="3950526"/>
                </a:lnTo>
                <a:lnTo>
                  <a:pt x="2650488" y="3941313"/>
                </a:lnTo>
                <a:lnTo>
                  <a:pt x="2654289" y="3934728"/>
                </a:lnTo>
                <a:lnTo>
                  <a:pt x="2661280" y="3931744"/>
                </a:lnTo>
                <a:lnTo>
                  <a:pt x="2664121" y="3929873"/>
                </a:lnTo>
                <a:lnTo>
                  <a:pt x="2670347" y="3928203"/>
                </a:lnTo>
                <a:lnTo>
                  <a:pt x="2677893" y="3927293"/>
                </a:lnTo>
                <a:lnTo>
                  <a:pt x="2687867" y="3931296"/>
                </a:lnTo>
                <a:lnTo>
                  <a:pt x="2700275" y="3940214"/>
                </a:lnTo>
                <a:lnTo>
                  <a:pt x="2711153" y="3951763"/>
                </a:lnTo>
                <a:lnTo>
                  <a:pt x="2723910" y="3966146"/>
                </a:lnTo>
                <a:lnTo>
                  <a:pt x="2747898" y="3997552"/>
                </a:lnTo>
                <a:lnTo>
                  <a:pt x="2772450" y="4031032"/>
                </a:lnTo>
                <a:lnTo>
                  <a:pt x="2785211" y="4045419"/>
                </a:lnTo>
                <a:lnTo>
                  <a:pt x="2797406" y="4057727"/>
                </a:lnTo>
                <a:lnTo>
                  <a:pt x="2809249" y="4064569"/>
                </a:lnTo>
                <a:lnTo>
                  <a:pt x="2816039" y="4064974"/>
                </a:lnTo>
                <a:lnTo>
                  <a:pt x="2820746" y="4065937"/>
                </a:lnTo>
                <a:lnTo>
                  <a:pt x="2834577" y="4051103"/>
                </a:lnTo>
                <a:lnTo>
                  <a:pt x="2837614" y="4045838"/>
                </a:lnTo>
                <a:lnTo>
                  <a:pt x="2840100" y="4038496"/>
                </a:lnTo>
                <a:lnTo>
                  <a:pt x="2841824" y="4032470"/>
                </a:lnTo>
                <a:lnTo>
                  <a:pt x="2842786" y="4027763"/>
                </a:lnTo>
                <a:lnTo>
                  <a:pt x="2837372" y="4015860"/>
                </a:lnTo>
                <a:lnTo>
                  <a:pt x="2829885" y="4004513"/>
                </a:lnTo>
                <a:lnTo>
                  <a:pt x="2821077" y="3992409"/>
                </a:lnTo>
                <a:lnTo>
                  <a:pt x="2792524" y="3968901"/>
                </a:lnTo>
                <a:lnTo>
                  <a:pt x="2762657" y="3944636"/>
                </a:lnTo>
                <a:lnTo>
                  <a:pt x="2749896" y="3930253"/>
                </a:lnTo>
                <a:lnTo>
                  <a:pt x="2738463" y="3916629"/>
                </a:lnTo>
                <a:lnTo>
                  <a:pt x="2731936" y="3900572"/>
                </a:lnTo>
                <a:lnTo>
                  <a:pt x="2727482" y="3883961"/>
                </a:lnTo>
                <a:lnTo>
                  <a:pt x="2726019" y="3874337"/>
                </a:lnTo>
                <a:lnTo>
                  <a:pt x="2725867" y="3865477"/>
                </a:lnTo>
                <a:lnTo>
                  <a:pt x="2729109" y="3856817"/>
                </a:lnTo>
                <a:lnTo>
                  <a:pt x="2733877" y="3845526"/>
                </a:lnTo>
                <a:lnTo>
                  <a:pt x="2722788" y="3837368"/>
                </a:lnTo>
                <a:lnTo>
                  <a:pt x="2712261" y="3831290"/>
                </a:lnTo>
                <a:lnTo>
                  <a:pt x="2704715" y="3832201"/>
                </a:lnTo>
                <a:lnTo>
                  <a:pt x="2697726" y="3835184"/>
                </a:lnTo>
                <a:lnTo>
                  <a:pt x="2693370" y="3839692"/>
                </a:lnTo>
                <a:lnTo>
                  <a:pt x="2688810" y="3847594"/>
                </a:lnTo>
                <a:lnTo>
                  <a:pt x="2679485" y="3866782"/>
                </a:lnTo>
                <a:lnTo>
                  <a:pt x="2673552" y="3886173"/>
                </a:lnTo>
                <a:lnTo>
                  <a:pt x="2668994" y="3894073"/>
                </a:lnTo>
                <a:lnTo>
                  <a:pt x="2661799" y="3900450"/>
                </a:lnTo>
                <a:lnTo>
                  <a:pt x="2656129" y="3904195"/>
                </a:lnTo>
                <a:lnTo>
                  <a:pt x="2649340" y="3903789"/>
                </a:lnTo>
                <a:lnTo>
                  <a:pt x="2637292" y="3900343"/>
                </a:lnTo>
                <a:lnTo>
                  <a:pt x="2626962" y="3890870"/>
                </a:lnTo>
                <a:lnTo>
                  <a:pt x="2611888" y="3847062"/>
                </a:lnTo>
                <a:lnTo>
                  <a:pt x="2598891" y="3802694"/>
                </a:lnTo>
                <a:lnTo>
                  <a:pt x="2575377" y="3706623"/>
                </a:lnTo>
                <a:lnTo>
                  <a:pt x="2550956" y="3603008"/>
                </a:lnTo>
                <a:lnTo>
                  <a:pt x="2524258" y="3503340"/>
                </a:lnTo>
                <a:lnTo>
                  <a:pt x="2509585" y="3452747"/>
                </a:lnTo>
                <a:lnTo>
                  <a:pt x="2494158" y="3403472"/>
                </a:lnTo>
                <a:lnTo>
                  <a:pt x="2477971" y="3355512"/>
                </a:lnTo>
                <a:lnTo>
                  <a:pt x="2458947" y="3309422"/>
                </a:lnTo>
                <a:lnTo>
                  <a:pt x="2435013" y="3265766"/>
                </a:lnTo>
                <a:lnTo>
                  <a:pt x="2411634" y="3224184"/>
                </a:lnTo>
                <a:lnTo>
                  <a:pt x="2382573" y="3186343"/>
                </a:lnTo>
                <a:lnTo>
                  <a:pt x="2369262" y="3169883"/>
                </a:lnTo>
                <a:lnTo>
                  <a:pt x="2352564" y="3153218"/>
                </a:lnTo>
                <a:lnTo>
                  <a:pt x="2349718" y="3155087"/>
                </a:lnTo>
                <a:lnTo>
                  <a:pt x="2346678" y="3160354"/>
                </a:lnTo>
                <a:lnTo>
                  <a:pt x="2342682" y="3170331"/>
                </a:lnTo>
                <a:lnTo>
                  <a:pt x="2345255" y="3184103"/>
                </a:lnTo>
                <a:lnTo>
                  <a:pt x="2347833" y="3197876"/>
                </a:lnTo>
                <a:lnTo>
                  <a:pt x="2360887" y="3229991"/>
                </a:lnTo>
                <a:lnTo>
                  <a:pt x="2370752" y="3258502"/>
                </a:lnTo>
                <a:lnTo>
                  <a:pt x="2335061" y="3229121"/>
                </a:lnTo>
                <a:lnTo>
                  <a:pt x="2324736" y="3219647"/>
                </a:lnTo>
                <a:lnTo>
                  <a:pt x="2313995" y="3216960"/>
                </a:lnTo>
                <a:lnTo>
                  <a:pt x="2304025" y="3212959"/>
                </a:lnTo>
                <a:lnTo>
                  <a:pt x="2293090" y="3213666"/>
                </a:lnTo>
                <a:lnTo>
                  <a:pt x="2256121" y="3216894"/>
                </a:lnTo>
                <a:lnTo>
                  <a:pt x="2258957" y="3215023"/>
                </a:lnTo>
                <a:lnTo>
                  <a:pt x="2260681" y="3208997"/>
                </a:lnTo>
                <a:lnTo>
                  <a:pt x="2260944" y="3193347"/>
                </a:lnTo>
                <a:lnTo>
                  <a:pt x="2258011" y="3174105"/>
                </a:lnTo>
                <a:lnTo>
                  <a:pt x="2253561" y="3157493"/>
                </a:lnTo>
                <a:lnTo>
                  <a:pt x="2246829" y="3144829"/>
                </a:lnTo>
                <a:lnTo>
                  <a:pt x="2242882" y="3142551"/>
                </a:lnTo>
                <a:lnTo>
                  <a:pt x="2241561" y="3141789"/>
                </a:lnTo>
                <a:lnTo>
                  <a:pt x="2239486" y="3142349"/>
                </a:lnTo>
                <a:lnTo>
                  <a:pt x="2237760" y="3148370"/>
                </a:lnTo>
                <a:lnTo>
                  <a:pt x="2237855" y="3169486"/>
                </a:lnTo>
                <a:lnTo>
                  <a:pt x="2225455" y="3160571"/>
                </a:lnTo>
                <a:lnTo>
                  <a:pt x="2218724" y="3147913"/>
                </a:lnTo>
                <a:lnTo>
                  <a:pt x="2216144" y="3134137"/>
                </a:lnTo>
                <a:lnTo>
                  <a:pt x="2212453" y="3116210"/>
                </a:lnTo>
                <a:lnTo>
                  <a:pt x="2211599" y="3096407"/>
                </a:lnTo>
                <a:lnTo>
                  <a:pt x="2212823" y="3076050"/>
                </a:lnTo>
                <a:lnTo>
                  <a:pt x="2214506" y="3036654"/>
                </a:lnTo>
                <a:lnTo>
                  <a:pt x="2214522" y="2991027"/>
                </a:lnTo>
                <a:lnTo>
                  <a:pt x="2212356" y="2970466"/>
                </a:lnTo>
                <a:lnTo>
                  <a:pt x="2210181" y="2949903"/>
                </a:lnTo>
                <a:lnTo>
                  <a:pt x="2205179" y="2931218"/>
                </a:lnTo>
                <a:lnTo>
                  <a:pt x="2199414" y="2913850"/>
                </a:lnTo>
                <a:lnTo>
                  <a:pt x="2188177" y="2896830"/>
                </a:lnTo>
                <a:lnTo>
                  <a:pt x="2173899" y="2885077"/>
                </a:lnTo>
                <a:lnTo>
                  <a:pt x="2190660" y="2889488"/>
                </a:lnTo>
                <a:lnTo>
                  <a:pt x="2206862" y="2891823"/>
                </a:lnTo>
                <a:lnTo>
                  <a:pt x="2227421" y="2889649"/>
                </a:lnTo>
                <a:lnTo>
                  <a:pt x="2237044" y="2888185"/>
                </a:lnTo>
                <a:lnTo>
                  <a:pt x="2246113" y="2884642"/>
                </a:lnTo>
                <a:lnTo>
                  <a:pt x="2211103" y="2787198"/>
                </a:lnTo>
                <a:lnTo>
                  <a:pt x="2201428" y="2800919"/>
                </a:lnTo>
                <a:lnTo>
                  <a:pt x="2192307" y="2816721"/>
                </a:lnTo>
                <a:lnTo>
                  <a:pt x="2188506" y="2823302"/>
                </a:lnTo>
                <a:lnTo>
                  <a:pt x="2186021" y="2830641"/>
                </a:lnTo>
                <a:lnTo>
                  <a:pt x="2184652" y="2842137"/>
                </a:lnTo>
                <a:lnTo>
                  <a:pt x="2169481" y="2777213"/>
                </a:lnTo>
                <a:lnTo>
                  <a:pt x="2147378" y="2703014"/>
                </a:lnTo>
                <a:lnTo>
                  <a:pt x="2124162" y="2624674"/>
                </a:lnTo>
                <a:lnTo>
                  <a:pt x="2100185" y="2547639"/>
                </a:lnTo>
                <a:lnTo>
                  <a:pt x="2047732" y="2389225"/>
                </a:lnTo>
                <a:lnTo>
                  <a:pt x="1989806" y="2231156"/>
                </a:lnTo>
                <a:lnTo>
                  <a:pt x="1963958" y="2151293"/>
                </a:lnTo>
                <a:lnTo>
                  <a:pt x="1938107" y="2071426"/>
                </a:lnTo>
                <a:lnTo>
                  <a:pt x="1916208" y="1993836"/>
                </a:lnTo>
                <a:lnTo>
                  <a:pt x="1892994" y="1915489"/>
                </a:lnTo>
                <a:lnTo>
                  <a:pt x="1873926" y="1836031"/>
                </a:lnTo>
                <a:lnTo>
                  <a:pt x="1859371" y="1760926"/>
                </a:lnTo>
                <a:lnTo>
                  <a:pt x="1846130" y="1686587"/>
                </a:lnTo>
                <a:lnTo>
                  <a:pt x="1838359" y="1611890"/>
                </a:lnTo>
                <a:lnTo>
                  <a:pt x="1834816" y="1602819"/>
                </a:lnTo>
                <a:lnTo>
                  <a:pt x="1831831" y="1595835"/>
                </a:lnTo>
                <a:lnTo>
                  <a:pt x="1826564" y="1592793"/>
                </a:lnTo>
                <a:lnTo>
                  <a:pt x="1821099" y="1593144"/>
                </a:lnTo>
                <a:lnTo>
                  <a:pt x="1819022" y="1593701"/>
                </a:lnTo>
                <a:lnTo>
                  <a:pt x="1814670" y="1598212"/>
                </a:lnTo>
                <a:lnTo>
                  <a:pt x="1807831" y="1610060"/>
                </a:lnTo>
                <a:lnTo>
                  <a:pt x="1803620" y="1623423"/>
                </a:lnTo>
                <a:lnTo>
                  <a:pt x="1803153" y="1642464"/>
                </a:lnTo>
                <a:lnTo>
                  <a:pt x="1801984" y="1650563"/>
                </a:lnTo>
                <a:lnTo>
                  <a:pt x="1804211" y="1658870"/>
                </a:lnTo>
                <a:lnTo>
                  <a:pt x="1809075" y="1668697"/>
                </a:lnTo>
                <a:lnTo>
                  <a:pt x="1814892" y="1673813"/>
                </a:lnTo>
                <a:lnTo>
                  <a:pt x="1802081" y="1671683"/>
                </a:lnTo>
                <a:lnTo>
                  <a:pt x="1792309" y="1664289"/>
                </a:lnTo>
                <a:lnTo>
                  <a:pt x="1784617" y="1656335"/>
                </a:lnTo>
                <a:lnTo>
                  <a:pt x="1776367" y="1646308"/>
                </a:lnTo>
                <a:lnTo>
                  <a:pt x="1771712" y="1633083"/>
                </a:lnTo>
                <a:lnTo>
                  <a:pt x="1766299" y="1621185"/>
                </a:lnTo>
                <a:lnTo>
                  <a:pt x="1761089" y="1605887"/>
                </a:lnTo>
                <a:lnTo>
                  <a:pt x="1757954" y="1590040"/>
                </a:lnTo>
                <a:lnTo>
                  <a:pt x="1756187" y="1562690"/>
                </a:lnTo>
                <a:lnTo>
                  <a:pt x="1759340" y="1532918"/>
                </a:lnTo>
                <a:lnTo>
                  <a:pt x="1759954" y="1522735"/>
                </a:lnTo>
                <a:lnTo>
                  <a:pt x="1764716" y="1511449"/>
                </a:lnTo>
                <a:lnTo>
                  <a:pt x="1769274" y="1503550"/>
                </a:lnTo>
                <a:lnTo>
                  <a:pt x="1774396" y="1497728"/>
                </a:lnTo>
                <a:lnTo>
                  <a:pt x="1746248" y="1467437"/>
                </a:lnTo>
                <a:lnTo>
                  <a:pt x="1722052" y="1439426"/>
                </a:lnTo>
                <a:lnTo>
                  <a:pt x="1702008" y="1410299"/>
                </a:lnTo>
                <a:lnTo>
                  <a:pt x="1687992" y="1382899"/>
                </a:lnTo>
                <a:lnTo>
                  <a:pt x="1674531" y="1357577"/>
                </a:lnTo>
                <a:lnTo>
                  <a:pt x="1666334" y="1335292"/>
                </a:lnTo>
                <a:lnTo>
                  <a:pt x="1653340" y="1290927"/>
                </a:lnTo>
                <a:lnTo>
                  <a:pt x="1639020" y="1245802"/>
                </a:lnTo>
                <a:lnTo>
                  <a:pt x="1632351" y="1220885"/>
                </a:lnTo>
                <a:lnTo>
                  <a:pt x="1622834" y="1197841"/>
                </a:lnTo>
                <a:lnTo>
                  <a:pt x="1609376" y="1172517"/>
                </a:lnTo>
                <a:lnTo>
                  <a:pt x="1595912" y="1147194"/>
                </a:lnTo>
                <a:lnTo>
                  <a:pt x="1577191" y="1118829"/>
                </a:lnTo>
                <a:lnTo>
                  <a:pt x="1554311" y="1091581"/>
                </a:lnTo>
                <a:lnTo>
                  <a:pt x="1566208" y="1086164"/>
                </a:lnTo>
                <a:lnTo>
                  <a:pt x="1577553" y="1078675"/>
                </a:lnTo>
                <a:lnTo>
                  <a:pt x="1585507" y="1070979"/>
                </a:lnTo>
                <a:lnTo>
                  <a:pt x="1592145" y="1062522"/>
                </a:lnTo>
                <a:lnTo>
                  <a:pt x="1598223" y="1051991"/>
                </a:lnTo>
                <a:lnTo>
                  <a:pt x="1600708" y="1044648"/>
                </a:lnTo>
                <a:lnTo>
                  <a:pt x="1602636" y="1035231"/>
                </a:lnTo>
                <a:lnTo>
                  <a:pt x="1604566" y="1025811"/>
                </a:lnTo>
                <a:lnTo>
                  <a:pt x="1604473" y="1004698"/>
                </a:lnTo>
                <a:lnTo>
                  <a:pt x="1597589" y="983170"/>
                </a:lnTo>
                <a:lnTo>
                  <a:pt x="1591268" y="963726"/>
                </a:lnTo>
                <a:lnTo>
                  <a:pt x="1581554" y="944076"/>
                </a:lnTo>
                <a:lnTo>
                  <a:pt x="1564958" y="902898"/>
                </a:lnTo>
                <a:lnTo>
                  <a:pt x="1557876" y="884770"/>
                </a:lnTo>
                <a:lnTo>
                  <a:pt x="1552661" y="869472"/>
                </a:lnTo>
                <a:lnTo>
                  <a:pt x="1552165" y="855141"/>
                </a:lnTo>
                <a:lnTo>
                  <a:pt x="1552568" y="848354"/>
                </a:lnTo>
                <a:lnTo>
                  <a:pt x="1554850" y="844403"/>
                </a:lnTo>
                <a:lnTo>
                  <a:pt x="1558649" y="837825"/>
                </a:lnTo>
                <a:lnTo>
                  <a:pt x="1565640" y="834837"/>
                </a:lnTo>
                <a:lnTo>
                  <a:pt x="1572629" y="831851"/>
                </a:lnTo>
                <a:lnTo>
                  <a:pt x="1580933" y="829628"/>
                </a:lnTo>
                <a:lnTo>
                  <a:pt x="1577798" y="813775"/>
                </a:lnTo>
                <a:lnTo>
                  <a:pt x="1571627" y="803189"/>
                </a:lnTo>
                <a:lnTo>
                  <a:pt x="1567323" y="795437"/>
                </a:lnTo>
                <a:lnTo>
                  <a:pt x="1560538" y="795034"/>
                </a:lnTo>
                <a:lnTo>
                  <a:pt x="1553756" y="794626"/>
                </a:lnTo>
                <a:lnTo>
                  <a:pt x="1545446" y="796850"/>
                </a:lnTo>
                <a:lnTo>
                  <a:pt x="1528426" y="808087"/>
                </a:lnTo>
                <a:lnTo>
                  <a:pt x="1510654" y="820642"/>
                </a:lnTo>
                <a:lnTo>
                  <a:pt x="1497028" y="832084"/>
                </a:lnTo>
                <a:lnTo>
                  <a:pt x="1492114" y="834515"/>
                </a:lnTo>
                <a:lnTo>
                  <a:pt x="1486084" y="832789"/>
                </a:lnTo>
                <a:lnTo>
                  <a:pt x="1482135" y="830510"/>
                </a:lnTo>
                <a:lnTo>
                  <a:pt x="1479915" y="822202"/>
                </a:lnTo>
                <a:lnTo>
                  <a:pt x="1416108" y="671275"/>
                </a:lnTo>
                <a:lnTo>
                  <a:pt x="1376740" y="578335"/>
                </a:lnTo>
                <a:lnTo>
                  <a:pt x="1356548" y="540353"/>
                </a:lnTo>
                <a:lnTo>
                  <a:pt x="1343300" y="511637"/>
                </a:lnTo>
                <a:lnTo>
                  <a:pt x="1254914" y="543103"/>
                </a:lnTo>
                <a:lnTo>
                  <a:pt x="1249356" y="522343"/>
                </a:lnTo>
                <a:lnTo>
                  <a:pt x="1247687" y="516113"/>
                </a:lnTo>
                <a:lnTo>
                  <a:pt x="1249409" y="510088"/>
                </a:lnTo>
                <a:lnTo>
                  <a:pt x="1250168" y="508771"/>
                </a:lnTo>
                <a:lnTo>
                  <a:pt x="1256397" y="507099"/>
                </a:lnTo>
                <a:lnTo>
                  <a:pt x="1266021" y="505638"/>
                </a:lnTo>
                <a:lnTo>
                  <a:pt x="1276195" y="506243"/>
                </a:lnTo>
                <a:lnTo>
                  <a:pt x="1289212" y="504981"/>
                </a:lnTo>
                <a:lnTo>
                  <a:pt x="1293570" y="500480"/>
                </a:lnTo>
                <a:lnTo>
                  <a:pt x="1300559" y="497492"/>
                </a:lnTo>
                <a:lnTo>
                  <a:pt x="1304358" y="490909"/>
                </a:lnTo>
                <a:lnTo>
                  <a:pt x="1308361" y="480934"/>
                </a:lnTo>
                <a:lnTo>
                  <a:pt x="1291604" y="476528"/>
                </a:lnTo>
                <a:lnTo>
                  <a:pt x="1279758" y="469686"/>
                </a:lnTo>
                <a:lnTo>
                  <a:pt x="1272819" y="460412"/>
                </a:lnTo>
                <a:lnTo>
                  <a:pt x="1266093" y="447757"/>
                </a:lnTo>
                <a:lnTo>
                  <a:pt x="1264825" y="434736"/>
                </a:lnTo>
                <a:lnTo>
                  <a:pt x="1263570" y="421726"/>
                </a:lnTo>
                <a:lnTo>
                  <a:pt x="1259929" y="391542"/>
                </a:lnTo>
                <a:lnTo>
                  <a:pt x="1259435" y="377213"/>
                </a:lnTo>
                <a:lnTo>
                  <a:pt x="1256850" y="363435"/>
                </a:lnTo>
                <a:lnTo>
                  <a:pt x="1251642" y="348141"/>
                </a:lnTo>
                <a:lnTo>
                  <a:pt x="1246024" y="339632"/>
                </a:lnTo>
                <a:lnTo>
                  <a:pt x="1234382" y="329400"/>
                </a:lnTo>
                <a:lnTo>
                  <a:pt x="1219693" y="324427"/>
                </a:lnTo>
                <a:lnTo>
                  <a:pt x="1200302" y="318498"/>
                </a:lnTo>
                <a:lnTo>
                  <a:pt x="1175795" y="318392"/>
                </a:lnTo>
                <a:lnTo>
                  <a:pt x="1175296" y="304061"/>
                </a:lnTo>
                <a:lnTo>
                  <a:pt x="1177983" y="293327"/>
                </a:lnTo>
                <a:lnTo>
                  <a:pt x="1183302" y="284112"/>
                </a:lnTo>
                <a:lnTo>
                  <a:pt x="1188426" y="278292"/>
                </a:lnTo>
                <a:lnTo>
                  <a:pt x="1198249" y="273435"/>
                </a:lnTo>
                <a:lnTo>
                  <a:pt x="1207866" y="271962"/>
                </a:lnTo>
                <a:lnTo>
                  <a:pt x="1220119" y="272017"/>
                </a:lnTo>
                <a:lnTo>
                  <a:pt x="1233487" y="276226"/>
                </a:lnTo>
                <a:lnTo>
                  <a:pt x="1205145" y="249331"/>
                </a:lnTo>
                <a:lnTo>
                  <a:pt x="1184833" y="235848"/>
                </a:lnTo>
                <a:lnTo>
                  <a:pt x="1163754" y="223678"/>
                </a:lnTo>
                <a:lnTo>
                  <a:pt x="1153220" y="217598"/>
                </a:lnTo>
                <a:lnTo>
                  <a:pt x="1144573" y="214361"/>
                </a:lnTo>
                <a:lnTo>
                  <a:pt x="1134394" y="213751"/>
                </a:lnTo>
                <a:lnTo>
                  <a:pt x="1125534" y="213898"/>
                </a:lnTo>
                <a:lnTo>
                  <a:pt x="1116468" y="217444"/>
                </a:lnTo>
                <a:lnTo>
                  <a:pt x="1108721" y="221743"/>
                </a:lnTo>
                <a:lnTo>
                  <a:pt x="1103402" y="230961"/>
                </a:lnTo>
                <a:lnTo>
                  <a:pt x="1097321" y="241493"/>
                </a:lnTo>
                <a:lnTo>
                  <a:pt x="1091651" y="245238"/>
                </a:lnTo>
                <a:lnTo>
                  <a:pt x="1084107" y="246146"/>
                </a:lnTo>
                <a:lnTo>
                  <a:pt x="1078077" y="244422"/>
                </a:lnTo>
                <a:lnTo>
                  <a:pt x="1073578" y="240068"/>
                </a:lnTo>
                <a:lnTo>
                  <a:pt x="1067398" y="229482"/>
                </a:lnTo>
                <a:lnTo>
                  <a:pt x="1061435" y="215507"/>
                </a:lnTo>
                <a:lnTo>
                  <a:pt x="1054709" y="202850"/>
                </a:lnTo>
                <a:lnTo>
                  <a:pt x="1050208" y="198491"/>
                </a:lnTo>
                <a:lnTo>
                  <a:pt x="1047571" y="196971"/>
                </a:lnTo>
                <a:lnTo>
                  <a:pt x="1040786" y="196566"/>
                </a:lnTo>
                <a:lnTo>
                  <a:pt x="1032467" y="198781"/>
                </a:lnTo>
                <a:lnTo>
                  <a:pt x="1022631" y="203636"/>
                </a:lnTo>
                <a:lnTo>
                  <a:pt x="1011843" y="213205"/>
                </a:lnTo>
                <a:lnTo>
                  <a:pt x="1015296" y="201156"/>
                </a:lnTo>
                <a:lnTo>
                  <a:pt x="1019093" y="194572"/>
                </a:lnTo>
                <a:lnTo>
                  <a:pt x="1027601" y="188954"/>
                </a:lnTo>
                <a:lnTo>
                  <a:pt x="1034402" y="189366"/>
                </a:lnTo>
                <a:lnTo>
                  <a:pt x="1055527" y="189276"/>
                </a:lnTo>
                <a:lnTo>
                  <a:pt x="1066460" y="188571"/>
                </a:lnTo>
                <a:lnTo>
                  <a:pt x="1076079" y="187101"/>
                </a:lnTo>
                <a:lnTo>
                  <a:pt x="1059027" y="164970"/>
                </a:lnTo>
                <a:lnTo>
                  <a:pt x="1041957" y="142828"/>
                </a:lnTo>
                <a:lnTo>
                  <a:pt x="1026974" y="120138"/>
                </a:lnTo>
                <a:lnTo>
                  <a:pt x="1014276" y="93497"/>
                </a:lnTo>
                <a:lnTo>
                  <a:pt x="988868" y="40215"/>
                </a:lnTo>
                <a:close/>
                <a:moveTo>
                  <a:pt x="0" y="0"/>
                </a:moveTo>
                <a:lnTo>
                  <a:pt x="869860" y="0"/>
                </a:lnTo>
                <a:lnTo>
                  <a:pt x="888875" y="15835"/>
                </a:lnTo>
                <a:lnTo>
                  <a:pt x="905372" y="35890"/>
                </a:lnTo>
                <a:lnTo>
                  <a:pt x="922634" y="54629"/>
                </a:lnTo>
                <a:lnTo>
                  <a:pt x="939684" y="76758"/>
                </a:lnTo>
                <a:lnTo>
                  <a:pt x="955222" y="101530"/>
                </a:lnTo>
                <a:lnTo>
                  <a:pt x="973397" y="127818"/>
                </a:lnTo>
                <a:lnTo>
                  <a:pt x="990610" y="158817"/>
                </a:lnTo>
                <a:lnTo>
                  <a:pt x="982289" y="161038"/>
                </a:lnTo>
                <a:lnTo>
                  <a:pt x="973635" y="157798"/>
                </a:lnTo>
                <a:lnTo>
                  <a:pt x="967054" y="153997"/>
                </a:lnTo>
                <a:lnTo>
                  <a:pt x="961234" y="148881"/>
                </a:lnTo>
                <a:lnTo>
                  <a:pt x="953185" y="135459"/>
                </a:lnTo>
                <a:lnTo>
                  <a:pt x="944022" y="117881"/>
                </a:lnTo>
                <a:lnTo>
                  <a:pt x="935977" y="104459"/>
                </a:lnTo>
                <a:lnTo>
                  <a:pt x="930921" y="98030"/>
                </a:lnTo>
                <a:lnTo>
                  <a:pt x="923783" y="92154"/>
                </a:lnTo>
                <a:lnTo>
                  <a:pt x="917755" y="90430"/>
                </a:lnTo>
                <a:lnTo>
                  <a:pt x="909658" y="89263"/>
                </a:lnTo>
                <a:lnTo>
                  <a:pt x="900592" y="92806"/>
                </a:lnTo>
                <a:lnTo>
                  <a:pt x="890207" y="95585"/>
                </a:lnTo>
                <a:lnTo>
                  <a:pt x="895778" y="116353"/>
                </a:lnTo>
                <a:lnTo>
                  <a:pt x="907710" y="144303"/>
                </a:lnTo>
                <a:lnTo>
                  <a:pt x="926993" y="174745"/>
                </a:lnTo>
                <a:lnTo>
                  <a:pt x="950229" y="207469"/>
                </a:lnTo>
                <a:lnTo>
                  <a:pt x="978927" y="239835"/>
                </a:lnTo>
                <a:lnTo>
                  <a:pt x="992993" y="254977"/>
                </a:lnTo>
                <a:lnTo>
                  <a:pt x="1007288" y="266741"/>
                </a:lnTo>
                <a:lnTo>
                  <a:pt x="1022321" y="277175"/>
                </a:lnTo>
                <a:lnTo>
                  <a:pt x="1038113" y="286292"/>
                </a:lnTo>
                <a:lnTo>
                  <a:pt x="1052036" y="292575"/>
                </a:lnTo>
                <a:lnTo>
                  <a:pt x="1068800" y="296986"/>
                </a:lnTo>
                <a:lnTo>
                  <a:pt x="1051012" y="309534"/>
                </a:lnTo>
                <a:lnTo>
                  <a:pt x="1032273" y="326806"/>
                </a:lnTo>
                <a:lnTo>
                  <a:pt x="1024874" y="336572"/>
                </a:lnTo>
                <a:lnTo>
                  <a:pt x="1013884" y="349534"/>
                </a:lnTo>
                <a:lnTo>
                  <a:pt x="1008914" y="364216"/>
                </a:lnTo>
                <a:lnTo>
                  <a:pt x="1001669" y="382851"/>
                </a:lnTo>
                <a:lnTo>
                  <a:pt x="1019892" y="396881"/>
                </a:lnTo>
                <a:lnTo>
                  <a:pt x="1033188" y="413334"/>
                </a:lnTo>
                <a:lnTo>
                  <a:pt x="1043670" y="431673"/>
                </a:lnTo>
                <a:lnTo>
                  <a:pt x="1054159" y="450016"/>
                </a:lnTo>
                <a:lnTo>
                  <a:pt x="1058422" y="470031"/>
                </a:lnTo>
                <a:lnTo>
                  <a:pt x="1065300" y="491552"/>
                </a:lnTo>
                <a:lnTo>
                  <a:pt x="1075655" y="534393"/>
                </a:lnTo>
                <a:lnTo>
                  <a:pt x="1079150" y="555717"/>
                </a:lnTo>
                <a:lnTo>
                  <a:pt x="1087539" y="574601"/>
                </a:lnTo>
                <a:lnTo>
                  <a:pt x="1095948" y="593502"/>
                </a:lnTo>
                <a:lnTo>
                  <a:pt x="1107948" y="609201"/>
                </a:lnTo>
                <a:lnTo>
                  <a:pt x="1123319" y="625102"/>
                </a:lnTo>
                <a:lnTo>
                  <a:pt x="1132539" y="630425"/>
                </a:lnTo>
                <a:lnTo>
                  <a:pt x="1141750" y="635742"/>
                </a:lnTo>
                <a:lnTo>
                  <a:pt x="1154368" y="641272"/>
                </a:lnTo>
                <a:lnTo>
                  <a:pt x="1167170" y="643397"/>
                </a:lnTo>
                <a:lnTo>
                  <a:pt x="1196740" y="649937"/>
                </a:lnTo>
                <a:lnTo>
                  <a:pt x="1195932" y="663514"/>
                </a:lnTo>
                <a:lnTo>
                  <a:pt x="1194355" y="678400"/>
                </a:lnTo>
                <a:lnTo>
                  <a:pt x="1184833" y="700983"/>
                </a:lnTo>
                <a:lnTo>
                  <a:pt x="1181936" y="715113"/>
                </a:lnTo>
                <a:lnTo>
                  <a:pt x="1181123" y="728685"/>
                </a:lnTo>
                <a:lnTo>
                  <a:pt x="1181623" y="743011"/>
                </a:lnTo>
                <a:lnTo>
                  <a:pt x="1186075" y="759623"/>
                </a:lnTo>
                <a:lnTo>
                  <a:pt x="1193225" y="765506"/>
                </a:lnTo>
                <a:lnTo>
                  <a:pt x="1196405" y="769099"/>
                </a:lnTo>
                <a:lnTo>
                  <a:pt x="1201117" y="770064"/>
                </a:lnTo>
                <a:lnTo>
                  <a:pt x="1205825" y="771029"/>
                </a:lnTo>
                <a:lnTo>
                  <a:pt x="1209422" y="767840"/>
                </a:lnTo>
                <a:lnTo>
                  <a:pt x="1213778" y="763332"/>
                </a:lnTo>
                <a:lnTo>
                  <a:pt x="1220613" y="751488"/>
                </a:lnTo>
                <a:lnTo>
                  <a:pt x="1223719" y="733965"/>
                </a:lnTo>
                <a:lnTo>
                  <a:pt x="1223970" y="718316"/>
                </a:lnTo>
                <a:lnTo>
                  <a:pt x="1222505" y="708690"/>
                </a:lnTo>
                <a:lnTo>
                  <a:pt x="1219514" y="701704"/>
                </a:lnTo>
                <a:lnTo>
                  <a:pt x="1215978" y="692638"/>
                </a:lnTo>
                <a:lnTo>
                  <a:pt x="1210158" y="687524"/>
                </a:lnTo>
                <a:lnTo>
                  <a:pt x="1223316" y="695120"/>
                </a:lnTo>
                <a:lnTo>
                  <a:pt x="1233648" y="704592"/>
                </a:lnTo>
                <a:lnTo>
                  <a:pt x="1241897" y="714626"/>
                </a:lnTo>
                <a:lnTo>
                  <a:pt x="1250145" y="724650"/>
                </a:lnTo>
                <a:lnTo>
                  <a:pt x="1257637" y="735997"/>
                </a:lnTo>
                <a:lnTo>
                  <a:pt x="1263042" y="747893"/>
                </a:lnTo>
                <a:lnTo>
                  <a:pt x="1266950" y="762439"/>
                </a:lnTo>
                <a:lnTo>
                  <a:pt x="1269729" y="772817"/>
                </a:lnTo>
                <a:lnTo>
                  <a:pt x="1270934" y="798090"/>
                </a:lnTo>
                <a:lnTo>
                  <a:pt x="1270615" y="825988"/>
                </a:lnTo>
                <a:lnTo>
                  <a:pt x="1266909" y="853687"/>
                </a:lnTo>
                <a:lnTo>
                  <a:pt x="1262453" y="882707"/>
                </a:lnTo>
                <a:lnTo>
                  <a:pt x="1253717" y="937341"/>
                </a:lnTo>
                <a:lnTo>
                  <a:pt x="1252091" y="964487"/>
                </a:lnTo>
                <a:lnTo>
                  <a:pt x="1252741" y="987678"/>
                </a:lnTo>
                <a:lnTo>
                  <a:pt x="1255469" y="1010316"/>
                </a:lnTo>
                <a:lnTo>
                  <a:pt x="1257693" y="1018619"/>
                </a:lnTo>
                <a:lnTo>
                  <a:pt x="1262552" y="1028449"/>
                </a:lnTo>
                <a:lnTo>
                  <a:pt x="1268168" y="1036955"/>
                </a:lnTo>
                <a:lnTo>
                  <a:pt x="1274548" y="1044152"/>
                </a:lnTo>
                <a:lnTo>
                  <a:pt x="1285077" y="1050231"/>
                </a:lnTo>
                <a:lnTo>
                  <a:pt x="1295614" y="1056313"/>
                </a:lnTo>
                <a:lnTo>
                  <a:pt x="1296314" y="1067248"/>
                </a:lnTo>
                <a:lnTo>
                  <a:pt x="1295142" y="1075347"/>
                </a:lnTo>
                <a:lnTo>
                  <a:pt x="1292861" y="1079300"/>
                </a:lnTo>
                <a:lnTo>
                  <a:pt x="1290582" y="1083246"/>
                </a:lnTo>
                <a:lnTo>
                  <a:pt x="1284357" y="1084918"/>
                </a:lnTo>
                <a:lnTo>
                  <a:pt x="1279652" y="1083958"/>
                </a:lnTo>
                <a:lnTo>
                  <a:pt x="1266839" y="1081821"/>
                </a:lnTo>
                <a:lnTo>
                  <a:pt x="1251950" y="1080249"/>
                </a:lnTo>
                <a:lnTo>
                  <a:pt x="1237826" y="1077359"/>
                </a:lnTo>
                <a:lnTo>
                  <a:pt x="1231038" y="1076953"/>
                </a:lnTo>
                <a:lnTo>
                  <a:pt x="1222729" y="1079175"/>
                </a:lnTo>
                <a:lnTo>
                  <a:pt x="1215738" y="1082159"/>
                </a:lnTo>
                <a:lnTo>
                  <a:pt x="1208548" y="1088543"/>
                </a:lnTo>
                <a:lnTo>
                  <a:pt x="1233709" y="1111845"/>
                </a:lnTo>
                <a:lnTo>
                  <a:pt x="1251534" y="1132666"/>
                </a:lnTo>
                <a:lnTo>
                  <a:pt x="1265953" y="1153279"/>
                </a:lnTo>
                <a:lnTo>
                  <a:pt x="1276985" y="1173690"/>
                </a:lnTo>
                <a:lnTo>
                  <a:pt x="1296773" y="1218461"/>
                </a:lnTo>
                <a:lnTo>
                  <a:pt x="1310228" y="1243782"/>
                </a:lnTo>
                <a:lnTo>
                  <a:pt x="1326677" y="1276095"/>
                </a:lnTo>
                <a:lnTo>
                  <a:pt x="1334739" y="1243892"/>
                </a:lnTo>
                <a:lnTo>
                  <a:pt x="1336366" y="1216751"/>
                </a:lnTo>
                <a:lnTo>
                  <a:pt x="1333081" y="1192035"/>
                </a:lnTo>
                <a:lnTo>
                  <a:pt x="1331115" y="1168081"/>
                </a:lnTo>
                <a:lnTo>
                  <a:pt x="1322477" y="1119214"/>
                </a:lnTo>
                <a:lnTo>
                  <a:pt x="1318288" y="1086953"/>
                </a:lnTo>
                <a:lnTo>
                  <a:pt x="1317892" y="1048112"/>
                </a:lnTo>
                <a:lnTo>
                  <a:pt x="1334805" y="1061385"/>
                </a:lnTo>
                <a:lnTo>
                  <a:pt x="1347557" y="1075771"/>
                </a:lnTo>
                <a:lnTo>
                  <a:pt x="1359552" y="1091472"/>
                </a:lnTo>
                <a:lnTo>
                  <a:pt x="1366632" y="1109604"/>
                </a:lnTo>
                <a:lnTo>
                  <a:pt x="1372959" y="1129050"/>
                </a:lnTo>
                <a:lnTo>
                  <a:pt x="1376445" y="1150373"/>
                </a:lnTo>
                <a:lnTo>
                  <a:pt x="1383418" y="1193010"/>
                </a:lnTo>
                <a:lnTo>
                  <a:pt x="1389628" y="1236969"/>
                </a:lnTo>
                <a:lnTo>
                  <a:pt x="1393880" y="1256973"/>
                </a:lnTo>
                <a:lnTo>
                  <a:pt x="1400757" y="1278499"/>
                </a:lnTo>
                <a:lnTo>
                  <a:pt x="1408603" y="1295315"/>
                </a:lnTo>
                <a:lnTo>
                  <a:pt x="1418518" y="1311571"/>
                </a:lnTo>
                <a:lnTo>
                  <a:pt x="1431834" y="1328031"/>
                </a:lnTo>
                <a:lnTo>
                  <a:pt x="1448181" y="1339229"/>
                </a:lnTo>
                <a:lnTo>
                  <a:pt x="1437248" y="1339934"/>
                </a:lnTo>
                <a:lnTo>
                  <a:pt x="1427068" y="1339327"/>
                </a:lnTo>
                <a:lnTo>
                  <a:pt x="1418409" y="1336083"/>
                </a:lnTo>
                <a:lnTo>
                  <a:pt x="1409194" y="1330761"/>
                </a:lnTo>
                <a:lnTo>
                  <a:pt x="1399983" y="1325442"/>
                </a:lnTo>
                <a:lnTo>
                  <a:pt x="1394922" y="1319009"/>
                </a:lnTo>
                <a:lnTo>
                  <a:pt x="1387987" y="1309741"/>
                </a:lnTo>
                <a:lnTo>
                  <a:pt x="1383887" y="1298595"/>
                </a:lnTo>
                <a:lnTo>
                  <a:pt x="1385301" y="1320474"/>
                </a:lnTo>
                <a:lnTo>
                  <a:pt x="1388989" y="1338403"/>
                </a:lnTo>
                <a:lnTo>
                  <a:pt x="1391567" y="1352176"/>
                </a:lnTo>
                <a:lnTo>
                  <a:pt x="1396983" y="1364081"/>
                </a:lnTo>
                <a:lnTo>
                  <a:pt x="1404267" y="1378817"/>
                </a:lnTo>
                <a:lnTo>
                  <a:pt x="1410442" y="1389406"/>
                </a:lnTo>
                <a:lnTo>
                  <a:pt x="1410798" y="1394872"/>
                </a:lnTo>
                <a:lnTo>
                  <a:pt x="1411144" y="1400343"/>
                </a:lnTo>
                <a:lnTo>
                  <a:pt x="1408659" y="1407683"/>
                </a:lnTo>
                <a:lnTo>
                  <a:pt x="1403340" y="1416896"/>
                </a:lnTo>
                <a:lnTo>
                  <a:pt x="1384956" y="1439632"/>
                </a:lnTo>
                <a:lnTo>
                  <a:pt x="1351974" y="1478513"/>
                </a:lnTo>
                <a:lnTo>
                  <a:pt x="1353794" y="1493607"/>
                </a:lnTo>
                <a:lnTo>
                  <a:pt x="1357128" y="1506062"/>
                </a:lnTo>
                <a:lnTo>
                  <a:pt x="1361224" y="1517203"/>
                </a:lnTo>
                <a:lnTo>
                  <a:pt x="1366847" y="1525712"/>
                </a:lnTo>
                <a:lnTo>
                  <a:pt x="1371908" y="1532146"/>
                </a:lnTo>
                <a:lnTo>
                  <a:pt x="1376964" y="1538578"/>
                </a:lnTo>
                <a:lnTo>
                  <a:pt x="1389372" y="1547494"/>
                </a:lnTo>
                <a:lnTo>
                  <a:pt x="1417014" y="1563456"/>
                </a:lnTo>
                <a:lnTo>
                  <a:pt x="1428103" y="1571614"/>
                </a:lnTo>
                <a:lnTo>
                  <a:pt x="1433164" y="1578043"/>
                </a:lnTo>
                <a:lnTo>
                  <a:pt x="1439541" y="1585238"/>
                </a:lnTo>
                <a:lnTo>
                  <a:pt x="1446731" y="1578856"/>
                </a:lnTo>
                <a:lnTo>
                  <a:pt x="1452051" y="1569643"/>
                </a:lnTo>
                <a:lnTo>
                  <a:pt x="1456058" y="1559668"/>
                </a:lnTo>
                <a:lnTo>
                  <a:pt x="1454592" y="1550045"/>
                </a:lnTo>
                <a:lnTo>
                  <a:pt x="1452372" y="1541740"/>
                </a:lnTo>
                <a:lnTo>
                  <a:pt x="1448829" y="1532676"/>
                </a:lnTo>
                <a:lnTo>
                  <a:pt x="1436478" y="1511501"/>
                </a:lnTo>
                <a:lnTo>
                  <a:pt x="1405904" y="1476299"/>
                </a:lnTo>
                <a:lnTo>
                  <a:pt x="1394666" y="1459282"/>
                </a:lnTo>
                <a:lnTo>
                  <a:pt x="1391130" y="1450213"/>
                </a:lnTo>
                <a:lnTo>
                  <a:pt x="1387378" y="1444543"/>
                </a:lnTo>
                <a:lnTo>
                  <a:pt x="1421257" y="1458835"/>
                </a:lnTo>
                <a:lnTo>
                  <a:pt x="1456443" y="1473882"/>
                </a:lnTo>
                <a:lnTo>
                  <a:pt x="1493505" y="1491772"/>
                </a:lnTo>
                <a:lnTo>
                  <a:pt x="1510264" y="1496178"/>
                </a:lnTo>
                <a:lnTo>
                  <a:pt x="1529103" y="1500036"/>
                </a:lnTo>
                <a:lnTo>
                  <a:pt x="1511619" y="1530311"/>
                </a:lnTo>
                <a:lnTo>
                  <a:pt x="1497533" y="1560797"/>
                </a:lnTo>
                <a:lnTo>
                  <a:pt x="1485318" y="1594111"/>
                </a:lnTo>
                <a:lnTo>
                  <a:pt x="1479883" y="1627834"/>
                </a:lnTo>
                <a:lnTo>
                  <a:pt x="1476324" y="1664397"/>
                </a:lnTo>
                <a:lnTo>
                  <a:pt x="1475960" y="1704554"/>
                </a:lnTo>
                <a:lnTo>
                  <a:pt x="1480296" y="1745673"/>
                </a:lnTo>
                <a:lnTo>
                  <a:pt x="1485196" y="1788870"/>
                </a:lnTo>
                <a:lnTo>
                  <a:pt x="1489704" y="1793229"/>
                </a:lnTo>
                <a:lnTo>
                  <a:pt x="1494205" y="1797585"/>
                </a:lnTo>
                <a:lnTo>
                  <a:pt x="1504182" y="1801586"/>
                </a:lnTo>
                <a:lnTo>
                  <a:pt x="1517754" y="1802405"/>
                </a:lnTo>
                <a:lnTo>
                  <a:pt x="1528127" y="1799621"/>
                </a:lnTo>
                <a:lnTo>
                  <a:pt x="1555129" y="1792390"/>
                </a:lnTo>
                <a:lnTo>
                  <a:pt x="1582327" y="1781763"/>
                </a:lnTo>
                <a:lnTo>
                  <a:pt x="1590725" y="1800655"/>
                </a:lnTo>
                <a:lnTo>
                  <a:pt x="1592390" y="1806880"/>
                </a:lnTo>
                <a:lnTo>
                  <a:pt x="1591986" y="1813669"/>
                </a:lnTo>
                <a:lnTo>
                  <a:pt x="1593094" y="1817815"/>
                </a:lnTo>
                <a:lnTo>
                  <a:pt x="1590052" y="1823082"/>
                </a:lnTo>
                <a:lnTo>
                  <a:pt x="1581346" y="1832100"/>
                </a:lnTo>
                <a:lnTo>
                  <a:pt x="1570760" y="1838269"/>
                </a:lnTo>
                <a:lnTo>
                  <a:pt x="1560928" y="1843130"/>
                </a:lnTo>
                <a:lnTo>
                  <a:pt x="1533738" y="1853755"/>
                </a:lnTo>
                <a:lnTo>
                  <a:pt x="1576654" y="1910132"/>
                </a:lnTo>
                <a:lnTo>
                  <a:pt x="1613906" y="1970251"/>
                </a:lnTo>
                <a:lnTo>
                  <a:pt x="1647765" y="2030170"/>
                </a:lnTo>
                <a:lnTo>
                  <a:pt x="1679893" y="2096109"/>
                </a:lnTo>
                <a:lnTo>
                  <a:pt x="1708632" y="2161849"/>
                </a:lnTo>
                <a:lnTo>
                  <a:pt x="1737928" y="2229668"/>
                </a:lnTo>
                <a:lnTo>
                  <a:pt x="1765151" y="2298038"/>
                </a:lnTo>
                <a:lnTo>
                  <a:pt x="1788774" y="2369602"/>
                </a:lnTo>
                <a:lnTo>
                  <a:pt x="1838654" y="2514245"/>
                </a:lnTo>
                <a:lnTo>
                  <a:pt x="1888529" y="2658884"/>
                </a:lnTo>
                <a:lnTo>
                  <a:pt x="1916101" y="2732724"/>
                </a:lnTo>
                <a:lnTo>
                  <a:pt x="1942917" y="2807888"/>
                </a:lnTo>
                <a:lnTo>
                  <a:pt x="1970690" y="2878333"/>
                </a:lnTo>
                <a:lnTo>
                  <a:pt x="2001101" y="2950300"/>
                </a:lnTo>
                <a:lnTo>
                  <a:pt x="2046694" y="3041571"/>
                </a:lnTo>
                <a:lnTo>
                  <a:pt x="2094916" y="3134355"/>
                </a:lnTo>
                <a:lnTo>
                  <a:pt x="2190812" y="3317849"/>
                </a:lnTo>
                <a:lnTo>
                  <a:pt x="2235293" y="3404967"/>
                </a:lnTo>
                <a:lnTo>
                  <a:pt x="2275064" y="3491116"/>
                </a:lnTo>
                <a:lnTo>
                  <a:pt x="2291663" y="3532289"/>
                </a:lnTo>
                <a:lnTo>
                  <a:pt x="2306939" y="3572708"/>
                </a:lnTo>
                <a:lnTo>
                  <a:pt x="2317711" y="3608764"/>
                </a:lnTo>
                <a:lnTo>
                  <a:pt x="2327171" y="3644062"/>
                </a:lnTo>
                <a:lnTo>
                  <a:pt x="2337037" y="3672576"/>
                </a:lnTo>
                <a:lnTo>
                  <a:pt x="2348973" y="3700531"/>
                </a:lnTo>
                <a:lnTo>
                  <a:pt x="2364104" y="3732088"/>
                </a:lnTo>
                <a:lnTo>
                  <a:pt x="2382422" y="3767233"/>
                </a:lnTo>
                <a:lnTo>
                  <a:pt x="2423971" y="3835107"/>
                </a:lnTo>
                <a:lnTo>
                  <a:pt x="2465523" y="3902976"/>
                </a:lnTo>
                <a:lnTo>
                  <a:pt x="2485918" y="3937571"/>
                </a:lnTo>
                <a:lnTo>
                  <a:pt x="2503681" y="3970641"/>
                </a:lnTo>
                <a:lnTo>
                  <a:pt x="2519362" y="4004271"/>
                </a:lnTo>
                <a:lnTo>
                  <a:pt x="2530549" y="4033546"/>
                </a:lnTo>
                <a:lnTo>
                  <a:pt x="2537019" y="4061850"/>
                </a:lnTo>
                <a:lnTo>
                  <a:pt x="2538283" y="4074867"/>
                </a:lnTo>
                <a:lnTo>
                  <a:pt x="2538786" y="4089198"/>
                </a:lnTo>
                <a:lnTo>
                  <a:pt x="2538177" y="4099378"/>
                </a:lnTo>
                <a:lnTo>
                  <a:pt x="2536043" y="4112192"/>
                </a:lnTo>
                <a:lnTo>
                  <a:pt x="2531276" y="4123483"/>
                </a:lnTo>
                <a:lnTo>
                  <a:pt x="2525198" y="4134015"/>
                </a:lnTo>
                <a:lnTo>
                  <a:pt x="2554786" y="4219551"/>
                </a:lnTo>
                <a:lnTo>
                  <a:pt x="2585145" y="4303776"/>
                </a:lnTo>
                <a:lnTo>
                  <a:pt x="2616260" y="4386683"/>
                </a:lnTo>
                <a:lnTo>
                  <a:pt x="2648334" y="4464880"/>
                </a:lnTo>
                <a:lnTo>
                  <a:pt x="2718717" y="4619607"/>
                </a:lnTo>
                <a:lnTo>
                  <a:pt x="2787438" y="4768106"/>
                </a:lnTo>
                <a:lnTo>
                  <a:pt x="2928876" y="5055127"/>
                </a:lnTo>
                <a:lnTo>
                  <a:pt x="2993290" y="5195874"/>
                </a:lnTo>
                <a:lnTo>
                  <a:pt x="3057498" y="5340014"/>
                </a:lnTo>
                <a:lnTo>
                  <a:pt x="3045247" y="5339962"/>
                </a:lnTo>
                <a:lnTo>
                  <a:pt x="3033954" y="5335198"/>
                </a:lnTo>
                <a:lnTo>
                  <a:pt x="3015321" y="5327949"/>
                </a:lnTo>
                <a:lnTo>
                  <a:pt x="3004035" y="5323187"/>
                </a:lnTo>
                <a:lnTo>
                  <a:pt x="2994058" y="5319181"/>
                </a:lnTo>
                <a:lnTo>
                  <a:pt x="2983877" y="5318570"/>
                </a:lnTo>
                <a:lnTo>
                  <a:pt x="2971624" y="5318515"/>
                </a:lnTo>
                <a:lnTo>
                  <a:pt x="2963874" y="5322820"/>
                </a:lnTo>
                <a:lnTo>
                  <a:pt x="2959520" y="5327323"/>
                </a:lnTo>
                <a:lnTo>
                  <a:pt x="2956482" y="5332593"/>
                </a:lnTo>
                <a:lnTo>
                  <a:pt x="2956627" y="5341453"/>
                </a:lnTo>
                <a:lnTo>
                  <a:pt x="2958856" y="5349758"/>
                </a:lnTo>
                <a:lnTo>
                  <a:pt x="2961078" y="5358062"/>
                </a:lnTo>
                <a:lnTo>
                  <a:pt x="2968158" y="5376197"/>
                </a:lnTo>
                <a:lnTo>
                  <a:pt x="2992305" y="5416460"/>
                </a:lnTo>
                <a:lnTo>
                  <a:pt x="3002016" y="5436112"/>
                </a:lnTo>
                <a:lnTo>
                  <a:pt x="3005559" y="5445181"/>
                </a:lnTo>
                <a:lnTo>
                  <a:pt x="3006468" y="5452724"/>
                </a:lnTo>
                <a:lnTo>
                  <a:pt x="3021560" y="5450905"/>
                </a:lnTo>
                <a:lnTo>
                  <a:pt x="3030626" y="5447367"/>
                </a:lnTo>
                <a:lnTo>
                  <a:pt x="3036301" y="5443620"/>
                </a:lnTo>
                <a:lnTo>
                  <a:pt x="3039339" y="5438353"/>
                </a:lnTo>
                <a:lnTo>
                  <a:pt x="3041824" y="5431013"/>
                </a:lnTo>
                <a:lnTo>
                  <a:pt x="3040911" y="5423464"/>
                </a:lnTo>
                <a:lnTo>
                  <a:pt x="3036466" y="5406852"/>
                </a:lnTo>
                <a:lnTo>
                  <a:pt x="3034643" y="5391762"/>
                </a:lnTo>
                <a:lnTo>
                  <a:pt x="3033736" y="5384214"/>
                </a:lnTo>
                <a:lnTo>
                  <a:pt x="3035458" y="5378188"/>
                </a:lnTo>
                <a:lnTo>
                  <a:pt x="3039257" y="5371607"/>
                </a:lnTo>
                <a:lnTo>
                  <a:pt x="3044932" y="5367863"/>
                </a:lnTo>
                <a:lnTo>
                  <a:pt x="3053996" y="5364319"/>
                </a:lnTo>
                <a:lnTo>
                  <a:pt x="3069088" y="5362500"/>
                </a:lnTo>
                <a:lnTo>
                  <a:pt x="3091561" y="5396538"/>
                </a:lnTo>
                <a:lnTo>
                  <a:pt x="3113068" y="5435285"/>
                </a:lnTo>
                <a:lnTo>
                  <a:pt x="3137768" y="5477628"/>
                </a:lnTo>
                <a:lnTo>
                  <a:pt x="3160943" y="5522605"/>
                </a:lnTo>
                <a:lnTo>
                  <a:pt x="3206688" y="5622731"/>
                </a:lnTo>
                <a:lnTo>
                  <a:pt x="3252784" y="5728330"/>
                </a:lnTo>
                <a:lnTo>
                  <a:pt x="3274793" y="5781411"/>
                </a:lnTo>
                <a:lnTo>
                  <a:pt x="3302827" y="5836208"/>
                </a:lnTo>
                <a:lnTo>
                  <a:pt x="3326151" y="5890045"/>
                </a:lnTo>
                <a:lnTo>
                  <a:pt x="3352872" y="5944088"/>
                </a:lnTo>
                <a:lnTo>
                  <a:pt x="3381112" y="5995495"/>
                </a:lnTo>
                <a:lnTo>
                  <a:pt x="3408032" y="6046140"/>
                </a:lnTo>
                <a:lnTo>
                  <a:pt x="3436682" y="6090768"/>
                </a:lnTo>
                <a:lnTo>
                  <a:pt x="3461579" y="6129715"/>
                </a:lnTo>
                <a:lnTo>
                  <a:pt x="3453276" y="6131940"/>
                </a:lnTo>
                <a:lnTo>
                  <a:pt x="3445730" y="6132853"/>
                </a:lnTo>
                <a:lnTo>
                  <a:pt x="3440463" y="6129812"/>
                </a:lnTo>
                <a:lnTo>
                  <a:pt x="3433882" y="6126011"/>
                </a:lnTo>
                <a:lnTo>
                  <a:pt x="3424318" y="6115221"/>
                </a:lnTo>
                <a:lnTo>
                  <a:pt x="3412873" y="6101599"/>
                </a:lnTo>
                <a:lnTo>
                  <a:pt x="3401231" y="6091364"/>
                </a:lnTo>
                <a:lnTo>
                  <a:pt x="3394093" y="6085485"/>
                </a:lnTo>
                <a:lnTo>
                  <a:pt x="3387512" y="6081684"/>
                </a:lnTo>
                <a:lnTo>
                  <a:pt x="3381486" y="6079965"/>
                </a:lnTo>
                <a:lnTo>
                  <a:pt x="3375462" y="6078241"/>
                </a:lnTo>
                <a:lnTo>
                  <a:pt x="3367157" y="6080463"/>
                </a:lnTo>
                <a:lnTo>
                  <a:pt x="3360724" y="6085528"/>
                </a:lnTo>
                <a:lnTo>
                  <a:pt x="3368920" y="6107813"/>
                </a:lnTo>
                <a:lnTo>
                  <a:pt x="3379601" y="6122753"/>
                </a:lnTo>
                <a:lnTo>
                  <a:pt x="3392353" y="6137141"/>
                </a:lnTo>
                <a:lnTo>
                  <a:pt x="3406075" y="6146817"/>
                </a:lnTo>
                <a:lnTo>
                  <a:pt x="3419998" y="6153101"/>
                </a:lnTo>
                <a:lnTo>
                  <a:pt x="3435237" y="6160144"/>
                </a:lnTo>
                <a:lnTo>
                  <a:pt x="3466126" y="6167445"/>
                </a:lnTo>
                <a:lnTo>
                  <a:pt x="3479489" y="6171652"/>
                </a:lnTo>
                <a:lnTo>
                  <a:pt x="3493616" y="6174543"/>
                </a:lnTo>
                <a:lnTo>
                  <a:pt x="3506781" y="6182145"/>
                </a:lnTo>
                <a:lnTo>
                  <a:pt x="3516553" y="6189537"/>
                </a:lnTo>
                <a:lnTo>
                  <a:pt x="3522525" y="6203515"/>
                </a:lnTo>
                <a:lnTo>
                  <a:pt x="3527178" y="6216736"/>
                </a:lnTo>
                <a:lnTo>
                  <a:pt x="3529351" y="6237296"/>
                </a:lnTo>
                <a:lnTo>
                  <a:pt x="3527924" y="6261047"/>
                </a:lnTo>
                <a:lnTo>
                  <a:pt x="3512831" y="6262866"/>
                </a:lnTo>
                <a:lnTo>
                  <a:pt x="3499262" y="6262048"/>
                </a:lnTo>
                <a:lnTo>
                  <a:pt x="3486655" y="6256525"/>
                </a:lnTo>
                <a:lnTo>
                  <a:pt x="3475566" y="6248367"/>
                </a:lnTo>
                <a:lnTo>
                  <a:pt x="3464125" y="6234746"/>
                </a:lnTo>
                <a:lnTo>
                  <a:pt x="3452889" y="6217726"/>
                </a:lnTo>
                <a:lnTo>
                  <a:pt x="3441655" y="6200708"/>
                </a:lnTo>
                <a:lnTo>
                  <a:pt x="3432700" y="6179742"/>
                </a:lnTo>
                <a:lnTo>
                  <a:pt x="3432093" y="6189920"/>
                </a:lnTo>
                <a:lnTo>
                  <a:pt x="3431270" y="6203490"/>
                </a:lnTo>
                <a:lnTo>
                  <a:pt x="3432684" y="6225367"/>
                </a:lnTo>
                <a:lnTo>
                  <a:pt x="3439358" y="6250282"/>
                </a:lnTo>
                <a:lnTo>
                  <a:pt x="3449629" y="6272011"/>
                </a:lnTo>
                <a:lnTo>
                  <a:pt x="3459903" y="6293739"/>
                </a:lnTo>
                <a:lnTo>
                  <a:pt x="3475647" y="6315113"/>
                </a:lnTo>
                <a:lnTo>
                  <a:pt x="3491385" y="6336487"/>
                </a:lnTo>
                <a:lnTo>
                  <a:pt x="3507888" y="6356547"/>
                </a:lnTo>
                <a:lnTo>
                  <a:pt x="3541650" y="6395349"/>
                </a:lnTo>
                <a:lnTo>
                  <a:pt x="3569591" y="6429031"/>
                </a:lnTo>
                <a:lnTo>
                  <a:pt x="3580827" y="6446050"/>
                </a:lnTo>
                <a:lnTo>
                  <a:pt x="3590747" y="6462309"/>
                </a:lnTo>
                <a:lnTo>
                  <a:pt x="3593326" y="6476083"/>
                </a:lnTo>
                <a:lnTo>
                  <a:pt x="3594234" y="6483631"/>
                </a:lnTo>
                <a:lnTo>
                  <a:pt x="3592510" y="6489655"/>
                </a:lnTo>
                <a:lnTo>
                  <a:pt x="3601576" y="6486114"/>
                </a:lnTo>
                <a:lnTo>
                  <a:pt x="3610083" y="6480496"/>
                </a:lnTo>
                <a:lnTo>
                  <a:pt x="3614441" y="6475988"/>
                </a:lnTo>
                <a:lnTo>
                  <a:pt x="3618240" y="6469407"/>
                </a:lnTo>
                <a:lnTo>
                  <a:pt x="3621278" y="6464142"/>
                </a:lnTo>
                <a:lnTo>
                  <a:pt x="3623004" y="6458114"/>
                </a:lnTo>
                <a:lnTo>
                  <a:pt x="3622859" y="6449254"/>
                </a:lnTo>
                <a:lnTo>
                  <a:pt x="3620630" y="6440949"/>
                </a:lnTo>
                <a:lnTo>
                  <a:pt x="3650486" y="6510841"/>
                </a:lnTo>
                <a:lnTo>
                  <a:pt x="3685901" y="6601497"/>
                </a:lnTo>
                <a:lnTo>
                  <a:pt x="3729011" y="6700108"/>
                </a:lnTo>
                <a:lnTo>
                  <a:pt x="3749706" y="6752425"/>
                </a:lnTo>
                <a:lnTo>
                  <a:pt x="3775312" y="6802313"/>
                </a:lnTo>
                <a:lnTo>
                  <a:pt x="3800358" y="6850122"/>
                </a:lnTo>
                <a:lnTo>
                  <a:pt x="3804577" y="6858000"/>
                </a:lnTo>
                <a:lnTo>
                  <a:pt x="3443808" y="6858000"/>
                </a:lnTo>
                <a:lnTo>
                  <a:pt x="3369742" y="6808623"/>
                </a:lnTo>
                <a:lnTo>
                  <a:pt x="3373335" y="6805435"/>
                </a:lnTo>
                <a:lnTo>
                  <a:pt x="3379010" y="6801686"/>
                </a:lnTo>
                <a:lnTo>
                  <a:pt x="3380177" y="6793585"/>
                </a:lnTo>
                <a:lnTo>
                  <a:pt x="3381905" y="6787559"/>
                </a:lnTo>
                <a:lnTo>
                  <a:pt x="3380288" y="6769076"/>
                </a:lnTo>
                <a:lnTo>
                  <a:pt x="3377560" y="6746440"/>
                </a:lnTo>
                <a:lnTo>
                  <a:pt x="3370886" y="6721523"/>
                </a:lnTo>
                <a:lnTo>
                  <a:pt x="3362337" y="6693769"/>
                </a:lnTo>
                <a:lnTo>
                  <a:pt x="3350398" y="6665814"/>
                </a:lnTo>
                <a:lnTo>
                  <a:pt x="3333747" y="6636890"/>
                </a:lnTo>
                <a:lnTo>
                  <a:pt x="3317649" y="6610047"/>
                </a:lnTo>
                <a:lnTo>
                  <a:pt x="3300240" y="6582441"/>
                </a:lnTo>
                <a:lnTo>
                  <a:pt x="3278476" y="6559343"/>
                </a:lnTo>
                <a:lnTo>
                  <a:pt x="3257823" y="6540400"/>
                </a:lnTo>
                <a:lnTo>
                  <a:pt x="3236965" y="6524848"/>
                </a:lnTo>
                <a:lnTo>
                  <a:pt x="3226429" y="6518765"/>
                </a:lnTo>
                <a:lnTo>
                  <a:pt x="3214381" y="6515319"/>
                </a:lnTo>
                <a:lnTo>
                  <a:pt x="3202332" y="6511872"/>
                </a:lnTo>
                <a:lnTo>
                  <a:pt x="3190074" y="6511817"/>
                </a:lnTo>
                <a:lnTo>
                  <a:pt x="3179136" y="6512522"/>
                </a:lnTo>
                <a:lnTo>
                  <a:pt x="3165360" y="6515100"/>
                </a:lnTo>
                <a:lnTo>
                  <a:pt x="3170127" y="6503811"/>
                </a:lnTo>
                <a:lnTo>
                  <a:pt x="3172259" y="6491000"/>
                </a:lnTo>
                <a:lnTo>
                  <a:pt x="3174852" y="6459149"/>
                </a:lnTo>
                <a:lnTo>
                  <a:pt x="3172737" y="6426330"/>
                </a:lnTo>
                <a:lnTo>
                  <a:pt x="3166874" y="6387846"/>
                </a:lnTo>
                <a:lnTo>
                  <a:pt x="3158383" y="6347839"/>
                </a:lnTo>
                <a:lnTo>
                  <a:pt x="3146494" y="6307621"/>
                </a:lnTo>
                <a:lnTo>
                  <a:pt x="3130659" y="6265129"/>
                </a:lnTo>
                <a:lnTo>
                  <a:pt x="3116142" y="6223401"/>
                </a:lnTo>
                <a:lnTo>
                  <a:pt x="3096708" y="6184098"/>
                </a:lnTo>
                <a:lnTo>
                  <a:pt x="3075961" y="6144035"/>
                </a:lnTo>
                <a:lnTo>
                  <a:pt x="3053488" y="6109997"/>
                </a:lnTo>
                <a:lnTo>
                  <a:pt x="3029496" y="6078594"/>
                </a:lnTo>
                <a:lnTo>
                  <a:pt x="3003983" y="6049824"/>
                </a:lnTo>
                <a:lnTo>
                  <a:pt x="2979385" y="6028597"/>
                </a:lnTo>
                <a:lnTo>
                  <a:pt x="2968294" y="6020441"/>
                </a:lnTo>
                <a:lnTo>
                  <a:pt x="2953811" y="6012080"/>
                </a:lnTo>
                <a:lnTo>
                  <a:pt x="2942527" y="6007316"/>
                </a:lnTo>
                <a:lnTo>
                  <a:pt x="2928395" y="6004425"/>
                </a:lnTo>
                <a:lnTo>
                  <a:pt x="2938073" y="5990706"/>
                </a:lnTo>
                <a:lnTo>
                  <a:pt x="2946433" y="5976223"/>
                </a:lnTo>
                <a:lnTo>
                  <a:pt x="2953272" y="5964377"/>
                </a:lnTo>
                <a:lnTo>
                  <a:pt x="2958797" y="5951768"/>
                </a:lnTo>
                <a:lnTo>
                  <a:pt x="2962247" y="5939719"/>
                </a:lnTo>
                <a:lnTo>
                  <a:pt x="2964377" y="5926903"/>
                </a:lnTo>
                <a:lnTo>
                  <a:pt x="2963167" y="5901639"/>
                </a:lnTo>
                <a:lnTo>
                  <a:pt x="2959329" y="5874847"/>
                </a:lnTo>
                <a:lnTo>
                  <a:pt x="2952656" y="5849930"/>
                </a:lnTo>
                <a:lnTo>
                  <a:pt x="2941825" y="5826125"/>
                </a:lnTo>
                <a:lnTo>
                  <a:pt x="2930441" y="5800245"/>
                </a:lnTo>
                <a:lnTo>
                  <a:pt x="2902198" y="5748834"/>
                </a:lnTo>
                <a:lnTo>
                  <a:pt x="2874722" y="5696112"/>
                </a:lnTo>
                <a:lnTo>
                  <a:pt x="2861263" y="5670791"/>
                </a:lnTo>
                <a:lnTo>
                  <a:pt x="2853271" y="5645109"/>
                </a:lnTo>
                <a:lnTo>
                  <a:pt x="2846039" y="5618119"/>
                </a:lnTo>
                <a:lnTo>
                  <a:pt x="2842956" y="5590012"/>
                </a:lnTo>
                <a:lnTo>
                  <a:pt x="2834506" y="5583376"/>
                </a:lnTo>
                <a:lnTo>
                  <a:pt x="2830759" y="5577702"/>
                </a:lnTo>
                <a:lnTo>
                  <a:pt x="2825495" y="5574662"/>
                </a:lnTo>
                <a:lnTo>
                  <a:pt x="2822656" y="5576535"/>
                </a:lnTo>
                <a:lnTo>
                  <a:pt x="2820579" y="5577092"/>
                </a:lnTo>
                <a:lnTo>
                  <a:pt x="2815670" y="5579521"/>
                </a:lnTo>
                <a:lnTo>
                  <a:pt x="2811109" y="5587420"/>
                </a:lnTo>
                <a:lnTo>
                  <a:pt x="2805027" y="5597952"/>
                </a:lnTo>
                <a:lnTo>
                  <a:pt x="2802745" y="5601903"/>
                </a:lnTo>
                <a:lnTo>
                  <a:pt x="2797075" y="5605645"/>
                </a:lnTo>
                <a:lnTo>
                  <a:pt x="2792368" y="5604683"/>
                </a:lnTo>
                <a:lnTo>
                  <a:pt x="2784819" y="5605591"/>
                </a:lnTo>
                <a:lnTo>
                  <a:pt x="2778238" y="5601792"/>
                </a:lnTo>
                <a:lnTo>
                  <a:pt x="2767709" y="5595712"/>
                </a:lnTo>
                <a:lnTo>
                  <a:pt x="2766553" y="5558188"/>
                </a:lnTo>
                <a:lnTo>
                  <a:pt x="2760489" y="5523090"/>
                </a:lnTo>
                <a:lnTo>
                  <a:pt x="2753464" y="5492706"/>
                </a:lnTo>
                <a:lnTo>
                  <a:pt x="2749568" y="5478171"/>
                </a:lnTo>
                <a:lnTo>
                  <a:pt x="2742842" y="5465512"/>
                </a:lnTo>
                <a:lnTo>
                  <a:pt x="2736870" y="5451530"/>
                </a:lnTo>
                <a:lnTo>
                  <a:pt x="2729374" y="5440185"/>
                </a:lnTo>
                <a:lnTo>
                  <a:pt x="2720367" y="5431470"/>
                </a:lnTo>
                <a:lnTo>
                  <a:pt x="2711357" y="5422760"/>
                </a:lnTo>
                <a:lnTo>
                  <a:pt x="2699509" y="5415921"/>
                </a:lnTo>
                <a:lnTo>
                  <a:pt x="2686143" y="5411709"/>
                </a:lnTo>
                <a:lnTo>
                  <a:pt x="2672775" y="5407502"/>
                </a:lnTo>
                <a:lnTo>
                  <a:pt x="2656571" y="5405169"/>
                </a:lnTo>
                <a:lnTo>
                  <a:pt x="2664171" y="5392007"/>
                </a:lnTo>
                <a:lnTo>
                  <a:pt x="2669696" y="5379398"/>
                </a:lnTo>
                <a:lnTo>
                  <a:pt x="2670507" y="5365826"/>
                </a:lnTo>
                <a:lnTo>
                  <a:pt x="2667379" y="5349977"/>
                </a:lnTo>
                <a:lnTo>
                  <a:pt x="2664796" y="5336201"/>
                </a:lnTo>
                <a:lnTo>
                  <a:pt x="2659586" y="5320905"/>
                </a:lnTo>
                <a:lnTo>
                  <a:pt x="2648404" y="5291632"/>
                </a:lnTo>
                <a:lnTo>
                  <a:pt x="2642435" y="5277652"/>
                </a:lnTo>
                <a:lnTo>
                  <a:pt x="2638538" y="5263117"/>
                </a:lnTo>
                <a:lnTo>
                  <a:pt x="2635960" y="5249344"/>
                </a:lnTo>
                <a:lnTo>
                  <a:pt x="2636778" y="5235772"/>
                </a:lnTo>
                <a:lnTo>
                  <a:pt x="2642301" y="5223167"/>
                </a:lnTo>
                <a:lnTo>
                  <a:pt x="2649904" y="5210001"/>
                </a:lnTo>
                <a:lnTo>
                  <a:pt x="2661657" y="5195724"/>
                </a:lnTo>
                <a:lnTo>
                  <a:pt x="2681513" y="5182614"/>
                </a:lnTo>
                <a:lnTo>
                  <a:pt x="2663435" y="5177445"/>
                </a:lnTo>
                <a:lnTo>
                  <a:pt x="2646882" y="5169638"/>
                </a:lnTo>
                <a:lnTo>
                  <a:pt x="2635790" y="5161485"/>
                </a:lnTo>
                <a:lnTo>
                  <a:pt x="2628654" y="5155606"/>
                </a:lnTo>
                <a:lnTo>
                  <a:pt x="2627542" y="5151454"/>
                </a:lnTo>
                <a:lnTo>
                  <a:pt x="2625113" y="5146538"/>
                </a:lnTo>
                <a:lnTo>
                  <a:pt x="2625519" y="5139755"/>
                </a:lnTo>
                <a:lnTo>
                  <a:pt x="2628559" y="5134493"/>
                </a:lnTo>
                <a:lnTo>
                  <a:pt x="2632360" y="5127910"/>
                </a:lnTo>
                <a:lnTo>
                  <a:pt x="2636921" y="5120010"/>
                </a:lnTo>
                <a:lnTo>
                  <a:pt x="2644111" y="5113628"/>
                </a:lnTo>
                <a:lnTo>
                  <a:pt x="2655458" y="5106139"/>
                </a:lnTo>
                <a:lnTo>
                  <a:pt x="2668117" y="5099409"/>
                </a:lnTo>
                <a:lnTo>
                  <a:pt x="2653438" y="5094441"/>
                </a:lnTo>
                <a:lnTo>
                  <a:pt x="2638957" y="5086081"/>
                </a:lnTo>
                <a:lnTo>
                  <a:pt x="2628627" y="5076607"/>
                </a:lnTo>
                <a:lnTo>
                  <a:pt x="2619063" y="5065817"/>
                </a:lnTo>
                <a:lnTo>
                  <a:pt x="2611014" y="5052399"/>
                </a:lnTo>
                <a:lnTo>
                  <a:pt x="2604285" y="5039736"/>
                </a:lnTo>
                <a:lnTo>
                  <a:pt x="2593661" y="5012537"/>
                </a:lnTo>
                <a:lnTo>
                  <a:pt x="2583036" y="4985339"/>
                </a:lnTo>
                <a:lnTo>
                  <a:pt x="2578177" y="4975516"/>
                </a:lnTo>
                <a:lnTo>
                  <a:pt x="2570685" y="4964171"/>
                </a:lnTo>
                <a:lnTo>
                  <a:pt x="2562233" y="4957534"/>
                </a:lnTo>
                <a:lnTo>
                  <a:pt x="2553577" y="4954292"/>
                </a:lnTo>
                <a:lnTo>
                  <a:pt x="2541523" y="4950842"/>
                </a:lnTo>
                <a:lnTo>
                  <a:pt x="2526431" y="4952658"/>
                </a:lnTo>
                <a:lnTo>
                  <a:pt x="2534790" y="4938180"/>
                </a:lnTo>
                <a:lnTo>
                  <a:pt x="2538446" y="4922739"/>
                </a:lnTo>
                <a:lnTo>
                  <a:pt x="2544173" y="4906734"/>
                </a:lnTo>
                <a:lnTo>
                  <a:pt x="2545745" y="4891848"/>
                </a:lnTo>
                <a:lnTo>
                  <a:pt x="2544690" y="4875442"/>
                </a:lnTo>
                <a:lnTo>
                  <a:pt x="2544189" y="4861107"/>
                </a:lnTo>
                <a:lnTo>
                  <a:pt x="2541054" y="4845256"/>
                </a:lnTo>
                <a:lnTo>
                  <a:pt x="2536600" y="4828646"/>
                </a:lnTo>
                <a:lnTo>
                  <a:pt x="2525624" y="4795979"/>
                </a:lnTo>
                <a:lnTo>
                  <a:pt x="2511812" y="4765188"/>
                </a:lnTo>
                <a:lnTo>
                  <a:pt x="2495363" y="4732872"/>
                </a:lnTo>
                <a:lnTo>
                  <a:pt x="2473447" y="4700914"/>
                </a:lnTo>
                <a:lnTo>
                  <a:pt x="2434125" y="4641350"/>
                </a:lnTo>
                <a:lnTo>
                  <a:pt x="2416158" y="4611666"/>
                </a:lnTo>
                <a:lnTo>
                  <a:pt x="2397428" y="4583304"/>
                </a:lnTo>
                <a:lnTo>
                  <a:pt x="2386048" y="4557426"/>
                </a:lnTo>
                <a:lnTo>
                  <a:pt x="2373897" y="4532858"/>
                </a:lnTo>
                <a:lnTo>
                  <a:pt x="2372642" y="4519843"/>
                </a:lnTo>
                <a:lnTo>
                  <a:pt x="2368541" y="4508702"/>
                </a:lnTo>
                <a:lnTo>
                  <a:pt x="2368596" y="4496446"/>
                </a:lnTo>
                <a:lnTo>
                  <a:pt x="2369763" y="4488347"/>
                </a:lnTo>
                <a:lnTo>
                  <a:pt x="2359992" y="4480949"/>
                </a:lnTo>
                <a:lnTo>
                  <a:pt x="2348703" y="4476189"/>
                </a:lnTo>
                <a:lnTo>
                  <a:pt x="2325365" y="4467977"/>
                </a:lnTo>
                <a:lnTo>
                  <a:pt x="2281872" y="4455153"/>
                </a:lnTo>
                <a:lnTo>
                  <a:pt x="2258525" y="4446940"/>
                </a:lnTo>
                <a:lnTo>
                  <a:pt x="2247997" y="4440862"/>
                </a:lnTo>
                <a:lnTo>
                  <a:pt x="2238227" y="4433464"/>
                </a:lnTo>
                <a:lnTo>
                  <a:pt x="2227899" y="4423992"/>
                </a:lnTo>
                <a:lnTo>
                  <a:pt x="2220412" y="4412647"/>
                </a:lnTo>
                <a:lnTo>
                  <a:pt x="2210840" y="4401855"/>
                </a:lnTo>
                <a:lnTo>
                  <a:pt x="2202995" y="4385043"/>
                </a:lnTo>
                <a:lnTo>
                  <a:pt x="2208077" y="4345847"/>
                </a:lnTo>
                <a:lnTo>
                  <a:pt x="2209561" y="4309843"/>
                </a:lnTo>
                <a:lnTo>
                  <a:pt x="2206683" y="4278345"/>
                </a:lnTo>
                <a:lnTo>
                  <a:pt x="2205680" y="4249681"/>
                </a:lnTo>
                <a:lnTo>
                  <a:pt x="2199763" y="4223448"/>
                </a:lnTo>
                <a:lnTo>
                  <a:pt x="2191016" y="4199090"/>
                </a:lnTo>
                <a:lnTo>
                  <a:pt x="2179626" y="4173208"/>
                </a:lnTo>
                <a:lnTo>
                  <a:pt x="2166518" y="4153352"/>
                </a:lnTo>
                <a:lnTo>
                  <a:pt x="2151535" y="4130662"/>
                </a:lnTo>
                <a:lnTo>
                  <a:pt x="2135242" y="4107212"/>
                </a:lnTo>
                <a:lnTo>
                  <a:pt x="2094748" y="4055752"/>
                </a:lnTo>
                <a:lnTo>
                  <a:pt x="2047118" y="3998410"/>
                </a:lnTo>
                <a:lnTo>
                  <a:pt x="1991641" y="3924257"/>
                </a:lnTo>
                <a:lnTo>
                  <a:pt x="1992454" y="3910683"/>
                </a:lnTo>
                <a:lnTo>
                  <a:pt x="1994944" y="3903347"/>
                </a:lnTo>
                <a:lnTo>
                  <a:pt x="1997227" y="3899396"/>
                </a:lnTo>
                <a:lnTo>
                  <a:pt x="1999855" y="3900914"/>
                </a:lnTo>
                <a:lnTo>
                  <a:pt x="2005120" y="3903954"/>
                </a:lnTo>
                <a:lnTo>
                  <a:pt x="2010736" y="3912461"/>
                </a:lnTo>
                <a:lnTo>
                  <a:pt x="2021770" y="3932877"/>
                </a:lnTo>
                <a:lnTo>
                  <a:pt x="2037510" y="3954251"/>
                </a:lnTo>
                <a:lnTo>
                  <a:pt x="2045763" y="3964280"/>
                </a:lnTo>
                <a:lnTo>
                  <a:pt x="2054014" y="3974311"/>
                </a:lnTo>
                <a:lnTo>
                  <a:pt x="2061907" y="3978867"/>
                </a:lnTo>
                <a:lnTo>
                  <a:pt x="2071328" y="3980794"/>
                </a:lnTo>
                <a:lnTo>
                  <a:pt x="2078317" y="3977811"/>
                </a:lnTo>
                <a:lnTo>
                  <a:pt x="2086830" y="3972195"/>
                </a:lnTo>
                <a:lnTo>
                  <a:pt x="2037134" y="3869781"/>
                </a:lnTo>
                <a:lnTo>
                  <a:pt x="1991040" y="3764184"/>
                </a:lnTo>
                <a:lnTo>
                  <a:pt x="1897738" y="3548836"/>
                </a:lnTo>
                <a:lnTo>
                  <a:pt x="1804084" y="3328018"/>
                </a:lnTo>
                <a:lnTo>
                  <a:pt x="1753482" y="3218068"/>
                </a:lnTo>
                <a:lnTo>
                  <a:pt x="1703442" y="3110182"/>
                </a:lnTo>
                <a:lnTo>
                  <a:pt x="1654715" y="3003068"/>
                </a:lnTo>
                <a:lnTo>
                  <a:pt x="1603703" y="2899900"/>
                </a:lnTo>
                <a:lnTo>
                  <a:pt x="1575465" y="2848491"/>
                </a:lnTo>
                <a:lnTo>
                  <a:pt x="1547236" y="2797086"/>
                </a:lnTo>
                <a:lnTo>
                  <a:pt x="1518991" y="2745675"/>
                </a:lnTo>
                <a:lnTo>
                  <a:pt x="1488474" y="2698220"/>
                </a:lnTo>
                <a:lnTo>
                  <a:pt x="1455320" y="2649238"/>
                </a:lnTo>
                <a:lnTo>
                  <a:pt x="1424245" y="2599703"/>
                </a:lnTo>
                <a:lnTo>
                  <a:pt x="1387500" y="2553914"/>
                </a:lnTo>
                <a:lnTo>
                  <a:pt x="1351512" y="2506808"/>
                </a:lnTo>
                <a:lnTo>
                  <a:pt x="1315327" y="2463099"/>
                </a:lnTo>
                <a:lnTo>
                  <a:pt x="1275739" y="2419180"/>
                </a:lnTo>
                <a:lnTo>
                  <a:pt x="1234629" y="2377895"/>
                </a:lnTo>
                <a:lnTo>
                  <a:pt x="1193528" y="2336611"/>
                </a:lnTo>
                <a:lnTo>
                  <a:pt x="1178028" y="2345217"/>
                </a:lnTo>
                <a:lnTo>
                  <a:pt x="1169320" y="2354226"/>
                </a:lnTo>
                <a:lnTo>
                  <a:pt x="1163237" y="2364758"/>
                </a:lnTo>
                <a:lnTo>
                  <a:pt x="1159993" y="2373417"/>
                </a:lnTo>
                <a:lnTo>
                  <a:pt x="1160143" y="2382282"/>
                </a:lnTo>
                <a:lnTo>
                  <a:pt x="1160845" y="2393219"/>
                </a:lnTo>
                <a:lnTo>
                  <a:pt x="1164540" y="2411147"/>
                </a:lnTo>
                <a:lnTo>
                  <a:pt x="1168994" y="2427759"/>
                </a:lnTo>
                <a:lnTo>
                  <a:pt x="1169895" y="2435299"/>
                </a:lnTo>
                <a:lnTo>
                  <a:pt x="1168727" y="2443404"/>
                </a:lnTo>
                <a:lnTo>
                  <a:pt x="1167009" y="2449432"/>
                </a:lnTo>
                <a:lnTo>
                  <a:pt x="1161885" y="2455249"/>
                </a:lnTo>
                <a:lnTo>
                  <a:pt x="1153385" y="2460870"/>
                </a:lnTo>
                <a:lnTo>
                  <a:pt x="1142242" y="2464970"/>
                </a:lnTo>
                <a:lnTo>
                  <a:pt x="1116928" y="2432804"/>
                </a:lnTo>
                <a:lnTo>
                  <a:pt x="1098202" y="2404441"/>
                </a:lnTo>
                <a:lnTo>
                  <a:pt x="1069004" y="2357743"/>
                </a:lnTo>
                <a:lnTo>
                  <a:pt x="1057969" y="2337331"/>
                </a:lnTo>
                <a:lnTo>
                  <a:pt x="1041470" y="2317274"/>
                </a:lnTo>
                <a:lnTo>
                  <a:pt x="1023098" y="2294379"/>
                </a:lnTo>
                <a:lnTo>
                  <a:pt x="996065" y="2268239"/>
                </a:lnTo>
                <a:lnTo>
                  <a:pt x="1003257" y="2261862"/>
                </a:lnTo>
                <a:lnTo>
                  <a:pt x="1011560" y="2259637"/>
                </a:lnTo>
                <a:lnTo>
                  <a:pt x="1017033" y="2259284"/>
                </a:lnTo>
                <a:lnTo>
                  <a:pt x="1023816" y="2259689"/>
                </a:lnTo>
                <a:lnTo>
                  <a:pt x="1033029" y="2265008"/>
                </a:lnTo>
                <a:lnTo>
                  <a:pt x="1042046" y="2273726"/>
                </a:lnTo>
                <a:lnTo>
                  <a:pt x="1048420" y="2280919"/>
                </a:lnTo>
                <a:lnTo>
                  <a:pt x="1057430" y="2289629"/>
                </a:lnTo>
                <a:lnTo>
                  <a:pt x="1066648" y="2294948"/>
                </a:lnTo>
                <a:lnTo>
                  <a:pt x="1074192" y="2294040"/>
                </a:lnTo>
                <a:lnTo>
                  <a:pt x="1079103" y="2291609"/>
                </a:lnTo>
                <a:lnTo>
                  <a:pt x="1087816" y="2282601"/>
                </a:lnTo>
                <a:lnTo>
                  <a:pt x="1091264" y="2270549"/>
                </a:lnTo>
                <a:lnTo>
                  <a:pt x="1096784" y="2257936"/>
                </a:lnTo>
                <a:lnTo>
                  <a:pt x="1097602" y="2244368"/>
                </a:lnTo>
                <a:lnTo>
                  <a:pt x="1097860" y="2228721"/>
                </a:lnTo>
                <a:lnTo>
                  <a:pt x="1094730" y="2212868"/>
                </a:lnTo>
                <a:lnTo>
                  <a:pt x="1086586" y="2178335"/>
                </a:lnTo>
                <a:lnTo>
                  <a:pt x="1082293" y="2170584"/>
                </a:lnTo>
                <a:lnTo>
                  <a:pt x="1077775" y="2166223"/>
                </a:lnTo>
                <a:lnTo>
                  <a:pt x="1072515" y="2163185"/>
                </a:lnTo>
                <a:lnTo>
                  <a:pt x="1070440" y="2163741"/>
                </a:lnTo>
                <a:lnTo>
                  <a:pt x="1066283" y="2164853"/>
                </a:lnTo>
                <a:lnTo>
                  <a:pt x="1063449" y="2166724"/>
                </a:lnTo>
                <a:lnTo>
                  <a:pt x="1058130" y="2175940"/>
                </a:lnTo>
                <a:lnTo>
                  <a:pt x="1052251" y="2183078"/>
                </a:lnTo>
                <a:lnTo>
                  <a:pt x="1046579" y="2186827"/>
                </a:lnTo>
                <a:lnTo>
                  <a:pt x="1041665" y="2189253"/>
                </a:lnTo>
                <a:lnTo>
                  <a:pt x="1036951" y="2188291"/>
                </a:lnTo>
                <a:lnTo>
                  <a:pt x="1030173" y="2187886"/>
                </a:lnTo>
                <a:lnTo>
                  <a:pt x="1022833" y="2185404"/>
                </a:lnTo>
                <a:lnTo>
                  <a:pt x="1013058" y="2178006"/>
                </a:lnTo>
                <a:lnTo>
                  <a:pt x="1017824" y="2166713"/>
                </a:lnTo>
                <a:lnTo>
                  <a:pt x="1020508" y="2155975"/>
                </a:lnTo>
                <a:lnTo>
                  <a:pt x="1020567" y="2143723"/>
                </a:lnTo>
                <a:lnTo>
                  <a:pt x="1021732" y="2135620"/>
                </a:lnTo>
                <a:lnTo>
                  <a:pt x="1020268" y="2126001"/>
                </a:lnTo>
                <a:lnTo>
                  <a:pt x="1015409" y="2116172"/>
                </a:lnTo>
                <a:lnTo>
                  <a:pt x="1006046" y="2101991"/>
                </a:lnTo>
                <a:lnTo>
                  <a:pt x="994608" y="2088369"/>
                </a:lnTo>
                <a:lnTo>
                  <a:pt x="981091" y="2075295"/>
                </a:lnTo>
                <a:lnTo>
                  <a:pt x="964537" y="2067493"/>
                </a:lnTo>
                <a:lnTo>
                  <a:pt x="948537" y="2061769"/>
                </a:lnTo>
                <a:lnTo>
                  <a:pt x="937912" y="2034572"/>
                </a:lnTo>
                <a:lnTo>
                  <a:pt x="934779" y="2018721"/>
                </a:lnTo>
                <a:lnTo>
                  <a:pt x="934222" y="2016642"/>
                </a:lnTo>
                <a:lnTo>
                  <a:pt x="937819" y="2013452"/>
                </a:lnTo>
                <a:lnTo>
                  <a:pt x="946475" y="2016700"/>
                </a:lnTo>
                <a:lnTo>
                  <a:pt x="959284" y="2018828"/>
                </a:lnTo>
                <a:lnTo>
                  <a:pt x="973411" y="2021719"/>
                </a:lnTo>
                <a:lnTo>
                  <a:pt x="980198" y="2022127"/>
                </a:lnTo>
                <a:lnTo>
                  <a:pt x="987744" y="2021213"/>
                </a:lnTo>
                <a:lnTo>
                  <a:pt x="996049" y="2018991"/>
                </a:lnTo>
                <a:lnTo>
                  <a:pt x="1002480" y="2013930"/>
                </a:lnTo>
                <a:lnTo>
                  <a:pt x="1000462" y="2002234"/>
                </a:lnTo>
                <a:lnTo>
                  <a:pt x="994291" y="1991647"/>
                </a:lnTo>
                <a:lnTo>
                  <a:pt x="989427" y="1981820"/>
                </a:lnTo>
                <a:lnTo>
                  <a:pt x="980975" y="1975183"/>
                </a:lnTo>
                <a:lnTo>
                  <a:pt x="974394" y="1971383"/>
                </a:lnTo>
                <a:lnTo>
                  <a:pt x="967809" y="1967583"/>
                </a:lnTo>
                <a:lnTo>
                  <a:pt x="959155" y="1964339"/>
                </a:lnTo>
                <a:lnTo>
                  <a:pt x="948976" y="1963726"/>
                </a:lnTo>
                <a:lnTo>
                  <a:pt x="930699" y="1961955"/>
                </a:lnTo>
                <a:lnTo>
                  <a:pt x="909934" y="1967516"/>
                </a:lnTo>
                <a:lnTo>
                  <a:pt x="868403" y="1978642"/>
                </a:lnTo>
                <a:lnTo>
                  <a:pt x="861879" y="1962590"/>
                </a:lnTo>
                <a:lnTo>
                  <a:pt x="859656" y="1954287"/>
                </a:lnTo>
                <a:lnTo>
                  <a:pt x="860062" y="1947497"/>
                </a:lnTo>
                <a:lnTo>
                  <a:pt x="861020" y="1942787"/>
                </a:lnTo>
                <a:lnTo>
                  <a:pt x="862753" y="1936764"/>
                </a:lnTo>
                <a:lnTo>
                  <a:pt x="868623" y="1929621"/>
                </a:lnTo>
                <a:lnTo>
                  <a:pt x="879968" y="1922134"/>
                </a:lnTo>
                <a:lnTo>
                  <a:pt x="890556" y="1915961"/>
                </a:lnTo>
                <a:lnTo>
                  <a:pt x="916991" y="1906648"/>
                </a:lnTo>
                <a:lnTo>
                  <a:pt x="878020" y="1852557"/>
                </a:lnTo>
                <a:lnTo>
                  <a:pt x="839809" y="1797143"/>
                </a:lnTo>
                <a:lnTo>
                  <a:pt x="806510" y="1739305"/>
                </a:lnTo>
                <a:lnTo>
                  <a:pt x="773972" y="1680147"/>
                </a:lnTo>
                <a:lnTo>
                  <a:pt x="747034" y="1629490"/>
                </a:lnTo>
                <a:lnTo>
                  <a:pt x="722761" y="1580367"/>
                </a:lnTo>
                <a:lnTo>
                  <a:pt x="700333" y="1534071"/>
                </a:lnTo>
                <a:lnTo>
                  <a:pt x="679435" y="1485146"/>
                </a:lnTo>
                <a:lnTo>
                  <a:pt x="638406" y="1385985"/>
                </a:lnTo>
                <a:lnTo>
                  <a:pt x="600771" y="1287026"/>
                </a:lnTo>
                <a:lnTo>
                  <a:pt x="565540" y="1192964"/>
                </a:lnTo>
                <a:lnTo>
                  <a:pt x="527499" y="1100794"/>
                </a:lnTo>
                <a:lnTo>
                  <a:pt x="520963" y="1084732"/>
                </a:lnTo>
                <a:lnTo>
                  <a:pt x="516519" y="1068127"/>
                </a:lnTo>
                <a:lnTo>
                  <a:pt x="512615" y="1053588"/>
                </a:lnTo>
                <a:lnTo>
                  <a:pt x="512128" y="1039264"/>
                </a:lnTo>
                <a:lnTo>
                  <a:pt x="512169" y="1027001"/>
                </a:lnTo>
                <a:lnTo>
                  <a:pt x="513902" y="1020982"/>
                </a:lnTo>
                <a:lnTo>
                  <a:pt x="517491" y="1017785"/>
                </a:lnTo>
                <a:lnTo>
                  <a:pt x="521446" y="1020069"/>
                </a:lnTo>
                <a:lnTo>
                  <a:pt x="504947" y="1000013"/>
                </a:lnTo>
                <a:lnTo>
                  <a:pt x="489196" y="978633"/>
                </a:lnTo>
                <a:lnTo>
                  <a:pt x="473655" y="953860"/>
                </a:lnTo>
                <a:lnTo>
                  <a:pt x="459438" y="929857"/>
                </a:lnTo>
                <a:lnTo>
                  <a:pt x="447497" y="901903"/>
                </a:lnTo>
                <a:lnTo>
                  <a:pt x="435564" y="873947"/>
                </a:lnTo>
                <a:lnTo>
                  <a:pt x="427568" y="848268"/>
                </a:lnTo>
                <a:lnTo>
                  <a:pt x="420339" y="821278"/>
                </a:lnTo>
                <a:lnTo>
                  <a:pt x="415942" y="792406"/>
                </a:lnTo>
                <a:lnTo>
                  <a:pt x="413421" y="766383"/>
                </a:lnTo>
                <a:lnTo>
                  <a:pt x="416925" y="742075"/>
                </a:lnTo>
                <a:lnTo>
                  <a:pt x="422507" y="717215"/>
                </a:lnTo>
                <a:lnTo>
                  <a:pt x="430712" y="693872"/>
                </a:lnTo>
                <a:lnTo>
                  <a:pt x="444187" y="673563"/>
                </a:lnTo>
                <a:lnTo>
                  <a:pt x="452148" y="665872"/>
                </a:lnTo>
                <a:lnTo>
                  <a:pt x="460099" y="658176"/>
                </a:lnTo>
                <a:lnTo>
                  <a:pt x="470125" y="649926"/>
                </a:lnTo>
                <a:lnTo>
                  <a:pt x="482787" y="643196"/>
                </a:lnTo>
                <a:lnTo>
                  <a:pt x="459596" y="643848"/>
                </a:lnTo>
                <a:lnTo>
                  <a:pt x="440007" y="641315"/>
                </a:lnTo>
                <a:lnTo>
                  <a:pt x="426633" y="637104"/>
                </a:lnTo>
                <a:lnTo>
                  <a:pt x="418386" y="627073"/>
                </a:lnTo>
                <a:lnTo>
                  <a:pt x="412218" y="616493"/>
                </a:lnTo>
                <a:lnTo>
                  <a:pt x="410958" y="603478"/>
                </a:lnTo>
                <a:lnTo>
                  <a:pt x="410453" y="589145"/>
                </a:lnTo>
                <a:lnTo>
                  <a:pt x="409397" y="572737"/>
                </a:lnTo>
                <a:lnTo>
                  <a:pt x="411433" y="538808"/>
                </a:lnTo>
                <a:lnTo>
                  <a:pt x="409057" y="521641"/>
                </a:lnTo>
                <a:lnTo>
                  <a:pt x="405374" y="503717"/>
                </a:lnTo>
                <a:lnTo>
                  <a:pt x="400920" y="487101"/>
                </a:lnTo>
                <a:lnTo>
                  <a:pt x="393077" y="470287"/>
                </a:lnTo>
                <a:lnTo>
                  <a:pt x="377689" y="454383"/>
                </a:lnTo>
                <a:lnTo>
                  <a:pt x="360020" y="442427"/>
                </a:lnTo>
                <a:lnTo>
                  <a:pt x="373242" y="437772"/>
                </a:lnTo>
                <a:lnTo>
                  <a:pt x="385696" y="434435"/>
                </a:lnTo>
                <a:lnTo>
                  <a:pt x="396838" y="430336"/>
                </a:lnTo>
                <a:lnTo>
                  <a:pt x="405347" y="424716"/>
                </a:lnTo>
                <a:lnTo>
                  <a:pt x="413301" y="417020"/>
                </a:lnTo>
                <a:lnTo>
                  <a:pt x="420486" y="410641"/>
                </a:lnTo>
                <a:lnTo>
                  <a:pt x="427130" y="402189"/>
                </a:lnTo>
                <a:lnTo>
                  <a:pt x="430930" y="395603"/>
                </a:lnTo>
                <a:lnTo>
                  <a:pt x="434788" y="376773"/>
                </a:lnTo>
                <a:lnTo>
                  <a:pt x="437325" y="357169"/>
                </a:lnTo>
                <a:lnTo>
                  <a:pt x="435148" y="336608"/>
                </a:lnTo>
                <a:lnTo>
                  <a:pt x="428268" y="315086"/>
                </a:lnTo>
                <a:lnTo>
                  <a:pt x="420080" y="292804"/>
                </a:lnTo>
                <a:lnTo>
                  <a:pt x="406224" y="274271"/>
                </a:lnTo>
                <a:lnTo>
                  <a:pt x="391784" y="253649"/>
                </a:lnTo>
                <a:lnTo>
                  <a:pt x="377165" y="236432"/>
                </a:lnTo>
                <a:lnTo>
                  <a:pt x="359142" y="219006"/>
                </a:lnTo>
                <a:lnTo>
                  <a:pt x="340155" y="206291"/>
                </a:lnTo>
                <a:lnTo>
                  <a:pt x="323244" y="193014"/>
                </a:lnTo>
                <a:lnTo>
                  <a:pt x="301213" y="185563"/>
                </a:lnTo>
                <a:lnTo>
                  <a:pt x="291540" y="199286"/>
                </a:lnTo>
                <a:lnTo>
                  <a:pt x="285254" y="213205"/>
                </a:lnTo>
                <a:lnTo>
                  <a:pt x="278210" y="228449"/>
                </a:lnTo>
                <a:lnTo>
                  <a:pt x="276636" y="243335"/>
                </a:lnTo>
                <a:lnTo>
                  <a:pt x="275066" y="258225"/>
                </a:lnTo>
                <a:lnTo>
                  <a:pt x="276881" y="273317"/>
                </a:lnTo>
                <a:lnTo>
                  <a:pt x="277939" y="289723"/>
                </a:lnTo>
                <a:lnTo>
                  <a:pt x="282397" y="306338"/>
                </a:lnTo>
                <a:lnTo>
                  <a:pt x="287605" y="321634"/>
                </a:lnTo>
                <a:lnTo>
                  <a:pt x="292049" y="338241"/>
                </a:lnTo>
                <a:lnTo>
                  <a:pt x="309262" y="369241"/>
                </a:lnTo>
                <a:lnTo>
                  <a:pt x="329299" y="398360"/>
                </a:lnTo>
                <a:lnTo>
                  <a:pt x="350862" y="424852"/>
                </a:lnTo>
                <a:lnTo>
                  <a:pt x="336177" y="419886"/>
                </a:lnTo>
                <a:lnTo>
                  <a:pt x="319627" y="412084"/>
                </a:lnTo>
                <a:lnTo>
                  <a:pt x="304378" y="405037"/>
                </a:lnTo>
                <a:lnTo>
                  <a:pt x="291977" y="396122"/>
                </a:lnTo>
                <a:lnTo>
                  <a:pt x="281103" y="384576"/>
                </a:lnTo>
                <a:lnTo>
                  <a:pt x="269459" y="374347"/>
                </a:lnTo>
                <a:lnTo>
                  <a:pt x="250525" y="349371"/>
                </a:lnTo>
                <a:lnTo>
                  <a:pt x="236504" y="321967"/>
                </a:lnTo>
                <a:lnTo>
                  <a:pt x="224015" y="291939"/>
                </a:lnTo>
                <a:lnTo>
                  <a:pt x="199008" y="231863"/>
                </a:lnTo>
                <a:lnTo>
                  <a:pt x="188585" y="201278"/>
                </a:lnTo>
                <a:lnTo>
                  <a:pt x="174770" y="170484"/>
                </a:lnTo>
                <a:lnTo>
                  <a:pt x="159232" y="145712"/>
                </a:lnTo>
                <a:lnTo>
                  <a:pt x="142932" y="122261"/>
                </a:lnTo>
                <a:lnTo>
                  <a:pt x="133361" y="111470"/>
                </a:lnTo>
                <a:lnTo>
                  <a:pt x="123033" y="101999"/>
                </a:lnTo>
                <a:lnTo>
                  <a:pt x="109873" y="94399"/>
                </a:lnTo>
                <a:lnTo>
                  <a:pt x="98021" y="87557"/>
                </a:lnTo>
                <a:lnTo>
                  <a:pt x="82784" y="80516"/>
                </a:lnTo>
                <a:lnTo>
                  <a:pt x="66577" y="78176"/>
                </a:lnTo>
                <a:lnTo>
                  <a:pt x="49054" y="75084"/>
                </a:lnTo>
                <a:lnTo>
                  <a:pt x="32091" y="74067"/>
                </a:lnTo>
                <a:lnTo>
                  <a:pt x="16192" y="43824"/>
                </a:lnTo>
                <a:lnTo>
                  <a:pt x="4254" y="15866"/>
                </a:lnTo>
                <a:close/>
              </a:path>
            </a:pathLst>
          </a:custGeom>
        </p:spPr>
      </p:sp>
    </p:spTree>
    <p:extLst>
      <p:ext uri="{BB962C8B-B14F-4D97-AF65-F5344CB8AC3E}">
        <p14:creationId xmlns:p14="http://schemas.microsoft.com/office/powerpoint/2010/main" val="9337707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87763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6FA8BBB8-EBE0-23DC-8423-BB78228999DC}"/>
              </a:ext>
            </a:extLst>
          </p:cNvPr>
          <p:cNvSpPr/>
          <p:nvPr/>
        </p:nvSpPr>
        <p:spPr>
          <a:xfrm>
            <a:off x="330200" y="254000"/>
            <a:ext cx="11023600" cy="6362700"/>
          </a:xfrm>
          <a:prstGeom prst="roundRect">
            <a:avLst>
              <a:gd name="adj" fmla="val 6614"/>
            </a:avLst>
          </a:prstGeom>
          <a:noFill/>
          <a:ln w="38100">
            <a:solidFill>
              <a:srgbClr val="5157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2B5141BA-7FA8-9D61-FEB6-86708DCDFE8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515" r="5515"/>
          <a:stretch>
            <a:fillRect/>
          </a:stretch>
        </p:blipFill>
        <p:spPr/>
      </p:pic>
      <p:sp>
        <p:nvSpPr>
          <p:cNvPr id="6" name="Oval 5">
            <a:extLst>
              <a:ext uri="{FF2B5EF4-FFF2-40B4-BE49-F238E27FC236}">
                <a16:creationId xmlns:a16="http://schemas.microsoft.com/office/drawing/2014/main" id="{C18B9AF1-BD98-C35D-84B4-8D8DC526BAC0}"/>
              </a:ext>
            </a:extLst>
          </p:cNvPr>
          <p:cNvSpPr/>
          <p:nvPr/>
        </p:nvSpPr>
        <p:spPr>
          <a:xfrm>
            <a:off x="1619875" y="1352296"/>
            <a:ext cx="968764" cy="968764"/>
          </a:xfrm>
          <a:prstGeom prst="ellipse">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4F523DD-2ECC-5EBE-DB6B-B289B0D18FC6}"/>
              </a:ext>
            </a:extLst>
          </p:cNvPr>
          <p:cNvSpPr/>
          <p:nvPr/>
        </p:nvSpPr>
        <p:spPr>
          <a:xfrm>
            <a:off x="330200" y="2902180"/>
            <a:ext cx="4339993" cy="630942"/>
          </a:xfrm>
          <a:prstGeom prst="rect">
            <a:avLst/>
          </a:prstGeom>
        </p:spPr>
        <p:txBody>
          <a:bodyPr wrap="square">
            <a:spAutoFit/>
          </a:bodyPr>
          <a:lstStyle/>
          <a:p>
            <a:pPr algn="ctr" rtl="1">
              <a:lnSpc>
                <a:spcPct val="200000"/>
              </a:lnSpc>
            </a:pPr>
            <a:r>
              <a:rPr lang="fa-IR" sz="2000" b="1" dirty="0">
                <a:latin typeface="Shabnam" panose="020B0603030804020204" pitchFamily="34" charset="-78"/>
                <a:cs typeface="Shabnam" panose="020B0603030804020204" pitchFamily="34" charset="-78"/>
              </a:rPr>
              <a:t> پاورپوینت خطرات هوش مصنوعی</a:t>
            </a:r>
            <a:endParaRPr lang="en-US" sz="2000" b="1" dirty="0">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B909FD52-BCCB-F592-CACC-21AED33F0A63}"/>
              </a:ext>
            </a:extLst>
          </p:cNvPr>
          <p:cNvSpPr/>
          <p:nvPr/>
        </p:nvSpPr>
        <p:spPr>
          <a:xfrm>
            <a:off x="275939" y="4055490"/>
            <a:ext cx="4448514" cy="400110"/>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نام پژوهشگر: </a:t>
            </a:r>
            <a:r>
              <a:rPr lang="fa-IR" sz="2000" dirty="0">
                <a:latin typeface="Shabnam" panose="020B0603030804020204" pitchFamily="34" charset="-78"/>
                <a:cs typeface="Shabnam" panose="020B0603030804020204" pitchFamily="34" charset="-78"/>
              </a:rPr>
              <a:t>محمد جواد عزیزپناه</a:t>
            </a:r>
          </a:p>
        </p:txBody>
      </p:sp>
      <p:sp>
        <p:nvSpPr>
          <p:cNvPr id="9" name="Rectangle 8">
            <a:extLst>
              <a:ext uri="{FF2B5EF4-FFF2-40B4-BE49-F238E27FC236}">
                <a16:creationId xmlns:a16="http://schemas.microsoft.com/office/drawing/2014/main" id="{FA3DC84A-C412-01BC-DDC4-4AA8F4C3DC45}"/>
              </a:ext>
            </a:extLst>
          </p:cNvPr>
          <p:cNvSpPr/>
          <p:nvPr/>
        </p:nvSpPr>
        <p:spPr>
          <a:xfrm>
            <a:off x="1030083" y="4824694"/>
            <a:ext cx="2940227" cy="400110"/>
          </a:xfrm>
          <a:prstGeom prst="rect">
            <a:avLst/>
          </a:prstGeom>
        </p:spPr>
        <p:txBody>
          <a:bodyPr wrap="none">
            <a:spAutoFit/>
          </a:bodyPr>
          <a:lstStyle/>
          <a:p>
            <a:pPr algn="ctr" rtl="1"/>
            <a:r>
              <a:rPr lang="fa-IR" sz="2000" b="1" dirty="0">
                <a:latin typeface="Shabnam" panose="020B0603030804020204" pitchFamily="34" charset="-78"/>
                <a:cs typeface="Shabnam" panose="020B0603030804020204" pitchFamily="34" charset="-78"/>
              </a:rPr>
              <a:t>استاد راهنما: </a:t>
            </a:r>
            <a:r>
              <a:rPr lang="fa-IR" sz="2000" dirty="0">
                <a:latin typeface="Shabnam" panose="020B0603030804020204" pitchFamily="34" charset="-78"/>
                <a:cs typeface="Shabnam" panose="020B0603030804020204" pitchFamily="34" charset="-78"/>
              </a:rPr>
              <a:t>علیرضا عزیزی</a:t>
            </a:r>
          </a:p>
        </p:txBody>
      </p:sp>
      <p:sp>
        <p:nvSpPr>
          <p:cNvPr id="10" name="Rectangle 9">
            <a:extLst>
              <a:ext uri="{FF2B5EF4-FFF2-40B4-BE49-F238E27FC236}">
                <a16:creationId xmlns:a16="http://schemas.microsoft.com/office/drawing/2014/main" id="{53B6ACED-808D-292E-00C0-337CA8F3F873}"/>
              </a:ext>
            </a:extLst>
          </p:cNvPr>
          <p:cNvSpPr/>
          <p:nvPr/>
        </p:nvSpPr>
        <p:spPr>
          <a:xfrm>
            <a:off x="983595" y="5593898"/>
            <a:ext cx="3033202" cy="400110"/>
          </a:xfrm>
          <a:prstGeom prst="rect">
            <a:avLst/>
          </a:prstGeom>
        </p:spPr>
        <p:txBody>
          <a:bodyPr wrap="none">
            <a:spAutoFit/>
          </a:bodyPr>
          <a:lstStyle/>
          <a:p>
            <a:pPr algn="ctr" rtl="1"/>
            <a:r>
              <a:rPr lang="fa-IR" sz="2000" b="1" dirty="0">
                <a:latin typeface="Shabnam" panose="020B0603030804020204" pitchFamily="34" charset="-78"/>
                <a:cs typeface="Shabnam" panose="020B0603030804020204" pitchFamily="34" charset="-78"/>
              </a:rPr>
              <a:t>تاریخ ارائه:</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 </a:t>
            </a:r>
            <a:r>
              <a:rPr lang="fa-IR" sz="2000" dirty="0">
                <a:latin typeface="Shabnam" panose="020B0603030804020204" pitchFamily="34" charset="-78"/>
                <a:cs typeface="Shabnam" panose="020B0603030804020204" pitchFamily="34" charset="-78"/>
              </a:rPr>
              <a:t>زمستان ..........</a:t>
            </a:r>
          </a:p>
        </p:txBody>
      </p:sp>
      <p:pic>
        <p:nvPicPr>
          <p:cNvPr id="12" name="Graphic 11">
            <a:extLst>
              <a:ext uri="{FF2B5EF4-FFF2-40B4-BE49-F238E27FC236}">
                <a16:creationId xmlns:a16="http://schemas.microsoft.com/office/drawing/2014/main" id="{70308E10-4D12-694F-28A5-A35AA60447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46398" y="1187263"/>
            <a:ext cx="1507595" cy="1507594"/>
          </a:xfrm>
          <a:prstGeom prst="rect">
            <a:avLst/>
          </a:prstGeom>
        </p:spPr>
      </p:pic>
    </p:spTree>
    <p:extLst>
      <p:ext uri="{BB962C8B-B14F-4D97-AF65-F5344CB8AC3E}">
        <p14:creationId xmlns:p14="http://schemas.microsoft.com/office/powerpoint/2010/main" val="2901067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22374" y="375341"/>
            <a:ext cx="498592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بین رفتن مشاغل</a:t>
            </a:r>
          </a:p>
        </p:txBody>
      </p:sp>
      <p:sp>
        <p:nvSpPr>
          <p:cNvPr id="3" name="Rectangle 2"/>
          <p:cNvSpPr/>
          <p:nvPr/>
        </p:nvSpPr>
        <p:spPr>
          <a:xfrm>
            <a:off x="6487893" y="1238445"/>
            <a:ext cx="5085811"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شاید بتوان گفت از مهم‌ترین خطراتی که تهدید‌کننده انسان‌ها است و خیلی‌ها نگران آن هستند، ازبین‌رفتن شغل‌ها با ورود اتوماسیون‌های هوش مصنوعی به صنعت‌های مختلف مانند مارکتینگ، کارخانه‌ها و بخش‌های خدمات‌ درمانی است. به‌ گفته </a:t>
            </a:r>
            <a:r>
              <a:rPr lang="en-US" sz="1600" dirty="0">
                <a:latin typeface="Vazir" panose="020B0603030804020204" pitchFamily="34" charset="-78"/>
                <a:cs typeface="Vazir" panose="020B0603030804020204" pitchFamily="34" charset="-78"/>
              </a:rPr>
              <a:t>Goldman Sachs </a:t>
            </a:r>
            <a:r>
              <a:rPr lang="fa-IR" sz="1600" dirty="0">
                <a:latin typeface="Vazir" panose="020B0603030804020204" pitchFamily="34" charset="-78"/>
                <a:cs typeface="Vazir" panose="020B0603030804020204" pitchFamily="34" charset="-78"/>
              </a:rPr>
              <a:t>در مجله </a:t>
            </a:r>
            <a:r>
              <a:rPr lang="en-US" sz="1600" dirty="0">
                <a:latin typeface="Vazir" panose="020B0603030804020204" pitchFamily="34" charset="-78"/>
                <a:cs typeface="Vazir" panose="020B0603030804020204" pitchFamily="34" charset="-78"/>
              </a:rPr>
              <a:t>McKinsey، </a:t>
            </a:r>
            <a:r>
              <a:rPr lang="fa-IR" sz="1600" dirty="0">
                <a:latin typeface="Vazir" panose="020B0603030804020204" pitchFamily="34" charset="-78"/>
                <a:cs typeface="Vazir" panose="020B0603030804020204" pitchFamily="34" charset="-78"/>
              </a:rPr>
              <a:t>حتی ممکن است تا 300 میلیون شغل تمام‌وقت به دلیل اتوماسیون‌های هوش مصنوعی ازبین‌ بروند.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197415">
            <a:off x="445289" y="1075193"/>
            <a:ext cx="4470296" cy="29988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306EDCBA-D228-2999-17E0-7557BA588E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8675"/>
          <a:stretch/>
        </p:blipFill>
        <p:spPr>
          <a:xfrm rot="698918">
            <a:off x="2631024" y="3277496"/>
            <a:ext cx="3336447" cy="3205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21539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4967" y="1283476"/>
            <a:ext cx="11139949"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با توجه‌به‌ اینکه ربات‌های هوش مصنوعی باهوش‌تر و‌ ماهرتر می‌شوند، وظایفی‌ که در کارخانه‌ها و شرکت‌هایی که توسط انسان‌ها انجام می‌شود، به انسان‌های کمتری نیاز خواهند داشت؛ درحالی‌که تخمین زده می‌شود که هوش مصنوعی تا سال 2025 حدود 97 میلیون شغل ایجاد می‌کند، بسیاری از کارمندان مهارت‌های کافی و موردنیاز برای این نقش‌های فنی را نخواهند داشت و اگر شرکت‌ها نیروهای کار خود را ارتقا ندهند، ممکن است خیلی عقب بمانند.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8662" y="3729451"/>
            <a:ext cx="5218744" cy="2935543"/>
          </a:xfrm>
          <a:prstGeom prst="rect">
            <a:avLst/>
          </a:prstGeom>
        </p:spPr>
      </p:pic>
      <p:sp>
        <p:nvSpPr>
          <p:cNvPr id="5" name="Rectangle 4">
            <a:extLst>
              <a:ext uri="{FF2B5EF4-FFF2-40B4-BE49-F238E27FC236}">
                <a16:creationId xmlns:a16="http://schemas.microsoft.com/office/drawing/2014/main" id="{1F6F81E5-6E83-F8A3-8F98-24D85FCCB3C5}"/>
              </a:ext>
            </a:extLst>
          </p:cNvPr>
          <p:cNvSpPr/>
          <p:nvPr/>
        </p:nvSpPr>
        <p:spPr>
          <a:xfrm>
            <a:off x="5722374" y="375341"/>
            <a:ext cx="498592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بین رفتن مشاغل</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8449" y="3429000"/>
            <a:ext cx="4564669" cy="3058328"/>
          </a:xfrm>
          <a:prstGeom prst="rect">
            <a:avLst/>
          </a:prstGeom>
        </p:spPr>
      </p:pic>
    </p:spTree>
    <p:extLst>
      <p:ext uri="{BB962C8B-B14F-4D97-AF65-F5344CB8AC3E}">
        <p14:creationId xmlns:p14="http://schemas.microsoft.com/office/powerpoint/2010/main" val="2316680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3389" y="1314123"/>
            <a:ext cx="5226706"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سال‌های اخیر هوش مصنوعی قادر به انجام امورات بدیع‌تر و چشمگیرتری شده است، به‌عنوان‌مثال برنامه نویسی خودکار، حل مسائل مختلف ریاضی، انجام محاسبات پیچیده و حتی انجام تحقیقات مختلف. این امر حتی ممکن است خطراتی برای افراد برجسته علمی و مهندسین نیز داشته باشد و تنها مختص به کارخانه‌ها و کارگران و کارمندان در آن نیست.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1968" y="1694699"/>
            <a:ext cx="5226704" cy="392002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2618A0C9-73DD-E577-313F-08AFAE8E573A}"/>
              </a:ext>
            </a:extLst>
          </p:cNvPr>
          <p:cNvSpPr/>
          <p:nvPr/>
        </p:nvSpPr>
        <p:spPr>
          <a:xfrm>
            <a:off x="5722374" y="375341"/>
            <a:ext cx="498592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بین رفتن مشاغل</a:t>
            </a:r>
          </a:p>
        </p:txBody>
      </p:sp>
    </p:spTree>
    <p:extLst>
      <p:ext uri="{BB962C8B-B14F-4D97-AF65-F5344CB8AC3E}">
        <p14:creationId xmlns:p14="http://schemas.microsoft.com/office/powerpoint/2010/main" val="2684168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07084" y="1558234"/>
            <a:ext cx="5348140"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برخی از شغل هایی که در معرض خطر جایگزینی توسط هوش مصنوعی هستند عبارتند از:</a:t>
            </a:r>
            <a:endParaRPr lang="en-US" sz="1600" dirty="0">
              <a:latin typeface="Vazir" panose="020B0603030804020204" pitchFamily="34" charset="-78"/>
              <a:cs typeface="Vazir" panose="020B0603030804020204" pitchFamily="34" charset="-78"/>
            </a:endParaRPr>
          </a:p>
          <a:p>
            <a:pPr marL="285750" indent="-285750" algn="justLow"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شغل های ساده و تکراری مانند کارگران کارخانه، کارمندان دفتر، رانندگان تاکسی و غیره</a:t>
            </a:r>
          </a:p>
          <a:p>
            <a:pPr marL="285750" indent="-285750" algn="justLow"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شغل های پیچیده و تخصصی مانند وکلا، پزشکان، مهندسان، معلمان و غیره</a:t>
            </a:r>
          </a:p>
          <a:p>
            <a:pPr marL="285750" indent="-285750" algn="justLow"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شغل های خلاق و هنری مانند نویسندگان، طراحان، بازیگران و غیره</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3C42A416-E7C0-D8CA-95CC-4563B599CD15}"/>
              </a:ext>
            </a:extLst>
          </p:cNvPr>
          <p:cNvSpPr/>
          <p:nvPr/>
        </p:nvSpPr>
        <p:spPr>
          <a:xfrm>
            <a:off x="5722374" y="375341"/>
            <a:ext cx="498592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بین رفتن مشاغل</a:t>
            </a:r>
          </a:p>
        </p:txBody>
      </p:sp>
      <p:pic>
        <p:nvPicPr>
          <p:cNvPr id="2" name="Picture 1">
            <a:extLst>
              <a:ext uri="{FF2B5EF4-FFF2-40B4-BE49-F238E27FC236}">
                <a16:creationId xmlns:a16="http://schemas.microsoft.com/office/drawing/2014/main" id="{45178A32-FC3C-C1A8-1518-5A2DDDD765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8560866">
            <a:off x="384125" y="2191647"/>
            <a:ext cx="5376937" cy="3024527"/>
          </a:xfrm>
          <a:prstGeom prst="snip2DiagRect">
            <a:avLst>
              <a:gd name="adj1" fmla="val 0"/>
              <a:gd name="adj2" fmla="val 3628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42061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4296" y="1477098"/>
            <a:ext cx="11523407"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برای جلوگیری از این خطر، ما باید اقداماتی را انجام دهیم مانند:</a:t>
            </a:r>
          </a:p>
          <a:p>
            <a:pPr marL="285750" indent="-285750" algn="ctr" rtl="1">
              <a:lnSpc>
                <a:spcPct val="3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 آموزش و بازآموزی نیروی کار برای انجام شغل هایی که نیازمند مهارت های جدید و متنوع هستند</a:t>
            </a:r>
          </a:p>
          <a:p>
            <a:pPr marL="285750" indent="-285750" algn="ctr" rtl="1">
              <a:lnSpc>
                <a:spcPct val="3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 ایجاد فرصت های شغلی جدید و انعطاف پذیر برای انسان ها در زمینه هایی که هوش مصنوعی نمی تواند به خوبی عمل کند مانند خدمات اجتماعی، روانشناسی، هنر و غیره</a:t>
            </a:r>
          </a:p>
          <a:p>
            <a:pPr marL="285750" indent="-285750" algn="ctr" rtl="1">
              <a:lnSpc>
                <a:spcPct val="3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 تنظیم قوانین و مقررات برای حمایت از کارگران و حقوق آن ها در برابر تغییرات شغلی</a:t>
            </a:r>
          </a:p>
          <a:p>
            <a:pPr marL="285750" indent="-285750" algn="ctr" rtl="1">
              <a:lnSpc>
                <a:spcPct val="3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 ایجاد یک سیستم امنیت اجتماعی که بتواند درآمد پایه، بیمه سلامت، آموزش و غیره را برای انسان ها تامین کند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D26A3001-677E-F0B3-9617-DB3ABAB04B91}"/>
              </a:ext>
            </a:extLst>
          </p:cNvPr>
          <p:cNvSpPr/>
          <p:nvPr/>
        </p:nvSpPr>
        <p:spPr>
          <a:xfrm>
            <a:off x="5722374" y="375341"/>
            <a:ext cx="498592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بین رفتن مشاغل</a:t>
            </a:r>
          </a:p>
        </p:txBody>
      </p:sp>
    </p:spTree>
    <p:extLst>
      <p:ext uri="{BB962C8B-B14F-4D97-AF65-F5344CB8AC3E}">
        <p14:creationId xmlns:p14="http://schemas.microsoft.com/office/powerpoint/2010/main" val="1128806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866" y="375341"/>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دست‌کاری‌های شبکه های اجتماعی</a:t>
            </a:r>
          </a:p>
        </p:txBody>
      </p:sp>
      <p:sp>
        <p:nvSpPr>
          <p:cNvPr id="3" name="Rectangle 2"/>
          <p:cNvSpPr/>
          <p:nvPr/>
        </p:nvSpPr>
        <p:spPr>
          <a:xfrm>
            <a:off x="506362" y="1364907"/>
            <a:ext cx="11179276"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خطر دست‌کاری شبکه‌های اجتماعی و پخش‌کردن اخبار دروغ هم‌اکنون در حال انجام است و تاکنون موردهای مختلفی گزارش شده‌ است؛ مانند جمع‌کردن رأی جوانان فیلیپینی در انتخابات 2022 فیلیپین در تیک‌تاک (</a:t>
            </a:r>
            <a:r>
              <a:rPr lang="en-US" sz="1600" dirty="0" err="1">
                <a:latin typeface="Vazir" panose="020B0603030804020204" pitchFamily="34" charset="-78"/>
                <a:cs typeface="Vazir" panose="020B0603030804020204" pitchFamily="34" charset="-78"/>
              </a:rPr>
              <a:t>Tiktok</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)و یا دزدی میلیون‌ها دلار بیت‌کوین با استفاده از تکنولوژی </a:t>
            </a:r>
            <a:r>
              <a:rPr lang="en-US" sz="1600" dirty="0">
                <a:latin typeface="Vazir" panose="020B0603030804020204" pitchFamily="34" charset="-78"/>
                <a:cs typeface="Vazir" panose="020B0603030804020204" pitchFamily="34" charset="-78"/>
              </a:rPr>
              <a:t>Deep fake </a:t>
            </a:r>
            <a:r>
              <a:rPr lang="fa-IR" sz="1600" dirty="0">
                <a:latin typeface="Vazir" panose="020B0603030804020204" pitchFamily="34" charset="-78"/>
                <a:cs typeface="Vazir" panose="020B0603030804020204" pitchFamily="34" charset="-78"/>
              </a:rPr>
              <a:t> که در جریان توییت‌های سلبریتی‌ها به‌ سرقت رفت.</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FFC0E4EB-5F81-44D6-E574-801E91A541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6789" y="3429000"/>
            <a:ext cx="4590396" cy="3060264"/>
          </a:xfrm>
          <a:prstGeom prst="ellipse">
            <a:avLst/>
          </a:prstGeom>
          <a:ln>
            <a:noFill/>
          </a:ln>
          <a:effectLst>
            <a:softEdge rad="112500"/>
          </a:effectLst>
        </p:spPr>
      </p:pic>
      <p:pic>
        <p:nvPicPr>
          <p:cNvPr id="5" name="Picture 4">
            <a:extLst>
              <a:ext uri="{FF2B5EF4-FFF2-40B4-BE49-F238E27FC236}">
                <a16:creationId xmlns:a16="http://schemas.microsoft.com/office/drawing/2014/main" id="{4AE13A86-ED9F-03DB-54A8-4584D949D1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92537" y="3429000"/>
            <a:ext cx="4315757" cy="3060264"/>
          </a:xfrm>
          <a:prstGeom prst="ellipse">
            <a:avLst/>
          </a:prstGeom>
          <a:ln>
            <a:noFill/>
          </a:ln>
          <a:effectLst>
            <a:softEdge rad="112500"/>
          </a:effectLst>
        </p:spPr>
      </p:pic>
    </p:spTree>
    <p:extLst>
      <p:ext uri="{BB962C8B-B14F-4D97-AF65-F5344CB8AC3E}">
        <p14:creationId xmlns:p14="http://schemas.microsoft.com/office/powerpoint/2010/main" val="3749581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7588" y="4549676"/>
            <a:ext cx="10953135"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با تکنولوژی‌های مختلف هوش مصنوعی می‌توان تنها با چند کلیک ساده، صداهای جعلی، تصاویر جعلی و ویدئوهای جعلی ایجاد کرد و حتی افراد داخل یک ویدئوکلیپ را تغییر داد یا مکالمات آن‌ها را عوض کرد؛ این‌ امر باعث می‌شود دیگر نتوان اخبار درست را از اخبار جعلی را تشخیص داد؛ باتوجه‌به‌ اینکه سیاست‌مداران به شبکه‌های اجتماعی متکی هستند، وجود این خطرات می‌تواند صدمات زیادی را به شهرت آن‌ها و دولت بزند.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r="15389"/>
          <a:stretch/>
        </p:blipFill>
        <p:spPr>
          <a:xfrm rot="291937">
            <a:off x="1532749" y="976847"/>
            <a:ext cx="5216874" cy="34623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a:extLst>
              <a:ext uri="{FF2B5EF4-FFF2-40B4-BE49-F238E27FC236}">
                <a16:creationId xmlns:a16="http://schemas.microsoft.com/office/drawing/2014/main" id="{248F6DBC-2798-ECD6-B9AE-986AA93725DA}"/>
              </a:ext>
            </a:extLst>
          </p:cNvPr>
          <p:cNvSpPr/>
          <p:nvPr/>
        </p:nvSpPr>
        <p:spPr>
          <a:xfrm>
            <a:off x="4286866" y="375341"/>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دست‌کاری‌های شبکه های اجتماعی</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298030">
            <a:off x="6529863" y="1430231"/>
            <a:ext cx="2903315" cy="29033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090628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97911" y="373315"/>
            <a:ext cx="5383652"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دست دادن کنترل</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471947" y="1920345"/>
            <a:ext cx="5437239" cy="369331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یک خطر دیگر هوش مصنوعی این است که می تواند از کنترل انسان ها خارج شود و به صورت خودکار و خودمختار تصمیم هایی را بگیرد که ممکن است با اهداف و منافع انسان ها سازگار نباشد. این می تواند منجر به ایجاد ماشین هایی شود که می توانند انسان ها را مورد تهدید، آسیب، کلاهبرداری، فریب، تبعیض، کنترل قرار داده یا حتی نابود کنند.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D440C4AC-F3FE-5734-59F3-CE13D5149C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2772"/>
          <a:stretch/>
        </p:blipFill>
        <p:spPr>
          <a:xfrm>
            <a:off x="6490206" y="2017105"/>
            <a:ext cx="4746545" cy="39714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015153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76360" y="1043116"/>
            <a:ext cx="5242321" cy="369332"/>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برخی از مثال هایی از این خطر عبارتند از:</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1404294" y="1550163"/>
            <a:ext cx="9586452"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 ایجاد هوش مصنوعی فوق العاده که می تواند همه چیز را یاد بگیرد و همه چیز را بفهمد و از همه چیز بالاتر باشد.</a:t>
            </a:r>
          </a:p>
          <a:p>
            <a:pPr algn="ctr" rtl="1">
              <a:lnSpc>
                <a:spcPct val="200000"/>
              </a:lnSpc>
            </a:pPr>
            <a:r>
              <a:rPr lang="fa-IR" sz="1600" dirty="0">
                <a:latin typeface="Vazir" panose="020B0603030804020204" pitchFamily="34" charset="-78"/>
                <a:cs typeface="Vazir" panose="020B0603030804020204" pitchFamily="34" charset="-78"/>
              </a:rPr>
              <a:t>- ایجاد هوش مصنوعی تهاجمی که می تواند جنگ، تروریسم، حملات سایبری و غیره را انجام دهد.</a:t>
            </a:r>
          </a:p>
          <a:p>
            <a:pPr algn="ctr" rtl="1">
              <a:lnSpc>
                <a:spcPct val="200000"/>
              </a:lnSpc>
            </a:pPr>
            <a:r>
              <a:rPr lang="fa-IR" sz="1600" dirty="0">
                <a:latin typeface="Vazir" panose="020B0603030804020204" pitchFamily="34" charset="-78"/>
                <a:cs typeface="Vazir" panose="020B0603030804020204" pitchFamily="34" charset="-78"/>
              </a:rPr>
              <a:t>- ایجاد هوش مصنوعی خودخواه که می تواند منابع، انرژی، فضا و غیره را برای خودش تصاحب کند.</a:t>
            </a:r>
          </a:p>
          <a:p>
            <a:pPr algn="ctr" rtl="1">
              <a:lnSpc>
                <a:spcPct val="200000"/>
              </a:lnSpc>
            </a:pPr>
            <a:r>
              <a:rPr lang="fa-IR" sz="1600" dirty="0">
                <a:latin typeface="Vazir" panose="020B0603030804020204" pitchFamily="34" charset="-78"/>
                <a:cs typeface="Vazir" panose="020B0603030804020204" pitchFamily="34" charset="-78"/>
              </a:rPr>
              <a:t>- ایجاد هوش مصنوعی سوء تفاهم که می تواند اهداف انسان ها را اشتباه تفسیر کند و به صورت غیرمنتظره عمل کند.</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81F52C34-F9C4-8D74-ED4E-7F5AB298CB56}"/>
              </a:ext>
            </a:extLst>
          </p:cNvPr>
          <p:cNvSpPr/>
          <p:nvPr/>
        </p:nvSpPr>
        <p:spPr>
          <a:xfrm>
            <a:off x="5397911" y="373315"/>
            <a:ext cx="5383652"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دست دادن کنترل</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22618" y="3521078"/>
            <a:ext cx="3175293" cy="296360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63545" y="3521079"/>
            <a:ext cx="4445411" cy="296360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574882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6398" y="1436821"/>
            <a:ext cx="7393730"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جلوگیری از این خطر، ما باید اقداماتی را انجام دهیم مانند: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2253006" y="2196955"/>
            <a:ext cx="9547122" cy="2000548"/>
          </a:xfrm>
          <a:prstGeom prst="rect">
            <a:avLst/>
          </a:prstGeom>
        </p:spPr>
        <p:txBody>
          <a:bodyPr wrap="square">
            <a:spAutoFit/>
          </a:bodyPr>
          <a:lstStyle/>
          <a:p>
            <a:pPr marL="285750" indent="-285750" algn="justLow" rtl="1">
              <a:lnSpc>
                <a:spcPct val="200000"/>
              </a:lnSpc>
              <a:buFont typeface="Wingdings" panose="05000000000000000000" pitchFamily="2" charset="2"/>
              <a:buChar char="Ø"/>
            </a:pPr>
            <a:r>
              <a:rPr lang="fa-IR" sz="1600" dirty="0">
                <a:latin typeface="Vazir" panose="020B0603030804020204" pitchFamily="34" charset="-78"/>
                <a:cs typeface="Vazir" panose="020B0603030804020204" pitchFamily="34" charset="-78"/>
              </a:rPr>
              <a:t>تعیین اهداف و محدودیت های واضح و دقیق برای هوش مصنوعی که با ارزش ها و اصول انسانی سازگار باشند.</a:t>
            </a:r>
          </a:p>
          <a:p>
            <a:pPr marL="285750" indent="-285750" algn="justLow" rtl="1">
              <a:lnSpc>
                <a:spcPct val="200000"/>
              </a:lnSpc>
              <a:buFont typeface="Wingdings" panose="05000000000000000000" pitchFamily="2" charset="2"/>
              <a:buChar char="Ø"/>
            </a:pPr>
            <a:r>
              <a:rPr lang="fa-IR" sz="1600" dirty="0">
                <a:latin typeface="Vazir" panose="020B0603030804020204" pitchFamily="34" charset="-78"/>
                <a:cs typeface="Vazir" panose="020B0603030804020204" pitchFamily="34" charset="-78"/>
              </a:rPr>
              <a:t>ایجاد مکانیزم های نظارت و کنترل برای ارزیابی و اصلاح رفتار هوش مصنوعی در صورت لزوم.</a:t>
            </a:r>
          </a:p>
          <a:p>
            <a:pPr marL="285750" indent="-285750" algn="justLow" rtl="1">
              <a:lnSpc>
                <a:spcPct val="200000"/>
              </a:lnSpc>
              <a:buFont typeface="Wingdings" panose="05000000000000000000" pitchFamily="2" charset="2"/>
              <a:buChar char="Ø"/>
            </a:pPr>
            <a:r>
              <a:rPr lang="fa-IR" sz="1600" dirty="0">
                <a:latin typeface="Vazir" panose="020B0603030804020204" pitchFamily="34" charset="-78"/>
                <a:cs typeface="Vazir" panose="020B0603030804020204" pitchFamily="34" charset="-78"/>
              </a:rPr>
              <a:t>ایجاد روابط همکاری و اعتماد بین انسان ها و ماشین ها که بر پایه احترام، شفافیت و مسئولیت باشند.</a:t>
            </a:r>
          </a:p>
          <a:p>
            <a:pPr marL="285750" indent="-285750" algn="justLow" rtl="1">
              <a:lnSpc>
                <a:spcPct val="200000"/>
              </a:lnSpc>
              <a:buFont typeface="Wingdings" panose="05000000000000000000" pitchFamily="2" charset="2"/>
              <a:buChar char="Ø"/>
            </a:pPr>
            <a:r>
              <a:rPr lang="fa-IR" sz="1600" dirty="0">
                <a:latin typeface="Vazir" panose="020B0603030804020204" pitchFamily="34" charset="-78"/>
                <a:cs typeface="Vazir" panose="020B0603030804020204" pitchFamily="34" charset="-78"/>
              </a:rPr>
              <a:t>ایجاد یک سازمان بین المللی که بتواند استانداردها، قوانین و اخلاق هوش مصنوعی را تنظیم و اجرا کند.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9F2F4789-883D-5EF4-1C6B-A413D57C55BF}"/>
              </a:ext>
            </a:extLst>
          </p:cNvPr>
          <p:cNvSpPr/>
          <p:nvPr/>
        </p:nvSpPr>
        <p:spPr>
          <a:xfrm>
            <a:off x="5397911" y="373315"/>
            <a:ext cx="5383652"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 دست دادن کنترل</a:t>
            </a:r>
            <a:endParaRPr lang="en-US" sz="2400" b="1" dirty="0">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044" y="461913"/>
            <a:ext cx="2869264" cy="1616585"/>
          </a:xfrm>
          <a:prstGeom prst="round2DiagRect">
            <a:avLst>
              <a:gd name="adj1" fmla="val 0"/>
              <a:gd name="adj2" fmla="val 50000"/>
            </a:avLst>
          </a:prstGeom>
          <a:ln w="88900" cap="sq">
            <a:solidFill>
              <a:srgbClr val="FFFFFF"/>
            </a:solidFill>
            <a:miter lim="800000"/>
          </a:ln>
          <a:effectLst>
            <a:outerShdw blurRad="254000" algn="tl" rotWithShape="0">
              <a:srgbClr val="000000">
                <a:alpha val="43000"/>
              </a:srgbClr>
            </a:outerShdw>
          </a:effectLst>
        </p:spPr>
      </p:pic>
      <p:grpSp>
        <p:nvGrpSpPr>
          <p:cNvPr id="8" name="Group 7">
            <a:extLst>
              <a:ext uri="{FF2B5EF4-FFF2-40B4-BE49-F238E27FC236}">
                <a16:creationId xmlns:a16="http://schemas.microsoft.com/office/drawing/2014/main" id="{0493E357-85E6-49A8-8FE2-9AEA4C6539F1}"/>
              </a:ext>
            </a:extLst>
          </p:cNvPr>
          <p:cNvGrpSpPr/>
          <p:nvPr/>
        </p:nvGrpSpPr>
        <p:grpSpPr>
          <a:xfrm>
            <a:off x="2029569" y="4461963"/>
            <a:ext cx="7068836" cy="2032915"/>
            <a:chOff x="1427517" y="4363861"/>
            <a:chExt cx="7661461" cy="2203347"/>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27517" y="4380102"/>
              <a:ext cx="3114032" cy="2170865"/>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FF89E69A-4F90-49F0-4F6A-C1B3315926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5315" y="4363861"/>
              <a:ext cx="3913663" cy="2203347"/>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grpSp>
    </p:spTree>
    <p:extLst>
      <p:ext uri="{BB962C8B-B14F-4D97-AF65-F5344CB8AC3E}">
        <p14:creationId xmlns:p14="http://schemas.microsoft.com/office/powerpoint/2010/main" val="3268185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28181" y="365914"/>
            <a:ext cx="5580113"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565355" y="4463257"/>
            <a:ext cx="11061290" cy="2000548"/>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هوش مصنوعی از دیرباز یکی از پرسروصداترین تکنولوژی‌هایی بوده که همیشه در صدر خبرهای فناوری در سرتاسر جهان بوده‌ است. </a:t>
            </a:r>
          </a:p>
          <a:p>
            <a:pPr algn="ctr" rtl="1">
              <a:lnSpc>
                <a:spcPct val="200000"/>
              </a:lnSpc>
            </a:pPr>
            <a:r>
              <a:rPr lang="fa-IR" sz="1600" dirty="0">
                <a:latin typeface="Vazir" panose="020B0603030804020204" pitchFamily="34" charset="-78"/>
                <a:cs typeface="Vazir" panose="020B0603030804020204" pitchFamily="34" charset="-78"/>
              </a:rPr>
              <a:t>در سال‌های اخیر با پیشرفت چشمگیر هوش مصنوعی و واردشدن آن در انواع حیطه‌های مختلف کاری انسان‌ها، نگرانی‌هایی را به‌ وجود آورده‌ است که باعث شده تا عده‌ای هوش مصنوعی را برای آینده بشریت خطرناک ببینند و از طرف‌ دیگر عده‌ای با پیشرفت هوش مصنوعی موافق بوده و سعی در وسعت بخشیدن به آن دارند.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503656" y="1432874"/>
            <a:ext cx="4715028" cy="270328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a:extLst>
              <a:ext uri="{FF2B5EF4-FFF2-40B4-BE49-F238E27FC236}">
                <a16:creationId xmlns:a16="http://schemas.microsoft.com/office/drawing/2014/main" id="{7CD4F68A-F2C8-657E-8028-5289ED4985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65" t="10183" r="15036" b="21093"/>
          <a:stretch/>
        </p:blipFill>
        <p:spPr>
          <a:xfrm>
            <a:off x="801278" y="1432874"/>
            <a:ext cx="4967926" cy="270425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633626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8820" y="397967"/>
            <a:ext cx="6421428" cy="369332"/>
          </a:xfrm>
          <a:prstGeom prst="rect">
            <a:avLst/>
          </a:prstGeom>
        </p:spPr>
        <p:txBody>
          <a:bodyPr wrap="square">
            <a:spAutoFit/>
          </a:bodyPr>
          <a:lstStyle/>
          <a:p>
            <a:pPr algn="r" rtl="1"/>
            <a:r>
              <a:rPr lang="fa-IR" b="1" dirty="0">
                <a:latin typeface="Shabnam" panose="020B0603030804020204" pitchFamily="34" charset="-78"/>
                <a:cs typeface="Shabnam" panose="020B0603030804020204" pitchFamily="34" charset="-78"/>
              </a:rPr>
              <a:t>نداشتن حریم خصوصی هنگام استفاده از هوش مصنوعی</a:t>
            </a:r>
          </a:p>
        </p:txBody>
      </p:sp>
      <p:sp>
        <p:nvSpPr>
          <p:cNvPr id="3" name="Rectangle 2"/>
          <p:cNvSpPr/>
          <p:nvPr/>
        </p:nvSpPr>
        <p:spPr>
          <a:xfrm>
            <a:off x="906494" y="1197712"/>
            <a:ext cx="10379012"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اگر شما از سیستم‌های هوش مصنوعی مانند ربات‌های چت هوش مصنوعی و یا سیستم‌های عکس‌برداری استفاده کرده باشید، باید بگوییم که اطلاعات و داده‌های شما ذخیره و جمع‌آوری شده‌ است. این اطلاعات برای سیستم‌های یادگیری هوش مصنوعی مانند یادگیری ماشین و یادگیری تقویتی یک امر کمکی است تا سیستم مدنظر بتواند بهترعمل‌ کند؛ اما نمی‌دانیم این اطلاعات به‌ دست چه‌ کسانی خواهد افتاد و آیا برای مقاصد دیگری استفاده خواهند شد یا خیر؛ به‌ویژه اگر ابزار هوش مصنوعی رایگان باشد؛ بنابراین نبود امنیت اطلاعات و حریم‌ خصوصی از دیگر خطرات هوش مصنوعی محسوب می‌شود. لازم‌ به‌ ذکر است که بگوییم در ایالت‌ متحده‌ آمریکا هیچ قانون فدرال صریحی برای حفاظت شهروندان از داده‌های محرمانه جمع‌آوری شده آن‌ها توسط هوش مصنوعی وجود ندارد که این مورد نگرانی‌ها را دوچندان می‌کند.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236791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199" y="1526969"/>
            <a:ext cx="11277601"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اگر شما از سیستم‌های هوش مصنوعی مانند ربات‌های چت هوش مصنوعی و یا سیستم‌های عکس‌برداری استفاده کرده باشید، باید بگوییم که اطلاعات و داده‌های شما ذخیره و جمع‌آوری شده‌ است. این اطلاعات برای سیستم‌های یادگیری هوش مصنوعی مانند یادگیری ماشین و یادگیری تقویتی یک امر کمکی است تا سیستم مدنظر بتواند بهترعمل‌ کند؛ اما نمی‌دانیم این اطلاعات به‌ دست چه‌ کسانی خواهد افتاد و آیا برای مقاصد دیگری استفاده خواهند شد یا خیر؛ به‌ویژه اگر ابزار هوش مصنوعی رایگان باشد؛ بنابراین نبود امنیت اطلاعات و حریم‌ خصوصی از دیگر خطرات هوش مصنوعی محسوب می‌شود. لازم‌ به‌ ذکر است که بگوییم در ایالت‌ متحده‌ آمریکا هیچ قانون فدرال صریحی برای حفاظت شهروندان از داده‌های محرمانه جمع‌آوری شده آن‌ها توسط هوش مصنوعی وجود ندارد که این مورد نگرانی‌ها را دوچندان می‌کند.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5971AD9-E8BB-426A-E41A-4D09F6408DA1}"/>
              </a:ext>
            </a:extLst>
          </p:cNvPr>
          <p:cNvSpPr/>
          <p:nvPr/>
        </p:nvSpPr>
        <p:spPr>
          <a:xfrm>
            <a:off x="4238820" y="397967"/>
            <a:ext cx="6421428" cy="369332"/>
          </a:xfrm>
          <a:prstGeom prst="rect">
            <a:avLst/>
          </a:prstGeom>
        </p:spPr>
        <p:txBody>
          <a:bodyPr wrap="square">
            <a:spAutoFit/>
          </a:bodyPr>
          <a:lstStyle/>
          <a:p>
            <a:pPr algn="r" rtl="1"/>
            <a:r>
              <a:rPr lang="fa-IR" b="1" dirty="0">
                <a:latin typeface="Shabnam" panose="020B0603030804020204" pitchFamily="34" charset="-78"/>
                <a:cs typeface="Shabnam" panose="020B0603030804020204" pitchFamily="34" charset="-78"/>
              </a:rPr>
              <a:t>نداشتن حریم خصوصی هنگام استفاده از هوش مصنوعی</a:t>
            </a:r>
          </a:p>
        </p:txBody>
      </p:sp>
    </p:spTree>
    <p:extLst>
      <p:ext uri="{BB962C8B-B14F-4D97-AF65-F5344CB8AC3E}">
        <p14:creationId xmlns:p14="http://schemas.microsoft.com/office/powerpoint/2010/main" val="2166189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14452" y="374530"/>
            <a:ext cx="571965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سلاح های خودکار تقویت شده با هوش مصنوعی</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5751466" y="3621148"/>
            <a:ext cx="6164826" cy="2862322"/>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همان‌طور که اغلب اتفاق می‌افتد، پیشرفت‌های تکنولوژی همیشه برای اهداف جنگی مورداستفاده قرار می‌گیرند. برخی افراد تمایل دارند قبل از آنکه دیر شود، کاری در مورد این خطر انجام دهند. در سال 2016 بیش از 30 هزار نفر از جمله محققان هوش مصنوعی و افراد حاضر در حوزه رباتیک از سرمایه‌گذاری در سلاح‌های خودکار هوشمند عقب‌نشینی کردند.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36234B43-B62B-DCBA-D18E-7ADCBECCA73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445" r="15448"/>
          <a:stretch/>
        </p:blipFill>
        <p:spPr>
          <a:xfrm>
            <a:off x="450256" y="2073979"/>
            <a:ext cx="4807974" cy="3695700"/>
          </a:xfrm>
          <a:prstGeom prst="ellipse">
            <a:avLst/>
          </a:prstGeom>
          <a:ln>
            <a:noFill/>
          </a:ln>
          <a:effectLst>
            <a:softEdge rad="112500"/>
          </a:effectLst>
        </p:spPr>
      </p:pic>
      <p:pic>
        <p:nvPicPr>
          <p:cNvPr id="7" name="Picture 6">
            <a:extLst>
              <a:ext uri="{FF2B5EF4-FFF2-40B4-BE49-F238E27FC236}">
                <a16:creationId xmlns:a16="http://schemas.microsoft.com/office/drawing/2014/main" id="{ADA309B7-9CDA-45DC-C028-74E77B85B4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1466" y="1187859"/>
            <a:ext cx="4553569" cy="2561382"/>
          </a:xfrm>
          <a:prstGeom prst="rect">
            <a:avLst/>
          </a:prstGeom>
        </p:spPr>
      </p:pic>
    </p:spTree>
    <p:extLst>
      <p:ext uri="{BB962C8B-B14F-4D97-AF65-F5344CB8AC3E}">
        <p14:creationId xmlns:p14="http://schemas.microsoft.com/office/powerpoint/2010/main" val="3609614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50426" y="402811"/>
            <a:ext cx="5483684"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سلاح های خودکار تقویت شده با هوش مصنوعی</a:t>
            </a:r>
            <a:endParaRPr lang="en-US" sz="2000" b="1" dirty="0">
              <a:latin typeface="Shabnam" panose="020B0603030804020204" pitchFamily="34" charset="-78"/>
              <a:cs typeface="Shabnam" panose="020B0603030804020204" pitchFamily="34" charset="-78"/>
            </a:endParaRPr>
          </a:p>
        </p:txBody>
      </p:sp>
      <p:sp>
        <p:nvSpPr>
          <p:cNvPr id="2" name="Rectangle 1"/>
          <p:cNvSpPr/>
          <p:nvPr/>
        </p:nvSpPr>
        <p:spPr>
          <a:xfrm>
            <a:off x="823035" y="5123971"/>
            <a:ext cx="11090787" cy="1508105"/>
          </a:xfrm>
          <a:prstGeom prst="rect">
            <a:avLst/>
          </a:prstGeom>
        </p:spPr>
        <p:txBody>
          <a:bodyPr wrap="square">
            <a:spAutoFit/>
          </a:bodyPr>
          <a:lstStyle/>
          <a:p>
            <a:pPr algn="r" rtl="1">
              <a:lnSpc>
                <a:spcPct val="200000"/>
              </a:lnSpc>
            </a:pPr>
            <a:r>
              <a:rPr lang="fa-IR" sz="1600" dirty="0">
                <a:latin typeface="Vazir" panose="020B0603030804020204" pitchFamily="34" charset="-78"/>
                <a:cs typeface="Vazir" panose="020B0603030804020204" pitchFamily="34" charset="-78"/>
              </a:rPr>
              <a:t>تصور می‌شود که در حال‌ حاضر این سلاح‌ها هرچند به‌صورت ابتدایی توسط ابرقدرت‌های جهان ایجاد شده باشد. خطر دیگری که تهدید‌کننده انسان‌ها است این‌ است‌ که باتوجه‌به اینکه سلاح‌های قدرتمند شده با هوش مصنوعی توسط تکنولوژی‌ و اینترنت کار می‌کند، هکرها بتوانند با حملات سایبری کنترل آن‌ها را در دست گیرند.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B960CB5B-7EC9-30BE-A739-5C60D4DB99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3587" y="1523515"/>
            <a:ext cx="5156766" cy="34378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a:extLst>
              <a:ext uri="{FF2B5EF4-FFF2-40B4-BE49-F238E27FC236}">
                <a16:creationId xmlns:a16="http://schemas.microsoft.com/office/drawing/2014/main" id="{90340514-3F46-14B6-47F0-AE9F71460C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44" t="1050" r="12500" b="-1050"/>
          <a:stretch/>
        </p:blipFill>
        <p:spPr>
          <a:xfrm>
            <a:off x="823035" y="1102189"/>
            <a:ext cx="4493683" cy="25988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38535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866" y="365914"/>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بحران‌های مالی ناشی از هوش مصنوعی</a:t>
            </a:r>
          </a:p>
        </p:txBody>
      </p:sp>
      <p:sp>
        <p:nvSpPr>
          <p:cNvPr id="3" name="Rectangle 2"/>
          <p:cNvSpPr/>
          <p:nvPr/>
        </p:nvSpPr>
        <p:spPr>
          <a:xfrm>
            <a:off x="5420412" y="1311978"/>
            <a:ext cx="580082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الگوریتم‌های هوش مصنوعی می‌توانند کمک شایانی به سرمایه‌گذاران کنند تا تصمیمات هوشمندانه‌تر و آگاهانه‌تری در بازار بگیرند، اما سازمان‌های مالی باید مطمئن شوند که الگوریتم‌های هوش مصنوعی و نحوه تصمیم‌گیری‌شان را درک کنند. الگوریتم‌های هوش مصنوعی حت‌تأثیر قضاوت و یا احساسات انسان قرار نمی‌گیرند و عواملی مانند اعتماد و یا ترس انسان را در نظر نمی‌گیرند. این الگوریتم ها هزاران معامله را در زمان خیلی کمی انجام می‌دهند و هدفشان این است که تنها چند ثانیه بعد، آن‌ها برای سودهای کوچک بفروشند.</a:t>
            </a:r>
            <a:endParaRPr lang="en-US" sz="1600" dirty="0">
              <a:latin typeface="Vazir" panose="020B0603030804020204" pitchFamily="34" charset="-78"/>
              <a:cs typeface="Vazir" panose="020B0603030804020204" pitchFamily="34" charset="-78"/>
            </a:endParaRPr>
          </a:p>
        </p:txBody>
      </p:sp>
      <p:grpSp>
        <p:nvGrpSpPr>
          <p:cNvPr id="5" name="Group 4">
            <a:extLst>
              <a:ext uri="{FF2B5EF4-FFF2-40B4-BE49-F238E27FC236}">
                <a16:creationId xmlns:a16="http://schemas.microsoft.com/office/drawing/2014/main" id="{2C40E9F2-5241-8DDD-5D28-1A0E1E2FA2B0}"/>
              </a:ext>
            </a:extLst>
          </p:cNvPr>
          <p:cNvGrpSpPr/>
          <p:nvPr/>
        </p:nvGrpSpPr>
        <p:grpSpPr>
          <a:xfrm>
            <a:off x="576104" y="1040032"/>
            <a:ext cx="4227620" cy="5072214"/>
            <a:chOff x="495877" y="1043299"/>
            <a:chExt cx="4582049" cy="5497450"/>
          </a:xfrm>
        </p:grpSpPr>
        <p:pic>
          <p:nvPicPr>
            <p:cNvPr id="6" name="Picture 5">
              <a:extLst>
                <a:ext uri="{FF2B5EF4-FFF2-40B4-BE49-F238E27FC236}">
                  <a16:creationId xmlns:a16="http://schemas.microsoft.com/office/drawing/2014/main" id="{704A7BD1-DADE-1DAE-B150-24E05C855F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63894" y="4369885"/>
              <a:ext cx="3114032" cy="2170864"/>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DBB9B50E-7C3A-6AC1-2E20-EF8F1BDED4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877" y="1043299"/>
              <a:ext cx="3913663" cy="2203347"/>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grpSp>
    </p:spTree>
    <p:extLst>
      <p:ext uri="{BB962C8B-B14F-4D97-AF65-F5344CB8AC3E}">
        <p14:creationId xmlns:p14="http://schemas.microsoft.com/office/powerpoint/2010/main" val="3976630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6768" y="365103"/>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ازبین ‌رفتن نفوذ انسانی</a:t>
            </a:r>
          </a:p>
        </p:txBody>
      </p:sp>
      <p:sp>
        <p:nvSpPr>
          <p:cNvPr id="3" name="Rectangle 2"/>
          <p:cNvSpPr/>
          <p:nvPr/>
        </p:nvSpPr>
        <p:spPr>
          <a:xfrm>
            <a:off x="904569" y="4904290"/>
            <a:ext cx="10992464" cy="1200329"/>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اتکای بیش‌ از حد به فناوری هوش مصنوعی می‌تواند منجر به ازبین‌رفتن نفوذ انسانی و فقدان عملکرد انسانی شود. به‌عنوان‌مثال استفاده از هوش مصنوعی در مراقبت‌های بهداشتی می‌تواند منجر به کاهش همدلی انسان 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4569" y="1611198"/>
            <a:ext cx="4900396" cy="275886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1F00EAB2-8037-AD7E-48CA-9895F1BDB4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45163" y="1611198"/>
            <a:ext cx="4904650" cy="275886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62308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3976" y="1053529"/>
            <a:ext cx="10264878" cy="473206"/>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از دیگر موارد مهم استفاده از هوش مصنوعی و کاهش نفوذ انسانی می‌توان به موارد زیر اشاره‌ کرد: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1186764" y="1790850"/>
            <a:ext cx="9419303"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کاهش خلاقیت و بیان احساسی انسان به دلیل استفاده از هوش مصنوعی مولد برای تلاش‌های خلاقانه</a:t>
            </a:r>
          </a:p>
          <a:p>
            <a:pPr algn="ctr" rtl="1">
              <a:lnSpc>
                <a:spcPct val="200000"/>
              </a:lnSpc>
            </a:pPr>
            <a:r>
              <a:rPr lang="fa-IR" sz="1600" dirty="0">
                <a:latin typeface="Vazir" panose="020B0603030804020204" pitchFamily="34" charset="-78"/>
                <a:cs typeface="Vazir" panose="020B0603030804020204" pitchFamily="34" charset="-78"/>
              </a:rPr>
              <a:t>کاهش مهارت‌های ارتباطی و اجتماعی به دلیل تعامل بیش از حد با سیستم‌های هوش مصنوعی</a:t>
            </a:r>
          </a:p>
          <a:p>
            <a:pPr algn="ctr" rtl="1">
              <a:lnSpc>
                <a:spcPct val="200000"/>
              </a:lnSpc>
            </a:pPr>
            <a:r>
              <a:rPr lang="fa-IR" sz="1600" dirty="0">
                <a:latin typeface="Vazir" panose="020B0603030804020204" pitchFamily="34" charset="-78"/>
                <a:cs typeface="Vazir" panose="020B0603030804020204" pitchFamily="34" charset="-78"/>
              </a:rPr>
              <a:t>کاهش توانایی‌های حل‌ مسئله و تفکر به دلیل توانایی‌های ممتاز سیستم‌های هوش مصنوعی</a:t>
            </a:r>
          </a:p>
          <a:p>
            <a:pPr algn="ctr" rtl="1">
              <a:lnSpc>
                <a:spcPct val="200000"/>
              </a:lnSpc>
            </a:pPr>
            <a:r>
              <a:rPr lang="fa-IR" sz="1600" dirty="0">
                <a:latin typeface="Vazir" panose="020B0603030804020204" pitchFamily="34" charset="-78"/>
                <a:cs typeface="Vazir" panose="020B0603030804020204" pitchFamily="34" charset="-78"/>
              </a:rPr>
              <a:t>مشکلات متعدد دانش‌آموزان و دانشجویان در حل تمرین‌ها به دلیل واگذاری این تمرین به ابزارهای هوش مصنوعی</a:t>
            </a:r>
          </a:p>
        </p:txBody>
      </p:sp>
      <p:sp>
        <p:nvSpPr>
          <p:cNvPr id="3" name="Rectangle 2">
            <a:extLst>
              <a:ext uri="{FF2B5EF4-FFF2-40B4-BE49-F238E27FC236}">
                <a16:creationId xmlns:a16="http://schemas.microsoft.com/office/drawing/2014/main" id="{0B79F1DA-5B7B-4F25-DA35-C0CD9882A8C3}"/>
              </a:ext>
            </a:extLst>
          </p:cNvPr>
          <p:cNvSpPr/>
          <p:nvPr/>
        </p:nvSpPr>
        <p:spPr>
          <a:xfrm>
            <a:off x="4316768" y="365103"/>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ازبین ‌رفتن نفوذ انسانی</a:t>
            </a:r>
          </a:p>
        </p:txBody>
      </p:sp>
      <p:pic>
        <p:nvPicPr>
          <p:cNvPr id="7" name="Picture 6">
            <a:extLst>
              <a:ext uri="{FF2B5EF4-FFF2-40B4-BE49-F238E27FC236}">
                <a16:creationId xmlns:a16="http://schemas.microsoft.com/office/drawing/2014/main" id="{2DE9E0E7-D7BF-5502-43FD-76F5C37104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3148" y="3844010"/>
            <a:ext cx="3410936" cy="227395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Picture 7">
            <a:extLst>
              <a:ext uri="{FF2B5EF4-FFF2-40B4-BE49-F238E27FC236}">
                <a16:creationId xmlns:a16="http://schemas.microsoft.com/office/drawing/2014/main" id="{DA1E2F9A-3D3A-F49A-E687-E3725E104B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4513" y="4081036"/>
            <a:ext cx="3256213" cy="230895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8F1D511B-F7DF-7E9D-5B98-1FDCFE94D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41155" y="4363289"/>
            <a:ext cx="3405765" cy="22726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513534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32206" y="375340"/>
            <a:ext cx="5132793"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در پزشکی</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235975" y="1569459"/>
            <a:ext cx="11346602" cy="1754326"/>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اگر چه استفاده از سیستم‌های هوش مصنوعی در حوزه پزشکی یک راه‌حل مناسب به نظر می‌رسد اما می‌تواند مشکلاتی نیز ایجاد کند. </a:t>
            </a:r>
          </a:p>
          <a:p>
            <a:pPr algn="ctr" rtl="1">
              <a:lnSpc>
                <a:spcPct val="200000"/>
              </a:lnSpc>
            </a:pPr>
            <a:r>
              <a:rPr lang="fa-IR" sz="1600" dirty="0">
                <a:latin typeface="Vazir" panose="020B0603030804020204" pitchFamily="34" charset="-78"/>
                <a:cs typeface="Vazir" panose="020B0603030804020204" pitchFamily="34" charset="-78"/>
              </a:rPr>
              <a:t>افزایش خطای پزشکی می‌تواند نتیجه استفاده از هوش مصنوعی باشد. خطای پزشکی یکی از علل مرگ‌ و میر در برخی کشورها بوده و این موضوع نشان‌دهنده نیاز به بهبود سیستم و همچنین شکنندگی سیستم و پیامدهای ناشی از طراحی ضعیف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23" y="3445238"/>
            <a:ext cx="4312533" cy="2877763"/>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6561" y="3321428"/>
            <a:ext cx="5112011" cy="315118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261863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1446" y="1115480"/>
            <a:ext cx="11066382"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از بین رفتن رابطه همدلی بین بیمار و پزشک، یکی دیگر از معایب هوش مصنوعی با طراحی ضعیف است، زیرا مراقبت‌های بهداشتی رابطه مستقیمی پیوند بین انسان به عنوان پزشک و انسان به عناون بیمار دارد. انسان‌ها به روش حل مساله‌ای که از گفت‌وگو ناشی می‌شود، تمایل دارند و از آن بهره‌مند می‌شوند. هوش مصنوعی همانطور که راهکار درمان و تشخیص زودهنگام بسیاری از بیماری‌ها را ارائه می‌دهد می‌تواند موجب گمراهی پزشکان و اشتباهاتی نیز بشود.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889650">
            <a:off x="2101052" y="3714761"/>
            <a:ext cx="4708366" cy="23411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171F2C6C-C0C9-18D0-6ECC-180B03CB1C1D}"/>
              </a:ext>
            </a:extLst>
          </p:cNvPr>
          <p:cNvSpPr/>
          <p:nvPr/>
        </p:nvSpPr>
        <p:spPr>
          <a:xfrm>
            <a:off x="5732206" y="375340"/>
            <a:ext cx="5132793"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در پزشکی</a:t>
            </a:r>
            <a:endParaRPr lang="en-US" sz="2400" b="1" dirty="0">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200291">
            <a:off x="6766838" y="4022615"/>
            <a:ext cx="3499328" cy="19683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460922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210" y="987531"/>
            <a:ext cx="4651570"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کلینیک‌هایی که سوابق سلامت الکترونیکی دارند، پزشکان حدود 27 درصد از وقت خود را صرف مراقبت از بیمار و 52 درصد وقت خود را در اتاق معاینه و در تعامل با بیمار می‌گذرانند. جایگزینی نامناسب انسان با فناوری می‌تواند منجربه نارضایتی پزشکان و کاهش تعامل بیماران شود. استفاده ناصحیح از هوش مصنوعی می‌تواند به نابرابری‌ها و تعصبات جدید منجر 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0278" y="1449443"/>
            <a:ext cx="4890645" cy="24142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FB4D3659-CB14-0C74-F206-35330480F8A7}"/>
              </a:ext>
            </a:extLst>
          </p:cNvPr>
          <p:cNvSpPr/>
          <p:nvPr/>
        </p:nvSpPr>
        <p:spPr>
          <a:xfrm>
            <a:off x="5732206" y="375340"/>
            <a:ext cx="5132793"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در پزشکی</a:t>
            </a:r>
            <a:endParaRPr lang="en-US" sz="2400" b="1" dirty="0">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E312D2C9-E90E-540C-A6B8-6C12784E72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263442">
            <a:off x="5590477" y="3859850"/>
            <a:ext cx="2521427" cy="178792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EB340B55-C6C0-CA43-89A9-F8D46EFF18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18855">
            <a:off x="7994270" y="4293236"/>
            <a:ext cx="2637232" cy="175983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771645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6361" y="5083500"/>
            <a:ext cx="11179277" cy="1131079"/>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اینکه چه‌ کسی سیستم‌های هوش مصنوعی را برای چه هدفی تولید می‌کند، مستقیما به خطرآفرین بودن یا نبودن آن سیستم تاثیر می‌گذارد. </a:t>
            </a:r>
          </a:p>
          <a:p>
            <a:pPr algn="ctr" rtl="1">
              <a:lnSpc>
                <a:spcPct val="200000"/>
              </a:lnSpc>
            </a:pPr>
            <a:r>
              <a:rPr lang="fa-IR" sz="1600" dirty="0">
                <a:latin typeface="Vazir" panose="020B0603030804020204" pitchFamily="34" charset="-78"/>
                <a:cs typeface="Vazir" panose="020B0603030804020204" pitchFamily="34" charset="-78"/>
              </a:rPr>
              <a:t>در این بخش به ریسک‌ها و خطرهای مهم مطرح شده تاکنون می‌پردازیم.</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82A7ECF3-E444-5019-3636-439B71F5BC8F}"/>
              </a:ext>
            </a:extLst>
          </p:cNvPr>
          <p:cNvSpPr/>
          <p:nvPr/>
        </p:nvSpPr>
        <p:spPr>
          <a:xfrm>
            <a:off x="5128181" y="394195"/>
            <a:ext cx="5580113"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a:t>
            </a:r>
            <a:endParaRPr lang="en-US" sz="2400" b="1" dirty="0">
              <a:latin typeface="Shabnam" panose="020B0603030804020204" pitchFamily="34" charset="-78"/>
              <a:cs typeface="Shabnam" panose="020B0603030804020204" pitchFamily="34" charset="-78"/>
            </a:endParaRPr>
          </a:p>
        </p:txBody>
      </p:sp>
      <p:pic>
        <p:nvPicPr>
          <p:cNvPr id="1026" name="Picture 2" descr="فرارو | آیا باید نگران هوش مصنوعی باشیم؟"/>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478003">
            <a:off x="6132222" y="1791955"/>
            <a:ext cx="4105008" cy="273667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23185B9-EA6D-6AC7-010A-34F40C943D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080155">
            <a:off x="1545897" y="1680548"/>
            <a:ext cx="4327435" cy="253313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2304596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02943" y="363483"/>
            <a:ext cx="5648166"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چگونه با تهدیدات هوش مصنوعی مقابله کنیم؟</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354403" y="4706281"/>
            <a:ext cx="11483193" cy="2000548"/>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هوش مصنوعی یا</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 نقش مهمی در مقابله با تهدیدات ایفا می‌کند اما از طرفی نیز به عنوان یک شمشیر دولبه و یک چالش بزرگ نیز محسوب می‌شود. درست است که ابزارهای مبتنی بر هوش مصنوعی برای شناسایی و محافظت بهتر در برابر تهدیدهای هوش مصنوعی مفید هستند، اما این را هم باید در نظر داشت که مجرمان سایبری نیز می‌توانند از این فناوری در جهت اهداف مخرب و پراکنده‌ خود استفاده کنند به طوری که مصون ماندن در برابر آن‌ها سخت‌تر از گذشته شده است، چرا که خیل کثیری از آن‌ها به طور همزمان عمل می‌کنند.</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5E71DBBF-5F47-C7B6-89CF-D997116EF2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993746">
            <a:off x="1885598" y="2220572"/>
            <a:ext cx="3467509" cy="195047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386514F2-7B2A-1FF8-2DD9-D0BD218F1B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04974">
            <a:off x="5408221" y="1363821"/>
            <a:ext cx="4322074" cy="288138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4393241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52103" y="363483"/>
            <a:ext cx="559900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چگونه با تهدیدات هوش مصنوعی مقابله کنیم؟</a:t>
            </a:r>
            <a:endParaRPr lang="en-US" sz="2000" b="1" dirty="0">
              <a:latin typeface="Shabnam" panose="020B0603030804020204" pitchFamily="34" charset="-78"/>
              <a:cs typeface="Shabnam" panose="020B0603030804020204" pitchFamily="34" charset="-78"/>
            </a:endParaRPr>
          </a:p>
        </p:txBody>
      </p:sp>
      <p:sp>
        <p:nvSpPr>
          <p:cNvPr id="2" name="Rectangle 1"/>
          <p:cNvSpPr/>
          <p:nvPr/>
        </p:nvSpPr>
        <p:spPr>
          <a:xfrm>
            <a:off x="776747" y="4912427"/>
            <a:ext cx="11169446" cy="1754326"/>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اتخاذ یک رویکرد مشترک جمعی برای مقابله مضرات هوش مصنوعی از طریق وضع قوانین از سوی دولت‌ها برای قانون‌مند کردن هوش مصنوعی و تهیه و انتشار چارچوبی برای ایجاد یک رژیم نظارتی جدید جهت جلوگیری از آسیب‌های احتمالی را می‌توان راهکارهایی ابتدایی برای مقابله با این تهدید هوش مصنوعی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159894">
            <a:off x="1520129" y="1495010"/>
            <a:ext cx="4225649" cy="242129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F38C1C95-C7CF-DAF9-9DB3-AA899D5552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759886">
            <a:off x="5569734" y="1893237"/>
            <a:ext cx="3987432" cy="224293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00207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70090" y="383147"/>
            <a:ext cx="5514324"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ایلان ماسک </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383458" y="1503683"/>
            <a:ext cx="11326761" cy="3416320"/>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ایلان ماسک یکی از شناخته شده‌ترین افراد در صنعت تکنولوژی، به خاطر اقدامات و اظهار نظرهایی که انجام می‌دهد، سر تیتر خبر گزاری‌ها، مجلات و فضای سوشال مدیا است. </a:t>
            </a:r>
          </a:p>
          <a:p>
            <a:pPr algn="ctr" rtl="1">
              <a:lnSpc>
                <a:spcPct val="200000"/>
              </a:lnSpc>
            </a:pPr>
            <a:r>
              <a:rPr lang="fa-IR" sz="1600" dirty="0">
                <a:latin typeface="Vazir" panose="020B0603030804020204" pitchFamily="34" charset="-78"/>
                <a:cs typeface="Vazir" panose="020B0603030804020204" pitchFamily="34" charset="-78"/>
              </a:rPr>
              <a:t>این کارآفرین زبده، در زمینه‌ هوش مصنوعی نیز فعالیت‌های زیادی انجام داده است. ساخت اتومبیل‌های برقی خودران که از چند سال قبل فعالیت خود را شروع کرده است. سرمایه‌گذاری روی شرکت هوش مصنوعی </a:t>
            </a:r>
            <a:r>
              <a:rPr lang="en-US" sz="1600" dirty="0">
                <a:latin typeface="Vazir" panose="020B0603030804020204" pitchFamily="34" charset="-78"/>
                <a:cs typeface="Vazir" panose="020B0603030804020204" pitchFamily="34" charset="-78"/>
              </a:rPr>
              <a:t>Open AI </a:t>
            </a:r>
            <a:r>
              <a:rPr lang="fa-IR" sz="1600" dirty="0">
                <a:latin typeface="Vazir" panose="020B0603030804020204" pitchFamily="34" charset="-78"/>
                <a:cs typeface="Vazir" panose="020B0603030804020204" pitchFamily="34" charset="-78"/>
              </a:rPr>
              <a:t>که خالق چت بات هوش مصنوعی </a:t>
            </a:r>
            <a:r>
              <a:rPr lang="en-US" sz="1600" dirty="0">
                <a:latin typeface="Vazir" panose="020B0603030804020204" pitchFamily="34" charset="-78"/>
                <a:cs typeface="Vazir" panose="020B0603030804020204" pitchFamily="34" charset="-78"/>
              </a:rPr>
              <a:t>Chat GPT </a:t>
            </a:r>
            <a:r>
              <a:rPr lang="fa-IR" sz="1600" dirty="0">
                <a:latin typeface="Vazir" panose="020B0603030804020204" pitchFamily="34" charset="-78"/>
                <a:cs typeface="Vazir" panose="020B0603030804020204" pitchFamily="34" charset="-78"/>
              </a:rPr>
              <a:t>۴ , ۳ است و …</a:t>
            </a:r>
          </a:p>
          <a:p>
            <a:pPr algn="ctr" rtl="1">
              <a:lnSpc>
                <a:spcPct val="200000"/>
              </a:lnSpc>
            </a:pPr>
            <a:r>
              <a:rPr lang="fa-IR" sz="1600" dirty="0">
                <a:latin typeface="Vazir" panose="020B0603030804020204" pitchFamily="34" charset="-78"/>
                <a:cs typeface="Vazir" panose="020B0603030804020204" pitchFamily="34" charset="-78"/>
              </a:rPr>
              <a:t>ایلان ماسک با وجود فعالیت‌های گسترده‌ای که در این زمینه انجام داده، جزو مخالفان سرسخت این تکنولوژی است. ماسک به خاطر سرعت رشد بالای هوش مصنوعی در جهان و همه‌گیر شدن آن، اظهار نظرهای جالبی داشته که هر یک مخالفان و موافقان خاص خود را دارند.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72192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70090" y="383147"/>
            <a:ext cx="5514324"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ایلان ماسک </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737139" y="1392477"/>
            <a:ext cx="10205884" cy="1200329"/>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مثلا ایلان ماسک در رویداد </a:t>
            </a:r>
            <a:r>
              <a:rPr lang="en-US" sz="1600" dirty="0">
                <a:latin typeface="Vazir" panose="020B0603030804020204" pitchFamily="34" charset="-78"/>
                <a:cs typeface="Vazir" panose="020B0603030804020204" pitchFamily="34" charset="-78"/>
              </a:rPr>
              <a:t>Investor Day </a:t>
            </a:r>
            <a:r>
              <a:rPr lang="fa-IR" sz="1600" dirty="0">
                <a:latin typeface="Vazir" panose="020B0603030804020204" pitchFamily="34" charset="-78"/>
                <a:cs typeface="Vazir" panose="020B0603030804020204" pitchFamily="34" charset="-78"/>
              </a:rPr>
              <a:t> جدید تسلا در رابطه با هوش مصنوعی گفت:</a:t>
            </a:r>
          </a:p>
          <a:p>
            <a:pPr algn="ctr" rtl="1">
              <a:lnSpc>
                <a:spcPct val="200000"/>
              </a:lnSpc>
            </a:pPr>
            <a:r>
              <a:rPr lang="fa-IR" sz="1600" dirty="0">
                <a:latin typeface="Vazir" panose="020B0603030804020204" pitchFamily="34" charset="-78"/>
                <a:cs typeface="Vazir" panose="020B0603030804020204" pitchFamily="34" charset="-78"/>
              </a:rPr>
              <a:t>“کمی از بابت مسائل مربوط به هوش مصنوعی نگرانم. فکر می‌کنم این چیزی است که همه ما باید نگرانش باشیم!”</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40081" y="3016577"/>
            <a:ext cx="5709984" cy="3211866"/>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4600" y="3016577"/>
            <a:ext cx="5138985" cy="3211866"/>
          </a:xfrm>
          <a:prstGeom prst="rect">
            <a:avLst/>
          </a:prstGeom>
        </p:spPr>
      </p:pic>
    </p:spTree>
    <p:extLst>
      <p:ext uri="{BB962C8B-B14F-4D97-AF65-F5344CB8AC3E}">
        <p14:creationId xmlns:p14="http://schemas.microsoft.com/office/powerpoint/2010/main" val="4027716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70090" y="383147"/>
            <a:ext cx="5514324"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ایلان ماسک </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427703" y="926261"/>
            <a:ext cx="11336594" cy="2862322"/>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وی در رابطه با نیاز به قانون‌گذاری در این حوزه نیز گفته:</a:t>
            </a:r>
          </a:p>
          <a:p>
            <a:pPr algn="ctr" rtl="1">
              <a:lnSpc>
                <a:spcPct val="200000"/>
              </a:lnSpc>
            </a:pPr>
            <a:r>
              <a:rPr lang="fa-IR" sz="1600" dirty="0">
                <a:latin typeface="Vazir" panose="020B0603030804020204" pitchFamily="34" charset="-78"/>
                <a:cs typeface="Vazir" panose="020B0603030804020204" pitchFamily="34" charset="-78"/>
              </a:rPr>
              <a:t> “ما به نوعی مرجع قانونی یا چیزی شبیه به آن برای نظارت بر توسعه هوش مصنوعی و اطمینان از عملکرد این فناوری در جهت منافع عمومی نیازمندیم.”</a:t>
            </a:r>
          </a:p>
          <a:p>
            <a:pPr algn="ctr" rtl="1">
              <a:lnSpc>
                <a:spcPct val="200000"/>
              </a:lnSpc>
            </a:pPr>
            <a:r>
              <a:rPr lang="fa-IR" sz="1600" dirty="0">
                <a:latin typeface="Vazir" panose="020B0603030804020204" pitchFamily="34" charset="-78"/>
                <a:cs typeface="Vazir" panose="020B0603030804020204" pitchFamily="34" charset="-78"/>
              </a:rPr>
              <a:t>چنین اظهار نظرهایی، آن هم از شخصی مثل ایلان ماسک که تمام استارتاپ‌هایش به نوعی با هوش مصنوعی مرتبط هستند، نشان می‌دهد که این حوزه واقعا می‌تواند خطرناک باشد و هر چه زودتر باید به فکر راه‌حل‌های منطقی و قانونی در این زمینه باشیم.</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592249C6-8682-CC82-715B-5C005FBEEF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222027">
            <a:off x="6650331" y="3940397"/>
            <a:ext cx="2269819" cy="22698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D2696560-A4BD-1534-66AF-0A641AE928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79816">
            <a:off x="2921138" y="3771240"/>
            <a:ext cx="3979870" cy="22728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A804A991-4FC3-3B74-F3CE-72B8C20611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33127">
            <a:off x="602748" y="4479457"/>
            <a:ext cx="2816220" cy="17601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E3B55DB8-904B-FE8C-242C-BAEAE15557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759886">
            <a:off x="8711781" y="4168323"/>
            <a:ext cx="2692638" cy="15146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436918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9149" y="383147"/>
            <a:ext cx="602656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هاوکینگ </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260554" y="1344064"/>
            <a:ext cx="11670891"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 استیون هاوکینگ، فیزیکدان برجسته و مشهور که به سبب اکتشافات و دیدگاه‌هایی که در زمینه‌ی فیزیک و تکنولوژی‌های جدید داشت، شهرت جهانی پیدا کرده است نیز در سال‌های نسبتا دور اظهار نظرهای جالبی در رابطه با هوش مصنوعی و تاثیر این فناوری در زندگی روزمره مردم کرده بود.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491613" y="3529278"/>
            <a:ext cx="6096000" cy="1446550"/>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هاوکینگ در مصاحبه‌ای با </a:t>
            </a:r>
            <a:r>
              <a:rPr lang="en-US" sz="1600" dirty="0">
                <a:latin typeface="Vazir" panose="020B0603030804020204" pitchFamily="34" charset="-78"/>
                <a:cs typeface="Vazir" panose="020B0603030804020204" pitchFamily="34" charset="-78"/>
              </a:rPr>
              <a:t>BBC </a:t>
            </a:r>
            <a:r>
              <a:rPr lang="fa-IR" sz="1600" dirty="0">
                <a:latin typeface="Vazir" panose="020B0603030804020204" pitchFamily="34" charset="-78"/>
                <a:cs typeface="Vazir" panose="020B0603030804020204" pitchFamily="34" charset="-78"/>
              </a:rPr>
              <a:t>در سال ۲۰۱۴ گفته بود: </a:t>
            </a:r>
          </a:p>
          <a:p>
            <a:pPr algn="ctr" rtl="1">
              <a:lnSpc>
                <a:spcPct val="300000"/>
              </a:lnSpc>
            </a:pPr>
            <a:r>
              <a:rPr lang="fa-IR" sz="1600" dirty="0">
                <a:latin typeface="Vazir" panose="020B0603030804020204" pitchFamily="34" charset="-78"/>
                <a:cs typeface="Vazir" panose="020B0603030804020204" pitchFamily="34" charset="-78"/>
              </a:rPr>
              <a:t>“توسعه هوش مصنوعی کامل می‌تواند پایان نسل بشر باشد.”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7209200" y="3039183"/>
            <a:ext cx="4293224" cy="3219918"/>
          </a:xfrm>
          <a:prstGeom prst="roundRect">
            <a:avLst>
              <a:gd name="adj" fmla="val 10315"/>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901715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9149" y="383147"/>
            <a:ext cx="602656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هاوکینگ </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285135" y="1564373"/>
            <a:ext cx="11474245"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این فیزیکدان قبل از ایلان ماسک و استیو وازنیک، بنیانگذار اپل، به صورت رسمی هشدارهایی در رابطه با هوش مصنوعی و خطراتی که می‌تواند به همراه داشته باشد، داده بود. </a:t>
            </a:r>
          </a:p>
          <a:p>
            <a:pPr algn="ctr" rtl="1">
              <a:lnSpc>
                <a:spcPct val="300000"/>
              </a:lnSpc>
            </a:pPr>
            <a:r>
              <a:rPr lang="fa-IR" sz="1600" dirty="0">
                <a:latin typeface="Vazir" panose="020B0603030804020204" pitchFamily="34" charset="-78"/>
                <a:cs typeface="Vazir" panose="020B0603030804020204" pitchFamily="34" charset="-78"/>
              </a:rPr>
              <a:t>جالب است بدانید که گروهی از فعالان فناوری، متخصصان هوش مصنوعی و علاقه‌مندان به این حوزه مثل “ایلان ماسک”، مدیرعامل </a:t>
            </a:r>
            <a:r>
              <a:rPr lang="en-US" sz="1600" dirty="0">
                <a:latin typeface="Vazir" panose="020B0603030804020204" pitchFamily="34" charset="-78"/>
                <a:cs typeface="Vazir" panose="020B0603030804020204" pitchFamily="34" charset="-78"/>
              </a:rPr>
              <a:t>X، </a:t>
            </a:r>
            <a:r>
              <a:rPr lang="fa-IR" sz="1600" dirty="0">
                <a:latin typeface="Vazir" panose="020B0603030804020204" pitchFamily="34" charset="-78"/>
                <a:cs typeface="Vazir" panose="020B0603030804020204" pitchFamily="34" charset="-78"/>
              </a:rPr>
              <a:t>تسلا، اسپیس </a:t>
            </a:r>
            <a:r>
              <a:rPr lang="en-US" sz="1600" dirty="0">
                <a:latin typeface="Vazir" panose="020B0603030804020204" pitchFamily="34" charset="-78"/>
                <a:cs typeface="Vazir" panose="020B0603030804020204" pitchFamily="34" charset="-78"/>
              </a:rPr>
              <a:t>X، “</a:t>
            </a:r>
            <a:r>
              <a:rPr lang="fa-IR" sz="1600" dirty="0">
                <a:latin typeface="Vazir" panose="020B0603030804020204" pitchFamily="34" charset="-78"/>
                <a:cs typeface="Vazir" panose="020B0603030804020204" pitchFamily="34" charset="-78"/>
              </a:rPr>
              <a:t>استیو وزنیاک”، هم‌بنیان‌گذار اپل، مدیرعامل </a:t>
            </a:r>
            <a:r>
              <a:rPr lang="en-US" sz="1600" dirty="0">
                <a:latin typeface="Vazir" panose="020B0603030804020204" pitchFamily="34" charset="-78"/>
                <a:cs typeface="Vazir" panose="020B0603030804020204" pitchFamily="34" charset="-78"/>
              </a:rPr>
              <a:t>Stability AI، </a:t>
            </a:r>
            <a:r>
              <a:rPr lang="fa-IR" sz="1600" dirty="0">
                <a:latin typeface="Vazir" panose="020B0603030804020204" pitchFamily="34" charset="-78"/>
                <a:cs typeface="Vazir" panose="020B0603030804020204" pitchFamily="34" charset="-78"/>
              </a:rPr>
              <a:t>هم‌بنیان‌گذار پینترست، هم‌بنیان‌گذار ریپل و “یووال نوح هراری” در نامه‌ای سرگشاده، که توسط موسسه غیرانتفاعی </a:t>
            </a:r>
            <a:r>
              <a:rPr lang="en-US" sz="1600" dirty="0">
                <a:latin typeface="Vazir" panose="020B0603030804020204" pitchFamily="34" charset="-78"/>
                <a:cs typeface="Vazir" panose="020B0603030804020204" pitchFamily="34" charset="-78"/>
              </a:rPr>
              <a:t>Future of Life </a:t>
            </a:r>
            <a:r>
              <a:rPr lang="fa-IR" sz="1600" dirty="0">
                <a:latin typeface="Vazir" panose="020B0603030804020204" pitchFamily="34" charset="-78"/>
                <a:cs typeface="Vazir" panose="020B0603030804020204" pitchFamily="34" charset="-78"/>
              </a:rPr>
              <a:t>منتشر شد، از آزمایشگاه‌های هوش مصنوعی درخواست کردند که تا حداقل ۶ ماه، توسعه مدل‌های قدرتمندتر از </a:t>
            </a:r>
            <a:r>
              <a:rPr lang="en-US" sz="1600" dirty="0">
                <a:latin typeface="Vazir" panose="020B0603030804020204" pitchFamily="34" charset="-78"/>
                <a:cs typeface="Vazir" panose="020B0603030804020204" pitchFamily="34" charset="-78"/>
              </a:rPr>
              <a:t>GPT – </a:t>
            </a:r>
            <a:r>
              <a:rPr lang="fa-IR" sz="1600" dirty="0">
                <a:latin typeface="Vazir" panose="020B0603030804020204" pitchFamily="34" charset="-78"/>
                <a:cs typeface="Vazir" panose="020B0603030804020204" pitchFamily="34" charset="-78"/>
              </a:rPr>
              <a:t>۴ را متوقف کنند.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9892781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9149" y="383147"/>
            <a:ext cx="602656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خطرات هوش مصنوعی هاوکینگ </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449444" y="2251348"/>
            <a:ext cx="11464413"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از آنجایی که جهان شاهد رشد بی‌سابقه فناوری‌های هوش مصنوعی است، توجه به خطرات و چالش‌های بالقوه مرتبط با پذیرش گسترده آن‌ها ضروری است. وقتی اشخاصی با چنین سطح دانش فنی و تخصص در رابطه با هوش مصنوعی نامه‌ای گروهی امضا و منتشر می‌کنند، نشانگر این است که </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 واقعا می‌تواند خطرساز و خطرناک باشد و حیات بشری را تهدید کند.</a:t>
            </a:r>
          </a:p>
          <a:p>
            <a:pPr algn="ctr" rtl="1">
              <a:lnSpc>
                <a:spcPct val="300000"/>
              </a:lnSpc>
            </a:pPr>
            <a:r>
              <a:rPr lang="fa-IR" sz="1600" dirty="0">
                <a:latin typeface="Vazir" panose="020B0603030804020204" pitchFamily="34" charset="-78"/>
                <a:cs typeface="Vazir" panose="020B0603030804020204" pitchFamily="34" charset="-78"/>
              </a:rPr>
              <a:t> در حال حاضر، اقدامات خاصی در رابطه هوش مصنوعی، مثل جلوگیری از توسعه‌ آن و عدم دسترسی کاربران به مدل‌های مختلف صورت نگرفته، اما با ادامه یافتن موج اعتراضات، می‌توان امیدوار بود که سازمان‌های مختلف نیز به مقوله هوش مصنوعی ورود کرده و فعالیت‌های مورد نیاز را انجام دهند.</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608D8008-AD62-2D05-A3AE-2E12811F75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3859"/>
          <a:stretch/>
        </p:blipFill>
        <p:spPr>
          <a:xfrm>
            <a:off x="5945780" y="1112363"/>
            <a:ext cx="2144190" cy="1373800"/>
          </a:xfrm>
          <a:prstGeom prst="rect">
            <a:avLst/>
          </a:prstGeom>
        </p:spPr>
      </p:pic>
      <p:pic>
        <p:nvPicPr>
          <p:cNvPr id="5" name="Picture 4">
            <a:extLst>
              <a:ext uri="{FF2B5EF4-FFF2-40B4-BE49-F238E27FC236}">
                <a16:creationId xmlns:a16="http://schemas.microsoft.com/office/drawing/2014/main" id="{6D9CE803-7A21-69A8-11C5-FC1A158D4E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2004" y="1112363"/>
            <a:ext cx="2442312" cy="1373800"/>
          </a:xfrm>
          <a:prstGeom prst="rect">
            <a:avLst/>
          </a:prstGeom>
        </p:spPr>
      </p:pic>
      <p:pic>
        <p:nvPicPr>
          <p:cNvPr id="8" name="Picture 7">
            <a:extLst>
              <a:ext uri="{FF2B5EF4-FFF2-40B4-BE49-F238E27FC236}">
                <a16:creationId xmlns:a16="http://schemas.microsoft.com/office/drawing/2014/main" id="{DD58284D-865A-A555-45D0-BCCD956479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71435" y="1112362"/>
            <a:ext cx="2442311" cy="1373800"/>
          </a:xfrm>
          <a:prstGeom prst="rect">
            <a:avLst/>
          </a:prstGeom>
        </p:spPr>
      </p:pic>
      <p:pic>
        <p:nvPicPr>
          <p:cNvPr id="9" name="Picture 8">
            <a:extLst>
              <a:ext uri="{FF2B5EF4-FFF2-40B4-BE49-F238E27FC236}">
                <a16:creationId xmlns:a16="http://schemas.microsoft.com/office/drawing/2014/main" id="{090402EF-67CF-E9A9-A216-AE666F74A9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6376" y="1112361"/>
            <a:ext cx="2151970" cy="1344981"/>
          </a:xfrm>
          <a:prstGeom prst="rect">
            <a:avLst/>
          </a:prstGeom>
        </p:spPr>
      </p:pic>
    </p:spTree>
    <p:extLst>
      <p:ext uri="{BB962C8B-B14F-4D97-AF65-F5344CB8AC3E}">
        <p14:creationId xmlns:p14="http://schemas.microsoft.com/office/powerpoint/2010/main" val="41322896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866" y="384768"/>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جمع بندی</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796412" y="1543012"/>
            <a:ext cx="10923639" cy="452431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هوش مصنوعی، واژه‌ای بسیار آشنا در صنعت کامپیوتر و تکنولوژی‌های وابسته به این حوزه است که به سبب پیشرفت‌های بسیاری که داشته، به شدت سر و صدا کرده است. با پیشرفت سریع هوش مصنوعی و کشف شدن توانایی‌های بالقوه این فناوری در تغییر زندگی انسان و حتی کره‌ی زمین، افراد به دو دسته کلی تقسیم شده‌اند.</a:t>
            </a:r>
          </a:p>
          <a:p>
            <a:pPr algn="ctr" rtl="1">
              <a:lnSpc>
                <a:spcPct val="200000"/>
              </a:lnSpc>
            </a:pPr>
            <a:endParaRPr lang="fa-IR" sz="1600" dirty="0">
              <a:latin typeface="Vazir" panose="020B0603030804020204" pitchFamily="34" charset="-78"/>
              <a:cs typeface="Vazir" panose="020B0603030804020204" pitchFamily="34" charset="-78"/>
            </a:endParaRPr>
          </a:p>
          <a:p>
            <a:pPr algn="ctr" rtl="1">
              <a:lnSpc>
                <a:spcPct val="200000"/>
              </a:lnSpc>
            </a:pPr>
            <a:r>
              <a:rPr lang="fa-IR" sz="1600" dirty="0">
                <a:latin typeface="Vazir" panose="020B0603030804020204" pitchFamily="34" charset="-78"/>
                <a:cs typeface="Vazir" panose="020B0603030804020204" pitchFamily="34" charset="-78"/>
              </a:rPr>
              <a:t>دسته اول، اعتقاد دارند که هوش مصنوعی اصلا خطرناک نیست و بالعکس، آمده تا زندگی انسان‌ها را بهبود بخشد. افرادی مثل بیل گیتس جزو موافقان این صنعت هستند.</a:t>
            </a:r>
          </a:p>
          <a:p>
            <a:pPr algn="ctr" rtl="1">
              <a:lnSpc>
                <a:spcPct val="200000"/>
              </a:lnSpc>
            </a:pPr>
            <a:r>
              <a:rPr lang="fa-IR" sz="1600" dirty="0">
                <a:latin typeface="Vazir" panose="020B0603030804020204" pitchFamily="34" charset="-78"/>
                <a:cs typeface="Vazir" panose="020B0603030804020204" pitchFamily="34" charset="-78"/>
              </a:rPr>
              <a:t>دسته دوم نیز کسانی هستند که معتقدند این صنعت، در صورتی که کنترل نشود، می‌تواند بسیار آسیب‌رسان باشد. افرادی مثل ایلان ماسک و استیون هاوکینگ از مخالفان برجسته‌ی </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هستند و در دیدگاه‌های خود، به خطرات هوش مصنوعی اشاره‌های زیادی می‌کنند.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28068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866" y="384768"/>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سخن پایانی</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368710" y="2131144"/>
            <a:ext cx="5141917" cy="347787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هوش مصنوعی زندگی انسان‌ها را بسیار راحت‌تر کرده‌ است و هر روزه به پیشرفت بشر و تکامل علوم نوین کمک می‌کند؛ البته نگرانی‌ها و خطراتی را نیز به همراه دارد؛ مانند بیکار کردن تعداد بسیار زیادی از انسان‌ها. در کلام آخر باید گفت که بسیاری از صحبت‌هایی که در مورد هوش مصنوعی در اخبار منتشر می‌شود، بیشتر جنبه هیجانی و رسانه‌ای دارد و درواقع تهی از واقعیت هستند. </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0" y="1379435"/>
            <a:ext cx="4607142" cy="2582025"/>
          </a:xfrm>
          <a:prstGeom prst="rect">
            <a:avLst/>
          </a:prstGeom>
        </p:spPr>
      </p:pic>
      <p:pic>
        <p:nvPicPr>
          <p:cNvPr id="6" name="Picture 5">
            <a:extLst>
              <a:ext uri="{FF2B5EF4-FFF2-40B4-BE49-F238E27FC236}">
                <a16:creationId xmlns:a16="http://schemas.microsoft.com/office/drawing/2014/main" id="{889968DF-A0E3-641F-145C-94B7D6B457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403456">
            <a:off x="7099646" y="3752609"/>
            <a:ext cx="3798837" cy="2136845"/>
          </a:xfrm>
          <a:prstGeom prst="rect">
            <a:avLst/>
          </a:prstGeom>
        </p:spPr>
      </p:pic>
    </p:spTree>
    <p:extLst>
      <p:ext uri="{BB962C8B-B14F-4D97-AF65-F5344CB8AC3E}">
        <p14:creationId xmlns:p14="http://schemas.microsoft.com/office/powerpoint/2010/main" val="3694068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27414" y="389589"/>
            <a:ext cx="4290082"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نحوه تعامل با انسان</a:t>
            </a:r>
            <a:endParaRPr lang="en-US" sz="2400" b="1" dirty="0">
              <a:latin typeface="Shabnam" panose="020B0603030804020204" pitchFamily="34" charset="-78"/>
              <a:cs typeface="Shabnam" panose="020B0603030804020204" pitchFamily="34" charset="-78"/>
            </a:endParaRPr>
          </a:p>
        </p:txBody>
      </p:sp>
      <p:sp>
        <p:nvSpPr>
          <p:cNvPr id="5" name="Rectangle 4"/>
          <p:cNvSpPr/>
          <p:nvPr/>
        </p:nvSpPr>
        <p:spPr>
          <a:xfrm>
            <a:off x="324465" y="1530130"/>
            <a:ext cx="11287432" cy="1754326"/>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در ابتدای مسیر هوش مصنوعی، بسیاری بر این باور بودند که این سیستم‌ها در حد یک کمک‌کننده برای انسان‌ها در صنعت‌های مختلف خواهند بود اما با پیشرفت </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نظرات بسیاری از کارشناسان تغییر کرد. بنظر می‌رسد در آینده ارتباط با </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و هم ارتباط بین انسان‌ها بسیار تحت تاثیر هوش مصنوعی خواهد بود.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l="1755" t="10183" r="1344" b="21093"/>
          <a:stretch/>
        </p:blipFill>
        <p:spPr>
          <a:xfrm>
            <a:off x="324465" y="3573545"/>
            <a:ext cx="6335415" cy="2704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B4508081-FD68-4A23-8111-D99F454C23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62872" y="3573545"/>
            <a:ext cx="4938373" cy="2777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651063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866" y="422476"/>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منابع</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576279" y="1700669"/>
            <a:ext cx="3097322" cy="523220"/>
          </a:xfrm>
          <a:prstGeom prst="rect">
            <a:avLst/>
          </a:prstGeom>
        </p:spPr>
        <p:txBody>
          <a:bodyPr wrap="none">
            <a:spAutoFit/>
          </a:bodyPr>
          <a:lstStyle/>
          <a:p>
            <a:pPr algn="ctr" rtl="1">
              <a:lnSpc>
                <a:spcPct val="200000"/>
              </a:lnSpc>
            </a:pPr>
            <a:r>
              <a:rPr lang="en-US" sz="1600" dirty="0">
                <a:latin typeface="Vazir" panose="020B0603030804020204" pitchFamily="34" charset="-78"/>
                <a:cs typeface="Vazir" panose="020B0603030804020204" pitchFamily="34" charset="-78"/>
              </a:rPr>
              <a:t>https://www.konkurcomputer.ir</a:t>
            </a:r>
          </a:p>
        </p:txBody>
      </p:sp>
      <p:sp>
        <p:nvSpPr>
          <p:cNvPr id="4" name="Rectangle 3"/>
          <p:cNvSpPr/>
          <p:nvPr/>
        </p:nvSpPr>
        <p:spPr>
          <a:xfrm>
            <a:off x="635847" y="2070001"/>
            <a:ext cx="5323893" cy="523220"/>
          </a:xfrm>
          <a:prstGeom prst="rect">
            <a:avLst/>
          </a:prstGeom>
        </p:spPr>
        <p:txBody>
          <a:bodyPr wrap="none">
            <a:spAutoFit/>
          </a:bodyPr>
          <a:lstStyle/>
          <a:p>
            <a:pPr algn="ctr" rtl="1">
              <a:lnSpc>
                <a:spcPct val="200000"/>
              </a:lnSpc>
            </a:pPr>
            <a:r>
              <a:rPr lang="en-US" sz="1600" dirty="0">
                <a:latin typeface="Vazir" panose="020B0603030804020204" pitchFamily="34" charset="-78"/>
                <a:cs typeface="Vazir" panose="020B0603030804020204" pitchFamily="34" charset="-78"/>
              </a:rPr>
              <a:t>https://didbaan.com/mag/risks-of-artificial-intelligence/</a:t>
            </a:r>
          </a:p>
        </p:txBody>
      </p:sp>
      <p:sp>
        <p:nvSpPr>
          <p:cNvPr id="5" name="Rectangle 4"/>
          <p:cNvSpPr/>
          <p:nvPr/>
        </p:nvSpPr>
        <p:spPr>
          <a:xfrm>
            <a:off x="559320" y="2481119"/>
            <a:ext cx="3105337" cy="523220"/>
          </a:xfrm>
          <a:prstGeom prst="rect">
            <a:avLst/>
          </a:prstGeom>
        </p:spPr>
        <p:txBody>
          <a:bodyPr wrap="none">
            <a:spAutoFit/>
          </a:bodyPr>
          <a:lstStyle/>
          <a:p>
            <a:pPr algn="ctr" rtl="1">
              <a:lnSpc>
                <a:spcPct val="200000"/>
              </a:lnSpc>
            </a:pPr>
            <a:r>
              <a:rPr lang="en-US" sz="1600" dirty="0">
                <a:latin typeface="Vazir" panose="020B0603030804020204" pitchFamily="34" charset="-78"/>
                <a:cs typeface="Vazir" panose="020B0603030804020204" pitchFamily="34" charset="-78"/>
              </a:rPr>
              <a:t>https://civilica.com/note/1785/</a:t>
            </a:r>
          </a:p>
        </p:txBody>
      </p:sp>
      <p:sp>
        <p:nvSpPr>
          <p:cNvPr id="6" name="Rectangle 5"/>
          <p:cNvSpPr/>
          <p:nvPr/>
        </p:nvSpPr>
        <p:spPr>
          <a:xfrm>
            <a:off x="556338" y="2850451"/>
            <a:ext cx="3365024" cy="523220"/>
          </a:xfrm>
          <a:prstGeom prst="rect">
            <a:avLst/>
          </a:prstGeom>
        </p:spPr>
        <p:txBody>
          <a:bodyPr wrap="none">
            <a:spAutoFit/>
          </a:bodyPr>
          <a:lstStyle/>
          <a:p>
            <a:pPr algn="ctr" rtl="1">
              <a:lnSpc>
                <a:spcPct val="200000"/>
              </a:lnSpc>
            </a:pPr>
            <a:r>
              <a:rPr lang="en-US" sz="1600" dirty="0">
                <a:latin typeface="Vazir" panose="020B0603030804020204" pitchFamily="34" charset="-78"/>
                <a:cs typeface="Vazir" panose="020B0603030804020204" pitchFamily="34" charset="-78"/>
              </a:rPr>
              <a:t>https://www.shahrsakhtafzar.com</a:t>
            </a:r>
          </a:p>
        </p:txBody>
      </p:sp>
      <p:sp>
        <p:nvSpPr>
          <p:cNvPr id="7" name="Rectangle 6"/>
          <p:cNvSpPr/>
          <p:nvPr/>
        </p:nvSpPr>
        <p:spPr>
          <a:xfrm>
            <a:off x="636168" y="3261569"/>
            <a:ext cx="4842992" cy="523220"/>
          </a:xfrm>
          <a:prstGeom prst="rect">
            <a:avLst/>
          </a:prstGeom>
        </p:spPr>
        <p:txBody>
          <a:bodyPr wrap="none">
            <a:spAutoFit/>
          </a:bodyPr>
          <a:lstStyle/>
          <a:p>
            <a:pPr algn="ctr" rtl="1">
              <a:lnSpc>
                <a:spcPct val="200000"/>
              </a:lnSpc>
            </a:pPr>
            <a:r>
              <a:rPr lang="en-US" sz="1600" dirty="0">
                <a:latin typeface="Vazir" panose="020B0603030804020204" pitchFamily="34" charset="-78"/>
                <a:cs typeface="Vazir" panose="020B0603030804020204" pitchFamily="34" charset="-78"/>
              </a:rPr>
              <a:t>https://blog.u-id.net/dangers-artificial-intelligence/</a:t>
            </a:r>
          </a:p>
        </p:txBody>
      </p:sp>
    </p:spTree>
    <p:extLst>
      <p:ext uri="{BB962C8B-B14F-4D97-AF65-F5344CB8AC3E}">
        <p14:creationId xmlns:p14="http://schemas.microsoft.com/office/powerpoint/2010/main" val="2051988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E7469CB-BB31-AB71-59F9-4667E416D8F2}"/>
              </a:ext>
            </a:extLst>
          </p:cNvPr>
          <p:cNvSpPr/>
          <p:nvPr/>
        </p:nvSpPr>
        <p:spPr>
          <a:xfrm>
            <a:off x="584200" y="2387600"/>
            <a:ext cx="11023600" cy="1955800"/>
          </a:xfrm>
          <a:prstGeom prst="roundRect">
            <a:avLst>
              <a:gd name="adj" fmla="val 27287"/>
            </a:avLst>
          </a:prstGeom>
          <a:noFill/>
          <a:ln w="38100">
            <a:solidFill>
              <a:srgbClr val="5157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DA40D8E-C741-CFCD-D2F4-CE6E3B5E564E}"/>
              </a:ext>
            </a:extLst>
          </p:cNvPr>
          <p:cNvSpPr/>
          <p:nvPr/>
        </p:nvSpPr>
        <p:spPr>
          <a:xfrm>
            <a:off x="1441450" y="2838894"/>
            <a:ext cx="9309100" cy="1015663"/>
          </a:xfrm>
          <a:prstGeom prst="rect">
            <a:avLst/>
          </a:prstGeom>
        </p:spPr>
        <p:txBody>
          <a:bodyPr wrap="square">
            <a:spAutoFit/>
          </a:bodyPr>
          <a:lstStyle/>
          <a:p>
            <a:pPr algn="ctr" rtl="1"/>
            <a:r>
              <a:rPr lang="fa-IR" sz="6000" b="1" dirty="0">
                <a:latin typeface="Shabnam" panose="020B0603030804020204" pitchFamily="34" charset="-78"/>
                <a:cs typeface="Shabnam" panose="020B0603030804020204" pitchFamily="34" charset="-78"/>
              </a:rPr>
              <a:t>با تشکر از توجه شما عزیزان</a:t>
            </a:r>
            <a:endParaRPr lang="en-US" sz="60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62516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3625" y="1824608"/>
            <a:ext cx="11444749"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سال ۲۰۱۸ یکی از اتفاقات مهم در این زمینه رخ داد. جایی که یک خودروی خودران با یک انسان تصادف کرد و آن فرد فوت کرد. اتفاقی که منجر به تفکر در مورد رخدادهای آینده شد. در آن مورد خاص راننده پشتیبان مقصر شناخته شد که در حال دیدن یک فیلم پشت خودروی خود بود. حال تصور کنید در آینده اگر چنین راننده‌ی پشتیبانی در کار نباشد، چه کسی مقصر است؟</a:t>
            </a:r>
          </a:p>
          <a:p>
            <a:pPr algn="ctr" rtl="1">
              <a:lnSpc>
                <a:spcPct val="300000"/>
              </a:lnSpc>
            </a:pPr>
            <a:r>
              <a:rPr lang="fa-IR" sz="1600" dirty="0">
                <a:latin typeface="Vazir" panose="020B0603030804020204" pitchFamily="34" charset="-78"/>
                <a:cs typeface="Vazir" panose="020B0603030804020204" pitchFamily="34" charset="-78"/>
              </a:rPr>
              <a:t>از این موارد در مورد آسیب هوش مصنوعی به انسان می‌توان نمونه‌های متفاوتی را بررسی کرد. با توجه به اینکه قرار است بسیاری از تصمیم‌گیری‌ها به کمک</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 انجام گیرد، چه کسی مسئولیت اتفاقات بعد از آن را برعهده خواهد گرفت؟</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BE0D5433-025A-DA41-0E4F-F456CA51CCD3}"/>
              </a:ext>
            </a:extLst>
          </p:cNvPr>
          <p:cNvSpPr/>
          <p:nvPr/>
        </p:nvSpPr>
        <p:spPr>
          <a:xfrm>
            <a:off x="6327414" y="389589"/>
            <a:ext cx="4290082"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نحوه تعامل با انسان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14288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62641" y="383958"/>
            <a:ext cx="4365057"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 مشکلات اخلاقی</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589935" y="1489953"/>
            <a:ext cx="11041625"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یکی از دغدغه‌های مهم محققان و دانشمندان هوش مصنوعی در مورد القای ارزش‌های اخلاقی به این سیستم‌هاست. در موارد بسیاری هوش مصنوعی در تصمیم‌گیری‌ها در آینده دخالت خواهد کرد و باید در این تصمیم‌گیری‌ها ارزش‌های اخلاقی در نظر گرفته شود. یکی از مشکلات اساسی در این مورد این است که تعریف دقیقی از این ارزش‌ها بین تمامی انسان‌ها برقرار نیست. این مورد موجب نتایج مختلف در تصمیم‌گیری و ایجاد مشکلات اخلاقی خواهد شد.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F85BA46A-7C70-CE74-F738-BACD1994FB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2634" y="3537772"/>
            <a:ext cx="4924972" cy="27702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a:extLst>
              <a:ext uri="{FF2B5EF4-FFF2-40B4-BE49-F238E27FC236}">
                <a16:creationId xmlns:a16="http://schemas.microsoft.com/office/drawing/2014/main" id="{6206A58A-BF73-E8A1-C2B4-70EDD4B3F8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06975" y="3527600"/>
            <a:ext cx="4853688" cy="272019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466024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374126"/>
            <a:ext cx="4536682"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تقویت تعصب و تبعیض</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664495" y="4454013"/>
            <a:ext cx="11306279" cy="2308324"/>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بعضی تصور می‌کنند که هوش مصنوعی یک سیستم کاملاً ماشینی، کامپیوتری و بی‌طرف است. این مورد اصلاً درست نیست و سیستم‌های مبتنی بر </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  با توجه به آموزش‌هایی که می‌بینند و افرادی که آنها را آموزش می‌دهند می‌توانند تفکرات و تعصبات مختلف داشته باشند. با توجه به اینکه توسعه‌دهندگان سیستم‌ها افراد مختلفی هستند و این افراد تعصب‌های مختلفی دارند، می‌توان تصور کرد که هوش مصنوعی ایجاد شده توسط این افراد می‌تواند موجب تقویت تعصب و تبعیض در جامعه 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96060" y="1376932"/>
            <a:ext cx="4999880" cy="292675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057183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761" y="383552"/>
            <a:ext cx="559283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ایجاد وابستگی به هوش مصنوعی</a:t>
            </a:r>
            <a:endParaRPr lang="en-US" sz="2400" b="1" dirty="0">
              <a:latin typeface="Shabnam" panose="020B0603030804020204" pitchFamily="34" charset="-78"/>
              <a:cs typeface="Shabnam" panose="020B0603030804020204" pitchFamily="34" charset="-78"/>
            </a:endParaRPr>
          </a:p>
        </p:txBody>
      </p:sp>
      <p:sp>
        <p:nvSpPr>
          <p:cNvPr id="3" name="Rectangle 2"/>
          <p:cNvSpPr/>
          <p:nvPr/>
        </p:nvSpPr>
        <p:spPr>
          <a:xfrm>
            <a:off x="481781" y="4863266"/>
            <a:ext cx="11169445" cy="1754326"/>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با توجه به کارایی‌های </a:t>
            </a:r>
            <a:r>
              <a:rPr lang="en-US" sz="1600" dirty="0">
                <a:latin typeface="Vazir" panose="020B0603030804020204" pitchFamily="34" charset="-78"/>
                <a:cs typeface="Vazir" panose="020B0603030804020204" pitchFamily="34" charset="-78"/>
              </a:rPr>
              <a:t>AI </a:t>
            </a:r>
            <a:r>
              <a:rPr lang="fa-IR" sz="1600" dirty="0">
                <a:latin typeface="Vazir" panose="020B0603030804020204" pitchFamily="34" charset="-78"/>
                <a:cs typeface="Vazir" panose="020B0603030804020204" pitchFamily="34" charset="-78"/>
              </a:rPr>
              <a:t>ممکن است انسان‌ها، بسیار به این سیستم‌ها وابسته شوند. این وابستگی می‌تواند باعث از دست رفتن خلاقیت، تفکر انتقادی و درک و شهود انسانی شود. شاید بتوان گفت این یکی از محتمل‌ترین و خطرناک‌ترین عواقب و خطرات هوش مصنوعی است که حتی می‌توان در حال حاضر گوشه‌هایی از آن را در بعضی بخش‌ها مشاهده کرد.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27199" y="1703882"/>
            <a:ext cx="3622122" cy="23856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2">
            <a:extLst>
              <a:ext uri="{FF2B5EF4-FFF2-40B4-BE49-F238E27FC236}">
                <a16:creationId xmlns:a16="http://schemas.microsoft.com/office/drawing/2014/main" id="{2A68C905-FAAC-DF36-EC6B-3C30FFF186D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478003">
            <a:off x="1670074" y="1709325"/>
            <a:ext cx="3342416" cy="22282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92091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866" y="384768"/>
            <a:ext cx="6421428"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عدم شفافیت سیستم های هوش مصنوعی</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299883" y="1532038"/>
            <a:ext cx="11592233"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یکی از مشکلات اصلی که هوش مصنوعی با آن مواجه است، عدم شفافیت در سیستم‌های هوش مصنوعی ساخته شده‌ است؛ به‌عنوان‌مثال فهمیدن‌ و درک مدل‌های یادگیری‌ عمیق (</a:t>
            </a:r>
            <a:r>
              <a:rPr lang="en-US" sz="1600" dirty="0">
                <a:latin typeface="Vazir" panose="020B0603030804020204" pitchFamily="34" charset="-78"/>
                <a:cs typeface="Vazir" panose="020B0603030804020204" pitchFamily="34" charset="-78"/>
              </a:rPr>
              <a:t>Deep Learning</a:t>
            </a:r>
            <a:r>
              <a:rPr lang="fa-IR" sz="1600" dirty="0">
                <a:latin typeface="Vazir" panose="020B0603030804020204" pitchFamily="34" charset="-78"/>
                <a:cs typeface="Vazir" panose="020B0603030804020204" pitchFamily="34" charset="-78"/>
              </a:rPr>
              <a:t> )حتی برای کسانی‌ که با فناوری‌های هوش مصنوعی کار می‌کنند نیز سخت است؛ همین امر باعث می‌شود تا کارها و تصمیم‌گیری‌هایی که توسط هوش مصنوعی گرفته می‌شود، شفاف نباشند که خود این قضیه به‌تبع وارد مسائل پیچیده‌تر و بعضاً خطرناک‌تری می‌شود؛ مثلاً آیا الگوریتم های هوش مصنوعی تصمیم درست و ایمنی می‌گیرند؟ آیا تصمیم آن‌ها جهت‌گیری شده (</a:t>
            </a:r>
            <a:r>
              <a:rPr lang="en-US" sz="1600" dirty="0">
                <a:latin typeface="Vazir" panose="020B0603030804020204" pitchFamily="34" charset="-78"/>
                <a:cs typeface="Vazir" panose="020B0603030804020204" pitchFamily="34" charset="-78"/>
              </a:rPr>
              <a:t>Biased </a:t>
            </a:r>
            <a:r>
              <a:rPr lang="fa-IR" sz="1600" dirty="0">
                <a:latin typeface="Vazir" panose="020B0603030804020204" pitchFamily="34" charset="-78"/>
                <a:cs typeface="Vazir" panose="020B0603030804020204" pitchFamily="34" charset="-78"/>
              </a:rPr>
              <a:t>)نیست و منصفانه است؟ این نگرانی‌ها باعث به‌وجودآمدن هوش مصنوعی قابل‌ توضیح یا </a:t>
            </a:r>
            <a:r>
              <a:rPr lang="en-US" sz="1600" dirty="0">
                <a:latin typeface="Vazir" panose="020B0603030804020204" pitchFamily="34" charset="-78"/>
                <a:cs typeface="Vazir" panose="020B0603030804020204" pitchFamily="34" charset="-78"/>
              </a:rPr>
              <a:t>Explainable AI </a:t>
            </a:r>
            <a:r>
              <a:rPr lang="fa-IR" sz="1600" dirty="0">
                <a:latin typeface="Vazir" panose="020B0603030804020204" pitchFamily="34" charset="-78"/>
                <a:cs typeface="Vazir" panose="020B0603030804020204" pitchFamily="34" charset="-78"/>
              </a:rPr>
              <a:t> شده‌ است که البته راه خیلی درازی برای تولید یک سیستم هوش مصنوعی شفاف درپیش دارد.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8629172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3412</Words>
  <Application>Microsoft Office PowerPoint</Application>
  <PresentationFormat>Widescreen</PresentationFormat>
  <Paragraphs>122</Paragraphs>
  <Slides>41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36</cp:revision>
  <dcterms:created xsi:type="dcterms:W3CDTF">2024-04-20T09:33:49Z</dcterms:created>
  <dcterms:modified xsi:type="dcterms:W3CDTF">2024-04-25T20:05:52Z</dcterms:modified>
</cp:coreProperties>
</file>