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6" r:id="rId2"/>
    <p:sldId id="294" r:id="rId3"/>
    <p:sldId id="293" r:id="rId4"/>
    <p:sldId id="296" r:id="rId5"/>
    <p:sldId id="298" r:id="rId6"/>
    <p:sldId id="299" r:id="rId7"/>
    <p:sldId id="300" r:id="rId8"/>
    <p:sldId id="301" r:id="rId9"/>
    <p:sldId id="302" r:id="rId10"/>
    <p:sldId id="303" r:id="rId11"/>
    <p:sldId id="304" r:id="rId12"/>
    <p:sldId id="305" r:id="rId13"/>
    <p:sldId id="306" r:id="rId14"/>
    <p:sldId id="307" r:id="rId15"/>
    <p:sldId id="308" r:id="rId16"/>
    <p:sldId id="309" r:id="rId17"/>
    <p:sldId id="310" r:id="rId18"/>
    <p:sldId id="311" r:id="rId19"/>
    <p:sldId id="312" r:id="rId20"/>
    <p:sldId id="313" r:id="rId21"/>
    <p:sldId id="314" r:id="rId22"/>
    <p:sldId id="315" r:id="rId23"/>
    <p:sldId id="316" r:id="rId24"/>
    <p:sldId id="317" r:id="rId25"/>
    <p:sldId id="318" r:id="rId26"/>
    <p:sldId id="319" r:id="rId27"/>
    <p:sldId id="320" r:id="rId28"/>
    <p:sldId id="321" r:id="rId29"/>
    <p:sldId id="322" r:id="rId30"/>
    <p:sldId id="323" r:id="rId31"/>
    <p:sldId id="324" r:id="rId32"/>
    <p:sldId id="325" r:id="rId33"/>
    <p:sldId id="32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8484"/>
    <a:srgbClr val="A4310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16" autoAdjust="0"/>
    <p:restoredTop sz="94660"/>
  </p:normalViewPr>
  <p:slideViewPr>
    <p:cSldViewPr snapToGrid="0">
      <p:cViewPr varScale="1">
        <p:scale>
          <a:sx n="81" d="100"/>
          <a:sy n="81" d="100"/>
        </p:scale>
        <p:origin x="78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9F155D3-190B-0A6A-6016-3DFEBE804169}"/>
              </a:ext>
            </a:extLst>
          </p:cNvPr>
          <p:cNvSpPr>
            <a:spLocks noGrp="1"/>
          </p:cNvSpPr>
          <p:nvPr>
            <p:ph type="pic" sz="quarter" idx="10"/>
          </p:nvPr>
        </p:nvSpPr>
        <p:spPr>
          <a:xfrm>
            <a:off x="4182141" y="0"/>
            <a:ext cx="8009859" cy="5966984"/>
          </a:xfrm>
          <a:custGeom>
            <a:avLst/>
            <a:gdLst>
              <a:gd name="connsiteX0" fmla="*/ 38860 w 8009859"/>
              <a:gd name="connsiteY0" fmla="*/ 0 h 5966984"/>
              <a:gd name="connsiteX1" fmla="*/ 8009859 w 8009859"/>
              <a:gd name="connsiteY1" fmla="*/ 0 h 5966984"/>
              <a:gd name="connsiteX2" fmla="*/ 8009859 w 8009859"/>
              <a:gd name="connsiteY2" fmla="*/ 5425835 h 5966984"/>
              <a:gd name="connsiteX3" fmla="*/ 8007568 w 8009859"/>
              <a:gd name="connsiteY3" fmla="*/ 5427057 h 5966984"/>
              <a:gd name="connsiteX4" fmla="*/ 7986907 w 8009859"/>
              <a:gd name="connsiteY4" fmla="*/ 5438535 h 5966984"/>
              <a:gd name="connsiteX5" fmla="*/ 7904725 w 8009859"/>
              <a:gd name="connsiteY5" fmla="*/ 5485366 h 5966984"/>
              <a:gd name="connsiteX6" fmla="*/ 7884524 w 8009859"/>
              <a:gd name="connsiteY6" fmla="*/ 5495925 h 5966984"/>
              <a:gd name="connsiteX7" fmla="*/ 7864780 w 8009859"/>
              <a:gd name="connsiteY7" fmla="*/ 5505108 h 5966984"/>
              <a:gd name="connsiteX8" fmla="*/ 7845497 w 8009859"/>
              <a:gd name="connsiteY8" fmla="*/ 5513832 h 5966984"/>
              <a:gd name="connsiteX9" fmla="*/ 7827132 w 8009859"/>
              <a:gd name="connsiteY9" fmla="*/ 5522096 h 5966984"/>
              <a:gd name="connsiteX10" fmla="*/ 7809686 w 8009859"/>
              <a:gd name="connsiteY10" fmla="*/ 5528524 h 5966984"/>
              <a:gd name="connsiteX11" fmla="*/ 7793157 w 8009859"/>
              <a:gd name="connsiteY11" fmla="*/ 5533573 h 5966984"/>
              <a:gd name="connsiteX12" fmla="*/ 7777547 w 8009859"/>
              <a:gd name="connsiteY12" fmla="*/ 5537246 h 5966984"/>
              <a:gd name="connsiteX13" fmla="*/ 7770201 w 8009859"/>
              <a:gd name="connsiteY13" fmla="*/ 5538164 h 5966984"/>
              <a:gd name="connsiteX14" fmla="*/ 7763315 w 8009859"/>
              <a:gd name="connsiteY14" fmla="*/ 5539542 h 5966984"/>
              <a:gd name="connsiteX15" fmla="*/ 7760560 w 8009859"/>
              <a:gd name="connsiteY15" fmla="*/ 5540919 h 5966984"/>
              <a:gd name="connsiteX16" fmla="*/ 7758264 w 8009859"/>
              <a:gd name="connsiteY16" fmla="*/ 5543674 h 5966984"/>
              <a:gd name="connsiteX17" fmla="*/ 7757346 w 8009859"/>
              <a:gd name="connsiteY17" fmla="*/ 5545970 h 5966984"/>
              <a:gd name="connsiteX18" fmla="*/ 7755969 w 8009859"/>
              <a:gd name="connsiteY18" fmla="*/ 5549183 h 5966984"/>
              <a:gd name="connsiteX19" fmla="*/ 7755969 w 8009859"/>
              <a:gd name="connsiteY19" fmla="*/ 5551938 h 5966984"/>
              <a:gd name="connsiteX20" fmla="*/ 7755969 w 8009859"/>
              <a:gd name="connsiteY20" fmla="*/ 5555611 h 5966984"/>
              <a:gd name="connsiteX21" fmla="*/ 7757346 w 8009859"/>
              <a:gd name="connsiteY21" fmla="*/ 5562957 h 5966984"/>
              <a:gd name="connsiteX22" fmla="*/ 7759642 w 8009859"/>
              <a:gd name="connsiteY22" fmla="*/ 5571221 h 5966984"/>
              <a:gd name="connsiteX23" fmla="*/ 7762396 w 8009859"/>
              <a:gd name="connsiteY23" fmla="*/ 5579027 h 5966984"/>
              <a:gd name="connsiteX24" fmla="*/ 7765152 w 8009859"/>
              <a:gd name="connsiteY24" fmla="*/ 5587291 h 5966984"/>
              <a:gd name="connsiteX25" fmla="*/ 7766988 w 8009859"/>
              <a:gd name="connsiteY25" fmla="*/ 5595556 h 5966984"/>
              <a:gd name="connsiteX26" fmla="*/ 7759642 w 8009859"/>
              <a:gd name="connsiteY26" fmla="*/ 5595556 h 5966984"/>
              <a:gd name="connsiteX27" fmla="*/ 7751836 w 8009859"/>
              <a:gd name="connsiteY27" fmla="*/ 5595556 h 5966984"/>
              <a:gd name="connsiteX28" fmla="*/ 7735308 w 8009859"/>
              <a:gd name="connsiteY28" fmla="*/ 5597392 h 5966984"/>
              <a:gd name="connsiteX29" fmla="*/ 7718779 w 8009859"/>
              <a:gd name="connsiteY29" fmla="*/ 5600605 h 5966984"/>
              <a:gd name="connsiteX30" fmla="*/ 7701332 w 8009859"/>
              <a:gd name="connsiteY30" fmla="*/ 5604738 h 5966984"/>
              <a:gd name="connsiteX31" fmla="*/ 7683886 w 8009859"/>
              <a:gd name="connsiteY31" fmla="*/ 5610247 h 5966984"/>
              <a:gd name="connsiteX32" fmla="*/ 7665521 w 8009859"/>
              <a:gd name="connsiteY32" fmla="*/ 5616675 h 5966984"/>
              <a:gd name="connsiteX33" fmla="*/ 7647616 w 8009859"/>
              <a:gd name="connsiteY33" fmla="*/ 5624939 h 5966984"/>
              <a:gd name="connsiteX34" fmla="*/ 7630169 w 8009859"/>
              <a:gd name="connsiteY34" fmla="*/ 5633662 h 5966984"/>
              <a:gd name="connsiteX35" fmla="*/ 7612722 w 8009859"/>
              <a:gd name="connsiteY35" fmla="*/ 5643763 h 5966984"/>
              <a:gd name="connsiteX36" fmla="*/ 7595734 w 8009859"/>
              <a:gd name="connsiteY36" fmla="*/ 5654323 h 5966984"/>
              <a:gd name="connsiteX37" fmla="*/ 7580124 w 8009859"/>
              <a:gd name="connsiteY37" fmla="*/ 5665801 h 5966984"/>
              <a:gd name="connsiteX38" fmla="*/ 7564056 w 8009859"/>
              <a:gd name="connsiteY38" fmla="*/ 5678656 h 5966984"/>
              <a:gd name="connsiteX39" fmla="*/ 7549364 w 8009859"/>
              <a:gd name="connsiteY39" fmla="*/ 5691971 h 5966984"/>
              <a:gd name="connsiteX40" fmla="*/ 7536508 w 8009859"/>
              <a:gd name="connsiteY40" fmla="*/ 5705745 h 5966984"/>
              <a:gd name="connsiteX41" fmla="*/ 7530080 w 8009859"/>
              <a:gd name="connsiteY41" fmla="*/ 5712631 h 5966984"/>
              <a:gd name="connsiteX42" fmla="*/ 7523652 w 8009859"/>
              <a:gd name="connsiteY42" fmla="*/ 5720437 h 5966984"/>
              <a:gd name="connsiteX43" fmla="*/ 7518602 w 8009859"/>
              <a:gd name="connsiteY43" fmla="*/ 5728241 h 5966984"/>
              <a:gd name="connsiteX44" fmla="*/ 7513092 w 8009859"/>
              <a:gd name="connsiteY44" fmla="*/ 5735587 h 5966984"/>
              <a:gd name="connsiteX45" fmla="*/ 7507582 w 8009859"/>
              <a:gd name="connsiteY45" fmla="*/ 5738342 h 5966984"/>
              <a:gd name="connsiteX46" fmla="*/ 7502073 w 8009859"/>
              <a:gd name="connsiteY46" fmla="*/ 5740638 h 5966984"/>
              <a:gd name="connsiteX47" fmla="*/ 7496564 w 8009859"/>
              <a:gd name="connsiteY47" fmla="*/ 5741557 h 5966984"/>
              <a:gd name="connsiteX48" fmla="*/ 7491514 w 8009859"/>
              <a:gd name="connsiteY48" fmla="*/ 5742933 h 5966984"/>
              <a:gd name="connsiteX49" fmla="*/ 7486463 w 8009859"/>
              <a:gd name="connsiteY49" fmla="*/ 5742933 h 5966984"/>
              <a:gd name="connsiteX50" fmla="*/ 7481413 w 8009859"/>
              <a:gd name="connsiteY50" fmla="*/ 5742933 h 5966984"/>
              <a:gd name="connsiteX51" fmla="*/ 7470852 w 8009859"/>
              <a:gd name="connsiteY51" fmla="*/ 5742475 h 5966984"/>
              <a:gd name="connsiteX52" fmla="*/ 7461212 w 8009859"/>
              <a:gd name="connsiteY52" fmla="*/ 5740638 h 5966984"/>
              <a:gd name="connsiteX53" fmla="*/ 7450651 w 8009859"/>
              <a:gd name="connsiteY53" fmla="*/ 5739720 h 5966984"/>
              <a:gd name="connsiteX54" fmla="*/ 7446060 w 8009859"/>
              <a:gd name="connsiteY54" fmla="*/ 5738802 h 5966984"/>
              <a:gd name="connsiteX55" fmla="*/ 7441010 w 8009859"/>
              <a:gd name="connsiteY55" fmla="*/ 5739720 h 5966984"/>
              <a:gd name="connsiteX56" fmla="*/ 7435960 w 8009859"/>
              <a:gd name="connsiteY56" fmla="*/ 5740179 h 5966984"/>
              <a:gd name="connsiteX57" fmla="*/ 7431368 w 8009859"/>
              <a:gd name="connsiteY57" fmla="*/ 5741097 h 5966984"/>
              <a:gd name="connsiteX58" fmla="*/ 7425858 w 8009859"/>
              <a:gd name="connsiteY58" fmla="*/ 5742933 h 5966984"/>
              <a:gd name="connsiteX59" fmla="*/ 7421268 w 8009859"/>
              <a:gd name="connsiteY59" fmla="*/ 5744770 h 5966984"/>
              <a:gd name="connsiteX60" fmla="*/ 7417594 w 8009859"/>
              <a:gd name="connsiteY60" fmla="*/ 5747525 h 5966984"/>
              <a:gd name="connsiteX61" fmla="*/ 7414381 w 8009859"/>
              <a:gd name="connsiteY61" fmla="*/ 5751198 h 5966984"/>
              <a:gd name="connsiteX62" fmla="*/ 7411626 w 8009859"/>
              <a:gd name="connsiteY62" fmla="*/ 5754412 h 5966984"/>
              <a:gd name="connsiteX63" fmla="*/ 7408872 w 8009859"/>
              <a:gd name="connsiteY63" fmla="*/ 5758085 h 5966984"/>
              <a:gd name="connsiteX64" fmla="*/ 7405199 w 8009859"/>
              <a:gd name="connsiteY64" fmla="*/ 5765889 h 5966984"/>
              <a:gd name="connsiteX65" fmla="*/ 7398771 w 8009859"/>
              <a:gd name="connsiteY65" fmla="*/ 5780123 h 5966984"/>
              <a:gd name="connsiteX66" fmla="*/ 7396474 w 8009859"/>
              <a:gd name="connsiteY66" fmla="*/ 5784714 h 5966984"/>
              <a:gd name="connsiteX67" fmla="*/ 7394638 w 8009859"/>
              <a:gd name="connsiteY67" fmla="*/ 5786551 h 5966984"/>
              <a:gd name="connsiteX68" fmla="*/ 7392802 w 8009859"/>
              <a:gd name="connsiteY68" fmla="*/ 5787469 h 5966984"/>
              <a:gd name="connsiteX69" fmla="*/ 7389588 w 8009859"/>
              <a:gd name="connsiteY69" fmla="*/ 5787927 h 5966984"/>
              <a:gd name="connsiteX70" fmla="*/ 7386374 w 8009859"/>
              <a:gd name="connsiteY70" fmla="*/ 5787927 h 5966984"/>
              <a:gd name="connsiteX71" fmla="*/ 7383161 w 8009859"/>
              <a:gd name="connsiteY71" fmla="*/ 5787009 h 5966984"/>
              <a:gd name="connsiteX72" fmla="*/ 7380406 w 8009859"/>
              <a:gd name="connsiteY72" fmla="*/ 5786091 h 5966984"/>
              <a:gd name="connsiteX73" fmla="*/ 7377652 w 8009859"/>
              <a:gd name="connsiteY73" fmla="*/ 5783796 h 5966984"/>
              <a:gd name="connsiteX74" fmla="*/ 7374896 w 8009859"/>
              <a:gd name="connsiteY74" fmla="*/ 5781500 h 5966984"/>
              <a:gd name="connsiteX75" fmla="*/ 7369387 w 8009859"/>
              <a:gd name="connsiteY75" fmla="*/ 5776450 h 5966984"/>
              <a:gd name="connsiteX76" fmla="*/ 7360663 w 8009859"/>
              <a:gd name="connsiteY76" fmla="*/ 5765889 h 5966984"/>
              <a:gd name="connsiteX77" fmla="*/ 7356532 w 8009859"/>
              <a:gd name="connsiteY77" fmla="*/ 5761758 h 5966984"/>
              <a:gd name="connsiteX78" fmla="*/ 7354236 w 8009859"/>
              <a:gd name="connsiteY78" fmla="*/ 5760840 h 5966984"/>
              <a:gd name="connsiteX79" fmla="*/ 7352399 w 8009859"/>
              <a:gd name="connsiteY79" fmla="*/ 5760380 h 5966984"/>
              <a:gd name="connsiteX80" fmla="*/ 7350562 w 8009859"/>
              <a:gd name="connsiteY80" fmla="*/ 5760840 h 5966984"/>
              <a:gd name="connsiteX81" fmla="*/ 7347350 w 8009859"/>
              <a:gd name="connsiteY81" fmla="*/ 5761758 h 5966984"/>
              <a:gd name="connsiteX82" fmla="*/ 7337707 w 8009859"/>
              <a:gd name="connsiteY82" fmla="*/ 5765889 h 5966984"/>
              <a:gd name="connsiteX83" fmla="*/ 7326230 w 8009859"/>
              <a:gd name="connsiteY83" fmla="*/ 5771399 h 5966984"/>
              <a:gd name="connsiteX84" fmla="*/ 7314292 w 8009859"/>
              <a:gd name="connsiteY84" fmla="*/ 5777827 h 5966984"/>
              <a:gd name="connsiteX85" fmla="*/ 7290876 w 8009859"/>
              <a:gd name="connsiteY85" fmla="*/ 5790224 h 5966984"/>
              <a:gd name="connsiteX86" fmla="*/ 7278021 w 8009859"/>
              <a:gd name="connsiteY86" fmla="*/ 5796651 h 5966984"/>
              <a:gd name="connsiteX87" fmla="*/ 7272972 w 8009859"/>
              <a:gd name="connsiteY87" fmla="*/ 5798946 h 5966984"/>
              <a:gd name="connsiteX88" fmla="*/ 7267920 w 8009859"/>
              <a:gd name="connsiteY88" fmla="*/ 5801701 h 5966984"/>
              <a:gd name="connsiteX89" fmla="*/ 7258738 w 8009859"/>
              <a:gd name="connsiteY89" fmla="*/ 5807211 h 5966984"/>
              <a:gd name="connsiteX90" fmla="*/ 7249556 w 8009859"/>
              <a:gd name="connsiteY90" fmla="*/ 5813180 h 5966984"/>
              <a:gd name="connsiteX91" fmla="*/ 7240373 w 8009859"/>
              <a:gd name="connsiteY91" fmla="*/ 5819608 h 5966984"/>
              <a:gd name="connsiteX92" fmla="*/ 7229354 w 8009859"/>
              <a:gd name="connsiteY92" fmla="*/ 5825117 h 5966984"/>
              <a:gd name="connsiteX93" fmla="*/ 7223844 w 8009859"/>
              <a:gd name="connsiteY93" fmla="*/ 5827872 h 5966984"/>
              <a:gd name="connsiteX94" fmla="*/ 7217416 w 8009859"/>
              <a:gd name="connsiteY94" fmla="*/ 5830627 h 5966984"/>
              <a:gd name="connsiteX95" fmla="*/ 7210989 w 8009859"/>
              <a:gd name="connsiteY95" fmla="*/ 5832463 h 5966984"/>
              <a:gd name="connsiteX96" fmla="*/ 7203184 w 8009859"/>
              <a:gd name="connsiteY96" fmla="*/ 5834300 h 5966984"/>
              <a:gd name="connsiteX97" fmla="*/ 7195378 w 8009859"/>
              <a:gd name="connsiteY97" fmla="*/ 5835676 h 5966984"/>
              <a:gd name="connsiteX98" fmla="*/ 7186656 w 8009859"/>
              <a:gd name="connsiteY98" fmla="*/ 5836594 h 5966984"/>
              <a:gd name="connsiteX99" fmla="*/ 7188951 w 8009859"/>
              <a:gd name="connsiteY99" fmla="*/ 5840267 h 5966984"/>
              <a:gd name="connsiteX100" fmla="*/ 7191706 w 8009859"/>
              <a:gd name="connsiteY100" fmla="*/ 5843022 h 5966984"/>
              <a:gd name="connsiteX101" fmla="*/ 7194920 w 8009859"/>
              <a:gd name="connsiteY101" fmla="*/ 5845777 h 5966984"/>
              <a:gd name="connsiteX102" fmla="*/ 7198134 w 8009859"/>
              <a:gd name="connsiteY102" fmla="*/ 5847155 h 5966984"/>
              <a:gd name="connsiteX103" fmla="*/ 7202266 w 8009859"/>
              <a:gd name="connsiteY103" fmla="*/ 5848073 h 5966984"/>
              <a:gd name="connsiteX104" fmla="*/ 7206398 w 8009859"/>
              <a:gd name="connsiteY104" fmla="*/ 5848532 h 5966984"/>
              <a:gd name="connsiteX105" fmla="*/ 7210989 w 8009859"/>
              <a:gd name="connsiteY105" fmla="*/ 5848073 h 5966984"/>
              <a:gd name="connsiteX106" fmla="*/ 7215122 w 8009859"/>
              <a:gd name="connsiteY106" fmla="*/ 5847613 h 5966984"/>
              <a:gd name="connsiteX107" fmla="*/ 7225222 w 8009859"/>
              <a:gd name="connsiteY107" fmla="*/ 5845777 h 5966984"/>
              <a:gd name="connsiteX108" fmla="*/ 7234864 w 8009859"/>
              <a:gd name="connsiteY108" fmla="*/ 5843940 h 5966984"/>
              <a:gd name="connsiteX109" fmla="*/ 7244964 w 8009859"/>
              <a:gd name="connsiteY109" fmla="*/ 5841186 h 5966984"/>
              <a:gd name="connsiteX110" fmla="*/ 7254606 w 8009859"/>
              <a:gd name="connsiteY110" fmla="*/ 5839349 h 5966984"/>
              <a:gd name="connsiteX111" fmla="*/ 7258280 w 8009859"/>
              <a:gd name="connsiteY111" fmla="*/ 5841646 h 5966984"/>
              <a:gd name="connsiteX112" fmla="*/ 7261034 w 8009859"/>
              <a:gd name="connsiteY112" fmla="*/ 5843940 h 5966984"/>
              <a:gd name="connsiteX113" fmla="*/ 7262410 w 8009859"/>
              <a:gd name="connsiteY113" fmla="*/ 5845777 h 5966984"/>
              <a:gd name="connsiteX114" fmla="*/ 7263329 w 8009859"/>
              <a:gd name="connsiteY114" fmla="*/ 5848073 h 5966984"/>
              <a:gd name="connsiteX115" fmla="*/ 7263329 w 8009859"/>
              <a:gd name="connsiteY115" fmla="*/ 5849910 h 5966984"/>
              <a:gd name="connsiteX116" fmla="*/ 7261952 w 8009859"/>
              <a:gd name="connsiteY116" fmla="*/ 5851746 h 5966984"/>
              <a:gd name="connsiteX117" fmla="*/ 7260116 w 8009859"/>
              <a:gd name="connsiteY117" fmla="*/ 5853583 h 5966984"/>
              <a:gd name="connsiteX118" fmla="*/ 7257361 w 8009859"/>
              <a:gd name="connsiteY118" fmla="*/ 5854959 h 5966984"/>
              <a:gd name="connsiteX119" fmla="*/ 7250015 w 8009859"/>
              <a:gd name="connsiteY119" fmla="*/ 5859092 h 5966984"/>
              <a:gd name="connsiteX120" fmla="*/ 7240373 w 8009859"/>
              <a:gd name="connsiteY120" fmla="*/ 5862305 h 5966984"/>
              <a:gd name="connsiteX121" fmla="*/ 7228896 w 8009859"/>
              <a:gd name="connsiteY121" fmla="*/ 5865520 h 5966984"/>
              <a:gd name="connsiteX122" fmla="*/ 7215580 w 8009859"/>
              <a:gd name="connsiteY122" fmla="*/ 5868733 h 5966984"/>
              <a:gd name="connsiteX123" fmla="*/ 7201348 w 8009859"/>
              <a:gd name="connsiteY123" fmla="*/ 5871029 h 5966984"/>
              <a:gd name="connsiteX124" fmla="*/ 7186656 w 8009859"/>
              <a:gd name="connsiteY124" fmla="*/ 5873784 h 5966984"/>
              <a:gd name="connsiteX125" fmla="*/ 7157272 w 8009859"/>
              <a:gd name="connsiteY125" fmla="*/ 5877916 h 5966984"/>
              <a:gd name="connsiteX126" fmla="*/ 7131102 w 8009859"/>
              <a:gd name="connsiteY126" fmla="*/ 5882048 h 5966984"/>
              <a:gd name="connsiteX127" fmla="*/ 7121001 w 8009859"/>
              <a:gd name="connsiteY127" fmla="*/ 5884803 h 5966984"/>
              <a:gd name="connsiteX128" fmla="*/ 7112278 w 8009859"/>
              <a:gd name="connsiteY128" fmla="*/ 5886640 h 5966984"/>
              <a:gd name="connsiteX129" fmla="*/ 7115033 w 8009859"/>
              <a:gd name="connsiteY129" fmla="*/ 5882048 h 5966984"/>
              <a:gd name="connsiteX130" fmla="*/ 7116410 w 8009859"/>
              <a:gd name="connsiteY130" fmla="*/ 5877457 h 5966984"/>
              <a:gd name="connsiteX131" fmla="*/ 7117788 w 8009859"/>
              <a:gd name="connsiteY131" fmla="*/ 5873784 h 5966984"/>
              <a:gd name="connsiteX132" fmla="*/ 7118246 w 8009859"/>
              <a:gd name="connsiteY132" fmla="*/ 5870111 h 5966984"/>
              <a:gd name="connsiteX133" fmla="*/ 7118246 w 8009859"/>
              <a:gd name="connsiteY133" fmla="*/ 5866438 h 5966984"/>
              <a:gd name="connsiteX134" fmla="*/ 7118246 w 8009859"/>
              <a:gd name="connsiteY134" fmla="*/ 5863224 h 5966984"/>
              <a:gd name="connsiteX135" fmla="*/ 7117788 w 8009859"/>
              <a:gd name="connsiteY135" fmla="*/ 5860010 h 5966984"/>
              <a:gd name="connsiteX136" fmla="*/ 7116410 w 8009859"/>
              <a:gd name="connsiteY136" fmla="*/ 5857256 h 5966984"/>
              <a:gd name="connsiteX137" fmla="*/ 7113196 w 8009859"/>
              <a:gd name="connsiteY137" fmla="*/ 5851746 h 5966984"/>
              <a:gd name="connsiteX138" fmla="*/ 7109982 w 8009859"/>
              <a:gd name="connsiteY138" fmla="*/ 5847155 h 5966984"/>
              <a:gd name="connsiteX139" fmla="*/ 7101259 w 8009859"/>
              <a:gd name="connsiteY139" fmla="*/ 5838431 h 5966984"/>
              <a:gd name="connsiteX140" fmla="*/ 7097586 w 8009859"/>
              <a:gd name="connsiteY140" fmla="*/ 5834300 h 5966984"/>
              <a:gd name="connsiteX141" fmla="*/ 7093913 w 8009859"/>
              <a:gd name="connsiteY141" fmla="*/ 5830167 h 5966984"/>
              <a:gd name="connsiteX142" fmla="*/ 7092995 w 8009859"/>
              <a:gd name="connsiteY142" fmla="*/ 5827872 h 5966984"/>
              <a:gd name="connsiteX143" fmla="*/ 7092077 w 8009859"/>
              <a:gd name="connsiteY143" fmla="*/ 5825576 h 5966984"/>
              <a:gd name="connsiteX144" fmla="*/ 7091617 w 8009859"/>
              <a:gd name="connsiteY144" fmla="*/ 5823739 h 5966984"/>
              <a:gd name="connsiteX145" fmla="*/ 7091617 w 8009859"/>
              <a:gd name="connsiteY145" fmla="*/ 5821444 h 5966984"/>
              <a:gd name="connsiteX146" fmla="*/ 7092077 w 8009859"/>
              <a:gd name="connsiteY146" fmla="*/ 5818689 h 5966984"/>
              <a:gd name="connsiteX147" fmla="*/ 7092535 w 8009859"/>
              <a:gd name="connsiteY147" fmla="*/ 5815935 h 5966984"/>
              <a:gd name="connsiteX148" fmla="*/ 7093913 w 8009859"/>
              <a:gd name="connsiteY148" fmla="*/ 5813180 h 5966984"/>
              <a:gd name="connsiteX149" fmla="*/ 7096208 w 8009859"/>
              <a:gd name="connsiteY149" fmla="*/ 5809965 h 5966984"/>
              <a:gd name="connsiteX150" fmla="*/ 7098963 w 8009859"/>
              <a:gd name="connsiteY150" fmla="*/ 5806752 h 5966984"/>
              <a:gd name="connsiteX151" fmla="*/ 7102178 w 8009859"/>
              <a:gd name="connsiteY151" fmla="*/ 5803538 h 5966984"/>
              <a:gd name="connsiteX152" fmla="*/ 7111360 w 8009859"/>
              <a:gd name="connsiteY152" fmla="*/ 5795733 h 5966984"/>
              <a:gd name="connsiteX153" fmla="*/ 7107227 w 8009859"/>
              <a:gd name="connsiteY153" fmla="*/ 5788846 h 5966984"/>
              <a:gd name="connsiteX154" fmla="*/ 7105390 w 8009859"/>
              <a:gd name="connsiteY154" fmla="*/ 5786551 h 5966984"/>
              <a:gd name="connsiteX155" fmla="*/ 7103554 w 8009859"/>
              <a:gd name="connsiteY155" fmla="*/ 5784714 h 5966984"/>
              <a:gd name="connsiteX156" fmla="*/ 7101718 w 8009859"/>
              <a:gd name="connsiteY156" fmla="*/ 5783796 h 5966984"/>
              <a:gd name="connsiteX157" fmla="*/ 7100341 w 8009859"/>
              <a:gd name="connsiteY157" fmla="*/ 5783336 h 5966984"/>
              <a:gd name="connsiteX158" fmla="*/ 7098963 w 8009859"/>
              <a:gd name="connsiteY158" fmla="*/ 5783796 h 5966984"/>
              <a:gd name="connsiteX159" fmla="*/ 7097586 w 8009859"/>
              <a:gd name="connsiteY159" fmla="*/ 5784254 h 5966984"/>
              <a:gd name="connsiteX160" fmla="*/ 7093913 w 8009859"/>
              <a:gd name="connsiteY160" fmla="*/ 5787009 h 5966984"/>
              <a:gd name="connsiteX161" fmla="*/ 7091617 w 8009859"/>
              <a:gd name="connsiteY161" fmla="*/ 5791142 h 5966984"/>
              <a:gd name="connsiteX162" fmla="*/ 7084731 w 8009859"/>
              <a:gd name="connsiteY162" fmla="*/ 5802161 h 5966984"/>
              <a:gd name="connsiteX163" fmla="*/ 7081516 w 8009859"/>
              <a:gd name="connsiteY163" fmla="*/ 5808129 h 5966984"/>
              <a:gd name="connsiteX164" fmla="*/ 7077385 w 8009859"/>
              <a:gd name="connsiteY164" fmla="*/ 5814098 h 5966984"/>
              <a:gd name="connsiteX165" fmla="*/ 7072334 w 8009859"/>
              <a:gd name="connsiteY165" fmla="*/ 5820066 h 5966984"/>
              <a:gd name="connsiteX166" fmla="*/ 7069579 w 8009859"/>
              <a:gd name="connsiteY166" fmla="*/ 5822362 h 5966984"/>
              <a:gd name="connsiteX167" fmla="*/ 7066824 w 8009859"/>
              <a:gd name="connsiteY167" fmla="*/ 5824657 h 5966984"/>
              <a:gd name="connsiteX168" fmla="*/ 7063611 w 8009859"/>
              <a:gd name="connsiteY168" fmla="*/ 5826954 h 5966984"/>
              <a:gd name="connsiteX169" fmla="*/ 7060396 w 8009859"/>
              <a:gd name="connsiteY169" fmla="*/ 5828330 h 5966984"/>
              <a:gd name="connsiteX170" fmla="*/ 7056265 w 8009859"/>
              <a:gd name="connsiteY170" fmla="*/ 5829708 h 5966984"/>
              <a:gd name="connsiteX171" fmla="*/ 7052592 w 8009859"/>
              <a:gd name="connsiteY171" fmla="*/ 5830167 h 5966984"/>
              <a:gd name="connsiteX172" fmla="*/ 7048919 w 8009859"/>
              <a:gd name="connsiteY172" fmla="*/ 5830627 h 5966984"/>
              <a:gd name="connsiteX173" fmla="*/ 7044328 w 8009859"/>
              <a:gd name="connsiteY173" fmla="*/ 5830167 h 5966984"/>
              <a:gd name="connsiteX174" fmla="*/ 7039736 w 8009859"/>
              <a:gd name="connsiteY174" fmla="*/ 5828790 h 5966984"/>
              <a:gd name="connsiteX175" fmla="*/ 7034227 w 8009859"/>
              <a:gd name="connsiteY175" fmla="*/ 5827412 h 5966984"/>
              <a:gd name="connsiteX176" fmla="*/ 7032849 w 8009859"/>
              <a:gd name="connsiteY176" fmla="*/ 5831545 h 5966984"/>
              <a:gd name="connsiteX177" fmla="*/ 7032390 w 8009859"/>
              <a:gd name="connsiteY177" fmla="*/ 5835676 h 5966984"/>
              <a:gd name="connsiteX178" fmla="*/ 7031931 w 8009859"/>
              <a:gd name="connsiteY178" fmla="*/ 5839349 h 5966984"/>
              <a:gd name="connsiteX179" fmla="*/ 7031931 w 8009859"/>
              <a:gd name="connsiteY179" fmla="*/ 5842564 h 5966984"/>
              <a:gd name="connsiteX180" fmla="*/ 7032390 w 8009859"/>
              <a:gd name="connsiteY180" fmla="*/ 5846237 h 5966984"/>
              <a:gd name="connsiteX181" fmla="*/ 7033768 w 8009859"/>
              <a:gd name="connsiteY181" fmla="*/ 5849910 h 5966984"/>
              <a:gd name="connsiteX182" fmla="*/ 7035604 w 8009859"/>
              <a:gd name="connsiteY182" fmla="*/ 5855878 h 5966984"/>
              <a:gd name="connsiteX183" fmla="*/ 7038358 w 8009859"/>
              <a:gd name="connsiteY183" fmla="*/ 5861387 h 5966984"/>
              <a:gd name="connsiteX184" fmla="*/ 7042492 w 8009859"/>
              <a:gd name="connsiteY184" fmla="*/ 5866438 h 5966984"/>
              <a:gd name="connsiteX185" fmla="*/ 7046164 w 8009859"/>
              <a:gd name="connsiteY185" fmla="*/ 5871029 h 5966984"/>
              <a:gd name="connsiteX186" fmla="*/ 7050296 w 8009859"/>
              <a:gd name="connsiteY186" fmla="*/ 5875161 h 5966984"/>
              <a:gd name="connsiteX187" fmla="*/ 7057184 w 8009859"/>
              <a:gd name="connsiteY187" fmla="*/ 5882507 h 5966984"/>
              <a:gd name="connsiteX188" fmla="*/ 7059020 w 8009859"/>
              <a:gd name="connsiteY188" fmla="*/ 5885721 h 5966984"/>
              <a:gd name="connsiteX189" fmla="*/ 7060396 w 8009859"/>
              <a:gd name="connsiteY189" fmla="*/ 5888476 h 5966984"/>
              <a:gd name="connsiteX190" fmla="*/ 7060396 w 8009859"/>
              <a:gd name="connsiteY190" fmla="*/ 5889853 h 5966984"/>
              <a:gd name="connsiteX191" fmla="*/ 7059938 w 8009859"/>
              <a:gd name="connsiteY191" fmla="*/ 5891231 h 5966984"/>
              <a:gd name="connsiteX192" fmla="*/ 7058560 w 8009859"/>
              <a:gd name="connsiteY192" fmla="*/ 5892607 h 5966984"/>
              <a:gd name="connsiteX193" fmla="*/ 7057642 w 8009859"/>
              <a:gd name="connsiteY193" fmla="*/ 5893986 h 5966984"/>
              <a:gd name="connsiteX194" fmla="*/ 7053050 w 8009859"/>
              <a:gd name="connsiteY194" fmla="*/ 5896280 h 5966984"/>
              <a:gd name="connsiteX195" fmla="*/ 7046623 w 8009859"/>
              <a:gd name="connsiteY195" fmla="*/ 5898117 h 5966984"/>
              <a:gd name="connsiteX196" fmla="*/ 7036522 w 8009859"/>
              <a:gd name="connsiteY196" fmla="*/ 5900413 h 5966984"/>
              <a:gd name="connsiteX197" fmla="*/ 7028258 w 8009859"/>
              <a:gd name="connsiteY197" fmla="*/ 5901332 h 5966984"/>
              <a:gd name="connsiteX198" fmla="*/ 7022748 w 8009859"/>
              <a:gd name="connsiteY198" fmla="*/ 5900872 h 5966984"/>
              <a:gd name="connsiteX199" fmla="*/ 7020454 w 8009859"/>
              <a:gd name="connsiteY199" fmla="*/ 5900413 h 5966984"/>
              <a:gd name="connsiteX200" fmla="*/ 7019076 w 8009859"/>
              <a:gd name="connsiteY200" fmla="*/ 5899953 h 5966984"/>
              <a:gd name="connsiteX201" fmla="*/ 7017699 w 8009859"/>
              <a:gd name="connsiteY201" fmla="*/ 5899035 h 5966984"/>
              <a:gd name="connsiteX202" fmla="*/ 7017239 w 8009859"/>
              <a:gd name="connsiteY202" fmla="*/ 5897659 h 5966984"/>
              <a:gd name="connsiteX203" fmla="*/ 7016780 w 8009859"/>
              <a:gd name="connsiteY203" fmla="*/ 5894904 h 5966984"/>
              <a:gd name="connsiteX204" fmla="*/ 7016780 w 8009859"/>
              <a:gd name="connsiteY204" fmla="*/ 5891231 h 5966984"/>
              <a:gd name="connsiteX205" fmla="*/ 7017699 w 8009859"/>
              <a:gd name="connsiteY205" fmla="*/ 5887558 h 5966984"/>
              <a:gd name="connsiteX206" fmla="*/ 7019994 w 8009859"/>
              <a:gd name="connsiteY206" fmla="*/ 5877916 h 5966984"/>
              <a:gd name="connsiteX207" fmla="*/ 7020454 w 8009859"/>
              <a:gd name="connsiteY207" fmla="*/ 5873784 h 5966984"/>
              <a:gd name="connsiteX208" fmla="*/ 7020454 w 8009859"/>
              <a:gd name="connsiteY208" fmla="*/ 5868733 h 5966984"/>
              <a:gd name="connsiteX209" fmla="*/ 7019994 w 8009859"/>
              <a:gd name="connsiteY209" fmla="*/ 5865978 h 5966984"/>
              <a:gd name="connsiteX210" fmla="*/ 7019076 w 8009859"/>
              <a:gd name="connsiteY210" fmla="*/ 5863683 h 5966984"/>
              <a:gd name="connsiteX211" fmla="*/ 7017699 w 8009859"/>
              <a:gd name="connsiteY211" fmla="*/ 5861847 h 5966984"/>
              <a:gd name="connsiteX212" fmla="*/ 7016320 w 8009859"/>
              <a:gd name="connsiteY212" fmla="*/ 5859092 h 5966984"/>
              <a:gd name="connsiteX213" fmla="*/ 7014484 w 8009859"/>
              <a:gd name="connsiteY213" fmla="*/ 5856796 h 5966984"/>
              <a:gd name="connsiteX214" fmla="*/ 7011730 w 8009859"/>
              <a:gd name="connsiteY214" fmla="*/ 5854501 h 5966984"/>
              <a:gd name="connsiteX215" fmla="*/ 7008516 w 8009859"/>
              <a:gd name="connsiteY215" fmla="*/ 5853123 h 5966984"/>
              <a:gd name="connsiteX216" fmla="*/ 7005302 w 8009859"/>
              <a:gd name="connsiteY216" fmla="*/ 5850828 h 5966984"/>
              <a:gd name="connsiteX217" fmla="*/ 6999792 w 8009859"/>
              <a:gd name="connsiteY217" fmla="*/ 5851286 h 5966984"/>
              <a:gd name="connsiteX218" fmla="*/ 6995201 w 8009859"/>
              <a:gd name="connsiteY218" fmla="*/ 5852664 h 5966984"/>
              <a:gd name="connsiteX219" fmla="*/ 6991988 w 8009859"/>
              <a:gd name="connsiteY219" fmla="*/ 5854501 h 5966984"/>
              <a:gd name="connsiteX220" fmla="*/ 6989233 w 8009859"/>
              <a:gd name="connsiteY220" fmla="*/ 5857256 h 5966984"/>
              <a:gd name="connsiteX221" fmla="*/ 6987855 w 8009859"/>
              <a:gd name="connsiteY221" fmla="*/ 5861387 h 5966984"/>
              <a:gd name="connsiteX222" fmla="*/ 6986478 w 8009859"/>
              <a:gd name="connsiteY222" fmla="*/ 5865520 h 5966984"/>
              <a:gd name="connsiteX223" fmla="*/ 6986018 w 8009859"/>
              <a:gd name="connsiteY223" fmla="*/ 5870111 h 5966984"/>
              <a:gd name="connsiteX224" fmla="*/ 6985560 w 8009859"/>
              <a:gd name="connsiteY224" fmla="*/ 5874702 h 5966984"/>
              <a:gd name="connsiteX225" fmla="*/ 6985100 w 8009859"/>
              <a:gd name="connsiteY225" fmla="*/ 5894904 h 5966984"/>
              <a:gd name="connsiteX226" fmla="*/ 6985100 w 8009859"/>
              <a:gd name="connsiteY226" fmla="*/ 5899953 h 5966984"/>
              <a:gd name="connsiteX227" fmla="*/ 6984182 w 8009859"/>
              <a:gd name="connsiteY227" fmla="*/ 5903626 h 5966984"/>
              <a:gd name="connsiteX228" fmla="*/ 6982806 w 8009859"/>
              <a:gd name="connsiteY228" fmla="*/ 5906841 h 5966984"/>
              <a:gd name="connsiteX229" fmla="*/ 6981428 w 8009859"/>
              <a:gd name="connsiteY229" fmla="*/ 5909596 h 5966984"/>
              <a:gd name="connsiteX230" fmla="*/ 6980050 w 8009859"/>
              <a:gd name="connsiteY230" fmla="*/ 5911432 h 5966984"/>
              <a:gd name="connsiteX231" fmla="*/ 6978672 w 8009859"/>
              <a:gd name="connsiteY231" fmla="*/ 5911891 h 5966984"/>
              <a:gd name="connsiteX232" fmla="*/ 6974082 w 8009859"/>
              <a:gd name="connsiteY232" fmla="*/ 5913727 h 5966984"/>
              <a:gd name="connsiteX233" fmla="*/ 6968572 w 8009859"/>
              <a:gd name="connsiteY233" fmla="*/ 5914645 h 5966984"/>
              <a:gd name="connsiteX234" fmla="*/ 6962604 w 8009859"/>
              <a:gd name="connsiteY234" fmla="*/ 5915105 h 5966984"/>
              <a:gd name="connsiteX235" fmla="*/ 6948830 w 8009859"/>
              <a:gd name="connsiteY235" fmla="*/ 5915564 h 5966984"/>
              <a:gd name="connsiteX236" fmla="*/ 6941942 w 8009859"/>
              <a:gd name="connsiteY236" fmla="*/ 5916482 h 5966984"/>
              <a:gd name="connsiteX237" fmla="*/ 6935056 w 8009859"/>
              <a:gd name="connsiteY237" fmla="*/ 5917400 h 5966984"/>
              <a:gd name="connsiteX238" fmla="*/ 6929088 w 8009859"/>
              <a:gd name="connsiteY238" fmla="*/ 5918318 h 5966984"/>
              <a:gd name="connsiteX239" fmla="*/ 6923578 w 8009859"/>
              <a:gd name="connsiteY239" fmla="*/ 5920615 h 5966984"/>
              <a:gd name="connsiteX240" fmla="*/ 6920823 w 8009859"/>
              <a:gd name="connsiteY240" fmla="*/ 5921533 h 5966984"/>
              <a:gd name="connsiteX241" fmla="*/ 6918528 w 8009859"/>
              <a:gd name="connsiteY241" fmla="*/ 5923369 h 5966984"/>
              <a:gd name="connsiteX242" fmla="*/ 6916692 w 8009859"/>
              <a:gd name="connsiteY242" fmla="*/ 5925206 h 5966984"/>
              <a:gd name="connsiteX243" fmla="*/ 6915314 w 8009859"/>
              <a:gd name="connsiteY243" fmla="*/ 5927042 h 5966984"/>
              <a:gd name="connsiteX244" fmla="*/ 6913937 w 8009859"/>
              <a:gd name="connsiteY244" fmla="*/ 5929337 h 5966984"/>
              <a:gd name="connsiteX245" fmla="*/ 6913477 w 8009859"/>
              <a:gd name="connsiteY245" fmla="*/ 5932092 h 5966984"/>
              <a:gd name="connsiteX246" fmla="*/ 6913018 w 8009859"/>
              <a:gd name="connsiteY246" fmla="*/ 5934847 h 5966984"/>
              <a:gd name="connsiteX247" fmla="*/ 6913477 w 8009859"/>
              <a:gd name="connsiteY247" fmla="*/ 5938061 h 5966984"/>
              <a:gd name="connsiteX248" fmla="*/ 6913937 w 8009859"/>
              <a:gd name="connsiteY248" fmla="*/ 5941734 h 5966984"/>
              <a:gd name="connsiteX249" fmla="*/ 6915774 w 8009859"/>
              <a:gd name="connsiteY249" fmla="*/ 5945866 h 5966984"/>
              <a:gd name="connsiteX250" fmla="*/ 6917610 w 8009859"/>
              <a:gd name="connsiteY250" fmla="*/ 5950457 h 5966984"/>
              <a:gd name="connsiteX251" fmla="*/ 6920364 w 8009859"/>
              <a:gd name="connsiteY251" fmla="*/ 5955508 h 5966984"/>
              <a:gd name="connsiteX252" fmla="*/ 6902918 w 8009859"/>
              <a:gd name="connsiteY252" fmla="*/ 5958721 h 5966984"/>
              <a:gd name="connsiteX253" fmla="*/ 6886390 w 8009859"/>
              <a:gd name="connsiteY253" fmla="*/ 5961476 h 5966984"/>
              <a:gd name="connsiteX254" fmla="*/ 6870320 w 8009859"/>
              <a:gd name="connsiteY254" fmla="*/ 5963772 h 5966984"/>
              <a:gd name="connsiteX255" fmla="*/ 6854710 w 8009859"/>
              <a:gd name="connsiteY255" fmla="*/ 5965149 h 5966984"/>
              <a:gd name="connsiteX256" fmla="*/ 6839559 w 8009859"/>
              <a:gd name="connsiteY256" fmla="*/ 5966527 h 5966984"/>
              <a:gd name="connsiteX257" fmla="*/ 6824915 w 8009859"/>
              <a:gd name="connsiteY257" fmla="*/ 5966984 h 5966984"/>
              <a:gd name="connsiteX258" fmla="*/ 6795392 w 8009859"/>
              <a:gd name="connsiteY258" fmla="*/ 5966984 h 5966984"/>
              <a:gd name="connsiteX259" fmla="*/ 6767018 w 8009859"/>
              <a:gd name="connsiteY259" fmla="*/ 5966527 h 5966984"/>
              <a:gd name="connsiteX260" fmla="*/ 6739010 w 8009859"/>
              <a:gd name="connsiteY260" fmla="*/ 5965149 h 5966984"/>
              <a:gd name="connsiteX261" fmla="*/ 6710544 w 8009859"/>
              <a:gd name="connsiteY261" fmla="*/ 5964231 h 5966984"/>
              <a:gd name="connsiteX262" fmla="*/ 6681620 w 8009859"/>
              <a:gd name="connsiteY262" fmla="*/ 5963772 h 5966984"/>
              <a:gd name="connsiteX263" fmla="*/ 6682539 w 8009859"/>
              <a:gd name="connsiteY263" fmla="*/ 5953212 h 5966984"/>
              <a:gd name="connsiteX264" fmla="*/ 6681161 w 8009859"/>
              <a:gd name="connsiteY264" fmla="*/ 5944489 h 5966984"/>
              <a:gd name="connsiteX265" fmla="*/ 6679784 w 8009859"/>
              <a:gd name="connsiteY265" fmla="*/ 5935765 h 5966984"/>
              <a:gd name="connsiteX266" fmla="*/ 6677488 w 8009859"/>
              <a:gd name="connsiteY266" fmla="*/ 5928419 h 5966984"/>
              <a:gd name="connsiteX267" fmla="*/ 6674733 w 8009859"/>
              <a:gd name="connsiteY267" fmla="*/ 5921533 h 5966984"/>
              <a:gd name="connsiteX268" fmla="*/ 6671978 w 8009859"/>
              <a:gd name="connsiteY268" fmla="*/ 5915105 h 5966984"/>
              <a:gd name="connsiteX269" fmla="*/ 6666469 w 8009859"/>
              <a:gd name="connsiteY269" fmla="*/ 5903626 h 5966984"/>
              <a:gd name="connsiteX270" fmla="*/ 6663714 w 8009859"/>
              <a:gd name="connsiteY270" fmla="*/ 5898117 h 5966984"/>
              <a:gd name="connsiteX271" fmla="*/ 6662338 w 8009859"/>
              <a:gd name="connsiteY271" fmla="*/ 5892607 h 5966984"/>
              <a:gd name="connsiteX272" fmla="*/ 6660960 w 8009859"/>
              <a:gd name="connsiteY272" fmla="*/ 5887558 h 5966984"/>
              <a:gd name="connsiteX273" fmla="*/ 6660960 w 8009859"/>
              <a:gd name="connsiteY273" fmla="*/ 5882048 h 5966984"/>
              <a:gd name="connsiteX274" fmla="*/ 6661419 w 8009859"/>
              <a:gd name="connsiteY274" fmla="*/ 5876079 h 5966984"/>
              <a:gd name="connsiteX275" fmla="*/ 6664174 w 8009859"/>
              <a:gd name="connsiteY275" fmla="*/ 5870111 h 5966984"/>
              <a:gd name="connsiteX276" fmla="*/ 6667847 w 8009859"/>
              <a:gd name="connsiteY276" fmla="*/ 5863224 h 5966984"/>
              <a:gd name="connsiteX277" fmla="*/ 6672896 w 8009859"/>
              <a:gd name="connsiteY277" fmla="*/ 5856337 h 5966984"/>
              <a:gd name="connsiteX278" fmla="*/ 6666469 w 8009859"/>
              <a:gd name="connsiteY278" fmla="*/ 5854041 h 5966984"/>
              <a:gd name="connsiteX279" fmla="*/ 6659582 w 8009859"/>
              <a:gd name="connsiteY279" fmla="*/ 5851746 h 5966984"/>
              <a:gd name="connsiteX280" fmla="*/ 6643512 w 8009859"/>
              <a:gd name="connsiteY280" fmla="*/ 5848532 h 5966984"/>
              <a:gd name="connsiteX281" fmla="*/ 6626526 w 8009859"/>
              <a:gd name="connsiteY281" fmla="*/ 5845777 h 5966984"/>
              <a:gd name="connsiteX282" fmla="*/ 6607701 w 8009859"/>
              <a:gd name="connsiteY282" fmla="*/ 5843940 h 5966984"/>
              <a:gd name="connsiteX283" fmla="*/ 6587960 w 8009859"/>
              <a:gd name="connsiteY283" fmla="*/ 5842564 h 5966984"/>
              <a:gd name="connsiteX284" fmla="*/ 6567298 w 8009859"/>
              <a:gd name="connsiteY284" fmla="*/ 5842104 h 5966984"/>
              <a:gd name="connsiteX285" fmla="*/ 6546178 w 8009859"/>
              <a:gd name="connsiteY285" fmla="*/ 5842104 h 5966984"/>
              <a:gd name="connsiteX286" fmla="*/ 6524140 w 8009859"/>
              <a:gd name="connsiteY286" fmla="*/ 5842564 h 5966984"/>
              <a:gd name="connsiteX287" fmla="*/ 6502562 w 8009859"/>
              <a:gd name="connsiteY287" fmla="*/ 5843940 h 5966984"/>
              <a:gd name="connsiteX288" fmla="*/ 6480983 w 8009859"/>
              <a:gd name="connsiteY288" fmla="*/ 5845777 h 5966984"/>
              <a:gd name="connsiteX289" fmla="*/ 6460323 w 8009859"/>
              <a:gd name="connsiteY289" fmla="*/ 5848073 h 5966984"/>
              <a:gd name="connsiteX290" fmla="*/ 6440122 w 8009859"/>
              <a:gd name="connsiteY290" fmla="*/ 5851286 h 5966984"/>
              <a:gd name="connsiteX291" fmla="*/ 6421297 w 8009859"/>
              <a:gd name="connsiteY291" fmla="*/ 5854501 h 5966984"/>
              <a:gd name="connsiteX292" fmla="*/ 6403850 w 8009859"/>
              <a:gd name="connsiteY292" fmla="*/ 5858632 h 5966984"/>
              <a:gd name="connsiteX293" fmla="*/ 6387782 w 8009859"/>
              <a:gd name="connsiteY293" fmla="*/ 5862765 h 5966984"/>
              <a:gd name="connsiteX294" fmla="*/ 6373548 w 8009859"/>
              <a:gd name="connsiteY294" fmla="*/ 5867815 h 5966984"/>
              <a:gd name="connsiteX295" fmla="*/ 6368957 w 8009859"/>
              <a:gd name="connsiteY295" fmla="*/ 5870111 h 5966984"/>
              <a:gd name="connsiteX296" fmla="*/ 6365284 w 8009859"/>
              <a:gd name="connsiteY296" fmla="*/ 5873324 h 5966984"/>
              <a:gd name="connsiteX297" fmla="*/ 6362989 w 8009859"/>
              <a:gd name="connsiteY297" fmla="*/ 5876539 h 5966984"/>
              <a:gd name="connsiteX298" fmla="*/ 6360693 w 8009859"/>
              <a:gd name="connsiteY298" fmla="*/ 5880670 h 5966984"/>
              <a:gd name="connsiteX299" fmla="*/ 6359316 w 8009859"/>
              <a:gd name="connsiteY299" fmla="*/ 5885262 h 5966984"/>
              <a:gd name="connsiteX300" fmla="*/ 6358398 w 8009859"/>
              <a:gd name="connsiteY300" fmla="*/ 5890771 h 5966984"/>
              <a:gd name="connsiteX301" fmla="*/ 6356562 w 8009859"/>
              <a:gd name="connsiteY301" fmla="*/ 5903168 h 5966984"/>
              <a:gd name="connsiteX302" fmla="*/ 6343706 w 8009859"/>
              <a:gd name="connsiteY302" fmla="*/ 5905005 h 5966984"/>
              <a:gd name="connsiteX303" fmla="*/ 6330390 w 8009859"/>
              <a:gd name="connsiteY303" fmla="*/ 5906381 h 5966984"/>
              <a:gd name="connsiteX304" fmla="*/ 6317077 w 8009859"/>
              <a:gd name="connsiteY304" fmla="*/ 5906841 h 5966984"/>
              <a:gd name="connsiteX305" fmla="*/ 6303762 w 8009859"/>
              <a:gd name="connsiteY305" fmla="*/ 5906841 h 5966984"/>
              <a:gd name="connsiteX306" fmla="*/ 6290448 w 8009859"/>
              <a:gd name="connsiteY306" fmla="*/ 5906841 h 5966984"/>
              <a:gd name="connsiteX307" fmla="*/ 6276674 w 8009859"/>
              <a:gd name="connsiteY307" fmla="*/ 5906381 h 5966984"/>
              <a:gd name="connsiteX308" fmla="*/ 6250045 w 8009859"/>
              <a:gd name="connsiteY308" fmla="*/ 5905005 h 5966984"/>
              <a:gd name="connsiteX309" fmla="*/ 6223874 w 8009859"/>
              <a:gd name="connsiteY309" fmla="*/ 5902250 h 5966984"/>
              <a:gd name="connsiteX310" fmla="*/ 6197705 w 8009859"/>
              <a:gd name="connsiteY310" fmla="*/ 5898117 h 5966984"/>
              <a:gd name="connsiteX311" fmla="*/ 6146742 w 8009859"/>
              <a:gd name="connsiteY311" fmla="*/ 5891231 h 5966984"/>
              <a:gd name="connsiteX312" fmla="*/ 6122867 w 8009859"/>
              <a:gd name="connsiteY312" fmla="*/ 5887558 h 5966984"/>
              <a:gd name="connsiteX313" fmla="*/ 6099452 w 8009859"/>
              <a:gd name="connsiteY313" fmla="*/ 5883425 h 5966984"/>
              <a:gd name="connsiteX314" fmla="*/ 6087974 w 8009859"/>
              <a:gd name="connsiteY314" fmla="*/ 5882507 h 5966984"/>
              <a:gd name="connsiteX315" fmla="*/ 6076954 w 8009859"/>
              <a:gd name="connsiteY315" fmla="*/ 5881130 h 5966984"/>
              <a:gd name="connsiteX316" fmla="*/ 6065936 w 8009859"/>
              <a:gd name="connsiteY316" fmla="*/ 5880670 h 5966984"/>
              <a:gd name="connsiteX317" fmla="*/ 6055835 w 8009859"/>
              <a:gd name="connsiteY317" fmla="*/ 5880670 h 5966984"/>
              <a:gd name="connsiteX318" fmla="*/ 6045276 w 8009859"/>
              <a:gd name="connsiteY318" fmla="*/ 5881130 h 5966984"/>
              <a:gd name="connsiteX319" fmla="*/ 6035634 w 8009859"/>
              <a:gd name="connsiteY319" fmla="*/ 5882048 h 5966984"/>
              <a:gd name="connsiteX320" fmla="*/ 6025534 w 8009859"/>
              <a:gd name="connsiteY320" fmla="*/ 5883425 h 5966984"/>
              <a:gd name="connsiteX321" fmla="*/ 6016350 w 8009859"/>
              <a:gd name="connsiteY321" fmla="*/ 5885721 h 5966984"/>
              <a:gd name="connsiteX322" fmla="*/ 6007168 w 8009859"/>
              <a:gd name="connsiteY322" fmla="*/ 5888476 h 5966984"/>
              <a:gd name="connsiteX323" fmla="*/ 5998446 w 8009859"/>
              <a:gd name="connsiteY323" fmla="*/ 5891689 h 5966984"/>
              <a:gd name="connsiteX324" fmla="*/ 5990182 w 8009859"/>
              <a:gd name="connsiteY324" fmla="*/ 5896280 h 5966984"/>
              <a:gd name="connsiteX325" fmla="*/ 5982835 w 8009859"/>
              <a:gd name="connsiteY325" fmla="*/ 5900872 h 5966984"/>
              <a:gd name="connsiteX326" fmla="*/ 5954370 w 8009859"/>
              <a:gd name="connsiteY326" fmla="*/ 5891689 h 5966984"/>
              <a:gd name="connsiteX327" fmla="*/ 5923608 w 8009859"/>
              <a:gd name="connsiteY327" fmla="*/ 5882507 h 5966984"/>
              <a:gd name="connsiteX328" fmla="*/ 5908457 w 8009859"/>
              <a:gd name="connsiteY328" fmla="*/ 5877916 h 5966984"/>
              <a:gd name="connsiteX329" fmla="*/ 5893765 w 8009859"/>
              <a:gd name="connsiteY329" fmla="*/ 5874243 h 5966984"/>
              <a:gd name="connsiteX330" fmla="*/ 5879074 w 8009859"/>
              <a:gd name="connsiteY330" fmla="*/ 5871488 h 5966984"/>
              <a:gd name="connsiteX331" fmla="*/ 5864840 w 8009859"/>
              <a:gd name="connsiteY331" fmla="*/ 5868733 h 5966984"/>
              <a:gd name="connsiteX332" fmla="*/ 5857954 w 8009859"/>
              <a:gd name="connsiteY332" fmla="*/ 5868275 h 5966984"/>
              <a:gd name="connsiteX333" fmla="*/ 5851066 w 8009859"/>
              <a:gd name="connsiteY333" fmla="*/ 5867815 h 5966984"/>
              <a:gd name="connsiteX334" fmla="*/ 5844638 w 8009859"/>
              <a:gd name="connsiteY334" fmla="*/ 5867815 h 5966984"/>
              <a:gd name="connsiteX335" fmla="*/ 5838210 w 8009859"/>
              <a:gd name="connsiteY335" fmla="*/ 5867815 h 5966984"/>
              <a:gd name="connsiteX336" fmla="*/ 5832243 w 8009859"/>
              <a:gd name="connsiteY336" fmla="*/ 5868275 h 5966984"/>
              <a:gd name="connsiteX337" fmla="*/ 5826733 w 8009859"/>
              <a:gd name="connsiteY337" fmla="*/ 5869193 h 5966984"/>
              <a:gd name="connsiteX338" fmla="*/ 5821224 w 8009859"/>
              <a:gd name="connsiteY338" fmla="*/ 5871029 h 5966984"/>
              <a:gd name="connsiteX339" fmla="*/ 5816172 w 8009859"/>
              <a:gd name="connsiteY339" fmla="*/ 5873324 h 5966984"/>
              <a:gd name="connsiteX340" fmla="*/ 5811582 w 8009859"/>
              <a:gd name="connsiteY340" fmla="*/ 5876079 h 5966984"/>
              <a:gd name="connsiteX341" fmla="*/ 5806990 w 8009859"/>
              <a:gd name="connsiteY341" fmla="*/ 5879294 h 5966984"/>
              <a:gd name="connsiteX342" fmla="*/ 5803317 w 8009859"/>
              <a:gd name="connsiteY342" fmla="*/ 5882967 h 5966984"/>
              <a:gd name="connsiteX343" fmla="*/ 5800104 w 8009859"/>
              <a:gd name="connsiteY343" fmla="*/ 5888016 h 5966984"/>
              <a:gd name="connsiteX344" fmla="*/ 5796891 w 8009859"/>
              <a:gd name="connsiteY344" fmla="*/ 5892607 h 5966984"/>
              <a:gd name="connsiteX345" fmla="*/ 5794135 w 8009859"/>
              <a:gd name="connsiteY345" fmla="*/ 5899035 h 5966984"/>
              <a:gd name="connsiteX346" fmla="*/ 5791840 w 8009859"/>
              <a:gd name="connsiteY346" fmla="*/ 5905463 h 5966984"/>
              <a:gd name="connsiteX347" fmla="*/ 5790004 w 8009859"/>
              <a:gd name="connsiteY347" fmla="*/ 5912351 h 5966984"/>
              <a:gd name="connsiteX348" fmla="*/ 5782198 w 8009859"/>
              <a:gd name="connsiteY348" fmla="*/ 5908218 h 5966984"/>
              <a:gd name="connsiteX349" fmla="*/ 5773934 w 8009859"/>
              <a:gd name="connsiteY349" fmla="*/ 5905463 h 5966984"/>
              <a:gd name="connsiteX350" fmla="*/ 5765669 w 8009859"/>
              <a:gd name="connsiteY350" fmla="*/ 5903168 h 5966984"/>
              <a:gd name="connsiteX351" fmla="*/ 5756946 w 8009859"/>
              <a:gd name="connsiteY351" fmla="*/ 5901332 h 5966984"/>
              <a:gd name="connsiteX352" fmla="*/ 5748682 w 8009859"/>
              <a:gd name="connsiteY352" fmla="*/ 5900872 h 5966984"/>
              <a:gd name="connsiteX353" fmla="*/ 5739959 w 8009859"/>
              <a:gd name="connsiteY353" fmla="*/ 5900872 h 5966984"/>
              <a:gd name="connsiteX354" fmla="*/ 5731236 w 8009859"/>
              <a:gd name="connsiteY354" fmla="*/ 5901332 h 5966984"/>
              <a:gd name="connsiteX355" fmla="*/ 5722512 w 8009859"/>
              <a:gd name="connsiteY355" fmla="*/ 5902708 h 5966984"/>
              <a:gd name="connsiteX356" fmla="*/ 5704607 w 8009859"/>
              <a:gd name="connsiteY356" fmla="*/ 5905005 h 5966984"/>
              <a:gd name="connsiteX357" fmla="*/ 5687160 w 8009859"/>
              <a:gd name="connsiteY357" fmla="*/ 5906841 h 5966984"/>
              <a:gd name="connsiteX358" fmla="*/ 5677978 w 8009859"/>
              <a:gd name="connsiteY358" fmla="*/ 5907759 h 5966984"/>
              <a:gd name="connsiteX359" fmla="*/ 5668335 w 8009859"/>
              <a:gd name="connsiteY359" fmla="*/ 5908218 h 5966984"/>
              <a:gd name="connsiteX360" fmla="*/ 5659612 w 8009859"/>
              <a:gd name="connsiteY360" fmla="*/ 5907759 h 5966984"/>
              <a:gd name="connsiteX361" fmla="*/ 5650430 w 8009859"/>
              <a:gd name="connsiteY361" fmla="*/ 5906841 h 5966984"/>
              <a:gd name="connsiteX362" fmla="*/ 5644002 w 8009859"/>
              <a:gd name="connsiteY362" fmla="*/ 5905923 h 5966984"/>
              <a:gd name="connsiteX363" fmla="*/ 5638033 w 8009859"/>
              <a:gd name="connsiteY363" fmla="*/ 5904086 h 5966984"/>
              <a:gd name="connsiteX364" fmla="*/ 5631605 w 8009859"/>
              <a:gd name="connsiteY364" fmla="*/ 5902250 h 5966984"/>
              <a:gd name="connsiteX365" fmla="*/ 5624719 w 8009859"/>
              <a:gd name="connsiteY365" fmla="*/ 5899495 h 5966984"/>
              <a:gd name="connsiteX366" fmla="*/ 5611865 w 8009859"/>
              <a:gd name="connsiteY366" fmla="*/ 5893986 h 5966984"/>
              <a:gd name="connsiteX367" fmla="*/ 5598548 w 8009859"/>
              <a:gd name="connsiteY367" fmla="*/ 5887558 h 5966984"/>
              <a:gd name="connsiteX368" fmla="*/ 5586152 w 8009859"/>
              <a:gd name="connsiteY368" fmla="*/ 5880670 h 5966984"/>
              <a:gd name="connsiteX369" fmla="*/ 5574216 w 8009859"/>
              <a:gd name="connsiteY369" fmla="*/ 5875161 h 5966984"/>
              <a:gd name="connsiteX370" fmla="*/ 5562738 w 8009859"/>
              <a:gd name="connsiteY370" fmla="*/ 5871029 h 5966984"/>
              <a:gd name="connsiteX371" fmla="*/ 5557227 w 8009859"/>
              <a:gd name="connsiteY371" fmla="*/ 5869193 h 5966984"/>
              <a:gd name="connsiteX372" fmla="*/ 5552178 w 8009859"/>
              <a:gd name="connsiteY372" fmla="*/ 5868275 h 5966984"/>
              <a:gd name="connsiteX373" fmla="*/ 5548505 w 8009859"/>
              <a:gd name="connsiteY373" fmla="*/ 5868275 h 5966984"/>
              <a:gd name="connsiteX374" fmla="*/ 5544832 w 8009859"/>
              <a:gd name="connsiteY374" fmla="*/ 5868733 h 5966984"/>
              <a:gd name="connsiteX375" fmla="*/ 5540700 w 8009859"/>
              <a:gd name="connsiteY375" fmla="*/ 5869193 h 5966984"/>
              <a:gd name="connsiteX376" fmla="*/ 5536570 w 8009859"/>
              <a:gd name="connsiteY376" fmla="*/ 5871029 h 5966984"/>
              <a:gd name="connsiteX377" fmla="*/ 5528303 w 8009859"/>
              <a:gd name="connsiteY377" fmla="*/ 5874243 h 5966984"/>
              <a:gd name="connsiteX378" fmla="*/ 5520039 w 8009859"/>
              <a:gd name="connsiteY378" fmla="*/ 5878834 h 5966984"/>
              <a:gd name="connsiteX379" fmla="*/ 5505347 w 8009859"/>
              <a:gd name="connsiteY379" fmla="*/ 5886640 h 5966984"/>
              <a:gd name="connsiteX380" fmla="*/ 5498920 w 8009859"/>
              <a:gd name="connsiteY380" fmla="*/ 5889853 h 5966984"/>
              <a:gd name="connsiteX381" fmla="*/ 5496164 w 8009859"/>
              <a:gd name="connsiteY381" fmla="*/ 5890771 h 5966984"/>
              <a:gd name="connsiteX382" fmla="*/ 5493410 w 8009859"/>
              <a:gd name="connsiteY382" fmla="*/ 5891231 h 5966984"/>
              <a:gd name="connsiteX383" fmla="*/ 5479636 w 8009859"/>
              <a:gd name="connsiteY383" fmla="*/ 5891689 h 5966984"/>
              <a:gd name="connsiteX384" fmla="*/ 5465862 w 8009859"/>
              <a:gd name="connsiteY384" fmla="*/ 5891231 h 5966984"/>
              <a:gd name="connsiteX385" fmla="*/ 5452088 w 8009859"/>
              <a:gd name="connsiteY385" fmla="*/ 5889853 h 5966984"/>
              <a:gd name="connsiteX386" fmla="*/ 5437855 w 8009859"/>
              <a:gd name="connsiteY386" fmla="*/ 5888476 h 5966984"/>
              <a:gd name="connsiteX387" fmla="*/ 5423163 w 8009859"/>
              <a:gd name="connsiteY387" fmla="*/ 5886640 h 5966984"/>
              <a:gd name="connsiteX388" fmla="*/ 5408931 w 8009859"/>
              <a:gd name="connsiteY388" fmla="*/ 5883885 h 5966984"/>
              <a:gd name="connsiteX389" fmla="*/ 5380006 w 8009859"/>
              <a:gd name="connsiteY389" fmla="*/ 5877916 h 5966984"/>
              <a:gd name="connsiteX390" fmla="*/ 5351540 w 8009859"/>
              <a:gd name="connsiteY390" fmla="*/ 5871029 h 5966984"/>
              <a:gd name="connsiteX391" fmla="*/ 5323534 w 8009859"/>
              <a:gd name="connsiteY391" fmla="*/ 5863683 h 5966984"/>
              <a:gd name="connsiteX392" fmla="*/ 5295987 w 8009859"/>
              <a:gd name="connsiteY392" fmla="*/ 5856796 h 5966984"/>
              <a:gd name="connsiteX393" fmla="*/ 5269358 w 8009859"/>
              <a:gd name="connsiteY393" fmla="*/ 5850368 h 5966984"/>
              <a:gd name="connsiteX394" fmla="*/ 5257423 w 8009859"/>
              <a:gd name="connsiteY394" fmla="*/ 5847613 h 5966984"/>
              <a:gd name="connsiteX395" fmla="*/ 5245484 w 8009859"/>
              <a:gd name="connsiteY395" fmla="*/ 5844400 h 5966984"/>
              <a:gd name="connsiteX396" fmla="*/ 5217476 w 8009859"/>
              <a:gd name="connsiteY396" fmla="*/ 5836136 h 5966984"/>
              <a:gd name="connsiteX397" fmla="*/ 5155495 w 8009859"/>
              <a:gd name="connsiteY397" fmla="*/ 5816393 h 5966984"/>
              <a:gd name="connsiteX398" fmla="*/ 5121062 w 8009859"/>
              <a:gd name="connsiteY398" fmla="*/ 5806292 h 5966984"/>
              <a:gd name="connsiteX399" fmla="*/ 5103614 w 8009859"/>
              <a:gd name="connsiteY399" fmla="*/ 5801243 h 5966984"/>
              <a:gd name="connsiteX400" fmla="*/ 5086167 w 8009859"/>
              <a:gd name="connsiteY400" fmla="*/ 5796651 h 5966984"/>
              <a:gd name="connsiteX401" fmla="*/ 5068262 w 8009859"/>
              <a:gd name="connsiteY401" fmla="*/ 5792519 h 5966984"/>
              <a:gd name="connsiteX402" fmla="*/ 5049897 w 8009859"/>
              <a:gd name="connsiteY402" fmla="*/ 5789305 h 5966984"/>
              <a:gd name="connsiteX403" fmla="*/ 5032450 w 8009859"/>
              <a:gd name="connsiteY403" fmla="*/ 5786091 h 5966984"/>
              <a:gd name="connsiteX404" fmla="*/ 5014544 w 8009859"/>
              <a:gd name="connsiteY404" fmla="*/ 5783336 h 5966984"/>
              <a:gd name="connsiteX405" fmla="*/ 5003067 w 8009859"/>
              <a:gd name="connsiteY405" fmla="*/ 5781960 h 5966984"/>
              <a:gd name="connsiteX406" fmla="*/ 4992506 w 8009859"/>
              <a:gd name="connsiteY406" fmla="*/ 5781041 h 5966984"/>
              <a:gd name="connsiteX407" fmla="*/ 4981486 w 8009859"/>
              <a:gd name="connsiteY407" fmla="*/ 5780581 h 5966984"/>
              <a:gd name="connsiteX408" fmla="*/ 4970928 w 8009859"/>
              <a:gd name="connsiteY408" fmla="*/ 5780581 h 5966984"/>
              <a:gd name="connsiteX409" fmla="*/ 4949810 w 8009859"/>
              <a:gd name="connsiteY409" fmla="*/ 5781041 h 5966984"/>
              <a:gd name="connsiteX410" fmla="*/ 4929148 w 8009859"/>
              <a:gd name="connsiteY410" fmla="*/ 5781500 h 5966984"/>
              <a:gd name="connsiteX411" fmla="*/ 4908946 w 8009859"/>
              <a:gd name="connsiteY411" fmla="*/ 5781960 h 5966984"/>
              <a:gd name="connsiteX412" fmla="*/ 4898386 w 8009859"/>
              <a:gd name="connsiteY412" fmla="*/ 5781500 h 5966984"/>
              <a:gd name="connsiteX413" fmla="*/ 4888744 w 8009859"/>
              <a:gd name="connsiteY413" fmla="*/ 5781041 h 5966984"/>
              <a:gd name="connsiteX414" fmla="*/ 4878643 w 8009859"/>
              <a:gd name="connsiteY414" fmla="*/ 5780123 h 5966984"/>
              <a:gd name="connsiteX415" fmla="*/ 4868542 w 8009859"/>
              <a:gd name="connsiteY415" fmla="*/ 5778287 h 5966984"/>
              <a:gd name="connsiteX416" fmla="*/ 4858442 w 8009859"/>
              <a:gd name="connsiteY416" fmla="*/ 5775990 h 5966984"/>
              <a:gd name="connsiteX417" fmla="*/ 4848801 w 8009859"/>
              <a:gd name="connsiteY417" fmla="*/ 5773235 h 5966984"/>
              <a:gd name="connsiteX418" fmla="*/ 4837322 w 8009859"/>
              <a:gd name="connsiteY418" fmla="*/ 5769562 h 5966984"/>
              <a:gd name="connsiteX419" fmla="*/ 4825844 w 8009859"/>
              <a:gd name="connsiteY419" fmla="*/ 5764971 h 5966984"/>
              <a:gd name="connsiteX420" fmla="*/ 4803806 w 8009859"/>
              <a:gd name="connsiteY420" fmla="*/ 5755330 h 5966984"/>
              <a:gd name="connsiteX421" fmla="*/ 4781769 w 8009859"/>
              <a:gd name="connsiteY421" fmla="*/ 5745688 h 5966984"/>
              <a:gd name="connsiteX422" fmla="*/ 4759272 w 8009859"/>
              <a:gd name="connsiteY422" fmla="*/ 5735587 h 5966984"/>
              <a:gd name="connsiteX423" fmla="*/ 4737234 w 8009859"/>
              <a:gd name="connsiteY423" fmla="*/ 5726405 h 5966984"/>
              <a:gd name="connsiteX424" fmla="*/ 4725756 w 8009859"/>
              <a:gd name="connsiteY424" fmla="*/ 5722732 h 5966984"/>
              <a:gd name="connsiteX425" fmla="*/ 4714277 w 8009859"/>
              <a:gd name="connsiteY425" fmla="*/ 5718601 h 5966984"/>
              <a:gd name="connsiteX426" fmla="*/ 4702340 w 8009859"/>
              <a:gd name="connsiteY426" fmla="*/ 5716304 h 5966984"/>
              <a:gd name="connsiteX427" fmla="*/ 4689944 w 8009859"/>
              <a:gd name="connsiteY427" fmla="*/ 5713549 h 5966984"/>
              <a:gd name="connsiteX428" fmla="*/ 4677547 w 8009859"/>
              <a:gd name="connsiteY428" fmla="*/ 5711255 h 5966984"/>
              <a:gd name="connsiteX429" fmla="*/ 4665152 w 8009859"/>
              <a:gd name="connsiteY429" fmla="*/ 5709876 h 5966984"/>
              <a:gd name="connsiteX430" fmla="*/ 4672039 w 8009859"/>
              <a:gd name="connsiteY430" fmla="*/ 5700694 h 5966984"/>
              <a:gd name="connsiteX431" fmla="*/ 4677088 w 8009859"/>
              <a:gd name="connsiteY431" fmla="*/ 5691971 h 5966984"/>
              <a:gd name="connsiteX432" fmla="*/ 4680762 w 8009859"/>
              <a:gd name="connsiteY432" fmla="*/ 5683707 h 5966984"/>
              <a:gd name="connsiteX433" fmla="*/ 4683516 w 8009859"/>
              <a:gd name="connsiteY433" fmla="*/ 5676361 h 5966984"/>
              <a:gd name="connsiteX434" fmla="*/ 4685354 w 8009859"/>
              <a:gd name="connsiteY434" fmla="*/ 5668555 h 5966984"/>
              <a:gd name="connsiteX435" fmla="*/ 4686271 w 8009859"/>
              <a:gd name="connsiteY435" fmla="*/ 5661669 h 5966984"/>
              <a:gd name="connsiteX436" fmla="*/ 4687648 w 8009859"/>
              <a:gd name="connsiteY436" fmla="*/ 5647436 h 5966984"/>
              <a:gd name="connsiteX437" fmla="*/ 4661020 w 8009859"/>
              <a:gd name="connsiteY437" fmla="*/ 5641468 h 5966984"/>
              <a:gd name="connsiteX438" fmla="*/ 4635769 w 8009859"/>
              <a:gd name="connsiteY438" fmla="*/ 5635958 h 5966984"/>
              <a:gd name="connsiteX439" fmla="*/ 4622912 w 8009859"/>
              <a:gd name="connsiteY439" fmla="*/ 5633662 h 5966984"/>
              <a:gd name="connsiteX440" fmla="*/ 4610516 w 8009859"/>
              <a:gd name="connsiteY440" fmla="*/ 5632285 h 5966984"/>
              <a:gd name="connsiteX441" fmla="*/ 4598120 w 8009859"/>
              <a:gd name="connsiteY441" fmla="*/ 5630907 h 5966984"/>
              <a:gd name="connsiteX442" fmla="*/ 4586182 w 8009859"/>
              <a:gd name="connsiteY442" fmla="*/ 5630449 h 5966984"/>
              <a:gd name="connsiteX443" fmla="*/ 4576540 w 8009859"/>
              <a:gd name="connsiteY443" fmla="*/ 5630449 h 5966984"/>
              <a:gd name="connsiteX444" fmla="*/ 4567358 w 8009859"/>
              <a:gd name="connsiteY444" fmla="*/ 5631367 h 5966984"/>
              <a:gd name="connsiteX445" fmla="*/ 4558175 w 8009859"/>
              <a:gd name="connsiteY445" fmla="*/ 5633204 h 5966984"/>
              <a:gd name="connsiteX446" fmla="*/ 4548994 w 8009859"/>
              <a:gd name="connsiteY446" fmla="*/ 5635040 h 5966984"/>
              <a:gd name="connsiteX447" fmla="*/ 4529710 w 8009859"/>
              <a:gd name="connsiteY447" fmla="*/ 5639631 h 5966984"/>
              <a:gd name="connsiteX448" fmla="*/ 4510886 w 8009859"/>
              <a:gd name="connsiteY448" fmla="*/ 5645141 h 5966984"/>
              <a:gd name="connsiteX449" fmla="*/ 4491603 w 8009859"/>
              <a:gd name="connsiteY449" fmla="*/ 5650190 h 5966984"/>
              <a:gd name="connsiteX450" fmla="*/ 4481960 w 8009859"/>
              <a:gd name="connsiteY450" fmla="*/ 5652487 h 5966984"/>
              <a:gd name="connsiteX451" fmla="*/ 4472320 w 8009859"/>
              <a:gd name="connsiteY451" fmla="*/ 5654323 h 5966984"/>
              <a:gd name="connsiteX452" fmla="*/ 4462678 w 8009859"/>
              <a:gd name="connsiteY452" fmla="*/ 5655700 h 5966984"/>
              <a:gd name="connsiteX453" fmla="*/ 4453036 w 8009859"/>
              <a:gd name="connsiteY453" fmla="*/ 5656618 h 5966984"/>
              <a:gd name="connsiteX454" fmla="*/ 4442938 w 8009859"/>
              <a:gd name="connsiteY454" fmla="*/ 5656618 h 5966984"/>
              <a:gd name="connsiteX455" fmla="*/ 4433754 w 8009859"/>
              <a:gd name="connsiteY455" fmla="*/ 5656160 h 5966984"/>
              <a:gd name="connsiteX456" fmla="*/ 4426408 w 8009859"/>
              <a:gd name="connsiteY456" fmla="*/ 5654782 h 5966984"/>
              <a:gd name="connsiteX457" fmla="*/ 4418144 w 8009859"/>
              <a:gd name="connsiteY457" fmla="*/ 5653405 h 5966984"/>
              <a:gd name="connsiteX458" fmla="*/ 4410338 w 8009859"/>
              <a:gd name="connsiteY458" fmla="*/ 5651109 h 5966984"/>
              <a:gd name="connsiteX459" fmla="*/ 4402073 w 8009859"/>
              <a:gd name="connsiteY459" fmla="*/ 5647896 h 5966984"/>
              <a:gd name="connsiteX460" fmla="*/ 4394727 w 8009859"/>
              <a:gd name="connsiteY460" fmla="*/ 5644681 h 5966984"/>
              <a:gd name="connsiteX461" fmla="*/ 4386923 w 8009859"/>
              <a:gd name="connsiteY461" fmla="*/ 5641008 h 5966984"/>
              <a:gd name="connsiteX462" fmla="*/ 4371312 w 8009859"/>
              <a:gd name="connsiteY462" fmla="*/ 5632744 h 5966984"/>
              <a:gd name="connsiteX463" fmla="*/ 4355242 w 8009859"/>
              <a:gd name="connsiteY463" fmla="*/ 5624480 h 5966984"/>
              <a:gd name="connsiteX464" fmla="*/ 4339633 w 8009859"/>
              <a:gd name="connsiteY464" fmla="*/ 5617134 h 5966984"/>
              <a:gd name="connsiteX465" fmla="*/ 4331828 w 8009859"/>
              <a:gd name="connsiteY465" fmla="*/ 5613920 h 5966984"/>
              <a:gd name="connsiteX466" fmla="*/ 4324023 w 8009859"/>
              <a:gd name="connsiteY466" fmla="*/ 5611166 h 5966984"/>
              <a:gd name="connsiteX467" fmla="*/ 4316221 w 8009859"/>
              <a:gd name="connsiteY467" fmla="*/ 5608411 h 5966984"/>
              <a:gd name="connsiteX468" fmla="*/ 4308412 w 8009859"/>
              <a:gd name="connsiteY468" fmla="*/ 5607493 h 5966984"/>
              <a:gd name="connsiteX469" fmla="*/ 4301984 w 8009859"/>
              <a:gd name="connsiteY469" fmla="*/ 5606574 h 5966984"/>
              <a:gd name="connsiteX470" fmla="*/ 4294638 w 8009859"/>
              <a:gd name="connsiteY470" fmla="*/ 5606574 h 5966984"/>
              <a:gd name="connsiteX471" fmla="*/ 4287292 w 8009859"/>
              <a:gd name="connsiteY471" fmla="*/ 5606574 h 5966984"/>
              <a:gd name="connsiteX472" fmla="*/ 4279488 w 8009859"/>
              <a:gd name="connsiteY472" fmla="*/ 5607033 h 5966984"/>
              <a:gd name="connsiteX473" fmla="*/ 4262960 w 8009859"/>
              <a:gd name="connsiteY473" fmla="*/ 5607951 h 5966984"/>
              <a:gd name="connsiteX474" fmla="*/ 4245513 w 8009859"/>
              <a:gd name="connsiteY474" fmla="*/ 5610247 h 5966984"/>
              <a:gd name="connsiteX475" fmla="*/ 4227148 w 8009859"/>
              <a:gd name="connsiteY475" fmla="*/ 5612084 h 5966984"/>
              <a:gd name="connsiteX476" fmla="*/ 4207865 w 8009859"/>
              <a:gd name="connsiteY476" fmla="*/ 5613002 h 5966984"/>
              <a:gd name="connsiteX477" fmla="*/ 4198223 w 8009859"/>
              <a:gd name="connsiteY477" fmla="*/ 5613002 h 5966984"/>
              <a:gd name="connsiteX478" fmla="*/ 4187664 w 8009859"/>
              <a:gd name="connsiteY478" fmla="*/ 5612542 h 5966984"/>
              <a:gd name="connsiteX479" fmla="*/ 4177564 w 8009859"/>
              <a:gd name="connsiteY479" fmla="*/ 5612084 h 5966984"/>
              <a:gd name="connsiteX480" fmla="*/ 4166545 w 8009859"/>
              <a:gd name="connsiteY480" fmla="*/ 5610247 h 5966984"/>
              <a:gd name="connsiteX481" fmla="*/ 3959020 w 8009859"/>
              <a:gd name="connsiteY481" fmla="*/ 5571681 h 5966984"/>
              <a:gd name="connsiteX482" fmla="*/ 3908517 w 8009859"/>
              <a:gd name="connsiteY482" fmla="*/ 5562957 h 5966984"/>
              <a:gd name="connsiteX483" fmla="*/ 3858932 w 8009859"/>
              <a:gd name="connsiteY483" fmla="*/ 5553775 h 5966984"/>
              <a:gd name="connsiteX484" fmla="*/ 3809348 w 8009859"/>
              <a:gd name="connsiteY484" fmla="*/ 5543674 h 5966984"/>
              <a:gd name="connsiteX485" fmla="*/ 3759761 w 8009859"/>
              <a:gd name="connsiteY485" fmla="*/ 5532655 h 5966984"/>
              <a:gd name="connsiteX486" fmla="*/ 3567388 w 8009859"/>
              <a:gd name="connsiteY486" fmla="*/ 5489039 h 5966984"/>
              <a:gd name="connsiteX487" fmla="*/ 3519180 w 8009859"/>
              <a:gd name="connsiteY487" fmla="*/ 5475724 h 5966984"/>
              <a:gd name="connsiteX488" fmla="*/ 3471432 w 8009859"/>
              <a:gd name="connsiteY488" fmla="*/ 5461032 h 5966984"/>
              <a:gd name="connsiteX489" fmla="*/ 3423683 w 8009859"/>
              <a:gd name="connsiteY489" fmla="*/ 5445881 h 5966984"/>
              <a:gd name="connsiteX490" fmla="*/ 3376853 w 8009859"/>
              <a:gd name="connsiteY490" fmla="*/ 5430730 h 5966984"/>
              <a:gd name="connsiteX491" fmla="*/ 3246461 w 8009859"/>
              <a:gd name="connsiteY491" fmla="*/ 5385735 h 5966984"/>
              <a:gd name="connsiteX492" fmla="*/ 3181725 w 8009859"/>
              <a:gd name="connsiteY492" fmla="*/ 5362321 h 5966984"/>
              <a:gd name="connsiteX493" fmla="*/ 3116071 w 8009859"/>
              <a:gd name="connsiteY493" fmla="*/ 5338447 h 5966984"/>
              <a:gd name="connsiteX494" fmla="*/ 3050875 w 8009859"/>
              <a:gd name="connsiteY494" fmla="*/ 5314572 h 5966984"/>
              <a:gd name="connsiteX495" fmla="*/ 2985219 w 8009859"/>
              <a:gd name="connsiteY495" fmla="*/ 5289779 h 5966984"/>
              <a:gd name="connsiteX496" fmla="*/ 2920024 w 8009859"/>
              <a:gd name="connsiteY496" fmla="*/ 5264527 h 5966984"/>
              <a:gd name="connsiteX497" fmla="*/ 2853911 w 8009859"/>
              <a:gd name="connsiteY497" fmla="*/ 5238358 h 5966984"/>
              <a:gd name="connsiteX498" fmla="*/ 2787797 w 8009859"/>
              <a:gd name="connsiteY498" fmla="*/ 5211729 h 5966984"/>
              <a:gd name="connsiteX499" fmla="*/ 2721224 w 8009859"/>
              <a:gd name="connsiteY499" fmla="*/ 5184181 h 5966984"/>
              <a:gd name="connsiteX500" fmla="*/ 2654193 w 8009859"/>
              <a:gd name="connsiteY500" fmla="*/ 5155256 h 5966984"/>
              <a:gd name="connsiteX501" fmla="*/ 2587160 w 8009859"/>
              <a:gd name="connsiteY501" fmla="*/ 5125872 h 5966984"/>
              <a:gd name="connsiteX502" fmla="*/ 2519669 w 8009859"/>
              <a:gd name="connsiteY502" fmla="*/ 5095570 h 5966984"/>
              <a:gd name="connsiteX503" fmla="*/ 2452179 w 8009859"/>
              <a:gd name="connsiteY503" fmla="*/ 5063431 h 5966984"/>
              <a:gd name="connsiteX504" fmla="*/ 2383310 w 8009859"/>
              <a:gd name="connsiteY504" fmla="*/ 5030374 h 5966984"/>
              <a:gd name="connsiteX505" fmla="*/ 2314441 w 8009859"/>
              <a:gd name="connsiteY505" fmla="*/ 4995481 h 5966984"/>
              <a:gd name="connsiteX506" fmla="*/ 2308472 w 8009859"/>
              <a:gd name="connsiteY506" fmla="*/ 4993186 h 5966984"/>
              <a:gd name="connsiteX507" fmla="*/ 2302963 w 8009859"/>
              <a:gd name="connsiteY507" fmla="*/ 4991349 h 5966984"/>
              <a:gd name="connsiteX508" fmla="*/ 2297453 w 8009859"/>
              <a:gd name="connsiteY508" fmla="*/ 4989971 h 5966984"/>
              <a:gd name="connsiteX509" fmla="*/ 2292861 w 8009859"/>
              <a:gd name="connsiteY509" fmla="*/ 4989513 h 5966984"/>
              <a:gd name="connsiteX510" fmla="*/ 2284140 w 8009859"/>
              <a:gd name="connsiteY510" fmla="*/ 4988595 h 5966984"/>
              <a:gd name="connsiteX511" fmla="*/ 2280007 w 8009859"/>
              <a:gd name="connsiteY511" fmla="*/ 4988135 h 5966984"/>
              <a:gd name="connsiteX512" fmla="*/ 2276793 w 8009859"/>
              <a:gd name="connsiteY512" fmla="*/ 4986758 h 5966984"/>
              <a:gd name="connsiteX513" fmla="*/ 2274039 w 8009859"/>
              <a:gd name="connsiteY513" fmla="*/ 4985840 h 5966984"/>
              <a:gd name="connsiteX514" fmla="*/ 2272202 w 8009859"/>
              <a:gd name="connsiteY514" fmla="*/ 4984003 h 5966984"/>
              <a:gd name="connsiteX515" fmla="*/ 2270826 w 8009859"/>
              <a:gd name="connsiteY515" fmla="*/ 4981249 h 5966984"/>
              <a:gd name="connsiteX516" fmla="*/ 2270365 w 8009859"/>
              <a:gd name="connsiteY516" fmla="*/ 4978034 h 5966984"/>
              <a:gd name="connsiteX517" fmla="*/ 2270365 w 8009859"/>
              <a:gd name="connsiteY517" fmla="*/ 4973903 h 5966984"/>
              <a:gd name="connsiteX518" fmla="*/ 2270826 w 8009859"/>
              <a:gd name="connsiteY518" fmla="*/ 4967933 h 5966984"/>
              <a:gd name="connsiteX519" fmla="*/ 2273121 w 8009859"/>
              <a:gd name="connsiteY519" fmla="*/ 4960587 h 5966984"/>
              <a:gd name="connsiteX520" fmla="*/ 2275875 w 8009859"/>
              <a:gd name="connsiteY520" fmla="*/ 4951865 h 5966984"/>
              <a:gd name="connsiteX521" fmla="*/ 2252001 w 8009859"/>
              <a:gd name="connsiteY521" fmla="*/ 4945437 h 5966984"/>
              <a:gd name="connsiteX522" fmla="*/ 2249705 w 8009859"/>
              <a:gd name="connsiteY522" fmla="*/ 4948650 h 5966984"/>
              <a:gd name="connsiteX523" fmla="*/ 2247868 w 8009859"/>
              <a:gd name="connsiteY523" fmla="*/ 4951405 h 5966984"/>
              <a:gd name="connsiteX524" fmla="*/ 2247868 w 8009859"/>
              <a:gd name="connsiteY524" fmla="*/ 4959669 h 5966984"/>
              <a:gd name="connsiteX525" fmla="*/ 2247868 w 8009859"/>
              <a:gd name="connsiteY525" fmla="*/ 4967933 h 5966984"/>
              <a:gd name="connsiteX526" fmla="*/ 2247410 w 8009859"/>
              <a:gd name="connsiteY526" fmla="*/ 4984462 h 5966984"/>
              <a:gd name="connsiteX527" fmla="*/ 2247410 w 8009859"/>
              <a:gd name="connsiteY527" fmla="*/ 5000990 h 5966984"/>
              <a:gd name="connsiteX528" fmla="*/ 2247868 w 8009859"/>
              <a:gd name="connsiteY528" fmla="*/ 5009714 h 5966984"/>
              <a:gd name="connsiteX529" fmla="*/ 2248328 w 8009859"/>
              <a:gd name="connsiteY529" fmla="*/ 5017519 h 5966984"/>
              <a:gd name="connsiteX530" fmla="*/ 2250164 w 8009859"/>
              <a:gd name="connsiteY530" fmla="*/ 5025783 h 5966984"/>
              <a:gd name="connsiteX531" fmla="*/ 2252918 w 8009859"/>
              <a:gd name="connsiteY531" fmla="*/ 5033129 h 5966984"/>
              <a:gd name="connsiteX532" fmla="*/ 2256132 w 8009859"/>
              <a:gd name="connsiteY532" fmla="*/ 5040935 h 5966984"/>
              <a:gd name="connsiteX533" fmla="*/ 2260723 w 8009859"/>
              <a:gd name="connsiteY533" fmla="*/ 5047821 h 5966984"/>
              <a:gd name="connsiteX534" fmla="*/ 2266693 w 8009859"/>
              <a:gd name="connsiteY534" fmla="*/ 5055167 h 5966984"/>
              <a:gd name="connsiteX535" fmla="*/ 2273579 w 8009859"/>
              <a:gd name="connsiteY535" fmla="*/ 5061595 h 5966984"/>
              <a:gd name="connsiteX536" fmla="*/ 2281842 w 8009859"/>
              <a:gd name="connsiteY536" fmla="*/ 5068022 h 5966984"/>
              <a:gd name="connsiteX537" fmla="*/ 2292403 w 8009859"/>
              <a:gd name="connsiteY537" fmla="*/ 5073532 h 5966984"/>
              <a:gd name="connsiteX538" fmla="*/ 2288731 w 8009859"/>
              <a:gd name="connsiteY538" fmla="*/ 5078583 h 5966984"/>
              <a:gd name="connsiteX539" fmla="*/ 2285058 w 8009859"/>
              <a:gd name="connsiteY539" fmla="*/ 5083174 h 5966984"/>
              <a:gd name="connsiteX540" fmla="*/ 2276793 w 8009859"/>
              <a:gd name="connsiteY540" fmla="*/ 5091438 h 5966984"/>
              <a:gd name="connsiteX541" fmla="*/ 2268069 w 8009859"/>
              <a:gd name="connsiteY541" fmla="*/ 5098784 h 5966984"/>
              <a:gd name="connsiteX542" fmla="*/ 2259346 w 8009859"/>
              <a:gd name="connsiteY542" fmla="*/ 5104752 h 5966984"/>
              <a:gd name="connsiteX543" fmla="*/ 2250164 w 8009859"/>
              <a:gd name="connsiteY543" fmla="*/ 5109343 h 5966984"/>
              <a:gd name="connsiteX544" fmla="*/ 2241440 w 8009859"/>
              <a:gd name="connsiteY544" fmla="*/ 5113016 h 5966984"/>
              <a:gd name="connsiteX545" fmla="*/ 2232718 w 8009859"/>
              <a:gd name="connsiteY545" fmla="*/ 5114853 h 5966984"/>
              <a:gd name="connsiteX546" fmla="*/ 2224453 w 8009859"/>
              <a:gd name="connsiteY546" fmla="*/ 5116231 h 5966984"/>
              <a:gd name="connsiteX547" fmla="*/ 2220781 w 8009859"/>
              <a:gd name="connsiteY547" fmla="*/ 5116231 h 5966984"/>
              <a:gd name="connsiteX548" fmla="*/ 2217108 w 8009859"/>
              <a:gd name="connsiteY548" fmla="*/ 5115771 h 5966984"/>
              <a:gd name="connsiteX549" fmla="*/ 2212975 w 8009859"/>
              <a:gd name="connsiteY549" fmla="*/ 5114853 h 5966984"/>
              <a:gd name="connsiteX550" fmla="*/ 2209762 w 8009859"/>
              <a:gd name="connsiteY550" fmla="*/ 5113935 h 5966984"/>
              <a:gd name="connsiteX551" fmla="*/ 2207007 w 8009859"/>
              <a:gd name="connsiteY551" fmla="*/ 5112098 h 5966984"/>
              <a:gd name="connsiteX552" fmla="*/ 2204252 w 8009859"/>
              <a:gd name="connsiteY552" fmla="*/ 5110721 h 5966984"/>
              <a:gd name="connsiteX553" fmla="*/ 2202415 w 8009859"/>
              <a:gd name="connsiteY553" fmla="*/ 5108425 h 5966984"/>
              <a:gd name="connsiteX554" fmla="*/ 2200119 w 8009859"/>
              <a:gd name="connsiteY554" fmla="*/ 5105670 h 5966984"/>
              <a:gd name="connsiteX555" fmla="*/ 2198282 w 8009859"/>
              <a:gd name="connsiteY555" fmla="*/ 5102916 h 5966984"/>
              <a:gd name="connsiteX556" fmla="*/ 2196906 w 8009859"/>
              <a:gd name="connsiteY556" fmla="*/ 5099702 h 5966984"/>
              <a:gd name="connsiteX557" fmla="*/ 2195987 w 8009859"/>
              <a:gd name="connsiteY557" fmla="*/ 5096029 h 5966984"/>
              <a:gd name="connsiteX558" fmla="*/ 2195528 w 8009859"/>
              <a:gd name="connsiteY558" fmla="*/ 5091897 h 5966984"/>
              <a:gd name="connsiteX559" fmla="*/ 2195528 w 8009859"/>
              <a:gd name="connsiteY559" fmla="*/ 5087765 h 5966984"/>
              <a:gd name="connsiteX560" fmla="*/ 2195987 w 8009859"/>
              <a:gd name="connsiteY560" fmla="*/ 5082714 h 5966984"/>
              <a:gd name="connsiteX561" fmla="*/ 2197364 w 8009859"/>
              <a:gd name="connsiteY561" fmla="*/ 5077205 h 5966984"/>
              <a:gd name="connsiteX562" fmla="*/ 2198282 w 8009859"/>
              <a:gd name="connsiteY562" fmla="*/ 5072155 h 5966984"/>
              <a:gd name="connsiteX563" fmla="*/ 2191396 w 8009859"/>
              <a:gd name="connsiteY563" fmla="*/ 5070319 h 5966984"/>
              <a:gd name="connsiteX564" fmla="*/ 2188642 w 8009859"/>
              <a:gd name="connsiteY564" fmla="*/ 5070319 h 5966984"/>
              <a:gd name="connsiteX565" fmla="*/ 2186346 w 8009859"/>
              <a:gd name="connsiteY565" fmla="*/ 5070777 h 5966984"/>
              <a:gd name="connsiteX566" fmla="*/ 2184510 w 8009859"/>
              <a:gd name="connsiteY566" fmla="*/ 5071237 h 5966984"/>
              <a:gd name="connsiteX567" fmla="*/ 2183132 w 8009859"/>
              <a:gd name="connsiteY567" fmla="*/ 5072613 h 5966984"/>
              <a:gd name="connsiteX568" fmla="*/ 2182214 w 8009859"/>
              <a:gd name="connsiteY568" fmla="*/ 5073532 h 5966984"/>
              <a:gd name="connsiteX569" fmla="*/ 2181296 w 8009859"/>
              <a:gd name="connsiteY569" fmla="*/ 5075368 h 5966984"/>
              <a:gd name="connsiteX570" fmla="*/ 2180835 w 8009859"/>
              <a:gd name="connsiteY570" fmla="*/ 5079501 h 5966984"/>
              <a:gd name="connsiteX571" fmla="*/ 2180835 w 8009859"/>
              <a:gd name="connsiteY571" fmla="*/ 5084551 h 5966984"/>
              <a:gd name="connsiteX572" fmla="*/ 2182672 w 8009859"/>
              <a:gd name="connsiteY572" fmla="*/ 5096948 h 5966984"/>
              <a:gd name="connsiteX573" fmla="*/ 2183132 w 8009859"/>
              <a:gd name="connsiteY573" fmla="*/ 5104294 h 5966984"/>
              <a:gd name="connsiteX574" fmla="*/ 2183132 w 8009859"/>
              <a:gd name="connsiteY574" fmla="*/ 5111640 h 5966984"/>
              <a:gd name="connsiteX575" fmla="*/ 2183132 w 8009859"/>
              <a:gd name="connsiteY575" fmla="*/ 5118986 h 5966984"/>
              <a:gd name="connsiteX576" fmla="*/ 2181296 w 8009859"/>
              <a:gd name="connsiteY576" fmla="*/ 5126332 h 5966984"/>
              <a:gd name="connsiteX577" fmla="*/ 2180377 w 8009859"/>
              <a:gd name="connsiteY577" fmla="*/ 5130463 h 5966984"/>
              <a:gd name="connsiteX578" fmla="*/ 2178541 w 8009859"/>
              <a:gd name="connsiteY578" fmla="*/ 5134136 h 5966984"/>
              <a:gd name="connsiteX579" fmla="*/ 2176705 w 8009859"/>
              <a:gd name="connsiteY579" fmla="*/ 5137809 h 5966984"/>
              <a:gd name="connsiteX580" fmla="*/ 2173949 w 8009859"/>
              <a:gd name="connsiteY580" fmla="*/ 5141024 h 5966984"/>
              <a:gd name="connsiteX581" fmla="*/ 2171195 w 8009859"/>
              <a:gd name="connsiteY581" fmla="*/ 5144697 h 5966984"/>
              <a:gd name="connsiteX582" fmla="*/ 2167062 w 8009859"/>
              <a:gd name="connsiteY582" fmla="*/ 5147910 h 5966984"/>
              <a:gd name="connsiteX583" fmla="*/ 2163389 w 8009859"/>
              <a:gd name="connsiteY583" fmla="*/ 5151124 h 5966984"/>
              <a:gd name="connsiteX584" fmla="*/ 2158339 w 8009859"/>
              <a:gd name="connsiteY584" fmla="*/ 5154337 h 5966984"/>
              <a:gd name="connsiteX585" fmla="*/ 2153748 w 8009859"/>
              <a:gd name="connsiteY585" fmla="*/ 5155256 h 5966984"/>
              <a:gd name="connsiteX586" fmla="*/ 2149157 w 8009859"/>
              <a:gd name="connsiteY586" fmla="*/ 5156634 h 5966984"/>
              <a:gd name="connsiteX587" fmla="*/ 2145024 w 8009859"/>
              <a:gd name="connsiteY587" fmla="*/ 5156634 h 5966984"/>
              <a:gd name="connsiteX588" fmla="*/ 2140892 w 8009859"/>
              <a:gd name="connsiteY588" fmla="*/ 5157092 h 5966984"/>
              <a:gd name="connsiteX589" fmla="*/ 2137220 w 8009859"/>
              <a:gd name="connsiteY589" fmla="*/ 5156634 h 5966984"/>
              <a:gd name="connsiteX590" fmla="*/ 2133547 w 8009859"/>
              <a:gd name="connsiteY590" fmla="*/ 5155715 h 5966984"/>
              <a:gd name="connsiteX591" fmla="*/ 2130333 w 8009859"/>
              <a:gd name="connsiteY591" fmla="*/ 5154797 h 5966984"/>
              <a:gd name="connsiteX592" fmla="*/ 2127119 w 8009859"/>
              <a:gd name="connsiteY592" fmla="*/ 5153879 h 5966984"/>
              <a:gd name="connsiteX593" fmla="*/ 2121150 w 8009859"/>
              <a:gd name="connsiteY593" fmla="*/ 5150664 h 5966984"/>
              <a:gd name="connsiteX594" fmla="*/ 2115641 w 8009859"/>
              <a:gd name="connsiteY594" fmla="*/ 5146073 h 5966984"/>
              <a:gd name="connsiteX595" fmla="*/ 2110591 w 8009859"/>
              <a:gd name="connsiteY595" fmla="*/ 5141024 h 5966984"/>
              <a:gd name="connsiteX596" fmla="*/ 2105540 w 8009859"/>
              <a:gd name="connsiteY596" fmla="*/ 5135054 h 5966984"/>
              <a:gd name="connsiteX597" fmla="*/ 2101408 w 8009859"/>
              <a:gd name="connsiteY597" fmla="*/ 5129086 h 5966984"/>
              <a:gd name="connsiteX598" fmla="*/ 2097276 w 8009859"/>
              <a:gd name="connsiteY598" fmla="*/ 5122659 h 5966984"/>
              <a:gd name="connsiteX599" fmla="*/ 2088553 w 8009859"/>
              <a:gd name="connsiteY599" fmla="*/ 5109343 h 5966984"/>
              <a:gd name="connsiteX600" fmla="*/ 2084420 w 8009859"/>
              <a:gd name="connsiteY600" fmla="*/ 5103375 h 5966984"/>
              <a:gd name="connsiteX601" fmla="*/ 2079829 w 8009859"/>
              <a:gd name="connsiteY601" fmla="*/ 5097406 h 5966984"/>
              <a:gd name="connsiteX602" fmla="*/ 2075237 w 8009859"/>
              <a:gd name="connsiteY602" fmla="*/ 5092815 h 5966984"/>
              <a:gd name="connsiteX603" fmla="*/ 2069728 w 8009859"/>
              <a:gd name="connsiteY603" fmla="*/ 5087765 h 5966984"/>
              <a:gd name="connsiteX604" fmla="*/ 2067433 w 8009859"/>
              <a:gd name="connsiteY604" fmla="*/ 5085929 h 5966984"/>
              <a:gd name="connsiteX605" fmla="*/ 2064679 w 8009859"/>
              <a:gd name="connsiteY605" fmla="*/ 5085011 h 5966984"/>
              <a:gd name="connsiteX606" fmla="*/ 2058251 w 8009859"/>
              <a:gd name="connsiteY606" fmla="*/ 5082714 h 5966984"/>
              <a:gd name="connsiteX607" fmla="*/ 2043099 w 8009859"/>
              <a:gd name="connsiteY607" fmla="*/ 5079501 h 5966984"/>
              <a:gd name="connsiteX608" fmla="*/ 2034376 w 8009859"/>
              <a:gd name="connsiteY608" fmla="*/ 5077205 h 5966984"/>
              <a:gd name="connsiteX609" fmla="*/ 2025654 w 8009859"/>
              <a:gd name="connsiteY609" fmla="*/ 5074450 h 5966984"/>
              <a:gd name="connsiteX610" fmla="*/ 2021063 w 8009859"/>
              <a:gd name="connsiteY610" fmla="*/ 5072613 h 5966984"/>
              <a:gd name="connsiteX611" fmla="*/ 2016930 w 8009859"/>
              <a:gd name="connsiteY611" fmla="*/ 5070319 h 5966984"/>
              <a:gd name="connsiteX612" fmla="*/ 2012339 w 8009859"/>
              <a:gd name="connsiteY612" fmla="*/ 5067564 h 5966984"/>
              <a:gd name="connsiteX613" fmla="*/ 2008665 w 8009859"/>
              <a:gd name="connsiteY613" fmla="*/ 5064349 h 5966984"/>
              <a:gd name="connsiteX614" fmla="*/ 1998104 w 8009859"/>
              <a:gd name="connsiteY614" fmla="*/ 5055167 h 5966984"/>
              <a:gd name="connsiteX615" fmla="*/ 1988004 w 8009859"/>
              <a:gd name="connsiteY615" fmla="*/ 5045066 h 5966984"/>
              <a:gd name="connsiteX616" fmla="*/ 1977904 w 8009859"/>
              <a:gd name="connsiteY616" fmla="*/ 5034965 h 5966984"/>
              <a:gd name="connsiteX617" fmla="*/ 1968263 w 8009859"/>
              <a:gd name="connsiteY617" fmla="*/ 5023946 h 5966984"/>
              <a:gd name="connsiteX618" fmla="*/ 1948521 w 8009859"/>
              <a:gd name="connsiteY618" fmla="*/ 5000532 h 5966984"/>
              <a:gd name="connsiteX619" fmla="*/ 1929696 w 8009859"/>
              <a:gd name="connsiteY619" fmla="*/ 4977116 h 5966984"/>
              <a:gd name="connsiteX620" fmla="*/ 1909955 w 8009859"/>
              <a:gd name="connsiteY620" fmla="*/ 4952323 h 5966984"/>
              <a:gd name="connsiteX621" fmla="*/ 1899394 w 8009859"/>
              <a:gd name="connsiteY621" fmla="*/ 4940846 h 5966984"/>
              <a:gd name="connsiteX622" fmla="*/ 1889293 w 8009859"/>
              <a:gd name="connsiteY622" fmla="*/ 4928909 h 5966984"/>
              <a:gd name="connsiteX623" fmla="*/ 1878733 w 8009859"/>
              <a:gd name="connsiteY623" fmla="*/ 4917890 h 5966984"/>
              <a:gd name="connsiteX624" fmla="*/ 1868632 w 8009859"/>
              <a:gd name="connsiteY624" fmla="*/ 4907329 h 5966984"/>
              <a:gd name="connsiteX625" fmla="*/ 1857154 w 8009859"/>
              <a:gd name="connsiteY625" fmla="*/ 4896770 h 5966984"/>
              <a:gd name="connsiteX626" fmla="*/ 1846135 w 8009859"/>
              <a:gd name="connsiteY626" fmla="*/ 4887128 h 5966984"/>
              <a:gd name="connsiteX627" fmla="*/ 1841085 w 8009859"/>
              <a:gd name="connsiteY627" fmla="*/ 4883915 h 5966984"/>
              <a:gd name="connsiteX628" fmla="*/ 1836953 w 8009859"/>
              <a:gd name="connsiteY628" fmla="*/ 4880700 h 5966984"/>
              <a:gd name="connsiteX629" fmla="*/ 1832362 w 8009859"/>
              <a:gd name="connsiteY629" fmla="*/ 4878405 h 5966984"/>
              <a:gd name="connsiteX630" fmla="*/ 1828230 w 8009859"/>
              <a:gd name="connsiteY630" fmla="*/ 4876109 h 5966984"/>
              <a:gd name="connsiteX631" fmla="*/ 1819965 w 8009859"/>
              <a:gd name="connsiteY631" fmla="*/ 4873354 h 5966984"/>
              <a:gd name="connsiteX632" fmla="*/ 1812161 w 8009859"/>
              <a:gd name="connsiteY632" fmla="*/ 4871059 h 5966984"/>
              <a:gd name="connsiteX633" fmla="*/ 1804815 w 8009859"/>
              <a:gd name="connsiteY633" fmla="*/ 4869681 h 5966984"/>
              <a:gd name="connsiteX634" fmla="*/ 1797927 w 8009859"/>
              <a:gd name="connsiteY634" fmla="*/ 4867845 h 5966984"/>
              <a:gd name="connsiteX635" fmla="*/ 1791499 w 8009859"/>
              <a:gd name="connsiteY635" fmla="*/ 4865090 h 5966984"/>
              <a:gd name="connsiteX636" fmla="*/ 1788286 w 8009859"/>
              <a:gd name="connsiteY636" fmla="*/ 4863253 h 5966984"/>
              <a:gd name="connsiteX637" fmla="*/ 1785532 w 8009859"/>
              <a:gd name="connsiteY637" fmla="*/ 4860958 h 5966984"/>
              <a:gd name="connsiteX638" fmla="*/ 1769921 w 8009859"/>
              <a:gd name="connsiteY638" fmla="*/ 4845348 h 5966984"/>
              <a:gd name="connsiteX639" fmla="*/ 1754311 w 8009859"/>
              <a:gd name="connsiteY639" fmla="*/ 4829738 h 5966984"/>
              <a:gd name="connsiteX640" fmla="*/ 1722173 w 8009859"/>
              <a:gd name="connsiteY640" fmla="*/ 4797140 h 5966984"/>
              <a:gd name="connsiteX641" fmla="*/ 1657895 w 8009859"/>
              <a:gd name="connsiteY641" fmla="*/ 4728271 h 5966984"/>
              <a:gd name="connsiteX642" fmla="*/ 1625297 w 8009859"/>
              <a:gd name="connsiteY642" fmla="*/ 4693838 h 5966984"/>
              <a:gd name="connsiteX643" fmla="*/ 1592700 w 8009859"/>
              <a:gd name="connsiteY643" fmla="*/ 4661239 h 5966984"/>
              <a:gd name="connsiteX644" fmla="*/ 1576630 w 8009859"/>
              <a:gd name="connsiteY644" fmla="*/ 4645629 h 5966984"/>
              <a:gd name="connsiteX645" fmla="*/ 1560101 w 8009859"/>
              <a:gd name="connsiteY645" fmla="*/ 4630019 h 5966984"/>
              <a:gd name="connsiteX646" fmla="*/ 1544492 w 8009859"/>
              <a:gd name="connsiteY646" fmla="*/ 4615327 h 5966984"/>
              <a:gd name="connsiteX647" fmla="*/ 1527963 w 8009859"/>
              <a:gd name="connsiteY647" fmla="*/ 4601553 h 5966984"/>
              <a:gd name="connsiteX648" fmla="*/ 1521535 w 8009859"/>
              <a:gd name="connsiteY648" fmla="*/ 4596503 h 5966984"/>
              <a:gd name="connsiteX649" fmla="*/ 1515567 w 8009859"/>
              <a:gd name="connsiteY649" fmla="*/ 4590534 h 5966984"/>
              <a:gd name="connsiteX650" fmla="*/ 1509598 w 8009859"/>
              <a:gd name="connsiteY650" fmla="*/ 4584106 h 5966984"/>
              <a:gd name="connsiteX651" fmla="*/ 1504548 w 8009859"/>
              <a:gd name="connsiteY651" fmla="*/ 4578139 h 5966984"/>
              <a:gd name="connsiteX652" fmla="*/ 1494905 w 8009859"/>
              <a:gd name="connsiteY652" fmla="*/ 4565741 h 5966984"/>
              <a:gd name="connsiteX653" fmla="*/ 1486183 w 8009859"/>
              <a:gd name="connsiteY653" fmla="*/ 4552886 h 5966984"/>
              <a:gd name="connsiteX654" fmla="*/ 1469655 w 8009859"/>
              <a:gd name="connsiteY654" fmla="*/ 4526717 h 5966984"/>
              <a:gd name="connsiteX655" fmla="*/ 1460472 w 8009859"/>
              <a:gd name="connsiteY655" fmla="*/ 4513401 h 5966984"/>
              <a:gd name="connsiteX656" fmla="*/ 1450829 w 8009859"/>
              <a:gd name="connsiteY656" fmla="*/ 4500088 h 5966984"/>
              <a:gd name="connsiteX657" fmla="*/ 1388389 w 8009859"/>
              <a:gd name="connsiteY657" fmla="*/ 4420659 h 5966984"/>
              <a:gd name="connsiteX658" fmla="*/ 1325949 w 8009859"/>
              <a:gd name="connsiteY658" fmla="*/ 4341231 h 5966984"/>
              <a:gd name="connsiteX659" fmla="*/ 1294728 w 8009859"/>
              <a:gd name="connsiteY659" fmla="*/ 4300828 h 5966984"/>
              <a:gd name="connsiteX660" fmla="*/ 1263968 w 8009859"/>
              <a:gd name="connsiteY660" fmla="*/ 4260426 h 5966984"/>
              <a:gd name="connsiteX661" fmla="*/ 1233666 w 8009859"/>
              <a:gd name="connsiteY661" fmla="*/ 4219563 h 5966984"/>
              <a:gd name="connsiteX662" fmla="*/ 1203822 w 8009859"/>
              <a:gd name="connsiteY662" fmla="*/ 4178702 h 5966984"/>
              <a:gd name="connsiteX663" fmla="*/ 1173980 w 8009859"/>
              <a:gd name="connsiteY663" fmla="*/ 4136921 h 5966984"/>
              <a:gd name="connsiteX664" fmla="*/ 1145053 w 8009859"/>
              <a:gd name="connsiteY664" fmla="*/ 4095141 h 5966984"/>
              <a:gd name="connsiteX665" fmla="*/ 1117507 w 8009859"/>
              <a:gd name="connsiteY665" fmla="*/ 4052901 h 5966984"/>
              <a:gd name="connsiteX666" fmla="*/ 1090878 w 8009859"/>
              <a:gd name="connsiteY666" fmla="*/ 4010663 h 5966984"/>
              <a:gd name="connsiteX667" fmla="*/ 1065167 w 8009859"/>
              <a:gd name="connsiteY667" fmla="*/ 3967963 h 5966984"/>
              <a:gd name="connsiteX668" fmla="*/ 1053231 w 8009859"/>
              <a:gd name="connsiteY668" fmla="*/ 3946385 h 5966984"/>
              <a:gd name="connsiteX669" fmla="*/ 1041292 w 8009859"/>
              <a:gd name="connsiteY669" fmla="*/ 3924347 h 5966984"/>
              <a:gd name="connsiteX670" fmla="*/ 1028897 w 8009859"/>
              <a:gd name="connsiteY670" fmla="*/ 3902309 h 5966984"/>
              <a:gd name="connsiteX671" fmla="*/ 1017876 w 8009859"/>
              <a:gd name="connsiteY671" fmla="*/ 3880729 h 5966984"/>
              <a:gd name="connsiteX672" fmla="*/ 1006857 w 8009859"/>
              <a:gd name="connsiteY672" fmla="*/ 3858234 h 5966984"/>
              <a:gd name="connsiteX673" fmla="*/ 996298 w 8009859"/>
              <a:gd name="connsiteY673" fmla="*/ 3836196 h 5966984"/>
              <a:gd name="connsiteX674" fmla="*/ 994002 w 8009859"/>
              <a:gd name="connsiteY674" fmla="*/ 3831604 h 5966984"/>
              <a:gd name="connsiteX675" fmla="*/ 993084 w 8009859"/>
              <a:gd name="connsiteY675" fmla="*/ 3827472 h 5966984"/>
              <a:gd name="connsiteX676" fmla="*/ 992165 w 8009859"/>
              <a:gd name="connsiteY676" fmla="*/ 3822880 h 5966984"/>
              <a:gd name="connsiteX677" fmla="*/ 990789 w 8009859"/>
              <a:gd name="connsiteY677" fmla="*/ 3818749 h 5966984"/>
              <a:gd name="connsiteX678" fmla="*/ 990330 w 8009859"/>
              <a:gd name="connsiteY678" fmla="*/ 3809107 h 5966984"/>
              <a:gd name="connsiteX679" fmla="*/ 990330 w 8009859"/>
              <a:gd name="connsiteY679" fmla="*/ 3799924 h 5966984"/>
              <a:gd name="connsiteX680" fmla="*/ 990330 w 8009859"/>
              <a:gd name="connsiteY680" fmla="*/ 3791202 h 5966984"/>
              <a:gd name="connsiteX681" fmla="*/ 990330 w 8009859"/>
              <a:gd name="connsiteY681" fmla="*/ 3782019 h 5966984"/>
              <a:gd name="connsiteX682" fmla="*/ 989872 w 8009859"/>
              <a:gd name="connsiteY682" fmla="*/ 3773295 h 5966984"/>
              <a:gd name="connsiteX683" fmla="*/ 989410 w 8009859"/>
              <a:gd name="connsiteY683" fmla="*/ 3768704 h 5966984"/>
              <a:gd name="connsiteX684" fmla="*/ 988034 w 8009859"/>
              <a:gd name="connsiteY684" fmla="*/ 3764572 h 5966984"/>
              <a:gd name="connsiteX685" fmla="*/ 984819 w 8009859"/>
              <a:gd name="connsiteY685" fmla="*/ 3754930 h 5966984"/>
              <a:gd name="connsiteX686" fmla="*/ 981148 w 8009859"/>
              <a:gd name="connsiteY686" fmla="*/ 3744829 h 5966984"/>
              <a:gd name="connsiteX687" fmla="*/ 976097 w 8009859"/>
              <a:gd name="connsiteY687" fmla="*/ 3736107 h 5966984"/>
              <a:gd name="connsiteX688" fmla="*/ 971505 w 8009859"/>
              <a:gd name="connsiteY688" fmla="*/ 3727383 h 5966984"/>
              <a:gd name="connsiteX689" fmla="*/ 965996 w 8009859"/>
              <a:gd name="connsiteY689" fmla="*/ 3718660 h 5966984"/>
              <a:gd name="connsiteX690" fmla="*/ 960027 w 8009859"/>
              <a:gd name="connsiteY690" fmla="*/ 3710396 h 5966984"/>
              <a:gd name="connsiteX691" fmla="*/ 947173 w 8009859"/>
              <a:gd name="connsiteY691" fmla="*/ 3694326 h 5966984"/>
              <a:gd name="connsiteX692" fmla="*/ 932939 w 8009859"/>
              <a:gd name="connsiteY692" fmla="*/ 3678257 h 5966984"/>
              <a:gd name="connsiteX693" fmla="*/ 918247 w 8009859"/>
              <a:gd name="connsiteY693" fmla="*/ 3662187 h 5966984"/>
              <a:gd name="connsiteX694" fmla="*/ 904015 w 8009859"/>
              <a:gd name="connsiteY694" fmla="*/ 3644741 h 5966984"/>
              <a:gd name="connsiteX695" fmla="*/ 897128 w 8009859"/>
              <a:gd name="connsiteY695" fmla="*/ 3635100 h 5966984"/>
              <a:gd name="connsiteX696" fmla="*/ 890241 w 8009859"/>
              <a:gd name="connsiteY696" fmla="*/ 3625457 h 5966984"/>
              <a:gd name="connsiteX697" fmla="*/ 885190 w 8009859"/>
              <a:gd name="connsiteY697" fmla="*/ 3618571 h 5966984"/>
              <a:gd name="connsiteX698" fmla="*/ 880599 w 8009859"/>
              <a:gd name="connsiteY698" fmla="*/ 3610765 h 5966984"/>
              <a:gd name="connsiteX699" fmla="*/ 877384 w 8009859"/>
              <a:gd name="connsiteY699" fmla="*/ 3603420 h 5966984"/>
              <a:gd name="connsiteX700" fmla="*/ 874631 w 8009859"/>
              <a:gd name="connsiteY700" fmla="*/ 3596533 h 5966984"/>
              <a:gd name="connsiteX701" fmla="*/ 870039 w 8009859"/>
              <a:gd name="connsiteY701" fmla="*/ 3582300 h 5966984"/>
              <a:gd name="connsiteX702" fmla="*/ 865448 w 8009859"/>
              <a:gd name="connsiteY702" fmla="*/ 3569444 h 5966984"/>
              <a:gd name="connsiteX703" fmla="*/ 862693 w 8009859"/>
              <a:gd name="connsiteY703" fmla="*/ 3562558 h 5966984"/>
              <a:gd name="connsiteX704" fmla="*/ 859479 w 8009859"/>
              <a:gd name="connsiteY704" fmla="*/ 3556589 h 5966984"/>
              <a:gd name="connsiteX705" fmla="*/ 855806 w 8009859"/>
              <a:gd name="connsiteY705" fmla="*/ 3550621 h 5966984"/>
              <a:gd name="connsiteX706" fmla="*/ 851215 w 8009859"/>
              <a:gd name="connsiteY706" fmla="*/ 3544652 h 5966984"/>
              <a:gd name="connsiteX707" fmla="*/ 845246 w 8009859"/>
              <a:gd name="connsiteY707" fmla="*/ 3538684 h 5966984"/>
              <a:gd name="connsiteX708" fmla="*/ 838818 w 8009859"/>
              <a:gd name="connsiteY708" fmla="*/ 3533174 h 5966984"/>
              <a:gd name="connsiteX709" fmla="*/ 830554 w 8009859"/>
              <a:gd name="connsiteY709" fmla="*/ 3527665 h 5966984"/>
              <a:gd name="connsiteX710" fmla="*/ 821373 w 8009859"/>
              <a:gd name="connsiteY710" fmla="*/ 3522155 h 5966984"/>
              <a:gd name="connsiteX711" fmla="*/ 818158 w 8009859"/>
              <a:gd name="connsiteY711" fmla="*/ 3518941 h 5966984"/>
              <a:gd name="connsiteX712" fmla="*/ 815861 w 8009859"/>
              <a:gd name="connsiteY712" fmla="*/ 3515728 h 5966984"/>
              <a:gd name="connsiteX713" fmla="*/ 813567 w 8009859"/>
              <a:gd name="connsiteY713" fmla="*/ 3512513 h 5966984"/>
              <a:gd name="connsiteX714" fmla="*/ 812649 w 8009859"/>
              <a:gd name="connsiteY714" fmla="*/ 3509300 h 5966984"/>
              <a:gd name="connsiteX715" fmla="*/ 810812 w 8009859"/>
              <a:gd name="connsiteY715" fmla="*/ 3506085 h 5966984"/>
              <a:gd name="connsiteX716" fmla="*/ 810353 w 8009859"/>
              <a:gd name="connsiteY716" fmla="*/ 3503331 h 5966984"/>
              <a:gd name="connsiteX717" fmla="*/ 809894 w 8009859"/>
              <a:gd name="connsiteY717" fmla="*/ 3497363 h 5966984"/>
              <a:gd name="connsiteX718" fmla="*/ 810353 w 8009859"/>
              <a:gd name="connsiteY718" fmla="*/ 3491393 h 5966984"/>
              <a:gd name="connsiteX719" fmla="*/ 811732 w 8009859"/>
              <a:gd name="connsiteY719" fmla="*/ 3485426 h 5966984"/>
              <a:gd name="connsiteX720" fmla="*/ 813567 w 8009859"/>
              <a:gd name="connsiteY720" fmla="*/ 3479916 h 5966984"/>
              <a:gd name="connsiteX721" fmla="*/ 815861 w 8009859"/>
              <a:gd name="connsiteY721" fmla="*/ 3474407 h 5966984"/>
              <a:gd name="connsiteX722" fmla="*/ 821373 w 8009859"/>
              <a:gd name="connsiteY722" fmla="*/ 3462928 h 5966984"/>
              <a:gd name="connsiteX723" fmla="*/ 824126 w 8009859"/>
              <a:gd name="connsiteY723" fmla="*/ 3457418 h 5966984"/>
              <a:gd name="connsiteX724" fmla="*/ 825504 w 8009859"/>
              <a:gd name="connsiteY724" fmla="*/ 3451909 h 5966984"/>
              <a:gd name="connsiteX725" fmla="*/ 827341 w 8009859"/>
              <a:gd name="connsiteY725" fmla="*/ 3445941 h 5966984"/>
              <a:gd name="connsiteX726" fmla="*/ 827341 w 8009859"/>
              <a:gd name="connsiteY726" fmla="*/ 3440432 h 5966984"/>
              <a:gd name="connsiteX727" fmla="*/ 826882 w 8009859"/>
              <a:gd name="connsiteY727" fmla="*/ 3434462 h 5966984"/>
              <a:gd name="connsiteX728" fmla="*/ 826422 w 8009859"/>
              <a:gd name="connsiteY728" fmla="*/ 3431249 h 5966984"/>
              <a:gd name="connsiteX729" fmla="*/ 824586 w 8009859"/>
              <a:gd name="connsiteY729" fmla="*/ 3428034 h 5966984"/>
              <a:gd name="connsiteX730" fmla="*/ 818158 w 8009859"/>
              <a:gd name="connsiteY730" fmla="*/ 3423443 h 5966984"/>
              <a:gd name="connsiteX731" fmla="*/ 812190 w 8009859"/>
              <a:gd name="connsiteY731" fmla="*/ 3419312 h 5966984"/>
              <a:gd name="connsiteX732" fmla="*/ 806679 w 8009859"/>
              <a:gd name="connsiteY732" fmla="*/ 3413802 h 5966984"/>
              <a:gd name="connsiteX733" fmla="*/ 801170 w 8009859"/>
              <a:gd name="connsiteY733" fmla="*/ 3408751 h 5966984"/>
              <a:gd name="connsiteX734" fmla="*/ 796120 w 8009859"/>
              <a:gd name="connsiteY734" fmla="*/ 3403242 h 5966984"/>
              <a:gd name="connsiteX735" fmla="*/ 791529 w 8009859"/>
              <a:gd name="connsiteY735" fmla="*/ 3397274 h 5966984"/>
              <a:gd name="connsiteX736" fmla="*/ 786937 w 8009859"/>
              <a:gd name="connsiteY736" fmla="*/ 3391305 h 5966984"/>
              <a:gd name="connsiteX737" fmla="*/ 783265 w 8009859"/>
              <a:gd name="connsiteY737" fmla="*/ 3384877 h 5966984"/>
              <a:gd name="connsiteX738" fmla="*/ 775459 w 8009859"/>
              <a:gd name="connsiteY738" fmla="*/ 3372481 h 5966984"/>
              <a:gd name="connsiteX739" fmla="*/ 768573 w 8009859"/>
              <a:gd name="connsiteY739" fmla="*/ 3358708 h 5966984"/>
              <a:gd name="connsiteX740" fmla="*/ 761685 w 8009859"/>
              <a:gd name="connsiteY740" fmla="*/ 3344474 h 5966984"/>
              <a:gd name="connsiteX741" fmla="*/ 755259 w 8009859"/>
              <a:gd name="connsiteY741" fmla="*/ 3330242 h 5966984"/>
              <a:gd name="connsiteX742" fmla="*/ 748830 w 8009859"/>
              <a:gd name="connsiteY742" fmla="*/ 3316008 h 5966984"/>
              <a:gd name="connsiteX743" fmla="*/ 742402 w 8009859"/>
              <a:gd name="connsiteY743" fmla="*/ 3301316 h 5966984"/>
              <a:gd name="connsiteX744" fmla="*/ 735058 w 8009859"/>
              <a:gd name="connsiteY744" fmla="*/ 3288003 h 5966984"/>
              <a:gd name="connsiteX745" fmla="*/ 726794 w 8009859"/>
              <a:gd name="connsiteY745" fmla="*/ 3274229 h 5966984"/>
              <a:gd name="connsiteX746" fmla="*/ 722661 w 8009859"/>
              <a:gd name="connsiteY746" fmla="*/ 3267801 h 5966984"/>
              <a:gd name="connsiteX747" fmla="*/ 717610 w 8009859"/>
              <a:gd name="connsiteY747" fmla="*/ 3260914 h 5966984"/>
              <a:gd name="connsiteX748" fmla="*/ 713018 w 8009859"/>
              <a:gd name="connsiteY748" fmla="*/ 3254486 h 5966984"/>
              <a:gd name="connsiteX749" fmla="*/ 707969 w 8009859"/>
              <a:gd name="connsiteY749" fmla="*/ 3248518 h 5966984"/>
              <a:gd name="connsiteX750" fmla="*/ 702001 w 8009859"/>
              <a:gd name="connsiteY750" fmla="*/ 3243009 h 5966984"/>
              <a:gd name="connsiteX751" fmla="*/ 696032 w 8009859"/>
              <a:gd name="connsiteY751" fmla="*/ 3237039 h 5966984"/>
              <a:gd name="connsiteX752" fmla="*/ 689144 w 8009859"/>
              <a:gd name="connsiteY752" fmla="*/ 3231990 h 5966984"/>
              <a:gd name="connsiteX753" fmla="*/ 682718 w 8009859"/>
              <a:gd name="connsiteY753" fmla="*/ 3226939 h 5966984"/>
              <a:gd name="connsiteX754" fmla="*/ 680421 w 8009859"/>
              <a:gd name="connsiteY754" fmla="*/ 3223266 h 5966984"/>
              <a:gd name="connsiteX755" fmla="*/ 679503 w 8009859"/>
              <a:gd name="connsiteY755" fmla="*/ 3220511 h 5966984"/>
              <a:gd name="connsiteX756" fmla="*/ 679962 w 8009859"/>
              <a:gd name="connsiteY756" fmla="*/ 3217298 h 5966984"/>
              <a:gd name="connsiteX757" fmla="*/ 682258 w 8009859"/>
              <a:gd name="connsiteY757" fmla="*/ 3215461 h 5966984"/>
              <a:gd name="connsiteX758" fmla="*/ 685013 w 8009859"/>
              <a:gd name="connsiteY758" fmla="*/ 3212706 h 5966984"/>
              <a:gd name="connsiteX759" fmla="*/ 688227 w 8009859"/>
              <a:gd name="connsiteY759" fmla="*/ 3210410 h 5966984"/>
              <a:gd name="connsiteX760" fmla="*/ 692818 w 8009859"/>
              <a:gd name="connsiteY760" fmla="*/ 3208574 h 5966984"/>
              <a:gd name="connsiteX761" fmla="*/ 697410 w 8009859"/>
              <a:gd name="connsiteY761" fmla="*/ 3207197 h 5966984"/>
              <a:gd name="connsiteX762" fmla="*/ 702459 w 8009859"/>
              <a:gd name="connsiteY762" fmla="*/ 3205819 h 5966984"/>
              <a:gd name="connsiteX763" fmla="*/ 707969 w 8009859"/>
              <a:gd name="connsiteY763" fmla="*/ 3205360 h 5966984"/>
              <a:gd name="connsiteX764" fmla="*/ 713478 w 8009859"/>
              <a:gd name="connsiteY764" fmla="*/ 3205360 h 5966984"/>
              <a:gd name="connsiteX765" fmla="*/ 718988 w 8009859"/>
              <a:gd name="connsiteY765" fmla="*/ 3205819 h 5966984"/>
              <a:gd name="connsiteX766" fmla="*/ 724037 w 8009859"/>
              <a:gd name="connsiteY766" fmla="*/ 3206737 h 5966984"/>
              <a:gd name="connsiteX767" fmla="*/ 729088 w 8009859"/>
              <a:gd name="connsiteY767" fmla="*/ 3208115 h 5966984"/>
              <a:gd name="connsiteX768" fmla="*/ 733680 w 8009859"/>
              <a:gd name="connsiteY768" fmla="*/ 3210410 h 5966984"/>
              <a:gd name="connsiteX769" fmla="*/ 737811 w 8009859"/>
              <a:gd name="connsiteY769" fmla="*/ 3213165 h 5966984"/>
              <a:gd name="connsiteX770" fmla="*/ 720365 w 8009859"/>
              <a:gd name="connsiteY770" fmla="*/ 3179190 h 5966984"/>
              <a:gd name="connsiteX771" fmla="*/ 702918 w 8009859"/>
              <a:gd name="connsiteY771" fmla="*/ 3145674 h 5966984"/>
              <a:gd name="connsiteX772" fmla="*/ 692818 w 8009859"/>
              <a:gd name="connsiteY772" fmla="*/ 3141542 h 5966984"/>
              <a:gd name="connsiteX773" fmla="*/ 682258 w 8009859"/>
              <a:gd name="connsiteY773" fmla="*/ 3138787 h 5966984"/>
              <a:gd name="connsiteX774" fmla="*/ 672617 w 8009859"/>
              <a:gd name="connsiteY774" fmla="*/ 3137869 h 5966984"/>
              <a:gd name="connsiteX775" fmla="*/ 662516 w 8009859"/>
              <a:gd name="connsiteY775" fmla="*/ 3137410 h 5966984"/>
              <a:gd name="connsiteX776" fmla="*/ 653792 w 8009859"/>
              <a:gd name="connsiteY776" fmla="*/ 3137869 h 5966984"/>
              <a:gd name="connsiteX777" fmla="*/ 650119 w 8009859"/>
              <a:gd name="connsiteY777" fmla="*/ 3138787 h 5966984"/>
              <a:gd name="connsiteX778" fmla="*/ 646905 w 8009859"/>
              <a:gd name="connsiteY778" fmla="*/ 3140165 h 5966984"/>
              <a:gd name="connsiteX779" fmla="*/ 643691 w 8009859"/>
              <a:gd name="connsiteY779" fmla="*/ 3141083 h 5966984"/>
              <a:gd name="connsiteX780" fmla="*/ 640937 w 8009859"/>
              <a:gd name="connsiteY780" fmla="*/ 3142920 h 5966984"/>
              <a:gd name="connsiteX781" fmla="*/ 638642 w 8009859"/>
              <a:gd name="connsiteY781" fmla="*/ 3144296 h 5966984"/>
              <a:gd name="connsiteX782" fmla="*/ 636346 w 8009859"/>
              <a:gd name="connsiteY782" fmla="*/ 3146593 h 5966984"/>
              <a:gd name="connsiteX783" fmla="*/ 632213 w 8009859"/>
              <a:gd name="connsiteY783" fmla="*/ 3127309 h 5966984"/>
              <a:gd name="connsiteX784" fmla="*/ 627163 w 8009859"/>
              <a:gd name="connsiteY784" fmla="*/ 3107108 h 5966984"/>
              <a:gd name="connsiteX785" fmla="*/ 622111 w 8009859"/>
              <a:gd name="connsiteY785" fmla="*/ 3087825 h 5966984"/>
              <a:gd name="connsiteX786" fmla="*/ 620277 w 8009859"/>
              <a:gd name="connsiteY786" fmla="*/ 3077724 h 5966984"/>
              <a:gd name="connsiteX787" fmla="*/ 618899 w 8009859"/>
              <a:gd name="connsiteY787" fmla="*/ 3068082 h 5966984"/>
              <a:gd name="connsiteX788" fmla="*/ 617981 w 8009859"/>
              <a:gd name="connsiteY788" fmla="*/ 3058899 h 5966984"/>
              <a:gd name="connsiteX789" fmla="*/ 617521 w 8009859"/>
              <a:gd name="connsiteY789" fmla="*/ 3049259 h 5966984"/>
              <a:gd name="connsiteX790" fmla="*/ 617521 w 8009859"/>
              <a:gd name="connsiteY790" fmla="*/ 3040076 h 5966984"/>
              <a:gd name="connsiteX791" fmla="*/ 618899 w 8009859"/>
              <a:gd name="connsiteY791" fmla="*/ 3030894 h 5966984"/>
              <a:gd name="connsiteX792" fmla="*/ 621194 w 8009859"/>
              <a:gd name="connsiteY792" fmla="*/ 3022170 h 5966984"/>
              <a:gd name="connsiteX793" fmla="*/ 624408 w 8009859"/>
              <a:gd name="connsiteY793" fmla="*/ 3013447 h 5966984"/>
              <a:gd name="connsiteX794" fmla="*/ 629459 w 8009859"/>
              <a:gd name="connsiteY794" fmla="*/ 3005183 h 5966984"/>
              <a:gd name="connsiteX795" fmla="*/ 632213 w 8009859"/>
              <a:gd name="connsiteY795" fmla="*/ 3001510 h 5966984"/>
              <a:gd name="connsiteX796" fmla="*/ 635427 w 8009859"/>
              <a:gd name="connsiteY796" fmla="*/ 2996919 h 5966984"/>
              <a:gd name="connsiteX797" fmla="*/ 630835 w 8009859"/>
              <a:gd name="connsiteY797" fmla="*/ 2984521 h 5966984"/>
              <a:gd name="connsiteX798" fmla="*/ 627163 w 8009859"/>
              <a:gd name="connsiteY798" fmla="*/ 2971666 h 5966984"/>
              <a:gd name="connsiteX799" fmla="*/ 620735 w 8009859"/>
              <a:gd name="connsiteY799" fmla="*/ 2967075 h 5966984"/>
              <a:gd name="connsiteX800" fmla="*/ 615225 w 8009859"/>
              <a:gd name="connsiteY800" fmla="*/ 2962025 h 5966984"/>
              <a:gd name="connsiteX801" fmla="*/ 609716 w 8009859"/>
              <a:gd name="connsiteY801" fmla="*/ 2956516 h 5966984"/>
              <a:gd name="connsiteX802" fmla="*/ 605585 w 8009859"/>
              <a:gd name="connsiteY802" fmla="*/ 2950088 h 5966984"/>
              <a:gd name="connsiteX803" fmla="*/ 601452 w 8009859"/>
              <a:gd name="connsiteY803" fmla="*/ 2944119 h 5966984"/>
              <a:gd name="connsiteX804" fmla="*/ 597779 w 8009859"/>
              <a:gd name="connsiteY804" fmla="*/ 2937232 h 5966984"/>
              <a:gd name="connsiteX805" fmla="*/ 595025 w 8009859"/>
              <a:gd name="connsiteY805" fmla="*/ 2929887 h 5966984"/>
              <a:gd name="connsiteX806" fmla="*/ 592270 w 8009859"/>
              <a:gd name="connsiteY806" fmla="*/ 2922541 h 5966984"/>
              <a:gd name="connsiteX807" fmla="*/ 589515 w 8009859"/>
              <a:gd name="connsiteY807" fmla="*/ 2914735 h 5966984"/>
              <a:gd name="connsiteX808" fmla="*/ 587678 w 8009859"/>
              <a:gd name="connsiteY808" fmla="*/ 2906930 h 5966984"/>
              <a:gd name="connsiteX809" fmla="*/ 584005 w 8009859"/>
              <a:gd name="connsiteY809" fmla="*/ 2890860 h 5966984"/>
              <a:gd name="connsiteX810" fmla="*/ 577578 w 8009859"/>
              <a:gd name="connsiteY810" fmla="*/ 2857345 h 5966984"/>
              <a:gd name="connsiteX811" fmla="*/ 574363 w 8009859"/>
              <a:gd name="connsiteY811" fmla="*/ 2841275 h 5966984"/>
              <a:gd name="connsiteX812" fmla="*/ 569772 w 8009859"/>
              <a:gd name="connsiteY812" fmla="*/ 2825665 h 5966984"/>
              <a:gd name="connsiteX813" fmla="*/ 567019 w 8009859"/>
              <a:gd name="connsiteY813" fmla="*/ 2818319 h 5966984"/>
              <a:gd name="connsiteX814" fmla="*/ 564262 w 8009859"/>
              <a:gd name="connsiteY814" fmla="*/ 2810973 h 5966984"/>
              <a:gd name="connsiteX815" fmla="*/ 561049 w 8009859"/>
              <a:gd name="connsiteY815" fmla="*/ 2804545 h 5966984"/>
              <a:gd name="connsiteX816" fmla="*/ 557376 w 8009859"/>
              <a:gd name="connsiteY816" fmla="*/ 2798117 h 5966984"/>
              <a:gd name="connsiteX817" fmla="*/ 553703 w 8009859"/>
              <a:gd name="connsiteY817" fmla="*/ 2792150 h 5966984"/>
              <a:gd name="connsiteX818" fmla="*/ 548654 w 8009859"/>
              <a:gd name="connsiteY818" fmla="*/ 2786640 h 5966984"/>
              <a:gd name="connsiteX819" fmla="*/ 543144 w 8009859"/>
              <a:gd name="connsiteY819" fmla="*/ 2781589 h 5966984"/>
              <a:gd name="connsiteX820" fmla="*/ 537176 w 8009859"/>
              <a:gd name="connsiteY820" fmla="*/ 2777458 h 5966984"/>
              <a:gd name="connsiteX821" fmla="*/ 530747 w 8009859"/>
              <a:gd name="connsiteY821" fmla="*/ 2773325 h 5966984"/>
              <a:gd name="connsiteX822" fmla="*/ 522943 w 8009859"/>
              <a:gd name="connsiteY822" fmla="*/ 2770112 h 5966984"/>
              <a:gd name="connsiteX823" fmla="*/ 514679 w 8009859"/>
              <a:gd name="connsiteY823" fmla="*/ 2767815 h 5966984"/>
              <a:gd name="connsiteX824" fmla="*/ 505955 w 8009859"/>
              <a:gd name="connsiteY824" fmla="*/ 2765979 h 5966984"/>
              <a:gd name="connsiteX825" fmla="*/ 501822 w 8009859"/>
              <a:gd name="connsiteY825" fmla="*/ 2762766 h 5966984"/>
              <a:gd name="connsiteX826" fmla="*/ 499068 w 8009859"/>
              <a:gd name="connsiteY826" fmla="*/ 2758633 h 5966984"/>
              <a:gd name="connsiteX827" fmla="*/ 497230 w 8009859"/>
              <a:gd name="connsiteY827" fmla="*/ 2754501 h 5966984"/>
              <a:gd name="connsiteX828" fmla="*/ 496772 w 8009859"/>
              <a:gd name="connsiteY828" fmla="*/ 2750369 h 5966984"/>
              <a:gd name="connsiteX829" fmla="*/ 497230 w 8009859"/>
              <a:gd name="connsiteY829" fmla="*/ 2746237 h 5966984"/>
              <a:gd name="connsiteX830" fmla="*/ 499068 w 8009859"/>
              <a:gd name="connsiteY830" fmla="*/ 2742564 h 5966984"/>
              <a:gd name="connsiteX831" fmla="*/ 501363 w 8009859"/>
              <a:gd name="connsiteY831" fmla="*/ 2737973 h 5966984"/>
              <a:gd name="connsiteX832" fmla="*/ 503199 w 8009859"/>
              <a:gd name="connsiteY832" fmla="*/ 2734300 h 5966984"/>
              <a:gd name="connsiteX833" fmla="*/ 508709 w 8009859"/>
              <a:gd name="connsiteY833" fmla="*/ 2726494 h 5966984"/>
              <a:gd name="connsiteX834" fmla="*/ 514218 w 8009859"/>
              <a:gd name="connsiteY834" fmla="*/ 2719608 h 5966984"/>
              <a:gd name="connsiteX835" fmla="*/ 518809 w 8009859"/>
              <a:gd name="connsiteY835" fmla="*/ 2714099 h 5966984"/>
              <a:gd name="connsiteX836" fmla="*/ 519270 w 8009859"/>
              <a:gd name="connsiteY836" fmla="*/ 2711344 h 5966984"/>
              <a:gd name="connsiteX837" fmla="*/ 519270 w 8009859"/>
              <a:gd name="connsiteY837" fmla="*/ 2709507 h 5966984"/>
              <a:gd name="connsiteX838" fmla="*/ 518809 w 8009859"/>
              <a:gd name="connsiteY838" fmla="*/ 2707671 h 5966984"/>
              <a:gd name="connsiteX839" fmla="*/ 517432 w 8009859"/>
              <a:gd name="connsiteY839" fmla="*/ 2705834 h 5966984"/>
              <a:gd name="connsiteX840" fmla="*/ 513760 w 8009859"/>
              <a:gd name="connsiteY840" fmla="*/ 2702620 h 5966984"/>
              <a:gd name="connsiteX841" fmla="*/ 508251 w 8009859"/>
              <a:gd name="connsiteY841" fmla="*/ 2699407 h 5966984"/>
              <a:gd name="connsiteX842" fmla="*/ 502740 w 8009859"/>
              <a:gd name="connsiteY842" fmla="*/ 2696192 h 5966984"/>
              <a:gd name="connsiteX843" fmla="*/ 496772 w 8009859"/>
              <a:gd name="connsiteY843" fmla="*/ 2692979 h 5966984"/>
              <a:gd name="connsiteX844" fmla="*/ 491263 w 8009859"/>
              <a:gd name="connsiteY844" fmla="*/ 2687928 h 5966984"/>
              <a:gd name="connsiteX845" fmla="*/ 488508 w 8009859"/>
              <a:gd name="connsiteY845" fmla="*/ 2685173 h 5966984"/>
              <a:gd name="connsiteX846" fmla="*/ 487130 w 8009859"/>
              <a:gd name="connsiteY846" fmla="*/ 2682418 h 5966984"/>
              <a:gd name="connsiteX847" fmla="*/ 485294 w 8009859"/>
              <a:gd name="connsiteY847" fmla="*/ 2679205 h 5966984"/>
              <a:gd name="connsiteX848" fmla="*/ 484376 w 8009859"/>
              <a:gd name="connsiteY848" fmla="*/ 2675991 h 5966984"/>
              <a:gd name="connsiteX849" fmla="*/ 479325 w 8009859"/>
              <a:gd name="connsiteY849" fmla="*/ 2647985 h 5966984"/>
              <a:gd name="connsiteX850" fmla="*/ 475194 w 8009859"/>
              <a:gd name="connsiteY850" fmla="*/ 2616305 h 5966984"/>
              <a:gd name="connsiteX851" fmla="*/ 470142 w 8009859"/>
              <a:gd name="connsiteY851" fmla="*/ 2581871 h 5966984"/>
              <a:gd name="connsiteX852" fmla="*/ 465093 w 8009859"/>
              <a:gd name="connsiteY852" fmla="*/ 2545600 h 5966984"/>
              <a:gd name="connsiteX853" fmla="*/ 458664 w 8009859"/>
              <a:gd name="connsiteY853" fmla="*/ 2507952 h 5966984"/>
              <a:gd name="connsiteX854" fmla="*/ 455452 w 8009859"/>
              <a:gd name="connsiteY854" fmla="*/ 2489128 h 5966984"/>
              <a:gd name="connsiteX855" fmla="*/ 451778 w 8009859"/>
              <a:gd name="connsiteY855" fmla="*/ 2471222 h 5966984"/>
              <a:gd name="connsiteX856" fmla="*/ 447187 w 8009859"/>
              <a:gd name="connsiteY856" fmla="*/ 2453317 h 5966984"/>
              <a:gd name="connsiteX857" fmla="*/ 442137 w 8009859"/>
              <a:gd name="connsiteY857" fmla="*/ 2435410 h 5966984"/>
              <a:gd name="connsiteX858" fmla="*/ 437546 w 8009859"/>
              <a:gd name="connsiteY858" fmla="*/ 2418423 h 5966984"/>
              <a:gd name="connsiteX859" fmla="*/ 431577 w 8009859"/>
              <a:gd name="connsiteY859" fmla="*/ 2401895 h 5966984"/>
              <a:gd name="connsiteX860" fmla="*/ 427904 w 8009859"/>
              <a:gd name="connsiteY860" fmla="*/ 2393171 h 5966984"/>
              <a:gd name="connsiteX861" fmla="*/ 422854 w 8009859"/>
              <a:gd name="connsiteY861" fmla="*/ 2383070 h 5966984"/>
              <a:gd name="connsiteX862" fmla="*/ 416886 w 8009859"/>
              <a:gd name="connsiteY862" fmla="*/ 2372511 h 5966984"/>
              <a:gd name="connsiteX863" fmla="*/ 413212 w 8009859"/>
              <a:gd name="connsiteY863" fmla="*/ 2367001 h 5966984"/>
              <a:gd name="connsiteX864" fmla="*/ 409539 w 8009859"/>
              <a:gd name="connsiteY864" fmla="*/ 2361492 h 5966984"/>
              <a:gd name="connsiteX865" fmla="*/ 405406 w 8009859"/>
              <a:gd name="connsiteY865" fmla="*/ 2357359 h 5966984"/>
              <a:gd name="connsiteX866" fmla="*/ 401274 w 8009859"/>
              <a:gd name="connsiteY866" fmla="*/ 2352768 h 5966984"/>
              <a:gd name="connsiteX867" fmla="*/ 396683 w 8009859"/>
              <a:gd name="connsiteY867" fmla="*/ 2349095 h 5966984"/>
              <a:gd name="connsiteX868" fmla="*/ 392092 w 8009859"/>
              <a:gd name="connsiteY868" fmla="*/ 2345882 h 5966984"/>
              <a:gd name="connsiteX869" fmla="*/ 387040 w 8009859"/>
              <a:gd name="connsiteY869" fmla="*/ 2344045 h 5966984"/>
              <a:gd name="connsiteX870" fmla="*/ 382449 w 8009859"/>
              <a:gd name="connsiteY870" fmla="*/ 2342667 h 5966984"/>
              <a:gd name="connsiteX871" fmla="*/ 377400 w 8009859"/>
              <a:gd name="connsiteY871" fmla="*/ 2342667 h 5966984"/>
              <a:gd name="connsiteX872" fmla="*/ 371891 w 8009859"/>
              <a:gd name="connsiteY872" fmla="*/ 2343585 h 5966984"/>
              <a:gd name="connsiteX873" fmla="*/ 371891 w 8009859"/>
              <a:gd name="connsiteY873" fmla="*/ 2340372 h 5966984"/>
              <a:gd name="connsiteX874" fmla="*/ 371891 w 8009859"/>
              <a:gd name="connsiteY874" fmla="*/ 2337618 h 5966984"/>
              <a:gd name="connsiteX875" fmla="*/ 372809 w 8009859"/>
              <a:gd name="connsiteY875" fmla="*/ 2334863 h 5966984"/>
              <a:gd name="connsiteX876" fmla="*/ 374645 w 8009859"/>
              <a:gd name="connsiteY876" fmla="*/ 2332567 h 5966984"/>
              <a:gd name="connsiteX877" fmla="*/ 377400 w 8009859"/>
              <a:gd name="connsiteY877" fmla="*/ 2329812 h 5966984"/>
              <a:gd name="connsiteX878" fmla="*/ 379696 w 8009859"/>
              <a:gd name="connsiteY878" fmla="*/ 2328435 h 5966984"/>
              <a:gd name="connsiteX879" fmla="*/ 386123 w 8009859"/>
              <a:gd name="connsiteY879" fmla="*/ 2324762 h 5966984"/>
              <a:gd name="connsiteX880" fmla="*/ 393928 w 8009859"/>
              <a:gd name="connsiteY880" fmla="*/ 2320629 h 5966984"/>
              <a:gd name="connsiteX881" fmla="*/ 401733 w 8009859"/>
              <a:gd name="connsiteY881" fmla="*/ 2317416 h 5966984"/>
              <a:gd name="connsiteX882" fmla="*/ 409539 w 8009859"/>
              <a:gd name="connsiteY882" fmla="*/ 2314202 h 5966984"/>
              <a:gd name="connsiteX883" fmla="*/ 417344 w 8009859"/>
              <a:gd name="connsiteY883" fmla="*/ 2310988 h 5966984"/>
              <a:gd name="connsiteX884" fmla="*/ 409078 w 8009859"/>
              <a:gd name="connsiteY884" fmla="*/ 2297673 h 5966984"/>
              <a:gd name="connsiteX885" fmla="*/ 401274 w 8009859"/>
              <a:gd name="connsiteY885" fmla="*/ 2284818 h 5966984"/>
              <a:gd name="connsiteX886" fmla="*/ 393928 w 8009859"/>
              <a:gd name="connsiteY886" fmla="*/ 2272422 h 5966984"/>
              <a:gd name="connsiteX887" fmla="*/ 387040 w 8009859"/>
              <a:gd name="connsiteY887" fmla="*/ 2259107 h 5966984"/>
              <a:gd name="connsiteX888" fmla="*/ 381073 w 8009859"/>
              <a:gd name="connsiteY888" fmla="*/ 2246711 h 5966984"/>
              <a:gd name="connsiteX889" fmla="*/ 375563 w 8009859"/>
              <a:gd name="connsiteY889" fmla="*/ 2233856 h 5966984"/>
              <a:gd name="connsiteX890" fmla="*/ 370514 w 8009859"/>
              <a:gd name="connsiteY890" fmla="*/ 2221919 h 5966984"/>
              <a:gd name="connsiteX891" fmla="*/ 365921 w 8009859"/>
              <a:gd name="connsiteY891" fmla="*/ 2209522 h 5966984"/>
              <a:gd name="connsiteX892" fmla="*/ 362248 w 8009859"/>
              <a:gd name="connsiteY892" fmla="*/ 2197584 h 5966984"/>
              <a:gd name="connsiteX893" fmla="*/ 359037 w 8009859"/>
              <a:gd name="connsiteY893" fmla="*/ 2184729 h 5966984"/>
              <a:gd name="connsiteX894" fmla="*/ 356280 w 8009859"/>
              <a:gd name="connsiteY894" fmla="*/ 2172792 h 5966984"/>
              <a:gd name="connsiteX895" fmla="*/ 353983 w 8009859"/>
              <a:gd name="connsiteY895" fmla="*/ 2160396 h 5966984"/>
              <a:gd name="connsiteX896" fmla="*/ 352148 w 8009859"/>
              <a:gd name="connsiteY896" fmla="*/ 2148459 h 5966984"/>
              <a:gd name="connsiteX897" fmla="*/ 351230 w 8009859"/>
              <a:gd name="connsiteY897" fmla="*/ 2136521 h 5966984"/>
              <a:gd name="connsiteX898" fmla="*/ 350771 w 8009859"/>
              <a:gd name="connsiteY898" fmla="*/ 2123666 h 5966984"/>
              <a:gd name="connsiteX899" fmla="*/ 350312 w 8009859"/>
              <a:gd name="connsiteY899" fmla="*/ 2111269 h 5966984"/>
              <a:gd name="connsiteX900" fmla="*/ 349394 w 8009859"/>
              <a:gd name="connsiteY900" fmla="*/ 2108974 h 5966984"/>
              <a:gd name="connsiteX901" fmla="*/ 348016 w 8009859"/>
              <a:gd name="connsiteY901" fmla="*/ 2107596 h 5966984"/>
              <a:gd name="connsiteX902" fmla="*/ 346180 w 8009859"/>
              <a:gd name="connsiteY902" fmla="*/ 2105760 h 5966984"/>
              <a:gd name="connsiteX903" fmla="*/ 344343 w 8009859"/>
              <a:gd name="connsiteY903" fmla="*/ 2104841 h 5966984"/>
              <a:gd name="connsiteX904" fmla="*/ 342047 w 8009859"/>
              <a:gd name="connsiteY904" fmla="*/ 2104383 h 5966984"/>
              <a:gd name="connsiteX905" fmla="*/ 339753 w 8009859"/>
              <a:gd name="connsiteY905" fmla="*/ 2104383 h 5966984"/>
              <a:gd name="connsiteX906" fmla="*/ 334242 w 8009859"/>
              <a:gd name="connsiteY906" fmla="*/ 2104383 h 5966984"/>
              <a:gd name="connsiteX907" fmla="*/ 328733 w 8009859"/>
              <a:gd name="connsiteY907" fmla="*/ 2105301 h 5966984"/>
              <a:gd name="connsiteX908" fmla="*/ 322764 w 8009859"/>
              <a:gd name="connsiteY908" fmla="*/ 2106220 h 5966984"/>
              <a:gd name="connsiteX909" fmla="*/ 316796 w 8009859"/>
              <a:gd name="connsiteY909" fmla="*/ 2107596 h 5966984"/>
              <a:gd name="connsiteX910" fmla="*/ 311286 w 8009859"/>
              <a:gd name="connsiteY910" fmla="*/ 2108056 h 5966984"/>
              <a:gd name="connsiteX911" fmla="*/ 312664 w 8009859"/>
              <a:gd name="connsiteY911" fmla="*/ 2102087 h 5966984"/>
              <a:gd name="connsiteX912" fmla="*/ 313581 w 8009859"/>
              <a:gd name="connsiteY912" fmla="*/ 2096577 h 5966984"/>
              <a:gd name="connsiteX913" fmla="*/ 314041 w 8009859"/>
              <a:gd name="connsiteY913" fmla="*/ 2086018 h 5966984"/>
              <a:gd name="connsiteX914" fmla="*/ 313581 w 8009859"/>
              <a:gd name="connsiteY914" fmla="*/ 2076836 h 5966984"/>
              <a:gd name="connsiteX915" fmla="*/ 311746 w 8009859"/>
              <a:gd name="connsiteY915" fmla="*/ 2068111 h 5966984"/>
              <a:gd name="connsiteX916" fmla="*/ 309908 w 8009859"/>
              <a:gd name="connsiteY916" fmla="*/ 2059847 h 5966984"/>
              <a:gd name="connsiteX917" fmla="*/ 307613 w 8009859"/>
              <a:gd name="connsiteY917" fmla="*/ 2052961 h 5966984"/>
              <a:gd name="connsiteX918" fmla="*/ 302104 w 8009859"/>
              <a:gd name="connsiteY918" fmla="*/ 2039188 h 5966984"/>
              <a:gd name="connsiteX919" fmla="*/ 299349 w 8009859"/>
              <a:gd name="connsiteY919" fmla="*/ 2032760 h 5966984"/>
              <a:gd name="connsiteX920" fmla="*/ 297972 w 8009859"/>
              <a:gd name="connsiteY920" fmla="*/ 2026332 h 5966984"/>
              <a:gd name="connsiteX921" fmla="*/ 296596 w 8009859"/>
              <a:gd name="connsiteY921" fmla="*/ 2019904 h 5966984"/>
              <a:gd name="connsiteX922" fmla="*/ 296596 w 8009859"/>
              <a:gd name="connsiteY922" fmla="*/ 2013016 h 5966984"/>
              <a:gd name="connsiteX923" fmla="*/ 296596 w 8009859"/>
              <a:gd name="connsiteY923" fmla="*/ 2009804 h 5966984"/>
              <a:gd name="connsiteX924" fmla="*/ 297972 w 8009859"/>
              <a:gd name="connsiteY924" fmla="*/ 2006131 h 5966984"/>
              <a:gd name="connsiteX925" fmla="*/ 298889 w 8009859"/>
              <a:gd name="connsiteY925" fmla="*/ 2002458 h 5966984"/>
              <a:gd name="connsiteX926" fmla="*/ 299807 w 8009859"/>
              <a:gd name="connsiteY926" fmla="*/ 1998324 h 5966984"/>
              <a:gd name="connsiteX927" fmla="*/ 302104 w 8009859"/>
              <a:gd name="connsiteY927" fmla="*/ 1994651 h 5966984"/>
              <a:gd name="connsiteX928" fmla="*/ 304399 w 8009859"/>
              <a:gd name="connsiteY928" fmla="*/ 1990978 h 5966984"/>
              <a:gd name="connsiteX929" fmla="*/ 310828 w 8009859"/>
              <a:gd name="connsiteY929" fmla="*/ 1982256 h 5966984"/>
              <a:gd name="connsiteX930" fmla="*/ 310368 w 8009859"/>
              <a:gd name="connsiteY930" fmla="*/ 1975829 h 5966984"/>
              <a:gd name="connsiteX931" fmla="*/ 309450 w 8009859"/>
              <a:gd name="connsiteY931" fmla="*/ 1971695 h 5966984"/>
              <a:gd name="connsiteX932" fmla="*/ 307613 w 8009859"/>
              <a:gd name="connsiteY932" fmla="*/ 1968022 h 5966984"/>
              <a:gd name="connsiteX933" fmla="*/ 304859 w 8009859"/>
              <a:gd name="connsiteY933" fmla="*/ 1965267 h 5966984"/>
              <a:gd name="connsiteX934" fmla="*/ 302104 w 8009859"/>
              <a:gd name="connsiteY934" fmla="*/ 1963431 h 5966984"/>
              <a:gd name="connsiteX935" fmla="*/ 298431 w 8009859"/>
              <a:gd name="connsiteY935" fmla="*/ 1962055 h 5966984"/>
              <a:gd name="connsiteX936" fmla="*/ 295216 w 8009859"/>
              <a:gd name="connsiteY936" fmla="*/ 1961137 h 5966984"/>
              <a:gd name="connsiteX937" fmla="*/ 290625 w 8009859"/>
              <a:gd name="connsiteY937" fmla="*/ 1960218 h 5966984"/>
              <a:gd name="connsiteX938" fmla="*/ 282362 w 8009859"/>
              <a:gd name="connsiteY938" fmla="*/ 1959758 h 5966984"/>
              <a:gd name="connsiteX939" fmla="*/ 278689 w 8009859"/>
              <a:gd name="connsiteY939" fmla="*/ 1959300 h 5966984"/>
              <a:gd name="connsiteX940" fmla="*/ 275014 w 8009859"/>
              <a:gd name="connsiteY940" fmla="*/ 1957922 h 5966984"/>
              <a:gd name="connsiteX941" fmla="*/ 271802 w 8009859"/>
              <a:gd name="connsiteY941" fmla="*/ 1957003 h 5966984"/>
              <a:gd name="connsiteX942" fmla="*/ 269047 w 8009859"/>
              <a:gd name="connsiteY942" fmla="*/ 1954709 h 5966984"/>
              <a:gd name="connsiteX943" fmla="*/ 266292 w 8009859"/>
              <a:gd name="connsiteY943" fmla="*/ 1951954 h 5966984"/>
              <a:gd name="connsiteX944" fmla="*/ 264456 w 8009859"/>
              <a:gd name="connsiteY944" fmla="*/ 1948281 h 5966984"/>
              <a:gd name="connsiteX945" fmla="*/ 266292 w 8009859"/>
              <a:gd name="connsiteY945" fmla="*/ 1940475 h 5966984"/>
              <a:gd name="connsiteX946" fmla="*/ 267670 w 8009859"/>
              <a:gd name="connsiteY946" fmla="*/ 1932211 h 5966984"/>
              <a:gd name="connsiteX947" fmla="*/ 269505 w 8009859"/>
              <a:gd name="connsiteY947" fmla="*/ 1923029 h 5966984"/>
              <a:gd name="connsiteX948" fmla="*/ 269965 w 8009859"/>
              <a:gd name="connsiteY948" fmla="*/ 1913846 h 5966984"/>
              <a:gd name="connsiteX949" fmla="*/ 270423 w 8009859"/>
              <a:gd name="connsiteY949" fmla="*/ 1904205 h 5966984"/>
              <a:gd name="connsiteX950" fmla="*/ 270883 w 8009859"/>
              <a:gd name="connsiteY950" fmla="*/ 1893645 h 5966984"/>
              <a:gd name="connsiteX951" fmla="*/ 270423 w 8009859"/>
              <a:gd name="connsiteY951" fmla="*/ 1872067 h 5966984"/>
              <a:gd name="connsiteX952" fmla="*/ 269047 w 8009859"/>
              <a:gd name="connsiteY952" fmla="*/ 1849110 h 5966984"/>
              <a:gd name="connsiteX953" fmla="*/ 265374 w 8009859"/>
              <a:gd name="connsiteY953" fmla="*/ 1825695 h 5966984"/>
              <a:gd name="connsiteX954" fmla="*/ 261701 w 8009859"/>
              <a:gd name="connsiteY954" fmla="*/ 1801361 h 5966984"/>
              <a:gd name="connsiteX955" fmla="*/ 256650 w 8009859"/>
              <a:gd name="connsiteY955" fmla="*/ 1777946 h 5966984"/>
              <a:gd name="connsiteX956" fmla="*/ 252976 w 8009859"/>
              <a:gd name="connsiteY956" fmla="*/ 1762795 h 5966984"/>
              <a:gd name="connsiteX957" fmla="*/ 247467 w 8009859"/>
              <a:gd name="connsiteY957" fmla="*/ 1744889 h 5966984"/>
              <a:gd name="connsiteX958" fmla="*/ 241040 w 8009859"/>
              <a:gd name="connsiteY958" fmla="*/ 1726066 h 5966984"/>
              <a:gd name="connsiteX959" fmla="*/ 234154 w 8009859"/>
              <a:gd name="connsiteY959" fmla="*/ 1707701 h 5966984"/>
              <a:gd name="connsiteX960" fmla="*/ 220380 w 8009859"/>
              <a:gd name="connsiteY960" fmla="*/ 1673265 h 5966984"/>
              <a:gd name="connsiteX961" fmla="*/ 209821 w 8009859"/>
              <a:gd name="connsiteY961" fmla="*/ 1649391 h 5966984"/>
              <a:gd name="connsiteX962" fmla="*/ 207983 w 8009859"/>
              <a:gd name="connsiteY962" fmla="*/ 1643881 h 5966984"/>
              <a:gd name="connsiteX963" fmla="*/ 204309 w 8009859"/>
              <a:gd name="connsiteY963" fmla="*/ 1638372 h 5966984"/>
              <a:gd name="connsiteX964" fmla="*/ 197882 w 8009859"/>
              <a:gd name="connsiteY964" fmla="*/ 1628271 h 5966984"/>
              <a:gd name="connsiteX965" fmla="*/ 189618 w 8009859"/>
              <a:gd name="connsiteY965" fmla="*/ 1617712 h 5966984"/>
              <a:gd name="connsiteX966" fmla="*/ 182273 w 8009859"/>
              <a:gd name="connsiteY966" fmla="*/ 1608070 h 5966984"/>
              <a:gd name="connsiteX967" fmla="*/ 174008 w 8009859"/>
              <a:gd name="connsiteY967" fmla="*/ 1597969 h 5966984"/>
              <a:gd name="connsiteX968" fmla="*/ 166663 w 8009859"/>
              <a:gd name="connsiteY968" fmla="*/ 1588329 h 5966984"/>
              <a:gd name="connsiteX969" fmla="*/ 163449 w 8009859"/>
              <a:gd name="connsiteY969" fmla="*/ 1582819 h 5966984"/>
              <a:gd name="connsiteX970" fmla="*/ 160234 w 8009859"/>
              <a:gd name="connsiteY970" fmla="*/ 1577768 h 5966984"/>
              <a:gd name="connsiteX971" fmla="*/ 157939 w 8009859"/>
              <a:gd name="connsiteY971" fmla="*/ 1573176 h 5966984"/>
              <a:gd name="connsiteX972" fmla="*/ 156103 w 8009859"/>
              <a:gd name="connsiteY972" fmla="*/ 1567667 h 5966984"/>
              <a:gd name="connsiteX973" fmla="*/ 150133 w 8009859"/>
              <a:gd name="connsiteY973" fmla="*/ 1547465 h 5966984"/>
              <a:gd name="connsiteX974" fmla="*/ 144624 w 8009859"/>
              <a:gd name="connsiteY974" fmla="*/ 1527264 h 5966984"/>
              <a:gd name="connsiteX975" fmla="*/ 139116 w 8009859"/>
              <a:gd name="connsiteY975" fmla="*/ 1507063 h 5966984"/>
              <a:gd name="connsiteX976" fmla="*/ 134525 w 8009859"/>
              <a:gd name="connsiteY976" fmla="*/ 1486403 h 5966984"/>
              <a:gd name="connsiteX977" fmla="*/ 130392 w 8009859"/>
              <a:gd name="connsiteY977" fmla="*/ 1466202 h 5966984"/>
              <a:gd name="connsiteX978" fmla="*/ 126719 w 8009859"/>
              <a:gd name="connsiteY978" fmla="*/ 1445541 h 5966984"/>
              <a:gd name="connsiteX979" fmla="*/ 123047 w 8009859"/>
              <a:gd name="connsiteY979" fmla="*/ 1425339 h 5966984"/>
              <a:gd name="connsiteX980" fmla="*/ 119833 w 8009859"/>
              <a:gd name="connsiteY980" fmla="*/ 1405138 h 5966984"/>
              <a:gd name="connsiteX981" fmla="*/ 114323 w 8009859"/>
              <a:gd name="connsiteY981" fmla="*/ 1364735 h 5966984"/>
              <a:gd name="connsiteX982" fmla="*/ 110649 w 8009859"/>
              <a:gd name="connsiteY982" fmla="*/ 1325710 h 5966984"/>
              <a:gd name="connsiteX983" fmla="*/ 107435 w 8009859"/>
              <a:gd name="connsiteY983" fmla="*/ 1287602 h 5966984"/>
              <a:gd name="connsiteX984" fmla="*/ 105141 w 8009859"/>
              <a:gd name="connsiteY984" fmla="*/ 1250414 h 5966984"/>
              <a:gd name="connsiteX985" fmla="*/ 104222 w 8009859"/>
              <a:gd name="connsiteY985" fmla="*/ 1242608 h 5966984"/>
              <a:gd name="connsiteX986" fmla="*/ 103302 w 8009859"/>
              <a:gd name="connsiteY986" fmla="*/ 1234343 h 5966984"/>
              <a:gd name="connsiteX987" fmla="*/ 99631 w 8009859"/>
              <a:gd name="connsiteY987" fmla="*/ 1217357 h 5966984"/>
              <a:gd name="connsiteX988" fmla="*/ 95040 w 8009859"/>
              <a:gd name="connsiteY988" fmla="*/ 1200829 h 5966984"/>
              <a:gd name="connsiteX989" fmla="*/ 89530 w 8009859"/>
              <a:gd name="connsiteY989" fmla="*/ 1184759 h 5966984"/>
              <a:gd name="connsiteX990" fmla="*/ 77592 w 8009859"/>
              <a:gd name="connsiteY990" fmla="*/ 1152619 h 5966984"/>
              <a:gd name="connsiteX991" fmla="*/ 72082 w 8009859"/>
              <a:gd name="connsiteY991" fmla="*/ 1136551 h 5966984"/>
              <a:gd name="connsiteX992" fmla="*/ 66574 w 8009859"/>
              <a:gd name="connsiteY992" fmla="*/ 1120941 h 5966984"/>
              <a:gd name="connsiteX993" fmla="*/ 61983 w 8009859"/>
              <a:gd name="connsiteY993" fmla="*/ 1105331 h 5966984"/>
              <a:gd name="connsiteX994" fmla="*/ 58309 w 8009859"/>
              <a:gd name="connsiteY994" fmla="*/ 1090179 h 5966984"/>
              <a:gd name="connsiteX995" fmla="*/ 57392 w 8009859"/>
              <a:gd name="connsiteY995" fmla="*/ 1083293 h 5966984"/>
              <a:gd name="connsiteX996" fmla="*/ 56932 w 8009859"/>
              <a:gd name="connsiteY996" fmla="*/ 1075487 h 5966984"/>
              <a:gd name="connsiteX997" fmla="*/ 56014 w 8009859"/>
              <a:gd name="connsiteY997" fmla="*/ 1068601 h 5966984"/>
              <a:gd name="connsiteX998" fmla="*/ 56014 w 8009859"/>
              <a:gd name="connsiteY998" fmla="*/ 1061255 h 5966984"/>
              <a:gd name="connsiteX999" fmla="*/ 57392 w 8009859"/>
              <a:gd name="connsiteY999" fmla="*/ 1054368 h 5966984"/>
              <a:gd name="connsiteX1000" fmla="*/ 58309 w 8009859"/>
              <a:gd name="connsiteY1000" fmla="*/ 1047022 h 5966984"/>
              <a:gd name="connsiteX1001" fmla="*/ 60145 w 8009859"/>
              <a:gd name="connsiteY1001" fmla="*/ 1040135 h 5966984"/>
              <a:gd name="connsiteX1002" fmla="*/ 62900 w 8009859"/>
              <a:gd name="connsiteY1002" fmla="*/ 1033707 h 5966984"/>
              <a:gd name="connsiteX1003" fmla="*/ 66114 w 8009859"/>
              <a:gd name="connsiteY1003" fmla="*/ 1026361 h 5966984"/>
              <a:gd name="connsiteX1004" fmla="*/ 69787 w 8009859"/>
              <a:gd name="connsiteY1004" fmla="*/ 1019934 h 5966984"/>
              <a:gd name="connsiteX1005" fmla="*/ 74378 w 8009859"/>
              <a:gd name="connsiteY1005" fmla="*/ 1013506 h 5966984"/>
              <a:gd name="connsiteX1006" fmla="*/ 79428 w 8009859"/>
              <a:gd name="connsiteY1006" fmla="*/ 1006619 h 5966984"/>
              <a:gd name="connsiteX1007" fmla="*/ 78052 w 8009859"/>
              <a:gd name="connsiteY1007" fmla="*/ 1002487 h 5966984"/>
              <a:gd name="connsiteX1008" fmla="*/ 75757 w 8009859"/>
              <a:gd name="connsiteY1008" fmla="*/ 997896 h 5966984"/>
              <a:gd name="connsiteX1009" fmla="*/ 73460 w 8009859"/>
              <a:gd name="connsiteY1009" fmla="*/ 994223 h 5966984"/>
              <a:gd name="connsiteX1010" fmla="*/ 70706 w 8009859"/>
              <a:gd name="connsiteY1010" fmla="*/ 991010 h 5966984"/>
              <a:gd name="connsiteX1011" fmla="*/ 64278 w 8009859"/>
              <a:gd name="connsiteY1011" fmla="*/ 984582 h 5966984"/>
              <a:gd name="connsiteX1012" fmla="*/ 58309 w 8009859"/>
              <a:gd name="connsiteY1012" fmla="*/ 978612 h 5966984"/>
              <a:gd name="connsiteX1013" fmla="*/ 51882 w 8009859"/>
              <a:gd name="connsiteY1013" fmla="*/ 971727 h 5966984"/>
              <a:gd name="connsiteX1014" fmla="*/ 49126 w 8009859"/>
              <a:gd name="connsiteY1014" fmla="*/ 968512 h 5966984"/>
              <a:gd name="connsiteX1015" fmla="*/ 46373 w 8009859"/>
              <a:gd name="connsiteY1015" fmla="*/ 965299 h 5966984"/>
              <a:gd name="connsiteX1016" fmla="*/ 43617 w 8009859"/>
              <a:gd name="connsiteY1016" fmla="*/ 961625 h 5966984"/>
              <a:gd name="connsiteX1017" fmla="*/ 41782 w 8009859"/>
              <a:gd name="connsiteY1017" fmla="*/ 957952 h 5966984"/>
              <a:gd name="connsiteX1018" fmla="*/ 40404 w 8009859"/>
              <a:gd name="connsiteY1018" fmla="*/ 953360 h 5966984"/>
              <a:gd name="connsiteX1019" fmla="*/ 39485 w 8009859"/>
              <a:gd name="connsiteY1019" fmla="*/ 948310 h 5966984"/>
              <a:gd name="connsiteX1020" fmla="*/ 38567 w 8009859"/>
              <a:gd name="connsiteY1020" fmla="*/ 944179 h 5966984"/>
              <a:gd name="connsiteX1021" fmla="*/ 38567 w 8009859"/>
              <a:gd name="connsiteY1021" fmla="*/ 940505 h 5966984"/>
              <a:gd name="connsiteX1022" fmla="*/ 39485 w 8009859"/>
              <a:gd name="connsiteY1022" fmla="*/ 936374 h 5966984"/>
              <a:gd name="connsiteX1023" fmla="*/ 40404 w 8009859"/>
              <a:gd name="connsiteY1023" fmla="*/ 933160 h 5966984"/>
              <a:gd name="connsiteX1024" fmla="*/ 41323 w 8009859"/>
              <a:gd name="connsiteY1024" fmla="*/ 930404 h 5966984"/>
              <a:gd name="connsiteX1025" fmla="*/ 43158 w 8009859"/>
              <a:gd name="connsiteY1025" fmla="*/ 927649 h 5966984"/>
              <a:gd name="connsiteX1026" fmla="*/ 46373 w 8009859"/>
              <a:gd name="connsiteY1026" fmla="*/ 922142 h 5966984"/>
              <a:gd name="connsiteX1027" fmla="*/ 49586 w 8009859"/>
              <a:gd name="connsiteY1027" fmla="*/ 918010 h 5966984"/>
              <a:gd name="connsiteX1028" fmla="*/ 52340 w 8009859"/>
              <a:gd name="connsiteY1028" fmla="*/ 912957 h 5966984"/>
              <a:gd name="connsiteX1029" fmla="*/ 53259 w 8009859"/>
              <a:gd name="connsiteY1029" fmla="*/ 910204 h 5966984"/>
              <a:gd name="connsiteX1030" fmla="*/ 54177 w 8009859"/>
              <a:gd name="connsiteY1030" fmla="*/ 907450 h 5966984"/>
              <a:gd name="connsiteX1031" fmla="*/ 54177 w 8009859"/>
              <a:gd name="connsiteY1031" fmla="*/ 904235 h 5966984"/>
              <a:gd name="connsiteX1032" fmla="*/ 53259 w 8009859"/>
              <a:gd name="connsiteY1032" fmla="*/ 901022 h 5966984"/>
              <a:gd name="connsiteX1033" fmla="*/ 51882 w 8009859"/>
              <a:gd name="connsiteY1033" fmla="*/ 894594 h 5966984"/>
              <a:gd name="connsiteX1034" fmla="*/ 49586 w 8009859"/>
              <a:gd name="connsiteY1034" fmla="*/ 887246 h 5966984"/>
              <a:gd name="connsiteX1035" fmla="*/ 44077 w 8009859"/>
              <a:gd name="connsiteY1035" fmla="*/ 872554 h 5966984"/>
              <a:gd name="connsiteX1036" fmla="*/ 31221 w 8009859"/>
              <a:gd name="connsiteY1036" fmla="*/ 841336 h 5966984"/>
              <a:gd name="connsiteX1037" fmla="*/ 24334 w 8009859"/>
              <a:gd name="connsiteY1037" fmla="*/ 825724 h 5966984"/>
              <a:gd name="connsiteX1038" fmla="*/ 19284 w 8009859"/>
              <a:gd name="connsiteY1038" fmla="*/ 809197 h 5966984"/>
              <a:gd name="connsiteX1039" fmla="*/ 16988 w 8009859"/>
              <a:gd name="connsiteY1039" fmla="*/ 801851 h 5966984"/>
              <a:gd name="connsiteX1040" fmla="*/ 14693 w 8009859"/>
              <a:gd name="connsiteY1040" fmla="*/ 794045 h 5966984"/>
              <a:gd name="connsiteX1041" fmla="*/ 13774 w 8009859"/>
              <a:gd name="connsiteY1041" fmla="*/ 786241 h 5966984"/>
              <a:gd name="connsiteX1042" fmla="*/ 12397 w 8009859"/>
              <a:gd name="connsiteY1042" fmla="*/ 778895 h 5966984"/>
              <a:gd name="connsiteX1043" fmla="*/ 11478 w 8009859"/>
              <a:gd name="connsiteY1043" fmla="*/ 762366 h 5966984"/>
              <a:gd name="connsiteX1044" fmla="*/ 11478 w 8009859"/>
              <a:gd name="connsiteY1044" fmla="*/ 746298 h 5966984"/>
              <a:gd name="connsiteX1045" fmla="*/ 12397 w 8009859"/>
              <a:gd name="connsiteY1045" fmla="*/ 729768 h 5966984"/>
              <a:gd name="connsiteX1046" fmla="*/ 13774 w 8009859"/>
              <a:gd name="connsiteY1046" fmla="*/ 713241 h 5966984"/>
              <a:gd name="connsiteX1047" fmla="*/ 15151 w 8009859"/>
              <a:gd name="connsiteY1047" fmla="*/ 697171 h 5966984"/>
              <a:gd name="connsiteX1048" fmla="*/ 16988 w 8009859"/>
              <a:gd name="connsiteY1048" fmla="*/ 681103 h 5966984"/>
              <a:gd name="connsiteX1049" fmla="*/ 21120 w 8009859"/>
              <a:gd name="connsiteY1049" fmla="*/ 648504 h 5966984"/>
              <a:gd name="connsiteX1050" fmla="*/ 25712 w 8009859"/>
              <a:gd name="connsiteY1050" fmla="*/ 615905 h 5966984"/>
              <a:gd name="connsiteX1051" fmla="*/ 28007 w 8009859"/>
              <a:gd name="connsiteY1051" fmla="*/ 598919 h 5966984"/>
              <a:gd name="connsiteX1052" fmla="*/ 28925 w 8009859"/>
              <a:gd name="connsiteY1052" fmla="*/ 582390 h 5966984"/>
              <a:gd name="connsiteX1053" fmla="*/ 29843 w 8009859"/>
              <a:gd name="connsiteY1053" fmla="*/ 565403 h 5966984"/>
              <a:gd name="connsiteX1054" fmla="*/ 30761 w 8009859"/>
              <a:gd name="connsiteY1054" fmla="*/ 548875 h 5966984"/>
              <a:gd name="connsiteX1055" fmla="*/ 29843 w 8009859"/>
              <a:gd name="connsiteY1055" fmla="*/ 531888 h 5966984"/>
              <a:gd name="connsiteX1056" fmla="*/ 28925 w 8009859"/>
              <a:gd name="connsiteY1056" fmla="*/ 514442 h 5966984"/>
              <a:gd name="connsiteX1057" fmla="*/ 27090 w 8009859"/>
              <a:gd name="connsiteY1057" fmla="*/ 506176 h 5966984"/>
              <a:gd name="connsiteX1058" fmla="*/ 25252 w 8009859"/>
              <a:gd name="connsiteY1058" fmla="*/ 499750 h 5966984"/>
              <a:gd name="connsiteX1059" fmla="*/ 22499 w 8009859"/>
              <a:gd name="connsiteY1059" fmla="*/ 494239 h 5966984"/>
              <a:gd name="connsiteX1060" fmla="*/ 19742 w 8009859"/>
              <a:gd name="connsiteY1060" fmla="*/ 489189 h 5966984"/>
              <a:gd name="connsiteX1061" fmla="*/ 16988 w 8009859"/>
              <a:gd name="connsiteY1061" fmla="*/ 484139 h 5966984"/>
              <a:gd name="connsiteX1062" fmla="*/ 14233 w 8009859"/>
              <a:gd name="connsiteY1062" fmla="*/ 479546 h 5966984"/>
              <a:gd name="connsiteX1063" fmla="*/ 12397 w 8009859"/>
              <a:gd name="connsiteY1063" fmla="*/ 474037 h 5966984"/>
              <a:gd name="connsiteX1064" fmla="*/ 11478 w 8009859"/>
              <a:gd name="connsiteY1064" fmla="*/ 467611 h 5966984"/>
              <a:gd name="connsiteX1065" fmla="*/ 11478 w 8009859"/>
              <a:gd name="connsiteY1065" fmla="*/ 462559 h 5966984"/>
              <a:gd name="connsiteX1066" fmla="*/ 11938 w 8009859"/>
              <a:gd name="connsiteY1066" fmla="*/ 457508 h 5966984"/>
              <a:gd name="connsiteX1067" fmla="*/ 13316 w 8009859"/>
              <a:gd name="connsiteY1067" fmla="*/ 452459 h 5966984"/>
              <a:gd name="connsiteX1068" fmla="*/ 14233 w 8009859"/>
              <a:gd name="connsiteY1068" fmla="*/ 447867 h 5966984"/>
              <a:gd name="connsiteX1069" fmla="*/ 17447 w 8009859"/>
              <a:gd name="connsiteY1069" fmla="*/ 437767 h 5966984"/>
              <a:gd name="connsiteX1070" fmla="*/ 21120 w 8009859"/>
              <a:gd name="connsiteY1070" fmla="*/ 428124 h 5966984"/>
              <a:gd name="connsiteX1071" fmla="*/ 25252 w 8009859"/>
              <a:gd name="connsiteY1071" fmla="*/ 418942 h 5966984"/>
              <a:gd name="connsiteX1072" fmla="*/ 28466 w 8009859"/>
              <a:gd name="connsiteY1072" fmla="*/ 408841 h 5966984"/>
              <a:gd name="connsiteX1073" fmla="*/ 31221 w 8009859"/>
              <a:gd name="connsiteY1073" fmla="*/ 399659 h 5966984"/>
              <a:gd name="connsiteX1074" fmla="*/ 31681 w 8009859"/>
              <a:gd name="connsiteY1074" fmla="*/ 395068 h 5966984"/>
              <a:gd name="connsiteX1075" fmla="*/ 32139 w 8009859"/>
              <a:gd name="connsiteY1075" fmla="*/ 390018 h 5966984"/>
              <a:gd name="connsiteX1076" fmla="*/ 32139 w 8009859"/>
              <a:gd name="connsiteY1076" fmla="*/ 386345 h 5966984"/>
              <a:gd name="connsiteX1077" fmla="*/ 31221 w 8009859"/>
              <a:gd name="connsiteY1077" fmla="*/ 382212 h 5966984"/>
              <a:gd name="connsiteX1078" fmla="*/ 29385 w 8009859"/>
              <a:gd name="connsiteY1078" fmla="*/ 378539 h 5966984"/>
              <a:gd name="connsiteX1079" fmla="*/ 28007 w 8009859"/>
              <a:gd name="connsiteY1079" fmla="*/ 373948 h 5966984"/>
              <a:gd name="connsiteX1080" fmla="*/ 22957 w 8009859"/>
              <a:gd name="connsiteY1080" fmla="*/ 366144 h 5966984"/>
              <a:gd name="connsiteX1081" fmla="*/ 16988 w 8009859"/>
              <a:gd name="connsiteY1081" fmla="*/ 357420 h 5966984"/>
              <a:gd name="connsiteX1082" fmla="*/ 11478 w 8009859"/>
              <a:gd name="connsiteY1082" fmla="*/ 349155 h 5966984"/>
              <a:gd name="connsiteX1083" fmla="*/ 5969 w 8009859"/>
              <a:gd name="connsiteY1083" fmla="*/ 340892 h 5966984"/>
              <a:gd name="connsiteX1084" fmla="*/ 3674 w 8009859"/>
              <a:gd name="connsiteY1084" fmla="*/ 337219 h 5966984"/>
              <a:gd name="connsiteX1085" fmla="*/ 2295 w 8009859"/>
              <a:gd name="connsiteY1085" fmla="*/ 333087 h 5966984"/>
              <a:gd name="connsiteX1086" fmla="*/ 459 w 8009859"/>
              <a:gd name="connsiteY1086" fmla="*/ 329414 h 5966984"/>
              <a:gd name="connsiteX1087" fmla="*/ 0 w 8009859"/>
              <a:gd name="connsiteY1087" fmla="*/ 325741 h 5966984"/>
              <a:gd name="connsiteX1088" fmla="*/ 0 w 8009859"/>
              <a:gd name="connsiteY1088" fmla="*/ 323905 h 5966984"/>
              <a:gd name="connsiteX1089" fmla="*/ 459 w 8009859"/>
              <a:gd name="connsiteY1089" fmla="*/ 322527 h 5966984"/>
              <a:gd name="connsiteX1090" fmla="*/ 2757 w 8009859"/>
              <a:gd name="connsiteY1090" fmla="*/ 317477 h 5966984"/>
              <a:gd name="connsiteX1091" fmla="*/ 9641 w 8009859"/>
              <a:gd name="connsiteY1091" fmla="*/ 306458 h 5966984"/>
              <a:gd name="connsiteX1092" fmla="*/ 13774 w 8009859"/>
              <a:gd name="connsiteY1092" fmla="*/ 300030 h 5966984"/>
              <a:gd name="connsiteX1093" fmla="*/ 16988 w 8009859"/>
              <a:gd name="connsiteY1093" fmla="*/ 293603 h 5966984"/>
              <a:gd name="connsiteX1094" fmla="*/ 19742 w 8009859"/>
              <a:gd name="connsiteY1094" fmla="*/ 286715 h 5966984"/>
              <a:gd name="connsiteX1095" fmla="*/ 20661 w 8009859"/>
              <a:gd name="connsiteY1095" fmla="*/ 283042 h 5966984"/>
              <a:gd name="connsiteX1096" fmla="*/ 21120 w 8009859"/>
              <a:gd name="connsiteY1096" fmla="*/ 279829 h 5966984"/>
              <a:gd name="connsiteX1097" fmla="*/ 21120 w 8009859"/>
              <a:gd name="connsiteY1097" fmla="*/ 274778 h 5966984"/>
              <a:gd name="connsiteX1098" fmla="*/ 21120 w 8009859"/>
              <a:gd name="connsiteY1098" fmla="*/ 270646 h 5966984"/>
              <a:gd name="connsiteX1099" fmla="*/ 20661 w 8009859"/>
              <a:gd name="connsiteY1099" fmla="*/ 266055 h 5966984"/>
              <a:gd name="connsiteX1100" fmla="*/ 19742 w 8009859"/>
              <a:gd name="connsiteY1100" fmla="*/ 262382 h 5966984"/>
              <a:gd name="connsiteX1101" fmla="*/ 17447 w 8009859"/>
              <a:gd name="connsiteY1101" fmla="*/ 255036 h 5966984"/>
              <a:gd name="connsiteX1102" fmla="*/ 14693 w 8009859"/>
              <a:gd name="connsiteY1102" fmla="*/ 248608 h 5966984"/>
              <a:gd name="connsiteX1103" fmla="*/ 11478 w 8009859"/>
              <a:gd name="connsiteY1103" fmla="*/ 242180 h 5966984"/>
              <a:gd name="connsiteX1104" fmla="*/ 8724 w 8009859"/>
              <a:gd name="connsiteY1104" fmla="*/ 234375 h 5966984"/>
              <a:gd name="connsiteX1105" fmla="*/ 8265 w 8009859"/>
              <a:gd name="connsiteY1105" fmla="*/ 230702 h 5966984"/>
              <a:gd name="connsiteX1106" fmla="*/ 7806 w 8009859"/>
              <a:gd name="connsiteY1106" fmla="*/ 226111 h 5966984"/>
              <a:gd name="connsiteX1107" fmla="*/ 6886 w 8009859"/>
              <a:gd name="connsiteY1107" fmla="*/ 221519 h 5966984"/>
              <a:gd name="connsiteX1108" fmla="*/ 6886 w 8009859"/>
              <a:gd name="connsiteY1108" fmla="*/ 216011 h 5966984"/>
              <a:gd name="connsiteX1109" fmla="*/ 9641 w 8009859"/>
              <a:gd name="connsiteY1109" fmla="*/ 193054 h 5966984"/>
              <a:gd name="connsiteX1110" fmla="*/ 13316 w 8009859"/>
              <a:gd name="connsiteY1110" fmla="*/ 170098 h 5966984"/>
              <a:gd name="connsiteX1111" fmla="*/ 19742 w 8009859"/>
              <a:gd name="connsiteY1111" fmla="*/ 123725 h 5966984"/>
              <a:gd name="connsiteX1112" fmla="*/ 34434 w 8009859"/>
              <a:gd name="connsiteY1112" fmla="*/ 30984 h 596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Lst>
            <a:rect l="l" t="t" r="r" b="b"/>
            <a:pathLst>
              <a:path w="8009859" h="5966984">
                <a:moveTo>
                  <a:pt x="38860" y="0"/>
                </a:moveTo>
                <a:lnTo>
                  <a:pt x="8009859" y="0"/>
                </a:lnTo>
                <a:lnTo>
                  <a:pt x="8009859" y="5425835"/>
                </a:lnTo>
                <a:lnTo>
                  <a:pt x="8007568" y="5427057"/>
                </a:lnTo>
                <a:lnTo>
                  <a:pt x="7986907" y="5438535"/>
                </a:lnTo>
                <a:lnTo>
                  <a:pt x="7904725" y="5485366"/>
                </a:lnTo>
                <a:lnTo>
                  <a:pt x="7884524" y="5495925"/>
                </a:lnTo>
                <a:lnTo>
                  <a:pt x="7864780" y="5505108"/>
                </a:lnTo>
                <a:lnTo>
                  <a:pt x="7845497" y="5513832"/>
                </a:lnTo>
                <a:lnTo>
                  <a:pt x="7827132" y="5522096"/>
                </a:lnTo>
                <a:lnTo>
                  <a:pt x="7809686" y="5528524"/>
                </a:lnTo>
                <a:lnTo>
                  <a:pt x="7793157" y="5533573"/>
                </a:lnTo>
                <a:lnTo>
                  <a:pt x="7777547" y="5537246"/>
                </a:lnTo>
                <a:lnTo>
                  <a:pt x="7770201" y="5538164"/>
                </a:lnTo>
                <a:lnTo>
                  <a:pt x="7763315" y="5539542"/>
                </a:lnTo>
                <a:lnTo>
                  <a:pt x="7760560" y="5540919"/>
                </a:lnTo>
                <a:lnTo>
                  <a:pt x="7758264" y="5543674"/>
                </a:lnTo>
                <a:lnTo>
                  <a:pt x="7757346" y="5545970"/>
                </a:lnTo>
                <a:lnTo>
                  <a:pt x="7755969" y="5549183"/>
                </a:lnTo>
                <a:lnTo>
                  <a:pt x="7755969" y="5551938"/>
                </a:lnTo>
                <a:lnTo>
                  <a:pt x="7755969" y="5555611"/>
                </a:lnTo>
                <a:lnTo>
                  <a:pt x="7757346" y="5562957"/>
                </a:lnTo>
                <a:lnTo>
                  <a:pt x="7759642" y="5571221"/>
                </a:lnTo>
                <a:lnTo>
                  <a:pt x="7762396" y="5579027"/>
                </a:lnTo>
                <a:lnTo>
                  <a:pt x="7765152" y="5587291"/>
                </a:lnTo>
                <a:lnTo>
                  <a:pt x="7766988" y="5595556"/>
                </a:lnTo>
                <a:lnTo>
                  <a:pt x="7759642" y="5595556"/>
                </a:lnTo>
                <a:lnTo>
                  <a:pt x="7751836" y="5595556"/>
                </a:lnTo>
                <a:lnTo>
                  <a:pt x="7735308" y="5597392"/>
                </a:lnTo>
                <a:lnTo>
                  <a:pt x="7718779" y="5600605"/>
                </a:lnTo>
                <a:lnTo>
                  <a:pt x="7701332" y="5604738"/>
                </a:lnTo>
                <a:lnTo>
                  <a:pt x="7683886" y="5610247"/>
                </a:lnTo>
                <a:lnTo>
                  <a:pt x="7665521" y="5616675"/>
                </a:lnTo>
                <a:lnTo>
                  <a:pt x="7647616" y="5624939"/>
                </a:lnTo>
                <a:lnTo>
                  <a:pt x="7630169" y="5633662"/>
                </a:lnTo>
                <a:lnTo>
                  <a:pt x="7612722" y="5643763"/>
                </a:lnTo>
                <a:lnTo>
                  <a:pt x="7595734" y="5654323"/>
                </a:lnTo>
                <a:lnTo>
                  <a:pt x="7580124" y="5665801"/>
                </a:lnTo>
                <a:lnTo>
                  <a:pt x="7564056" y="5678656"/>
                </a:lnTo>
                <a:lnTo>
                  <a:pt x="7549364" y="5691971"/>
                </a:lnTo>
                <a:lnTo>
                  <a:pt x="7536508" y="5705745"/>
                </a:lnTo>
                <a:lnTo>
                  <a:pt x="7530080" y="5712631"/>
                </a:lnTo>
                <a:lnTo>
                  <a:pt x="7523652" y="5720437"/>
                </a:lnTo>
                <a:lnTo>
                  <a:pt x="7518602" y="5728241"/>
                </a:lnTo>
                <a:lnTo>
                  <a:pt x="7513092" y="5735587"/>
                </a:lnTo>
                <a:lnTo>
                  <a:pt x="7507582" y="5738342"/>
                </a:lnTo>
                <a:lnTo>
                  <a:pt x="7502073" y="5740638"/>
                </a:lnTo>
                <a:lnTo>
                  <a:pt x="7496564" y="5741557"/>
                </a:lnTo>
                <a:lnTo>
                  <a:pt x="7491514" y="5742933"/>
                </a:lnTo>
                <a:lnTo>
                  <a:pt x="7486463" y="5742933"/>
                </a:lnTo>
                <a:lnTo>
                  <a:pt x="7481413" y="5742933"/>
                </a:lnTo>
                <a:lnTo>
                  <a:pt x="7470852" y="5742475"/>
                </a:lnTo>
                <a:lnTo>
                  <a:pt x="7461212" y="5740638"/>
                </a:lnTo>
                <a:lnTo>
                  <a:pt x="7450651" y="5739720"/>
                </a:lnTo>
                <a:lnTo>
                  <a:pt x="7446060" y="5738802"/>
                </a:lnTo>
                <a:lnTo>
                  <a:pt x="7441010" y="5739720"/>
                </a:lnTo>
                <a:lnTo>
                  <a:pt x="7435960" y="5740179"/>
                </a:lnTo>
                <a:lnTo>
                  <a:pt x="7431368" y="5741097"/>
                </a:lnTo>
                <a:lnTo>
                  <a:pt x="7425858" y="5742933"/>
                </a:lnTo>
                <a:lnTo>
                  <a:pt x="7421268" y="5744770"/>
                </a:lnTo>
                <a:lnTo>
                  <a:pt x="7417594" y="5747525"/>
                </a:lnTo>
                <a:lnTo>
                  <a:pt x="7414381" y="5751198"/>
                </a:lnTo>
                <a:lnTo>
                  <a:pt x="7411626" y="5754412"/>
                </a:lnTo>
                <a:lnTo>
                  <a:pt x="7408872" y="5758085"/>
                </a:lnTo>
                <a:lnTo>
                  <a:pt x="7405199" y="5765889"/>
                </a:lnTo>
                <a:lnTo>
                  <a:pt x="7398771" y="5780123"/>
                </a:lnTo>
                <a:lnTo>
                  <a:pt x="7396474" y="5784714"/>
                </a:lnTo>
                <a:lnTo>
                  <a:pt x="7394638" y="5786551"/>
                </a:lnTo>
                <a:lnTo>
                  <a:pt x="7392802" y="5787469"/>
                </a:lnTo>
                <a:lnTo>
                  <a:pt x="7389588" y="5787927"/>
                </a:lnTo>
                <a:lnTo>
                  <a:pt x="7386374" y="5787927"/>
                </a:lnTo>
                <a:lnTo>
                  <a:pt x="7383161" y="5787009"/>
                </a:lnTo>
                <a:lnTo>
                  <a:pt x="7380406" y="5786091"/>
                </a:lnTo>
                <a:lnTo>
                  <a:pt x="7377652" y="5783796"/>
                </a:lnTo>
                <a:lnTo>
                  <a:pt x="7374896" y="5781500"/>
                </a:lnTo>
                <a:lnTo>
                  <a:pt x="7369387" y="5776450"/>
                </a:lnTo>
                <a:lnTo>
                  <a:pt x="7360663" y="5765889"/>
                </a:lnTo>
                <a:lnTo>
                  <a:pt x="7356532" y="5761758"/>
                </a:lnTo>
                <a:lnTo>
                  <a:pt x="7354236" y="5760840"/>
                </a:lnTo>
                <a:lnTo>
                  <a:pt x="7352399" y="5760380"/>
                </a:lnTo>
                <a:lnTo>
                  <a:pt x="7350562" y="5760840"/>
                </a:lnTo>
                <a:lnTo>
                  <a:pt x="7347350" y="5761758"/>
                </a:lnTo>
                <a:lnTo>
                  <a:pt x="7337707" y="5765889"/>
                </a:lnTo>
                <a:lnTo>
                  <a:pt x="7326230" y="5771399"/>
                </a:lnTo>
                <a:lnTo>
                  <a:pt x="7314292" y="5777827"/>
                </a:lnTo>
                <a:lnTo>
                  <a:pt x="7290876" y="5790224"/>
                </a:lnTo>
                <a:lnTo>
                  <a:pt x="7278021" y="5796651"/>
                </a:lnTo>
                <a:lnTo>
                  <a:pt x="7272972" y="5798946"/>
                </a:lnTo>
                <a:lnTo>
                  <a:pt x="7267920" y="5801701"/>
                </a:lnTo>
                <a:lnTo>
                  <a:pt x="7258738" y="5807211"/>
                </a:lnTo>
                <a:lnTo>
                  <a:pt x="7249556" y="5813180"/>
                </a:lnTo>
                <a:lnTo>
                  <a:pt x="7240373" y="5819608"/>
                </a:lnTo>
                <a:lnTo>
                  <a:pt x="7229354" y="5825117"/>
                </a:lnTo>
                <a:lnTo>
                  <a:pt x="7223844" y="5827872"/>
                </a:lnTo>
                <a:lnTo>
                  <a:pt x="7217416" y="5830627"/>
                </a:lnTo>
                <a:lnTo>
                  <a:pt x="7210989" y="5832463"/>
                </a:lnTo>
                <a:lnTo>
                  <a:pt x="7203184" y="5834300"/>
                </a:lnTo>
                <a:lnTo>
                  <a:pt x="7195378" y="5835676"/>
                </a:lnTo>
                <a:lnTo>
                  <a:pt x="7186656" y="5836594"/>
                </a:lnTo>
                <a:lnTo>
                  <a:pt x="7188951" y="5840267"/>
                </a:lnTo>
                <a:lnTo>
                  <a:pt x="7191706" y="5843022"/>
                </a:lnTo>
                <a:lnTo>
                  <a:pt x="7194920" y="5845777"/>
                </a:lnTo>
                <a:lnTo>
                  <a:pt x="7198134" y="5847155"/>
                </a:lnTo>
                <a:lnTo>
                  <a:pt x="7202266" y="5848073"/>
                </a:lnTo>
                <a:lnTo>
                  <a:pt x="7206398" y="5848532"/>
                </a:lnTo>
                <a:lnTo>
                  <a:pt x="7210989" y="5848073"/>
                </a:lnTo>
                <a:lnTo>
                  <a:pt x="7215122" y="5847613"/>
                </a:lnTo>
                <a:lnTo>
                  <a:pt x="7225222" y="5845777"/>
                </a:lnTo>
                <a:lnTo>
                  <a:pt x="7234864" y="5843940"/>
                </a:lnTo>
                <a:lnTo>
                  <a:pt x="7244964" y="5841186"/>
                </a:lnTo>
                <a:lnTo>
                  <a:pt x="7254606" y="5839349"/>
                </a:lnTo>
                <a:lnTo>
                  <a:pt x="7258280" y="5841646"/>
                </a:lnTo>
                <a:lnTo>
                  <a:pt x="7261034" y="5843940"/>
                </a:lnTo>
                <a:lnTo>
                  <a:pt x="7262410" y="5845777"/>
                </a:lnTo>
                <a:lnTo>
                  <a:pt x="7263329" y="5848073"/>
                </a:lnTo>
                <a:lnTo>
                  <a:pt x="7263329" y="5849910"/>
                </a:lnTo>
                <a:lnTo>
                  <a:pt x="7261952" y="5851746"/>
                </a:lnTo>
                <a:lnTo>
                  <a:pt x="7260116" y="5853583"/>
                </a:lnTo>
                <a:lnTo>
                  <a:pt x="7257361" y="5854959"/>
                </a:lnTo>
                <a:lnTo>
                  <a:pt x="7250015" y="5859092"/>
                </a:lnTo>
                <a:lnTo>
                  <a:pt x="7240373" y="5862305"/>
                </a:lnTo>
                <a:lnTo>
                  <a:pt x="7228896" y="5865520"/>
                </a:lnTo>
                <a:lnTo>
                  <a:pt x="7215580" y="5868733"/>
                </a:lnTo>
                <a:lnTo>
                  <a:pt x="7201348" y="5871029"/>
                </a:lnTo>
                <a:lnTo>
                  <a:pt x="7186656" y="5873784"/>
                </a:lnTo>
                <a:lnTo>
                  <a:pt x="7157272" y="5877916"/>
                </a:lnTo>
                <a:lnTo>
                  <a:pt x="7131102" y="5882048"/>
                </a:lnTo>
                <a:lnTo>
                  <a:pt x="7121001" y="5884803"/>
                </a:lnTo>
                <a:lnTo>
                  <a:pt x="7112278" y="5886640"/>
                </a:lnTo>
                <a:lnTo>
                  <a:pt x="7115033" y="5882048"/>
                </a:lnTo>
                <a:lnTo>
                  <a:pt x="7116410" y="5877457"/>
                </a:lnTo>
                <a:lnTo>
                  <a:pt x="7117788" y="5873784"/>
                </a:lnTo>
                <a:lnTo>
                  <a:pt x="7118246" y="5870111"/>
                </a:lnTo>
                <a:lnTo>
                  <a:pt x="7118246" y="5866438"/>
                </a:lnTo>
                <a:lnTo>
                  <a:pt x="7118246" y="5863224"/>
                </a:lnTo>
                <a:lnTo>
                  <a:pt x="7117788" y="5860010"/>
                </a:lnTo>
                <a:lnTo>
                  <a:pt x="7116410" y="5857256"/>
                </a:lnTo>
                <a:lnTo>
                  <a:pt x="7113196" y="5851746"/>
                </a:lnTo>
                <a:lnTo>
                  <a:pt x="7109982" y="5847155"/>
                </a:lnTo>
                <a:lnTo>
                  <a:pt x="7101259" y="5838431"/>
                </a:lnTo>
                <a:lnTo>
                  <a:pt x="7097586" y="5834300"/>
                </a:lnTo>
                <a:lnTo>
                  <a:pt x="7093913" y="5830167"/>
                </a:lnTo>
                <a:lnTo>
                  <a:pt x="7092995" y="5827872"/>
                </a:lnTo>
                <a:lnTo>
                  <a:pt x="7092077" y="5825576"/>
                </a:lnTo>
                <a:lnTo>
                  <a:pt x="7091617" y="5823739"/>
                </a:lnTo>
                <a:lnTo>
                  <a:pt x="7091617" y="5821444"/>
                </a:lnTo>
                <a:lnTo>
                  <a:pt x="7092077" y="5818689"/>
                </a:lnTo>
                <a:lnTo>
                  <a:pt x="7092535" y="5815935"/>
                </a:lnTo>
                <a:lnTo>
                  <a:pt x="7093913" y="5813180"/>
                </a:lnTo>
                <a:lnTo>
                  <a:pt x="7096208" y="5809965"/>
                </a:lnTo>
                <a:lnTo>
                  <a:pt x="7098963" y="5806752"/>
                </a:lnTo>
                <a:lnTo>
                  <a:pt x="7102178" y="5803538"/>
                </a:lnTo>
                <a:lnTo>
                  <a:pt x="7111360" y="5795733"/>
                </a:lnTo>
                <a:lnTo>
                  <a:pt x="7107227" y="5788846"/>
                </a:lnTo>
                <a:lnTo>
                  <a:pt x="7105390" y="5786551"/>
                </a:lnTo>
                <a:lnTo>
                  <a:pt x="7103554" y="5784714"/>
                </a:lnTo>
                <a:lnTo>
                  <a:pt x="7101718" y="5783796"/>
                </a:lnTo>
                <a:lnTo>
                  <a:pt x="7100341" y="5783336"/>
                </a:lnTo>
                <a:lnTo>
                  <a:pt x="7098963" y="5783796"/>
                </a:lnTo>
                <a:lnTo>
                  <a:pt x="7097586" y="5784254"/>
                </a:lnTo>
                <a:lnTo>
                  <a:pt x="7093913" y="5787009"/>
                </a:lnTo>
                <a:lnTo>
                  <a:pt x="7091617" y="5791142"/>
                </a:lnTo>
                <a:lnTo>
                  <a:pt x="7084731" y="5802161"/>
                </a:lnTo>
                <a:lnTo>
                  <a:pt x="7081516" y="5808129"/>
                </a:lnTo>
                <a:lnTo>
                  <a:pt x="7077385" y="5814098"/>
                </a:lnTo>
                <a:lnTo>
                  <a:pt x="7072334" y="5820066"/>
                </a:lnTo>
                <a:lnTo>
                  <a:pt x="7069579" y="5822362"/>
                </a:lnTo>
                <a:lnTo>
                  <a:pt x="7066824" y="5824657"/>
                </a:lnTo>
                <a:lnTo>
                  <a:pt x="7063611" y="5826954"/>
                </a:lnTo>
                <a:lnTo>
                  <a:pt x="7060396" y="5828330"/>
                </a:lnTo>
                <a:lnTo>
                  <a:pt x="7056265" y="5829708"/>
                </a:lnTo>
                <a:lnTo>
                  <a:pt x="7052592" y="5830167"/>
                </a:lnTo>
                <a:lnTo>
                  <a:pt x="7048919" y="5830627"/>
                </a:lnTo>
                <a:lnTo>
                  <a:pt x="7044328" y="5830167"/>
                </a:lnTo>
                <a:lnTo>
                  <a:pt x="7039736" y="5828790"/>
                </a:lnTo>
                <a:lnTo>
                  <a:pt x="7034227" y="5827412"/>
                </a:lnTo>
                <a:lnTo>
                  <a:pt x="7032849" y="5831545"/>
                </a:lnTo>
                <a:lnTo>
                  <a:pt x="7032390" y="5835676"/>
                </a:lnTo>
                <a:lnTo>
                  <a:pt x="7031931" y="5839349"/>
                </a:lnTo>
                <a:lnTo>
                  <a:pt x="7031931" y="5842564"/>
                </a:lnTo>
                <a:lnTo>
                  <a:pt x="7032390" y="5846237"/>
                </a:lnTo>
                <a:lnTo>
                  <a:pt x="7033768" y="5849910"/>
                </a:lnTo>
                <a:lnTo>
                  <a:pt x="7035604" y="5855878"/>
                </a:lnTo>
                <a:lnTo>
                  <a:pt x="7038358" y="5861387"/>
                </a:lnTo>
                <a:lnTo>
                  <a:pt x="7042492" y="5866438"/>
                </a:lnTo>
                <a:lnTo>
                  <a:pt x="7046164" y="5871029"/>
                </a:lnTo>
                <a:lnTo>
                  <a:pt x="7050296" y="5875161"/>
                </a:lnTo>
                <a:lnTo>
                  <a:pt x="7057184" y="5882507"/>
                </a:lnTo>
                <a:lnTo>
                  <a:pt x="7059020" y="5885721"/>
                </a:lnTo>
                <a:lnTo>
                  <a:pt x="7060396" y="5888476"/>
                </a:lnTo>
                <a:lnTo>
                  <a:pt x="7060396" y="5889853"/>
                </a:lnTo>
                <a:lnTo>
                  <a:pt x="7059938" y="5891231"/>
                </a:lnTo>
                <a:lnTo>
                  <a:pt x="7058560" y="5892607"/>
                </a:lnTo>
                <a:lnTo>
                  <a:pt x="7057642" y="5893986"/>
                </a:lnTo>
                <a:lnTo>
                  <a:pt x="7053050" y="5896280"/>
                </a:lnTo>
                <a:lnTo>
                  <a:pt x="7046623" y="5898117"/>
                </a:lnTo>
                <a:lnTo>
                  <a:pt x="7036522" y="5900413"/>
                </a:lnTo>
                <a:lnTo>
                  <a:pt x="7028258" y="5901332"/>
                </a:lnTo>
                <a:lnTo>
                  <a:pt x="7022748" y="5900872"/>
                </a:lnTo>
                <a:lnTo>
                  <a:pt x="7020454" y="5900413"/>
                </a:lnTo>
                <a:lnTo>
                  <a:pt x="7019076" y="5899953"/>
                </a:lnTo>
                <a:lnTo>
                  <a:pt x="7017699" y="5899035"/>
                </a:lnTo>
                <a:lnTo>
                  <a:pt x="7017239" y="5897659"/>
                </a:lnTo>
                <a:lnTo>
                  <a:pt x="7016780" y="5894904"/>
                </a:lnTo>
                <a:lnTo>
                  <a:pt x="7016780" y="5891231"/>
                </a:lnTo>
                <a:lnTo>
                  <a:pt x="7017699" y="5887558"/>
                </a:lnTo>
                <a:lnTo>
                  <a:pt x="7019994" y="5877916"/>
                </a:lnTo>
                <a:lnTo>
                  <a:pt x="7020454" y="5873784"/>
                </a:lnTo>
                <a:lnTo>
                  <a:pt x="7020454" y="5868733"/>
                </a:lnTo>
                <a:lnTo>
                  <a:pt x="7019994" y="5865978"/>
                </a:lnTo>
                <a:lnTo>
                  <a:pt x="7019076" y="5863683"/>
                </a:lnTo>
                <a:lnTo>
                  <a:pt x="7017699" y="5861847"/>
                </a:lnTo>
                <a:lnTo>
                  <a:pt x="7016320" y="5859092"/>
                </a:lnTo>
                <a:lnTo>
                  <a:pt x="7014484" y="5856796"/>
                </a:lnTo>
                <a:lnTo>
                  <a:pt x="7011730" y="5854501"/>
                </a:lnTo>
                <a:lnTo>
                  <a:pt x="7008516" y="5853123"/>
                </a:lnTo>
                <a:lnTo>
                  <a:pt x="7005302" y="5850828"/>
                </a:lnTo>
                <a:lnTo>
                  <a:pt x="6999792" y="5851286"/>
                </a:lnTo>
                <a:lnTo>
                  <a:pt x="6995201" y="5852664"/>
                </a:lnTo>
                <a:lnTo>
                  <a:pt x="6991988" y="5854501"/>
                </a:lnTo>
                <a:lnTo>
                  <a:pt x="6989233" y="5857256"/>
                </a:lnTo>
                <a:lnTo>
                  <a:pt x="6987855" y="5861387"/>
                </a:lnTo>
                <a:lnTo>
                  <a:pt x="6986478" y="5865520"/>
                </a:lnTo>
                <a:lnTo>
                  <a:pt x="6986018" y="5870111"/>
                </a:lnTo>
                <a:lnTo>
                  <a:pt x="6985560" y="5874702"/>
                </a:lnTo>
                <a:lnTo>
                  <a:pt x="6985100" y="5894904"/>
                </a:lnTo>
                <a:lnTo>
                  <a:pt x="6985100" y="5899953"/>
                </a:lnTo>
                <a:lnTo>
                  <a:pt x="6984182" y="5903626"/>
                </a:lnTo>
                <a:lnTo>
                  <a:pt x="6982806" y="5906841"/>
                </a:lnTo>
                <a:lnTo>
                  <a:pt x="6981428" y="5909596"/>
                </a:lnTo>
                <a:lnTo>
                  <a:pt x="6980050" y="5911432"/>
                </a:lnTo>
                <a:lnTo>
                  <a:pt x="6978672" y="5911891"/>
                </a:lnTo>
                <a:lnTo>
                  <a:pt x="6974082" y="5913727"/>
                </a:lnTo>
                <a:lnTo>
                  <a:pt x="6968572" y="5914645"/>
                </a:lnTo>
                <a:lnTo>
                  <a:pt x="6962604" y="5915105"/>
                </a:lnTo>
                <a:lnTo>
                  <a:pt x="6948830" y="5915564"/>
                </a:lnTo>
                <a:lnTo>
                  <a:pt x="6941942" y="5916482"/>
                </a:lnTo>
                <a:lnTo>
                  <a:pt x="6935056" y="5917400"/>
                </a:lnTo>
                <a:lnTo>
                  <a:pt x="6929088" y="5918318"/>
                </a:lnTo>
                <a:lnTo>
                  <a:pt x="6923578" y="5920615"/>
                </a:lnTo>
                <a:lnTo>
                  <a:pt x="6920823" y="5921533"/>
                </a:lnTo>
                <a:lnTo>
                  <a:pt x="6918528" y="5923369"/>
                </a:lnTo>
                <a:lnTo>
                  <a:pt x="6916692" y="5925206"/>
                </a:lnTo>
                <a:lnTo>
                  <a:pt x="6915314" y="5927042"/>
                </a:lnTo>
                <a:lnTo>
                  <a:pt x="6913937" y="5929337"/>
                </a:lnTo>
                <a:lnTo>
                  <a:pt x="6913477" y="5932092"/>
                </a:lnTo>
                <a:lnTo>
                  <a:pt x="6913018" y="5934847"/>
                </a:lnTo>
                <a:lnTo>
                  <a:pt x="6913477" y="5938061"/>
                </a:lnTo>
                <a:lnTo>
                  <a:pt x="6913937" y="5941734"/>
                </a:lnTo>
                <a:lnTo>
                  <a:pt x="6915774" y="5945866"/>
                </a:lnTo>
                <a:lnTo>
                  <a:pt x="6917610" y="5950457"/>
                </a:lnTo>
                <a:lnTo>
                  <a:pt x="6920364" y="5955508"/>
                </a:lnTo>
                <a:lnTo>
                  <a:pt x="6902918" y="5958721"/>
                </a:lnTo>
                <a:lnTo>
                  <a:pt x="6886390" y="5961476"/>
                </a:lnTo>
                <a:lnTo>
                  <a:pt x="6870320" y="5963772"/>
                </a:lnTo>
                <a:lnTo>
                  <a:pt x="6854710" y="5965149"/>
                </a:lnTo>
                <a:lnTo>
                  <a:pt x="6839559" y="5966527"/>
                </a:lnTo>
                <a:lnTo>
                  <a:pt x="6824915" y="5966984"/>
                </a:lnTo>
                <a:lnTo>
                  <a:pt x="6795392" y="5966984"/>
                </a:lnTo>
                <a:lnTo>
                  <a:pt x="6767018" y="5966527"/>
                </a:lnTo>
                <a:lnTo>
                  <a:pt x="6739010" y="5965149"/>
                </a:lnTo>
                <a:lnTo>
                  <a:pt x="6710544" y="5964231"/>
                </a:lnTo>
                <a:lnTo>
                  <a:pt x="6681620" y="5963772"/>
                </a:lnTo>
                <a:lnTo>
                  <a:pt x="6682539" y="5953212"/>
                </a:lnTo>
                <a:lnTo>
                  <a:pt x="6681161" y="5944489"/>
                </a:lnTo>
                <a:lnTo>
                  <a:pt x="6679784" y="5935765"/>
                </a:lnTo>
                <a:lnTo>
                  <a:pt x="6677488" y="5928419"/>
                </a:lnTo>
                <a:lnTo>
                  <a:pt x="6674733" y="5921533"/>
                </a:lnTo>
                <a:lnTo>
                  <a:pt x="6671978" y="5915105"/>
                </a:lnTo>
                <a:lnTo>
                  <a:pt x="6666469" y="5903626"/>
                </a:lnTo>
                <a:lnTo>
                  <a:pt x="6663714" y="5898117"/>
                </a:lnTo>
                <a:lnTo>
                  <a:pt x="6662338" y="5892607"/>
                </a:lnTo>
                <a:lnTo>
                  <a:pt x="6660960" y="5887558"/>
                </a:lnTo>
                <a:lnTo>
                  <a:pt x="6660960" y="5882048"/>
                </a:lnTo>
                <a:lnTo>
                  <a:pt x="6661419" y="5876079"/>
                </a:lnTo>
                <a:lnTo>
                  <a:pt x="6664174" y="5870111"/>
                </a:lnTo>
                <a:lnTo>
                  <a:pt x="6667847" y="5863224"/>
                </a:lnTo>
                <a:lnTo>
                  <a:pt x="6672896" y="5856337"/>
                </a:lnTo>
                <a:lnTo>
                  <a:pt x="6666469" y="5854041"/>
                </a:lnTo>
                <a:lnTo>
                  <a:pt x="6659582" y="5851746"/>
                </a:lnTo>
                <a:lnTo>
                  <a:pt x="6643512" y="5848532"/>
                </a:lnTo>
                <a:lnTo>
                  <a:pt x="6626526" y="5845777"/>
                </a:lnTo>
                <a:lnTo>
                  <a:pt x="6607701" y="5843940"/>
                </a:lnTo>
                <a:lnTo>
                  <a:pt x="6587960" y="5842564"/>
                </a:lnTo>
                <a:lnTo>
                  <a:pt x="6567298" y="5842104"/>
                </a:lnTo>
                <a:lnTo>
                  <a:pt x="6546178" y="5842104"/>
                </a:lnTo>
                <a:lnTo>
                  <a:pt x="6524140" y="5842564"/>
                </a:lnTo>
                <a:lnTo>
                  <a:pt x="6502562" y="5843940"/>
                </a:lnTo>
                <a:lnTo>
                  <a:pt x="6480983" y="5845777"/>
                </a:lnTo>
                <a:lnTo>
                  <a:pt x="6460323" y="5848073"/>
                </a:lnTo>
                <a:lnTo>
                  <a:pt x="6440122" y="5851286"/>
                </a:lnTo>
                <a:lnTo>
                  <a:pt x="6421297" y="5854501"/>
                </a:lnTo>
                <a:lnTo>
                  <a:pt x="6403850" y="5858632"/>
                </a:lnTo>
                <a:lnTo>
                  <a:pt x="6387782" y="5862765"/>
                </a:lnTo>
                <a:lnTo>
                  <a:pt x="6373548" y="5867815"/>
                </a:lnTo>
                <a:lnTo>
                  <a:pt x="6368957" y="5870111"/>
                </a:lnTo>
                <a:lnTo>
                  <a:pt x="6365284" y="5873324"/>
                </a:lnTo>
                <a:lnTo>
                  <a:pt x="6362989" y="5876539"/>
                </a:lnTo>
                <a:lnTo>
                  <a:pt x="6360693" y="5880670"/>
                </a:lnTo>
                <a:lnTo>
                  <a:pt x="6359316" y="5885262"/>
                </a:lnTo>
                <a:lnTo>
                  <a:pt x="6358398" y="5890771"/>
                </a:lnTo>
                <a:lnTo>
                  <a:pt x="6356562" y="5903168"/>
                </a:lnTo>
                <a:lnTo>
                  <a:pt x="6343706" y="5905005"/>
                </a:lnTo>
                <a:lnTo>
                  <a:pt x="6330390" y="5906381"/>
                </a:lnTo>
                <a:lnTo>
                  <a:pt x="6317077" y="5906841"/>
                </a:lnTo>
                <a:lnTo>
                  <a:pt x="6303762" y="5906841"/>
                </a:lnTo>
                <a:lnTo>
                  <a:pt x="6290448" y="5906841"/>
                </a:lnTo>
                <a:lnTo>
                  <a:pt x="6276674" y="5906381"/>
                </a:lnTo>
                <a:lnTo>
                  <a:pt x="6250045" y="5905005"/>
                </a:lnTo>
                <a:lnTo>
                  <a:pt x="6223874" y="5902250"/>
                </a:lnTo>
                <a:lnTo>
                  <a:pt x="6197705" y="5898117"/>
                </a:lnTo>
                <a:lnTo>
                  <a:pt x="6146742" y="5891231"/>
                </a:lnTo>
                <a:lnTo>
                  <a:pt x="6122867" y="5887558"/>
                </a:lnTo>
                <a:lnTo>
                  <a:pt x="6099452" y="5883425"/>
                </a:lnTo>
                <a:lnTo>
                  <a:pt x="6087974" y="5882507"/>
                </a:lnTo>
                <a:lnTo>
                  <a:pt x="6076954" y="5881130"/>
                </a:lnTo>
                <a:lnTo>
                  <a:pt x="6065936" y="5880670"/>
                </a:lnTo>
                <a:lnTo>
                  <a:pt x="6055835" y="5880670"/>
                </a:lnTo>
                <a:lnTo>
                  <a:pt x="6045276" y="5881130"/>
                </a:lnTo>
                <a:lnTo>
                  <a:pt x="6035634" y="5882048"/>
                </a:lnTo>
                <a:lnTo>
                  <a:pt x="6025534" y="5883425"/>
                </a:lnTo>
                <a:lnTo>
                  <a:pt x="6016350" y="5885721"/>
                </a:lnTo>
                <a:lnTo>
                  <a:pt x="6007168" y="5888476"/>
                </a:lnTo>
                <a:lnTo>
                  <a:pt x="5998446" y="5891689"/>
                </a:lnTo>
                <a:lnTo>
                  <a:pt x="5990182" y="5896280"/>
                </a:lnTo>
                <a:lnTo>
                  <a:pt x="5982835" y="5900872"/>
                </a:lnTo>
                <a:lnTo>
                  <a:pt x="5954370" y="5891689"/>
                </a:lnTo>
                <a:lnTo>
                  <a:pt x="5923608" y="5882507"/>
                </a:lnTo>
                <a:lnTo>
                  <a:pt x="5908457" y="5877916"/>
                </a:lnTo>
                <a:lnTo>
                  <a:pt x="5893765" y="5874243"/>
                </a:lnTo>
                <a:lnTo>
                  <a:pt x="5879074" y="5871488"/>
                </a:lnTo>
                <a:lnTo>
                  <a:pt x="5864840" y="5868733"/>
                </a:lnTo>
                <a:lnTo>
                  <a:pt x="5857954" y="5868275"/>
                </a:lnTo>
                <a:lnTo>
                  <a:pt x="5851066" y="5867815"/>
                </a:lnTo>
                <a:lnTo>
                  <a:pt x="5844638" y="5867815"/>
                </a:lnTo>
                <a:lnTo>
                  <a:pt x="5838210" y="5867815"/>
                </a:lnTo>
                <a:lnTo>
                  <a:pt x="5832243" y="5868275"/>
                </a:lnTo>
                <a:lnTo>
                  <a:pt x="5826733" y="5869193"/>
                </a:lnTo>
                <a:lnTo>
                  <a:pt x="5821224" y="5871029"/>
                </a:lnTo>
                <a:lnTo>
                  <a:pt x="5816172" y="5873324"/>
                </a:lnTo>
                <a:lnTo>
                  <a:pt x="5811582" y="5876079"/>
                </a:lnTo>
                <a:lnTo>
                  <a:pt x="5806990" y="5879294"/>
                </a:lnTo>
                <a:lnTo>
                  <a:pt x="5803317" y="5882967"/>
                </a:lnTo>
                <a:lnTo>
                  <a:pt x="5800104" y="5888016"/>
                </a:lnTo>
                <a:lnTo>
                  <a:pt x="5796891" y="5892607"/>
                </a:lnTo>
                <a:lnTo>
                  <a:pt x="5794135" y="5899035"/>
                </a:lnTo>
                <a:lnTo>
                  <a:pt x="5791840" y="5905463"/>
                </a:lnTo>
                <a:lnTo>
                  <a:pt x="5790004" y="5912351"/>
                </a:lnTo>
                <a:lnTo>
                  <a:pt x="5782198" y="5908218"/>
                </a:lnTo>
                <a:lnTo>
                  <a:pt x="5773934" y="5905463"/>
                </a:lnTo>
                <a:lnTo>
                  <a:pt x="5765669" y="5903168"/>
                </a:lnTo>
                <a:lnTo>
                  <a:pt x="5756946" y="5901332"/>
                </a:lnTo>
                <a:lnTo>
                  <a:pt x="5748682" y="5900872"/>
                </a:lnTo>
                <a:lnTo>
                  <a:pt x="5739959" y="5900872"/>
                </a:lnTo>
                <a:lnTo>
                  <a:pt x="5731236" y="5901332"/>
                </a:lnTo>
                <a:lnTo>
                  <a:pt x="5722512" y="5902708"/>
                </a:lnTo>
                <a:lnTo>
                  <a:pt x="5704607" y="5905005"/>
                </a:lnTo>
                <a:lnTo>
                  <a:pt x="5687160" y="5906841"/>
                </a:lnTo>
                <a:lnTo>
                  <a:pt x="5677978" y="5907759"/>
                </a:lnTo>
                <a:lnTo>
                  <a:pt x="5668335" y="5908218"/>
                </a:lnTo>
                <a:lnTo>
                  <a:pt x="5659612" y="5907759"/>
                </a:lnTo>
                <a:lnTo>
                  <a:pt x="5650430" y="5906841"/>
                </a:lnTo>
                <a:lnTo>
                  <a:pt x="5644002" y="5905923"/>
                </a:lnTo>
                <a:lnTo>
                  <a:pt x="5638033" y="5904086"/>
                </a:lnTo>
                <a:lnTo>
                  <a:pt x="5631605" y="5902250"/>
                </a:lnTo>
                <a:lnTo>
                  <a:pt x="5624719" y="5899495"/>
                </a:lnTo>
                <a:lnTo>
                  <a:pt x="5611865" y="5893986"/>
                </a:lnTo>
                <a:lnTo>
                  <a:pt x="5598548" y="5887558"/>
                </a:lnTo>
                <a:lnTo>
                  <a:pt x="5586152" y="5880670"/>
                </a:lnTo>
                <a:lnTo>
                  <a:pt x="5574216" y="5875161"/>
                </a:lnTo>
                <a:lnTo>
                  <a:pt x="5562738" y="5871029"/>
                </a:lnTo>
                <a:lnTo>
                  <a:pt x="5557227" y="5869193"/>
                </a:lnTo>
                <a:lnTo>
                  <a:pt x="5552178" y="5868275"/>
                </a:lnTo>
                <a:lnTo>
                  <a:pt x="5548505" y="5868275"/>
                </a:lnTo>
                <a:lnTo>
                  <a:pt x="5544832" y="5868733"/>
                </a:lnTo>
                <a:lnTo>
                  <a:pt x="5540700" y="5869193"/>
                </a:lnTo>
                <a:lnTo>
                  <a:pt x="5536570" y="5871029"/>
                </a:lnTo>
                <a:lnTo>
                  <a:pt x="5528303" y="5874243"/>
                </a:lnTo>
                <a:lnTo>
                  <a:pt x="5520039" y="5878834"/>
                </a:lnTo>
                <a:lnTo>
                  <a:pt x="5505347" y="5886640"/>
                </a:lnTo>
                <a:lnTo>
                  <a:pt x="5498920" y="5889853"/>
                </a:lnTo>
                <a:lnTo>
                  <a:pt x="5496164" y="5890771"/>
                </a:lnTo>
                <a:lnTo>
                  <a:pt x="5493410" y="5891231"/>
                </a:lnTo>
                <a:lnTo>
                  <a:pt x="5479636" y="5891689"/>
                </a:lnTo>
                <a:lnTo>
                  <a:pt x="5465862" y="5891231"/>
                </a:lnTo>
                <a:lnTo>
                  <a:pt x="5452088" y="5889853"/>
                </a:lnTo>
                <a:lnTo>
                  <a:pt x="5437855" y="5888476"/>
                </a:lnTo>
                <a:lnTo>
                  <a:pt x="5423163" y="5886640"/>
                </a:lnTo>
                <a:lnTo>
                  <a:pt x="5408931" y="5883885"/>
                </a:lnTo>
                <a:lnTo>
                  <a:pt x="5380006" y="5877916"/>
                </a:lnTo>
                <a:lnTo>
                  <a:pt x="5351540" y="5871029"/>
                </a:lnTo>
                <a:lnTo>
                  <a:pt x="5323534" y="5863683"/>
                </a:lnTo>
                <a:lnTo>
                  <a:pt x="5295987" y="5856796"/>
                </a:lnTo>
                <a:lnTo>
                  <a:pt x="5269358" y="5850368"/>
                </a:lnTo>
                <a:lnTo>
                  <a:pt x="5257423" y="5847613"/>
                </a:lnTo>
                <a:lnTo>
                  <a:pt x="5245484" y="5844400"/>
                </a:lnTo>
                <a:lnTo>
                  <a:pt x="5217476" y="5836136"/>
                </a:lnTo>
                <a:lnTo>
                  <a:pt x="5155495" y="5816393"/>
                </a:lnTo>
                <a:lnTo>
                  <a:pt x="5121062" y="5806292"/>
                </a:lnTo>
                <a:lnTo>
                  <a:pt x="5103614" y="5801243"/>
                </a:lnTo>
                <a:lnTo>
                  <a:pt x="5086167" y="5796651"/>
                </a:lnTo>
                <a:lnTo>
                  <a:pt x="5068262" y="5792519"/>
                </a:lnTo>
                <a:lnTo>
                  <a:pt x="5049897" y="5789305"/>
                </a:lnTo>
                <a:lnTo>
                  <a:pt x="5032450" y="5786091"/>
                </a:lnTo>
                <a:lnTo>
                  <a:pt x="5014544" y="5783336"/>
                </a:lnTo>
                <a:lnTo>
                  <a:pt x="5003067" y="5781960"/>
                </a:lnTo>
                <a:lnTo>
                  <a:pt x="4992506" y="5781041"/>
                </a:lnTo>
                <a:lnTo>
                  <a:pt x="4981486" y="5780581"/>
                </a:lnTo>
                <a:lnTo>
                  <a:pt x="4970928" y="5780581"/>
                </a:lnTo>
                <a:lnTo>
                  <a:pt x="4949810" y="5781041"/>
                </a:lnTo>
                <a:lnTo>
                  <a:pt x="4929148" y="5781500"/>
                </a:lnTo>
                <a:lnTo>
                  <a:pt x="4908946" y="5781960"/>
                </a:lnTo>
                <a:lnTo>
                  <a:pt x="4898386" y="5781500"/>
                </a:lnTo>
                <a:lnTo>
                  <a:pt x="4888744" y="5781041"/>
                </a:lnTo>
                <a:lnTo>
                  <a:pt x="4878643" y="5780123"/>
                </a:lnTo>
                <a:lnTo>
                  <a:pt x="4868542" y="5778287"/>
                </a:lnTo>
                <a:lnTo>
                  <a:pt x="4858442" y="5775990"/>
                </a:lnTo>
                <a:lnTo>
                  <a:pt x="4848801" y="5773235"/>
                </a:lnTo>
                <a:lnTo>
                  <a:pt x="4837322" y="5769562"/>
                </a:lnTo>
                <a:lnTo>
                  <a:pt x="4825844" y="5764971"/>
                </a:lnTo>
                <a:lnTo>
                  <a:pt x="4803806" y="5755330"/>
                </a:lnTo>
                <a:lnTo>
                  <a:pt x="4781769" y="5745688"/>
                </a:lnTo>
                <a:lnTo>
                  <a:pt x="4759272" y="5735587"/>
                </a:lnTo>
                <a:lnTo>
                  <a:pt x="4737234" y="5726405"/>
                </a:lnTo>
                <a:lnTo>
                  <a:pt x="4725756" y="5722732"/>
                </a:lnTo>
                <a:lnTo>
                  <a:pt x="4714277" y="5718601"/>
                </a:lnTo>
                <a:lnTo>
                  <a:pt x="4702340" y="5716304"/>
                </a:lnTo>
                <a:lnTo>
                  <a:pt x="4689944" y="5713549"/>
                </a:lnTo>
                <a:lnTo>
                  <a:pt x="4677547" y="5711255"/>
                </a:lnTo>
                <a:lnTo>
                  <a:pt x="4665152" y="5709876"/>
                </a:lnTo>
                <a:lnTo>
                  <a:pt x="4672039" y="5700694"/>
                </a:lnTo>
                <a:lnTo>
                  <a:pt x="4677088" y="5691971"/>
                </a:lnTo>
                <a:lnTo>
                  <a:pt x="4680762" y="5683707"/>
                </a:lnTo>
                <a:lnTo>
                  <a:pt x="4683516" y="5676361"/>
                </a:lnTo>
                <a:lnTo>
                  <a:pt x="4685354" y="5668555"/>
                </a:lnTo>
                <a:lnTo>
                  <a:pt x="4686271" y="5661669"/>
                </a:lnTo>
                <a:lnTo>
                  <a:pt x="4687648" y="5647436"/>
                </a:lnTo>
                <a:lnTo>
                  <a:pt x="4661020" y="5641468"/>
                </a:lnTo>
                <a:lnTo>
                  <a:pt x="4635769" y="5635958"/>
                </a:lnTo>
                <a:lnTo>
                  <a:pt x="4622912" y="5633662"/>
                </a:lnTo>
                <a:lnTo>
                  <a:pt x="4610516" y="5632285"/>
                </a:lnTo>
                <a:lnTo>
                  <a:pt x="4598120" y="5630907"/>
                </a:lnTo>
                <a:lnTo>
                  <a:pt x="4586182" y="5630449"/>
                </a:lnTo>
                <a:lnTo>
                  <a:pt x="4576540" y="5630449"/>
                </a:lnTo>
                <a:lnTo>
                  <a:pt x="4567358" y="5631367"/>
                </a:lnTo>
                <a:lnTo>
                  <a:pt x="4558175" y="5633204"/>
                </a:lnTo>
                <a:lnTo>
                  <a:pt x="4548994" y="5635040"/>
                </a:lnTo>
                <a:lnTo>
                  <a:pt x="4529710" y="5639631"/>
                </a:lnTo>
                <a:lnTo>
                  <a:pt x="4510886" y="5645141"/>
                </a:lnTo>
                <a:lnTo>
                  <a:pt x="4491603" y="5650190"/>
                </a:lnTo>
                <a:lnTo>
                  <a:pt x="4481960" y="5652487"/>
                </a:lnTo>
                <a:lnTo>
                  <a:pt x="4472320" y="5654323"/>
                </a:lnTo>
                <a:lnTo>
                  <a:pt x="4462678" y="5655700"/>
                </a:lnTo>
                <a:lnTo>
                  <a:pt x="4453036" y="5656618"/>
                </a:lnTo>
                <a:lnTo>
                  <a:pt x="4442938" y="5656618"/>
                </a:lnTo>
                <a:lnTo>
                  <a:pt x="4433754" y="5656160"/>
                </a:lnTo>
                <a:lnTo>
                  <a:pt x="4426408" y="5654782"/>
                </a:lnTo>
                <a:lnTo>
                  <a:pt x="4418144" y="5653405"/>
                </a:lnTo>
                <a:lnTo>
                  <a:pt x="4410338" y="5651109"/>
                </a:lnTo>
                <a:lnTo>
                  <a:pt x="4402073" y="5647896"/>
                </a:lnTo>
                <a:lnTo>
                  <a:pt x="4394727" y="5644681"/>
                </a:lnTo>
                <a:lnTo>
                  <a:pt x="4386923" y="5641008"/>
                </a:lnTo>
                <a:lnTo>
                  <a:pt x="4371312" y="5632744"/>
                </a:lnTo>
                <a:lnTo>
                  <a:pt x="4355242" y="5624480"/>
                </a:lnTo>
                <a:lnTo>
                  <a:pt x="4339633" y="5617134"/>
                </a:lnTo>
                <a:lnTo>
                  <a:pt x="4331828" y="5613920"/>
                </a:lnTo>
                <a:lnTo>
                  <a:pt x="4324023" y="5611166"/>
                </a:lnTo>
                <a:lnTo>
                  <a:pt x="4316221" y="5608411"/>
                </a:lnTo>
                <a:lnTo>
                  <a:pt x="4308412" y="5607493"/>
                </a:lnTo>
                <a:lnTo>
                  <a:pt x="4301984" y="5606574"/>
                </a:lnTo>
                <a:lnTo>
                  <a:pt x="4294638" y="5606574"/>
                </a:lnTo>
                <a:lnTo>
                  <a:pt x="4287292" y="5606574"/>
                </a:lnTo>
                <a:lnTo>
                  <a:pt x="4279488" y="5607033"/>
                </a:lnTo>
                <a:lnTo>
                  <a:pt x="4262960" y="5607951"/>
                </a:lnTo>
                <a:lnTo>
                  <a:pt x="4245513" y="5610247"/>
                </a:lnTo>
                <a:lnTo>
                  <a:pt x="4227148" y="5612084"/>
                </a:lnTo>
                <a:lnTo>
                  <a:pt x="4207865" y="5613002"/>
                </a:lnTo>
                <a:lnTo>
                  <a:pt x="4198223" y="5613002"/>
                </a:lnTo>
                <a:lnTo>
                  <a:pt x="4187664" y="5612542"/>
                </a:lnTo>
                <a:lnTo>
                  <a:pt x="4177564" y="5612084"/>
                </a:lnTo>
                <a:lnTo>
                  <a:pt x="4166545" y="5610247"/>
                </a:lnTo>
                <a:lnTo>
                  <a:pt x="3959020" y="5571681"/>
                </a:lnTo>
                <a:lnTo>
                  <a:pt x="3908517" y="5562957"/>
                </a:lnTo>
                <a:lnTo>
                  <a:pt x="3858932" y="5553775"/>
                </a:lnTo>
                <a:lnTo>
                  <a:pt x="3809348" y="5543674"/>
                </a:lnTo>
                <a:lnTo>
                  <a:pt x="3759761" y="5532655"/>
                </a:lnTo>
                <a:lnTo>
                  <a:pt x="3567388" y="5489039"/>
                </a:lnTo>
                <a:lnTo>
                  <a:pt x="3519180" y="5475724"/>
                </a:lnTo>
                <a:lnTo>
                  <a:pt x="3471432" y="5461032"/>
                </a:lnTo>
                <a:lnTo>
                  <a:pt x="3423683" y="5445881"/>
                </a:lnTo>
                <a:lnTo>
                  <a:pt x="3376853" y="5430730"/>
                </a:lnTo>
                <a:lnTo>
                  <a:pt x="3246461" y="5385735"/>
                </a:lnTo>
                <a:lnTo>
                  <a:pt x="3181725" y="5362321"/>
                </a:lnTo>
                <a:lnTo>
                  <a:pt x="3116071" y="5338447"/>
                </a:lnTo>
                <a:lnTo>
                  <a:pt x="3050875" y="5314572"/>
                </a:lnTo>
                <a:lnTo>
                  <a:pt x="2985219" y="5289779"/>
                </a:lnTo>
                <a:lnTo>
                  <a:pt x="2920024" y="5264527"/>
                </a:lnTo>
                <a:lnTo>
                  <a:pt x="2853911" y="5238358"/>
                </a:lnTo>
                <a:lnTo>
                  <a:pt x="2787797" y="5211729"/>
                </a:lnTo>
                <a:lnTo>
                  <a:pt x="2721224" y="5184181"/>
                </a:lnTo>
                <a:lnTo>
                  <a:pt x="2654193" y="5155256"/>
                </a:lnTo>
                <a:lnTo>
                  <a:pt x="2587160" y="5125872"/>
                </a:lnTo>
                <a:lnTo>
                  <a:pt x="2519669" y="5095570"/>
                </a:lnTo>
                <a:lnTo>
                  <a:pt x="2452179" y="5063431"/>
                </a:lnTo>
                <a:lnTo>
                  <a:pt x="2383310" y="5030374"/>
                </a:lnTo>
                <a:lnTo>
                  <a:pt x="2314441" y="4995481"/>
                </a:lnTo>
                <a:lnTo>
                  <a:pt x="2308472" y="4993186"/>
                </a:lnTo>
                <a:lnTo>
                  <a:pt x="2302963" y="4991349"/>
                </a:lnTo>
                <a:lnTo>
                  <a:pt x="2297453" y="4989971"/>
                </a:lnTo>
                <a:lnTo>
                  <a:pt x="2292861" y="4989513"/>
                </a:lnTo>
                <a:lnTo>
                  <a:pt x="2284140" y="4988595"/>
                </a:lnTo>
                <a:lnTo>
                  <a:pt x="2280007" y="4988135"/>
                </a:lnTo>
                <a:lnTo>
                  <a:pt x="2276793" y="4986758"/>
                </a:lnTo>
                <a:lnTo>
                  <a:pt x="2274039" y="4985840"/>
                </a:lnTo>
                <a:lnTo>
                  <a:pt x="2272202" y="4984003"/>
                </a:lnTo>
                <a:lnTo>
                  <a:pt x="2270826" y="4981249"/>
                </a:lnTo>
                <a:lnTo>
                  <a:pt x="2270365" y="4978034"/>
                </a:lnTo>
                <a:lnTo>
                  <a:pt x="2270365" y="4973903"/>
                </a:lnTo>
                <a:lnTo>
                  <a:pt x="2270826" y="4967933"/>
                </a:lnTo>
                <a:lnTo>
                  <a:pt x="2273121" y="4960587"/>
                </a:lnTo>
                <a:lnTo>
                  <a:pt x="2275875" y="4951865"/>
                </a:lnTo>
                <a:lnTo>
                  <a:pt x="2252001" y="4945437"/>
                </a:lnTo>
                <a:lnTo>
                  <a:pt x="2249705" y="4948650"/>
                </a:lnTo>
                <a:lnTo>
                  <a:pt x="2247868" y="4951405"/>
                </a:lnTo>
                <a:lnTo>
                  <a:pt x="2247868" y="4959669"/>
                </a:lnTo>
                <a:lnTo>
                  <a:pt x="2247868" y="4967933"/>
                </a:lnTo>
                <a:lnTo>
                  <a:pt x="2247410" y="4984462"/>
                </a:lnTo>
                <a:lnTo>
                  <a:pt x="2247410" y="5000990"/>
                </a:lnTo>
                <a:lnTo>
                  <a:pt x="2247868" y="5009714"/>
                </a:lnTo>
                <a:lnTo>
                  <a:pt x="2248328" y="5017519"/>
                </a:lnTo>
                <a:lnTo>
                  <a:pt x="2250164" y="5025783"/>
                </a:lnTo>
                <a:lnTo>
                  <a:pt x="2252918" y="5033129"/>
                </a:lnTo>
                <a:lnTo>
                  <a:pt x="2256132" y="5040935"/>
                </a:lnTo>
                <a:lnTo>
                  <a:pt x="2260723" y="5047821"/>
                </a:lnTo>
                <a:lnTo>
                  <a:pt x="2266693" y="5055167"/>
                </a:lnTo>
                <a:lnTo>
                  <a:pt x="2273579" y="5061595"/>
                </a:lnTo>
                <a:lnTo>
                  <a:pt x="2281842" y="5068022"/>
                </a:lnTo>
                <a:lnTo>
                  <a:pt x="2292403" y="5073532"/>
                </a:lnTo>
                <a:lnTo>
                  <a:pt x="2288731" y="5078583"/>
                </a:lnTo>
                <a:lnTo>
                  <a:pt x="2285058" y="5083174"/>
                </a:lnTo>
                <a:lnTo>
                  <a:pt x="2276793" y="5091438"/>
                </a:lnTo>
                <a:lnTo>
                  <a:pt x="2268069" y="5098784"/>
                </a:lnTo>
                <a:lnTo>
                  <a:pt x="2259346" y="5104752"/>
                </a:lnTo>
                <a:lnTo>
                  <a:pt x="2250164" y="5109343"/>
                </a:lnTo>
                <a:lnTo>
                  <a:pt x="2241440" y="5113016"/>
                </a:lnTo>
                <a:lnTo>
                  <a:pt x="2232718" y="5114853"/>
                </a:lnTo>
                <a:lnTo>
                  <a:pt x="2224453" y="5116231"/>
                </a:lnTo>
                <a:lnTo>
                  <a:pt x="2220781" y="5116231"/>
                </a:lnTo>
                <a:lnTo>
                  <a:pt x="2217108" y="5115771"/>
                </a:lnTo>
                <a:lnTo>
                  <a:pt x="2212975" y="5114853"/>
                </a:lnTo>
                <a:lnTo>
                  <a:pt x="2209762" y="5113935"/>
                </a:lnTo>
                <a:lnTo>
                  <a:pt x="2207007" y="5112098"/>
                </a:lnTo>
                <a:lnTo>
                  <a:pt x="2204252" y="5110721"/>
                </a:lnTo>
                <a:lnTo>
                  <a:pt x="2202415" y="5108425"/>
                </a:lnTo>
                <a:lnTo>
                  <a:pt x="2200119" y="5105670"/>
                </a:lnTo>
                <a:lnTo>
                  <a:pt x="2198282" y="5102916"/>
                </a:lnTo>
                <a:lnTo>
                  <a:pt x="2196906" y="5099702"/>
                </a:lnTo>
                <a:lnTo>
                  <a:pt x="2195987" y="5096029"/>
                </a:lnTo>
                <a:lnTo>
                  <a:pt x="2195528" y="5091897"/>
                </a:lnTo>
                <a:lnTo>
                  <a:pt x="2195528" y="5087765"/>
                </a:lnTo>
                <a:lnTo>
                  <a:pt x="2195987" y="5082714"/>
                </a:lnTo>
                <a:lnTo>
                  <a:pt x="2197364" y="5077205"/>
                </a:lnTo>
                <a:lnTo>
                  <a:pt x="2198282" y="5072155"/>
                </a:lnTo>
                <a:lnTo>
                  <a:pt x="2191396" y="5070319"/>
                </a:lnTo>
                <a:lnTo>
                  <a:pt x="2188642" y="5070319"/>
                </a:lnTo>
                <a:lnTo>
                  <a:pt x="2186346" y="5070777"/>
                </a:lnTo>
                <a:lnTo>
                  <a:pt x="2184510" y="5071237"/>
                </a:lnTo>
                <a:lnTo>
                  <a:pt x="2183132" y="5072613"/>
                </a:lnTo>
                <a:lnTo>
                  <a:pt x="2182214" y="5073532"/>
                </a:lnTo>
                <a:lnTo>
                  <a:pt x="2181296" y="5075368"/>
                </a:lnTo>
                <a:lnTo>
                  <a:pt x="2180835" y="5079501"/>
                </a:lnTo>
                <a:lnTo>
                  <a:pt x="2180835" y="5084551"/>
                </a:lnTo>
                <a:lnTo>
                  <a:pt x="2182672" y="5096948"/>
                </a:lnTo>
                <a:lnTo>
                  <a:pt x="2183132" y="5104294"/>
                </a:lnTo>
                <a:lnTo>
                  <a:pt x="2183132" y="5111640"/>
                </a:lnTo>
                <a:lnTo>
                  <a:pt x="2183132" y="5118986"/>
                </a:lnTo>
                <a:lnTo>
                  <a:pt x="2181296" y="5126332"/>
                </a:lnTo>
                <a:lnTo>
                  <a:pt x="2180377" y="5130463"/>
                </a:lnTo>
                <a:lnTo>
                  <a:pt x="2178541" y="5134136"/>
                </a:lnTo>
                <a:lnTo>
                  <a:pt x="2176705" y="5137809"/>
                </a:lnTo>
                <a:lnTo>
                  <a:pt x="2173949" y="5141024"/>
                </a:lnTo>
                <a:lnTo>
                  <a:pt x="2171195" y="5144697"/>
                </a:lnTo>
                <a:lnTo>
                  <a:pt x="2167062" y="5147910"/>
                </a:lnTo>
                <a:lnTo>
                  <a:pt x="2163389" y="5151124"/>
                </a:lnTo>
                <a:lnTo>
                  <a:pt x="2158339" y="5154337"/>
                </a:lnTo>
                <a:lnTo>
                  <a:pt x="2153748" y="5155256"/>
                </a:lnTo>
                <a:lnTo>
                  <a:pt x="2149157" y="5156634"/>
                </a:lnTo>
                <a:lnTo>
                  <a:pt x="2145024" y="5156634"/>
                </a:lnTo>
                <a:lnTo>
                  <a:pt x="2140892" y="5157092"/>
                </a:lnTo>
                <a:lnTo>
                  <a:pt x="2137220" y="5156634"/>
                </a:lnTo>
                <a:lnTo>
                  <a:pt x="2133547" y="5155715"/>
                </a:lnTo>
                <a:lnTo>
                  <a:pt x="2130333" y="5154797"/>
                </a:lnTo>
                <a:lnTo>
                  <a:pt x="2127119" y="5153879"/>
                </a:lnTo>
                <a:lnTo>
                  <a:pt x="2121150" y="5150664"/>
                </a:lnTo>
                <a:lnTo>
                  <a:pt x="2115641" y="5146073"/>
                </a:lnTo>
                <a:lnTo>
                  <a:pt x="2110591" y="5141024"/>
                </a:lnTo>
                <a:lnTo>
                  <a:pt x="2105540" y="5135054"/>
                </a:lnTo>
                <a:lnTo>
                  <a:pt x="2101408" y="5129086"/>
                </a:lnTo>
                <a:lnTo>
                  <a:pt x="2097276" y="5122659"/>
                </a:lnTo>
                <a:lnTo>
                  <a:pt x="2088553" y="5109343"/>
                </a:lnTo>
                <a:lnTo>
                  <a:pt x="2084420" y="5103375"/>
                </a:lnTo>
                <a:lnTo>
                  <a:pt x="2079829" y="5097406"/>
                </a:lnTo>
                <a:lnTo>
                  <a:pt x="2075237" y="5092815"/>
                </a:lnTo>
                <a:lnTo>
                  <a:pt x="2069728" y="5087765"/>
                </a:lnTo>
                <a:lnTo>
                  <a:pt x="2067433" y="5085929"/>
                </a:lnTo>
                <a:lnTo>
                  <a:pt x="2064679" y="5085011"/>
                </a:lnTo>
                <a:lnTo>
                  <a:pt x="2058251" y="5082714"/>
                </a:lnTo>
                <a:lnTo>
                  <a:pt x="2043099" y="5079501"/>
                </a:lnTo>
                <a:lnTo>
                  <a:pt x="2034376" y="5077205"/>
                </a:lnTo>
                <a:lnTo>
                  <a:pt x="2025654" y="5074450"/>
                </a:lnTo>
                <a:lnTo>
                  <a:pt x="2021063" y="5072613"/>
                </a:lnTo>
                <a:lnTo>
                  <a:pt x="2016930" y="5070319"/>
                </a:lnTo>
                <a:lnTo>
                  <a:pt x="2012339" y="5067564"/>
                </a:lnTo>
                <a:lnTo>
                  <a:pt x="2008665" y="5064349"/>
                </a:lnTo>
                <a:lnTo>
                  <a:pt x="1998104" y="5055167"/>
                </a:lnTo>
                <a:lnTo>
                  <a:pt x="1988004" y="5045066"/>
                </a:lnTo>
                <a:lnTo>
                  <a:pt x="1977904" y="5034965"/>
                </a:lnTo>
                <a:lnTo>
                  <a:pt x="1968263" y="5023946"/>
                </a:lnTo>
                <a:lnTo>
                  <a:pt x="1948521" y="5000532"/>
                </a:lnTo>
                <a:lnTo>
                  <a:pt x="1929696" y="4977116"/>
                </a:lnTo>
                <a:lnTo>
                  <a:pt x="1909955" y="4952323"/>
                </a:lnTo>
                <a:lnTo>
                  <a:pt x="1899394" y="4940846"/>
                </a:lnTo>
                <a:lnTo>
                  <a:pt x="1889293" y="4928909"/>
                </a:lnTo>
                <a:lnTo>
                  <a:pt x="1878733" y="4917890"/>
                </a:lnTo>
                <a:lnTo>
                  <a:pt x="1868632" y="4907329"/>
                </a:lnTo>
                <a:lnTo>
                  <a:pt x="1857154" y="4896770"/>
                </a:lnTo>
                <a:lnTo>
                  <a:pt x="1846135" y="4887128"/>
                </a:lnTo>
                <a:lnTo>
                  <a:pt x="1841085" y="4883915"/>
                </a:lnTo>
                <a:lnTo>
                  <a:pt x="1836953" y="4880700"/>
                </a:lnTo>
                <a:lnTo>
                  <a:pt x="1832362" y="4878405"/>
                </a:lnTo>
                <a:lnTo>
                  <a:pt x="1828230" y="4876109"/>
                </a:lnTo>
                <a:lnTo>
                  <a:pt x="1819965" y="4873354"/>
                </a:lnTo>
                <a:lnTo>
                  <a:pt x="1812161" y="4871059"/>
                </a:lnTo>
                <a:lnTo>
                  <a:pt x="1804815" y="4869681"/>
                </a:lnTo>
                <a:lnTo>
                  <a:pt x="1797927" y="4867845"/>
                </a:lnTo>
                <a:lnTo>
                  <a:pt x="1791499" y="4865090"/>
                </a:lnTo>
                <a:lnTo>
                  <a:pt x="1788286" y="4863253"/>
                </a:lnTo>
                <a:lnTo>
                  <a:pt x="1785532" y="4860958"/>
                </a:lnTo>
                <a:lnTo>
                  <a:pt x="1769921" y="4845348"/>
                </a:lnTo>
                <a:lnTo>
                  <a:pt x="1754311" y="4829738"/>
                </a:lnTo>
                <a:lnTo>
                  <a:pt x="1722173" y="4797140"/>
                </a:lnTo>
                <a:lnTo>
                  <a:pt x="1657895" y="4728271"/>
                </a:lnTo>
                <a:lnTo>
                  <a:pt x="1625297" y="4693838"/>
                </a:lnTo>
                <a:lnTo>
                  <a:pt x="1592700" y="4661239"/>
                </a:lnTo>
                <a:lnTo>
                  <a:pt x="1576630" y="4645629"/>
                </a:lnTo>
                <a:lnTo>
                  <a:pt x="1560101" y="4630019"/>
                </a:lnTo>
                <a:lnTo>
                  <a:pt x="1544492" y="4615327"/>
                </a:lnTo>
                <a:lnTo>
                  <a:pt x="1527963" y="4601553"/>
                </a:lnTo>
                <a:lnTo>
                  <a:pt x="1521535" y="4596503"/>
                </a:lnTo>
                <a:lnTo>
                  <a:pt x="1515567" y="4590534"/>
                </a:lnTo>
                <a:lnTo>
                  <a:pt x="1509598" y="4584106"/>
                </a:lnTo>
                <a:lnTo>
                  <a:pt x="1504548" y="4578139"/>
                </a:lnTo>
                <a:lnTo>
                  <a:pt x="1494905" y="4565741"/>
                </a:lnTo>
                <a:lnTo>
                  <a:pt x="1486183" y="4552886"/>
                </a:lnTo>
                <a:lnTo>
                  <a:pt x="1469655" y="4526717"/>
                </a:lnTo>
                <a:lnTo>
                  <a:pt x="1460472" y="4513401"/>
                </a:lnTo>
                <a:lnTo>
                  <a:pt x="1450829" y="4500088"/>
                </a:lnTo>
                <a:lnTo>
                  <a:pt x="1388389" y="4420659"/>
                </a:lnTo>
                <a:lnTo>
                  <a:pt x="1325949" y="4341231"/>
                </a:lnTo>
                <a:lnTo>
                  <a:pt x="1294728" y="4300828"/>
                </a:lnTo>
                <a:lnTo>
                  <a:pt x="1263968" y="4260426"/>
                </a:lnTo>
                <a:lnTo>
                  <a:pt x="1233666" y="4219563"/>
                </a:lnTo>
                <a:lnTo>
                  <a:pt x="1203822" y="4178702"/>
                </a:lnTo>
                <a:lnTo>
                  <a:pt x="1173980" y="4136921"/>
                </a:lnTo>
                <a:lnTo>
                  <a:pt x="1145053" y="4095141"/>
                </a:lnTo>
                <a:lnTo>
                  <a:pt x="1117507" y="4052901"/>
                </a:lnTo>
                <a:lnTo>
                  <a:pt x="1090878" y="4010663"/>
                </a:lnTo>
                <a:lnTo>
                  <a:pt x="1065167" y="3967963"/>
                </a:lnTo>
                <a:lnTo>
                  <a:pt x="1053231" y="3946385"/>
                </a:lnTo>
                <a:lnTo>
                  <a:pt x="1041292" y="3924347"/>
                </a:lnTo>
                <a:lnTo>
                  <a:pt x="1028897" y="3902309"/>
                </a:lnTo>
                <a:lnTo>
                  <a:pt x="1017876" y="3880729"/>
                </a:lnTo>
                <a:lnTo>
                  <a:pt x="1006857" y="3858234"/>
                </a:lnTo>
                <a:lnTo>
                  <a:pt x="996298" y="3836196"/>
                </a:lnTo>
                <a:lnTo>
                  <a:pt x="994002" y="3831604"/>
                </a:lnTo>
                <a:lnTo>
                  <a:pt x="993084" y="3827472"/>
                </a:lnTo>
                <a:lnTo>
                  <a:pt x="992165" y="3822880"/>
                </a:lnTo>
                <a:lnTo>
                  <a:pt x="990789" y="3818749"/>
                </a:lnTo>
                <a:lnTo>
                  <a:pt x="990330" y="3809107"/>
                </a:lnTo>
                <a:lnTo>
                  <a:pt x="990330" y="3799924"/>
                </a:lnTo>
                <a:lnTo>
                  <a:pt x="990330" y="3791202"/>
                </a:lnTo>
                <a:lnTo>
                  <a:pt x="990330" y="3782019"/>
                </a:lnTo>
                <a:lnTo>
                  <a:pt x="989872" y="3773295"/>
                </a:lnTo>
                <a:lnTo>
                  <a:pt x="989410" y="3768704"/>
                </a:lnTo>
                <a:lnTo>
                  <a:pt x="988034" y="3764572"/>
                </a:lnTo>
                <a:lnTo>
                  <a:pt x="984819" y="3754930"/>
                </a:lnTo>
                <a:lnTo>
                  <a:pt x="981148" y="3744829"/>
                </a:lnTo>
                <a:lnTo>
                  <a:pt x="976097" y="3736107"/>
                </a:lnTo>
                <a:lnTo>
                  <a:pt x="971505" y="3727383"/>
                </a:lnTo>
                <a:lnTo>
                  <a:pt x="965996" y="3718660"/>
                </a:lnTo>
                <a:lnTo>
                  <a:pt x="960027" y="3710396"/>
                </a:lnTo>
                <a:lnTo>
                  <a:pt x="947173" y="3694326"/>
                </a:lnTo>
                <a:lnTo>
                  <a:pt x="932939" y="3678257"/>
                </a:lnTo>
                <a:lnTo>
                  <a:pt x="918247" y="3662187"/>
                </a:lnTo>
                <a:lnTo>
                  <a:pt x="904015" y="3644741"/>
                </a:lnTo>
                <a:lnTo>
                  <a:pt x="897128" y="3635100"/>
                </a:lnTo>
                <a:lnTo>
                  <a:pt x="890241" y="3625457"/>
                </a:lnTo>
                <a:lnTo>
                  <a:pt x="885190" y="3618571"/>
                </a:lnTo>
                <a:lnTo>
                  <a:pt x="880599" y="3610765"/>
                </a:lnTo>
                <a:lnTo>
                  <a:pt x="877384" y="3603420"/>
                </a:lnTo>
                <a:lnTo>
                  <a:pt x="874631" y="3596533"/>
                </a:lnTo>
                <a:lnTo>
                  <a:pt x="870039" y="3582300"/>
                </a:lnTo>
                <a:lnTo>
                  <a:pt x="865448" y="3569444"/>
                </a:lnTo>
                <a:lnTo>
                  <a:pt x="862693" y="3562558"/>
                </a:lnTo>
                <a:lnTo>
                  <a:pt x="859479" y="3556589"/>
                </a:lnTo>
                <a:lnTo>
                  <a:pt x="855806" y="3550621"/>
                </a:lnTo>
                <a:lnTo>
                  <a:pt x="851215" y="3544652"/>
                </a:lnTo>
                <a:lnTo>
                  <a:pt x="845246" y="3538684"/>
                </a:lnTo>
                <a:lnTo>
                  <a:pt x="838818" y="3533174"/>
                </a:lnTo>
                <a:lnTo>
                  <a:pt x="830554" y="3527665"/>
                </a:lnTo>
                <a:lnTo>
                  <a:pt x="821373" y="3522155"/>
                </a:lnTo>
                <a:lnTo>
                  <a:pt x="818158" y="3518941"/>
                </a:lnTo>
                <a:lnTo>
                  <a:pt x="815861" y="3515728"/>
                </a:lnTo>
                <a:lnTo>
                  <a:pt x="813567" y="3512513"/>
                </a:lnTo>
                <a:lnTo>
                  <a:pt x="812649" y="3509300"/>
                </a:lnTo>
                <a:lnTo>
                  <a:pt x="810812" y="3506085"/>
                </a:lnTo>
                <a:lnTo>
                  <a:pt x="810353" y="3503331"/>
                </a:lnTo>
                <a:lnTo>
                  <a:pt x="809894" y="3497363"/>
                </a:lnTo>
                <a:lnTo>
                  <a:pt x="810353" y="3491393"/>
                </a:lnTo>
                <a:lnTo>
                  <a:pt x="811732" y="3485426"/>
                </a:lnTo>
                <a:lnTo>
                  <a:pt x="813567" y="3479916"/>
                </a:lnTo>
                <a:lnTo>
                  <a:pt x="815861" y="3474407"/>
                </a:lnTo>
                <a:lnTo>
                  <a:pt x="821373" y="3462928"/>
                </a:lnTo>
                <a:lnTo>
                  <a:pt x="824126" y="3457418"/>
                </a:lnTo>
                <a:lnTo>
                  <a:pt x="825504" y="3451909"/>
                </a:lnTo>
                <a:lnTo>
                  <a:pt x="827341" y="3445941"/>
                </a:lnTo>
                <a:lnTo>
                  <a:pt x="827341" y="3440432"/>
                </a:lnTo>
                <a:lnTo>
                  <a:pt x="826882" y="3434462"/>
                </a:lnTo>
                <a:lnTo>
                  <a:pt x="826422" y="3431249"/>
                </a:lnTo>
                <a:lnTo>
                  <a:pt x="824586" y="3428034"/>
                </a:lnTo>
                <a:lnTo>
                  <a:pt x="818158" y="3423443"/>
                </a:lnTo>
                <a:lnTo>
                  <a:pt x="812190" y="3419312"/>
                </a:lnTo>
                <a:lnTo>
                  <a:pt x="806679" y="3413802"/>
                </a:lnTo>
                <a:lnTo>
                  <a:pt x="801170" y="3408751"/>
                </a:lnTo>
                <a:lnTo>
                  <a:pt x="796120" y="3403242"/>
                </a:lnTo>
                <a:lnTo>
                  <a:pt x="791529" y="3397274"/>
                </a:lnTo>
                <a:lnTo>
                  <a:pt x="786937" y="3391305"/>
                </a:lnTo>
                <a:lnTo>
                  <a:pt x="783265" y="3384877"/>
                </a:lnTo>
                <a:lnTo>
                  <a:pt x="775459" y="3372481"/>
                </a:lnTo>
                <a:lnTo>
                  <a:pt x="768573" y="3358708"/>
                </a:lnTo>
                <a:lnTo>
                  <a:pt x="761685" y="3344474"/>
                </a:lnTo>
                <a:lnTo>
                  <a:pt x="755259" y="3330242"/>
                </a:lnTo>
                <a:lnTo>
                  <a:pt x="748830" y="3316008"/>
                </a:lnTo>
                <a:lnTo>
                  <a:pt x="742402" y="3301316"/>
                </a:lnTo>
                <a:lnTo>
                  <a:pt x="735058" y="3288003"/>
                </a:lnTo>
                <a:lnTo>
                  <a:pt x="726794" y="3274229"/>
                </a:lnTo>
                <a:lnTo>
                  <a:pt x="722661" y="3267801"/>
                </a:lnTo>
                <a:lnTo>
                  <a:pt x="717610" y="3260914"/>
                </a:lnTo>
                <a:lnTo>
                  <a:pt x="713018" y="3254486"/>
                </a:lnTo>
                <a:lnTo>
                  <a:pt x="707969" y="3248518"/>
                </a:lnTo>
                <a:lnTo>
                  <a:pt x="702001" y="3243009"/>
                </a:lnTo>
                <a:lnTo>
                  <a:pt x="696032" y="3237039"/>
                </a:lnTo>
                <a:lnTo>
                  <a:pt x="689144" y="3231990"/>
                </a:lnTo>
                <a:lnTo>
                  <a:pt x="682718" y="3226939"/>
                </a:lnTo>
                <a:lnTo>
                  <a:pt x="680421" y="3223266"/>
                </a:lnTo>
                <a:lnTo>
                  <a:pt x="679503" y="3220511"/>
                </a:lnTo>
                <a:lnTo>
                  <a:pt x="679962" y="3217298"/>
                </a:lnTo>
                <a:lnTo>
                  <a:pt x="682258" y="3215461"/>
                </a:lnTo>
                <a:lnTo>
                  <a:pt x="685013" y="3212706"/>
                </a:lnTo>
                <a:lnTo>
                  <a:pt x="688227" y="3210410"/>
                </a:lnTo>
                <a:lnTo>
                  <a:pt x="692818" y="3208574"/>
                </a:lnTo>
                <a:lnTo>
                  <a:pt x="697410" y="3207197"/>
                </a:lnTo>
                <a:lnTo>
                  <a:pt x="702459" y="3205819"/>
                </a:lnTo>
                <a:lnTo>
                  <a:pt x="707969" y="3205360"/>
                </a:lnTo>
                <a:lnTo>
                  <a:pt x="713478" y="3205360"/>
                </a:lnTo>
                <a:lnTo>
                  <a:pt x="718988" y="3205819"/>
                </a:lnTo>
                <a:lnTo>
                  <a:pt x="724037" y="3206737"/>
                </a:lnTo>
                <a:lnTo>
                  <a:pt x="729088" y="3208115"/>
                </a:lnTo>
                <a:lnTo>
                  <a:pt x="733680" y="3210410"/>
                </a:lnTo>
                <a:lnTo>
                  <a:pt x="737811" y="3213165"/>
                </a:lnTo>
                <a:lnTo>
                  <a:pt x="720365" y="3179190"/>
                </a:lnTo>
                <a:lnTo>
                  <a:pt x="702918" y="3145674"/>
                </a:lnTo>
                <a:lnTo>
                  <a:pt x="692818" y="3141542"/>
                </a:lnTo>
                <a:lnTo>
                  <a:pt x="682258" y="3138787"/>
                </a:lnTo>
                <a:lnTo>
                  <a:pt x="672617" y="3137869"/>
                </a:lnTo>
                <a:lnTo>
                  <a:pt x="662516" y="3137410"/>
                </a:lnTo>
                <a:lnTo>
                  <a:pt x="653792" y="3137869"/>
                </a:lnTo>
                <a:lnTo>
                  <a:pt x="650119" y="3138787"/>
                </a:lnTo>
                <a:lnTo>
                  <a:pt x="646905" y="3140165"/>
                </a:lnTo>
                <a:lnTo>
                  <a:pt x="643691" y="3141083"/>
                </a:lnTo>
                <a:lnTo>
                  <a:pt x="640937" y="3142920"/>
                </a:lnTo>
                <a:lnTo>
                  <a:pt x="638642" y="3144296"/>
                </a:lnTo>
                <a:lnTo>
                  <a:pt x="636346" y="3146593"/>
                </a:lnTo>
                <a:lnTo>
                  <a:pt x="632213" y="3127309"/>
                </a:lnTo>
                <a:lnTo>
                  <a:pt x="627163" y="3107108"/>
                </a:lnTo>
                <a:lnTo>
                  <a:pt x="622111" y="3087825"/>
                </a:lnTo>
                <a:lnTo>
                  <a:pt x="620277" y="3077724"/>
                </a:lnTo>
                <a:lnTo>
                  <a:pt x="618899" y="3068082"/>
                </a:lnTo>
                <a:lnTo>
                  <a:pt x="617981" y="3058899"/>
                </a:lnTo>
                <a:lnTo>
                  <a:pt x="617521" y="3049259"/>
                </a:lnTo>
                <a:lnTo>
                  <a:pt x="617521" y="3040076"/>
                </a:lnTo>
                <a:lnTo>
                  <a:pt x="618899" y="3030894"/>
                </a:lnTo>
                <a:lnTo>
                  <a:pt x="621194" y="3022170"/>
                </a:lnTo>
                <a:lnTo>
                  <a:pt x="624408" y="3013447"/>
                </a:lnTo>
                <a:lnTo>
                  <a:pt x="629459" y="3005183"/>
                </a:lnTo>
                <a:lnTo>
                  <a:pt x="632213" y="3001510"/>
                </a:lnTo>
                <a:lnTo>
                  <a:pt x="635427" y="2996919"/>
                </a:lnTo>
                <a:lnTo>
                  <a:pt x="630835" y="2984521"/>
                </a:lnTo>
                <a:lnTo>
                  <a:pt x="627163" y="2971666"/>
                </a:lnTo>
                <a:lnTo>
                  <a:pt x="620735" y="2967075"/>
                </a:lnTo>
                <a:lnTo>
                  <a:pt x="615225" y="2962025"/>
                </a:lnTo>
                <a:lnTo>
                  <a:pt x="609716" y="2956516"/>
                </a:lnTo>
                <a:lnTo>
                  <a:pt x="605585" y="2950088"/>
                </a:lnTo>
                <a:lnTo>
                  <a:pt x="601452" y="2944119"/>
                </a:lnTo>
                <a:lnTo>
                  <a:pt x="597779" y="2937232"/>
                </a:lnTo>
                <a:lnTo>
                  <a:pt x="595025" y="2929887"/>
                </a:lnTo>
                <a:lnTo>
                  <a:pt x="592270" y="2922541"/>
                </a:lnTo>
                <a:lnTo>
                  <a:pt x="589515" y="2914735"/>
                </a:lnTo>
                <a:lnTo>
                  <a:pt x="587678" y="2906930"/>
                </a:lnTo>
                <a:lnTo>
                  <a:pt x="584005" y="2890860"/>
                </a:lnTo>
                <a:lnTo>
                  <a:pt x="577578" y="2857345"/>
                </a:lnTo>
                <a:lnTo>
                  <a:pt x="574363" y="2841275"/>
                </a:lnTo>
                <a:lnTo>
                  <a:pt x="569772" y="2825665"/>
                </a:lnTo>
                <a:lnTo>
                  <a:pt x="567019" y="2818319"/>
                </a:lnTo>
                <a:lnTo>
                  <a:pt x="564262" y="2810973"/>
                </a:lnTo>
                <a:lnTo>
                  <a:pt x="561049" y="2804545"/>
                </a:lnTo>
                <a:lnTo>
                  <a:pt x="557376" y="2798117"/>
                </a:lnTo>
                <a:lnTo>
                  <a:pt x="553703" y="2792150"/>
                </a:lnTo>
                <a:lnTo>
                  <a:pt x="548654" y="2786640"/>
                </a:lnTo>
                <a:lnTo>
                  <a:pt x="543144" y="2781589"/>
                </a:lnTo>
                <a:lnTo>
                  <a:pt x="537176" y="2777458"/>
                </a:lnTo>
                <a:lnTo>
                  <a:pt x="530747" y="2773325"/>
                </a:lnTo>
                <a:lnTo>
                  <a:pt x="522943" y="2770112"/>
                </a:lnTo>
                <a:lnTo>
                  <a:pt x="514679" y="2767815"/>
                </a:lnTo>
                <a:lnTo>
                  <a:pt x="505955" y="2765979"/>
                </a:lnTo>
                <a:lnTo>
                  <a:pt x="501822" y="2762766"/>
                </a:lnTo>
                <a:lnTo>
                  <a:pt x="499068" y="2758633"/>
                </a:lnTo>
                <a:lnTo>
                  <a:pt x="497230" y="2754501"/>
                </a:lnTo>
                <a:lnTo>
                  <a:pt x="496772" y="2750369"/>
                </a:lnTo>
                <a:lnTo>
                  <a:pt x="497230" y="2746237"/>
                </a:lnTo>
                <a:lnTo>
                  <a:pt x="499068" y="2742564"/>
                </a:lnTo>
                <a:lnTo>
                  <a:pt x="501363" y="2737973"/>
                </a:lnTo>
                <a:lnTo>
                  <a:pt x="503199" y="2734300"/>
                </a:lnTo>
                <a:lnTo>
                  <a:pt x="508709" y="2726494"/>
                </a:lnTo>
                <a:lnTo>
                  <a:pt x="514218" y="2719608"/>
                </a:lnTo>
                <a:lnTo>
                  <a:pt x="518809" y="2714099"/>
                </a:lnTo>
                <a:lnTo>
                  <a:pt x="519270" y="2711344"/>
                </a:lnTo>
                <a:lnTo>
                  <a:pt x="519270" y="2709507"/>
                </a:lnTo>
                <a:lnTo>
                  <a:pt x="518809" y="2707671"/>
                </a:lnTo>
                <a:lnTo>
                  <a:pt x="517432" y="2705834"/>
                </a:lnTo>
                <a:lnTo>
                  <a:pt x="513760" y="2702620"/>
                </a:lnTo>
                <a:lnTo>
                  <a:pt x="508251" y="2699407"/>
                </a:lnTo>
                <a:lnTo>
                  <a:pt x="502740" y="2696192"/>
                </a:lnTo>
                <a:lnTo>
                  <a:pt x="496772" y="2692979"/>
                </a:lnTo>
                <a:lnTo>
                  <a:pt x="491263" y="2687928"/>
                </a:lnTo>
                <a:lnTo>
                  <a:pt x="488508" y="2685173"/>
                </a:lnTo>
                <a:lnTo>
                  <a:pt x="487130" y="2682418"/>
                </a:lnTo>
                <a:lnTo>
                  <a:pt x="485294" y="2679205"/>
                </a:lnTo>
                <a:lnTo>
                  <a:pt x="484376" y="2675991"/>
                </a:lnTo>
                <a:lnTo>
                  <a:pt x="479325" y="2647985"/>
                </a:lnTo>
                <a:lnTo>
                  <a:pt x="475194" y="2616305"/>
                </a:lnTo>
                <a:lnTo>
                  <a:pt x="470142" y="2581871"/>
                </a:lnTo>
                <a:lnTo>
                  <a:pt x="465093" y="2545600"/>
                </a:lnTo>
                <a:lnTo>
                  <a:pt x="458664" y="2507952"/>
                </a:lnTo>
                <a:lnTo>
                  <a:pt x="455452" y="2489128"/>
                </a:lnTo>
                <a:lnTo>
                  <a:pt x="451778" y="2471222"/>
                </a:lnTo>
                <a:lnTo>
                  <a:pt x="447187" y="2453317"/>
                </a:lnTo>
                <a:lnTo>
                  <a:pt x="442137" y="2435410"/>
                </a:lnTo>
                <a:lnTo>
                  <a:pt x="437546" y="2418423"/>
                </a:lnTo>
                <a:lnTo>
                  <a:pt x="431577" y="2401895"/>
                </a:lnTo>
                <a:lnTo>
                  <a:pt x="427904" y="2393171"/>
                </a:lnTo>
                <a:lnTo>
                  <a:pt x="422854" y="2383070"/>
                </a:lnTo>
                <a:lnTo>
                  <a:pt x="416886" y="2372511"/>
                </a:lnTo>
                <a:lnTo>
                  <a:pt x="413212" y="2367001"/>
                </a:lnTo>
                <a:lnTo>
                  <a:pt x="409539" y="2361492"/>
                </a:lnTo>
                <a:lnTo>
                  <a:pt x="405406" y="2357359"/>
                </a:lnTo>
                <a:lnTo>
                  <a:pt x="401274" y="2352768"/>
                </a:lnTo>
                <a:lnTo>
                  <a:pt x="396683" y="2349095"/>
                </a:lnTo>
                <a:lnTo>
                  <a:pt x="392092" y="2345882"/>
                </a:lnTo>
                <a:lnTo>
                  <a:pt x="387040" y="2344045"/>
                </a:lnTo>
                <a:lnTo>
                  <a:pt x="382449" y="2342667"/>
                </a:lnTo>
                <a:lnTo>
                  <a:pt x="377400" y="2342667"/>
                </a:lnTo>
                <a:lnTo>
                  <a:pt x="371891" y="2343585"/>
                </a:lnTo>
                <a:lnTo>
                  <a:pt x="371891" y="2340372"/>
                </a:lnTo>
                <a:lnTo>
                  <a:pt x="371891" y="2337618"/>
                </a:lnTo>
                <a:lnTo>
                  <a:pt x="372809" y="2334863"/>
                </a:lnTo>
                <a:lnTo>
                  <a:pt x="374645" y="2332567"/>
                </a:lnTo>
                <a:lnTo>
                  <a:pt x="377400" y="2329812"/>
                </a:lnTo>
                <a:lnTo>
                  <a:pt x="379696" y="2328435"/>
                </a:lnTo>
                <a:lnTo>
                  <a:pt x="386123" y="2324762"/>
                </a:lnTo>
                <a:lnTo>
                  <a:pt x="393928" y="2320629"/>
                </a:lnTo>
                <a:lnTo>
                  <a:pt x="401733" y="2317416"/>
                </a:lnTo>
                <a:lnTo>
                  <a:pt x="409539" y="2314202"/>
                </a:lnTo>
                <a:lnTo>
                  <a:pt x="417344" y="2310988"/>
                </a:lnTo>
                <a:lnTo>
                  <a:pt x="409078" y="2297673"/>
                </a:lnTo>
                <a:lnTo>
                  <a:pt x="401274" y="2284818"/>
                </a:lnTo>
                <a:lnTo>
                  <a:pt x="393928" y="2272422"/>
                </a:lnTo>
                <a:lnTo>
                  <a:pt x="387040" y="2259107"/>
                </a:lnTo>
                <a:lnTo>
                  <a:pt x="381073" y="2246711"/>
                </a:lnTo>
                <a:lnTo>
                  <a:pt x="375563" y="2233856"/>
                </a:lnTo>
                <a:lnTo>
                  <a:pt x="370514" y="2221919"/>
                </a:lnTo>
                <a:lnTo>
                  <a:pt x="365921" y="2209522"/>
                </a:lnTo>
                <a:lnTo>
                  <a:pt x="362248" y="2197584"/>
                </a:lnTo>
                <a:lnTo>
                  <a:pt x="359037" y="2184729"/>
                </a:lnTo>
                <a:lnTo>
                  <a:pt x="356280" y="2172792"/>
                </a:lnTo>
                <a:lnTo>
                  <a:pt x="353983" y="2160396"/>
                </a:lnTo>
                <a:lnTo>
                  <a:pt x="352148" y="2148459"/>
                </a:lnTo>
                <a:lnTo>
                  <a:pt x="351230" y="2136521"/>
                </a:lnTo>
                <a:lnTo>
                  <a:pt x="350771" y="2123666"/>
                </a:lnTo>
                <a:lnTo>
                  <a:pt x="350312" y="2111269"/>
                </a:lnTo>
                <a:lnTo>
                  <a:pt x="349394" y="2108974"/>
                </a:lnTo>
                <a:lnTo>
                  <a:pt x="348016" y="2107596"/>
                </a:lnTo>
                <a:lnTo>
                  <a:pt x="346180" y="2105760"/>
                </a:lnTo>
                <a:lnTo>
                  <a:pt x="344343" y="2104841"/>
                </a:lnTo>
                <a:lnTo>
                  <a:pt x="342047" y="2104383"/>
                </a:lnTo>
                <a:lnTo>
                  <a:pt x="339753" y="2104383"/>
                </a:lnTo>
                <a:lnTo>
                  <a:pt x="334242" y="2104383"/>
                </a:lnTo>
                <a:lnTo>
                  <a:pt x="328733" y="2105301"/>
                </a:lnTo>
                <a:lnTo>
                  <a:pt x="322764" y="2106220"/>
                </a:lnTo>
                <a:lnTo>
                  <a:pt x="316796" y="2107596"/>
                </a:lnTo>
                <a:lnTo>
                  <a:pt x="311286" y="2108056"/>
                </a:lnTo>
                <a:lnTo>
                  <a:pt x="312664" y="2102087"/>
                </a:lnTo>
                <a:lnTo>
                  <a:pt x="313581" y="2096577"/>
                </a:lnTo>
                <a:lnTo>
                  <a:pt x="314041" y="2086018"/>
                </a:lnTo>
                <a:lnTo>
                  <a:pt x="313581" y="2076836"/>
                </a:lnTo>
                <a:lnTo>
                  <a:pt x="311746" y="2068111"/>
                </a:lnTo>
                <a:lnTo>
                  <a:pt x="309908" y="2059847"/>
                </a:lnTo>
                <a:lnTo>
                  <a:pt x="307613" y="2052961"/>
                </a:lnTo>
                <a:lnTo>
                  <a:pt x="302104" y="2039188"/>
                </a:lnTo>
                <a:lnTo>
                  <a:pt x="299349" y="2032760"/>
                </a:lnTo>
                <a:lnTo>
                  <a:pt x="297972" y="2026332"/>
                </a:lnTo>
                <a:lnTo>
                  <a:pt x="296596" y="2019904"/>
                </a:lnTo>
                <a:lnTo>
                  <a:pt x="296596" y="2013016"/>
                </a:lnTo>
                <a:lnTo>
                  <a:pt x="296596" y="2009804"/>
                </a:lnTo>
                <a:lnTo>
                  <a:pt x="297972" y="2006131"/>
                </a:lnTo>
                <a:lnTo>
                  <a:pt x="298889" y="2002458"/>
                </a:lnTo>
                <a:lnTo>
                  <a:pt x="299807" y="1998324"/>
                </a:lnTo>
                <a:lnTo>
                  <a:pt x="302104" y="1994651"/>
                </a:lnTo>
                <a:lnTo>
                  <a:pt x="304399" y="1990978"/>
                </a:lnTo>
                <a:lnTo>
                  <a:pt x="310828" y="1982256"/>
                </a:lnTo>
                <a:lnTo>
                  <a:pt x="310368" y="1975829"/>
                </a:lnTo>
                <a:lnTo>
                  <a:pt x="309450" y="1971695"/>
                </a:lnTo>
                <a:lnTo>
                  <a:pt x="307613" y="1968022"/>
                </a:lnTo>
                <a:lnTo>
                  <a:pt x="304859" y="1965267"/>
                </a:lnTo>
                <a:lnTo>
                  <a:pt x="302104" y="1963431"/>
                </a:lnTo>
                <a:lnTo>
                  <a:pt x="298431" y="1962055"/>
                </a:lnTo>
                <a:lnTo>
                  <a:pt x="295216" y="1961137"/>
                </a:lnTo>
                <a:lnTo>
                  <a:pt x="290625" y="1960218"/>
                </a:lnTo>
                <a:lnTo>
                  <a:pt x="282362" y="1959758"/>
                </a:lnTo>
                <a:lnTo>
                  <a:pt x="278689" y="1959300"/>
                </a:lnTo>
                <a:lnTo>
                  <a:pt x="275014" y="1957922"/>
                </a:lnTo>
                <a:lnTo>
                  <a:pt x="271802" y="1957003"/>
                </a:lnTo>
                <a:lnTo>
                  <a:pt x="269047" y="1954709"/>
                </a:lnTo>
                <a:lnTo>
                  <a:pt x="266292" y="1951954"/>
                </a:lnTo>
                <a:lnTo>
                  <a:pt x="264456" y="1948281"/>
                </a:lnTo>
                <a:lnTo>
                  <a:pt x="266292" y="1940475"/>
                </a:lnTo>
                <a:lnTo>
                  <a:pt x="267670" y="1932211"/>
                </a:lnTo>
                <a:lnTo>
                  <a:pt x="269505" y="1923029"/>
                </a:lnTo>
                <a:lnTo>
                  <a:pt x="269965" y="1913846"/>
                </a:lnTo>
                <a:lnTo>
                  <a:pt x="270423" y="1904205"/>
                </a:lnTo>
                <a:lnTo>
                  <a:pt x="270883" y="1893645"/>
                </a:lnTo>
                <a:lnTo>
                  <a:pt x="270423" y="1872067"/>
                </a:lnTo>
                <a:lnTo>
                  <a:pt x="269047" y="1849110"/>
                </a:lnTo>
                <a:lnTo>
                  <a:pt x="265374" y="1825695"/>
                </a:lnTo>
                <a:lnTo>
                  <a:pt x="261701" y="1801361"/>
                </a:lnTo>
                <a:lnTo>
                  <a:pt x="256650" y="1777946"/>
                </a:lnTo>
                <a:lnTo>
                  <a:pt x="252976" y="1762795"/>
                </a:lnTo>
                <a:lnTo>
                  <a:pt x="247467" y="1744889"/>
                </a:lnTo>
                <a:lnTo>
                  <a:pt x="241040" y="1726066"/>
                </a:lnTo>
                <a:lnTo>
                  <a:pt x="234154" y="1707701"/>
                </a:lnTo>
                <a:lnTo>
                  <a:pt x="220380" y="1673265"/>
                </a:lnTo>
                <a:lnTo>
                  <a:pt x="209821" y="1649391"/>
                </a:lnTo>
                <a:lnTo>
                  <a:pt x="207983" y="1643881"/>
                </a:lnTo>
                <a:lnTo>
                  <a:pt x="204309" y="1638372"/>
                </a:lnTo>
                <a:lnTo>
                  <a:pt x="197882" y="1628271"/>
                </a:lnTo>
                <a:lnTo>
                  <a:pt x="189618" y="1617712"/>
                </a:lnTo>
                <a:lnTo>
                  <a:pt x="182273" y="1608070"/>
                </a:lnTo>
                <a:lnTo>
                  <a:pt x="174008" y="1597969"/>
                </a:lnTo>
                <a:lnTo>
                  <a:pt x="166663" y="1588329"/>
                </a:lnTo>
                <a:lnTo>
                  <a:pt x="163449" y="1582819"/>
                </a:lnTo>
                <a:lnTo>
                  <a:pt x="160234" y="1577768"/>
                </a:lnTo>
                <a:lnTo>
                  <a:pt x="157939" y="1573176"/>
                </a:lnTo>
                <a:lnTo>
                  <a:pt x="156103" y="1567667"/>
                </a:lnTo>
                <a:lnTo>
                  <a:pt x="150133" y="1547465"/>
                </a:lnTo>
                <a:lnTo>
                  <a:pt x="144624" y="1527264"/>
                </a:lnTo>
                <a:lnTo>
                  <a:pt x="139116" y="1507063"/>
                </a:lnTo>
                <a:lnTo>
                  <a:pt x="134525" y="1486403"/>
                </a:lnTo>
                <a:lnTo>
                  <a:pt x="130392" y="1466202"/>
                </a:lnTo>
                <a:lnTo>
                  <a:pt x="126719" y="1445541"/>
                </a:lnTo>
                <a:lnTo>
                  <a:pt x="123047" y="1425339"/>
                </a:lnTo>
                <a:lnTo>
                  <a:pt x="119833" y="1405138"/>
                </a:lnTo>
                <a:lnTo>
                  <a:pt x="114323" y="1364735"/>
                </a:lnTo>
                <a:lnTo>
                  <a:pt x="110649" y="1325710"/>
                </a:lnTo>
                <a:lnTo>
                  <a:pt x="107435" y="1287602"/>
                </a:lnTo>
                <a:lnTo>
                  <a:pt x="105141" y="1250414"/>
                </a:lnTo>
                <a:lnTo>
                  <a:pt x="104222" y="1242608"/>
                </a:lnTo>
                <a:lnTo>
                  <a:pt x="103302" y="1234343"/>
                </a:lnTo>
                <a:lnTo>
                  <a:pt x="99631" y="1217357"/>
                </a:lnTo>
                <a:lnTo>
                  <a:pt x="95040" y="1200829"/>
                </a:lnTo>
                <a:lnTo>
                  <a:pt x="89530" y="1184759"/>
                </a:lnTo>
                <a:lnTo>
                  <a:pt x="77592" y="1152619"/>
                </a:lnTo>
                <a:lnTo>
                  <a:pt x="72082" y="1136551"/>
                </a:lnTo>
                <a:lnTo>
                  <a:pt x="66574" y="1120941"/>
                </a:lnTo>
                <a:lnTo>
                  <a:pt x="61983" y="1105331"/>
                </a:lnTo>
                <a:lnTo>
                  <a:pt x="58309" y="1090179"/>
                </a:lnTo>
                <a:lnTo>
                  <a:pt x="57392" y="1083293"/>
                </a:lnTo>
                <a:lnTo>
                  <a:pt x="56932" y="1075487"/>
                </a:lnTo>
                <a:lnTo>
                  <a:pt x="56014" y="1068601"/>
                </a:lnTo>
                <a:lnTo>
                  <a:pt x="56014" y="1061255"/>
                </a:lnTo>
                <a:lnTo>
                  <a:pt x="57392" y="1054368"/>
                </a:lnTo>
                <a:lnTo>
                  <a:pt x="58309" y="1047022"/>
                </a:lnTo>
                <a:lnTo>
                  <a:pt x="60145" y="1040135"/>
                </a:lnTo>
                <a:lnTo>
                  <a:pt x="62900" y="1033707"/>
                </a:lnTo>
                <a:lnTo>
                  <a:pt x="66114" y="1026361"/>
                </a:lnTo>
                <a:lnTo>
                  <a:pt x="69787" y="1019934"/>
                </a:lnTo>
                <a:lnTo>
                  <a:pt x="74378" y="1013506"/>
                </a:lnTo>
                <a:lnTo>
                  <a:pt x="79428" y="1006619"/>
                </a:lnTo>
                <a:lnTo>
                  <a:pt x="78052" y="1002487"/>
                </a:lnTo>
                <a:lnTo>
                  <a:pt x="75757" y="997896"/>
                </a:lnTo>
                <a:lnTo>
                  <a:pt x="73460" y="994223"/>
                </a:lnTo>
                <a:lnTo>
                  <a:pt x="70706" y="991010"/>
                </a:lnTo>
                <a:lnTo>
                  <a:pt x="64278" y="984582"/>
                </a:lnTo>
                <a:lnTo>
                  <a:pt x="58309" y="978612"/>
                </a:lnTo>
                <a:lnTo>
                  <a:pt x="51882" y="971727"/>
                </a:lnTo>
                <a:lnTo>
                  <a:pt x="49126" y="968512"/>
                </a:lnTo>
                <a:lnTo>
                  <a:pt x="46373" y="965299"/>
                </a:lnTo>
                <a:lnTo>
                  <a:pt x="43617" y="961625"/>
                </a:lnTo>
                <a:lnTo>
                  <a:pt x="41782" y="957952"/>
                </a:lnTo>
                <a:lnTo>
                  <a:pt x="40404" y="953360"/>
                </a:lnTo>
                <a:lnTo>
                  <a:pt x="39485" y="948310"/>
                </a:lnTo>
                <a:lnTo>
                  <a:pt x="38567" y="944179"/>
                </a:lnTo>
                <a:lnTo>
                  <a:pt x="38567" y="940505"/>
                </a:lnTo>
                <a:lnTo>
                  <a:pt x="39485" y="936374"/>
                </a:lnTo>
                <a:lnTo>
                  <a:pt x="40404" y="933160"/>
                </a:lnTo>
                <a:lnTo>
                  <a:pt x="41323" y="930404"/>
                </a:lnTo>
                <a:lnTo>
                  <a:pt x="43158" y="927649"/>
                </a:lnTo>
                <a:lnTo>
                  <a:pt x="46373" y="922142"/>
                </a:lnTo>
                <a:lnTo>
                  <a:pt x="49586" y="918010"/>
                </a:lnTo>
                <a:lnTo>
                  <a:pt x="52340" y="912957"/>
                </a:lnTo>
                <a:lnTo>
                  <a:pt x="53259" y="910204"/>
                </a:lnTo>
                <a:lnTo>
                  <a:pt x="54177" y="907450"/>
                </a:lnTo>
                <a:lnTo>
                  <a:pt x="54177" y="904235"/>
                </a:lnTo>
                <a:lnTo>
                  <a:pt x="53259" y="901022"/>
                </a:lnTo>
                <a:lnTo>
                  <a:pt x="51882" y="894594"/>
                </a:lnTo>
                <a:lnTo>
                  <a:pt x="49586" y="887246"/>
                </a:lnTo>
                <a:lnTo>
                  <a:pt x="44077" y="872554"/>
                </a:lnTo>
                <a:lnTo>
                  <a:pt x="31221" y="841336"/>
                </a:lnTo>
                <a:lnTo>
                  <a:pt x="24334" y="825724"/>
                </a:lnTo>
                <a:lnTo>
                  <a:pt x="19284" y="809197"/>
                </a:lnTo>
                <a:lnTo>
                  <a:pt x="16988" y="801851"/>
                </a:lnTo>
                <a:lnTo>
                  <a:pt x="14693" y="794045"/>
                </a:lnTo>
                <a:lnTo>
                  <a:pt x="13774" y="786241"/>
                </a:lnTo>
                <a:lnTo>
                  <a:pt x="12397" y="778895"/>
                </a:lnTo>
                <a:lnTo>
                  <a:pt x="11478" y="762366"/>
                </a:lnTo>
                <a:lnTo>
                  <a:pt x="11478" y="746298"/>
                </a:lnTo>
                <a:lnTo>
                  <a:pt x="12397" y="729768"/>
                </a:lnTo>
                <a:lnTo>
                  <a:pt x="13774" y="713241"/>
                </a:lnTo>
                <a:lnTo>
                  <a:pt x="15151" y="697171"/>
                </a:lnTo>
                <a:lnTo>
                  <a:pt x="16988" y="681103"/>
                </a:lnTo>
                <a:lnTo>
                  <a:pt x="21120" y="648504"/>
                </a:lnTo>
                <a:lnTo>
                  <a:pt x="25712" y="615905"/>
                </a:lnTo>
                <a:lnTo>
                  <a:pt x="28007" y="598919"/>
                </a:lnTo>
                <a:lnTo>
                  <a:pt x="28925" y="582390"/>
                </a:lnTo>
                <a:lnTo>
                  <a:pt x="29843" y="565403"/>
                </a:lnTo>
                <a:lnTo>
                  <a:pt x="30761" y="548875"/>
                </a:lnTo>
                <a:lnTo>
                  <a:pt x="29843" y="531888"/>
                </a:lnTo>
                <a:lnTo>
                  <a:pt x="28925" y="514442"/>
                </a:lnTo>
                <a:lnTo>
                  <a:pt x="27090" y="506176"/>
                </a:lnTo>
                <a:lnTo>
                  <a:pt x="25252" y="499750"/>
                </a:lnTo>
                <a:lnTo>
                  <a:pt x="22499" y="494239"/>
                </a:lnTo>
                <a:lnTo>
                  <a:pt x="19742" y="489189"/>
                </a:lnTo>
                <a:lnTo>
                  <a:pt x="16988" y="484139"/>
                </a:lnTo>
                <a:lnTo>
                  <a:pt x="14233" y="479546"/>
                </a:lnTo>
                <a:lnTo>
                  <a:pt x="12397" y="474037"/>
                </a:lnTo>
                <a:lnTo>
                  <a:pt x="11478" y="467611"/>
                </a:lnTo>
                <a:lnTo>
                  <a:pt x="11478" y="462559"/>
                </a:lnTo>
                <a:lnTo>
                  <a:pt x="11938" y="457508"/>
                </a:lnTo>
                <a:lnTo>
                  <a:pt x="13316" y="452459"/>
                </a:lnTo>
                <a:lnTo>
                  <a:pt x="14233" y="447867"/>
                </a:lnTo>
                <a:lnTo>
                  <a:pt x="17447" y="437767"/>
                </a:lnTo>
                <a:lnTo>
                  <a:pt x="21120" y="428124"/>
                </a:lnTo>
                <a:lnTo>
                  <a:pt x="25252" y="418942"/>
                </a:lnTo>
                <a:lnTo>
                  <a:pt x="28466" y="408841"/>
                </a:lnTo>
                <a:lnTo>
                  <a:pt x="31221" y="399659"/>
                </a:lnTo>
                <a:lnTo>
                  <a:pt x="31681" y="395068"/>
                </a:lnTo>
                <a:lnTo>
                  <a:pt x="32139" y="390018"/>
                </a:lnTo>
                <a:lnTo>
                  <a:pt x="32139" y="386345"/>
                </a:lnTo>
                <a:lnTo>
                  <a:pt x="31221" y="382212"/>
                </a:lnTo>
                <a:lnTo>
                  <a:pt x="29385" y="378539"/>
                </a:lnTo>
                <a:lnTo>
                  <a:pt x="28007" y="373948"/>
                </a:lnTo>
                <a:lnTo>
                  <a:pt x="22957" y="366144"/>
                </a:lnTo>
                <a:lnTo>
                  <a:pt x="16988" y="357420"/>
                </a:lnTo>
                <a:lnTo>
                  <a:pt x="11478" y="349155"/>
                </a:lnTo>
                <a:lnTo>
                  <a:pt x="5969" y="340892"/>
                </a:lnTo>
                <a:lnTo>
                  <a:pt x="3674" y="337219"/>
                </a:lnTo>
                <a:lnTo>
                  <a:pt x="2295" y="333087"/>
                </a:lnTo>
                <a:lnTo>
                  <a:pt x="459" y="329414"/>
                </a:lnTo>
                <a:lnTo>
                  <a:pt x="0" y="325741"/>
                </a:lnTo>
                <a:lnTo>
                  <a:pt x="0" y="323905"/>
                </a:lnTo>
                <a:lnTo>
                  <a:pt x="459" y="322527"/>
                </a:lnTo>
                <a:lnTo>
                  <a:pt x="2757" y="317477"/>
                </a:lnTo>
                <a:lnTo>
                  <a:pt x="9641" y="306458"/>
                </a:lnTo>
                <a:lnTo>
                  <a:pt x="13774" y="300030"/>
                </a:lnTo>
                <a:lnTo>
                  <a:pt x="16988" y="293603"/>
                </a:lnTo>
                <a:lnTo>
                  <a:pt x="19742" y="286715"/>
                </a:lnTo>
                <a:lnTo>
                  <a:pt x="20661" y="283042"/>
                </a:lnTo>
                <a:lnTo>
                  <a:pt x="21120" y="279829"/>
                </a:lnTo>
                <a:lnTo>
                  <a:pt x="21120" y="274778"/>
                </a:lnTo>
                <a:lnTo>
                  <a:pt x="21120" y="270646"/>
                </a:lnTo>
                <a:lnTo>
                  <a:pt x="20661" y="266055"/>
                </a:lnTo>
                <a:lnTo>
                  <a:pt x="19742" y="262382"/>
                </a:lnTo>
                <a:lnTo>
                  <a:pt x="17447" y="255036"/>
                </a:lnTo>
                <a:lnTo>
                  <a:pt x="14693" y="248608"/>
                </a:lnTo>
                <a:lnTo>
                  <a:pt x="11478" y="242180"/>
                </a:lnTo>
                <a:lnTo>
                  <a:pt x="8724" y="234375"/>
                </a:lnTo>
                <a:lnTo>
                  <a:pt x="8265" y="230702"/>
                </a:lnTo>
                <a:lnTo>
                  <a:pt x="7806" y="226111"/>
                </a:lnTo>
                <a:lnTo>
                  <a:pt x="6886" y="221519"/>
                </a:lnTo>
                <a:lnTo>
                  <a:pt x="6886" y="216011"/>
                </a:lnTo>
                <a:lnTo>
                  <a:pt x="9641" y="193054"/>
                </a:lnTo>
                <a:lnTo>
                  <a:pt x="13316" y="170098"/>
                </a:lnTo>
                <a:lnTo>
                  <a:pt x="19742" y="123725"/>
                </a:lnTo>
                <a:lnTo>
                  <a:pt x="34434" y="30984"/>
                </a:lnTo>
                <a:close/>
              </a:path>
            </a:pathLst>
          </a:custGeom>
        </p:spPr>
      </p:sp>
    </p:spTree>
    <p:extLst>
      <p:ext uri="{BB962C8B-B14F-4D97-AF65-F5344CB8AC3E}">
        <p14:creationId xmlns:p14="http://schemas.microsoft.com/office/powerpoint/2010/main" val="2470894532"/>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9">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0B9F03F-639B-3141-A588-8D1B8E2B0E4D}"/>
              </a:ext>
            </a:extLst>
          </p:cNvPr>
          <p:cNvSpPr>
            <a:spLocks noGrp="1"/>
          </p:cNvSpPr>
          <p:nvPr>
            <p:ph type="pic" sz="quarter" idx="13"/>
          </p:nvPr>
        </p:nvSpPr>
        <p:spPr>
          <a:xfrm>
            <a:off x="3031709" y="798991"/>
            <a:ext cx="8610601" cy="2717850"/>
          </a:xfrm>
          <a:custGeom>
            <a:avLst/>
            <a:gdLst>
              <a:gd name="connsiteX0" fmla="*/ 410183 w 8610601"/>
              <a:gd name="connsiteY0" fmla="*/ 0 h 2717850"/>
              <a:gd name="connsiteX1" fmla="*/ 8610601 w 8610601"/>
              <a:gd name="connsiteY1" fmla="*/ 0 h 2717850"/>
              <a:gd name="connsiteX2" fmla="*/ 8610601 w 8610601"/>
              <a:gd name="connsiteY2" fmla="*/ 1192466 h 2717850"/>
              <a:gd name="connsiteX3" fmla="*/ 6590688 w 8610601"/>
              <a:gd name="connsiteY3" fmla="*/ 372842 h 2717850"/>
              <a:gd name="connsiteX4" fmla="*/ 5770767 w 8610601"/>
              <a:gd name="connsiteY4" fmla="*/ 315153 h 2717850"/>
              <a:gd name="connsiteX5" fmla="*/ 4835735 w 8610601"/>
              <a:gd name="connsiteY5" fmla="*/ 553343 h 2717850"/>
              <a:gd name="connsiteX6" fmla="*/ 3316661 w 8610601"/>
              <a:gd name="connsiteY6" fmla="*/ 1691142 h 2717850"/>
              <a:gd name="connsiteX7" fmla="*/ 1046733 w 8610601"/>
              <a:gd name="connsiteY7" fmla="*/ 2717844 h 2717850"/>
              <a:gd name="connsiteX8" fmla="*/ 89990 w 8610601"/>
              <a:gd name="connsiteY8" fmla="*/ 1928047 h 2717850"/>
              <a:gd name="connsiteX9" fmla="*/ 0 w 8610601"/>
              <a:gd name="connsiteY9" fmla="*/ 1723385 h 2717850"/>
              <a:gd name="connsiteX10" fmla="*/ 0 w 8610601"/>
              <a:gd name="connsiteY10" fmla="*/ 843347 h 2717850"/>
              <a:gd name="connsiteX11" fmla="*/ 35766 w 8610601"/>
              <a:gd name="connsiteY11" fmla="*/ 726680 h 2717850"/>
              <a:gd name="connsiteX12" fmla="*/ 410183 w 8610601"/>
              <a:gd name="connsiteY12" fmla="*/ 0 h 271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10601" h="2717850">
                <a:moveTo>
                  <a:pt x="410183" y="0"/>
                </a:moveTo>
                <a:lnTo>
                  <a:pt x="8610601" y="0"/>
                </a:lnTo>
                <a:lnTo>
                  <a:pt x="8610601" y="1192466"/>
                </a:lnTo>
                <a:lnTo>
                  <a:pt x="6590688" y="372842"/>
                </a:lnTo>
                <a:lnTo>
                  <a:pt x="5770767" y="315153"/>
                </a:lnTo>
                <a:lnTo>
                  <a:pt x="4835735" y="553343"/>
                </a:lnTo>
                <a:cubicBezTo>
                  <a:pt x="4835735" y="553343"/>
                  <a:pt x="4203629" y="902631"/>
                  <a:pt x="3316661" y="1691142"/>
                </a:cubicBezTo>
                <a:cubicBezTo>
                  <a:pt x="2429288" y="2479653"/>
                  <a:pt x="1691764" y="2714947"/>
                  <a:pt x="1046733" y="2717844"/>
                </a:cubicBezTo>
                <a:cubicBezTo>
                  <a:pt x="642831" y="2719655"/>
                  <a:pt x="290521" y="2319328"/>
                  <a:pt x="89990" y="1928047"/>
                </a:cubicBezTo>
                <a:lnTo>
                  <a:pt x="0" y="1723385"/>
                </a:lnTo>
                <a:lnTo>
                  <a:pt x="0" y="843347"/>
                </a:lnTo>
                <a:lnTo>
                  <a:pt x="35766" y="726680"/>
                </a:lnTo>
                <a:cubicBezTo>
                  <a:pt x="110387" y="510895"/>
                  <a:pt x="227216" y="273271"/>
                  <a:pt x="410183" y="0"/>
                </a:cubicBezTo>
                <a:close/>
              </a:path>
            </a:pathLst>
          </a:custGeom>
          <a:noFill/>
        </p:spPr>
        <p:txBody>
          <a:bodyPr wrap="square" anchor="ctr">
            <a:noAutofit/>
          </a:bodyPr>
          <a:lstStyle>
            <a:lvl1pPr algn="l">
              <a:buNone/>
              <a:defRPr/>
            </a:lvl1pPr>
          </a:lstStyle>
          <a:p>
            <a:r>
              <a:rPr lang="en-US"/>
              <a:t>Click icon to add picture</a:t>
            </a:r>
            <a:endParaRPr lang="fr-FR"/>
          </a:p>
        </p:txBody>
      </p:sp>
    </p:spTree>
    <p:extLst>
      <p:ext uri="{BB962C8B-B14F-4D97-AF65-F5344CB8AC3E}">
        <p14:creationId xmlns:p14="http://schemas.microsoft.com/office/powerpoint/2010/main" val="2717541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429B09C9-A85C-A642-A3AB-303FC454D4A4}"/>
              </a:ext>
            </a:extLst>
          </p:cNvPr>
          <p:cNvSpPr>
            <a:spLocks noGrp="1"/>
          </p:cNvSpPr>
          <p:nvPr>
            <p:ph type="pic" sz="quarter" idx="13"/>
          </p:nvPr>
        </p:nvSpPr>
        <p:spPr>
          <a:xfrm>
            <a:off x="6762628" y="721982"/>
            <a:ext cx="4749069" cy="3429000"/>
          </a:xfrm>
          <a:custGeom>
            <a:avLst/>
            <a:gdLst>
              <a:gd name="connsiteX0" fmla="*/ 147645 w 4749069"/>
              <a:gd name="connsiteY0" fmla="*/ 998 h 3429000"/>
              <a:gd name="connsiteX1" fmla="*/ 4237153 w 4749069"/>
              <a:gd name="connsiteY1" fmla="*/ 998 h 3429000"/>
              <a:gd name="connsiteX2" fmla="*/ 4237153 w 4749069"/>
              <a:gd name="connsiteY2" fmla="*/ 406200 h 3429000"/>
              <a:gd name="connsiteX3" fmla="*/ 4746129 w 4749069"/>
              <a:gd name="connsiteY3" fmla="*/ 2670408 h 3429000"/>
              <a:gd name="connsiteX4" fmla="*/ 4385631 w 4749069"/>
              <a:gd name="connsiteY4" fmla="*/ 3416964 h 3429000"/>
              <a:gd name="connsiteX5" fmla="*/ 4365751 w 4749069"/>
              <a:gd name="connsiteY5" fmla="*/ 3429000 h 3429000"/>
              <a:gd name="connsiteX6" fmla="*/ 3548252 w 4749069"/>
              <a:gd name="connsiteY6" fmla="*/ 3429000 h 3429000"/>
              <a:gd name="connsiteX7" fmla="*/ 2403933 w 4749069"/>
              <a:gd name="connsiteY7" fmla="*/ 2999593 h 3429000"/>
              <a:gd name="connsiteX8" fmla="*/ 657091 w 4749069"/>
              <a:gd name="connsiteY8" fmla="*/ 2913097 h 3429000"/>
              <a:gd name="connsiteX9" fmla="*/ 124763 w 4749069"/>
              <a:gd name="connsiteY9" fmla="*/ 2708832 h 3429000"/>
              <a:gd name="connsiteX10" fmla="*/ 0 w 4749069"/>
              <a:gd name="connsiteY10" fmla="*/ 2450995 h 3429000"/>
              <a:gd name="connsiteX11" fmla="*/ 0 w 4749069"/>
              <a:gd name="connsiteY11" fmla="*/ 1933575 h 3429000"/>
              <a:gd name="connsiteX12" fmla="*/ 304322 w 4749069"/>
              <a:gd name="connsiteY12" fmla="*/ 1031635 h 3429000"/>
              <a:gd name="connsiteX13" fmla="*/ 351479 w 4749069"/>
              <a:gd name="connsiteY13" fmla="*/ 467080 h 3429000"/>
              <a:gd name="connsiteX14" fmla="*/ 147208 w 4749069"/>
              <a:gd name="connsiteY14" fmla="*/ 0 h 3429000"/>
              <a:gd name="connsiteX15" fmla="*/ 147645 w 4749069"/>
              <a:gd name="connsiteY15" fmla="*/ 998 h 3429000"/>
              <a:gd name="connsiteX16" fmla="*/ 147208 w 4749069"/>
              <a:gd name="connsiteY16" fmla="*/ 998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49069" h="3429000">
                <a:moveTo>
                  <a:pt x="147645" y="998"/>
                </a:moveTo>
                <a:lnTo>
                  <a:pt x="4237153" y="998"/>
                </a:lnTo>
                <a:lnTo>
                  <a:pt x="4237153" y="406200"/>
                </a:lnTo>
                <a:cubicBezTo>
                  <a:pt x="4237153" y="406200"/>
                  <a:pt x="4794193" y="1747891"/>
                  <a:pt x="4746129" y="2670408"/>
                </a:cubicBezTo>
                <a:cubicBezTo>
                  <a:pt x="4725498" y="3074009"/>
                  <a:pt x="4562488" y="3295495"/>
                  <a:pt x="4385631" y="3416964"/>
                </a:cubicBezTo>
                <a:lnTo>
                  <a:pt x="4365751" y="3429000"/>
                </a:lnTo>
                <a:lnTo>
                  <a:pt x="3548252" y="3429000"/>
                </a:lnTo>
                <a:lnTo>
                  <a:pt x="2403933" y="2999593"/>
                </a:lnTo>
                <a:lnTo>
                  <a:pt x="657091" y="2913097"/>
                </a:lnTo>
                <a:lnTo>
                  <a:pt x="124763" y="2708832"/>
                </a:lnTo>
                <a:lnTo>
                  <a:pt x="0" y="2450995"/>
                </a:lnTo>
                <a:lnTo>
                  <a:pt x="0" y="1933575"/>
                </a:lnTo>
                <a:lnTo>
                  <a:pt x="304322" y="1031635"/>
                </a:lnTo>
                <a:lnTo>
                  <a:pt x="351479" y="467080"/>
                </a:lnTo>
                <a:close/>
                <a:moveTo>
                  <a:pt x="147208" y="0"/>
                </a:moveTo>
                <a:lnTo>
                  <a:pt x="147645" y="998"/>
                </a:lnTo>
                <a:lnTo>
                  <a:pt x="147208" y="998"/>
                </a:lnTo>
                <a:close/>
              </a:path>
            </a:pathLst>
          </a:custGeom>
          <a:noFill/>
        </p:spPr>
        <p:txBody>
          <a:bodyPr wrap="square" anchor="ctr">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31932033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6DC287C2-06F4-3445-AF12-AA40C2CAF3CD}"/>
              </a:ext>
            </a:extLst>
          </p:cNvPr>
          <p:cNvSpPr>
            <a:spLocks noGrp="1"/>
          </p:cNvSpPr>
          <p:nvPr>
            <p:ph type="pic" sz="quarter" idx="13"/>
          </p:nvPr>
        </p:nvSpPr>
        <p:spPr>
          <a:xfrm>
            <a:off x="195332" y="790114"/>
            <a:ext cx="5250386" cy="5859262"/>
          </a:xfrm>
          <a:custGeom>
            <a:avLst/>
            <a:gdLst>
              <a:gd name="connsiteX0" fmla="*/ 0 w 6181601"/>
              <a:gd name="connsiteY0" fmla="*/ 0 h 6858000"/>
              <a:gd name="connsiteX1" fmla="*/ 3905695 w 6181601"/>
              <a:gd name="connsiteY1" fmla="*/ 0 h 6858000"/>
              <a:gd name="connsiteX2" fmla="*/ 6073528 w 6181601"/>
              <a:gd name="connsiteY2" fmla="*/ 2935288 h 6858000"/>
              <a:gd name="connsiteX3" fmla="*/ 6181601 w 6181601"/>
              <a:gd name="connsiteY3" fmla="*/ 3391258 h 6858000"/>
              <a:gd name="connsiteX4" fmla="*/ 6181601 w 6181601"/>
              <a:gd name="connsiteY4" fmla="*/ 3978653 h 6858000"/>
              <a:gd name="connsiteX5" fmla="*/ 6045984 w 6181601"/>
              <a:gd name="connsiteY5" fmla="*/ 4390390 h 6858000"/>
              <a:gd name="connsiteX6" fmla="*/ 5884781 w 6181601"/>
              <a:gd name="connsiteY6" fmla="*/ 4712018 h 6858000"/>
              <a:gd name="connsiteX7" fmla="*/ 5405811 w 6181601"/>
              <a:gd name="connsiteY7" fmla="*/ 5281613 h 6858000"/>
              <a:gd name="connsiteX8" fmla="*/ 5150959 w 6181601"/>
              <a:gd name="connsiteY8" fmla="*/ 5545138 h 6858000"/>
              <a:gd name="connsiteX9" fmla="*/ 3801608 w 6181601"/>
              <a:gd name="connsiteY9" fmla="*/ 6858000 h 6858000"/>
              <a:gd name="connsiteX10" fmla="*/ 0 w 6181601"/>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81601" h="6858000">
                <a:moveTo>
                  <a:pt x="0" y="0"/>
                </a:moveTo>
                <a:lnTo>
                  <a:pt x="3905695" y="0"/>
                </a:lnTo>
                <a:lnTo>
                  <a:pt x="6073528" y="2935288"/>
                </a:lnTo>
                <a:lnTo>
                  <a:pt x="6181601" y="3391258"/>
                </a:lnTo>
                <a:lnTo>
                  <a:pt x="6181601" y="3978653"/>
                </a:lnTo>
                <a:lnTo>
                  <a:pt x="6045984" y="4390390"/>
                </a:lnTo>
                <a:lnTo>
                  <a:pt x="5884781" y="4712018"/>
                </a:lnTo>
                <a:lnTo>
                  <a:pt x="5405811" y="5281613"/>
                </a:lnTo>
                <a:lnTo>
                  <a:pt x="5150959" y="5545138"/>
                </a:lnTo>
                <a:lnTo>
                  <a:pt x="3801608" y="6858000"/>
                </a:lnTo>
                <a:lnTo>
                  <a:pt x="0" y="6858000"/>
                </a:lnTo>
                <a:close/>
              </a:path>
            </a:pathLst>
          </a:custGeom>
          <a:noFill/>
        </p:spPr>
        <p:txBody>
          <a:bodyPr wrap="square" anchor="ctr">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1270154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74ED8EB-86D0-B748-B3BE-2FB2FA505B50}"/>
              </a:ext>
            </a:extLst>
          </p:cNvPr>
          <p:cNvSpPr>
            <a:spLocks noGrp="1"/>
          </p:cNvSpPr>
          <p:nvPr>
            <p:ph type="pic" sz="quarter" idx="13"/>
          </p:nvPr>
        </p:nvSpPr>
        <p:spPr>
          <a:xfrm>
            <a:off x="204188" y="790113"/>
            <a:ext cx="6527800" cy="3220524"/>
          </a:xfrm>
          <a:custGeom>
            <a:avLst/>
            <a:gdLst>
              <a:gd name="connsiteX0" fmla="*/ 0 w 8093315"/>
              <a:gd name="connsiteY0" fmla="*/ 0 h 3992879"/>
              <a:gd name="connsiteX1" fmla="*/ 8093315 w 8093315"/>
              <a:gd name="connsiteY1" fmla="*/ 0 h 3992879"/>
              <a:gd name="connsiteX2" fmla="*/ 6750424 w 8093315"/>
              <a:gd name="connsiteY2" fmla="*/ 1147058 h 3992879"/>
              <a:gd name="connsiteX3" fmla="*/ 3621384 w 8093315"/>
              <a:gd name="connsiteY3" fmla="*/ 1834944 h 3992879"/>
              <a:gd name="connsiteX4" fmla="*/ 2649437 w 8093315"/>
              <a:gd name="connsiteY4" fmla="*/ 2358326 h 3992879"/>
              <a:gd name="connsiteX5" fmla="*/ 1865959 w 8093315"/>
              <a:gd name="connsiteY5" fmla="*/ 3198494 h 3992879"/>
              <a:gd name="connsiteX6" fmla="*/ 1272449 w 8093315"/>
              <a:gd name="connsiteY6" fmla="*/ 3745737 h 3992879"/>
              <a:gd name="connsiteX7" fmla="*/ 564854 w 8093315"/>
              <a:gd name="connsiteY7" fmla="*/ 3992879 h 3992879"/>
              <a:gd name="connsiteX8" fmla="*/ 0 w 8093315"/>
              <a:gd name="connsiteY8" fmla="*/ 3992879 h 3992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3315" h="3992879">
                <a:moveTo>
                  <a:pt x="0" y="0"/>
                </a:moveTo>
                <a:lnTo>
                  <a:pt x="8093315" y="0"/>
                </a:lnTo>
                <a:cubicBezTo>
                  <a:pt x="8093315" y="0"/>
                  <a:pt x="7519289" y="711746"/>
                  <a:pt x="6750424" y="1147058"/>
                </a:cubicBezTo>
                <a:cubicBezTo>
                  <a:pt x="5980810" y="1582176"/>
                  <a:pt x="3621384" y="1834944"/>
                  <a:pt x="3621384" y="1834944"/>
                </a:cubicBezTo>
                <a:lnTo>
                  <a:pt x="2649437" y="2358326"/>
                </a:lnTo>
                <a:lnTo>
                  <a:pt x="1865959" y="3198494"/>
                </a:lnTo>
                <a:lnTo>
                  <a:pt x="1272449" y="3745737"/>
                </a:lnTo>
                <a:lnTo>
                  <a:pt x="564854" y="3992879"/>
                </a:lnTo>
                <a:lnTo>
                  <a:pt x="0" y="3992879"/>
                </a:lnTo>
                <a:close/>
              </a:path>
            </a:pathLst>
          </a:custGeom>
          <a:noFill/>
        </p:spPr>
        <p:txBody>
          <a:bodyPr wrap="square" anchor="t">
            <a:noAutofit/>
          </a:bodyPr>
          <a:lstStyle>
            <a:lvl1pPr algn="l">
              <a:buNone/>
              <a:defRPr/>
            </a:lvl1pPr>
          </a:lstStyle>
          <a:p>
            <a:r>
              <a:rPr lang="en-US"/>
              <a:t>Click icon to add picture</a:t>
            </a:r>
            <a:endParaRPr lang="fr-FR"/>
          </a:p>
        </p:txBody>
      </p:sp>
    </p:spTree>
    <p:extLst>
      <p:ext uri="{BB962C8B-B14F-4D97-AF65-F5344CB8AC3E}">
        <p14:creationId xmlns:p14="http://schemas.microsoft.com/office/powerpoint/2010/main" val="2322076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429A9CF-45C9-BA40-81DC-3913F3EEA88E}"/>
              </a:ext>
            </a:extLst>
          </p:cNvPr>
          <p:cNvSpPr>
            <a:spLocks noGrp="1"/>
          </p:cNvSpPr>
          <p:nvPr>
            <p:ph type="pic" sz="quarter" idx="13"/>
          </p:nvPr>
        </p:nvSpPr>
        <p:spPr>
          <a:xfrm>
            <a:off x="5390019" y="1153594"/>
            <a:ext cx="6426160" cy="5495781"/>
          </a:xfrm>
          <a:custGeom>
            <a:avLst/>
            <a:gdLst>
              <a:gd name="connsiteX0" fmla="*/ 4820716 w 6426160"/>
              <a:gd name="connsiteY0" fmla="*/ 2333 h 5495781"/>
              <a:gd name="connsiteX1" fmla="*/ 6426160 w 6426160"/>
              <a:gd name="connsiteY1" fmla="*/ 776559 h 5495781"/>
              <a:gd name="connsiteX2" fmla="*/ 6426160 w 6426160"/>
              <a:gd name="connsiteY2" fmla="*/ 5495781 h 5495781"/>
              <a:gd name="connsiteX3" fmla="*/ 0 w 6426160"/>
              <a:gd name="connsiteY3" fmla="*/ 5495781 h 5495781"/>
              <a:gd name="connsiteX4" fmla="*/ 1516693 w 6426160"/>
              <a:gd name="connsiteY4" fmla="*/ 3540019 h 5495781"/>
              <a:gd name="connsiteX5" fmla="*/ 3526058 w 6426160"/>
              <a:gd name="connsiteY5" fmla="*/ 1830942 h 5495781"/>
              <a:gd name="connsiteX6" fmla="*/ 4411440 w 6426160"/>
              <a:gd name="connsiteY6" fmla="*/ 83211 h 5495781"/>
              <a:gd name="connsiteX7" fmla="*/ 4820716 w 6426160"/>
              <a:gd name="connsiteY7" fmla="*/ 2333 h 549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6160" h="5495781">
                <a:moveTo>
                  <a:pt x="4820716" y="2333"/>
                </a:moveTo>
                <a:cubicBezTo>
                  <a:pt x="5744189" y="-49405"/>
                  <a:pt x="6426160" y="776559"/>
                  <a:pt x="6426160" y="776559"/>
                </a:cubicBezTo>
                <a:lnTo>
                  <a:pt x="6426160" y="5495781"/>
                </a:lnTo>
                <a:lnTo>
                  <a:pt x="0" y="5495781"/>
                </a:lnTo>
                <a:cubicBezTo>
                  <a:pt x="0" y="5495781"/>
                  <a:pt x="0" y="4110427"/>
                  <a:pt x="1516693" y="3540019"/>
                </a:cubicBezTo>
                <a:cubicBezTo>
                  <a:pt x="3033386" y="2969611"/>
                  <a:pt x="3487084" y="2331022"/>
                  <a:pt x="3526058" y="1830942"/>
                </a:cubicBezTo>
                <a:cubicBezTo>
                  <a:pt x="3565031" y="1331130"/>
                  <a:pt x="3287754" y="468672"/>
                  <a:pt x="4411440" y="83211"/>
                </a:cubicBezTo>
                <a:cubicBezTo>
                  <a:pt x="4551938" y="35028"/>
                  <a:pt x="4688791" y="9724"/>
                  <a:pt x="4820716" y="2333"/>
                </a:cubicBezTo>
                <a:close/>
              </a:path>
            </a:pathLst>
          </a:custGeom>
          <a:noFill/>
        </p:spPr>
        <p:txBody>
          <a:bodyPr wrap="square" anchor="b">
            <a:noAutofit/>
          </a:bodyPr>
          <a:lstStyle>
            <a:lvl1pPr algn="r">
              <a:buNone/>
              <a:defRPr/>
            </a:lvl1pPr>
          </a:lstStyle>
          <a:p>
            <a:r>
              <a:rPr lang="en-US"/>
              <a:t>Click icon to add picture</a:t>
            </a:r>
            <a:endParaRPr lang="fr-FR"/>
          </a:p>
        </p:txBody>
      </p:sp>
    </p:spTree>
    <p:extLst>
      <p:ext uri="{BB962C8B-B14F-4D97-AF65-F5344CB8AC3E}">
        <p14:creationId xmlns:p14="http://schemas.microsoft.com/office/powerpoint/2010/main" val="3580083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315F29D-854A-3F4E-8D3B-F846A9F31CE4}"/>
              </a:ext>
            </a:extLst>
          </p:cNvPr>
          <p:cNvSpPr>
            <a:spLocks noGrp="1"/>
          </p:cNvSpPr>
          <p:nvPr>
            <p:ph type="pic" sz="quarter" idx="13"/>
          </p:nvPr>
        </p:nvSpPr>
        <p:spPr>
          <a:xfrm>
            <a:off x="186431" y="790113"/>
            <a:ext cx="3694652" cy="5859262"/>
          </a:xfrm>
          <a:custGeom>
            <a:avLst/>
            <a:gdLst>
              <a:gd name="connsiteX0" fmla="*/ 0 w 4175892"/>
              <a:gd name="connsiteY0" fmla="*/ 0 h 6856082"/>
              <a:gd name="connsiteX1" fmla="*/ 3888606 w 4175892"/>
              <a:gd name="connsiteY1" fmla="*/ 0 h 6856082"/>
              <a:gd name="connsiteX2" fmla="*/ 4175892 w 4175892"/>
              <a:gd name="connsiteY2" fmla="*/ 1251553 h 6856082"/>
              <a:gd name="connsiteX3" fmla="*/ 3005676 w 4175892"/>
              <a:gd name="connsiteY3" fmla="*/ 2452319 h 6856082"/>
              <a:gd name="connsiteX4" fmla="*/ 3030615 w 4175892"/>
              <a:gd name="connsiteY4" fmla="*/ 3771797 h 6856082"/>
              <a:gd name="connsiteX5" fmla="*/ 1596312 w 4175892"/>
              <a:gd name="connsiteY5" fmla="*/ 5503911 h 6856082"/>
              <a:gd name="connsiteX6" fmla="*/ 1670937 w 4175892"/>
              <a:gd name="connsiteY6" fmla="*/ 6856082 h 6856082"/>
              <a:gd name="connsiteX7" fmla="*/ 0 w 4175892"/>
              <a:gd name="connsiteY7" fmla="*/ 6856082 h 685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75892" h="6856082">
                <a:moveTo>
                  <a:pt x="0" y="0"/>
                </a:moveTo>
                <a:lnTo>
                  <a:pt x="3888606" y="0"/>
                </a:lnTo>
                <a:cubicBezTo>
                  <a:pt x="3944091" y="823365"/>
                  <a:pt x="4175892" y="1251553"/>
                  <a:pt x="4175892" y="1251553"/>
                </a:cubicBezTo>
                <a:cubicBezTo>
                  <a:pt x="3645399" y="1313765"/>
                  <a:pt x="3164785" y="1734970"/>
                  <a:pt x="3005676" y="2452319"/>
                </a:cubicBezTo>
                <a:cubicBezTo>
                  <a:pt x="2846760" y="3169351"/>
                  <a:pt x="3030615" y="3771797"/>
                  <a:pt x="3030615" y="3771797"/>
                </a:cubicBezTo>
                <a:cubicBezTo>
                  <a:pt x="2186157" y="4105079"/>
                  <a:pt x="1798340" y="4830047"/>
                  <a:pt x="1596312" y="5503911"/>
                </a:cubicBezTo>
                <a:cubicBezTo>
                  <a:pt x="1394284" y="6178092"/>
                  <a:pt x="1670937" y="6856082"/>
                  <a:pt x="1670937" y="6856082"/>
                </a:cubicBezTo>
                <a:lnTo>
                  <a:pt x="0" y="6856082"/>
                </a:lnTo>
                <a:close/>
              </a:path>
            </a:pathLst>
          </a:custGeom>
          <a:noFill/>
        </p:spPr>
        <p:txBody>
          <a:bodyPr wrap="square" anchor="t">
            <a:noAutofit/>
          </a:bodyPr>
          <a:lstStyle>
            <a:lvl1pPr algn="l">
              <a:buNone/>
              <a:defRPr/>
            </a:lvl1pPr>
          </a:lstStyle>
          <a:p>
            <a:r>
              <a:rPr lang="en-US"/>
              <a:t>Click icon to add picture</a:t>
            </a:r>
            <a:endParaRPr lang="fr-FR"/>
          </a:p>
        </p:txBody>
      </p:sp>
    </p:spTree>
    <p:extLst>
      <p:ext uri="{BB962C8B-B14F-4D97-AF65-F5344CB8AC3E}">
        <p14:creationId xmlns:p14="http://schemas.microsoft.com/office/powerpoint/2010/main" val="38339604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90B60D05-BA6E-564E-9785-EB7D871D05CA}"/>
              </a:ext>
            </a:extLst>
          </p:cNvPr>
          <p:cNvSpPr>
            <a:spLocks noGrp="1"/>
          </p:cNvSpPr>
          <p:nvPr>
            <p:ph type="pic" sz="quarter" idx="13"/>
          </p:nvPr>
        </p:nvSpPr>
        <p:spPr>
          <a:xfrm>
            <a:off x="5269529" y="3282882"/>
            <a:ext cx="6527508" cy="3366493"/>
          </a:xfrm>
          <a:custGeom>
            <a:avLst/>
            <a:gdLst>
              <a:gd name="connsiteX0" fmla="*/ 6527508 w 6527508"/>
              <a:gd name="connsiteY0" fmla="*/ 0 h 3366493"/>
              <a:gd name="connsiteX1" fmla="*/ 6527508 w 6527508"/>
              <a:gd name="connsiteY1" fmla="*/ 3366493 h 3366493"/>
              <a:gd name="connsiteX2" fmla="*/ 0 w 6527508"/>
              <a:gd name="connsiteY2" fmla="*/ 3366493 h 3366493"/>
              <a:gd name="connsiteX3" fmla="*/ 0 w 6527508"/>
              <a:gd name="connsiteY3" fmla="*/ 3314507 h 3366493"/>
              <a:gd name="connsiteX4" fmla="*/ 712657 w 6527508"/>
              <a:gd name="connsiteY4" fmla="*/ 2932590 h 3366493"/>
              <a:gd name="connsiteX5" fmla="*/ 2894759 w 6527508"/>
              <a:gd name="connsiteY5" fmla="*/ 755279 h 3366493"/>
              <a:gd name="connsiteX6" fmla="*/ 6527508 w 6527508"/>
              <a:gd name="connsiteY6" fmla="*/ 0 h 336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7508" h="3366493">
                <a:moveTo>
                  <a:pt x="6527508" y="0"/>
                </a:moveTo>
                <a:lnTo>
                  <a:pt x="6527508" y="3366493"/>
                </a:lnTo>
                <a:lnTo>
                  <a:pt x="0" y="3366493"/>
                </a:lnTo>
                <a:lnTo>
                  <a:pt x="0" y="3314507"/>
                </a:lnTo>
                <a:lnTo>
                  <a:pt x="712657" y="2932590"/>
                </a:lnTo>
                <a:cubicBezTo>
                  <a:pt x="712657" y="2932590"/>
                  <a:pt x="2302234" y="1964255"/>
                  <a:pt x="2894759" y="755279"/>
                </a:cubicBezTo>
                <a:cubicBezTo>
                  <a:pt x="2894759" y="755279"/>
                  <a:pt x="4306763" y="1378548"/>
                  <a:pt x="6527508" y="0"/>
                </a:cubicBezTo>
                <a:close/>
              </a:path>
            </a:pathLst>
          </a:custGeom>
          <a:noFill/>
        </p:spPr>
        <p:txBody>
          <a:bodyPr wrap="square" anchor="ctr">
            <a:noAutofit/>
          </a:bodyPr>
          <a:lstStyle>
            <a:lvl1pPr algn="ctr">
              <a:buNone/>
              <a:defRPr/>
            </a:lvl1pPr>
          </a:lstStyle>
          <a:p>
            <a:r>
              <a:rPr lang="en-US" dirty="0"/>
              <a:t>Click icon to add picture</a:t>
            </a:r>
            <a:endParaRPr lang="fr-FR" dirty="0"/>
          </a:p>
        </p:txBody>
      </p:sp>
    </p:spTree>
    <p:extLst>
      <p:ext uri="{BB962C8B-B14F-4D97-AF65-F5344CB8AC3E}">
        <p14:creationId xmlns:p14="http://schemas.microsoft.com/office/powerpoint/2010/main" val="18021703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06946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80EE40F-8AF4-FF42-8F52-F87F5079DC66}"/>
              </a:ext>
            </a:extLst>
          </p:cNvPr>
          <p:cNvSpPr>
            <a:spLocks noGrp="1"/>
          </p:cNvSpPr>
          <p:nvPr>
            <p:ph type="pic" sz="quarter" idx="13"/>
          </p:nvPr>
        </p:nvSpPr>
        <p:spPr>
          <a:xfrm>
            <a:off x="186431" y="790112"/>
            <a:ext cx="11629748" cy="3369125"/>
          </a:xfrm>
          <a:custGeom>
            <a:avLst/>
            <a:gdLst>
              <a:gd name="connsiteX0" fmla="*/ 0 w 12192000"/>
              <a:gd name="connsiteY0" fmla="*/ 0 h 4159238"/>
              <a:gd name="connsiteX1" fmla="*/ 12192000 w 12192000"/>
              <a:gd name="connsiteY1" fmla="*/ 0 h 4159238"/>
              <a:gd name="connsiteX2" fmla="*/ 12192000 w 12192000"/>
              <a:gd name="connsiteY2" fmla="*/ 1722233 h 4159238"/>
              <a:gd name="connsiteX3" fmla="*/ 11629813 w 12192000"/>
              <a:gd name="connsiteY3" fmla="*/ 1971209 h 4159238"/>
              <a:gd name="connsiteX4" fmla="*/ 10643164 w 12192000"/>
              <a:gd name="connsiteY4" fmla="*/ 2294513 h 4159238"/>
              <a:gd name="connsiteX5" fmla="*/ 9275516 w 12192000"/>
              <a:gd name="connsiteY5" fmla="*/ 2516917 h 4159238"/>
              <a:gd name="connsiteX6" fmla="*/ 7662898 w 12192000"/>
              <a:gd name="connsiteY6" fmla="*/ 2408507 h 4159238"/>
              <a:gd name="connsiteX7" fmla="*/ 6769382 w 12192000"/>
              <a:gd name="connsiteY7" fmla="*/ 2189954 h 4159238"/>
              <a:gd name="connsiteX8" fmla="*/ 4910102 w 12192000"/>
              <a:gd name="connsiteY8" fmla="*/ 1848743 h 4159238"/>
              <a:gd name="connsiteX9" fmla="*/ 3571805 w 12192000"/>
              <a:gd name="connsiteY9" fmla="*/ 1911324 h 4159238"/>
              <a:gd name="connsiteX10" fmla="*/ 2852703 w 12192000"/>
              <a:gd name="connsiteY10" fmla="*/ 2062482 h 4159238"/>
              <a:gd name="connsiteX11" fmla="*/ 1748085 w 12192000"/>
              <a:gd name="connsiteY11" fmla="*/ 2568137 h 4159238"/>
              <a:gd name="connsiteX12" fmla="*/ 1101231 w 12192000"/>
              <a:gd name="connsiteY12" fmla="*/ 2979632 h 4159238"/>
              <a:gd name="connsiteX13" fmla="*/ 595489 w 12192000"/>
              <a:gd name="connsiteY13" fmla="*/ 3443503 h 4159238"/>
              <a:gd name="connsiteX14" fmla="*/ 0 w 12192000"/>
              <a:gd name="connsiteY14" fmla="*/ 4159238 h 415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4159238">
                <a:moveTo>
                  <a:pt x="0" y="0"/>
                </a:moveTo>
                <a:lnTo>
                  <a:pt x="12192000" y="0"/>
                </a:lnTo>
                <a:lnTo>
                  <a:pt x="12192000" y="1722233"/>
                </a:lnTo>
                <a:lnTo>
                  <a:pt x="11629813" y="1971209"/>
                </a:lnTo>
                <a:lnTo>
                  <a:pt x="10643164" y="2294513"/>
                </a:lnTo>
                <a:lnTo>
                  <a:pt x="9275516" y="2516917"/>
                </a:lnTo>
                <a:lnTo>
                  <a:pt x="7662898" y="2408507"/>
                </a:lnTo>
                <a:lnTo>
                  <a:pt x="6769382" y="2189954"/>
                </a:lnTo>
                <a:lnTo>
                  <a:pt x="4910102" y="1848743"/>
                </a:lnTo>
                <a:lnTo>
                  <a:pt x="3571805" y="1911324"/>
                </a:lnTo>
                <a:lnTo>
                  <a:pt x="2852703" y="2062482"/>
                </a:lnTo>
                <a:lnTo>
                  <a:pt x="1748085" y="2568137"/>
                </a:lnTo>
                <a:lnTo>
                  <a:pt x="1101231" y="2979632"/>
                </a:lnTo>
                <a:lnTo>
                  <a:pt x="595489" y="3443503"/>
                </a:lnTo>
                <a:lnTo>
                  <a:pt x="0" y="4159238"/>
                </a:lnTo>
                <a:close/>
              </a:path>
            </a:pathLst>
          </a:custGeom>
          <a:noFill/>
        </p:spPr>
        <p:txBody>
          <a:bodyPr wrap="square" anchor="t">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5192471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823C780-BB1B-D245-92E4-17FA836FE674}"/>
              </a:ext>
            </a:extLst>
          </p:cNvPr>
          <p:cNvSpPr>
            <a:spLocks noGrp="1"/>
          </p:cNvSpPr>
          <p:nvPr>
            <p:ph type="pic" sz="quarter" idx="13"/>
          </p:nvPr>
        </p:nvSpPr>
        <p:spPr>
          <a:xfrm>
            <a:off x="195309" y="1673441"/>
            <a:ext cx="7013237" cy="4967056"/>
          </a:xfrm>
          <a:custGeom>
            <a:avLst/>
            <a:gdLst>
              <a:gd name="connsiteX0" fmla="*/ 2319080 w 8535551"/>
              <a:gd name="connsiteY0" fmla="*/ 2240 h 6045220"/>
              <a:gd name="connsiteX1" fmla="*/ 3511431 w 8535551"/>
              <a:gd name="connsiteY1" fmla="*/ 441533 h 6045220"/>
              <a:gd name="connsiteX2" fmla="*/ 3248251 w 8535551"/>
              <a:gd name="connsiteY2" fmla="*/ 3137212 h 6045220"/>
              <a:gd name="connsiteX3" fmla="*/ 2686723 w 8535551"/>
              <a:gd name="connsiteY3" fmla="*/ 4575898 h 6045220"/>
              <a:gd name="connsiteX4" fmla="*/ 4546762 w 8535551"/>
              <a:gd name="connsiteY4" fmla="*/ 4860117 h 6045220"/>
              <a:gd name="connsiteX5" fmla="*/ 5998596 w 8535551"/>
              <a:gd name="connsiteY5" fmla="*/ 4334145 h 6045220"/>
              <a:gd name="connsiteX6" fmla="*/ 7944780 w 8535551"/>
              <a:gd name="connsiteY6" fmla="*/ 4247697 h 6045220"/>
              <a:gd name="connsiteX7" fmla="*/ 8315050 w 8535551"/>
              <a:gd name="connsiteY7" fmla="*/ 4445770 h 6045220"/>
              <a:gd name="connsiteX8" fmla="*/ 8535551 w 8535551"/>
              <a:gd name="connsiteY8" fmla="*/ 4787621 h 6045220"/>
              <a:gd name="connsiteX9" fmla="*/ 8535551 w 8535551"/>
              <a:gd name="connsiteY9" fmla="*/ 5195901 h 6045220"/>
              <a:gd name="connsiteX10" fmla="*/ 8331646 w 8535551"/>
              <a:gd name="connsiteY10" fmla="*/ 5751295 h 6045220"/>
              <a:gd name="connsiteX11" fmla="*/ 8207565 w 8535551"/>
              <a:gd name="connsiteY11" fmla="*/ 6045220 h 6045220"/>
              <a:gd name="connsiteX12" fmla="*/ 0 w 8535551"/>
              <a:gd name="connsiteY12" fmla="*/ 6045220 h 6045220"/>
              <a:gd name="connsiteX13" fmla="*/ 0 w 8535551"/>
              <a:gd name="connsiteY13" fmla="*/ 1073366 h 6045220"/>
              <a:gd name="connsiteX14" fmla="*/ 669014 w 8535551"/>
              <a:gd name="connsiteY14" fmla="*/ 517972 h 6045220"/>
              <a:gd name="connsiteX15" fmla="*/ 2319080 w 8535551"/>
              <a:gd name="connsiteY15" fmla="*/ 2240 h 6045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35551" h="6045220">
                <a:moveTo>
                  <a:pt x="2319080" y="2240"/>
                </a:moveTo>
                <a:cubicBezTo>
                  <a:pt x="2754846" y="-17142"/>
                  <a:pt x="3190459" y="85957"/>
                  <a:pt x="3511431" y="441533"/>
                </a:cubicBezTo>
                <a:cubicBezTo>
                  <a:pt x="4367752" y="1389737"/>
                  <a:pt x="3350994" y="2971594"/>
                  <a:pt x="3248251" y="3137212"/>
                </a:cubicBezTo>
                <a:cubicBezTo>
                  <a:pt x="3146299" y="3302526"/>
                  <a:pt x="2494673" y="4266503"/>
                  <a:pt x="2686723" y="4575898"/>
                </a:cubicBezTo>
                <a:cubicBezTo>
                  <a:pt x="2878773" y="4885596"/>
                  <a:pt x="3940580" y="5011781"/>
                  <a:pt x="4546762" y="4860117"/>
                </a:cubicBezTo>
                <a:cubicBezTo>
                  <a:pt x="5153339" y="4708149"/>
                  <a:pt x="5998596" y="4334145"/>
                  <a:pt x="5998596" y="4334145"/>
                </a:cubicBezTo>
                <a:cubicBezTo>
                  <a:pt x="5998596" y="4334145"/>
                  <a:pt x="6847014" y="3651353"/>
                  <a:pt x="7944780" y="4247697"/>
                </a:cubicBezTo>
                <a:lnTo>
                  <a:pt x="8315050" y="4445770"/>
                </a:lnTo>
                <a:lnTo>
                  <a:pt x="8535551" y="4787621"/>
                </a:lnTo>
                <a:lnTo>
                  <a:pt x="8535551" y="5195901"/>
                </a:lnTo>
                <a:lnTo>
                  <a:pt x="8331646" y="5751295"/>
                </a:lnTo>
                <a:lnTo>
                  <a:pt x="8207565" y="6045220"/>
                </a:lnTo>
                <a:lnTo>
                  <a:pt x="0" y="6045220"/>
                </a:lnTo>
                <a:lnTo>
                  <a:pt x="0" y="1073366"/>
                </a:lnTo>
                <a:cubicBezTo>
                  <a:pt x="0" y="1073366"/>
                  <a:pt x="352487" y="695116"/>
                  <a:pt x="669014" y="517972"/>
                </a:cubicBezTo>
                <a:cubicBezTo>
                  <a:pt x="866102" y="407068"/>
                  <a:pt x="1592803" y="34542"/>
                  <a:pt x="2319080" y="2240"/>
                </a:cubicBezTo>
                <a:close/>
              </a:path>
            </a:pathLst>
          </a:custGeom>
          <a:noFill/>
        </p:spPr>
        <p:txBody>
          <a:bodyPr wrap="square" anchor="b">
            <a:noAutofit/>
          </a:bodyPr>
          <a:lstStyle>
            <a:lvl1pPr algn="l">
              <a:buNone/>
              <a:defRPr/>
            </a:lvl1pPr>
          </a:lstStyle>
          <a:p>
            <a:r>
              <a:rPr lang="en-US"/>
              <a:t>Click icon to add picture</a:t>
            </a:r>
            <a:endParaRPr lang="fr-FR"/>
          </a:p>
        </p:txBody>
      </p:sp>
    </p:spTree>
    <p:extLst>
      <p:ext uri="{BB962C8B-B14F-4D97-AF65-F5344CB8AC3E}">
        <p14:creationId xmlns:p14="http://schemas.microsoft.com/office/powerpoint/2010/main" val="2860582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E8D67A54-C093-984E-89B4-21B43E3D1CE6}"/>
              </a:ext>
            </a:extLst>
          </p:cNvPr>
          <p:cNvSpPr>
            <a:spLocks noGrp="1"/>
          </p:cNvSpPr>
          <p:nvPr>
            <p:ph type="pic" sz="quarter" idx="13"/>
          </p:nvPr>
        </p:nvSpPr>
        <p:spPr>
          <a:xfrm>
            <a:off x="186431" y="790113"/>
            <a:ext cx="11629748" cy="4950286"/>
          </a:xfrm>
          <a:custGeom>
            <a:avLst/>
            <a:gdLst>
              <a:gd name="connsiteX0" fmla="*/ 0 w 12188402"/>
              <a:gd name="connsiteY0" fmla="*/ 0 h 5740400"/>
              <a:gd name="connsiteX1" fmla="*/ 12188402 w 12188402"/>
              <a:gd name="connsiteY1" fmla="*/ 0 h 5740400"/>
              <a:gd name="connsiteX2" fmla="*/ 12188402 w 12188402"/>
              <a:gd name="connsiteY2" fmla="*/ 5077042 h 5740400"/>
              <a:gd name="connsiteX3" fmla="*/ 10512200 w 12188402"/>
              <a:gd name="connsiteY3" fmla="*/ 5710867 h 5740400"/>
              <a:gd name="connsiteX4" fmla="*/ 10362197 w 12188402"/>
              <a:gd name="connsiteY4" fmla="*/ 5740400 h 5740400"/>
              <a:gd name="connsiteX5" fmla="*/ 8893657 w 12188402"/>
              <a:gd name="connsiteY5" fmla="*/ 5740400 h 5740400"/>
              <a:gd name="connsiteX6" fmla="*/ 8767667 w 12188402"/>
              <a:gd name="connsiteY6" fmla="*/ 5705440 h 5740400"/>
              <a:gd name="connsiteX7" fmla="*/ 5611395 w 12188402"/>
              <a:gd name="connsiteY7" fmla="*/ 3759757 h 5740400"/>
              <a:gd name="connsiteX8" fmla="*/ 4627722 w 12188402"/>
              <a:gd name="connsiteY8" fmla="*/ 3428429 h 5740400"/>
              <a:gd name="connsiteX9" fmla="*/ 4034583 w 12188402"/>
              <a:gd name="connsiteY9" fmla="*/ 3487387 h 5740400"/>
              <a:gd name="connsiteX10" fmla="*/ 1459426 w 12188402"/>
              <a:gd name="connsiteY10" fmla="*/ 4324703 h 5740400"/>
              <a:gd name="connsiteX11" fmla="*/ 0 w 12188402"/>
              <a:gd name="connsiteY11" fmla="*/ 3766677 h 574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88402" h="5740400">
                <a:moveTo>
                  <a:pt x="0" y="0"/>
                </a:moveTo>
                <a:lnTo>
                  <a:pt x="12188402" y="0"/>
                </a:lnTo>
                <a:lnTo>
                  <a:pt x="12188402" y="5077042"/>
                </a:lnTo>
                <a:cubicBezTo>
                  <a:pt x="12188402" y="5077042"/>
                  <a:pt x="11441512" y="5503288"/>
                  <a:pt x="10512200" y="5710867"/>
                </a:cubicBezTo>
                <a:lnTo>
                  <a:pt x="10362197" y="5740400"/>
                </a:lnTo>
                <a:lnTo>
                  <a:pt x="8893657" y="5740400"/>
                </a:lnTo>
                <a:lnTo>
                  <a:pt x="8767667" y="5705440"/>
                </a:lnTo>
                <a:cubicBezTo>
                  <a:pt x="7376864" y="5284244"/>
                  <a:pt x="5611395" y="3759757"/>
                  <a:pt x="5611395" y="3759757"/>
                </a:cubicBezTo>
                <a:lnTo>
                  <a:pt x="4627722" y="3428429"/>
                </a:lnTo>
                <a:lnTo>
                  <a:pt x="4034583" y="3487387"/>
                </a:lnTo>
                <a:cubicBezTo>
                  <a:pt x="4034583" y="3487387"/>
                  <a:pt x="2344901" y="4338820"/>
                  <a:pt x="1459426" y="4324703"/>
                </a:cubicBezTo>
                <a:cubicBezTo>
                  <a:pt x="572822" y="4310310"/>
                  <a:pt x="0" y="3766677"/>
                  <a:pt x="0" y="3766677"/>
                </a:cubicBezTo>
                <a:close/>
              </a:path>
            </a:pathLst>
          </a:custGeom>
          <a:noFill/>
        </p:spPr>
        <p:txBody>
          <a:bodyPr wrap="square" anchor="ctr">
            <a:noAutofit/>
          </a:bodyPr>
          <a:lstStyle>
            <a:lvl1pPr algn="ctr">
              <a:buNone/>
              <a:defRPr/>
            </a:lvl1pPr>
          </a:lstStyle>
          <a:p>
            <a:r>
              <a:rPr lang="en-US" dirty="0"/>
              <a:t>Click icon to add picture</a:t>
            </a:r>
            <a:endParaRPr lang="fr-FR" dirty="0"/>
          </a:p>
        </p:txBody>
      </p:sp>
    </p:spTree>
    <p:extLst>
      <p:ext uri="{BB962C8B-B14F-4D97-AF65-F5344CB8AC3E}">
        <p14:creationId xmlns:p14="http://schemas.microsoft.com/office/powerpoint/2010/main" val="2194240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F4A437A-7405-4F48-A7AB-B2BCF48E030B}"/>
              </a:ext>
            </a:extLst>
          </p:cNvPr>
          <p:cNvSpPr>
            <a:spLocks noGrp="1"/>
          </p:cNvSpPr>
          <p:nvPr>
            <p:ph type="pic" sz="quarter" idx="13"/>
          </p:nvPr>
        </p:nvSpPr>
        <p:spPr>
          <a:xfrm>
            <a:off x="8070101" y="522752"/>
            <a:ext cx="3746078" cy="5820865"/>
          </a:xfrm>
          <a:custGeom>
            <a:avLst/>
            <a:gdLst>
              <a:gd name="connsiteX0" fmla="*/ 283017 w 3746078"/>
              <a:gd name="connsiteY0" fmla="*/ 0 h 5820865"/>
              <a:gd name="connsiteX1" fmla="*/ 3746078 w 3746078"/>
              <a:gd name="connsiteY1" fmla="*/ 0 h 5820865"/>
              <a:gd name="connsiteX2" fmla="*/ 3746078 w 3746078"/>
              <a:gd name="connsiteY2" fmla="*/ 3758250 h 5820865"/>
              <a:gd name="connsiteX3" fmla="*/ 3276755 w 3746078"/>
              <a:gd name="connsiteY3" fmla="*/ 4256396 h 5820865"/>
              <a:gd name="connsiteX4" fmla="*/ 3020498 w 3746078"/>
              <a:gd name="connsiteY4" fmla="*/ 5312478 h 5820865"/>
              <a:gd name="connsiteX5" fmla="*/ 2386515 w 3746078"/>
              <a:gd name="connsiteY5" fmla="*/ 5817691 h 5820865"/>
              <a:gd name="connsiteX6" fmla="*/ 1337915 w 3746078"/>
              <a:gd name="connsiteY6" fmla="*/ 4935811 h 5820865"/>
              <a:gd name="connsiteX7" fmla="*/ 1534427 w 3746078"/>
              <a:gd name="connsiteY7" fmla="*/ 3186183 h 5820865"/>
              <a:gd name="connsiteX8" fmla="*/ 900444 w 3746078"/>
              <a:gd name="connsiteY8" fmla="*/ 2024384 h 5820865"/>
              <a:gd name="connsiteX9" fmla="*/ 41298 w 3746078"/>
              <a:gd name="connsiteY9" fmla="*/ 1182882 h 5820865"/>
              <a:gd name="connsiteX10" fmla="*/ 0 w 3746078"/>
              <a:gd name="connsiteY10" fmla="*/ 1125891 h 5820865"/>
              <a:gd name="connsiteX11" fmla="*/ 0 w 3746078"/>
              <a:gd name="connsiteY11" fmla="*/ 434916 h 5820865"/>
              <a:gd name="connsiteX12" fmla="*/ 25457 w 3746078"/>
              <a:gd name="connsiteY12" fmla="*/ 370730 h 5820865"/>
              <a:gd name="connsiteX13" fmla="*/ 283017 w 3746078"/>
              <a:gd name="connsiteY13" fmla="*/ 0 h 582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6078" h="5820865">
                <a:moveTo>
                  <a:pt x="283017" y="0"/>
                </a:moveTo>
                <a:lnTo>
                  <a:pt x="3746078" y="0"/>
                </a:lnTo>
                <a:lnTo>
                  <a:pt x="3746078" y="3758250"/>
                </a:lnTo>
                <a:lnTo>
                  <a:pt x="3276755" y="4256396"/>
                </a:lnTo>
                <a:lnTo>
                  <a:pt x="3020498" y="5312478"/>
                </a:lnTo>
                <a:cubicBezTo>
                  <a:pt x="3020498" y="5312478"/>
                  <a:pt x="3013300" y="5765240"/>
                  <a:pt x="2386515" y="5817691"/>
                </a:cubicBezTo>
                <a:cubicBezTo>
                  <a:pt x="1760811" y="5870142"/>
                  <a:pt x="1308043" y="5259756"/>
                  <a:pt x="1337915" y="4935811"/>
                </a:cubicBezTo>
                <a:cubicBezTo>
                  <a:pt x="1367788" y="4611594"/>
                  <a:pt x="1625124" y="3547359"/>
                  <a:pt x="1534427" y="3186183"/>
                </a:cubicBezTo>
                <a:cubicBezTo>
                  <a:pt x="1443909" y="2823919"/>
                  <a:pt x="1308043" y="2348600"/>
                  <a:pt x="900444" y="2024384"/>
                </a:cubicBezTo>
                <a:cubicBezTo>
                  <a:pt x="594880" y="1781221"/>
                  <a:pt x="230200" y="1431510"/>
                  <a:pt x="41298" y="1182882"/>
                </a:cubicBezTo>
                <a:lnTo>
                  <a:pt x="0" y="1125891"/>
                </a:lnTo>
                <a:lnTo>
                  <a:pt x="0" y="434916"/>
                </a:lnTo>
                <a:lnTo>
                  <a:pt x="25457" y="370730"/>
                </a:lnTo>
                <a:cubicBezTo>
                  <a:pt x="88345" y="233022"/>
                  <a:pt x="174977" y="100384"/>
                  <a:pt x="283017" y="0"/>
                </a:cubicBezTo>
                <a:close/>
              </a:path>
            </a:pathLst>
          </a:custGeom>
          <a:noFill/>
        </p:spPr>
        <p:txBody>
          <a:bodyPr wrap="square" anchor="ctr">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2648255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1D4A592-A5C4-584D-9D67-C72988510E42}"/>
              </a:ext>
            </a:extLst>
          </p:cNvPr>
          <p:cNvSpPr>
            <a:spLocks noGrp="1"/>
          </p:cNvSpPr>
          <p:nvPr>
            <p:ph type="pic" sz="quarter" idx="13"/>
          </p:nvPr>
        </p:nvSpPr>
        <p:spPr>
          <a:xfrm>
            <a:off x="1163584" y="798800"/>
            <a:ext cx="10027686" cy="2538705"/>
          </a:xfrm>
          <a:custGeom>
            <a:avLst/>
            <a:gdLst>
              <a:gd name="connsiteX0" fmla="*/ 0 w 10027686"/>
              <a:gd name="connsiteY0" fmla="*/ 0 h 2538705"/>
              <a:gd name="connsiteX1" fmla="*/ 10027686 w 10027686"/>
              <a:gd name="connsiteY1" fmla="*/ 0 h 2538705"/>
              <a:gd name="connsiteX2" fmla="*/ 9834514 w 10027686"/>
              <a:gd name="connsiteY2" fmla="*/ 353054 h 2538705"/>
              <a:gd name="connsiteX3" fmla="*/ 8771366 w 10027686"/>
              <a:gd name="connsiteY3" fmla="*/ 1057263 h 2538705"/>
              <a:gd name="connsiteX4" fmla="*/ 7599236 w 10027686"/>
              <a:gd name="connsiteY4" fmla="*/ 1424676 h 2538705"/>
              <a:gd name="connsiteX5" fmla="*/ 6493058 w 10027686"/>
              <a:gd name="connsiteY5" fmla="*/ 2291586 h 2538705"/>
              <a:gd name="connsiteX6" fmla="*/ 5598760 w 10027686"/>
              <a:gd name="connsiteY6" fmla="*/ 2534629 h 2538705"/>
              <a:gd name="connsiteX7" fmla="*/ 4750767 w 10027686"/>
              <a:gd name="connsiteY7" fmla="*/ 2076312 h 2538705"/>
              <a:gd name="connsiteX8" fmla="*/ 4044028 w 10027686"/>
              <a:gd name="connsiteY8" fmla="*/ 1620843 h 2538705"/>
              <a:gd name="connsiteX9" fmla="*/ 3223631 w 10027686"/>
              <a:gd name="connsiteY9" fmla="*/ 1661073 h 2538705"/>
              <a:gd name="connsiteX10" fmla="*/ 2535134 w 10027686"/>
              <a:gd name="connsiteY10" fmla="*/ 1960605 h 2538705"/>
              <a:gd name="connsiteX11" fmla="*/ 1930361 w 10027686"/>
              <a:gd name="connsiteY11" fmla="*/ 2126036 h 2538705"/>
              <a:gd name="connsiteX12" fmla="*/ 1228767 w 10027686"/>
              <a:gd name="connsiteY12" fmla="*/ 2126036 h 2538705"/>
              <a:gd name="connsiteX13" fmla="*/ 520625 w 10027686"/>
              <a:gd name="connsiteY13" fmla="*/ 1662972 h 2538705"/>
              <a:gd name="connsiteX14" fmla="*/ 261503 w 10027686"/>
              <a:gd name="connsiteY14" fmla="*/ 582687 h 2538705"/>
              <a:gd name="connsiteX15" fmla="*/ 10821 w 10027686"/>
              <a:gd name="connsiteY15" fmla="*/ 84056 h 2538705"/>
              <a:gd name="connsiteX16" fmla="*/ 0 w 10027686"/>
              <a:gd name="connsiteY16" fmla="*/ 72606 h 253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27686" h="2538705">
                <a:moveTo>
                  <a:pt x="0" y="0"/>
                </a:moveTo>
                <a:lnTo>
                  <a:pt x="10027686" y="0"/>
                </a:lnTo>
                <a:lnTo>
                  <a:pt x="9834514" y="353054"/>
                </a:lnTo>
                <a:cubicBezTo>
                  <a:pt x="9561828" y="706108"/>
                  <a:pt x="9039374" y="967308"/>
                  <a:pt x="8771366" y="1057263"/>
                </a:cubicBezTo>
                <a:cubicBezTo>
                  <a:pt x="8503357" y="1147217"/>
                  <a:pt x="8060418" y="1209402"/>
                  <a:pt x="7599236" y="1424676"/>
                </a:cubicBezTo>
                <a:cubicBezTo>
                  <a:pt x="7138056" y="1640068"/>
                  <a:pt x="6683423" y="2138497"/>
                  <a:pt x="6493058" y="2291586"/>
                </a:cubicBezTo>
                <a:cubicBezTo>
                  <a:pt x="6302692" y="2444675"/>
                  <a:pt x="5925702" y="2562399"/>
                  <a:pt x="5598760" y="2534629"/>
                </a:cubicBezTo>
                <a:cubicBezTo>
                  <a:pt x="5271349" y="2506860"/>
                  <a:pt x="4991180" y="2322204"/>
                  <a:pt x="4750767" y="2076312"/>
                </a:cubicBezTo>
                <a:cubicBezTo>
                  <a:pt x="4511757" y="1829471"/>
                  <a:pt x="4227378" y="1685995"/>
                  <a:pt x="4044028" y="1620843"/>
                </a:cubicBezTo>
                <a:cubicBezTo>
                  <a:pt x="3859275" y="1554861"/>
                  <a:pt x="3223631" y="1661073"/>
                  <a:pt x="3223631" y="1661073"/>
                </a:cubicBezTo>
                <a:lnTo>
                  <a:pt x="2535134" y="1960605"/>
                </a:lnTo>
                <a:lnTo>
                  <a:pt x="1930361" y="2126036"/>
                </a:lnTo>
                <a:cubicBezTo>
                  <a:pt x="1930361" y="2126036"/>
                  <a:pt x="1515952" y="2189289"/>
                  <a:pt x="1228767" y="2126036"/>
                </a:cubicBezTo>
                <a:cubicBezTo>
                  <a:pt x="942049" y="2062902"/>
                  <a:pt x="738119" y="1929988"/>
                  <a:pt x="520625" y="1662972"/>
                </a:cubicBezTo>
                <a:cubicBezTo>
                  <a:pt x="303599" y="1396076"/>
                  <a:pt x="339146" y="961612"/>
                  <a:pt x="261503" y="582687"/>
                </a:cubicBezTo>
                <a:cubicBezTo>
                  <a:pt x="212976" y="346453"/>
                  <a:pt x="93559" y="177529"/>
                  <a:pt x="10821" y="84056"/>
                </a:cubicBezTo>
                <a:lnTo>
                  <a:pt x="0" y="72606"/>
                </a:lnTo>
                <a:close/>
              </a:path>
            </a:pathLst>
          </a:custGeom>
          <a:noFill/>
        </p:spPr>
        <p:txBody>
          <a:bodyPr wrap="square" anchor="t">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35866641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60AF7DA-8838-4847-BAE0-806A0BC38DB2}"/>
              </a:ext>
            </a:extLst>
          </p:cNvPr>
          <p:cNvSpPr>
            <a:spLocks noGrp="1"/>
          </p:cNvSpPr>
          <p:nvPr>
            <p:ph type="pic" sz="quarter" idx="13"/>
          </p:nvPr>
        </p:nvSpPr>
        <p:spPr>
          <a:xfrm>
            <a:off x="6934650" y="877147"/>
            <a:ext cx="4881529" cy="5773974"/>
          </a:xfrm>
          <a:custGeom>
            <a:avLst/>
            <a:gdLst>
              <a:gd name="connsiteX0" fmla="*/ 1121208 w 5799349"/>
              <a:gd name="connsiteY0" fmla="*/ 0 h 6859590"/>
              <a:gd name="connsiteX1" fmla="*/ 5799349 w 5799349"/>
              <a:gd name="connsiteY1" fmla="*/ 0 h 6859590"/>
              <a:gd name="connsiteX2" fmla="*/ 5799349 w 5799349"/>
              <a:gd name="connsiteY2" fmla="*/ 6859590 h 6859590"/>
              <a:gd name="connsiteX3" fmla="*/ 0 w 5799349"/>
              <a:gd name="connsiteY3" fmla="*/ 6859590 h 6859590"/>
              <a:gd name="connsiteX4" fmla="*/ 304466 w 5799349"/>
              <a:gd name="connsiteY4" fmla="*/ 6606802 h 6859590"/>
              <a:gd name="connsiteX5" fmla="*/ 1031533 w 5799349"/>
              <a:gd name="connsiteY5" fmla="*/ 6047555 h 6859590"/>
              <a:gd name="connsiteX6" fmla="*/ 1452522 w 5799349"/>
              <a:gd name="connsiteY6" fmla="*/ 5730616 h 6859590"/>
              <a:gd name="connsiteX7" fmla="*/ 1973390 w 5799349"/>
              <a:gd name="connsiteY7" fmla="*/ 5309831 h 6859590"/>
              <a:gd name="connsiteX8" fmla="*/ 2280809 w 5799349"/>
              <a:gd name="connsiteY8" fmla="*/ 5027191 h 6859590"/>
              <a:gd name="connsiteX9" fmla="*/ 2537484 w 5799349"/>
              <a:gd name="connsiteY9" fmla="*/ 4728671 h 6859590"/>
              <a:gd name="connsiteX10" fmla="*/ 2710122 w 5799349"/>
              <a:gd name="connsiteY10" fmla="*/ 4451747 h 6859590"/>
              <a:gd name="connsiteX11" fmla="*/ 2846782 w 5799349"/>
              <a:gd name="connsiteY11" fmla="*/ 4022387 h 6859590"/>
              <a:gd name="connsiteX12" fmla="*/ 2710122 w 5799349"/>
              <a:gd name="connsiteY12" fmla="*/ 3580643 h 6859590"/>
              <a:gd name="connsiteX13" fmla="*/ 2222547 w 5799349"/>
              <a:gd name="connsiteY13" fmla="*/ 2974712 h 6859590"/>
              <a:gd name="connsiteX14" fmla="*/ 1663286 w 5799349"/>
              <a:gd name="connsiteY14" fmla="*/ 2399269 h 6859590"/>
              <a:gd name="connsiteX15" fmla="*/ 1480982 w 5799349"/>
              <a:gd name="connsiteY15" fmla="*/ 1690127 h 6859590"/>
              <a:gd name="connsiteX16" fmla="*/ 1545956 w 5799349"/>
              <a:gd name="connsiteY16" fmla="*/ 1065142 h 6859590"/>
              <a:gd name="connsiteX17" fmla="*/ 1545956 w 5799349"/>
              <a:gd name="connsiteY17" fmla="*/ 300742 h 6859590"/>
              <a:gd name="connsiteX18" fmla="*/ 1121208 w 5799349"/>
              <a:gd name="connsiteY18" fmla="*/ 0 h 685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99349" h="6859590">
                <a:moveTo>
                  <a:pt x="1121208" y="0"/>
                </a:moveTo>
                <a:lnTo>
                  <a:pt x="5799349" y="0"/>
                </a:lnTo>
                <a:lnTo>
                  <a:pt x="5799349" y="6859590"/>
                </a:lnTo>
                <a:lnTo>
                  <a:pt x="0" y="6859590"/>
                </a:lnTo>
                <a:lnTo>
                  <a:pt x="304466" y="6606802"/>
                </a:lnTo>
                <a:lnTo>
                  <a:pt x="1031533" y="6047555"/>
                </a:lnTo>
                <a:lnTo>
                  <a:pt x="1452522" y="5730616"/>
                </a:lnTo>
                <a:lnTo>
                  <a:pt x="1973390" y="5309831"/>
                </a:lnTo>
                <a:lnTo>
                  <a:pt x="2280809" y="5027191"/>
                </a:lnTo>
                <a:lnTo>
                  <a:pt x="2537484" y="4728671"/>
                </a:lnTo>
                <a:lnTo>
                  <a:pt x="2710122" y="4451747"/>
                </a:lnTo>
                <a:lnTo>
                  <a:pt x="2846782" y="4022387"/>
                </a:lnTo>
                <a:lnTo>
                  <a:pt x="2710122" y="3580643"/>
                </a:lnTo>
                <a:lnTo>
                  <a:pt x="2222547" y="2974712"/>
                </a:lnTo>
                <a:lnTo>
                  <a:pt x="1663286" y="2399269"/>
                </a:lnTo>
                <a:lnTo>
                  <a:pt x="1480982" y="1690127"/>
                </a:lnTo>
                <a:lnTo>
                  <a:pt x="1545956" y="1065142"/>
                </a:lnTo>
                <a:cubicBezTo>
                  <a:pt x="1545956" y="1065142"/>
                  <a:pt x="1620328" y="491604"/>
                  <a:pt x="1545956" y="300742"/>
                </a:cubicBezTo>
                <a:cubicBezTo>
                  <a:pt x="1470511" y="109881"/>
                  <a:pt x="1121208" y="0"/>
                  <a:pt x="1121208" y="0"/>
                </a:cubicBezTo>
                <a:close/>
              </a:path>
            </a:pathLst>
          </a:custGeom>
          <a:noFill/>
        </p:spPr>
        <p:txBody>
          <a:bodyPr wrap="square" anchor="ctr">
            <a:noAutofit/>
          </a:bodyPr>
          <a:lstStyle>
            <a:lvl1pPr algn="r">
              <a:buNone/>
              <a:defRPr/>
            </a:lvl1pPr>
          </a:lstStyle>
          <a:p>
            <a:r>
              <a:rPr lang="en-US" dirty="0"/>
              <a:t>Click icon to add picture</a:t>
            </a:r>
            <a:endParaRPr lang="fr-FR" dirty="0"/>
          </a:p>
        </p:txBody>
      </p:sp>
    </p:spTree>
    <p:extLst>
      <p:ext uri="{BB962C8B-B14F-4D97-AF65-F5344CB8AC3E}">
        <p14:creationId xmlns:p14="http://schemas.microsoft.com/office/powerpoint/2010/main" val="40719565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A7756C6E-2ED8-3449-B718-80D03E7B24FF}"/>
              </a:ext>
            </a:extLst>
          </p:cNvPr>
          <p:cNvSpPr>
            <a:spLocks noGrp="1"/>
          </p:cNvSpPr>
          <p:nvPr>
            <p:ph type="pic" sz="quarter" idx="13"/>
          </p:nvPr>
        </p:nvSpPr>
        <p:spPr>
          <a:xfrm>
            <a:off x="8038502" y="514383"/>
            <a:ext cx="3777677" cy="4009396"/>
          </a:xfrm>
          <a:custGeom>
            <a:avLst/>
            <a:gdLst>
              <a:gd name="connsiteX0" fmla="*/ 14816 w 3777677"/>
              <a:gd name="connsiteY0" fmla="*/ 0 h 4009396"/>
              <a:gd name="connsiteX1" fmla="*/ 2817309 w 3777677"/>
              <a:gd name="connsiteY1" fmla="*/ 0 h 4009396"/>
              <a:gd name="connsiteX2" fmla="*/ 3777677 w 3777677"/>
              <a:gd name="connsiteY2" fmla="*/ 9264 h 4009396"/>
              <a:gd name="connsiteX3" fmla="*/ 3777677 w 3777677"/>
              <a:gd name="connsiteY3" fmla="*/ 4009396 h 4009396"/>
              <a:gd name="connsiteX4" fmla="*/ 3541551 w 3777677"/>
              <a:gd name="connsiteY4" fmla="*/ 3752263 h 4009396"/>
              <a:gd name="connsiteX5" fmla="*/ 3317786 w 3777677"/>
              <a:gd name="connsiteY5" fmla="*/ 3552313 h 4009396"/>
              <a:gd name="connsiteX6" fmla="*/ 2959655 w 3777677"/>
              <a:gd name="connsiteY6" fmla="*/ 3282847 h 4009396"/>
              <a:gd name="connsiteX7" fmla="*/ 2461783 w 3777677"/>
              <a:gd name="connsiteY7" fmla="*/ 2975259 h 4009396"/>
              <a:gd name="connsiteX8" fmla="*/ 1964627 w 3777677"/>
              <a:gd name="connsiteY8" fmla="*/ 2701122 h 4009396"/>
              <a:gd name="connsiteX9" fmla="*/ 1587685 w 3777677"/>
              <a:gd name="connsiteY9" fmla="*/ 2486782 h 4009396"/>
              <a:gd name="connsiteX10" fmla="*/ 1173478 w 3777677"/>
              <a:gd name="connsiteY10" fmla="*/ 2235442 h 4009396"/>
              <a:gd name="connsiteX11" fmla="*/ 661094 w 3777677"/>
              <a:gd name="connsiteY11" fmla="*/ 1882259 h 4009396"/>
              <a:gd name="connsiteX12" fmla="*/ 224135 w 3777677"/>
              <a:gd name="connsiteY12" fmla="*/ 1445170 h 4009396"/>
              <a:gd name="connsiteX13" fmla="*/ 0 w 3777677"/>
              <a:gd name="connsiteY13" fmla="*/ 870705 h 4009396"/>
              <a:gd name="connsiteX14" fmla="*/ 0 w 3777677"/>
              <a:gd name="connsiteY14" fmla="*/ 87978 h 4009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77677" h="4009396">
                <a:moveTo>
                  <a:pt x="14816" y="0"/>
                </a:moveTo>
                <a:lnTo>
                  <a:pt x="2817309" y="0"/>
                </a:lnTo>
                <a:lnTo>
                  <a:pt x="3777677" y="9264"/>
                </a:lnTo>
                <a:lnTo>
                  <a:pt x="3777677" y="4009396"/>
                </a:lnTo>
                <a:lnTo>
                  <a:pt x="3541551" y="3752263"/>
                </a:lnTo>
                <a:lnTo>
                  <a:pt x="3317786" y="3552313"/>
                </a:lnTo>
                <a:lnTo>
                  <a:pt x="2959655" y="3282847"/>
                </a:lnTo>
                <a:lnTo>
                  <a:pt x="2461783" y="2975259"/>
                </a:lnTo>
                <a:lnTo>
                  <a:pt x="1964627" y="2701122"/>
                </a:lnTo>
                <a:lnTo>
                  <a:pt x="1587685" y="2486782"/>
                </a:lnTo>
                <a:lnTo>
                  <a:pt x="1173478" y="2235442"/>
                </a:lnTo>
                <a:lnTo>
                  <a:pt x="661094" y="1882259"/>
                </a:lnTo>
                <a:lnTo>
                  <a:pt x="224135" y="1445170"/>
                </a:lnTo>
                <a:lnTo>
                  <a:pt x="0" y="870705"/>
                </a:lnTo>
                <a:lnTo>
                  <a:pt x="0" y="87978"/>
                </a:lnTo>
                <a:close/>
              </a:path>
            </a:pathLst>
          </a:custGeom>
          <a:noFill/>
        </p:spPr>
        <p:txBody>
          <a:bodyPr wrap="square" anchor="ctr">
            <a:noAutofit/>
          </a:bodyPr>
          <a:lstStyle>
            <a:lvl1pPr algn="ctr">
              <a:buNone/>
              <a:defRPr/>
            </a:lvl1pPr>
          </a:lstStyle>
          <a:p>
            <a:r>
              <a:rPr lang="en-US"/>
              <a:t>Click icon to add picture</a:t>
            </a:r>
            <a:endParaRPr lang="fr-FR"/>
          </a:p>
        </p:txBody>
      </p:sp>
      <p:sp>
        <p:nvSpPr>
          <p:cNvPr id="17" name="Picture Placeholder 16">
            <a:extLst>
              <a:ext uri="{FF2B5EF4-FFF2-40B4-BE49-F238E27FC236}">
                <a16:creationId xmlns:a16="http://schemas.microsoft.com/office/drawing/2014/main" id="{718CCC21-E004-3741-B117-A9C7D47B898F}"/>
              </a:ext>
            </a:extLst>
          </p:cNvPr>
          <p:cNvSpPr>
            <a:spLocks noGrp="1"/>
          </p:cNvSpPr>
          <p:nvPr>
            <p:ph type="pic" sz="quarter" idx="14"/>
          </p:nvPr>
        </p:nvSpPr>
        <p:spPr>
          <a:xfrm>
            <a:off x="186431" y="4861215"/>
            <a:ext cx="4031630" cy="1788160"/>
          </a:xfrm>
          <a:custGeom>
            <a:avLst/>
            <a:gdLst>
              <a:gd name="connsiteX0" fmla="*/ 0 w 4031630"/>
              <a:gd name="connsiteY0" fmla="*/ 0 h 1788160"/>
              <a:gd name="connsiteX1" fmla="*/ 256955 w 4031630"/>
              <a:gd name="connsiteY1" fmla="*/ 0 h 1788160"/>
              <a:gd name="connsiteX2" fmla="*/ 777022 w 4031630"/>
              <a:gd name="connsiteY2" fmla="*/ 188649 h 1788160"/>
              <a:gd name="connsiteX3" fmla="*/ 1758799 w 4031630"/>
              <a:gd name="connsiteY3" fmla="*/ 188649 h 1788160"/>
              <a:gd name="connsiteX4" fmla="*/ 2568111 w 4031630"/>
              <a:gd name="connsiteY4" fmla="*/ 188649 h 1788160"/>
              <a:gd name="connsiteX5" fmla="*/ 3130859 w 4031630"/>
              <a:gd name="connsiteY5" fmla="*/ 484877 h 1788160"/>
              <a:gd name="connsiteX6" fmla="*/ 3507892 w 4031630"/>
              <a:gd name="connsiteY6" fmla="*/ 1020632 h 1788160"/>
              <a:gd name="connsiteX7" fmla="*/ 4031630 w 4031630"/>
              <a:gd name="connsiteY7" fmla="*/ 1788160 h 1788160"/>
              <a:gd name="connsiteX8" fmla="*/ 0 w 4031630"/>
              <a:gd name="connsiteY8" fmla="*/ 1788160 h 178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1630" h="1788160">
                <a:moveTo>
                  <a:pt x="0" y="0"/>
                </a:moveTo>
                <a:lnTo>
                  <a:pt x="256955" y="0"/>
                </a:lnTo>
                <a:lnTo>
                  <a:pt x="777022" y="188649"/>
                </a:lnTo>
                <a:lnTo>
                  <a:pt x="1758799" y="188649"/>
                </a:lnTo>
                <a:lnTo>
                  <a:pt x="2568111" y="188649"/>
                </a:lnTo>
                <a:lnTo>
                  <a:pt x="3130859" y="484877"/>
                </a:lnTo>
                <a:lnTo>
                  <a:pt x="3507892" y="1020632"/>
                </a:lnTo>
                <a:lnTo>
                  <a:pt x="4031630" y="1788160"/>
                </a:lnTo>
                <a:lnTo>
                  <a:pt x="0" y="1788160"/>
                </a:lnTo>
                <a:close/>
              </a:path>
            </a:pathLst>
          </a:custGeom>
          <a:noFill/>
        </p:spPr>
        <p:txBody>
          <a:bodyPr wrap="square" anchor="ctr">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30315762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927FACF3-4380-554C-B64C-68ACA5E92FAD}"/>
              </a:ext>
            </a:extLst>
          </p:cNvPr>
          <p:cNvSpPr>
            <a:spLocks noGrp="1"/>
          </p:cNvSpPr>
          <p:nvPr>
            <p:ph type="pic" sz="quarter" idx="13"/>
          </p:nvPr>
        </p:nvSpPr>
        <p:spPr>
          <a:xfrm>
            <a:off x="6121962" y="1770651"/>
            <a:ext cx="5694217" cy="4878724"/>
          </a:xfrm>
          <a:custGeom>
            <a:avLst/>
            <a:gdLst>
              <a:gd name="connsiteX0" fmla="*/ 3588411 w 5694217"/>
              <a:gd name="connsiteY0" fmla="*/ 0 h 4878724"/>
              <a:gd name="connsiteX1" fmla="*/ 4340786 w 5694217"/>
              <a:gd name="connsiteY1" fmla="*/ 0 h 4878724"/>
              <a:gd name="connsiteX2" fmla="*/ 5694217 w 5694217"/>
              <a:gd name="connsiteY2" fmla="*/ 328411 h 4878724"/>
              <a:gd name="connsiteX3" fmla="*/ 5694217 w 5694217"/>
              <a:gd name="connsiteY3" fmla="*/ 4878724 h 4878724"/>
              <a:gd name="connsiteX4" fmla="*/ 13181 w 5694217"/>
              <a:gd name="connsiteY4" fmla="*/ 4878724 h 4878724"/>
              <a:gd name="connsiteX5" fmla="*/ 0 w 5694217"/>
              <a:gd name="connsiteY5" fmla="*/ 4553250 h 4878724"/>
              <a:gd name="connsiteX6" fmla="*/ 0 w 5694217"/>
              <a:gd name="connsiteY6" fmla="*/ 4423151 h 4878724"/>
              <a:gd name="connsiteX7" fmla="*/ 0 w 5694217"/>
              <a:gd name="connsiteY7" fmla="*/ 4252395 h 4878724"/>
              <a:gd name="connsiteX8" fmla="*/ 6064 w 5694217"/>
              <a:gd name="connsiteY8" fmla="*/ 4120263 h 4878724"/>
              <a:gd name="connsiteX9" fmla="*/ 11072 w 5694217"/>
              <a:gd name="connsiteY9" fmla="*/ 4002135 h 4878724"/>
              <a:gd name="connsiteX10" fmla="*/ 20299 w 5694217"/>
              <a:gd name="connsiteY10" fmla="*/ 3900495 h 4878724"/>
              <a:gd name="connsiteX11" fmla="*/ 30580 w 5694217"/>
              <a:gd name="connsiteY11" fmla="*/ 3780559 h 4878724"/>
              <a:gd name="connsiteX12" fmla="*/ 47716 w 5694217"/>
              <a:gd name="connsiteY12" fmla="*/ 3636231 h 4878724"/>
              <a:gd name="connsiteX13" fmla="*/ 61951 w 5694217"/>
              <a:gd name="connsiteY13" fmla="*/ 3523297 h 4878724"/>
              <a:gd name="connsiteX14" fmla="*/ 87522 w 5694217"/>
              <a:gd name="connsiteY14" fmla="*/ 3379872 h 4878724"/>
              <a:gd name="connsiteX15" fmla="*/ 115994 w 5694217"/>
              <a:gd name="connsiteY15" fmla="*/ 3252935 h 4878724"/>
              <a:gd name="connsiteX16" fmla="*/ 142356 w 5694217"/>
              <a:gd name="connsiteY16" fmla="*/ 3130741 h 4878724"/>
              <a:gd name="connsiteX17" fmla="*/ 190071 w 5694217"/>
              <a:gd name="connsiteY17" fmla="*/ 2954790 h 4878724"/>
              <a:gd name="connsiteX18" fmla="*/ 257294 w 5694217"/>
              <a:gd name="connsiteY18" fmla="*/ 2734344 h 4878724"/>
              <a:gd name="connsiteX19" fmla="*/ 350880 w 5694217"/>
              <a:gd name="connsiteY19" fmla="*/ 2483180 h 4878724"/>
              <a:gd name="connsiteX20" fmla="*/ 443411 w 5694217"/>
              <a:gd name="connsiteY20" fmla="*/ 2278771 h 4878724"/>
              <a:gd name="connsiteX21" fmla="*/ 533833 w 5694217"/>
              <a:gd name="connsiteY21" fmla="*/ 2085429 h 4878724"/>
              <a:gd name="connsiteX22" fmla="*/ 666962 w 5694217"/>
              <a:gd name="connsiteY22" fmla="*/ 1853689 h 4878724"/>
              <a:gd name="connsiteX23" fmla="*/ 791127 w 5694217"/>
              <a:gd name="connsiteY23" fmla="*/ 1652442 h 4878724"/>
              <a:gd name="connsiteX24" fmla="*/ 986207 w 5694217"/>
              <a:gd name="connsiteY24" fmla="*/ 1389985 h 4878724"/>
              <a:gd name="connsiteX25" fmla="*/ 1149125 w 5694217"/>
              <a:gd name="connsiteY25" fmla="*/ 1198901 h 4878724"/>
              <a:gd name="connsiteX26" fmla="*/ 1275136 w 5694217"/>
              <a:gd name="connsiteY26" fmla="*/ 1076707 h 4878724"/>
              <a:gd name="connsiteX27" fmla="*/ 1583309 w 5694217"/>
              <a:gd name="connsiteY27" fmla="*/ 803183 h 4878724"/>
              <a:gd name="connsiteX28" fmla="*/ 1878037 w 5694217"/>
              <a:gd name="connsiteY28" fmla="*/ 587706 h 4878724"/>
              <a:gd name="connsiteX29" fmla="*/ 2358091 w 5694217"/>
              <a:gd name="connsiteY29" fmla="*/ 328411 h 4878724"/>
              <a:gd name="connsiteX30" fmla="*/ 3013981 w 5694217"/>
              <a:gd name="connsiteY30" fmla="*/ 116999 h 487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694217" h="4878724">
                <a:moveTo>
                  <a:pt x="3588411" y="0"/>
                </a:moveTo>
                <a:lnTo>
                  <a:pt x="4340786" y="0"/>
                </a:lnTo>
                <a:lnTo>
                  <a:pt x="5694217" y="328411"/>
                </a:lnTo>
                <a:lnTo>
                  <a:pt x="5694217" y="4878724"/>
                </a:lnTo>
                <a:lnTo>
                  <a:pt x="13181" y="4878724"/>
                </a:lnTo>
                <a:lnTo>
                  <a:pt x="0" y="4553250"/>
                </a:lnTo>
                <a:lnTo>
                  <a:pt x="0" y="4423151"/>
                </a:lnTo>
                <a:lnTo>
                  <a:pt x="0" y="4252395"/>
                </a:lnTo>
                <a:lnTo>
                  <a:pt x="6064" y="4120263"/>
                </a:lnTo>
                <a:lnTo>
                  <a:pt x="11072" y="4002135"/>
                </a:lnTo>
                <a:lnTo>
                  <a:pt x="20299" y="3900495"/>
                </a:lnTo>
                <a:lnTo>
                  <a:pt x="30580" y="3780559"/>
                </a:lnTo>
                <a:lnTo>
                  <a:pt x="47716" y="3636231"/>
                </a:lnTo>
                <a:lnTo>
                  <a:pt x="61951" y="3523297"/>
                </a:lnTo>
                <a:lnTo>
                  <a:pt x="87522" y="3379872"/>
                </a:lnTo>
                <a:lnTo>
                  <a:pt x="115994" y="3252935"/>
                </a:lnTo>
                <a:lnTo>
                  <a:pt x="142356" y="3130741"/>
                </a:lnTo>
                <a:lnTo>
                  <a:pt x="190071" y="2954790"/>
                </a:lnTo>
                <a:lnTo>
                  <a:pt x="257294" y="2734344"/>
                </a:lnTo>
                <a:lnTo>
                  <a:pt x="350880" y="2483180"/>
                </a:lnTo>
                <a:lnTo>
                  <a:pt x="443411" y="2278771"/>
                </a:lnTo>
                <a:lnTo>
                  <a:pt x="533833" y="2085429"/>
                </a:lnTo>
                <a:lnTo>
                  <a:pt x="666962" y="1853689"/>
                </a:lnTo>
                <a:lnTo>
                  <a:pt x="791127" y="1652442"/>
                </a:lnTo>
                <a:lnTo>
                  <a:pt x="986207" y="1389985"/>
                </a:lnTo>
                <a:lnTo>
                  <a:pt x="1149125" y="1198901"/>
                </a:lnTo>
                <a:lnTo>
                  <a:pt x="1275136" y="1076707"/>
                </a:lnTo>
                <a:lnTo>
                  <a:pt x="1583309" y="803183"/>
                </a:lnTo>
                <a:lnTo>
                  <a:pt x="1878037" y="587706"/>
                </a:lnTo>
                <a:lnTo>
                  <a:pt x="2358091" y="328411"/>
                </a:lnTo>
                <a:lnTo>
                  <a:pt x="3013981" y="116999"/>
                </a:lnTo>
                <a:close/>
              </a:path>
            </a:pathLst>
          </a:custGeom>
          <a:noFill/>
        </p:spPr>
        <p:txBody>
          <a:bodyPr wrap="square" anchor="ctr">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19583289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790B061-AD1A-5E43-B123-C712518411A5}"/>
              </a:ext>
            </a:extLst>
          </p:cNvPr>
          <p:cNvSpPr>
            <a:spLocks noGrp="1"/>
          </p:cNvSpPr>
          <p:nvPr>
            <p:ph type="pic" sz="quarter" idx="13"/>
          </p:nvPr>
        </p:nvSpPr>
        <p:spPr>
          <a:xfrm>
            <a:off x="7991986" y="514906"/>
            <a:ext cx="3824193" cy="6134470"/>
          </a:xfrm>
          <a:custGeom>
            <a:avLst/>
            <a:gdLst>
              <a:gd name="connsiteX0" fmla="*/ 1064198 w 4200014"/>
              <a:gd name="connsiteY0" fmla="*/ 0 h 6856117"/>
              <a:gd name="connsiteX1" fmla="*/ 4200014 w 4200014"/>
              <a:gd name="connsiteY1" fmla="*/ 0 h 6856117"/>
              <a:gd name="connsiteX2" fmla="*/ 4200014 w 4200014"/>
              <a:gd name="connsiteY2" fmla="*/ 6856117 h 6856117"/>
              <a:gd name="connsiteX3" fmla="*/ 297890 w 4200014"/>
              <a:gd name="connsiteY3" fmla="*/ 6856117 h 6856117"/>
              <a:gd name="connsiteX4" fmla="*/ 781475 w 4200014"/>
              <a:gd name="connsiteY4" fmla="*/ 6091787 h 6856117"/>
              <a:gd name="connsiteX5" fmla="*/ 781475 w 4200014"/>
              <a:gd name="connsiteY5" fmla="*/ 5371577 h 6856117"/>
              <a:gd name="connsiteX6" fmla="*/ 539196 w 4200014"/>
              <a:gd name="connsiteY6" fmla="*/ 4441240 h 6856117"/>
              <a:gd name="connsiteX7" fmla="*/ 0 w 4200014"/>
              <a:gd name="connsiteY7" fmla="*/ 2424400 h 6856117"/>
              <a:gd name="connsiteX8" fmla="*/ 41417 w 4200014"/>
              <a:gd name="connsiteY8" fmla="*/ 1463908 h 6856117"/>
              <a:gd name="connsiteX9" fmla="*/ 338335 w 4200014"/>
              <a:gd name="connsiteY9" fmla="*/ 752268 h 6856117"/>
              <a:gd name="connsiteX10" fmla="*/ 1064198 w 4200014"/>
              <a:gd name="connsiteY10" fmla="*/ 0 h 685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0014" h="6856117">
                <a:moveTo>
                  <a:pt x="1064198" y="0"/>
                </a:moveTo>
                <a:lnTo>
                  <a:pt x="4200014" y="0"/>
                </a:lnTo>
                <a:lnTo>
                  <a:pt x="4200014" y="6856117"/>
                </a:lnTo>
                <a:lnTo>
                  <a:pt x="297890" y="6856117"/>
                </a:lnTo>
                <a:lnTo>
                  <a:pt x="781475" y="6091787"/>
                </a:lnTo>
                <a:lnTo>
                  <a:pt x="781475" y="5371577"/>
                </a:lnTo>
                <a:lnTo>
                  <a:pt x="539196" y="4441240"/>
                </a:lnTo>
                <a:lnTo>
                  <a:pt x="0" y="2424400"/>
                </a:lnTo>
                <a:lnTo>
                  <a:pt x="41417" y="1463908"/>
                </a:lnTo>
                <a:cubicBezTo>
                  <a:pt x="41417" y="1463908"/>
                  <a:pt x="103639" y="1083965"/>
                  <a:pt x="338335" y="752268"/>
                </a:cubicBezTo>
                <a:cubicBezTo>
                  <a:pt x="573030" y="420255"/>
                  <a:pt x="1064198" y="0"/>
                  <a:pt x="1064198" y="0"/>
                </a:cubicBezTo>
                <a:close/>
              </a:path>
            </a:pathLst>
          </a:custGeom>
          <a:noFill/>
        </p:spPr>
        <p:txBody>
          <a:bodyPr wrap="square" anchor="ctr">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3550926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E5A7D96-14F6-794F-8304-A3619769C16D}"/>
              </a:ext>
            </a:extLst>
          </p:cNvPr>
          <p:cNvSpPr>
            <a:spLocks noGrp="1"/>
          </p:cNvSpPr>
          <p:nvPr>
            <p:ph type="pic" sz="quarter" idx="13"/>
          </p:nvPr>
        </p:nvSpPr>
        <p:spPr>
          <a:xfrm>
            <a:off x="186431" y="2102978"/>
            <a:ext cx="11629748" cy="4546397"/>
          </a:xfrm>
          <a:custGeom>
            <a:avLst/>
            <a:gdLst>
              <a:gd name="connsiteX0" fmla="*/ 1951544 w 12192000"/>
              <a:gd name="connsiteY0" fmla="*/ 0 h 4755022"/>
              <a:gd name="connsiteX1" fmla="*/ 3591156 w 12192000"/>
              <a:gd name="connsiteY1" fmla="*/ 0 h 4755022"/>
              <a:gd name="connsiteX2" fmla="*/ 3730343 w 12192000"/>
              <a:gd name="connsiteY2" fmla="*/ 45352 h 4755022"/>
              <a:gd name="connsiteX3" fmla="*/ 4646507 w 12192000"/>
              <a:gd name="connsiteY3" fmla="*/ 547643 h 4755022"/>
              <a:gd name="connsiteX4" fmla="*/ 6824698 w 12192000"/>
              <a:gd name="connsiteY4" fmla="*/ 2148863 h 4755022"/>
              <a:gd name="connsiteX5" fmla="*/ 8690751 w 12192000"/>
              <a:gd name="connsiteY5" fmla="*/ 2572799 h 4755022"/>
              <a:gd name="connsiteX6" fmla="*/ 9674578 w 12192000"/>
              <a:gd name="connsiteY6" fmla="*/ 2358444 h 4755022"/>
              <a:gd name="connsiteX7" fmla="*/ 10165080 w 12192000"/>
              <a:gd name="connsiteY7" fmla="*/ 2134541 h 4755022"/>
              <a:gd name="connsiteX8" fmla="*/ 10516729 w 12192000"/>
              <a:gd name="connsiteY8" fmla="*/ 1934508 h 4755022"/>
              <a:gd name="connsiteX9" fmla="*/ 10824351 w 12192000"/>
              <a:gd name="connsiteY9" fmla="*/ 1732565 h 4755022"/>
              <a:gd name="connsiteX10" fmla="*/ 11123507 w 12192000"/>
              <a:gd name="connsiteY10" fmla="*/ 1513674 h 4755022"/>
              <a:gd name="connsiteX11" fmla="*/ 11427178 w 12192000"/>
              <a:gd name="connsiteY11" fmla="*/ 1276403 h 4755022"/>
              <a:gd name="connsiteX12" fmla="*/ 11667067 w 12192000"/>
              <a:gd name="connsiteY12" fmla="*/ 1076370 h 4755022"/>
              <a:gd name="connsiteX13" fmla="*/ 11910907 w 12192000"/>
              <a:gd name="connsiteY13" fmla="*/ 863925 h 4755022"/>
              <a:gd name="connsiteX14" fmla="*/ 12192000 w 12192000"/>
              <a:gd name="connsiteY14" fmla="*/ 615435 h 4755022"/>
              <a:gd name="connsiteX15" fmla="*/ 12192000 w 12192000"/>
              <a:gd name="connsiteY15" fmla="*/ 4755022 h 4755022"/>
              <a:gd name="connsiteX16" fmla="*/ 0 w 12192000"/>
              <a:gd name="connsiteY16" fmla="*/ 4755022 h 4755022"/>
              <a:gd name="connsiteX17" fmla="*/ 0 w 12192000"/>
              <a:gd name="connsiteY17" fmla="*/ 1571679 h 4755022"/>
              <a:gd name="connsiteX18" fmla="*/ 1694 w 12192000"/>
              <a:gd name="connsiteY18" fmla="*/ 1571679 h 4755022"/>
              <a:gd name="connsiteX19" fmla="*/ 1728658 w 12192000"/>
              <a:gd name="connsiteY19" fmla="*/ 71679 h 475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2000" h="4755022">
                <a:moveTo>
                  <a:pt x="1951544" y="0"/>
                </a:moveTo>
                <a:lnTo>
                  <a:pt x="3591156" y="0"/>
                </a:lnTo>
                <a:lnTo>
                  <a:pt x="3730343" y="45352"/>
                </a:lnTo>
                <a:cubicBezTo>
                  <a:pt x="4180699" y="208088"/>
                  <a:pt x="4492696" y="445240"/>
                  <a:pt x="4646507" y="547643"/>
                </a:cubicBezTo>
                <a:cubicBezTo>
                  <a:pt x="4953000" y="752450"/>
                  <a:pt x="6262511" y="1795582"/>
                  <a:pt x="6824698" y="2148863"/>
                </a:cubicBezTo>
                <a:cubicBezTo>
                  <a:pt x="7386885" y="2501427"/>
                  <a:pt x="8116147" y="2632714"/>
                  <a:pt x="8690751" y="2572799"/>
                </a:cubicBezTo>
                <a:cubicBezTo>
                  <a:pt x="9264791" y="2511930"/>
                  <a:pt x="9674578" y="2358444"/>
                  <a:pt x="9674578" y="2358444"/>
                </a:cubicBezTo>
                <a:lnTo>
                  <a:pt x="10165080" y="2134541"/>
                </a:lnTo>
                <a:lnTo>
                  <a:pt x="10516729" y="1934508"/>
                </a:lnTo>
                <a:lnTo>
                  <a:pt x="10824351" y="1732565"/>
                </a:lnTo>
                <a:lnTo>
                  <a:pt x="11123507" y="1513674"/>
                </a:lnTo>
                <a:lnTo>
                  <a:pt x="11427178" y="1276403"/>
                </a:lnTo>
                <a:lnTo>
                  <a:pt x="11667067" y="1076370"/>
                </a:lnTo>
                <a:lnTo>
                  <a:pt x="11910907" y="863925"/>
                </a:lnTo>
                <a:lnTo>
                  <a:pt x="12192000" y="615435"/>
                </a:lnTo>
                <a:lnTo>
                  <a:pt x="12192000" y="4755022"/>
                </a:lnTo>
                <a:lnTo>
                  <a:pt x="0" y="4755022"/>
                </a:lnTo>
                <a:lnTo>
                  <a:pt x="0" y="1571679"/>
                </a:lnTo>
                <a:lnTo>
                  <a:pt x="1694" y="1571679"/>
                </a:lnTo>
                <a:cubicBezTo>
                  <a:pt x="1694" y="1571679"/>
                  <a:pt x="500764" y="524370"/>
                  <a:pt x="1728658" y="71679"/>
                </a:cubicBezTo>
                <a:close/>
              </a:path>
            </a:pathLst>
          </a:custGeom>
          <a:noFill/>
        </p:spPr>
        <p:txBody>
          <a:bodyPr wrap="square" anchor="ctr">
            <a:noAutofit/>
          </a:bodyPr>
          <a:lstStyle>
            <a:lvl1pPr algn="l">
              <a:buNone/>
              <a:defRPr/>
            </a:lvl1pPr>
          </a:lstStyle>
          <a:p>
            <a:r>
              <a:rPr lang="en-US"/>
              <a:t>Click icon to add picture</a:t>
            </a:r>
            <a:endParaRPr lang="fr-FR"/>
          </a:p>
        </p:txBody>
      </p:sp>
    </p:spTree>
    <p:extLst>
      <p:ext uri="{BB962C8B-B14F-4D97-AF65-F5344CB8AC3E}">
        <p14:creationId xmlns:p14="http://schemas.microsoft.com/office/powerpoint/2010/main" val="1948384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BABF6C1E-C0EA-CF45-B807-E0E6AA1CCE1C}"/>
              </a:ext>
            </a:extLst>
          </p:cNvPr>
          <p:cNvSpPr>
            <a:spLocks noGrp="1"/>
          </p:cNvSpPr>
          <p:nvPr>
            <p:ph type="pic" sz="quarter" idx="13"/>
          </p:nvPr>
        </p:nvSpPr>
        <p:spPr>
          <a:xfrm>
            <a:off x="186431" y="790113"/>
            <a:ext cx="11629748" cy="4453400"/>
          </a:xfrm>
          <a:custGeom>
            <a:avLst/>
            <a:gdLst>
              <a:gd name="connsiteX0" fmla="*/ 0 w 12190871"/>
              <a:gd name="connsiteY0" fmla="*/ 0 h 5243513"/>
              <a:gd name="connsiteX1" fmla="*/ 12190871 w 12190871"/>
              <a:gd name="connsiteY1" fmla="*/ 0 h 5243513"/>
              <a:gd name="connsiteX2" fmla="*/ 12190871 w 12190871"/>
              <a:gd name="connsiteY2" fmla="*/ 4095766 h 5243513"/>
              <a:gd name="connsiteX3" fmla="*/ 10082107 w 12190871"/>
              <a:gd name="connsiteY3" fmla="*/ 2447944 h 5243513"/>
              <a:gd name="connsiteX4" fmla="*/ 7588391 w 12190871"/>
              <a:gd name="connsiteY4" fmla="*/ 2730754 h 5243513"/>
              <a:gd name="connsiteX5" fmla="*/ 5261187 w 12190871"/>
              <a:gd name="connsiteY5" fmla="*/ 3906175 h 5243513"/>
              <a:gd name="connsiteX6" fmla="*/ 2912534 w 12190871"/>
              <a:gd name="connsiteY6" fmla="*/ 3474799 h 5243513"/>
              <a:gd name="connsiteX7" fmla="*/ 1355231 w 12190871"/>
              <a:gd name="connsiteY7" fmla="*/ 3614626 h 5243513"/>
              <a:gd name="connsiteX8" fmla="*/ 638951 w 12190871"/>
              <a:gd name="connsiteY8" fmla="*/ 4275891 h 5243513"/>
              <a:gd name="connsiteX9" fmla="*/ 0 w 12190871"/>
              <a:gd name="connsiteY9" fmla="*/ 5243513 h 524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0871" h="5243513">
                <a:moveTo>
                  <a:pt x="0" y="0"/>
                </a:moveTo>
                <a:lnTo>
                  <a:pt x="12190871" y="0"/>
                </a:lnTo>
                <a:lnTo>
                  <a:pt x="12190871" y="4095766"/>
                </a:lnTo>
                <a:cubicBezTo>
                  <a:pt x="12190871" y="4095766"/>
                  <a:pt x="11506764" y="2941223"/>
                  <a:pt x="10082107" y="2447944"/>
                </a:cubicBezTo>
                <a:cubicBezTo>
                  <a:pt x="8656884" y="1954423"/>
                  <a:pt x="7736276" y="2641177"/>
                  <a:pt x="7588391" y="2730754"/>
                </a:cubicBezTo>
                <a:cubicBezTo>
                  <a:pt x="7440507" y="2820330"/>
                  <a:pt x="6276058" y="3672887"/>
                  <a:pt x="5261187" y="3906175"/>
                </a:cubicBezTo>
                <a:cubicBezTo>
                  <a:pt x="4246880" y="4139462"/>
                  <a:pt x="3164276" y="3580397"/>
                  <a:pt x="2912534" y="3474799"/>
                </a:cubicBezTo>
                <a:cubicBezTo>
                  <a:pt x="2661356" y="3368957"/>
                  <a:pt x="2105942" y="3248065"/>
                  <a:pt x="1355231" y="3614626"/>
                </a:cubicBezTo>
                <a:cubicBezTo>
                  <a:pt x="1355231" y="3614626"/>
                  <a:pt x="989471" y="3834805"/>
                  <a:pt x="638951" y="4275891"/>
                </a:cubicBezTo>
                <a:cubicBezTo>
                  <a:pt x="288431" y="4716734"/>
                  <a:pt x="0" y="5243513"/>
                  <a:pt x="0" y="5243513"/>
                </a:cubicBezTo>
                <a:close/>
              </a:path>
            </a:pathLst>
          </a:custGeom>
          <a:noFill/>
        </p:spPr>
        <p:txBody>
          <a:bodyPr wrap="square" anchor="ctr">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1089585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7B21357-A39A-EA49-8EC7-2E66F1752169}"/>
              </a:ext>
            </a:extLst>
          </p:cNvPr>
          <p:cNvSpPr>
            <a:spLocks noGrp="1"/>
          </p:cNvSpPr>
          <p:nvPr>
            <p:ph type="pic" sz="quarter" idx="13"/>
          </p:nvPr>
        </p:nvSpPr>
        <p:spPr>
          <a:xfrm>
            <a:off x="186431" y="1029948"/>
            <a:ext cx="11629748" cy="5619427"/>
          </a:xfrm>
          <a:custGeom>
            <a:avLst/>
            <a:gdLst>
              <a:gd name="connsiteX0" fmla="*/ 2386511 w 12182479"/>
              <a:gd name="connsiteY0" fmla="*/ 92 h 6104398"/>
              <a:gd name="connsiteX1" fmla="*/ 3963254 w 12182479"/>
              <a:gd name="connsiteY1" fmla="*/ 447214 h 6104398"/>
              <a:gd name="connsiteX2" fmla="*/ 5568409 w 12182479"/>
              <a:gd name="connsiteY2" fmla="*/ 2089698 h 6104398"/>
              <a:gd name="connsiteX3" fmla="*/ 6932169 w 12182479"/>
              <a:gd name="connsiteY3" fmla="*/ 3112909 h 6104398"/>
              <a:gd name="connsiteX4" fmla="*/ 9114863 w 12182479"/>
              <a:gd name="connsiteY4" fmla="*/ 3250982 h 6104398"/>
              <a:gd name="connsiteX5" fmla="*/ 10463960 w 12182479"/>
              <a:gd name="connsiteY5" fmla="*/ 2696046 h 6104398"/>
              <a:gd name="connsiteX6" fmla="*/ 11018939 w 12182479"/>
              <a:gd name="connsiteY6" fmla="*/ 2363788 h 6104398"/>
              <a:gd name="connsiteX7" fmla="*/ 11526543 w 12182479"/>
              <a:gd name="connsiteY7" fmla="*/ 2015374 h 6104398"/>
              <a:gd name="connsiteX8" fmla="*/ 11941649 w 12182479"/>
              <a:gd name="connsiteY8" fmla="*/ 1715432 h 6104398"/>
              <a:gd name="connsiteX9" fmla="*/ 12182479 w 12182479"/>
              <a:gd name="connsiteY9" fmla="*/ 1533587 h 6104398"/>
              <a:gd name="connsiteX10" fmla="*/ 12182479 w 12182479"/>
              <a:gd name="connsiteY10" fmla="*/ 6104398 h 6104398"/>
              <a:gd name="connsiteX11" fmla="*/ 0 w 12182479"/>
              <a:gd name="connsiteY11" fmla="*/ 6104398 h 6104398"/>
              <a:gd name="connsiteX12" fmla="*/ 0 w 12182479"/>
              <a:gd name="connsiteY12" fmla="*/ 933702 h 6104398"/>
              <a:gd name="connsiteX13" fmla="*/ 1242500 w 12182479"/>
              <a:gd name="connsiteY13" fmla="*/ 214840 h 6104398"/>
              <a:gd name="connsiteX14" fmla="*/ 2386511 w 12182479"/>
              <a:gd name="connsiteY14" fmla="*/ 92 h 6104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82479" h="6104398">
                <a:moveTo>
                  <a:pt x="2386511" y="92"/>
                </a:moveTo>
                <a:cubicBezTo>
                  <a:pt x="2862037" y="-3580"/>
                  <a:pt x="3409684" y="103059"/>
                  <a:pt x="3963254" y="447214"/>
                </a:cubicBezTo>
                <a:cubicBezTo>
                  <a:pt x="5070393" y="1135524"/>
                  <a:pt x="5396387" y="1912554"/>
                  <a:pt x="5568409" y="2089698"/>
                </a:cubicBezTo>
                <a:cubicBezTo>
                  <a:pt x="5740993" y="2266550"/>
                  <a:pt x="6364218" y="2913144"/>
                  <a:pt x="6932169" y="3112909"/>
                </a:cubicBezTo>
                <a:cubicBezTo>
                  <a:pt x="7499557" y="3312969"/>
                  <a:pt x="8423959" y="3406388"/>
                  <a:pt x="9114863" y="3250982"/>
                </a:cubicBezTo>
                <a:cubicBezTo>
                  <a:pt x="9806332" y="3095870"/>
                  <a:pt x="10463960" y="2696046"/>
                  <a:pt x="10463960" y="2696046"/>
                </a:cubicBezTo>
                <a:lnTo>
                  <a:pt x="11018939" y="2363788"/>
                </a:lnTo>
                <a:lnTo>
                  <a:pt x="11526543" y="2015374"/>
                </a:lnTo>
                <a:lnTo>
                  <a:pt x="11941649" y="1715432"/>
                </a:lnTo>
                <a:lnTo>
                  <a:pt x="12182479" y="1533587"/>
                </a:lnTo>
                <a:lnTo>
                  <a:pt x="12182479" y="6104398"/>
                </a:lnTo>
                <a:lnTo>
                  <a:pt x="0" y="6104398"/>
                </a:lnTo>
                <a:lnTo>
                  <a:pt x="0" y="933702"/>
                </a:lnTo>
                <a:cubicBezTo>
                  <a:pt x="0" y="933702"/>
                  <a:pt x="711209" y="409024"/>
                  <a:pt x="1242500" y="214840"/>
                </a:cubicBezTo>
                <a:cubicBezTo>
                  <a:pt x="1507582" y="117748"/>
                  <a:pt x="1910986" y="3764"/>
                  <a:pt x="2386511" y="92"/>
                </a:cubicBezTo>
                <a:close/>
              </a:path>
            </a:pathLst>
          </a:custGeom>
          <a:noFill/>
        </p:spPr>
        <p:txBody>
          <a:bodyPr wrap="square" anchor="ctr">
            <a:noAutofit/>
          </a:bodyPr>
          <a:lstStyle>
            <a:lvl1pPr algn="l">
              <a:buNone/>
              <a:defRPr/>
            </a:lvl1pPr>
          </a:lstStyle>
          <a:p>
            <a:r>
              <a:rPr lang="en-US"/>
              <a:t>Click icon to add picture</a:t>
            </a:r>
            <a:endParaRPr lang="fr-FR"/>
          </a:p>
        </p:txBody>
      </p:sp>
    </p:spTree>
    <p:extLst>
      <p:ext uri="{BB962C8B-B14F-4D97-AF65-F5344CB8AC3E}">
        <p14:creationId xmlns:p14="http://schemas.microsoft.com/office/powerpoint/2010/main" val="3427285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D02DF924-9D63-9044-8900-035782CD7E0B}"/>
              </a:ext>
            </a:extLst>
          </p:cNvPr>
          <p:cNvSpPr>
            <a:spLocks noGrp="1"/>
          </p:cNvSpPr>
          <p:nvPr>
            <p:ph type="pic" sz="quarter" idx="13"/>
          </p:nvPr>
        </p:nvSpPr>
        <p:spPr>
          <a:xfrm>
            <a:off x="186431" y="790112"/>
            <a:ext cx="11629748" cy="3824619"/>
          </a:xfrm>
          <a:custGeom>
            <a:avLst/>
            <a:gdLst>
              <a:gd name="connsiteX0" fmla="*/ 0 w 12189142"/>
              <a:gd name="connsiteY0" fmla="*/ 0 h 4614732"/>
              <a:gd name="connsiteX1" fmla="*/ 12189142 w 12189142"/>
              <a:gd name="connsiteY1" fmla="*/ 0 h 4614732"/>
              <a:gd name="connsiteX2" fmla="*/ 12189142 w 12189142"/>
              <a:gd name="connsiteY2" fmla="*/ 349523 h 4614732"/>
              <a:gd name="connsiteX3" fmla="*/ 11316715 w 12189142"/>
              <a:gd name="connsiteY3" fmla="*/ 1075062 h 4614732"/>
              <a:gd name="connsiteX4" fmla="*/ 10074100 w 12189142"/>
              <a:gd name="connsiteY4" fmla="*/ 1752103 h 4614732"/>
              <a:gd name="connsiteX5" fmla="*/ 7979938 w 12189142"/>
              <a:gd name="connsiteY5" fmla="*/ 1996940 h 4614732"/>
              <a:gd name="connsiteX6" fmla="*/ 5376766 w 12189142"/>
              <a:gd name="connsiteY6" fmla="*/ 1557045 h 4614732"/>
              <a:gd name="connsiteX7" fmla="*/ 4267329 w 12189142"/>
              <a:gd name="connsiteY7" fmla="*/ 1892254 h 4614732"/>
              <a:gd name="connsiteX8" fmla="*/ 3310820 w 12189142"/>
              <a:gd name="connsiteY8" fmla="*/ 2528275 h 4614732"/>
              <a:gd name="connsiteX9" fmla="*/ 2354875 w 12189142"/>
              <a:gd name="connsiteY9" fmla="*/ 3316839 h 4614732"/>
              <a:gd name="connsiteX10" fmla="*/ 924908 w 12189142"/>
              <a:gd name="connsiteY10" fmla="*/ 4237649 h 4614732"/>
              <a:gd name="connsiteX11" fmla="*/ 0 w 12189142"/>
              <a:gd name="connsiteY11" fmla="*/ 4614732 h 461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89142" h="4614732">
                <a:moveTo>
                  <a:pt x="0" y="0"/>
                </a:moveTo>
                <a:lnTo>
                  <a:pt x="12189142" y="0"/>
                </a:lnTo>
                <a:lnTo>
                  <a:pt x="12189142" y="349523"/>
                </a:lnTo>
                <a:lnTo>
                  <a:pt x="11316715" y="1075062"/>
                </a:lnTo>
                <a:lnTo>
                  <a:pt x="10074100" y="1752103"/>
                </a:lnTo>
                <a:cubicBezTo>
                  <a:pt x="10074100" y="1752103"/>
                  <a:pt x="8685892" y="2087312"/>
                  <a:pt x="7979938" y="1996940"/>
                </a:cubicBezTo>
                <a:cubicBezTo>
                  <a:pt x="7275677" y="1906355"/>
                  <a:pt x="5376766" y="1557045"/>
                  <a:pt x="5376766" y="1557045"/>
                </a:cubicBezTo>
                <a:lnTo>
                  <a:pt x="4267329" y="1892254"/>
                </a:lnTo>
                <a:lnTo>
                  <a:pt x="3310820" y="2528275"/>
                </a:lnTo>
                <a:lnTo>
                  <a:pt x="2354875" y="3316839"/>
                </a:lnTo>
                <a:lnTo>
                  <a:pt x="924908" y="4237649"/>
                </a:lnTo>
                <a:lnTo>
                  <a:pt x="0" y="4614732"/>
                </a:lnTo>
                <a:close/>
              </a:path>
            </a:pathLst>
          </a:custGeom>
          <a:noFill/>
        </p:spPr>
        <p:txBody>
          <a:bodyPr wrap="square" anchor="t">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642515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95C336B3-8019-9F44-8B71-E21988E8839A}"/>
              </a:ext>
            </a:extLst>
          </p:cNvPr>
          <p:cNvSpPr>
            <a:spLocks noGrp="1"/>
          </p:cNvSpPr>
          <p:nvPr>
            <p:ph type="pic" sz="quarter" idx="13"/>
          </p:nvPr>
        </p:nvSpPr>
        <p:spPr>
          <a:xfrm>
            <a:off x="6794850" y="652840"/>
            <a:ext cx="5021330" cy="5996535"/>
          </a:xfrm>
          <a:custGeom>
            <a:avLst/>
            <a:gdLst>
              <a:gd name="connsiteX0" fmla="*/ 578658 w 5408861"/>
              <a:gd name="connsiteY0" fmla="*/ 0 h 6857999"/>
              <a:gd name="connsiteX1" fmla="*/ 5408861 w 5408861"/>
              <a:gd name="connsiteY1" fmla="*/ 0 h 6857999"/>
              <a:gd name="connsiteX2" fmla="*/ 5408861 w 5408861"/>
              <a:gd name="connsiteY2" fmla="*/ 6857999 h 6857999"/>
              <a:gd name="connsiteX3" fmla="*/ 2050265 w 5408861"/>
              <a:gd name="connsiteY3" fmla="*/ 6857999 h 6857999"/>
              <a:gd name="connsiteX4" fmla="*/ 160358 w 5408861"/>
              <a:gd name="connsiteY4" fmla="*/ 5198744 h 6857999"/>
              <a:gd name="connsiteX5" fmla="*/ 728259 w 5408861"/>
              <a:gd name="connsiteY5" fmla="*/ 2546985 h 6857999"/>
              <a:gd name="connsiteX6" fmla="*/ 1197751 w 5408861"/>
              <a:gd name="connsiteY6" fmla="*/ 1065848 h 6857999"/>
              <a:gd name="connsiteX7" fmla="*/ 578658 w 5408861"/>
              <a:gd name="connsiteY7"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8861" h="6857999">
                <a:moveTo>
                  <a:pt x="578658" y="0"/>
                </a:moveTo>
                <a:lnTo>
                  <a:pt x="5408861" y="0"/>
                </a:lnTo>
                <a:lnTo>
                  <a:pt x="5408861" y="6857999"/>
                </a:lnTo>
                <a:lnTo>
                  <a:pt x="2050265" y="6857999"/>
                </a:lnTo>
                <a:cubicBezTo>
                  <a:pt x="2050265" y="6857999"/>
                  <a:pt x="641522" y="6267449"/>
                  <a:pt x="160358" y="5198744"/>
                </a:cubicBezTo>
                <a:cubicBezTo>
                  <a:pt x="-320541" y="4129087"/>
                  <a:pt x="402532" y="3018472"/>
                  <a:pt x="728259" y="2546985"/>
                </a:cubicBezTo>
                <a:cubicBezTo>
                  <a:pt x="1053986" y="2075497"/>
                  <a:pt x="1337803" y="1465897"/>
                  <a:pt x="1197751" y="1065848"/>
                </a:cubicBezTo>
                <a:cubicBezTo>
                  <a:pt x="1057699" y="665798"/>
                  <a:pt x="578658" y="0"/>
                  <a:pt x="578658" y="0"/>
                </a:cubicBezTo>
                <a:close/>
              </a:path>
            </a:pathLst>
          </a:custGeom>
          <a:noFill/>
        </p:spPr>
        <p:txBody>
          <a:bodyPr wrap="square" anchor="ctr">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3552985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FF4F757-56D8-C443-AD75-DBC8A6C06954}"/>
              </a:ext>
            </a:extLst>
          </p:cNvPr>
          <p:cNvSpPr>
            <a:spLocks noGrp="1"/>
          </p:cNvSpPr>
          <p:nvPr>
            <p:ph type="pic" sz="quarter" idx="13"/>
          </p:nvPr>
        </p:nvSpPr>
        <p:spPr>
          <a:xfrm>
            <a:off x="209802" y="790113"/>
            <a:ext cx="5040585" cy="5721349"/>
          </a:xfrm>
          <a:custGeom>
            <a:avLst/>
            <a:gdLst>
              <a:gd name="connsiteX0" fmla="*/ 0 w 5040585"/>
              <a:gd name="connsiteY0" fmla="*/ 0 h 5721349"/>
              <a:gd name="connsiteX1" fmla="*/ 4107617 w 5040585"/>
              <a:gd name="connsiteY1" fmla="*/ 0 h 5721349"/>
              <a:gd name="connsiteX2" fmla="*/ 4985532 w 5040585"/>
              <a:gd name="connsiteY2" fmla="*/ 845795 h 5721349"/>
              <a:gd name="connsiteX3" fmla="*/ 4985532 w 5040585"/>
              <a:gd name="connsiteY3" fmla="*/ 2294837 h 5721349"/>
              <a:gd name="connsiteX4" fmla="*/ 4953497 w 5040585"/>
              <a:gd name="connsiteY4" fmla="*/ 3782447 h 5721349"/>
              <a:gd name="connsiteX5" fmla="*/ 4899319 w 5040585"/>
              <a:gd name="connsiteY5" fmla="*/ 4493795 h 5721349"/>
              <a:gd name="connsiteX6" fmla="*/ 3584919 w 5040585"/>
              <a:gd name="connsiteY6" fmla="*/ 5700288 h 5721349"/>
              <a:gd name="connsiteX7" fmla="*/ 2830670 w 5040585"/>
              <a:gd name="connsiteY7" fmla="*/ 4595377 h 5721349"/>
              <a:gd name="connsiteX8" fmla="*/ 1634284 w 5040585"/>
              <a:gd name="connsiteY8" fmla="*/ 4110009 h 5721349"/>
              <a:gd name="connsiteX9" fmla="*/ 540364 w 5040585"/>
              <a:gd name="connsiteY9" fmla="*/ 3738446 h 5721349"/>
              <a:gd name="connsiteX10" fmla="*/ 0 w 5040585"/>
              <a:gd name="connsiteY10" fmla="*/ 3064581 h 572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40585" h="5721349">
                <a:moveTo>
                  <a:pt x="0" y="0"/>
                </a:moveTo>
                <a:lnTo>
                  <a:pt x="4107617" y="0"/>
                </a:lnTo>
                <a:cubicBezTo>
                  <a:pt x="4107617" y="0"/>
                  <a:pt x="4882830" y="479664"/>
                  <a:pt x="4985532" y="845795"/>
                </a:cubicBezTo>
                <a:cubicBezTo>
                  <a:pt x="5087999" y="1211926"/>
                  <a:pt x="5022986" y="1869223"/>
                  <a:pt x="4985532" y="2294837"/>
                </a:cubicBezTo>
                <a:cubicBezTo>
                  <a:pt x="4947843" y="2720450"/>
                  <a:pt x="4947843" y="3534467"/>
                  <a:pt x="4953497" y="3782447"/>
                </a:cubicBezTo>
                <a:cubicBezTo>
                  <a:pt x="4958914" y="4030699"/>
                  <a:pt x="4899319" y="4493795"/>
                  <a:pt x="4899319" y="4493795"/>
                </a:cubicBezTo>
                <a:cubicBezTo>
                  <a:pt x="4570719" y="5866785"/>
                  <a:pt x="3767946" y="5737770"/>
                  <a:pt x="3584919" y="5700288"/>
                </a:cubicBezTo>
                <a:cubicBezTo>
                  <a:pt x="3401893" y="5661720"/>
                  <a:pt x="3019350" y="4832493"/>
                  <a:pt x="2830670" y="4595377"/>
                </a:cubicBezTo>
                <a:cubicBezTo>
                  <a:pt x="2642226" y="4358261"/>
                  <a:pt x="2091969" y="4223542"/>
                  <a:pt x="1634284" y="4110009"/>
                </a:cubicBezTo>
                <a:cubicBezTo>
                  <a:pt x="1176600" y="3997562"/>
                  <a:pt x="848000" y="3900597"/>
                  <a:pt x="540364" y="3738446"/>
                </a:cubicBezTo>
                <a:cubicBezTo>
                  <a:pt x="233671" y="3576295"/>
                  <a:pt x="0" y="3064581"/>
                  <a:pt x="0" y="3064581"/>
                </a:cubicBezTo>
                <a:close/>
              </a:path>
            </a:pathLst>
          </a:custGeom>
          <a:noFill/>
        </p:spPr>
        <p:txBody>
          <a:bodyPr wrap="square" anchor="ctr">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19351171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B524C21B-7A90-E54E-B881-F828CE1536E0}"/>
              </a:ext>
            </a:extLst>
          </p:cNvPr>
          <p:cNvSpPr>
            <a:spLocks noGrp="1"/>
          </p:cNvSpPr>
          <p:nvPr>
            <p:ph type="pic" sz="quarter" idx="13"/>
          </p:nvPr>
        </p:nvSpPr>
        <p:spPr>
          <a:xfrm>
            <a:off x="196034" y="790113"/>
            <a:ext cx="4874565" cy="5859262"/>
          </a:xfrm>
          <a:custGeom>
            <a:avLst/>
            <a:gdLst>
              <a:gd name="connsiteX0" fmla="*/ 0 w 5586191"/>
              <a:gd name="connsiteY0" fmla="*/ 0 h 6858000"/>
              <a:gd name="connsiteX1" fmla="*/ 4427315 w 5586191"/>
              <a:gd name="connsiteY1" fmla="*/ 0 h 6858000"/>
              <a:gd name="connsiteX2" fmla="*/ 5213779 w 5586191"/>
              <a:gd name="connsiteY2" fmla="*/ 701993 h 6858000"/>
              <a:gd name="connsiteX3" fmla="*/ 5494381 w 5586191"/>
              <a:gd name="connsiteY3" fmla="*/ 1263333 h 6858000"/>
              <a:gd name="connsiteX4" fmla="*/ 5586191 w 5586191"/>
              <a:gd name="connsiteY4" fmla="*/ 1853248 h 6858000"/>
              <a:gd name="connsiteX5" fmla="*/ 5510416 w 5586191"/>
              <a:gd name="connsiteY5" fmla="*/ 2480310 h 6858000"/>
              <a:gd name="connsiteX6" fmla="*/ 5354468 w 5586191"/>
              <a:gd name="connsiteY6" fmla="*/ 2997518 h 6858000"/>
              <a:gd name="connsiteX7" fmla="*/ 5023951 w 5586191"/>
              <a:gd name="connsiteY7" fmla="*/ 3753168 h 6858000"/>
              <a:gd name="connsiteX8" fmla="*/ 4680246 w 5586191"/>
              <a:gd name="connsiteY8" fmla="*/ 4473258 h 6858000"/>
              <a:gd name="connsiteX9" fmla="*/ 4483953 w 5586191"/>
              <a:gd name="connsiteY9" fmla="*/ 5021263 h 6858000"/>
              <a:gd name="connsiteX10" fmla="*/ 4519384 w 5586191"/>
              <a:gd name="connsiteY10" fmla="*/ 5678170 h 6858000"/>
              <a:gd name="connsiteX11" fmla="*/ 4689814 w 5586191"/>
              <a:gd name="connsiteY11" fmla="*/ 6198235 h 6858000"/>
              <a:gd name="connsiteX12" fmla="*/ 5179123 w 5586191"/>
              <a:gd name="connsiteY12" fmla="*/ 6858000 h 6858000"/>
              <a:gd name="connsiteX13" fmla="*/ 0 w 5586191"/>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86191" h="6858000">
                <a:moveTo>
                  <a:pt x="0" y="0"/>
                </a:moveTo>
                <a:lnTo>
                  <a:pt x="4427315" y="0"/>
                </a:lnTo>
                <a:lnTo>
                  <a:pt x="5213779" y="701993"/>
                </a:lnTo>
                <a:lnTo>
                  <a:pt x="5494381" y="1263333"/>
                </a:lnTo>
                <a:lnTo>
                  <a:pt x="5586191" y="1853248"/>
                </a:lnTo>
                <a:lnTo>
                  <a:pt x="5510416" y="2480310"/>
                </a:lnTo>
                <a:lnTo>
                  <a:pt x="5354468" y="2997518"/>
                </a:lnTo>
                <a:lnTo>
                  <a:pt x="5023951" y="3753168"/>
                </a:lnTo>
                <a:lnTo>
                  <a:pt x="4680246" y="4473258"/>
                </a:lnTo>
                <a:lnTo>
                  <a:pt x="4483953" y="5021263"/>
                </a:lnTo>
                <a:lnTo>
                  <a:pt x="4519384" y="5678170"/>
                </a:lnTo>
                <a:lnTo>
                  <a:pt x="4689814" y="6198235"/>
                </a:lnTo>
                <a:lnTo>
                  <a:pt x="5179123" y="6858000"/>
                </a:lnTo>
                <a:lnTo>
                  <a:pt x="0" y="6858000"/>
                </a:lnTo>
                <a:close/>
              </a:path>
            </a:pathLst>
          </a:custGeom>
          <a:noFill/>
        </p:spPr>
        <p:txBody>
          <a:bodyPr wrap="square" anchor="ctr">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2946829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9586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73"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g"/><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jp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945463A5-A79D-A6B9-7D0E-CD09FA84A6E9}"/>
              </a:ext>
            </a:extLst>
          </p:cNvPr>
          <p:cNvSpPr/>
          <p:nvPr/>
        </p:nvSpPr>
        <p:spPr>
          <a:xfrm>
            <a:off x="1514624" y="1377696"/>
            <a:ext cx="968764" cy="96876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0476ECA-918D-80F7-D57E-2CBB010A52FC}"/>
              </a:ext>
            </a:extLst>
          </p:cNvPr>
          <p:cNvSpPr/>
          <p:nvPr/>
        </p:nvSpPr>
        <p:spPr>
          <a:xfrm>
            <a:off x="224949" y="2927580"/>
            <a:ext cx="4339993" cy="630942"/>
          </a:xfrm>
          <a:prstGeom prst="rect">
            <a:avLst/>
          </a:prstGeom>
        </p:spPr>
        <p:txBody>
          <a:bodyPr wrap="square">
            <a:spAutoFit/>
          </a:bodyPr>
          <a:lstStyle/>
          <a:p>
            <a:pPr algn="ctr" rtl="1">
              <a:lnSpc>
                <a:spcPct val="200000"/>
              </a:lnSpc>
            </a:pPr>
            <a:r>
              <a:rPr lang="fa-IR" sz="2000" b="1" dirty="0">
                <a:latin typeface="Shabnam" panose="020B0603030804020204" pitchFamily="34" charset="-78"/>
                <a:cs typeface="Shabnam" panose="020B0603030804020204" pitchFamily="34" charset="-78"/>
              </a:rPr>
              <a:t> </a:t>
            </a:r>
            <a:r>
              <a:rPr lang="fa-IR" sz="2000" b="1">
                <a:latin typeface="Shabnam" panose="020B0603030804020204" pitchFamily="34" charset="-78"/>
                <a:cs typeface="Shabnam" panose="020B0603030804020204" pitchFamily="34" charset="-78"/>
              </a:rPr>
              <a:t>پاورپوینت هکر </a:t>
            </a:r>
            <a:r>
              <a:rPr lang="fa-IR" sz="2000" b="1" dirty="0">
                <a:latin typeface="Shabnam" panose="020B0603030804020204" pitchFamily="34" charset="-78"/>
                <a:cs typeface="Shabnam" panose="020B0603030804020204" pitchFamily="34" charset="-78"/>
              </a:rPr>
              <a:t>کلاه خاکستری</a:t>
            </a:r>
            <a:endParaRPr lang="en-US" sz="2000" b="1" dirty="0">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479E60F8-38BE-312D-83F0-6DBA1D5ADD68}"/>
              </a:ext>
            </a:extLst>
          </p:cNvPr>
          <p:cNvSpPr/>
          <p:nvPr/>
        </p:nvSpPr>
        <p:spPr>
          <a:xfrm>
            <a:off x="170688" y="4080890"/>
            <a:ext cx="4448514" cy="400110"/>
          </a:xfrm>
          <a:prstGeom prst="rect">
            <a:avLst/>
          </a:prstGeom>
        </p:spPr>
        <p:txBody>
          <a:bodyPr wrap="square">
            <a:spAutoFit/>
          </a:bodyPr>
          <a:lstStyle/>
          <a:p>
            <a:pPr algn="ctr" rtl="1"/>
            <a:r>
              <a:rPr lang="fa-IR" sz="2000" b="1" dirty="0">
                <a:latin typeface="Shabnam" panose="020B0603030804020204" pitchFamily="34" charset="-78"/>
                <a:cs typeface="Shabnam" panose="020B0603030804020204" pitchFamily="34" charset="-78"/>
              </a:rPr>
              <a:t>نام پژوهشگر: </a:t>
            </a:r>
            <a:r>
              <a:rPr lang="fa-IR" sz="2000" dirty="0">
                <a:latin typeface="Shabnam" panose="020B0603030804020204" pitchFamily="34" charset="-78"/>
                <a:cs typeface="Shabnam" panose="020B0603030804020204" pitchFamily="34" charset="-78"/>
              </a:rPr>
              <a:t>محمد جواد عزیزپناه</a:t>
            </a:r>
          </a:p>
        </p:txBody>
      </p:sp>
      <p:sp>
        <p:nvSpPr>
          <p:cNvPr id="7" name="Rectangle 6">
            <a:extLst>
              <a:ext uri="{FF2B5EF4-FFF2-40B4-BE49-F238E27FC236}">
                <a16:creationId xmlns:a16="http://schemas.microsoft.com/office/drawing/2014/main" id="{1299D0FC-7B20-795F-F843-270DEC5AAC17}"/>
              </a:ext>
            </a:extLst>
          </p:cNvPr>
          <p:cNvSpPr/>
          <p:nvPr/>
        </p:nvSpPr>
        <p:spPr>
          <a:xfrm>
            <a:off x="924832" y="4850094"/>
            <a:ext cx="2940227" cy="400110"/>
          </a:xfrm>
          <a:prstGeom prst="rect">
            <a:avLst/>
          </a:prstGeom>
        </p:spPr>
        <p:txBody>
          <a:bodyPr wrap="none">
            <a:spAutoFit/>
          </a:bodyPr>
          <a:lstStyle/>
          <a:p>
            <a:pPr algn="ctr" rtl="1"/>
            <a:r>
              <a:rPr lang="fa-IR" sz="2000" b="1" dirty="0">
                <a:latin typeface="Shabnam" panose="020B0603030804020204" pitchFamily="34" charset="-78"/>
                <a:cs typeface="Shabnam" panose="020B0603030804020204" pitchFamily="34" charset="-78"/>
              </a:rPr>
              <a:t>استاد راهنما: </a:t>
            </a:r>
            <a:r>
              <a:rPr lang="fa-IR" sz="2000" dirty="0">
                <a:latin typeface="Shabnam" panose="020B0603030804020204" pitchFamily="34" charset="-78"/>
                <a:cs typeface="Shabnam" panose="020B0603030804020204" pitchFamily="34" charset="-78"/>
              </a:rPr>
              <a:t>علیرضا عزیزی</a:t>
            </a:r>
          </a:p>
        </p:txBody>
      </p:sp>
      <p:sp>
        <p:nvSpPr>
          <p:cNvPr id="13" name="Rectangle 12">
            <a:extLst>
              <a:ext uri="{FF2B5EF4-FFF2-40B4-BE49-F238E27FC236}">
                <a16:creationId xmlns:a16="http://schemas.microsoft.com/office/drawing/2014/main" id="{86FC4E98-FB24-4E80-C8B1-C052F510F006}"/>
              </a:ext>
            </a:extLst>
          </p:cNvPr>
          <p:cNvSpPr/>
          <p:nvPr/>
        </p:nvSpPr>
        <p:spPr>
          <a:xfrm>
            <a:off x="878344" y="5619298"/>
            <a:ext cx="3033202" cy="400110"/>
          </a:xfrm>
          <a:prstGeom prst="rect">
            <a:avLst/>
          </a:prstGeom>
        </p:spPr>
        <p:txBody>
          <a:bodyPr wrap="none">
            <a:spAutoFit/>
          </a:bodyPr>
          <a:lstStyle/>
          <a:p>
            <a:pPr algn="ctr" rtl="1"/>
            <a:r>
              <a:rPr lang="fa-IR" sz="2000" b="1" dirty="0">
                <a:latin typeface="Shabnam" panose="020B0603030804020204" pitchFamily="34" charset="-78"/>
                <a:cs typeface="Shabnam" panose="020B0603030804020204" pitchFamily="34" charset="-78"/>
              </a:rPr>
              <a:t>تاریخ ارائه:</a:t>
            </a:r>
            <a:r>
              <a:rPr lang="en-US" sz="2000" b="1" dirty="0">
                <a:latin typeface="Shabnam" panose="020B0603030804020204" pitchFamily="34" charset="-78"/>
                <a:cs typeface="Shabnam" panose="020B0603030804020204" pitchFamily="34" charset="-78"/>
              </a:rPr>
              <a:t> </a:t>
            </a:r>
            <a:r>
              <a:rPr lang="fa-IR" sz="2000" b="1" dirty="0">
                <a:latin typeface="Shabnam" panose="020B0603030804020204" pitchFamily="34" charset="-78"/>
                <a:cs typeface="Shabnam" panose="020B0603030804020204" pitchFamily="34" charset="-78"/>
              </a:rPr>
              <a:t> </a:t>
            </a:r>
            <a:r>
              <a:rPr lang="fa-IR" sz="2000" dirty="0">
                <a:latin typeface="Shabnam" panose="020B0603030804020204" pitchFamily="34" charset="-78"/>
                <a:cs typeface="Shabnam" panose="020B0603030804020204" pitchFamily="34" charset="-78"/>
              </a:rPr>
              <a:t>زمستان ..........</a:t>
            </a:r>
          </a:p>
        </p:txBody>
      </p:sp>
      <p:pic>
        <p:nvPicPr>
          <p:cNvPr id="14" name="Graphic 13">
            <a:extLst>
              <a:ext uri="{FF2B5EF4-FFF2-40B4-BE49-F238E27FC236}">
                <a16:creationId xmlns:a16="http://schemas.microsoft.com/office/drawing/2014/main" id="{848E196B-1134-2B2F-541A-DC41F8E00AD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41147" y="1212663"/>
            <a:ext cx="1507595" cy="1507594"/>
          </a:xfrm>
          <a:prstGeom prst="rect">
            <a:avLst/>
          </a:prstGeom>
        </p:spPr>
      </p:pic>
      <p:sp>
        <p:nvSpPr>
          <p:cNvPr id="16" name="Rectangle 15">
            <a:extLst>
              <a:ext uri="{FF2B5EF4-FFF2-40B4-BE49-F238E27FC236}">
                <a16:creationId xmlns:a16="http://schemas.microsoft.com/office/drawing/2014/main" id="{2A2AA992-210E-C7C8-9BDA-5FA6154DD10F}"/>
              </a:ext>
            </a:extLst>
          </p:cNvPr>
          <p:cNvSpPr/>
          <p:nvPr/>
        </p:nvSpPr>
        <p:spPr>
          <a:xfrm>
            <a:off x="224949" y="256032"/>
            <a:ext cx="11375645" cy="624230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17">
            <a:extLst>
              <a:ext uri="{FF2B5EF4-FFF2-40B4-BE49-F238E27FC236}">
                <a16:creationId xmlns:a16="http://schemas.microsoft.com/office/drawing/2014/main" id="{909ED130-90E6-C273-5530-A93C9FE92FAE}"/>
              </a:ext>
            </a:extLst>
          </p:cNvPr>
          <p:cNvSpPr>
            <a:spLocks noGrp="1"/>
          </p:cNvSpPr>
          <p:nvPr>
            <p:ph type="pic" sz="quarter" idx="10"/>
          </p:nvPr>
        </p:nvSpPr>
        <p:spPr/>
      </p:sp>
      <p:pic>
        <p:nvPicPr>
          <p:cNvPr id="19" name="Picture Placeholder 3">
            <a:extLst>
              <a:ext uri="{FF2B5EF4-FFF2-40B4-BE49-F238E27FC236}">
                <a16:creationId xmlns:a16="http://schemas.microsoft.com/office/drawing/2014/main" id="{24A26917-9D86-EE0D-71D9-8319F376D1A7}"/>
              </a:ext>
            </a:extLst>
          </p:cNvPr>
          <p:cNvPicPr>
            <a:picLocks noChangeAspect="1"/>
          </p:cNvPicPr>
          <p:nvPr/>
        </p:nvPicPr>
        <p:blipFill>
          <a:blip r:embed="rId4">
            <a:extLst>
              <a:ext uri="{28A0092B-C50C-407E-A947-70E740481C1C}">
                <a14:useLocalDpi xmlns:a14="http://schemas.microsoft.com/office/drawing/2010/main" val="0"/>
              </a:ext>
            </a:extLst>
          </a:blip>
          <a:srcRect t="12753" b="12753"/>
          <a:stretch>
            <a:fillRect/>
          </a:stretch>
        </p:blipFill>
        <p:spPr>
          <a:xfrm>
            <a:off x="3900568" y="-19289"/>
            <a:ext cx="8379438" cy="6242304"/>
          </a:xfrm>
          <a:custGeom>
            <a:avLst/>
            <a:gdLst>
              <a:gd name="connsiteX0" fmla="*/ 38860 w 8009859"/>
              <a:gd name="connsiteY0" fmla="*/ 0 h 5966984"/>
              <a:gd name="connsiteX1" fmla="*/ 8009859 w 8009859"/>
              <a:gd name="connsiteY1" fmla="*/ 0 h 5966984"/>
              <a:gd name="connsiteX2" fmla="*/ 8009859 w 8009859"/>
              <a:gd name="connsiteY2" fmla="*/ 5425835 h 5966984"/>
              <a:gd name="connsiteX3" fmla="*/ 8007568 w 8009859"/>
              <a:gd name="connsiteY3" fmla="*/ 5427057 h 5966984"/>
              <a:gd name="connsiteX4" fmla="*/ 7986907 w 8009859"/>
              <a:gd name="connsiteY4" fmla="*/ 5438535 h 5966984"/>
              <a:gd name="connsiteX5" fmla="*/ 7904725 w 8009859"/>
              <a:gd name="connsiteY5" fmla="*/ 5485366 h 5966984"/>
              <a:gd name="connsiteX6" fmla="*/ 7884524 w 8009859"/>
              <a:gd name="connsiteY6" fmla="*/ 5495925 h 5966984"/>
              <a:gd name="connsiteX7" fmla="*/ 7864780 w 8009859"/>
              <a:gd name="connsiteY7" fmla="*/ 5505108 h 5966984"/>
              <a:gd name="connsiteX8" fmla="*/ 7845497 w 8009859"/>
              <a:gd name="connsiteY8" fmla="*/ 5513832 h 5966984"/>
              <a:gd name="connsiteX9" fmla="*/ 7827132 w 8009859"/>
              <a:gd name="connsiteY9" fmla="*/ 5522096 h 5966984"/>
              <a:gd name="connsiteX10" fmla="*/ 7809686 w 8009859"/>
              <a:gd name="connsiteY10" fmla="*/ 5528524 h 5966984"/>
              <a:gd name="connsiteX11" fmla="*/ 7793157 w 8009859"/>
              <a:gd name="connsiteY11" fmla="*/ 5533573 h 5966984"/>
              <a:gd name="connsiteX12" fmla="*/ 7777547 w 8009859"/>
              <a:gd name="connsiteY12" fmla="*/ 5537246 h 5966984"/>
              <a:gd name="connsiteX13" fmla="*/ 7770201 w 8009859"/>
              <a:gd name="connsiteY13" fmla="*/ 5538164 h 5966984"/>
              <a:gd name="connsiteX14" fmla="*/ 7763315 w 8009859"/>
              <a:gd name="connsiteY14" fmla="*/ 5539542 h 5966984"/>
              <a:gd name="connsiteX15" fmla="*/ 7760560 w 8009859"/>
              <a:gd name="connsiteY15" fmla="*/ 5540919 h 5966984"/>
              <a:gd name="connsiteX16" fmla="*/ 7758264 w 8009859"/>
              <a:gd name="connsiteY16" fmla="*/ 5543674 h 5966984"/>
              <a:gd name="connsiteX17" fmla="*/ 7757346 w 8009859"/>
              <a:gd name="connsiteY17" fmla="*/ 5545970 h 5966984"/>
              <a:gd name="connsiteX18" fmla="*/ 7755969 w 8009859"/>
              <a:gd name="connsiteY18" fmla="*/ 5549183 h 5966984"/>
              <a:gd name="connsiteX19" fmla="*/ 7755969 w 8009859"/>
              <a:gd name="connsiteY19" fmla="*/ 5551938 h 5966984"/>
              <a:gd name="connsiteX20" fmla="*/ 7755969 w 8009859"/>
              <a:gd name="connsiteY20" fmla="*/ 5555611 h 5966984"/>
              <a:gd name="connsiteX21" fmla="*/ 7757346 w 8009859"/>
              <a:gd name="connsiteY21" fmla="*/ 5562957 h 5966984"/>
              <a:gd name="connsiteX22" fmla="*/ 7759642 w 8009859"/>
              <a:gd name="connsiteY22" fmla="*/ 5571221 h 5966984"/>
              <a:gd name="connsiteX23" fmla="*/ 7762396 w 8009859"/>
              <a:gd name="connsiteY23" fmla="*/ 5579027 h 5966984"/>
              <a:gd name="connsiteX24" fmla="*/ 7765152 w 8009859"/>
              <a:gd name="connsiteY24" fmla="*/ 5587291 h 5966984"/>
              <a:gd name="connsiteX25" fmla="*/ 7766988 w 8009859"/>
              <a:gd name="connsiteY25" fmla="*/ 5595556 h 5966984"/>
              <a:gd name="connsiteX26" fmla="*/ 7759642 w 8009859"/>
              <a:gd name="connsiteY26" fmla="*/ 5595556 h 5966984"/>
              <a:gd name="connsiteX27" fmla="*/ 7751836 w 8009859"/>
              <a:gd name="connsiteY27" fmla="*/ 5595556 h 5966984"/>
              <a:gd name="connsiteX28" fmla="*/ 7735308 w 8009859"/>
              <a:gd name="connsiteY28" fmla="*/ 5597392 h 5966984"/>
              <a:gd name="connsiteX29" fmla="*/ 7718779 w 8009859"/>
              <a:gd name="connsiteY29" fmla="*/ 5600605 h 5966984"/>
              <a:gd name="connsiteX30" fmla="*/ 7701332 w 8009859"/>
              <a:gd name="connsiteY30" fmla="*/ 5604738 h 5966984"/>
              <a:gd name="connsiteX31" fmla="*/ 7683886 w 8009859"/>
              <a:gd name="connsiteY31" fmla="*/ 5610247 h 5966984"/>
              <a:gd name="connsiteX32" fmla="*/ 7665521 w 8009859"/>
              <a:gd name="connsiteY32" fmla="*/ 5616675 h 5966984"/>
              <a:gd name="connsiteX33" fmla="*/ 7647616 w 8009859"/>
              <a:gd name="connsiteY33" fmla="*/ 5624939 h 5966984"/>
              <a:gd name="connsiteX34" fmla="*/ 7630169 w 8009859"/>
              <a:gd name="connsiteY34" fmla="*/ 5633662 h 5966984"/>
              <a:gd name="connsiteX35" fmla="*/ 7612722 w 8009859"/>
              <a:gd name="connsiteY35" fmla="*/ 5643763 h 5966984"/>
              <a:gd name="connsiteX36" fmla="*/ 7595734 w 8009859"/>
              <a:gd name="connsiteY36" fmla="*/ 5654323 h 5966984"/>
              <a:gd name="connsiteX37" fmla="*/ 7580124 w 8009859"/>
              <a:gd name="connsiteY37" fmla="*/ 5665801 h 5966984"/>
              <a:gd name="connsiteX38" fmla="*/ 7564056 w 8009859"/>
              <a:gd name="connsiteY38" fmla="*/ 5678656 h 5966984"/>
              <a:gd name="connsiteX39" fmla="*/ 7549364 w 8009859"/>
              <a:gd name="connsiteY39" fmla="*/ 5691971 h 5966984"/>
              <a:gd name="connsiteX40" fmla="*/ 7536508 w 8009859"/>
              <a:gd name="connsiteY40" fmla="*/ 5705745 h 5966984"/>
              <a:gd name="connsiteX41" fmla="*/ 7530080 w 8009859"/>
              <a:gd name="connsiteY41" fmla="*/ 5712631 h 5966984"/>
              <a:gd name="connsiteX42" fmla="*/ 7523652 w 8009859"/>
              <a:gd name="connsiteY42" fmla="*/ 5720437 h 5966984"/>
              <a:gd name="connsiteX43" fmla="*/ 7518602 w 8009859"/>
              <a:gd name="connsiteY43" fmla="*/ 5728241 h 5966984"/>
              <a:gd name="connsiteX44" fmla="*/ 7513092 w 8009859"/>
              <a:gd name="connsiteY44" fmla="*/ 5735587 h 5966984"/>
              <a:gd name="connsiteX45" fmla="*/ 7507582 w 8009859"/>
              <a:gd name="connsiteY45" fmla="*/ 5738342 h 5966984"/>
              <a:gd name="connsiteX46" fmla="*/ 7502073 w 8009859"/>
              <a:gd name="connsiteY46" fmla="*/ 5740638 h 5966984"/>
              <a:gd name="connsiteX47" fmla="*/ 7496564 w 8009859"/>
              <a:gd name="connsiteY47" fmla="*/ 5741557 h 5966984"/>
              <a:gd name="connsiteX48" fmla="*/ 7491514 w 8009859"/>
              <a:gd name="connsiteY48" fmla="*/ 5742933 h 5966984"/>
              <a:gd name="connsiteX49" fmla="*/ 7486463 w 8009859"/>
              <a:gd name="connsiteY49" fmla="*/ 5742933 h 5966984"/>
              <a:gd name="connsiteX50" fmla="*/ 7481413 w 8009859"/>
              <a:gd name="connsiteY50" fmla="*/ 5742933 h 5966984"/>
              <a:gd name="connsiteX51" fmla="*/ 7470852 w 8009859"/>
              <a:gd name="connsiteY51" fmla="*/ 5742475 h 5966984"/>
              <a:gd name="connsiteX52" fmla="*/ 7461212 w 8009859"/>
              <a:gd name="connsiteY52" fmla="*/ 5740638 h 5966984"/>
              <a:gd name="connsiteX53" fmla="*/ 7450651 w 8009859"/>
              <a:gd name="connsiteY53" fmla="*/ 5739720 h 5966984"/>
              <a:gd name="connsiteX54" fmla="*/ 7446060 w 8009859"/>
              <a:gd name="connsiteY54" fmla="*/ 5738802 h 5966984"/>
              <a:gd name="connsiteX55" fmla="*/ 7441010 w 8009859"/>
              <a:gd name="connsiteY55" fmla="*/ 5739720 h 5966984"/>
              <a:gd name="connsiteX56" fmla="*/ 7435960 w 8009859"/>
              <a:gd name="connsiteY56" fmla="*/ 5740179 h 5966984"/>
              <a:gd name="connsiteX57" fmla="*/ 7431368 w 8009859"/>
              <a:gd name="connsiteY57" fmla="*/ 5741097 h 5966984"/>
              <a:gd name="connsiteX58" fmla="*/ 7425858 w 8009859"/>
              <a:gd name="connsiteY58" fmla="*/ 5742933 h 5966984"/>
              <a:gd name="connsiteX59" fmla="*/ 7421268 w 8009859"/>
              <a:gd name="connsiteY59" fmla="*/ 5744770 h 5966984"/>
              <a:gd name="connsiteX60" fmla="*/ 7417594 w 8009859"/>
              <a:gd name="connsiteY60" fmla="*/ 5747525 h 5966984"/>
              <a:gd name="connsiteX61" fmla="*/ 7414381 w 8009859"/>
              <a:gd name="connsiteY61" fmla="*/ 5751198 h 5966984"/>
              <a:gd name="connsiteX62" fmla="*/ 7411626 w 8009859"/>
              <a:gd name="connsiteY62" fmla="*/ 5754412 h 5966984"/>
              <a:gd name="connsiteX63" fmla="*/ 7408872 w 8009859"/>
              <a:gd name="connsiteY63" fmla="*/ 5758085 h 5966984"/>
              <a:gd name="connsiteX64" fmla="*/ 7405199 w 8009859"/>
              <a:gd name="connsiteY64" fmla="*/ 5765889 h 5966984"/>
              <a:gd name="connsiteX65" fmla="*/ 7398771 w 8009859"/>
              <a:gd name="connsiteY65" fmla="*/ 5780123 h 5966984"/>
              <a:gd name="connsiteX66" fmla="*/ 7396474 w 8009859"/>
              <a:gd name="connsiteY66" fmla="*/ 5784714 h 5966984"/>
              <a:gd name="connsiteX67" fmla="*/ 7394638 w 8009859"/>
              <a:gd name="connsiteY67" fmla="*/ 5786551 h 5966984"/>
              <a:gd name="connsiteX68" fmla="*/ 7392802 w 8009859"/>
              <a:gd name="connsiteY68" fmla="*/ 5787469 h 5966984"/>
              <a:gd name="connsiteX69" fmla="*/ 7389588 w 8009859"/>
              <a:gd name="connsiteY69" fmla="*/ 5787927 h 5966984"/>
              <a:gd name="connsiteX70" fmla="*/ 7386374 w 8009859"/>
              <a:gd name="connsiteY70" fmla="*/ 5787927 h 5966984"/>
              <a:gd name="connsiteX71" fmla="*/ 7383161 w 8009859"/>
              <a:gd name="connsiteY71" fmla="*/ 5787009 h 5966984"/>
              <a:gd name="connsiteX72" fmla="*/ 7380406 w 8009859"/>
              <a:gd name="connsiteY72" fmla="*/ 5786091 h 5966984"/>
              <a:gd name="connsiteX73" fmla="*/ 7377652 w 8009859"/>
              <a:gd name="connsiteY73" fmla="*/ 5783796 h 5966984"/>
              <a:gd name="connsiteX74" fmla="*/ 7374896 w 8009859"/>
              <a:gd name="connsiteY74" fmla="*/ 5781500 h 5966984"/>
              <a:gd name="connsiteX75" fmla="*/ 7369387 w 8009859"/>
              <a:gd name="connsiteY75" fmla="*/ 5776450 h 5966984"/>
              <a:gd name="connsiteX76" fmla="*/ 7360663 w 8009859"/>
              <a:gd name="connsiteY76" fmla="*/ 5765889 h 5966984"/>
              <a:gd name="connsiteX77" fmla="*/ 7356532 w 8009859"/>
              <a:gd name="connsiteY77" fmla="*/ 5761758 h 5966984"/>
              <a:gd name="connsiteX78" fmla="*/ 7354236 w 8009859"/>
              <a:gd name="connsiteY78" fmla="*/ 5760840 h 5966984"/>
              <a:gd name="connsiteX79" fmla="*/ 7352399 w 8009859"/>
              <a:gd name="connsiteY79" fmla="*/ 5760380 h 5966984"/>
              <a:gd name="connsiteX80" fmla="*/ 7350562 w 8009859"/>
              <a:gd name="connsiteY80" fmla="*/ 5760840 h 5966984"/>
              <a:gd name="connsiteX81" fmla="*/ 7347350 w 8009859"/>
              <a:gd name="connsiteY81" fmla="*/ 5761758 h 5966984"/>
              <a:gd name="connsiteX82" fmla="*/ 7337707 w 8009859"/>
              <a:gd name="connsiteY82" fmla="*/ 5765889 h 5966984"/>
              <a:gd name="connsiteX83" fmla="*/ 7326230 w 8009859"/>
              <a:gd name="connsiteY83" fmla="*/ 5771399 h 5966984"/>
              <a:gd name="connsiteX84" fmla="*/ 7314292 w 8009859"/>
              <a:gd name="connsiteY84" fmla="*/ 5777827 h 5966984"/>
              <a:gd name="connsiteX85" fmla="*/ 7290876 w 8009859"/>
              <a:gd name="connsiteY85" fmla="*/ 5790224 h 5966984"/>
              <a:gd name="connsiteX86" fmla="*/ 7278021 w 8009859"/>
              <a:gd name="connsiteY86" fmla="*/ 5796651 h 5966984"/>
              <a:gd name="connsiteX87" fmla="*/ 7272972 w 8009859"/>
              <a:gd name="connsiteY87" fmla="*/ 5798946 h 5966984"/>
              <a:gd name="connsiteX88" fmla="*/ 7267920 w 8009859"/>
              <a:gd name="connsiteY88" fmla="*/ 5801701 h 5966984"/>
              <a:gd name="connsiteX89" fmla="*/ 7258738 w 8009859"/>
              <a:gd name="connsiteY89" fmla="*/ 5807211 h 5966984"/>
              <a:gd name="connsiteX90" fmla="*/ 7249556 w 8009859"/>
              <a:gd name="connsiteY90" fmla="*/ 5813180 h 5966984"/>
              <a:gd name="connsiteX91" fmla="*/ 7240373 w 8009859"/>
              <a:gd name="connsiteY91" fmla="*/ 5819608 h 5966984"/>
              <a:gd name="connsiteX92" fmla="*/ 7229354 w 8009859"/>
              <a:gd name="connsiteY92" fmla="*/ 5825117 h 5966984"/>
              <a:gd name="connsiteX93" fmla="*/ 7223844 w 8009859"/>
              <a:gd name="connsiteY93" fmla="*/ 5827872 h 5966984"/>
              <a:gd name="connsiteX94" fmla="*/ 7217416 w 8009859"/>
              <a:gd name="connsiteY94" fmla="*/ 5830627 h 5966984"/>
              <a:gd name="connsiteX95" fmla="*/ 7210989 w 8009859"/>
              <a:gd name="connsiteY95" fmla="*/ 5832463 h 5966984"/>
              <a:gd name="connsiteX96" fmla="*/ 7203184 w 8009859"/>
              <a:gd name="connsiteY96" fmla="*/ 5834300 h 5966984"/>
              <a:gd name="connsiteX97" fmla="*/ 7195378 w 8009859"/>
              <a:gd name="connsiteY97" fmla="*/ 5835676 h 5966984"/>
              <a:gd name="connsiteX98" fmla="*/ 7186656 w 8009859"/>
              <a:gd name="connsiteY98" fmla="*/ 5836594 h 5966984"/>
              <a:gd name="connsiteX99" fmla="*/ 7188951 w 8009859"/>
              <a:gd name="connsiteY99" fmla="*/ 5840267 h 5966984"/>
              <a:gd name="connsiteX100" fmla="*/ 7191706 w 8009859"/>
              <a:gd name="connsiteY100" fmla="*/ 5843022 h 5966984"/>
              <a:gd name="connsiteX101" fmla="*/ 7194920 w 8009859"/>
              <a:gd name="connsiteY101" fmla="*/ 5845777 h 5966984"/>
              <a:gd name="connsiteX102" fmla="*/ 7198134 w 8009859"/>
              <a:gd name="connsiteY102" fmla="*/ 5847155 h 5966984"/>
              <a:gd name="connsiteX103" fmla="*/ 7202266 w 8009859"/>
              <a:gd name="connsiteY103" fmla="*/ 5848073 h 5966984"/>
              <a:gd name="connsiteX104" fmla="*/ 7206398 w 8009859"/>
              <a:gd name="connsiteY104" fmla="*/ 5848532 h 5966984"/>
              <a:gd name="connsiteX105" fmla="*/ 7210989 w 8009859"/>
              <a:gd name="connsiteY105" fmla="*/ 5848073 h 5966984"/>
              <a:gd name="connsiteX106" fmla="*/ 7215122 w 8009859"/>
              <a:gd name="connsiteY106" fmla="*/ 5847613 h 5966984"/>
              <a:gd name="connsiteX107" fmla="*/ 7225222 w 8009859"/>
              <a:gd name="connsiteY107" fmla="*/ 5845777 h 5966984"/>
              <a:gd name="connsiteX108" fmla="*/ 7234864 w 8009859"/>
              <a:gd name="connsiteY108" fmla="*/ 5843940 h 5966984"/>
              <a:gd name="connsiteX109" fmla="*/ 7244964 w 8009859"/>
              <a:gd name="connsiteY109" fmla="*/ 5841186 h 5966984"/>
              <a:gd name="connsiteX110" fmla="*/ 7254606 w 8009859"/>
              <a:gd name="connsiteY110" fmla="*/ 5839349 h 5966984"/>
              <a:gd name="connsiteX111" fmla="*/ 7258280 w 8009859"/>
              <a:gd name="connsiteY111" fmla="*/ 5841646 h 5966984"/>
              <a:gd name="connsiteX112" fmla="*/ 7261034 w 8009859"/>
              <a:gd name="connsiteY112" fmla="*/ 5843940 h 5966984"/>
              <a:gd name="connsiteX113" fmla="*/ 7262410 w 8009859"/>
              <a:gd name="connsiteY113" fmla="*/ 5845777 h 5966984"/>
              <a:gd name="connsiteX114" fmla="*/ 7263329 w 8009859"/>
              <a:gd name="connsiteY114" fmla="*/ 5848073 h 5966984"/>
              <a:gd name="connsiteX115" fmla="*/ 7263329 w 8009859"/>
              <a:gd name="connsiteY115" fmla="*/ 5849910 h 5966984"/>
              <a:gd name="connsiteX116" fmla="*/ 7261952 w 8009859"/>
              <a:gd name="connsiteY116" fmla="*/ 5851746 h 5966984"/>
              <a:gd name="connsiteX117" fmla="*/ 7260116 w 8009859"/>
              <a:gd name="connsiteY117" fmla="*/ 5853583 h 5966984"/>
              <a:gd name="connsiteX118" fmla="*/ 7257361 w 8009859"/>
              <a:gd name="connsiteY118" fmla="*/ 5854959 h 5966984"/>
              <a:gd name="connsiteX119" fmla="*/ 7250015 w 8009859"/>
              <a:gd name="connsiteY119" fmla="*/ 5859092 h 5966984"/>
              <a:gd name="connsiteX120" fmla="*/ 7240373 w 8009859"/>
              <a:gd name="connsiteY120" fmla="*/ 5862305 h 5966984"/>
              <a:gd name="connsiteX121" fmla="*/ 7228896 w 8009859"/>
              <a:gd name="connsiteY121" fmla="*/ 5865520 h 5966984"/>
              <a:gd name="connsiteX122" fmla="*/ 7215580 w 8009859"/>
              <a:gd name="connsiteY122" fmla="*/ 5868733 h 5966984"/>
              <a:gd name="connsiteX123" fmla="*/ 7201348 w 8009859"/>
              <a:gd name="connsiteY123" fmla="*/ 5871029 h 5966984"/>
              <a:gd name="connsiteX124" fmla="*/ 7186656 w 8009859"/>
              <a:gd name="connsiteY124" fmla="*/ 5873784 h 5966984"/>
              <a:gd name="connsiteX125" fmla="*/ 7157272 w 8009859"/>
              <a:gd name="connsiteY125" fmla="*/ 5877916 h 5966984"/>
              <a:gd name="connsiteX126" fmla="*/ 7131102 w 8009859"/>
              <a:gd name="connsiteY126" fmla="*/ 5882048 h 5966984"/>
              <a:gd name="connsiteX127" fmla="*/ 7121001 w 8009859"/>
              <a:gd name="connsiteY127" fmla="*/ 5884803 h 5966984"/>
              <a:gd name="connsiteX128" fmla="*/ 7112278 w 8009859"/>
              <a:gd name="connsiteY128" fmla="*/ 5886640 h 5966984"/>
              <a:gd name="connsiteX129" fmla="*/ 7115033 w 8009859"/>
              <a:gd name="connsiteY129" fmla="*/ 5882048 h 5966984"/>
              <a:gd name="connsiteX130" fmla="*/ 7116410 w 8009859"/>
              <a:gd name="connsiteY130" fmla="*/ 5877457 h 5966984"/>
              <a:gd name="connsiteX131" fmla="*/ 7117788 w 8009859"/>
              <a:gd name="connsiteY131" fmla="*/ 5873784 h 5966984"/>
              <a:gd name="connsiteX132" fmla="*/ 7118246 w 8009859"/>
              <a:gd name="connsiteY132" fmla="*/ 5870111 h 5966984"/>
              <a:gd name="connsiteX133" fmla="*/ 7118246 w 8009859"/>
              <a:gd name="connsiteY133" fmla="*/ 5866438 h 5966984"/>
              <a:gd name="connsiteX134" fmla="*/ 7118246 w 8009859"/>
              <a:gd name="connsiteY134" fmla="*/ 5863224 h 5966984"/>
              <a:gd name="connsiteX135" fmla="*/ 7117788 w 8009859"/>
              <a:gd name="connsiteY135" fmla="*/ 5860010 h 5966984"/>
              <a:gd name="connsiteX136" fmla="*/ 7116410 w 8009859"/>
              <a:gd name="connsiteY136" fmla="*/ 5857256 h 5966984"/>
              <a:gd name="connsiteX137" fmla="*/ 7113196 w 8009859"/>
              <a:gd name="connsiteY137" fmla="*/ 5851746 h 5966984"/>
              <a:gd name="connsiteX138" fmla="*/ 7109982 w 8009859"/>
              <a:gd name="connsiteY138" fmla="*/ 5847155 h 5966984"/>
              <a:gd name="connsiteX139" fmla="*/ 7101259 w 8009859"/>
              <a:gd name="connsiteY139" fmla="*/ 5838431 h 5966984"/>
              <a:gd name="connsiteX140" fmla="*/ 7097586 w 8009859"/>
              <a:gd name="connsiteY140" fmla="*/ 5834300 h 5966984"/>
              <a:gd name="connsiteX141" fmla="*/ 7093913 w 8009859"/>
              <a:gd name="connsiteY141" fmla="*/ 5830167 h 5966984"/>
              <a:gd name="connsiteX142" fmla="*/ 7092995 w 8009859"/>
              <a:gd name="connsiteY142" fmla="*/ 5827872 h 5966984"/>
              <a:gd name="connsiteX143" fmla="*/ 7092077 w 8009859"/>
              <a:gd name="connsiteY143" fmla="*/ 5825576 h 5966984"/>
              <a:gd name="connsiteX144" fmla="*/ 7091617 w 8009859"/>
              <a:gd name="connsiteY144" fmla="*/ 5823739 h 5966984"/>
              <a:gd name="connsiteX145" fmla="*/ 7091617 w 8009859"/>
              <a:gd name="connsiteY145" fmla="*/ 5821444 h 5966984"/>
              <a:gd name="connsiteX146" fmla="*/ 7092077 w 8009859"/>
              <a:gd name="connsiteY146" fmla="*/ 5818689 h 5966984"/>
              <a:gd name="connsiteX147" fmla="*/ 7092535 w 8009859"/>
              <a:gd name="connsiteY147" fmla="*/ 5815935 h 5966984"/>
              <a:gd name="connsiteX148" fmla="*/ 7093913 w 8009859"/>
              <a:gd name="connsiteY148" fmla="*/ 5813180 h 5966984"/>
              <a:gd name="connsiteX149" fmla="*/ 7096208 w 8009859"/>
              <a:gd name="connsiteY149" fmla="*/ 5809965 h 5966984"/>
              <a:gd name="connsiteX150" fmla="*/ 7098963 w 8009859"/>
              <a:gd name="connsiteY150" fmla="*/ 5806752 h 5966984"/>
              <a:gd name="connsiteX151" fmla="*/ 7102178 w 8009859"/>
              <a:gd name="connsiteY151" fmla="*/ 5803538 h 5966984"/>
              <a:gd name="connsiteX152" fmla="*/ 7111360 w 8009859"/>
              <a:gd name="connsiteY152" fmla="*/ 5795733 h 5966984"/>
              <a:gd name="connsiteX153" fmla="*/ 7107227 w 8009859"/>
              <a:gd name="connsiteY153" fmla="*/ 5788846 h 5966984"/>
              <a:gd name="connsiteX154" fmla="*/ 7105390 w 8009859"/>
              <a:gd name="connsiteY154" fmla="*/ 5786551 h 5966984"/>
              <a:gd name="connsiteX155" fmla="*/ 7103554 w 8009859"/>
              <a:gd name="connsiteY155" fmla="*/ 5784714 h 5966984"/>
              <a:gd name="connsiteX156" fmla="*/ 7101718 w 8009859"/>
              <a:gd name="connsiteY156" fmla="*/ 5783796 h 5966984"/>
              <a:gd name="connsiteX157" fmla="*/ 7100341 w 8009859"/>
              <a:gd name="connsiteY157" fmla="*/ 5783336 h 5966984"/>
              <a:gd name="connsiteX158" fmla="*/ 7098963 w 8009859"/>
              <a:gd name="connsiteY158" fmla="*/ 5783796 h 5966984"/>
              <a:gd name="connsiteX159" fmla="*/ 7097586 w 8009859"/>
              <a:gd name="connsiteY159" fmla="*/ 5784254 h 5966984"/>
              <a:gd name="connsiteX160" fmla="*/ 7093913 w 8009859"/>
              <a:gd name="connsiteY160" fmla="*/ 5787009 h 5966984"/>
              <a:gd name="connsiteX161" fmla="*/ 7091617 w 8009859"/>
              <a:gd name="connsiteY161" fmla="*/ 5791142 h 5966984"/>
              <a:gd name="connsiteX162" fmla="*/ 7084731 w 8009859"/>
              <a:gd name="connsiteY162" fmla="*/ 5802161 h 5966984"/>
              <a:gd name="connsiteX163" fmla="*/ 7081516 w 8009859"/>
              <a:gd name="connsiteY163" fmla="*/ 5808129 h 5966984"/>
              <a:gd name="connsiteX164" fmla="*/ 7077385 w 8009859"/>
              <a:gd name="connsiteY164" fmla="*/ 5814098 h 5966984"/>
              <a:gd name="connsiteX165" fmla="*/ 7072334 w 8009859"/>
              <a:gd name="connsiteY165" fmla="*/ 5820066 h 5966984"/>
              <a:gd name="connsiteX166" fmla="*/ 7069579 w 8009859"/>
              <a:gd name="connsiteY166" fmla="*/ 5822362 h 5966984"/>
              <a:gd name="connsiteX167" fmla="*/ 7066824 w 8009859"/>
              <a:gd name="connsiteY167" fmla="*/ 5824657 h 5966984"/>
              <a:gd name="connsiteX168" fmla="*/ 7063611 w 8009859"/>
              <a:gd name="connsiteY168" fmla="*/ 5826954 h 5966984"/>
              <a:gd name="connsiteX169" fmla="*/ 7060396 w 8009859"/>
              <a:gd name="connsiteY169" fmla="*/ 5828330 h 5966984"/>
              <a:gd name="connsiteX170" fmla="*/ 7056265 w 8009859"/>
              <a:gd name="connsiteY170" fmla="*/ 5829708 h 5966984"/>
              <a:gd name="connsiteX171" fmla="*/ 7052592 w 8009859"/>
              <a:gd name="connsiteY171" fmla="*/ 5830167 h 5966984"/>
              <a:gd name="connsiteX172" fmla="*/ 7048919 w 8009859"/>
              <a:gd name="connsiteY172" fmla="*/ 5830627 h 5966984"/>
              <a:gd name="connsiteX173" fmla="*/ 7044328 w 8009859"/>
              <a:gd name="connsiteY173" fmla="*/ 5830167 h 5966984"/>
              <a:gd name="connsiteX174" fmla="*/ 7039736 w 8009859"/>
              <a:gd name="connsiteY174" fmla="*/ 5828790 h 5966984"/>
              <a:gd name="connsiteX175" fmla="*/ 7034227 w 8009859"/>
              <a:gd name="connsiteY175" fmla="*/ 5827412 h 5966984"/>
              <a:gd name="connsiteX176" fmla="*/ 7032849 w 8009859"/>
              <a:gd name="connsiteY176" fmla="*/ 5831545 h 5966984"/>
              <a:gd name="connsiteX177" fmla="*/ 7032390 w 8009859"/>
              <a:gd name="connsiteY177" fmla="*/ 5835676 h 5966984"/>
              <a:gd name="connsiteX178" fmla="*/ 7031931 w 8009859"/>
              <a:gd name="connsiteY178" fmla="*/ 5839349 h 5966984"/>
              <a:gd name="connsiteX179" fmla="*/ 7031931 w 8009859"/>
              <a:gd name="connsiteY179" fmla="*/ 5842564 h 5966984"/>
              <a:gd name="connsiteX180" fmla="*/ 7032390 w 8009859"/>
              <a:gd name="connsiteY180" fmla="*/ 5846237 h 5966984"/>
              <a:gd name="connsiteX181" fmla="*/ 7033768 w 8009859"/>
              <a:gd name="connsiteY181" fmla="*/ 5849910 h 5966984"/>
              <a:gd name="connsiteX182" fmla="*/ 7035604 w 8009859"/>
              <a:gd name="connsiteY182" fmla="*/ 5855878 h 5966984"/>
              <a:gd name="connsiteX183" fmla="*/ 7038358 w 8009859"/>
              <a:gd name="connsiteY183" fmla="*/ 5861387 h 5966984"/>
              <a:gd name="connsiteX184" fmla="*/ 7042492 w 8009859"/>
              <a:gd name="connsiteY184" fmla="*/ 5866438 h 5966984"/>
              <a:gd name="connsiteX185" fmla="*/ 7046164 w 8009859"/>
              <a:gd name="connsiteY185" fmla="*/ 5871029 h 5966984"/>
              <a:gd name="connsiteX186" fmla="*/ 7050296 w 8009859"/>
              <a:gd name="connsiteY186" fmla="*/ 5875161 h 5966984"/>
              <a:gd name="connsiteX187" fmla="*/ 7057184 w 8009859"/>
              <a:gd name="connsiteY187" fmla="*/ 5882507 h 5966984"/>
              <a:gd name="connsiteX188" fmla="*/ 7059020 w 8009859"/>
              <a:gd name="connsiteY188" fmla="*/ 5885721 h 5966984"/>
              <a:gd name="connsiteX189" fmla="*/ 7060396 w 8009859"/>
              <a:gd name="connsiteY189" fmla="*/ 5888476 h 5966984"/>
              <a:gd name="connsiteX190" fmla="*/ 7060396 w 8009859"/>
              <a:gd name="connsiteY190" fmla="*/ 5889853 h 5966984"/>
              <a:gd name="connsiteX191" fmla="*/ 7059938 w 8009859"/>
              <a:gd name="connsiteY191" fmla="*/ 5891231 h 5966984"/>
              <a:gd name="connsiteX192" fmla="*/ 7058560 w 8009859"/>
              <a:gd name="connsiteY192" fmla="*/ 5892607 h 5966984"/>
              <a:gd name="connsiteX193" fmla="*/ 7057642 w 8009859"/>
              <a:gd name="connsiteY193" fmla="*/ 5893986 h 5966984"/>
              <a:gd name="connsiteX194" fmla="*/ 7053050 w 8009859"/>
              <a:gd name="connsiteY194" fmla="*/ 5896280 h 5966984"/>
              <a:gd name="connsiteX195" fmla="*/ 7046623 w 8009859"/>
              <a:gd name="connsiteY195" fmla="*/ 5898117 h 5966984"/>
              <a:gd name="connsiteX196" fmla="*/ 7036522 w 8009859"/>
              <a:gd name="connsiteY196" fmla="*/ 5900413 h 5966984"/>
              <a:gd name="connsiteX197" fmla="*/ 7028258 w 8009859"/>
              <a:gd name="connsiteY197" fmla="*/ 5901332 h 5966984"/>
              <a:gd name="connsiteX198" fmla="*/ 7022748 w 8009859"/>
              <a:gd name="connsiteY198" fmla="*/ 5900872 h 5966984"/>
              <a:gd name="connsiteX199" fmla="*/ 7020454 w 8009859"/>
              <a:gd name="connsiteY199" fmla="*/ 5900413 h 5966984"/>
              <a:gd name="connsiteX200" fmla="*/ 7019076 w 8009859"/>
              <a:gd name="connsiteY200" fmla="*/ 5899953 h 5966984"/>
              <a:gd name="connsiteX201" fmla="*/ 7017699 w 8009859"/>
              <a:gd name="connsiteY201" fmla="*/ 5899035 h 5966984"/>
              <a:gd name="connsiteX202" fmla="*/ 7017239 w 8009859"/>
              <a:gd name="connsiteY202" fmla="*/ 5897659 h 5966984"/>
              <a:gd name="connsiteX203" fmla="*/ 7016780 w 8009859"/>
              <a:gd name="connsiteY203" fmla="*/ 5894904 h 5966984"/>
              <a:gd name="connsiteX204" fmla="*/ 7016780 w 8009859"/>
              <a:gd name="connsiteY204" fmla="*/ 5891231 h 5966984"/>
              <a:gd name="connsiteX205" fmla="*/ 7017699 w 8009859"/>
              <a:gd name="connsiteY205" fmla="*/ 5887558 h 5966984"/>
              <a:gd name="connsiteX206" fmla="*/ 7019994 w 8009859"/>
              <a:gd name="connsiteY206" fmla="*/ 5877916 h 5966984"/>
              <a:gd name="connsiteX207" fmla="*/ 7020454 w 8009859"/>
              <a:gd name="connsiteY207" fmla="*/ 5873784 h 5966984"/>
              <a:gd name="connsiteX208" fmla="*/ 7020454 w 8009859"/>
              <a:gd name="connsiteY208" fmla="*/ 5868733 h 5966984"/>
              <a:gd name="connsiteX209" fmla="*/ 7019994 w 8009859"/>
              <a:gd name="connsiteY209" fmla="*/ 5865978 h 5966984"/>
              <a:gd name="connsiteX210" fmla="*/ 7019076 w 8009859"/>
              <a:gd name="connsiteY210" fmla="*/ 5863683 h 5966984"/>
              <a:gd name="connsiteX211" fmla="*/ 7017699 w 8009859"/>
              <a:gd name="connsiteY211" fmla="*/ 5861847 h 5966984"/>
              <a:gd name="connsiteX212" fmla="*/ 7016320 w 8009859"/>
              <a:gd name="connsiteY212" fmla="*/ 5859092 h 5966984"/>
              <a:gd name="connsiteX213" fmla="*/ 7014484 w 8009859"/>
              <a:gd name="connsiteY213" fmla="*/ 5856796 h 5966984"/>
              <a:gd name="connsiteX214" fmla="*/ 7011730 w 8009859"/>
              <a:gd name="connsiteY214" fmla="*/ 5854501 h 5966984"/>
              <a:gd name="connsiteX215" fmla="*/ 7008516 w 8009859"/>
              <a:gd name="connsiteY215" fmla="*/ 5853123 h 5966984"/>
              <a:gd name="connsiteX216" fmla="*/ 7005302 w 8009859"/>
              <a:gd name="connsiteY216" fmla="*/ 5850828 h 5966984"/>
              <a:gd name="connsiteX217" fmla="*/ 6999792 w 8009859"/>
              <a:gd name="connsiteY217" fmla="*/ 5851286 h 5966984"/>
              <a:gd name="connsiteX218" fmla="*/ 6995201 w 8009859"/>
              <a:gd name="connsiteY218" fmla="*/ 5852664 h 5966984"/>
              <a:gd name="connsiteX219" fmla="*/ 6991988 w 8009859"/>
              <a:gd name="connsiteY219" fmla="*/ 5854501 h 5966984"/>
              <a:gd name="connsiteX220" fmla="*/ 6989233 w 8009859"/>
              <a:gd name="connsiteY220" fmla="*/ 5857256 h 5966984"/>
              <a:gd name="connsiteX221" fmla="*/ 6987855 w 8009859"/>
              <a:gd name="connsiteY221" fmla="*/ 5861387 h 5966984"/>
              <a:gd name="connsiteX222" fmla="*/ 6986478 w 8009859"/>
              <a:gd name="connsiteY222" fmla="*/ 5865520 h 5966984"/>
              <a:gd name="connsiteX223" fmla="*/ 6986018 w 8009859"/>
              <a:gd name="connsiteY223" fmla="*/ 5870111 h 5966984"/>
              <a:gd name="connsiteX224" fmla="*/ 6985560 w 8009859"/>
              <a:gd name="connsiteY224" fmla="*/ 5874702 h 5966984"/>
              <a:gd name="connsiteX225" fmla="*/ 6985100 w 8009859"/>
              <a:gd name="connsiteY225" fmla="*/ 5894904 h 5966984"/>
              <a:gd name="connsiteX226" fmla="*/ 6985100 w 8009859"/>
              <a:gd name="connsiteY226" fmla="*/ 5899953 h 5966984"/>
              <a:gd name="connsiteX227" fmla="*/ 6984182 w 8009859"/>
              <a:gd name="connsiteY227" fmla="*/ 5903626 h 5966984"/>
              <a:gd name="connsiteX228" fmla="*/ 6982806 w 8009859"/>
              <a:gd name="connsiteY228" fmla="*/ 5906841 h 5966984"/>
              <a:gd name="connsiteX229" fmla="*/ 6981428 w 8009859"/>
              <a:gd name="connsiteY229" fmla="*/ 5909596 h 5966984"/>
              <a:gd name="connsiteX230" fmla="*/ 6980050 w 8009859"/>
              <a:gd name="connsiteY230" fmla="*/ 5911432 h 5966984"/>
              <a:gd name="connsiteX231" fmla="*/ 6978672 w 8009859"/>
              <a:gd name="connsiteY231" fmla="*/ 5911891 h 5966984"/>
              <a:gd name="connsiteX232" fmla="*/ 6974082 w 8009859"/>
              <a:gd name="connsiteY232" fmla="*/ 5913727 h 5966984"/>
              <a:gd name="connsiteX233" fmla="*/ 6968572 w 8009859"/>
              <a:gd name="connsiteY233" fmla="*/ 5914645 h 5966984"/>
              <a:gd name="connsiteX234" fmla="*/ 6962604 w 8009859"/>
              <a:gd name="connsiteY234" fmla="*/ 5915105 h 5966984"/>
              <a:gd name="connsiteX235" fmla="*/ 6948830 w 8009859"/>
              <a:gd name="connsiteY235" fmla="*/ 5915564 h 5966984"/>
              <a:gd name="connsiteX236" fmla="*/ 6941942 w 8009859"/>
              <a:gd name="connsiteY236" fmla="*/ 5916482 h 5966984"/>
              <a:gd name="connsiteX237" fmla="*/ 6935056 w 8009859"/>
              <a:gd name="connsiteY237" fmla="*/ 5917400 h 5966984"/>
              <a:gd name="connsiteX238" fmla="*/ 6929088 w 8009859"/>
              <a:gd name="connsiteY238" fmla="*/ 5918318 h 5966984"/>
              <a:gd name="connsiteX239" fmla="*/ 6923578 w 8009859"/>
              <a:gd name="connsiteY239" fmla="*/ 5920615 h 5966984"/>
              <a:gd name="connsiteX240" fmla="*/ 6920823 w 8009859"/>
              <a:gd name="connsiteY240" fmla="*/ 5921533 h 5966984"/>
              <a:gd name="connsiteX241" fmla="*/ 6918528 w 8009859"/>
              <a:gd name="connsiteY241" fmla="*/ 5923369 h 5966984"/>
              <a:gd name="connsiteX242" fmla="*/ 6916692 w 8009859"/>
              <a:gd name="connsiteY242" fmla="*/ 5925206 h 5966984"/>
              <a:gd name="connsiteX243" fmla="*/ 6915314 w 8009859"/>
              <a:gd name="connsiteY243" fmla="*/ 5927042 h 5966984"/>
              <a:gd name="connsiteX244" fmla="*/ 6913937 w 8009859"/>
              <a:gd name="connsiteY244" fmla="*/ 5929337 h 5966984"/>
              <a:gd name="connsiteX245" fmla="*/ 6913477 w 8009859"/>
              <a:gd name="connsiteY245" fmla="*/ 5932092 h 5966984"/>
              <a:gd name="connsiteX246" fmla="*/ 6913018 w 8009859"/>
              <a:gd name="connsiteY246" fmla="*/ 5934847 h 5966984"/>
              <a:gd name="connsiteX247" fmla="*/ 6913477 w 8009859"/>
              <a:gd name="connsiteY247" fmla="*/ 5938061 h 5966984"/>
              <a:gd name="connsiteX248" fmla="*/ 6913937 w 8009859"/>
              <a:gd name="connsiteY248" fmla="*/ 5941734 h 5966984"/>
              <a:gd name="connsiteX249" fmla="*/ 6915774 w 8009859"/>
              <a:gd name="connsiteY249" fmla="*/ 5945866 h 5966984"/>
              <a:gd name="connsiteX250" fmla="*/ 6917610 w 8009859"/>
              <a:gd name="connsiteY250" fmla="*/ 5950457 h 5966984"/>
              <a:gd name="connsiteX251" fmla="*/ 6920364 w 8009859"/>
              <a:gd name="connsiteY251" fmla="*/ 5955508 h 5966984"/>
              <a:gd name="connsiteX252" fmla="*/ 6902918 w 8009859"/>
              <a:gd name="connsiteY252" fmla="*/ 5958721 h 5966984"/>
              <a:gd name="connsiteX253" fmla="*/ 6886390 w 8009859"/>
              <a:gd name="connsiteY253" fmla="*/ 5961476 h 5966984"/>
              <a:gd name="connsiteX254" fmla="*/ 6870320 w 8009859"/>
              <a:gd name="connsiteY254" fmla="*/ 5963772 h 5966984"/>
              <a:gd name="connsiteX255" fmla="*/ 6854710 w 8009859"/>
              <a:gd name="connsiteY255" fmla="*/ 5965149 h 5966984"/>
              <a:gd name="connsiteX256" fmla="*/ 6839559 w 8009859"/>
              <a:gd name="connsiteY256" fmla="*/ 5966527 h 5966984"/>
              <a:gd name="connsiteX257" fmla="*/ 6824915 w 8009859"/>
              <a:gd name="connsiteY257" fmla="*/ 5966984 h 5966984"/>
              <a:gd name="connsiteX258" fmla="*/ 6795392 w 8009859"/>
              <a:gd name="connsiteY258" fmla="*/ 5966984 h 5966984"/>
              <a:gd name="connsiteX259" fmla="*/ 6767018 w 8009859"/>
              <a:gd name="connsiteY259" fmla="*/ 5966527 h 5966984"/>
              <a:gd name="connsiteX260" fmla="*/ 6739010 w 8009859"/>
              <a:gd name="connsiteY260" fmla="*/ 5965149 h 5966984"/>
              <a:gd name="connsiteX261" fmla="*/ 6710544 w 8009859"/>
              <a:gd name="connsiteY261" fmla="*/ 5964231 h 5966984"/>
              <a:gd name="connsiteX262" fmla="*/ 6681620 w 8009859"/>
              <a:gd name="connsiteY262" fmla="*/ 5963772 h 5966984"/>
              <a:gd name="connsiteX263" fmla="*/ 6682539 w 8009859"/>
              <a:gd name="connsiteY263" fmla="*/ 5953212 h 5966984"/>
              <a:gd name="connsiteX264" fmla="*/ 6681161 w 8009859"/>
              <a:gd name="connsiteY264" fmla="*/ 5944489 h 5966984"/>
              <a:gd name="connsiteX265" fmla="*/ 6679784 w 8009859"/>
              <a:gd name="connsiteY265" fmla="*/ 5935765 h 5966984"/>
              <a:gd name="connsiteX266" fmla="*/ 6677488 w 8009859"/>
              <a:gd name="connsiteY266" fmla="*/ 5928419 h 5966984"/>
              <a:gd name="connsiteX267" fmla="*/ 6674733 w 8009859"/>
              <a:gd name="connsiteY267" fmla="*/ 5921533 h 5966984"/>
              <a:gd name="connsiteX268" fmla="*/ 6671978 w 8009859"/>
              <a:gd name="connsiteY268" fmla="*/ 5915105 h 5966984"/>
              <a:gd name="connsiteX269" fmla="*/ 6666469 w 8009859"/>
              <a:gd name="connsiteY269" fmla="*/ 5903626 h 5966984"/>
              <a:gd name="connsiteX270" fmla="*/ 6663714 w 8009859"/>
              <a:gd name="connsiteY270" fmla="*/ 5898117 h 5966984"/>
              <a:gd name="connsiteX271" fmla="*/ 6662338 w 8009859"/>
              <a:gd name="connsiteY271" fmla="*/ 5892607 h 5966984"/>
              <a:gd name="connsiteX272" fmla="*/ 6660960 w 8009859"/>
              <a:gd name="connsiteY272" fmla="*/ 5887558 h 5966984"/>
              <a:gd name="connsiteX273" fmla="*/ 6660960 w 8009859"/>
              <a:gd name="connsiteY273" fmla="*/ 5882048 h 5966984"/>
              <a:gd name="connsiteX274" fmla="*/ 6661419 w 8009859"/>
              <a:gd name="connsiteY274" fmla="*/ 5876079 h 5966984"/>
              <a:gd name="connsiteX275" fmla="*/ 6664174 w 8009859"/>
              <a:gd name="connsiteY275" fmla="*/ 5870111 h 5966984"/>
              <a:gd name="connsiteX276" fmla="*/ 6667847 w 8009859"/>
              <a:gd name="connsiteY276" fmla="*/ 5863224 h 5966984"/>
              <a:gd name="connsiteX277" fmla="*/ 6672896 w 8009859"/>
              <a:gd name="connsiteY277" fmla="*/ 5856337 h 5966984"/>
              <a:gd name="connsiteX278" fmla="*/ 6666469 w 8009859"/>
              <a:gd name="connsiteY278" fmla="*/ 5854041 h 5966984"/>
              <a:gd name="connsiteX279" fmla="*/ 6659582 w 8009859"/>
              <a:gd name="connsiteY279" fmla="*/ 5851746 h 5966984"/>
              <a:gd name="connsiteX280" fmla="*/ 6643512 w 8009859"/>
              <a:gd name="connsiteY280" fmla="*/ 5848532 h 5966984"/>
              <a:gd name="connsiteX281" fmla="*/ 6626526 w 8009859"/>
              <a:gd name="connsiteY281" fmla="*/ 5845777 h 5966984"/>
              <a:gd name="connsiteX282" fmla="*/ 6607701 w 8009859"/>
              <a:gd name="connsiteY282" fmla="*/ 5843940 h 5966984"/>
              <a:gd name="connsiteX283" fmla="*/ 6587960 w 8009859"/>
              <a:gd name="connsiteY283" fmla="*/ 5842564 h 5966984"/>
              <a:gd name="connsiteX284" fmla="*/ 6567298 w 8009859"/>
              <a:gd name="connsiteY284" fmla="*/ 5842104 h 5966984"/>
              <a:gd name="connsiteX285" fmla="*/ 6546178 w 8009859"/>
              <a:gd name="connsiteY285" fmla="*/ 5842104 h 5966984"/>
              <a:gd name="connsiteX286" fmla="*/ 6524140 w 8009859"/>
              <a:gd name="connsiteY286" fmla="*/ 5842564 h 5966984"/>
              <a:gd name="connsiteX287" fmla="*/ 6502562 w 8009859"/>
              <a:gd name="connsiteY287" fmla="*/ 5843940 h 5966984"/>
              <a:gd name="connsiteX288" fmla="*/ 6480983 w 8009859"/>
              <a:gd name="connsiteY288" fmla="*/ 5845777 h 5966984"/>
              <a:gd name="connsiteX289" fmla="*/ 6460323 w 8009859"/>
              <a:gd name="connsiteY289" fmla="*/ 5848073 h 5966984"/>
              <a:gd name="connsiteX290" fmla="*/ 6440122 w 8009859"/>
              <a:gd name="connsiteY290" fmla="*/ 5851286 h 5966984"/>
              <a:gd name="connsiteX291" fmla="*/ 6421297 w 8009859"/>
              <a:gd name="connsiteY291" fmla="*/ 5854501 h 5966984"/>
              <a:gd name="connsiteX292" fmla="*/ 6403850 w 8009859"/>
              <a:gd name="connsiteY292" fmla="*/ 5858632 h 5966984"/>
              <a:gd name="connsiteX293" fmla="*/ 6387782 w 8009859"/>
              <a:gd name="connsiteY293" fmla="*/ 5862765 h 5966984"/>
              <a:gd name="connsiteX294" fmla="*/ 6373548 w 8009859"/>
              <a:gd name="connsiteY294" fmla="*/ 5867815 h 5966984"/>
              <a:gd name="connsiteX295" fmla="*/ 6368957 w 8009859"/>
              <a:gd name="connsiteY295" fmla="*/ 5870111 h 5966984"/>
              <a:gd name="connsiteX296" fmla="*/ 6365284 w 8009859"/>
              <a:gd name="connsiteY296" fmla="*/ 5873324 h 5966984"/>
              <a:gd name="connsiteX297" fmla="*/ 6362989 w 8009859"/>
              <a:gd name="connsiteY297" fmla="*/ 5876539 h 5966984"/>
              <a:gd name="connsiteX298" fmla="*/ 6360693 w 8009859"/>
              <a:gd name="connsiteY298" fmla="*/ 5880670 h 5966984"/>
              <a:gd name="connsiteX299" fmla="*/ 6359316 w 8009859"/>
              <a:gd name="connsiteY299" fmla="*/ 5885262 h 5966984"/>
              <a:gd name="connsiteX300" fmla="*/ 6358398 w 8009859"/>
              <a:gd name="connsiteY300" fmla="*/ 5890771 h 5966984"/>
              <a:gd name="connsiteX301" fmla="*/ 6356562 w 8009859"/>
              <a:gd name="connsiteY301" fmla="*/ 5903168 h 5966984"/>
              <a:gd name="connsiteX302" fmla="*/ 6343706 w 8009859"/>
              <a:gd name="connsiteY302" fmla="*/ 5905005 h 5966984"/>
              <a:gd name="connsiteX303" fmla="*/ 6330390 w 8009859"/>
              <a:gd name="connsiteY303" fmla="*/ 5906381 h 5966984"/>
              <a:gd name="connsiteX304" fmla="*/ 6317077 w 8009859"/>
              <a:gd name="connsiteY304" fmla="*/ 5906841 h 5966984"/>
              <a:gd name="connsiteX305" fmla="*/ 6303762 w 8009859"/>
              <a:gd name="connsiteY305" fmla="*/ 5906841 h 5966984"/>
              <a:gd name="connsiteX306" fmla="*/ 6290448 w 8009859"/>
              <a:gd name="connsiteY306" fmla="*/ 5906841 h 5966984"/>
              <a:gd name="connsiteX307" fmla="*/ 6276674 w 8009859"/>
              <a:gd name="connsiteY307" fmla="*/ 5906381 h 5966984"/>
              <a:gd name="connsiteX308" fmla="*/ 6250045 w 8009859"/>
              <a:gd name="connsiteY308" fmla="*/ 5905005 h 5966984"/>
              <a:gd name="connsiteX309" fmla="*/ 6223874 w 8009859"/>
              <a:gd name="connsiteY309" fmla="*/ 5902250 h 5966984"/>
              <a:gd name="connsiteX310" fmla="*/ 6197705 w 8009859"/>
              <a:gd name="connsiteY310" fmla="*/ 5898117 h 5966984"/>
              <a:gd name="connsiteX311" fmla="*/ 6146742 w 8009859"/>
              <a:gd name="connsiteY311" fmla="*/ 5891231 h 5966984"/>
              <a:gd name="connsiteX312" fmla="*/ 6122867 w 8009859"/>
              <a:gd name="connsiteY312" fmla="*/ 5887558 h 5966984"/>
              <a:gd name="connsiteX313" fmla="*/ 6099452 w 8009859"/>
              <a:gd name="connsiteY313" fmla="*/ 5883425 h 5966984"/>
              <a:gd name="connsiteX314" fmla="*/ 6087974 w 8009859"/>
              <a:gd name="connsiteY314" fmla="*/ 5882507 h 5966984"/>
              <a:gd name="connsiteX315" fmla="*/ 6076954 w 8009859"/>
              <a:gd name="connsiteY315" fmla="*/ 5881130 h 5966984"/>
              <a:gd name="connsiteX316" fmla="*/ 6065936 w 8009859"/>
              <a:gd name="connsiteY316" fmla="*/ 5880670 h 5966984"/>
              <a:gd name="connsiteX317" fmla="*/ 6055835 w 8009859"/>
              <a:gd name="connsiteY317" fmla="*/ 5880670 h 5966984"/>
              <a:gd name="connsiteX318" fmla="*/ 6045276 w 8009859"/>
              <a:gd name="connsiteY318" fmla="*/ 5881130 h 5966984"/>
              <a:gd name="connsiteX319" fmla="*/ 6035634 w 8009859"/>
              <a:gd name="connsiteY319" fmla="*/ 5882048 h 5966984"/>
              <a:gd name="connsiteX320" fmla="*/ 6025534 w 8009859"/>
              <a:gd name="connsiteY320" fmla="*/ 5883425 h 5966984"/>
              <a:gd name="connsiteX321" fmla="*/ 6016350 w 8009859"/>
              <a:gd name="connsiteY321" fmla="*/ 5885721 h 5966984"/>
              <a:gd name="connsiteX322" fmla="*/ 6007168 w 8009859"/>
              <a:gd name="connsiteY322" fmla="*/ 5888476 h 5966984"/>
              <a:gd name="connsiteX323" fmla="*/ 5998446 w 8009859"/>
              <a:gd name="connsiteY323" fmla="*/ 5891689 h 5966984"/>
              <a:gd name="connsiteX324" fmla="*/ 5990182 w 8009859"/>
              <a:gd name="connsiteY324" fmla="*/ 5896280 h 5966984"/>
              <a:gd name="connsiteX325" fmla="*/ 5982835 w 8009859"/>
              <a:gd name="connsiteY325" fmla="*/ 5900872 h 5966984"/>
              <a:gd name="connsiteX326" fmla="*/ 5954370 w 8009859"/>
              <a:gd name="connsiteY326" fmla="*/ 5891689 h 5966984"/>
              <a:gd name="connsiteX327" fmla="*/ 5923608 w 8009859"/>
              <a:gd name="connsiteY327" fmla="*/ 5882507 h 5966984"/>
              <a:gd name="connsiteX328" fmla="*/ 5908457 w 8009859"/>
              <a:gd name="connsiteY328" fmla="*/ 5877916 h 5966984"/>
              <a:gd name="connsiteX329" fmla="*/ 5893765 w 8009859"/>
              <a:gd name="connsiteY329" fmla="*/ 5874243 h 5966984"/>
              <a:gd name="connsiteX330" fmla="*/ 5879074 w 8009859"/>
              <a:gd name="connsiteY330" fmla="*/ 5871488 h 5966984"/>
              <a:gd name="connsiteX331" fmla="*/ 5864840 w 8009859"/>
              <a:gd name="connsiteY331" fmla="*/ 5868733 h 5966984"/>
              <a:gd name="connsiteX332" fmla="*/ 5857954 w 8009859"/>
              <a:gd name="connsiteY332" fmla="*/ 5868275 h 5966984"/>
              <a:gd name="connsiteX333" fmla="*/ 5851066 w 8009859"/>
              <a:gd name="connsiteY333" fmla="*/ 5867815 h 5966984"/>
              <a:gd name="connsiteX334" fmla="*/ 5844638 w 8009859"/>
              <a:gd name="connsiteY334" fmla="*/ 5867815 h 5966984"/>
              <a:gd name="connsiteX335" fmla="*/ 5838210 w 8009859"/>
              <a:gd name="connsiteY335" fmla="*/ 5867815 h 5966984"/>
              <a:gd name="connsiteX336" fmla="*/ 5832243 w 8009859"/>
              <a:gd name="connsiteY336" fmla="*/ 5868275 h 5966984"/>
              <a:gd name="connsiteX337" fmla="*/ 5826733 w 8009859"/>
              <a:gd name="connsiteY337" fmla="*/ 5869193 h 5966984"/>
              <a:gd name="connsiteX338" fmla="*/ 5821224 w 8009859"/>
              <a:gd name="connsiteY338" fmla="*/ 5871029 h 5966984"/>
              <a:gd name="connsiteX339" fmla="*/ 5816172 w 8009859"/>
              <a:gd name="connsiteY339" fmla="*/ 5873324 h 5966984"/>
              <a:gd name="connsiteX340" fmla="*/ 5811582 w 8009859"/>
              <a:gd name="connsiteY340" fmla="*/ 5876079 h 5966984"/>
              <a:gd name="connsiteX341" fmla="*/ 5806990 w 8009859"/>
              <a:gd name="connsiteY341" fmla="*/ 5879294 h 5966984"/>
              <a:gd name="connsiteX342" fmla="*/ 5803317 w 8009859"/>
              <a:gd name="connsiteY342" fmla="*/ 5882967 h 5966984"/>
              <a:gd name="connsiteX343" fmla="*/ 5800104 w 8009859"/>
              <a:gd name="connsiteY343" fmla="*/ 5888016 h 5966984"/>
              <a:gd name="connsiteX344" fmla="*/ 5796891 w 8009859"/>
              <a:gd name="connsiteY344" fmla="*/ 5892607 h 5966984"/>
              <a:gd name="connsiteX345" fmla="*/ 5794135 w 8009859"/>
              <a:gd name="connsiteY345" fmla="*/ 5899035 h 5966984"/>
              <a:gd name="connsiteX346" fmla="*/ 5791840 w 8009859"/>
              <a:gd name="connsiteY346" fmla="*/ 5905463 h 5966984"/>
              <a:gd name="connsiteX347" fmla="*/ 5790004 w 8009859"/>
              <a:gd name="connsiteY347" fmla="*/ 5912351 h 5966984"/>
              <a:gd name="connsiteX348" fmla="*/ 5782198 w 8009859"/>
              <a:gd name="connsiteY348" fmla="*/ 5908218 h 5966984"/>
              <a:gd name="connsiteX349" fmla="*/ 5773934 w 8009859"/>
              <a:gd name="connsiteY349" fmla="*/ 5905463 h 5966984"/>
              <a:gd name="connsiteX350" fmla="*/ 5765669 w 8009859"/>
              <a:gd name="connsiteY350" fmla="*/ 5903168 h 5966984"/>
              <a:gd name="connsiteX351" fmla="*/ 5756946 w 8009859"/>
              <a:gd name="connsiteY351" fmla="*/ 5901332 h 5966984"/>
              <a:gd name="connsiteX352" fmla="*/ 5748682 w 8009859"/>
              <a:gd name="connsiteY352" fmla="*/ 5900872 h 5966984"/>
              <a:gd name="connsiteX353" fmla="*/ 5739959 w 8009859"/>
              <a:gd name="connsiteY353" fmla="*/ 5900872 h 5966984"/>
              <a:gd name="connsiteX354" fmla="*/ 5731236 w 8009859"/>
              <a:gd name="connsiteY354" fmla="*/ 5901332 h 5966984"/>
              <a:gd name="connsiteX355" fmla="*/ 5722512 w 8009859"/>
              <a:gd name="connsiteY355" fmla="*/ 5902708 h 5966984"/>
              <a:gd name="connsiteX356" fmla="*/ 5704607 w 8009859"/>
              <a:gd name="connsiteY356" fmla="*/ 5905005 h 5966984"/>
              <a:gd name="connsiteX357" fmla="*/ 5687160 w 8009859"/>
              <a:gd name="connsiteY357" fmla="*/ 5906841 h 5966984"/>
              <a:gd name="connsiteX358" fmla="*/ 5677978 w 8009859"/>
              <a:gd name="connsiteY358" fmla="*/ 5907759 h 5966984"/>
              <a:gd name="connsiteX359" fmla="*/ 5668335 w 8009859"/>
              <a:gd name="connsiteY359" fmla="*/ 5908218 h 5966984"/>
              <a:gd name="connsiteX360" fmla="*/ 5659612 w 8009859"/>
              <a:gd name="connsiteY360" fmla="*/ 5907759 h 5966984"/>
              <a:gd name="connsiteX361" fmla="*/ 5650430 w 8009859"/>
              <a:gd name="connsiteY361" fmla="*/ 5906841 h 5966984"/>
              <a:gd name="connsiteX362" fmla="*/ 5644002 w 8009859"/>
              <a:gd name="connsiteY362" fmla="*/ 5905923 h 5966984"/>
              <a:gd name="connsiteX363" fmla="*/ 5638033 w 8009859"/>
              <a:gd name="connsiteY363" fmla="*/ 5904086 h 5966984"/>
              <a:gd name="connsiteX364" fmla="*/ 5631605 w 8009859"/>
              <a:gd name="connsiteY364" fmla="*/ 5902250 h 5966984"/>
              <a:gd name="connsiteX365" fmla="*/ 5624719 w 8009859"/>
              <a:gd name="connsiteY365" fmla="*/ 5899495 h 5966984"/>
              <a:gd name="connsiteX366" fmla="*/ 5611865 w 8009859"/>
              <a:gd name="connsiteY366" fmla="*/ 5893986 h 5966984"/>
              <a:gd name="connsiteX367" fmla="*/ 5598548 w 8009859"/>
              <a:gd name="connsiteY367" fmla="*/ 5887558 h 5966984"/>
              <a:gd name="connsiteX368" fmla="*/ 5586152 w 8009859"/>
              <a:gd name="connsiteY368" fmla="*/ 5880670 h 5966984"/>
              <a:gd name="connsiteX369" fmla="*/ 5574216 w 8009859"/>
              <a:gd name="connsiteY369" fmla="*/ 5875161 h 5966984"/>
              <a:gd name="connsiteX370" fmla="*/ 5562738 w 8009859"/>
              <a:gd name="connsiteY370" fmla="*/ 5871029 h 5966984"/>
              <a:gd name="connsiteX371" fmla="*/ 5557227 w 8009859"/>
              <a:gd name="connsiteY371" fmla="*/ 5869193 h 5966984"/>
              <a:gd name="connsiteX372" fmla="*/ 5552178 w 8009859"/>
              <a:gd name="connsiteY372" fmla="*/ 5868275 h 5966984"/>
              <a:gd name="connsiteX373" fmla="*/ 5548505 w 8009859"/>
              <a:gd name="connsiteY373" fmla="*/ 5868275 h 5966984"/>
              <a:gd name="connsiteX374" fmla="*/ 5544832 w 8009859"/>
              <a:gd name="connsiteY374" fmla="*/ 5868733 h 5966984"/>
              <a:gd name="connsiteX375" fmla="*/ 5540700 w 8009859"/>
              <a:gd name="connsiteY375" fmla="*/ 5869193 h 5966984"/>
              <a:gd name="connsiteX376" fmla="*/ 5536570 w 8009859"/>
              <a:gd name="connsiteY376" fmla="*/ 5871029 h 5966984"/>
              <a:gd name="connsiteX377" fmla="*/ 5528303 w 8009859"/>
              <a:gd name="connsiteY377" fmla="*/ 5874243 h 5966984"/>
              <a:gd name="connsiteX378" fmla="*/ 5520039 w 8009859"/>
              <a:gd name="connsiteY378" fmla="*/ 5878834 h 5966984"/>
              <a:gd name="connsiteX379" fmla="*/ 5505347 w 8009859"/>
              <a:gd name="connsiteY379" fmla="*/ 5886640 h 5966984"/>
              <a:gd name="connsiteX380" fmla="*/ 5498920 w 8009859"/>
              <a:gd name="connsiteY380" fmla="*/ 5889853 h 5966984"/>
              <a:gd name="connsiteX381" fmla="*/ 5496164 w 8009859"/>
              <a:gd name="connsiteY381" fmla="*/ 5890771 h 5966984"/>
              <a:gd name="connsiteX382" fmla="*/ 5493410 w 8009859"/>
              <a:gd name="connsiteY382" fmla="*/ 5891231 h 5966984"/>
              <a:gd name="connsiteX383" fmla="*/ 5479636 w 8009859"/>
              <a:gd name="connsiteY383" fmla="*/ 5891689 h 5966984"/>
              <a:gd name="connsiteX384" fmla="*/ 5465862 w 8009859"/>
              <a:gd name="connsiteY384" fmla="*/ 5891231 h 5966984"/>
              <a:gd name="connsiteX385" fmla="*/ 5452088 w 8009859"/>
              <a:gd name="connsiteY385" fmla="*/ 5889853 h 5966984"/>
              <a:gd name="connsiteX386" fmla="*/ 5437855 w 8009859"/>
              <a:gd name="connsiteY386" fmla="*/ 5888476 h 5966984"/>
              <a:gd name="connsiteX387" fmla="*/ 5423163 w 8009859"/>
              <a:gd name="connsiteY387" fmla="*/ 5886640 h 5966984"/>
              <a:gd name="connsiteX388" fmla="*/ 5408931 w 8009859"/>
              <a:gd name="connsiteY388" fmla="*/ 5883885 h 5966984"/>
              <a:gd name="connsiteX389" fmla="*/ 5380006 w 8009859"/>
              <a:gd name="connsiteY389" fmla="*/ 5877916 h 5966984"/>
              <a:gd name="connsiteX390" fmla="*/ 5351540 w 8009859"/>
              <a:gd name="connsiteY390" fmla="*/ 5871029 h 5966984"/>
              <a:gd name="connsiteX391" fmla="*/ 5323534 w 8009859"/>
              <a:gd name="connsiteY391" fmla="*/ 5863683 h 5966984"/>
              <a:gd name="connsiteX392" fmla="*/ 5295987 w 8009859"/>
              <a:gd name="connsiteY392" fmla="*/ 5856796 h 5966984"/>
              <a:gd name="connsiteX393" fmla="*/ 5269358 w 8009859"/>
              <a:gd name="connsiteY393" fmla="*/ 5850368 h 5966984"/>
              <a:gd name="connsiteX394" fmla="*/ 5257423 w 8009859"/>
              <a:gd name="connsiteY394" fmla="*/ 5847613 h 5966984"/>
              <a:gd name="connsiteX395" fmla="*/ 5245484 w 8009859"/>
              <a:gd name="connsiteY395" fmla="*/ 5844400 h 5966984"/>
              <a:gd name="connsiteX396" fmla="*/ 5217476 w 8009859"/>
              <a:gd name="connsiteY396" fmla="*/ 5836136 h 5966984"/>
              <a:gd name="connsiteX397" fmla="*/ 5155495 w 8009859"/>
              <a:gd name="connsiteY397" fmla="*/ 5816393 h 5966984"/>
              <a:gd name="connsiteX398" fmla="*/ 5121062 w 8009859"/>
              <a:gd name="connsiteY398" fmla="*/ 5806292 h 5966984"/>
              <a:gd name="connsiteX399" fmla="*/ 5103614 w 8009859"/>
              <a:gd name="connsiteY399" fmla="*/ 5801243 h 5966984"/>
              <a:gd name="connsiteX400" fmla="*/ 5086167 w 8009859"/>
              <a:gd name="connsiteY400" fmla="*/ 5796651 h 5966984"/>
              <a:gd name="connsiteX401" fmla="*/ 5068262 w 8009859"/>
              <a:gd name="connsiteY401" fmla="*/ 5792519 h 5966984"/>
              <a:gd name="connsiteX402" fmla="*/ 5049897 w 8009859"/>
              <a:gd name="connsiteY402" fmla="*/ 5789305 h 5966984"/>
              <a:gd name="connsiteX403" fmla="*/ 5032450 w 8009859"/>
              <a:gd name="connsiteY403" fmla="*/ 5786091 h 5966984"/>
              <a:gd name="connsiteX404" fmla="*/ 5014544 w 8009859"/>
              <a:gd name="connsiteY404" fmla="*/ 5783336 h 5966984"/>
              <a:gd name="connsiteX405" fmla="*/ 5003067 w 8009859"/>
              <a:gd name="connsiteY405" fmla="*/ 5781960 h 5966984"/>
              <a:gd name="connsiteX406" fmla="*/ 4992506 w 8009859"/>
              <a:gd name="connsiteY406" fmla="*/ 5781041 h 5966984"/>
              <a:gd name="connsiteX407" fmla="*/ 4981486 w 8009859"/>
              <a:gd name="connsiteY407" fmla="*/ 5780581 h 5966984"/>
              <a:gd name="connsiteX408" fmla="*/ 4970928 w 8009859"/>
              <a:gd name="connsiteY408" fmla="*/ 5780581 h 5966984"/>
              <a:gd name="connsiteX409" fmla="*/ 4949810 w 8009859"/>
              <a:gd name="connsiteY409" fmla="*/ 5781041 h 5966984"/>
              <a:gd name="connsiteX410" fmla="*/ 4929148 w 8009859"/>
              <a:gd name="connsiteY410" fmla="*/ 5781500 h 5966984"/>
              <a:gd name="connsiteX411" fmla="*/ 4908946 w 8009859"/>
              <a:gd name="connsiteY411" fmla="*/ 5781960 h 5966984"/>
              <a:gd name="connsiteX412" fmla="*/ 4898386 w 8009859"/>
              <a:gd name="connsiteY412" fmla="*/ 5781500 h 5966984"/>
              <a:gd name="connsiteX413" fmla="*/ 4888744 w 8009859"/>
              <a:gd name="connsiteY413" fmla="*/ 5781041 h 5966984"/>
              <a:gd name="connsiteX414" fmla="*/ 4878643 w 8009859"/>
              <a:gd name="connsiteY414" fmla="*/ 5780123 h 5966984"/>
              <a:gd name="connsiteX415" fmla="*/ 4868542 w 8009859"/>
              <a:gd name="connsiteY415" fmla="*/ 5778287 h 5966984"/>
              <a:gd name="connsiteX416" fmla="*/ 4858442 w 8009859"/>
              <a:gd name="connsiteY416" fmla="*/ 5775990 h 5966984"/>
              <a:gd name="connsiteX417" fmla="*/ 4848801 w 8009859"/>
              <a:gd name="connsiteY417" fmla="*/ 5773235 h 5966984"/>
              <a:gd name="connsiteX418" fmla="*/ 4837322 w 8009859"/>
              <a:gd name="connsiteY418" fmla="*/ 5769562 h 5966984"/>
              <a:gd name="connsiteX419" fmla="*/ 4825844 w 8009859"/>
              <a:gd name="connsiteY419" fmla="*/ 5764971 h 5966984"/>
              <a:gd name="connsiteX420" fmla="*/ 4803806 w 8009859"/>
              <a:gd name="connsiteY420" fmla="*/ 5755330 h 5966984"/>
              <a:gd name="connsiteX421" fmla="*/ 4781769 w 8009859"/>
              <a:gd name="connsiteY421" fmla="*/ 5745688 h 5966984"/>
              <a:gd name="connsiteX422" fmla="*/ 4759272 w 8009859"/>
              <a:gd name="connsiteY422" fmla="*/ 5735587 h 5966984"/>
              <a:gd name="connsiteX423" fmla="*/ 4737234 w 8009859"/>
              <a:gd name="connsiteY423" fmla="*/ 5726405 h 5966984"/>
              <a:gd name="connsiteX424" fmla="*/ 4725756 w 8009859"/>
              <a:gd name="connsiteY424" fmla="*/ 5722732 h 5966984"/>
              <a:gd name="connsiteX425" fmla="*/ 4714277 w 8009859"/>
              <a:gd name="connsiteY425" fmla="*/ 5718601 h 5966984"/>
              <a:gd name="connsiteX426" fmla="*/ 4702340 w 8009859"/>
              <a:gd name="connsiteY426" fmla="*/ 5716304 h 5966984"/>
              <a:gd name="connsiteX427" fmla="*/ 4689944 w 8009859"/>
              <a:gd name="connsiteY427" fmla="*/ 5713549 h 5966984"/>
              <a:gd name="connsiteX428" fmla="*/ 4677547 w 8009859"/>
              <a:gd name="connsiteY428" fmla="*/ 5711255 h 5966984"/>
              <a:gd name="connsiteX429" fmla="*/ 4665152 w 8009859"/>
              <a:gd name="connsiteY429" fmla="*/ 5709876 h 5966984"/>
              <a:gd name="connsiteX430" fmla="*/ 4672039 w 8009859"/>
              <a:gd name="connsiteY430" fmla="*/ 5700694 h 5966984"/>
              <a:gd name="connsiteX431" fmla="*/ 4677088 w 8009859"/>
              <a:gd name="connsiteY431" fmla="*/ 5691971 h 5966984"/>
              <a:gd name="connsiteX432" fmla="*/ 4680762 w 8009859"/>
              <a:gd name="connsiteY432" fmla="*/ 5683707 h 5966984"/>
              <a:gd name="connsiteX433" fmla="*/ 4683516 w 8009859"/>
              <a:gd name="connsiteY433" fmla="*/ 5676361 h 5966984"/>
              <a:gd name="connsiteX434" fmla="*/ 4685354 w 8009859"/>
              <a:gd name="connsiteY434" fmla="*/ 5668555 h 5966984"/>
              <a:gd name="connsiteX435" fmla="*/ 4686271 w 8009859"/>
              <a:gd name="connsiteY435" fmla="*/ 5661669 h 5966984"/>
              <a:gd name="connsiteX436" fmla="*/ 4687648 w 8009859"/>
              <a:gd name="connsiteY436" fmla="*/ 5647436 h 5966984"/>
              <a:gd name="connsiteX437" fmla="*/ 4661020 w 8009859"/>
              <a:gd name="connsiteY437" fmla="*/ 5641468 h 5966984"/>
              <a:gd name="connsiteX438" fmla="*/ 4635769 w 8009859"/>
              <a:gd name="connsiteY438" fmla="*/ 5635958 h 5966984"/>
              <a:gd name="connsiteX439" fmla="*/ 4622912 w 8009859"/>
              <a:gd name="connsiteY439" fmla="*/ 5633662 h 5966984"/>
              <a:gd name="connsiteX440" fmla="*/ 4610516 w 8009859"/>
              <a:gd name="connsiteY440" fmla="*/ 5632285 h 5966984"/>
              <a:gd name="connsiteX441" fmla="*/ 4598120 w 8009859"/>
              <a:gd name="connsiteY441" fmla="*/ 5630907 h 5966984"/>
              <a:gd name="connsiteX442" fmla="*/ 4586182 w 8009859"/>
              <a:gd name="connsiteY442" fmla="*/ 5630449 h 5966984"/>
              <a:gd name="connsiteX443" fmla="*/ 4576540 w 8009859"/>
              <a:gd name="connsiteY443" fmla="*/ 5630449 h 5966984"/>
              <a:gd name="connsiteX444" fmla="*/ 4567358 w 8009859"/>
              <a:gd name="connsiteY444" fmla="*/ 5631367 h 5966984"/>
              <a:gd name="connsiteX445" fmla="*/ 4558175 w 8009859"/>
              <a:gd name="connsiteY445" fmla="*/ 5633204 h 5966984"/>
              <a:gd name="connsiteX446" fmla="*/ 4548994 w 8009859"/>
              <a:gd name="connsiteY446" fmla="*/ 5635040 h 5966984"/>
              <a:gd name="connsiteX447" fmla="*/ 4529710 w 8009859"/>
              <a:gd name="connsiteY447" fmla="*/ 5639631 h 5966984"/>
              <a:gd name="connsiteX448" fmla="*/ 4510886 w 8009859"/>
              <a:gd name="connsiteY448" fmla="*/ 5645141 h 5966984"/>
              <a:gd name="connsiteX449" fmla="*/ 4491603 w 8009859"/>
              <a:gd name="connsiteY449" fmla="*/ 5650190 h 5966984"/>
              <a:gd name="connsiteX450" fmla="*/ 4481960 w 8009859"/>
              <a:gd name="connsiteY450" fmla="*/ 5652487 h 5966984"/>
              <a:gd name="connsiteX451" fmla="*/ 4472320 w 8009859"/>
              <a:gd name="connsiteY451" fmla="*/ 5654323 h 5966984"/>
              <a:gd name="connsiteX452" fmla="*/ 4462678 w 8009859"/>
              <a:gd name="connsiteY452" fmla="*/ 5655700 h 5966984"/>
              <a:gd name="connsiteX453" fmla="*/ 4453036 w 8009859"/>
              <a:gd name="connsiteY453" fmla="*/ 5656618 h 5966984"/>
              <a:gd name="connsiteX454" fmla="*/ 4442938 w 8009859"/>
              <a:gd name="connsiteY454" fmla="*/ 5656618 h 5966984"/>
              <a:gd name="connsiteX455" fmla="*/ 4433754 w 8009859"/>
              <a:gd name="connsiteY455" fmla="*/ 5656160 h 5966984"/>
              <a:gd name="connsiteX456" fmla="*/ 4426408 w 8009859"/>
              <a:gd name="connsiteY456" fmla="*/ 5654782 h 5966984"/>
              <a:gd name="connsiteX457" fmla="*/ 4418144 w 8009859"/>
              <a:gd name="connsiteY457" fmla="*/ 5653405 h 5966984"/>
              <a:gd name="connsiteX458" fmla="*/ 4410338 w 8009859"/>
              <a:gd name="connsiteY458" fmla="*/ 5651109 h 5966984"/>
              <a:gd name="connsiteX459" fmla="*/ 4402073 w 8009859"/>
              <a:gd name="connsiteY459" fmla="*/ 5647896 h 5966984"/>
              <a:gd name="connsiteX460" fmla="*/ 4394727 w 8009859"/>
              <a:gd name="connsiteY460" fmla="*/ 5644681 h 5966984"/>
              <a:gd name="connsiteX461" fmla="*/ 4386923 w 8009859"/>
              <a:gd name="connsiteY461" fmla="*/ 5641008 h 5966984"/>
              <a:gd name="connsiteX462" fmla="*/ 4371312 w 8009859"/>
              <a:gd name="connsiteY462" fmla="*/ 5632744 h 5966984"/>
              <a:gd name="connsiteX463" fmla="*/ 4355242 w 8009859"/>
              <a:gd name="connsiteY463" fmla="*/ 5624480 h 5966984"/>
              <a:gd name="connsiteX464" fmla="*/ 4339633 w 8009859"/>
              <a:gd name="connsiteY464" fmla="*/ 5617134 h 5966984"/>
              <a:gd name="connsiteX465" fmla="*/ 4331828 w 8009859"/>
              <a:gd name="connsiteY465" fmla="*/ 5613920 h 5966984"/>
              <a:gd name="connsiteX466" fmla="*/ 4324023 w 8009859"/>
              <a:gd name="connsiteY466" fmla="*/ 5611166 h 5966984"/>
              <a:gd name="connsiteX467" fmla="*/ 4316221 w 8009859"/>
              <a:gd name="connsiteY467" fmla="*/ 5608411 h 5966984"/>
              <a:gd name="connsiteX468" fmla="*/ 4308412 w 8009859"/>
              <a:gd name="connsiteY468" fmla="*/ 5607493 h 5966984"/>
              <a:gd name="connsiteX469" fmla="*/ 4301984 w 8009859"/>
              <a:gd name="connsiteY469" fmla="*/ 5606574 h 5966984"/>
              <a:gd name="connsiteX470" fmla="*/ 4294638 w 8009859"/>
              <a:gd name="connsiteY470" fmla="*/ 5606574 h 5966984"/>
              <a:gd name="connsiteX471" fmla="*/ 4287292 w 8009859"/>
              <a:gd name="connsiteY471" fmla="*/ 5606574 h 5966984"/>
              <a:gd name="connsiteX472" fmla="*/ 4279488 w 8009859"/>
              <a:gd name="connsiteY472" fmla="*/ 5607033 h 5966984"/>
              <a:gd name="connsiteX473" fmla="*/ 4262960 w 8009859"/>
              <a:gd name="connsiteY473" fmla="*/ 5607951 h 5966984"/>
              <a:gd name="connsiteX474" fmla="*/ 4245513 w 8009859"/>
              <a:gd name="connsiteY474" fmla="*/ 5610247 h 5966984"/>
              <a:gd name="connsiteX475" fmla="*/ 4227148 w 8009859"/>
              <a:gd name="connsiteY475" fmla="*/ 5612084 h 5966984"/>
              <a:gd name="connsiteX476" fmla="*/ 4207865 w 8009859"/>
              <a:gd name="connsiteY476" fmla="*/ 5613002 h 5966984"/>
              <a:gd name="connsiteX477" fmla="*/ 4198223 w 8009859"/>
              <a:gd name="connsiteY477" fmla="*/ 5613002 h 5966984"/>
              <a:gd name="connsiteX478" fmla="*/ 4187664 w 8009859"/>
              <a:gd name="connsiteY478" fmla="*/ 5612542 h 5966984"/>
              <a:gd name="connsiteX479" fmla="*/ 4177564 w 8009859"/>
              <a:gd name="connsiteY479" fmla="*/ 5612084 h 5966984"/>
              <a:gd name="connsiteX480" fmla="*/ 4166545 w 8009859"/>
              <a:gd name="connsiteY480" fmla="*/ 5610247 h 5966984"/>
              <a:gd name="connsiteX481" fmla="*/ 3959020 w 8009859"/>
              <a:gd name="connsiteY481" fmla="*/ 5571681 h 5966984"/>
              <a:gd name="connsiteX482" fmla="*/ 3908517 w 8009859"/>
              <a:gd name="connsiteY482" fmla="*/ 5562957 h 5966984"/>
              <a:gd name="connsiteX483" fmla="*/ 3858932 w 8009859"/>
              <a:gd name="connsiteY483" fmla="*/ 5553775 h 5966984"/>
              <a:gd name="connsiteX484" fmla="*/ 3809348 w 8009859"/>
              <a:gd name="connsiteY484" fmla="*/ 5543674 h 5966984"/>
              <a:gd name="connsiteX485" fmla="*/ 3759761 w 8009859"/>
              <a:gd name="connsiteY485" fmla="*/ 5532655 h 5966984"/>
              <a:gd name="connsiteX486" fmla="*/ 3567388 w 8009859"/>
              <a:gd name="connsiteY486" fmla="*/ 5489039 h 5966984"/>
              <a:gd name="connsiteX487" fmla="*/ 3519180 w 8009859"/>
              <a:gd name="connsiteY487" fmla="*/ 5475724 h 5966984"/>
              <a:gd name="connsiteX488" fmla="*/ 3471432 w 8009859"/>
              <a:gd name="connsiteY488" fmla="*/ 5461032 h 5966984"/>
              <a:gd name="connsiteX489" fmla="*/ 3423683 w 8009859"/>
              <a:gd name="connsiteY489" fmla="*/ 5445881 h 5966984"/>
              <a:gd name="connsiteX490" fmla="*/ 3376853 w 8009859"/>
              <a:gd name="connsiteY490" fmla="*/ 5430730 h 5966984"/>
              <a:gd name="connsiteX491" fmla="*/ 3246461 w 8009859"/>
              <a:gd name="connsiteY491" fmla="*/ 5385735 h 5966984"/>
              <a:gd name="connsiteX492" fmla="*/ 3181725 w 8009859"/>
              <a:gd name="connsiteY492" fmla="*/ 5362321 h 5966984"/>
              <a:gd name="connsiteX493" fmla="*/ 3116071 w 8009859"/>
              <a:gd name="connsiteY493" fmla="*/ 5338447 h 5966984"/>
              <a:gd name="connsiteX494" fmla="*/ 3050875 w 8009859"/>
              <a:gd name="connsiteY494" fmla="*/ 5314572 h 5966984"/>
              <a:gd name="connsiteX495" fmla="*/ 2985219 w 8009859"/>
              <a:gd name="connsiteY495" fmla="*/ 5289779 h 5966984"/>
              <a:gd name="connsiteX496" fmla="*/ 2920024 w 8009859"/>
              <a:gd name="connsiteY496" fmla="*/ 5264527 h 5966984"/>
              <a:gd name="connsiteX497" fmla="*/ 2853911 w 8009859"/>
              <a:gd name="connsiteY497" fmla="*/ 5238358 h 5966984"/>
              <a:gd name="connsiteX498" fmla="*/ 2787797 w 8009859"/>
              <a:gd name="connsiteY498" fmla="*/ 5211729 h 5966984"/>
              <a:gd name="connsiteX499" fmla="*/ 2721224 w 8009859"/>
              <a:gd name="connsiteY499" fmla="*/ 5184181 h 5966984"/>
              <a:gd name="connsiteX500" fmla="*/ 2654193 w 8009859"/>
              <a:gd name="connsiteY500" fmla="*/ 5155256 h 5966984"/>
              <a:gd name="connsiteX501" fmla="*/ 2587160 w 8009859"/>
              <a:gd name="connsiteY501" fmla="*/ 5125872 h 5966984"/>
              <a:gd name="connsiteX502" fmla="*/ 2519669 w 8009859"/>
              <a:gd name="connsiteY502" fmla="*/ 5095570 h 5966984"/>
              <a:gd name="connsiteX503" fmla="*/ 2452179 w 8009859"/>
              <a:gd name="connsiteY503" fmla="*/ 5063431 h 5966984"/>
              <a:gd name="connsiteX504" fmla="*/ 2383310 w 8009859"/>
              <a:gd name="connsiteY504" fmla="*/ 5030374 h 5966984"/>
              <a:gd name="connsiteX505" fmla="*/ 2314441 w 8009859"/>
              <a:gd name="connsiteY505" fmla="*/ 4995481 h 5966984"/>
              <a:gd name="connsiteX506" fmla="*/ 2308472 w 8009859"/>
              <a:gd name="connsiteY506" fmla="*/ 4993186 h 5966984"/>
              <a:gd name="connsiteX507" fmla="*/ 2302963 w 8009859"/>
              <a:gd name="connsiteY507" fmla="*/ 4991349 h 5966984"/>
              <a:gd name="connsiteX508" fmla="*/ 2297453 w 8009859"/>
              <a:gd name="connsiteY508" fmla="*/ 4989971 h 5966984"/>
              <a:gd name="connsiteX509" fmla="*/ 2292861 w 8009859"/>
              <a:gd name="connsiteY509" fmla="*/ 4989513 h 5966984"/>
              <a:gd name="connsiteX510" fmla="*/ 2284140 w 8009859"/>
              <a:gd name="connsiteY510" fmla="*/ 4988595 h 5966984"/>
              <a:gd name="connsiteX511" fmla="*/ 2280007 w 8009859"/>
              <a:gd name="connsiteY511" fmla="*/ 4988135 h 5966984"/>
              <a:gd name="connsiteX512" fmla="*/ 2276793 w 8009859"/>
              <a:gd name="connsiteY512" fmla="*/ 4986758 h 5966984"/>
              <a:gd name="connsiteX513" fmla="*/ 2274039 w 8009859"/>
              <a:gd name="connsiteY513" fmla="*/ 4985840 h 5966984"/>
              <a:gd name="connsiteX514" fmla="*/ 2272202 w 8009859"/>
              <a:gd name="connsiteY514" fmla="*/ 4984003 h 5966984"/>
              <a:gd name="connsiteX515" fmla="*/ 2270826 w 8009859"/>
              <a:gd name="connsiteY515" fmla="*/ 4981249 h 5966984"/>
              <a:gd name="connsiteX516" fmla="*/ 2270365 w 8009859"/>
              <a:gd name="connsiteY516" fmla="*/ 4978034 h 5966984"/>
              <a:gd name="connsiteX517" fmla="*/ 2270365 w 8009859"/>
              <a:gd name="connsiteY517" fmla="*/ 4973903 h 5966984"/>
              <a:gd name="connsiteX518" fmla="*/ 2270826 w 8009859"/>
              <a:gd name="connsiteY518" fmla="*/ 4967933 h 5966984"/>
              <a:gd name="connsiteX519" fmla="*/ 2273121 w 8009859"/>
              <a:gd name="connsiteY519" fmla="*/ 4960587 h 5966984"/>
              <a:gd name="connsiteX520" fmla="*/ 2275875 w 8009859"/>
              <a:gd name="connsiteY520" fmla="*/ 4951865 h 5966984"/>
              <a:gd name="connsiteX521" fmla="*/ 2252001 w 8009859"/>
              <a:gd name="connsiteY521" fmla="*/ 4945437 h 5966984"/>
              <a:gd name="connsiteX522" fmla="*/ 2249705 w 8009859"/>
              <a:gd name="connsiteY522" fmla="*/ 4948650 h 5966984"/>
              <a:gd name="connsiteX523" fmla="*/ 2247868 w 8009859"/>
              <a:gd name="connsiteY523" fmla="*/ 4951405 h 5966984"/>
              <a:gd name="connsiteX524" fmla="*/ 2247868 w 8009859"/>
              <a:gd name="connsiteY524" fmla="*/ 4959669 h 5966984"/>
              <a:gd name="connsiteX525" fmla="*/ 2247868 w 8009859"/>
              <a:gd name="connsiteY525" fmla="*/ 4967933 h 5966984"/>
              <a:gd name="connsiteX526" fmla="*/ 2247410 w 8009859"/>
              <a:gd name="connsiteY526" fmla="*/ 4984462 h 5966984"/>
              <a:gd name="connsiteX527" fmla="*/ 2247410 w 8009859"/>
              <a:gd name="connsiteY527" fmla="*/ 5000990 h 5966984"/>
              <a:gd name="connsiteX528" fmla="*/ 2247868 w 8009859"/>
              <a:gd name="connsiteY528" fmla="*/ 5009714 h 5966984"/>
              <a:gd name="connsiteX529" fmla="*/ 2248328 w 8009859"/>
              <a:gd name="connsiteY529" fmla="*/ 5017519 h 5966984"/>
              <a:gd name="connsiteX530" fmla="*/ 2250164 w 8009859"/>
              <a:gd name="connsiteY530" fmla="*/ 5025783 h 5966984"/>
              <a:gd name="connsiteX531" fmla="*/ 2252918 w 8009859"/>
              <a:gd name="connsiteY531" fmla="*/ 5033129 h 5966984"/>
              <a:gd name="connsiteX532" fmla="*/ 2256132 w 8009859"/>
              <a:gd name="connsiteY532" fmla="*/ 5040935 h 5966984"/>
              <a:gd name="connsiteX533" fmla="*/ 2260723 w 8009859"/>
              <a:gd name="connsiteY533" fmla="*/ 5047821 h 5966984"/>
              <a:gd name="connsiteX534" fmla="*/ 2266693 w 8009859"/>
              <a:gd name="connsiteY534" fmla="*/ 5055167 h 5966984"/>
              <a:gd name="connsiteX535" fmla="*/ 2273579 w 8009859"/>
              <a:gd name="connsiteY535" fmla="*/ 5061595 h 5966984"/>
              <a:gd name="connsiteX536" fmla="*/ 2281842 w 8009859"/>
              <a:gd name="connsiteY536" fmla="*/ 5068022 h 5966984"/>
              <a:gd name="connsiteX537" fmla="*/ 2292403 w 8009859"/>
              <a:gd name="connsiteY537" fmla="*/ 5073532 h 5966984"/>
              <a:gd name="connsiteX538" fmla="*/ 2288731 w 8009859"/>
              <a:gd name="connsiteY538" fmla="*/ 5078583 h 5966984"/>
              <a:gd name="connsiteX539" fmla="*/ 2285058 w 8009859"/>
              <a:gd name="connsiteY539" fmla="*/ 5083174 h 5966984"/>
              <a:gd name="connsiteX540" fmla="*/ 2276793 w 8009859"/>
              <a:gd name="connsiteY540" fmla="*/ 5091438 h 5966984"/>
              <a:gd name="connsiteX541" fmla="*/ 2268069 w 8009859"/>
              <a:gd name="connsiteY541" fmla="*/ 5098784 h 5966984"/>
              <a:gd name="connsiteX542" fmla="*/ 2259346 w 8009859"/>
              <a:gd name="connsiteY542" fmla="*/ 5104752 h 5966984"/>
              <a:gd name="connsiteX543" fmla="*/ 2250164 w 8009859"/>
              <a:gd name="connsiteY543" fmla="*/ 5109343 h 5966984"/>
              <a:gd name="connsiteX544" fmla="*/ 2241440 w 8009859"/>
              <a:gd name="connsiteY544" fmla="*/ 5113016 h 5966984"/>
              <a:gd name="connsiteX545" fmla="*/ 2232718 w 8009859"/>
              <a:gd name="connsiteY545" fmla="*/ 5114853 h 5966984"/>
              <a:gd name="connsiteX546" fmla="*/ 2224453 w 8009859"/>
              <a:gd name="connsiteY546" fmla="*/ 5116231 h 5966984"/>
              <a:gd name="connsiteX547" fmla="*/ 2220781 w 8009859"/>
              <a:gd name="connsiteY547" fmla="*/ 5116231 h 5966984"/>
              <a:gd name="connsiteX548" fmla="*/ 2217108 w 8009859"/>
              <a:gd name="connsiteY548" fmla="*/ 5115771 h 5966984"/>
              <a:gd name="connsiteX549" fmla="*/ 2212975 w 8009859"/>
              <a:gd name="connsiteY549" fmla="*/ 5114853 h 5966984"/>
              <a:gd name="connsiteX550" fmla="*/ 2209762 w 8009859"/>
              <a:gd name="connsiteY550" fmla="*/ 5113935 h 5966984"/>
              <a:gd name="connsiteX551" fmla="*/ 2207007 w 8009859"/>
              <a:gd name="connsiteY551" fmla="*/ 5112098 h 5966984"/>
              <a:gd name="connsiteX552" fmla="*/ 2204252 w 8009859"/>
              <a:gd name="connsiteY552" fmla="*/ 5110721 h 5966984"/>
              <a:gd name="connsiteX553" fmla="*/ 2202415 w 8009859"/>
              <a:gd name="connsiteY553" fmla="*/ 5108425 h 5966984"/>
              <a:gd name="connsiteX554" fmla="*/ 2200119 w 8009859"/>
              <a:gd name="connsiteY554" fmla="*/ 5105670 h 5966984"/>
              <a:gd name="connsiteX555" fmla="*/ 2198282 w 8009859"/>
              <a:gd name="connsiteY555" fmla="*/ 5102916 h 5966984"/>
              <a:gd name="connsiteX556" fmla="*/ 2196906 w 8009859"/>
              <a:gd name="connsiteY556" fmla="*/ 5099702 h 5966984"/>
              <a:gd name="connsiteX557" fmla="*/ 2195987 w 8009859"/>
              <a:gd name="connsiteY557" fmla="*/ 5096029 h 5966984"/>
              <a:gd name="connsiteX558" fmla="*/ 2195528 w 8009859"/>
              <a:gd name="connsiteY558" fmla="*/ 5091897 h 5966984"/>
              <a:gd name="connsiteX559" fmla="*/ 2195528 w 8009859"/>
              <a:gd name="connsiteY559" fmla="*/ 5087765 h 5966984"/>
              <a:gd name="connsiteX560" fmla="*/ 2195987 w 8009859"/>
              <a:gd name="connsiteY560" fmla="*/ 5082714 h 5966984"/>
              <a:gd name="connsiteX561" fmla="*/ 2197364 w 8009859"/>
              <a:gd name="connsiteY561" fmla="*/ 5077205 h 5966984"/>
              <a:gd name="connsiteX562" fmla="*/ 2198282 w 8009859"/>
              <a:gd name="connsiteY562" fmla="*/ 5072155 h 5966984"/>
              <a:gd name="connsiteX563" fmla="*/ 2191396 w 8009859"/>
              <a:gd name="connsiteY563" fmla="*/ 5070319 h 5966984"/>
              <a:gd name="connsiteX564" fmla="*/ 2188642 w 8009859"/>
              <a:gd name="connsiteY564" fmla="*/ 5070319 h 5966984"/>
              <a:gd name="connsiteX565" fmla="*/ 2186346 w 8009859"/>
              <a:gd name="connsiteY565" fmla="*/ 5070777 h 5966984"/>
              <a:gd name="connsiteX566" fmla="*/ 2184510 w 8009859"/>
              <a:gd name="connsiteY566" fmla="*/ 5071237 h 5966984"/>
              <a:gd name="connsiteX567" fmla="*/ 2183132 w 8009859"/>
              <a:gd name="connsiteY567" fmla="*/ 5072613 h 5966984"/>
              <a:gd name="connsiteX568" fmla="*/ 2182214 w 8009859"/>
              <a:gd name="connsiteY568" fmla="*/ 5073532 h 5966984"/>
              <a:gd name="connsiteX569" fmla="*/ 2181296 w 8009859"/>
              <a:gd name="connsiteY569" fmla="*/ 5075368 h 5966984"/>
              <a:gd name="connsiteX570" fmla="*/ 2180835 w 8009859"/>
              <a:gd name="connsiteY570" fmla="*/ 5079501 h 5966984"/>
              <a:gd name="connsiteX571" fmla="*/ 2180835 w 8009859"/>
              <a:gd name="connsiteY571" fmla="*/ 5084551 h 5966984"/>
              <a:gd name="connsiteX572" fmla="*/ 2182672 w 8009859"/>
              <a:gd name="connsiteY572" fmla="*/ 5096948 h 5966984"/>
              <a:gd name="connsiteX573" fmla="*/ 2183132 w 8009859"/>
              <a:gd name="connsiteY573" fmla="*/ 5104294 h 5966984"/>
              <a:gd name="connsiteX574" fmla="*/ 2183132 w 8009859"/>
              <a:gd name="connsiteY574" fmla="*/ 5111640 h 5966984"/>
              <a:gd name="connsiteX575" fmla="*/ 2183132 w 8009859"/>
              <a:gd name="connsiteY575" fmla="*/ 5118986 h 5966984"/>
              <a:gd name="connsiteX576" fmla="*/ 2181296 w 8009859"/>
              <a:gd name="connsiteY576" fmla="*/ 5126332 h 5966984"/>
              <a:gd name="connsiteX577" fmla="*/ 2180377 w 8009859"/>
              <a:gd name="connsiteY577" fmla="*/ 5130463 h 5966984"/>
              <a:gd name="connsiteX578" fmla="*/ 2178541 w 8009859"/>
              <a:gd name="connsiteY578" fmla="*/ 5134136 h 5966984"/>
              <a:gd name="connsiteX579" fmla="*/ 2176705 w 8009859"/>
              <a:gd name="connsiteY579" fmla="*/ 5137809 h 5966984"/>
              <a:gd name="connsiteX580" fmla="*/ 2173949 w 8009859"/>
              <a:gd name="connsiteY580" fmla="*/ 5141024 h 5966984"/>
              <a:gd name="connsiteX581" fmla="*/ 2171195 w 8009859"/>
              <a:gd name="connsiteY581" fmla="*/ 5144697 h 5966984"/>
              <a:gd name="connsiteX582" fmla="*/ 2167062 w 8009859"/>
              <a:gd name="connsiteY582" fmla="*/ 5147910 h 5966984"/>
              <a:gd name="connsiteX583" fmla="*/ 2163389 w 8009859"/>
              <a:gd name="connsiteY583" fmla="*/ 5151124 h 5966984"/>
              <a:gd name="connsiteX584" fmla="*/ 2158339 w 8009859"/>
              <a:gd name="connsiteY584" fmla="*/ 5154337 h 5966984"/>
              <a:gd name="connsiteX585" fmla="*/ 2153748 w 8009859"/>
              <a:gd name="connsiteY585" fmla="*/ 5155256 h 5966984"/>
              <a:gd name="connsiteX586" fmla="*/ 2149157 w 8009859"/>
              <a:gd name="connsiteY586" fmla="*/ 5156634 h 5966984"/>
              <a:gd name="connsiteX587" fmla="*/ 2145024 w 8009859"/>
              <a:gd name="connsiteY587" fmla="*/ 5156634 h 5966984"/>
              <a:gd name="connsiteX588" fmla="*/ 2140892 w 8009859"/>
              <a:gd name="connsiteY588" fmla="*/ 5157092 h 5966984"/>
              <a:gd name="connsiteX589" fmla="*/ 2137220 w 8009859"/>
              <a:gd name="connsiteY589" fmla="*/ 5156634 h 5966984"/>
              <a:gd name="connsiteX590" fmla="*/ 2133547 w 8009859"/>
              <a:gd name="connsiteY590" fmla="*/ 5155715 h 5966984"/>
              <a:gd name="connsiteX591" fmla="*/ 2130333 w 8009859"/>
              <a:gd name="connsiteY591" fmla="*/ 5154797 h 5966984"/>
              <a:gd name="connsiteX592" fmla="*/ 2127119 w 8009859"/>
              <a:gd name="connsiteY592" fmla="*/ 5153879 h 5966984"/>
              <a:gd name="connsiteX593" fmla="*/ 2121150 w 8009859"/>
              <a:gd name="connsiteY593" fmla="*/ 5150664 h 5966984"/>
              <a:gd name="connsiteX594" fmla="*/ 2115641 w 8009859"/>
              <a:gd name="connsiteY594" fmla="*/ 5146073 h 5966984"/>
              <a:gd name="connsiteX595" fmla="*/ 2110591 w 8009859"/>
              <a:gd name="connsiteY595" fmla="*/ 5141024 h 5966984"/>
              <a:gd name="connsiteX596" fmla="*/ 2105540 w 8009859"/>
              <a:gd name="connsiteY596" fmla="*/ 5135054 h 5966984"/>
              <a:gd name="connsiteX597" fmla="*/ 2101408 w 8009859"/>
              <a:gd name="connsiteY597" fmla="*/ 5129086 h 5966984"/>
              <a:gd name="connsiteX598" fmla="*/ 2097276 w 8009859"/>
              <a:gd name="connsiteY598" fmla="*/ 5122659 h 5966984"/>
              <a:gd name="connsiteX599" fmla="*/ 2088553 w 8009859"/>
              <a:gd name="connsiteY599" fmla="*/ 5109343 h 5966984"/>
              <a:gd name="connsiteX600" fmla="*/ 2084420 w 8009859"/>
              <a:gd name="connsiteY600" fmla="*/ 5103375 h 5966984"/>
              <a:gd name="connsiteX601" fmla="*/ 2079829 w 8009859"/>
              <a:gd name="connsiteY601" fmla="*/ 5097406 h 5966984"/>
              <a:gd name="connsiteX602" fmla="*/ 2075237 w 8009859"/>
              <a:gd name="connsiteY602" fmla="*/ 5092815 h 5966984"/>
              <a:gd name="connsiteX603" fmla="*/ 2069728 w 8009859"/>
              <a:gd name="connsiteY603" fmla="*/ 5087765 h 5966984"/>
              <a:gd name="connsiteX604" fmla="*/ 2067433 w 8009859"/>
              <a:gd name="connsiteY604" fmla="*/ 5085929 h 5966984"/>
              <a:gd name="connsiteX605" fmla="*/ 2064679 w 8009859"/>
              <a:gd name="connsiteY605" fmla="*/ 5085011 h 5966984"/>
              <a:gd name="connsiteX606" fmla="*/ 2058251 w 8009859"/>
              <a:gd name="connsiteY606" fmla="*/ 5082714 h 5966984"/>
              <a:gd name="connsiteX607" fmla="*/ 2043099 w 8009859"/>
              <a:gd name="connsiteY607" fmla="*/ 5079501 h 5966984"/>
              <a:gd name="connsiteX608" fmla="*/ 2034376 w 8009859"/>
              <a:gd name="connsiteY608" fmla="*/ 5077205 h 5966984"/>
              <a:gd name="connsiteX609" fmla="*/ 2025654 w 8009859"/>
              <a:gd name="connsiteY609" fmla="*/ 5074450 h 5966984"/>
              <a:gd name="connsiteX610" fmla="*/ 2021063 w 8009859"/>
              <a:gd name="connsiteY610" fmla="*/ 5072613 h 5966984"/>
              <a:gd name="connsiteX611" fmla="*/ 2016930 w 8009859"/>
              <a:gd name="connsiteY611" fmla="*/ 5070319 h 5966984"/>
              <a:gd name="connsiteX612" fmla="*/ 2012339 w 8009859"/>
              <a:gd name="connsiteY612" fmla="*/ 5067564 h 5966984"/>
              <a:gd name="connsiteX613" fmla="*/ 2008665 w 8009859"/>
              <a:gd name="connsiteY613" fmla="*/ 5064349 h 5966984"/>
              <a:gd name="connsiteX614" fmla="*/ 1998104 w 8009859"/>
              <a:gd name="connsiteY614" fmla="*/ 5055167 h 5966984"/>
              <a:gd name="connsiteX615" fmla="*/ 1988004 w 8009859"/>
              <a:gd name="connsiteY615" fmla="*/ 5045066 h 5966984"/>
              <a:gd name="connsiteX616" fmla="*/ 1977904 w 8009859"/>
              <a:gd name="connsiteY616" fmla="*/ 5034965 h 5966984"/>
              <a:gd name="connsiteX617" fmla="*/ 1968263 w 8009859"/>
              <a:gd name="connsiteY617" fmla="*/ 5023946 h 5966984"/>
              <a:gd name="connsiteX618" fmla="*/ 1948521 w 8009859"/>
              <a:gd name="connsiteY618" fmla="*/ 5000532 h 5966984"/>
              <a:gd name="connsiteX619" fmla="*/ 1929696 w 8009859"/>
              <a:gd name="connsiteY619" fmla="*/ 4977116 h 5966984"/>
              <a:gd name="connsiteX620" fmla="*/ 1909955 w 8009859"/>
              <a:gd name="connsiteY620" fmla="*/ 4952323 h 5966984"/>
              <a:gd name="connsiteX621" fmla="*/ 1899394 w 8009859"/>
              <a:gd name="connsiteY621" fmla="*/ 4940846 h 5966984"/>
              <a:gd name="connsiteX622" fmla="*/ 1889293 w 8009859"/>
              <a:gd name="connsiteY622" fmla="*/ 4928909 h 5966984"/>
              <a:gd name="connsiteX623" fmla="*/ 1878733 w 8009859"/>
              <a:gd name="connsiteY623" fmla="*/ 4917890 h 5966984"/>
              <a:gd name="connsiteX624" fmla="*/ 1868632 w 8009859"/>
              <a:gd name="connsiteY624" fmla="*/ 4907329 h 5966984"/>
              <a:gd name="connsiteX625" fmla="*/ 1857154 w 8009859"/>
              <a:gd name="connsiteY625" fmla="*/ 4896770 h 5966984"/>
              <a:gd name="connsiteX626" fmla="*/ 1846135 w 8009859"/>
              <a:gd name="connsiteY626" fmla="*/ 4887128 h 5966984"/>
              <a:gd name="connsiteX627" fmla="*/ 1841085 w 8009859"/>
              <a:gd name="connsiteY627" fmla="*/ 4883915 h 5966984"/>
              <a:gd name="connsiteX628" fmla="*/ 1836953 w 8009859"/>
              <a:gd name="connsiteY628" fmla="*/ 4880700 h 5966984"/>
              <a:gd name="connsiteX629" fmla="*/ 1832362 w 8009859"/>
              <a:gd name="connsiteY629" fmla="*/ 4878405 h 5966984"/>
              <a:gd name="connsiteX630" fmla="*/ 1828230 w 8009859"/>
              <a:gd name="connsiteY630" fmla="*/ 4876109 h 5966984"/>
              <a:gd name="connsiteX631" fmla="*/ 1819965 w 8009859"/>
              <a:gd name="connsiteY631" fmla="*/ 4873354 h 5966984"/>
              <a:gd name="connsiteX632" fmla="*/ 1812161 w 8009859"/>
              <a:gd name="connsiteY632" fmla="*/ 4871059 h 5966984"/>
              <a:gd name="connsiteX633" fmla="*/ 1804815 w 8009859"/>
              <a:gd name="connsiteY633" fmla="*/ 4869681 h 5966984"/>
              <a:gd name="connsiteX634" fmla="*/ 1797927 w 8009859"/>
              <a:gd name="connsiteY634" fmla="*/ 4867845 h 5966984"/>
              <a:gd name="connsiteX635" fmla="*/ 1791499 w 8009859"/>
              <a:gd name="connsiteY635" fmla="*/ 4865090 h 5966984"/>
              <a:gd name="connsiteX636" fmla="*/ 1788286 w 8009859"/>
              <a:gd name="connsiteY636" fmla="*/ 4863253 h 5966984"/>
              <a:gd name="connsiteX637" fmla="*/ 1785532 w 8009859"/>
              <a:gd name="connsiteY637" fmla="*/ 4860958 h 5966984"/>
              <a:gd name="connsiteX638" fmla="*/ 1769921 w 8009859"/>
              <a:gd name="connsiteY638" fmla="*/ 4845348 h 5966984"/>
              <a:gd name="connsiteX639" fmla="*/ 1754311 w 8009859"/>
              <a:gd name="connsiteY639" fmla="*/ 4829738 h 5966984"/>
              <a:gd name="connsiteX640" fmla="*/ 1722173 w 8009859"/>
              <a:gd name="connsiteY640" fmla="*/ 4797140 h 5966984"/>
              <a:gd name="connsiteX641" fmla="*/ 1657895 w 8009859"/>
              <a:gd name="connsiteY641" fmla="*/ 4728271 h 5966984"/>
              <a:gd name="connsiteX642" fmla="*/ 1625297 w 8009859"/>
              <a:gd name="connsiteY642" fmla="*/ 4693838 h 5966984"/>
              <a:gd name="connsiteX643" fmla="*/ 1592700 w 8009859"/>
              <a:gd name="connsiteY643" fmla="*/ 4661239 h 5966984"/>
              <a:gd name="connsiteX644" fmla="*/ 1576630 w 8009859"/>
              <a:gd name="connsiteY644" fmla="*/ 4645629 h 5966984"/>
              <a:gd name="connsiteX645" fmla="*/ 1560101 w 8009859"/>
              <a:gd name="connsiteY645" fmla="*/ 4630019 h 5966984"/>
              <a:gd name="connsiteX646" fmla="*/ 1544492 w 8009859"/>
              <a:gd name="connsiteY646" fmla="*/ 4615327 h 5966984"/>
              <a:gd name="connsiteX647" fmla="*/ 1527963 w 8009859"/>
              <a:gd name="connsiteY647" fmla="*/ 4601553 h 5966984"/>
              <a:gd name="connsiteX648" fmla="*/ 1521535 w 8009859"/>
              <a:gd name="connsiteY648" fmla="*/ 4596503 h 5966984"/>
              <a:gd name="connsiteX649" fmla="*/ 1515567 w 8009859"/>
              <a:gd name="connsiteY649" fmla="*/ 4590534 h 5966984"/>
              <a:gd name="connsiteX650" fmla="*/ 1509598 w 8009859"/>
              <a:gd name="connsiteY650" fmla="*/ 4584106 h 5966984"/>
              <a:gd name="connsiteX651" fmla="*/ 1504548 w 8009859"/>
              <a:gd name="connsiteY651" fmla="*/ 4578139 h 5966984"/>
              <a:gd name="connsiteX652" fmla="*/ 1494905 w 8009859"/>
              <a:gd name="connsiteY652" fmla="*/ 4565741 h 5966984"/>
              <a:gd name="connsiteX653" fmla="*/ 1486183 w 8009859"/>
              <a:gd name="connsiteY653" fmla="*/ 4552886 h 5966984"/>
              <a:gd name="connsiteX654" fmla="*/ 1469655 w 8009859"/>
              <a:gd name="connsiteY654" fmla="*/ 4526717 h 5966984"/>
              <a:gd name="connsiteX655" fmla="*/ 1460472 w 8009859"/>
              <a:gd name="connsiteY655" fmla="*/ 4513401 h 5966984"/>
              <a:gd name="connsiteX656" fmla="*/ 1450829 w 8009859"/>
              <a:gd name="connsiteY656" fmla="*/ 4500088 h 5966984"/>
              <a:gd name="connsiteX657" fmla="*/ 1388389 w 8009859"/>
              <a:gd name="connsiteY657" fmla="*/ 4420659 h 5966984"/>
              <a:gd name="connsiteX658" fmla="*/ 1325949 w 8009859"/>
              <a:gd name="connsiteY658" fmla="*/ 4341231 h 5966984"/>
              <a:gd name="connsiteX659" fmla="*/ 1294728 w 8009859"/>
              <a:gd name="connsiteY659" fmla="*/ 4300828 h 5966984"/>
              <a:gd name="connsiteX660" fmla="*/ 1263968 w 8009859"/>
              <a:gd name="connsiteY660" fmla="*/ 4260426 h 5966984"/>
              <a:gd name="connsiteX661" fmla="*/ 1233666 w 8009859"/>
              <a:gd name="connsiteY661" fmla="*/ 4219563 h 5966984"/>
              <a:gd name="connsiteX662" fmla="*/ 1203822 w 8009859"/>
              <a:gd name="connsiteY662" fmla="*/ 4178702 h 5966984"/>
              <a:gd name="connsiteX663" fmla="*/ 1173980 w 8009859"/>
              <a:gd name="connsiteY663" fmla="*/ 4136921 h 5966984"/>
              <a:gd name="connsiteX664" fmla="*/ 1145053 w 8009859"/>
              <a:gd name="connsiteY664" fmla="*/ 4095141 h 5966984"/>
              <a:gd name="connsiteX665" fmla="*/ 1117507 w 8009859"/>
              <a:gd name="connsiteY665" fmla="*/ 4052901 h 5966984"/>
              <a:gd name="connsiteX666" fmla="*/ 1090878 w 8009859"/>
              <a:gd name="connsiteY666" fmla="*/ 4010663 h 5966984"/>
              <a:gd name="connsiteX667" fmla="*/ 1065167 w 8009859"/>
              <a:gd name="connsiteY667" fmla="*/ 3967963 h 5966984"/>
              <a:gd name="connsiteX668" fmla="*/ 1053231 w 8009859"/>
              <a:gd name="connsiteY668" fmla="*/ 3946385 h 5966984"/>
              <a:gd name="connsiteX669" fmla="*/ 1041292 w 8009859"/>
              <a:gd name="connsiteY669" fmla="*/ 3924347 h 5966984"/>
              <a:gd name="connsiteX670" fmla="*/ 1028897 w 8009859"/>
              <a:gd name="connsiteY670" fmla="*/ 3902309 h 5966984"/>
              <a:gd name="connsiteX671" fmla="*/ 1017876 w 8009859"/>
              <a:gd name="connsiteY671" fmla="*/ 3880729 h 5966984"/>
              <a:gd name="connsiteX672" fmla="*/ 1006857 w 8009859"/>
              <a:gd name="connsiteY672" fmla="*/ 3858234 h 5966984"/>
              <a:gd name="connsiteX673" fmla="*/ 996298 w 8009859"/>
              <a:gd name="connsiteY673" fmla="*/ 3836196 h 5966984"/>
              <a:gd name="connsiteX674" fmla="*/ 994002 w 8009859"/>
              <a:gd name="connsiteY674" fmla="*/ 3831604 h 5966984"/>
              <a:gd name="connsiteX675" fmla="*/ 993084 w 8009859"/>
              <a:gd name="connsiteY675" fmla="*/ 3827472 h 5966984"/>
              <a:gd name="connsiteX676" fmla="*/ 992165 w 8009859"/>
              <a:gd name="connsiteY676" fmla="*/ 3822880 h 5966984"/>
              <a:gd name="connsiteX677" fmla="*/ 990789 w 8009859"/>
              <a:gd name="connsiteY677" fmla="*/ 3818749 h 5966984"/>
              <a:gd name="connsiteX678" fmla="*/ 990330 w 8009859"/>
              <a:gd name="connsiteY678" fmla="*/ 3809107 h 5966984"/>
              <a:gd name="connsiteX679" fmla="*/ 990330 w 8009859"/>
              <a:gd name="connsiteY679" fmla="*/ 3799924 h 5966984"/>
              <a:gd name="connsiteX680" fmla="*/ 990330 w 8009859"/>
              <a:gd name="connsiteY680" fmla="*/ 3791202 h 5966984"/>
              <a:gd name="connsiteX681" fmla="*/ 990330 w 8009859"/>
              <a:gd name="connsiteY681" fmla="*/ 3782019 h 5966984"/>
              <a:gd name="connsiteX682" fmla="*/ 989872 w 8009859"/>
              <a:gd name="connsiteY682" fmla="*/ 3773295 h 5966984"/>
              <a:gd name="connsiteX683" fmla="*/ 989410 w 8009859"/>
              <a:gd name="connsiteY683" fmla="*/ 3768704 h 5966984"/>
              <a:gd name="connsiteX684" fmla="*/ 988034 w 8009859"/>
              <a:gd name="connsiteY684" fmla="*/ 3764572 h 5966984"/>
              <a:gd name="connsiteX685" fmla="*/ 984819 w 8009859"/>
              <a:gd name="connsiteY685" fmla="*/ 3754930 h 5966984"/>
              <a:gd name="connsiteX686" fmla="*/ 981148 w 8009859"/>
              <a:gd name="connsiteY686" fmla="*/ 3744829 h 5966984"/>
              <a:gd name="connsiteX687" fmla="*/ 976097 w 8009859"/>
              <a:gd name="connsiteY687" fmla="*/ 3736107 h 5966984"/>
              <a:gd name="connsiteX688" fmla="*/ 971505 w 8009859"/>
              <a:gd name="connsiteY688" fmla="*/ 3727383 h 5966984"/>
              <a:gd name="connsiteX689" fmla="*/ 965996 w 8009859"/>
              <a:gd name="connsiteY689" fmla="*/ 3718660 h 5966984"/>
              <a:gd name="connsiteX690" fmla="*/ 960027 w 8009859"/>
              <a:gd name="connsiteY690" fmla="*/ 3710396 h 5966984"/>
              <a:gd name="connsiteX691" fmla="*/ 947173 w 8009859"/>
              <a:gd name="connsiteY691" fmla="*/ 3694326 h 5966984"/>
              <a:gd name="connsiteX692" fmla="*/ 932939 w 8009859"/>
              <a:gd name="connsiteY692" fmla="*/ 3678257 h 5966984"/>
              <a:gd name="connsiteX693" fmla="*/ 918247 w 8009859"/>
              <a:gd name="connsiteY693" fmla="*/ 3662187 h 5966984"/>
              <a:gd name="connsiteX694" fmla="*/ 904015 w 8009859"/>
              <a:gd name="connsiteY694" fmla="*/ 3644741 h 5966984"/>
              <a:gd name="connsiteX695" fmla="*/ 897128 w 8009859"/>
              <a:gd name="connsiteY695" fmla="*/ 3635100 h 5966984"/>
              <a:gd name="connsiteX696" fmla="*/ 890241 w 8009859"/>
              <a:gd name="connsiteY696" fmla="*/ 3625457 h 5966984"/>
              <a:gd name="connsiteX697" fmla="*/ 885190 w 8009859"/>
              <a:gd name="connsiteY697" fmla="*/ 3618571 h 5966984"/>
              <a:gd name="connsiteX698" fmla="*/ 880599 w 8009859"/>
              <a:gd name="connsiteY698" fmla="*/ 3610765 h 5966984"/>
              <a:gd name="connsiteX699" fmla="*/ 877384 w 8009859"/>
              <a:gd name="connsiteY699" fmla="*/ 3603420 h 5966984"/>
              <a:gd name="connsiteX700" fmla="*/ 874631 w 8009859"/>
              <a:gd name="connsiteY700" fmla="*/ 3596533 h 5966984"/>
              <a:gd name="connsiteX701" fmla="*/ 870039 w 8009859"/>
              <a:gd name="connsiteY701" fmla="*/ 3582300 h 5966984"/>
              <a:gd name="connsiteX702" fmla="*/ 865448 w 8009859"/>
              <a:gd name="connsiteY702" fmla="*/ 3569444 h 5966984"/>
              <a:gd name="connsiteX703" fmla="*/ 862693 w 8009859"/>
              <a:gd name="connsiteY703" fmla="*/ 3562558 h 5966984"/>
              <a:gd name="connsiteX704" fmla="*/ 859479 w 8009859"/>
              <a:gd name="connsiteY704" fmla="*/ 3556589 h 5966984"/>
              <a:gd name="connsiteX705" fmla="*/ 855806 w 8009859"/>
              <a:gd name="connsiteY705" fmla="*/ 3550621 h 5966984"/>
              <a:gd name="connsiteX706" fmla="*/ 851215 w 8009859"/>
              <a:gd name="connsiteY706" fmla="*/ 3544652 h 5966984"/>
              <a:gd name="connsiteX707" fmla="*/ 845246 w 8009859"/>
              <a:gd name="connsiteY707" fmla="*/ 3538684 h 5966984"/>
              <a:gd name="connsiteX708" fmla="*/ 838818 w 8009859"/>
              <a:gd name="connsiteY708" fmla="*/ 3533174 h 5966984"/>
              <a:gd name="connsiteX709" fmla="*/ 830554 w 8009859"/>
              <a:gd name="connsiteY709" fmla="*/ 3527665 h 5966984"/>
              <a:gd name="connsiteX710" fmla="*/ 821373 w 8009859"/>
              <a:gd name="connsiteY710" fmla="*/ 3522155 h 5966984"/>
              <a:gd name="connsiteX711" fmla="*/ 818158 w 8009859"/>
              <a:gd name="connsiteY711" fmla="*/ 3518941 h 5966984"/>
              <a:gd name="connsiteX712" fmla="*/ 815861 w 8009859"/>
              <a:gd name="connsiteY712" fmla="*/ 3515728 h 5966984"/>
              <a:gd name="connsiteX713" fmla="*/ 813567 w 8009859"/>
              <a:gd name="connsiteY713" fmla="*/ 3512513 h 5966984"/>
              <a:gd name="connsiteX714" fmla="*/ 812649 w 8009859"/>
              <a:gd name="connsiteY714" fmla="*/ 3509300 h 5966984"/>
              <a:gd name="connsiteX715" fmla="*/ 810812 w 8009859"/>
              <a:gd name="connsiteY715" fmla="*/ 3506085 h 5966984"/>
              <a:gd name="connsiteX716" fmla="*/ 810353 w 8009859"/>
              <a:gd name="connsiteY716" fmla="*/ 3503331 h 5966984"/>
              <a:gd name="connsiteX717" fmla="*/ 809894 w 8009859"/>
              <a:gd name="connsiteY717" fmla="*/ 3497363 h 5966984"/>
              <a:gd name="connsiteX718" fmla="*/ 810353 w 8009859"/>
              <a:gd name="connsiteY718" fmla="*/ 3491393 h 5966984"/>
              <a:gd name="connsiteX719" fmla="*/ 811732 w 8009859"/>
              <a:gd name="connsiteY719" fmla="*/ 3485426 h 5966984"/>
              <a:gd name="connsiteX720" fmla="*/ 813567 w 8009859"/>
              <a:gd name="connsiteY720" fmla="*/ 3479916 h 5966984"/>
              <a:gd name="connsiteX721" fmla="*/ 815861 w 8009859"/>
              <a:gd name="connsiteY721" fmla="*/ 3474407 h 5966984"/>
              <a:gd name="connsiteX722" fmla="*/ 821373 w 8009859"/>
              <a:gd name="connsiteY722" fmla="*/ 3462928 h 5966984"/>
              <a:gd name="connsiteX723" fmla="*/ 824126 w 8009859"/>
              <a:gd name="connsiteY723" fmla="*/ 3457418 h 5966984"/>
              <a:gd name="connsiteX724" fmla="*/ 825504 w 8009859"/>
              <a:gd name="connsiteY724" fmla="*/ 3451909 h 5966984"/>
              <a:gd name="connsiteX725" fmla="*/ 827341 w 8009859"/>
              <a:gd name="connsiteY725" fmla="*/ 3445941 h 5966984"/>
              <a:gd name="connsiteX726" fmla="*/ 827341 w 8009859"/>
              <a:gd name="connsiteY726" fmla="*/ 3440432 h 5966984"/>
              <a:gd name="connsiteX727" fmla="*/ 826882 w 8009859"/>
              <a:gd name="connsiteY727" fmla="*/ 3434462 h 5966984"/>
              <a:gd name="connsiteX728" fmla="*/ 826422 w 8009859"/>
              <a:gd name="connsiteY728" fmla="*/ 3431249 h 5966984"/>
              <a:gd name="connsiteX729" fmla="*/ 824586 w 8009859"/>
              <a:gd name="connsiteY729" fmla="*/ 3428034 h 5966984"/>
              <a:gd name="connsiteX730" fmla="*/ 818158 w 8009859"/>
              <a:gd name="connsiteY730" fmla="*/ 3423443 h 5966984"/>
              <a:gd name="connsiteX731" fmla="*/ 812190 w 8009859"/>
              <a:gd name="connsiteY731" fmla="*/ 3419312 h 5966984"/>
              <a:gd name="connsiteX732" fmla="*/ 806679 w 8009859"/>
              <a:gd name="connsiteY732" fmla="*/ 3413802 h 5966984"/>
              <a:gd name="connsiteX733" fmla="*/ 801170 w 8009859"/>
              <a:gd name="connsiteY733" fmla="*/ 3408751 h 5966984"/>
              <a:gd name="connsiteX734" fmla="*/ 796120 w 8009859"/>
              <a:gd name="connsiteY734" fmla="*/ 3403242 h 5966984"/>
              <a:gd name="connsiteX735" fmla="*/ 791529 w 8009859"/>
              <a:gd name="connsiteY735" fmla="*/ 3397274 h 5966984"/>
              <a:gd name="connsiteX736" fmla="*/ 786937 w 8009859"/>
              <a:gd name="connsiteY736" fmla="*/ 3391305 h 5966984"/>
              <a:gd name="connsiteX737" fmla="*/ 783265 w 8009859"/>
              <a:gd name="connsiteY737" fmla="*/ 3384877 h 5966984"/>
              <a:gd name="connsiteX738" fmla="*/ 775459 w 8009859"/>
              <a:gd name="connsiteY738" fmla="*/ 3372481 h 5966984"/>
              <a:gd name="connsiteX739" fmla="*/ 768573 w 8009859"/>
              <a:gd name="connsiteY739" fmla="*/ 3358708 h 5966984"/>
              <a:gd name="connsiteX740" fmla="*/ 761685 w 8009859"/>
              <a:gd name="connsiteY740" fmla="*/ 3344474 h 5966984"/>
              <a:gd name="connsiteX741" fmla="*/ 755259 w 8009859"/>
              <a:gd name="connsiteY741" fmla="*/ 3330242 h 5966984"/>
              <a:gd name="connsiteX742" fmla="*/ 748830 w 8009859"/>
              <a:gd name="connsiteY742" fmla="*/ 3316008 h 5966984"/>
              <a:gd name="connsiteX743" fmla="*/ 742402 w 8009859"/>
              <a:gd name="connsiteY743" fmla="*/ 3301316 h 5966984"/>
              <a:gd name="connsiteX744" fmla="*/ 735058 w 8009859"/>
              <a:gd name="connsiteY744" fmla="*/ 3288003 h 5966984"/>
              <a:gd name="connsiteX745" fmla="*/ 726794 w 8009859"/>
              <a:gd name="connsiteY745" fmla="*/ 3274229 h 5966984"/>
              <a:gd name="connsiteX746" fmla="*/ 722661 w 8009859"/>
              <a:gd name="connsiteY746" fmla="*/ 3267801 h 5966984"/>
              <a:gd name="connsiteX747" fmla="*/ 717610 w 8009859"/>
              <a:gd name="connsiteY747" fmla="*/ 3260914 h 5966984"/>
              <a:gd name="connsiteX748" fmla="*/ 713018 w 8009859"/>
              <a:gd name="connsiteY748" fmla="*/ 3254486 h 5966984"/>
              <a:gd name="connsiteX749" fmla="*/ 707969 w 8009859"/>
              <a:gd name="connsiteY749" fmla="*/ 3248518 h 5966984"/>
              <a:gd name="connsiteX750" fmla="*/ 702001 w 8009859"/>
              <a:gd name="connsiteY750" fmla="*/ 3243009 h 5966984"/>
              <a:gd name="connsiteX751" fmla="*/ 696032 w 8009859"/>
              <a:gd name="connsiteY751" fmla="*/ 3237039 h 5966984"/>
              <a:gd name="connsiteX752" fmla="*/ 689144 w 8009859"/>
              <a:gd name="connsiteY752" fmla="*/ 3231990 h 5966984"/>
              <a:gd name="connsiteX753" fmla="*/ 682718 w 8009859"/>
              <a:gd name="connsiteY753" fmla="*/ 3226939 h 5966984"/>
              <a:gd name="connsiteX754" fmla="*/ 680421 w 8009859"/>
              <a:gd name="connsiteY754" fmla="*/ 3223266 h 5966984"/>
              <a:gd name="connsiteX755" fmla="*/ 679503 w 8009859"/>
              <a:gd name="connsiteY755" fmla="*/ 3220511 h 5966984"/>
              <a:gd name="connsiteX756" fmla="*/ 679962 w 8009859"/>
              <a:gd name="connsiteY756" fmla="*/ 3217298 h 5966984"/>
              <a:gd name="connsiteX757" fmla="*/ 682258 w 8009859"/>
              <a:gd name="connsiteY757" fmla="*/ 3215461 h 5966984"/>
              <a:gd name="connsiteX758" fmla="*/ 685013 w 8009859"/>
              <a:gd name="connsiteY758" fmla="*/ 3212706 h 5966984"/>
              <a:gd name="connsiteX759" fmla="*/ 688227 w 8009859"/>
              <a:gd name="connsiteY759" fmla="*/ 3210410 h 5966984"/>
              <a:gd name="connsiteX760" fmla="*/ 692818 w 8009859"/>
              <a:gd name="connsiteY760" fmla="*/ 3208574 h 5966984"/>
              <a:gd name="connsiteX761" fmla="*/ 697410 w 8009859"/>
              <a:gd name="connsiteY761" fmla="*/ 3207197 h 5966984"/>
              <a:gd name="connsiteX762" fmla="*/ 702459 w 8009859"/>
              <a:gd name="connsiteY762" fmla="*/ 3205819 h 5966984"/>
              <a:gd name="connsiteX763" fmla="*/ 707969 w 8009859"/>
              <a:gd name="connsiteY763" fmla="*/ 3205360 h 5966984"/>
              <a:gd name="connsiteX764" fmla="*/ 713478 w 8009859"/>
              <a:gd name="connsiteY764" fmla="*/ 3205360 h 5966984"/>
              <a:gd name="connsiteX765" fmla="*/ 718988 w 8009859"/>
              <a:gd name="connsiteY765" fmla="*/ 3205819 h 5966984"/>
              <a:gd name="connsiteX766" fmla="*/ 724037 w 8009859"/>
              <a:gd name="connsiteY766" fmla="*/ 3206737 h 5966984"/>
              <a:gd name="connsiteX767" fmla="*/ 729088 w 8009859"/>
              <a:gd name="connsiteY767" fmla="*/ 3208115 h 5966984"/>
              <a:gd name="connsiteX768" fmla="*/ 733680 w 8009859"/>
              <a:gd name="connsiteY768" fmla="*/ 3210410 h 5966984"/>
              <a:gd name="connsiteX769" fmla="*/ 737811 w 8009859"/>
              <a:gd name="connsiteY769" fmla="*/ 3213165 h 5966984"/>
              <a:gd name="connsiteX770" fmla="*/ 720365 w 8009859"/>
              <a:gd name="connsiteY770" fmla="*/ 3179190 h 5966984"/>
              <a:gd name="connsiteX771" fmla="*/ 702918 w 8009859"/>
              <a:gd name="connsiteY771" fmla="*/ 3145674 h 5966984"/>
              <a:gd name="connsiteX772" fmla="*/ 692818 w 8009859"/>
              <a:gd name="connsiteY772" fmla="*/ 3141542 h 5966984"/>
              <a:gd name="connsiteX773" fmla="*/ 682258 w 8009859"/>
              <a:gd name="connsiteY773" fmla="*/ 3138787 h 5966984"/>
              <a:gd name="connsiteX774" fmla="*/ 672617 w 8009859"/>
              <a:gd name="connsiteY774" fmla="*/ 3137869 h 5966984"/>
              <a:gd name="connsiteX775" fmla="*/ 662516 w 8009859"/>
              <a:gd name="connsiteY775" fmla="*/ 3137410 h 5966984"/>
              <a:gd name="connsiteX776" fmla="*/ 653792 w 8009859"/>
              <a:gd name="connsiteY776" fmla="*/ 3137869 h 5966984"/>
              <a:gd name="connsiteX777" fmla="*/ 650119 w 8009859"/>
              <a:gd name="connsiteY777" fmla="*/ 3138787 h 5966984"/>
              <a:gd name="connsiteX778" fmla="*/ 646905 w 8009859"/>
              <a:gd name="connsiteY778" fmla="*/ 3140165 h 5966984"/>
              <a:gd name="connsiteX779" fmla="*/ 643691 w 8009859"/>
              <a:gd name="connsiteY779" fmla="*/ 3141083 h 5966984"/>
              <a:gd name="connsiteX780" fmla="*/ 640937 w 8009859"/>
              <a:gd name="connsiteY780" fmla="*/ 3142920 h 5966984"/>
              <a:gd name="connsiteX781" fmla="*/ 638642 w 8009859"/>
              <a:gd name="connsiteY781" fmla="*/ 3144296 h 5966984"/>
              <a:gd name="connsiteX782" fmla="*/ 636346 w 8009859"/>
              <a:gd name="connsiteY782" fmla="*/ 3146593 h 5966984"/>
              <a:gd name="connsiteX783" fmla="*/ 632213 w 8009859"/>
              <a:gd name="connsiteY783" fmla="*/ 3127309 h 5966984"/>
              <a:gd name="connsiteX784" fmla="*/ 627163 w 8009859"/>
              <a:gd name="connsiteY784" fmla="*/ 3107108 h 5966984"/>
              <a:gd name="connsiteX785" fmla="*/ 622111 w 8009859"/>
              <a:gd name="connsiteY785" fmla="*/ 3087825 h 5966984"/>
              <a:gd name="connsiteX786" fmla="*/ 620277 w 8009859"/>
              <a:gd name="connsiteY786" fmla="*/ 3077724 h 5966984"/>
              <a:gd name="connsiteX787" fmla="*/ 618899 w 8009859"/>
              <a:gd name="connsiteY787" fmla="*/ 3068082 h 5966984"/>
              <a:gd name="connsiteX788" fmla="*/ 617981 w 8009859"/>
              <a:gd name="connsiteY788" fmla="*/ 3058899 h 5966984"/>
              <a:gd name="connsiteX789" fmla="*/ 617521 w 8009859"/>
              <a:gd name="connsiteY789" fmla="*/ 3049259 h 5966984"/>
              <a:gd name="connsiteX790" fmla="*/ 617521 w 8009859"/>
              <a:gd name="connsiteY790" fmla="*/ 3040076 h 5966984"/>
              <a:gd name="connsiteX791" fmla="*/ 618899 w 8009859"/>
              <a:gd name="connsiteY791" fmla="*/ 3030894 h 5966984"/>
              <a:gd name="connsiteX792" fmla="*/ 621194 w 8009859"/>
              <a:gd name="connsiteY792" fmla="*/ 3022170 h 5966984"/>
              <a:gd name="connsiteX793" fmla="*/ 624408 w 8009859"/>
              <a:gd name="connsiteY793" fmla="*/ 3013447 h 5966984"/>
              <a:gd name="connsiteX794" fmla="*/ 629459 w 8009859"/>
              <a:gd name="connsiteY794" fmla="*/ 3005183 h 5966984"/>
              <a:gd name="connsiteX795" fmla="*/ 632213 w 8009859"/>
              <a:gd name="connsiteY795" fmla="*/ 3001510 h 5966984"/>
              <a:gd name="connsiteX796" fmla="*/ 635427 w 8009859"/>
              <a:gd name="connsiteY796" fmla="*/ 2996919 h 5966984"/>
              <a:gd name="connsiteX797" fmla="*/ 630835 w 8009859"/>
              <a:gd name="connsiteY797" fmla="*/ 2984521 h 5966984"/>
              <a:gd name="connsiteX798" fmla="*/ 627163 w 8009859"/>
              <a:gd name="connsiteY798" fmla="*/ 2971666 h 5966984"/>
              <a:gd name="connsiteX799" fmla="*/ 620735 w 8009859"/>
              <a:gd name="connsiteY799" fmla="*/ 2967075 h 5966984"/>
              <a:gd name="connsiteX800" fmla="*/ 615225 w 8009859"/>
              <a:gd name="connsiteY800" fmla="*/ 2962025 h 5966984"/>
              <a:gd name="connsiteX801" fmla="*/ 609716 w 8009859"/>
              <a:gd name="connsiteY801" fmla="*/ 2956516 h 5966984"/>
              <a:gd name="connsiteX802" fmla="*/ 605585 w 8009859"/>
              <a:gd name="connsiteY802" fmla="*/ 2950088 h 5966984"/>
              <a:gd name="connsiteX803" fmla="*/ 601452 w 8009859"/>
              <a:gd name="connsiteY803" fmla="*/ 2944119 h 5966984"/>
              <a:gd name="connsiteX804" fmla="*/ 597779 w 8009859"/>
              <a:gd name="connsiteY804" fmla="*/ 2937232 h 5966984"/>
              <a:gd name="connsiteX805" fmla="*/ 595025 w 8009859"/>
              <a:gd name="connsiteY805" fmla="*/ 2929887 h 5966984"/>
              <a:gd name="connsiteX806" fmla="*/ 592270 w 8009859"/>
              <a:gd name="connsiteY806" fmla="*/ 2922541 h 5966984"/>
              <a:gd name="connsiteX807" fmla="*/ 589515 w 8009859"/>
              <a:gd name="connsiteY807" fmla="*/ 2914735 h 5966984"/>
              <a:gd name="connsiteX808" fmla="*/ 587678 w 8009859"/>
              <a:gd name="connsiteY808" fmla="*/ 2906930 h 5966984"/>
              <a:gd name="connsiteX809" fmla="*/ 584005 w 8009859"/>
              <a:gd name="connsiteY809" fmla="*/ 2890860 h 5966984"/>
              <a:gd name="connsiteX810" fmla="*/ 577578 w 8009859"/>
              <a:gd name="connsiteY810" fmla="*/ 2857345 h 5966984"/>
              <a:gd name="connsiteX811" fmla="*/ 574363 w 8009859"/>
              <a:gd name="connsiteY811" fmla="*/ 2841275 h 5966984"/>
              <a:gd name="connsiteX812" fmla="*/ 569772 w 8009859"/>
              <a:gd name="connsiteY812" fmla="*/ 2825665 h 5966984"/>
              <a:gd name="connsiteX813" fmla="*/ 567019 w 8009859"/>
              <a:gd name="connsiteY813" fmla="*/ 2818319 h 5966984"/>
              <a:gd name="connsiteX814" fmla="*/ 564262 w 8009859"/>
              <a:gd name="connsiteY814" fmla="*/ 2810973 h 5966984"/>
              <a:gd name="connsiteX815" fmla="*/ 561049 w 8009859"/>
              <a:gd name="connsiteY815" fmla="*/ 2804545 h 5966984"/>
              <a:gd name="connsiteX816" fmla="*/ 557376 w 8009859"/>
              <a:gd name="connsiteY816" fmla="*/ 2798117 h 5966984"/>
              <a:gd name="connsiteX817" fmla="*/ 553703 w 8009859"/>
              <a:gd name="connsiteY817" fmla="*/ 2792150 h 5966984"/>
              <a:gd name="connsiteX818" fmla="*/ 548654 w 8009859"/>
              <a:gd name="connsiteY818" fmla="*/ 2786640 h 5966984"/>
              <a:gd name="connsiteX819" fmla="*/ 543144 w 8009859"/>
              <a:gd name="connsiteY819" fmla="*/ 2781589 h 5966984"/>
              <a:gd name="connsiteX820" fmla="*/ 537176 w 8009859"/>
              <a:gd name="connsiteY820" fmla="*/ 2777458 h 5966984"/>
              <a:gd name="connsiteX821" fmla="*/ 530747 w 8009859"/>
              <a:gd name="connsiteY821" fmla="*/ 2773325 h 5966984"/>
              <a:gd name="connsiteX822" fmla="*/ 522943 w 8009859"/>
              <a:gd name="connsiteY822" fmla="*/ 2770112 h 5966984"/>
              <a:gd name="connsiteX823" fmla="*/ 514679 w 8009859"/>
              <a:gd name="connsiteY823" fmla="*/ 2767815 h 5966984"/>
              <a:gd name="connsiteX824" fmla="*/ 505955 w 8009859"/>
              <a:gd name="connsiteY824" fmla="*/ 2765979 h 5966984"/>
              <a:gd name="connsiteX825" fmla="*/ 501822 w 8009859"/>
              <a:gd name="connsiteY825" fmla="*/ 2762766 h 5966984"/>
              <a:gd name="connsiteX826" fmla="*/ 499068 w 8009859"/>
              <a:gd name="connsiteY826" fmla="*/ 2758633 h 5966984"/>
              <a:gd name="connsiteX827" fmla="*/ 497230 w 8009859"/>
              <a:gd name="connsiteY827" fmla="*/ 2754501 h 5966984"/>
              <a:gd name="connsiteX828" fmla="*/ 496772 w 8009859"/>
              <a:gd name="connsiteY828" fmla="*/ 2750369 h 5966984"/>
              <a:gd name="connsiteX829" fmla="*/ 497230 w 8009859"/>
              <a:gd name="connsiteY829" fmla="*/ 2746237 h 5966984"/>
              <a:gd name="connsiteX830" fmla="*/ 499068 w 8009859"/>
              <a:gd name="connsiteY830" fmla="*/ 2742564 h 5966984"/>
              <a:gd name="connsiteX831" fmla="*/ 501363 w 8009859"/>
              <a:gd name="connsiteY831" fmla="*/ 2737973 h 5966984"/>
              <a:gd name="connsiteX832" fmla="*/ 503199 w 8009859"/>
              <a:gd name="connsiteY832" fmla="*/ 2734300 h 5966984"/>
              <a:gd name="connsiteX833" fmla="*/ 508709 w 8009859"/>
              <a:gd name="connsiteY833" fmla="*/ 2726494 h 5966984"/>
              <a:gd name="connsiteX834" fmla="*/ 514218 w 8009859"/>
              <a:gd name="connsiteY834" fmla="*/ 2719608 h 5966984"/>
              <a:gd name="connsiteX835" fmla="*/ 518809 w 8009859"/>
              <a:gd name="connsiteY835" fmla="*/ 2714099 h 5966984"/>
              <a:gd name="connsiteX836" fmla="*/ 519270 w 8009859"/>
              <a:gd name="connsiteY836" fmla="*/ 2711344 h 5966984"/>
              <a:gd name="connsiteX837" fmla="*/ 519270 w 8009859"/>
              <a:gd name="connsiteY837" fmla="*/ 2709507 h 5966984"/>
              <a:gd name="connsiteX838" fmla="*/ 518809 w 8009859"/>
              <a:gd name="connsiteY838" fmla="*/ 2707671 h 5966984"/>
              <a:gd name="connsiteX839" fmla="*/ 517432 w 8009859"/>
              <a:gd name="connsiteY839" fmla="*/ 2705834 h 5966984"/>
              <a:gd name="connsiteX840" fmla="*/ 513760 w 8009859"/>
              <a:gd name="connsiteY840" fmla="*/ 2702620 h 5966984"/>
              <a:gd name="connsiteX841" fmla="*/ 508251 w 8009859"/>
              <a:gd name="connsiteY841" fmla="*/ 2699407 h 5966984"/>
              <a:gd name="connsiteX842" fmla="*/ 502740 w 8009859"/>
              <a:gd name="connsiteY842" fmla="*/ 2696192 h 5966984"/>
              <a:gd name="connsiteX843" fmla="*/ 496772 w 8009859"/>
              <a:gd name="connsiteY843" fmla="*/ 2692979 h 5966984"/>
              <a:gd name="connsiteX844" fmla="*/ 491263 w 8009859"/>
              <a:gd name="connsiteY844" fmla="*/ 2687928 h 5966984"/>
              <a:gd name="connsiteX845" fmla="*/ 488508 w 8009859"/>
              <a:gd name="connsiteY845" fmla="*/ 2685173 h 5966984"/>
              <a:gd name="connsiteX846" fmla="*/ 487130 w 8009859"/>
              <a:gd name="connsiteY846" fmla="*/ 2682418 h 5966984"/>
              <a:gd name="connsiteX847" fmla="*/ 485294 w 8009859"/>
              <a:gd name="connsiteY847" fmla="*/ 2679205 h 5966984"/>
              <a:gd name="connsiteX848" fmla="*/ 484376 w 8009859"/>
              <a:gd name="connsiteY848" fmla="*/ 2675991 h 5966984"/>
              <a:gd name="connsiteX849" fmla="*/ 479325 w 8009859"/>
              <a:gd name="connsiteY849" fmla="*/ 2647985 h 5966984"/>
              <a:gd name="connsiteX850" fmla="*/ 475194 w 8009859"/>
              <a:gd name="connsiteY850" fmla="*/ 2616305 h 5966984"/>
              <a:gd name="connsiteX851" fmla="*/ 470142 w 8009859"/>
              <a:gd name="connsiteY851" fmla="*/ 2581871 h 5966984"/>
              <a:gd name="connsiteX852" fmla="*/ 465093 w 8009859"/>
              <a:gd name="connsiteY852" fmla="*/ 2545600 h 5966984"/>
              <a:gd name="connsiteX853" fmla="*/ 458664 w 8009859"/>
              <a:gd name="connsiteY853" fmla="*/ 2507952 h 5966984"/>
              <a:gd name="connsiteX854" fmla="*/ 455452 w 8009859"/>
              <a:gd name="connsiteY854" fmla="*/ 2489128 h 5966984"/>
              <a:gd name="connsiteX855" fmla="*/ 451778 w 8009859"/>
              <a:gd name="connsiteY855" fmla="*/ 2471222 h 5966984"/>
              <a:gd name="connsiteX856" fmla="*/ 447187 w 8009859"/>
              <a:gd name="connsiteY856" fmla="*/ 2453317 h 5966984"/>
              <a:gd name="connsiteX857" fmla="*/ 442137 w 8009859"/>
              <a:gd name="connsiteY857" fmla="*/ 2435410 h 5966984"/>
              <a:gd name="connsiteX858" fmla="*/ 437546 w 8009859"/>
              <a:gd name="connsiteY858" fmla="*/ 2418423 h 5966984"/>
              <a:gd name="connsiteX859" fmla="*/ 431577 w 8009859"/>
              <a:gd name="connsiteY859" fmla="*/ 2401895 h 5966984"/>
              <a:gd name="connsiteX860" fmla="*/ 427904 w 8009859"/>
              <a:gd name="connsiteY860" fmla="*/ 2393171 h 5966984"/>
              <a:gd name="connsiteX861" fmla="*/ 422854 w 8009859"/>
              <a:gd name="connsiteY861" fmla="*/ 2383070 h 5966984"/>
              <a:gd name="connsiteX862" fmla="*/ 416886 w 8009859"/>
              <a:gd name="connsiteY862" fmla="*/ 2372511 h 5966984"/>
              <a:gd name="connsiteX863" fmla="*/ 413212 w 8009859"/>
              <a:gd name="connsiteY863" fmla="*/ 2367001 h 5966984"/>
              <a:gd name="connsiteX864" fmla="*/ 409539 w 8009859"/>
              <a:gd name="connsiteY864" fmla="*/ 2361492 h 5966984"/>
              <a:gd name="connsiteX865" fmla="*/ 405406 w 8009859"/>
              <a:gd name="connsiteY865" fmla="*/ 2357359 h 5966984"/>
              <a:gd name="connsiteX866" fmla="*/ 401274 w 8009859"/>
              <a:gd name="connsiteY866" fmla="*/ 2352768 h 5966984"/>
              <a:gd name="connsiteX867" fmla="*/ 396683 w 8009859"/>
              <a:gd name="connsiteY867" fmla="*/ 2349095 h 5966984"/>
              <a:gd name="connsiteX868" fmla="*/ 392092 w 8009859"/>
              <a:gd name="connsiteY868" fmla="*/ 2345882 h 5966984"/>
              <a:gd name="connsiteX869" fmla="*/ 387040 w 8009859"/>
              <a:gd name="connsiteY869" fmla="*/ 2344045 h 5966984"/>
              <a:gd name="connsiteX870" fmla="*/ 382449 w 8009859"/>
              <a:gd name="connsiteY870" fmla="*/ 2342667 h 5966984"/>
              <a:gd name="connsiteX871" fmla="*/ 377400 w 8009859"/>
              <a:gd name="connsiteY871" fmla="*/ 2342667 h 5966984"/>
              <a:gd name="connsiteX872" fmla="*/ 371891 w 8009859"/>
              <a:gd name="connsiteY872" fmla="*/ 2343585 h 5966984"/>
              <a:gd name="connsiteX873" fmla="*/ 371891 w 8009859"/>
              <a:gd name="connsiteY873" fmla="*/ 2340372 h 5966984"/>
              <a:gd name="connsiteX874" fmla="*/ 371891 w 8009859"/>
              <a:gd name="connsiteY874" fmla="*/ 2337618 h 5966984"/>
              <a:gd name="connsiteX875" fmla="*/ 372809 w 8009859"/>
              <a:gd name="connsiteY875" fmla="*/ 2334863 h 5966984"/>
              <a:gd name="connsiteX876" fmla="*/ 374645 w 8009859"/>
              <a:gd name="connsiteY876" fmla="*/ 2332567 h 5966984"/>
              <a:gd name="connsiteX877" fmla="*/ 377400 w 8009859"/>
              <a:gd name="connsiteY877" fmla="*/ 2329812 h 5966984"/>
              <a:gd name="connsiteX878" fmla="*/ 379696 w 8009859"/>
              <a:gd name="connsiteY878" fmla="*/ 2328435 h 5966984"/>
              <a:gd name="connsiteX879" fmla="*/ 386123 w 8009859"/>
              <a:gd name="connsiteY879" fmla="*/ 2324762 h 5966984"/>
              <a:gd name="connsiteX880" fmla="*/ 393928 w 8009859"/>
              <a:gd name="connsiteY880" fmla="*/ 2320629 h 5966984"/>
              <a:gd name="connsiteX881" fmla="*/ 401733 w 8009859"/>
              <a:gd name="connsiteY881" fmla="*/ 2317416 h 5966984"/>
              <a:gd name="connsiteX882" fmla="*/ 409539 w 8009859"/>
              <a:gd name="connsiteY882" fmla="*/ 2314202 h 5966984"/>
              <a:gd name="connsiteX883" fmla="*/ 417344 w 8009859"/>
              <a:gd name="connsiteY883" fmla="*/ 2310988 h 5966984"/>
              <a:gd name="connsiteX884" fmla="*/ 409078 w 8009859"/>
              <a:gd name="connsiteY884" fmla="*/ 2297673 h 5966984"/>
              <a:gd name="connsiteX885" fmla="*/ 401274 w 8009859"/>
              <a:gd name="connsiteY885" fmla="*/ 2284818 h 5966984"/>
              <a:gd name="connsiteX886" fmla="*/ 393928 w 8009859"/>
              <a:gd name="connsiteY886" fmla="*/ 2272422 h 5966984"/>
              <a:gd name="connsiteX887" fmla="*/ 387040 w 8009859"/>
              <a:gd name="connsiteY887" fmla="*/ 2259107 h 5966984"/>
              <a:gd name="connsiteX888" fmla="*/ 381073 w 8009859"/>
              <a:gd name="connsiteY888" fmla="*/ 2246711 h 5966984"/>
              <a:gd name="connsiteX889" fmla="*/ 375563 w 8009859"/>
              <a:gd name="connsiteY889" fmla="*/ 2233856 h 5966984"/>
              <a:gd name="connsiteX890" fmla="*/ 370514 w 8009859"/>
              <a:gd name="connsiteY890" fmla="*/ 2221919 h 5966984"/>
              <a:gd name="connsiteX891" fmla="*/ 365921 w 8009859"/>
              <a:gd name="connsiteY891" fmla="*/ 2209522 h 5966984"/>
              <a:gd name="connsiteX892" fmla="*/ 362248 w 8009859"/>
              <a:gd name="connsiteY892" fmla="*/ 2197584 h 5966984"/>
              <a:gd name="connsiteX893" fmla="*/ 359037 w 8009859"/>
              <a:gd name="connsiteY893" fmla="*/ 2184729 h 5966984"/>
              <a:gd name="connsiteX894" fmla="*/ 356280 w 8009859"/>
              <a:gd name="connsiteY894" fmla="*/ 2172792 h 5966984"/>
              <a:gd name="connsiteX895" fmla="*/ 353983 w 8009859"/>
              <a:gd name="connsiteY895" fmla="*/ 2160396 h 5966984"/>
              <a:gd name="connsiteX896" fmla="*/ 352148 w 8009859"/>
              <a:gd name="connsiteY896" fmla="*/ 2148459 h 5966984"/>
              <a:gd name="connsiteX897" fmla="*/ 351230 w 8009859"/>
              <a:gd name="connsiteY897" fmla="*/ 2136521 h 5966984"/>
              <a:gd name="connsiteX898" fmla="*/ 350771 w 8009859"/>
              <a:gd name="connsiteY898" fmla="*/ 2123666 h 5966984"/>
              <a:gd name="connsiteX899" fmla="*/ 350312 w 8009859"/>
              <a:gd name="connsiteY899" fmla="*/ 2111269 h 5966984"/>
              <a:gd name="connsiteX900" fmla="*/ 349394 w 8009859"/>
              <a:gd name="connsiteY900" fmla="*/ 2108974 h 5966984"/>
              <a:gd name="connsiteX901" fmla="*/ 348016 w 8009859"/>
              <a:gd name="connsiteY901" fmla="*/ 2107596 h 5966984"/>
              <a:gd name="connsiteX902" fmla="*/ 346180 w 8009859"/>
              <a:gd name="connsiteY902" fmla="*/ 2105760 h 5966984"/>
              <a:gd name="connsiteX903" fmla="*/ 344343 w 8009859"/>
              <a:gd name="connsiteY903" fmla="*/ 2104841 h 5966984"/>
              <a:gd name="connsiteX904" fmla="*/ 342047 w 8009859"/>
              <a:gd name="connsiteY904" fmla="*/ 2104383 h 5966984"/>
              <a:gd name="connsiteX905" fmla="*/ 339753 w 8009859"/>
              <a:gd name="connsiteY905" fmla="*/ 2104383 h 5966984"/>
              <a:gd name="connsiteX906" fmla="*/ 334242 w 8009859"/>
              <a:gd name="connsiteY906" fmla="*/ 2104383 h 5966984"/>
              <a:gd name="connsiteX907" fmla="*/ 328733 w 8009859"/>
              <a:gd name="connsiteY907" fmla="*/ 2105301 h 5966984"/>
              <a:gd name="connsiteX908" fmla="*/ 322764 w 8009859"/>
              <a:gd name="connsiteY908" fmla="*/ 2106220 h 5966984"/>
              <a:gd name="connsiteX909" fmla="*/ 316796 w 8009859"/>
              <a:gd name="connsiteY909" fmla="*/ 2107596 h 5966984"/>
              <a:gd name="connsiteX910" fmla="*/ 311286 w 8009859"/>
              <a:gd name="connsiteY910" fmla="*/ 2108056 h 5966984"/>
              <a:gd name="connsiteX911" fmla="*/ 312664 w 8009859"/>
              <a:gd name="connsiteY911" fmla="*/ 2102087 h 5966984"/>
              <a:gd name="connsiteX912" fmla="*/ 313581 w 8009859"/>
              <a:gd name="connsiteY912" fmla="*/ 2096577 h 5966984"/>
              <a:gd name="connsiteX913" fmla="*/ 314041 w 8009859"/>
              <a:gd name="connsiteY913" fmla="*/ 2086018 h 5966984"/>
              <a:gd name="connsiteX914" fmla="*/ 313581 w 8009859"/>
              <a:gd name="connsiteY914" fmla="*/ 2076836 h 5966984"/>
              <a:gd name="connsiteX915" fmla="*/ 311746 w 8009859"/>
              <a:gd name="connsiteY915" fmla="*/ 2068111 h 5966984"/>
              <a:gd name="connsiteX916" fmla="*/ 309908 w 8009859"/>
              <a:gd name="connsiteY916" fmla="*/ 2059847 h 5966984"/>
              <a:gd name="connsiteX917" fmla="*/ 307613 w 8009859"/>
              <a:gd name="connsiteY917" fmla="*/ 2052961 h 5966984"/>
              <a:gd name="connsiteX918" fmla="*/ 302104 w 8009859"/>
              <a:gd name="connsiteY918" fmla="*/ 2039188 h 5966984"/>
              <a:gd name="connsiteX919" fmla="*/ 299349 w 8009859"/>
              <a:gd name="connsiteY919" fmla="*/ 2032760 h 5966984"/>
              <a:gd name="connsiteX920" fmla="*/ 297972 w 8009859"/>
              <a:gd name="connsiteY920" fmla="*/ 2026332 h 5966984"/>
              <a:gd name="connsiteX921" fmla="*/ 296596 w 8009859"/>
              <a:gd name="connsiteY921" fmla="*/ 2019904 h 5966984"/>
              <a:gd name="connsiteX922" fmla="*/ 296596 w 8009859"/>
              <a:gd name="connsiteY922" fmla="*/ 2013016 h 5966984"/>
              <a:gd name="connsiteX923" fmla="*/ 296596 w 8009859"/>
              <a:gd name="connsiteY923" fmla="*/ 2009804 h 5966984"/>
              <a:gd name="connsiteX924" fmla="*/ 297972 w 8009859"/>
              <a:gd name="connsiteY924" fmla="*/ 2006131 h 5966984"/>
              <a:gd name="connsiteX925" fmla="*/ 298889 w 8009859"/>
              <a:gd name="connsiteY925" fmla="*/ 2002458 h 5966984"/>
              <a:gd name="connsiteX926" fmla="*/ 299807 w 8009859"/>
              <a:gd name="connsiteY926" fmla="*/ 1998324 h 5966984"/>
              <a:gd name="connsiteX927" fmla="*/ 302104 w 8009859"/>
              <a:gd name="connsiteY927" fmla="*/ 1994651 h 5966984"/>
              <a:gd name="connsiteX928" fmla="*/ 304399 w 8009859"/>
              <a:gd name="connsiteY928" fmla="*/ 1990978 h 5966984"/>
              <a:gd name="connsiteX929" fmla="*/ 310828 w 8009859"/>
              <a:gd name="connsiteY929" fmla="*/ 1982256 h 5966984"/>
              <a:gd name="connsiteX930" fmla="*/ 310368 w 8009859"/>
              <a:gd name="connsiteY930" fmla="*/ 1975829 h 5966984"/>
              <a:gd name="connsiteX931" fmla="*/ 309450 w 8009859"/>
              <a:gd name="connsiteY931" fmla="*/ 1971695 h 5966984"/>
              <a:gd name="connsiteX932" fmla="*/ 307613 w 8009859"/>
              <a:gd name="connsiteY932" fmla="*/ 1968022 h 5966984"/>
              <a:gd name="connsiteX933" fmla="*/ 304859 w 8009859"/>
              <a:gd name="connsiteY933" fmla="*/ 1965267 h 5966984"/>
              <a:gd name="connsiteX934" fmla="*/ 302104 w 8009859"/>
              <a:gd name="connsiteY934" fmla="*/ 1963431 h 5966984"/>
              <a:gd name="connsiteX935" fmla="*/ 298431 w 8009859"/>
              <a:gd name="connsiteY935" fmla="*/ 1962055 h 5966984"/>
              <a:gd name="connsiteX936" fmla="*/ 295216 w 8009859"/>
              <a:gd name="connsiteY936" fmla="*/ 1961137 h 5966984"/>
              <a:gd name="connsiteX937" fmla="*/ 290625 w 8009859"/>
              <a:gd name="connsiteY937" fmla="*/ 1960218 h 5966984"/>
              <a:gd name="connsiteX938" fmla="*/ 282362 w 8009859"/>
              <a:gd name="connsiteY938" fmla="*/ 1959758 h 5966984"/>
              <a:gd name="connsiteX939" fmla="*/ 278689 w 8009859"/>
              <a:gd name="connsiteY939" fmla="*/ 1959300 h 5966984"/>
              <a:gd name="connsiteX940" fmla="*/ 275014 w 8009859"/>
              <a:gd name="connsiteY940" fmla="*/ 1957922 h 5966984"/>
              <a:gd name="connsiteX941" fmla="*/ 271802 w 8009859"/>
              <a:gd name="connsiteY941" fmla="*/ 1957003 h 5966984"/>
              <a:gd name="connsiteX942" fmla="*/ 269047 w 8009859"/>
              <a:gd name="connsiteY942" fmla="*/ 1954709 h 5966984"/>
              <a:gd name="connsiteX943" fmla="*/ 266292 w 8009859"/>
              <a:gd name="connsiteY943" fmla="*/ 1951954 h 5966984"/>
              <a:gd name="connsiteX944" fmla="*/ 264456 w 8009859"/>
              <a:gd name="connsiteY944" fmla="*/ 1948281 h 5966984"/>
              <a:gd name="connsiteX945" fmla="*/ 266292 w 8009859"/>
              <a:gd name="connsiteY945" fmla="*/ 1940475 h 5966984"/>
              <a:gd name="connsiteX946" fmla="*/ 267670 w 8009859"/>
              <a:gd name="connsiteY946" fmla="*/ 1932211 h 5966984"/>
              <a:gd name="connsiteX947" fmla="*/ 269505 w 8009859"/>
              <a:gd name="connsiteY947" fmla="*/ 1923029 h 5966984"/>
              <a:gd name="connsiteX948" fmla="*/ 269965 w 8009859"/>
              <a:gd name="connsiteY948" fmla="*/ 1913846 h 5966984"/>
              <a:gd name="connsiteX949" fmla="*/ 270423 w 8009859"/>
              <a:gd name="connsiteY949" fmla="*/ 1904205 h 5966984"/>
              <a:gd name="connsiteX950" fmla="*/ 270883 w 8009859"/>
              <a:gd name="connsiteY950" fmla="*/ 1893645 h 5966984"/>
              <a:gd name="connsiteX951" fmla="*/ 270423 w 8009859"/>
              <a:gd name="connsiteY951" fmla="*/ 1872067 h 5966984"/>
              <a:gd name="connsiteX952" fmla="*/ 269047 w 8009859"/>
              <a:gd name="connsiteY952" fmla="*/ 1849110 h 5966984"/>
              <a:gd name="connsiteX953" fmla="*/ 265374 w 8009859"/>
              <a:gd name="connsiteY953" fmla="*/ 1825695 h 5966984"/>
              <a:gd name="connsiteX954" fmla="*/ 261701 w 8009859"/>
              <a:gd name="connsiteY954" fmla="*/ 1801361 h 5966984"/>
              <a:gd name="connsiteX955" fmla="*/ 256650 w 8009859"/>
              <a:gd name="connsiteY955" fmla="*/ 1777946 h 5966984"/>
              <a:gd name="connsiteX956" fmla="*/ 252976 w 8009859"/>
              <a:gd name="connsiteY956" fmla="*/ 1762795 h 5966984"/>
              <a:gd name="connsiteX957" fmla="*/ 247467 w 8009859"/>
              <a:gd name="connsiteY957" fmla="*/ 1744889 h 5966984"/>
              <a:gd name="connsiteX958" fmla="*/ 241040 w 8009859"/>
              <a:gd name="connsiteY958" fmla="*/ 1726066 h 5966984"/>
              <a:gd name="connsiteX959" fmla="*/ 234154 w 8009859"/>
              <a:gd name="connsiteY959" fmla="*/ 1707701 h 5966984"/>
              <a:gd name="connsiteX960" fmla="*/ 220380 w 8009859"/>
              <a:gd name="connsiteY960" fmla="*/ 1673265 h 5966984"/>
              <a:gd name="connsiteX961" fmla="*/ 209821 w 8009859"/>
              <a:gd name="connsiteY961" fmla="*/ 1649391 h 5966984"/>
              <a:gd name="connsiteX962" fmla="*/ 207983 w 8009859"/>
              <a:gd name="connsiteY962" fmla="*/ 1643881 h 5966984"/>
              <a:gd name="connsiteX963" fmla="*/ 204309 w 8009859"/>
              <a:gd name="connsiteY963" fmla="*/ 1638372 h 5966984"/>
              <a:gd name="connsiteX964" fmla="*/ 197882 w 8009859"/>
              <a:gd name="connsiteY964" fmla="*/ 1628271 h 5966984"/>
              <a:gd name="connsiteX965" fmla="*/ 189618 w 8009859"/>
              <a:gd name="connsiteY965" fmla="*/ 1617712 h 5966984"/>
              <a:gd name="connsiteX966" fmla="*/ 182273 w 8009859"/>
              <a:gd name="connsiteY966" fmla="*/ 1608070 h 5966984"/>
              <a:gd name="connsiteX967" fmla="*/ 174008 w 8009859"/>
              <a:gd name="connsiteY967" fmla="*/ 1597969 h 5966984"/>
              <a:gd name="connsiteX968" fmla="*/ 166663 w 8009859"/>
              <a:gd name="connsiteY968" fmla="*/ 1588329 h 5966984"/>
              <a:gd name="connsiteX969" fmla="*/ 163449 w 8009859"/>
              <a:gd name="connsiteY969" fmla="*/ 1582819 h 5966984"/>
              <a:gd name="connsiteX970" fmla="*/ 160234 w 8009859"/>
              <a:gd name="connsiteY970" fmla="*/ 1577768 h 5966984"/>
              <a:gd name="connsiteX971" fmla="*/ 157939 w 8009859"/>
              <a:gd name="connsiteY971" fmla="*/ 1573176 h 5966984"/>
              <a:gd name="connsiteX972" fmla="*/ 156103 w 8009859"/>
              <a:gd name="connsiteY972" fmla="*/ 1567667 h 5966984"/>
              <a:gd name="connsiteX973" fmla="*/ 150133 w 8009859"/>
              <a:gd name="connsiteY973" fmla="*/ 1547465 h 5966984"/>
              <a:gd name="connsiteX974" fmla="*/ 144624 w 8009859"/>
              <a:gd name="connsiteY974" fmla="*/ 1527264 h 5966984"/>
              <a:gd name="connsiteX975" fmla="*/ 139116 w 8009859"/>
              <a:gd name="connsiteY975" fmla="*/ 1507063 h 5966984"/>
              <a:gd name="connsiteX976" fmla="*/ 134525 w 8009859"/>
              <a:gd name="connsiteY976" fmla="*/ 1486403 h 5966984"/>
              <a:gd name="connsiteX977" fmla="*/ 130392 w 8009859"/>
              <a:gd name="connsiteY977" fmla="*/ 1466202 h 5966984"/>
              <a:gd name="connsiteX978" fmla="*/ 126719 w 8009859"/>
              <a:gd name="connsiteY978" fmla="*/ 1445541 h 5966984"/>
              <a:gd name="connsiteX979" fmla="*/ 123047 w 8009859"/>
              <a:gd name="connsiteY979" fmla="*/ 1425339 h 5966984"/>
              <a:gd name="connsiteX980" fmla="*/ 119833 w 8009859"/>
              <a:gd name="connsiteY980" fmla="*/ 1405138 h 5966984"/>
              <a:gd name="connsiteX981" fmla="*/ 114323 w 8009859"/>
              <a:gd name="connsiteY981" fmla="*/ 1364735 h 5966984"/>
              <a:gd name="connsiteX982" fmla="*/ 110649 w 8009859"/>
              <a:gd name="connsiteY982" fmla="*/ 1325710 h 5966984"/>
              <a:gd name="connsiteX983" fmla="*/ 107435 w 8009859"/>
              <a:gd name="connsiteY983" fmla="*/ 1287602 h 5966984"/>
              <a:gd name="connsiteX984" fmla="*/ 105141 w 8009859"/>
              <a:gd name="connsiteY984" fmla="*/ 1250414 h 5966984"/>
              <a:gd name="connsiteX985" fmla="*/ 104222 w 8009859"/>
              <a:gd name="connsiteY985" fmla="*/ 1242608 h 5966984"/>
              <a:gd name="connsiteX986" fmla="*/ 103302 w 8009859"/>
              <a:gd name="connsiteY986" fmla="*/ 1234343 h 5966984"/>
              <a:gd name="connsiteX987" fmla="*/ 99631 w 8009859"/>
              <a:gd name="connsiteY987" fmla="*/ 1217357 h 5966984"/>
              <a:gd name="connsiteX988" fmla="*/ 95040 w 8009859"/>
              <a:gd name="connsiteY988" fmla="*/ 1200829 h 5966984"/>
              <a:gd name="connsiteX989" fmla="*/ 89530 w 8009859"/>
              <a:gd name="connsiteY989" fmla="*/ 1184759 h 5966984"/>
              <a:gd name="connsiteX990" fmla="*/ 77592 w 8009859"/>
              <a:gd name="connsiteY990" fmla="*/ 1152619 h 5966984"/>
              <a:gd name="connsiteX991" fmla="*/ 72082 w 8009859"/>
              <a:gd name="connsiteY991" fmla="*/ 1136551 h 5966984"/>
              <a:gd name="connsiteX992" fmla="*/ 66574 w 8009859"/>
              <a:gd name="connsiteY992" fmla="*/ 1120941 h 5966984"/>
              <a:gd name="connsiteX993" fmla="*/ 61983 w 8009859"/>
              <a:gd name="connsiteY993" fmla="*/ 1105331 h 5966984"/>
              <a:gd name="connsiteX994" fmla="*/ 58309 w 8009859"/>
              <a:gd name="connsiteY994" fmla="*/ 1090179 h 5966984"/>
              <a:gd name="connsiteX995" fmla="*/ 57392 w 8009859"/>
              <a:gd name="connsiteY995" fmla="*/ 1083293 h 5966984"/>
              <a:gd name="connsiteX996" fmla="*/ 56932 w 8009859"/>
              <a:gd name="connsiteY996" fmla="*/ 1075487 h 5966984"/>
              <a:gd name="connsiteX997" fmla="*/ 56014 w 8009859"/>
              <a:gd name="connsiteY997" fmla="*/ 1068601 h 5966984"/>
              <a:gd name="connsiteX998" fmla="*/ 56014 w 8009859"/>
              <a:gd name="connsiteY998" fmla="*/ 1061255 h 5966984"/>
              <a:gd name="connsiteX999" fmla="*/ 57392 w 8009859"/>
              <a:gd name="connsiteY999" fmla="*/ 1054368 h 5966984"/>
              <a:gd name="connsiteX1000" fmla="*/ 58309 w 8009859"/>
              <a:gd name="connsiteY1000" fmla="*/ 1047022 h 5966984"/>
              <a:gd name="connsiteX1001" fmla="*/ 60145 w 8009859"/>
              <a:gd name="connsiteY1001" fmla="*/ 1040135 h 5966984"/>
              <a:gd name="connsiteX1002" fmla="*/ 62900 w 8009859"/>
              <a:gd name="connsiteY1002" fmla="*/ 1033707 h 5966984"/>
              <a:gd name="connsiteX1003" fmla="*/ 66114 w 8009859"/>
              <a:gd name="connsiteY1003" fmla="*/ 1026361 h 5966984"/>
              <a:gd name="connsiteX1004" fmla="*/ 69787 w 8009859"/>
              <a:gd name="connsiteY1004" fmla="*/ 1019934 h 5966984"/>
              <a:gd name="connsiteX1005" fmla="*/ 74378 w 8009859"/>
              <a:gd name="connsiteY1005" fmla="*/ 1013506 h 5966984"/>
              <a:gd name="connsiteX1006" fmla="*/ 79428 w 8009859"/>
              <a:gd name="connsiteY1006" fmla="*/ 1006619 h 5966984"/>
              <a:gd name="connsiteX1007" fmla="*/ 78052 w 8009859"/>
              <a:gd name="connsiteY1007" fmla="*/ 1002487 h 5966984"/>
              <a:gd name="connsiteX1008" fmla="*/ 75757 w 8009859"/>
              <a:gd name="connsiteY1008" fmla="*/ 997896 h 5966984"/>
              <a:gd name="connsiteX1009" fmla="*/ 73460 w 8009859"/>
              <a:gd name="connsiteY1009" fmla="*/ 994223 h 5966984"/>
              <a:gd name="connsiteX1010" fmla="*/ 70706 w 8009859"/>
              <a:gd name="connsiteY1010" fmla="*/ 991010 h 5966984"/>
              <a:gd name="connsiteX1011" fmla="*/ 64278 w 8009859"/>
              <a:gd name="connsiteY1011" fmla="*/ 984582 h 5966984"/>
              <a:gd name="connsiteX1012" fmla="*/ 58309 w 8009859"/>
              <a:gd name="connsiteY1012" fmla="*/ 978612 h 5966984"/>
              <a:gd name="connsiteX1013" fmla="*/ 51882 w 8009859"/>
              <a:gd name="connsiteY1013" fmla="*/ 971727 h 5966984"/>
              <a:gd name="connsiteX1014" fmla="*/ 49126 w 8009859"/>
              <a:gd name="connsiteY1014" fmla="*/ 968512 h 5966984"/>
              <a:gd name="connsiteX1015" fmla="*/ 46373 w 8009859"/>
              <a:gd name="connsiteY1015" fmla="*/ 965299 h 5966984"/>
              <a:gd name="connsiteX1016" fmla="*/ 43617 w 8009859"/>
              <a:gd name="connsiteY1016" fmla="*/ 961625 h 5966984"/>
              <a:gd name="connsiteX1017" fmla="*/ 41782 w 8009859"/>
              <a:gd name="connsiteY1017" fmla="*/ 957952 h 5966984"/>
              <a:gd name="connsiteX1018" fmla="*/ 40404 w 8009859"/>
              <a:gd name="connsiteY1018" fmla="*/ 953360 h 5966984"/>
              <a:gd name="connsiteX1019" fmla="*/ 39485 w 8009859"/>
              <a:gd name="connsiteY1019" fmla="*/ 948310 h 5966984"/>
              <a:gd name="connsiteX1020" fmla="*/ 38567 w 8009859"/>
              <a:gd name="connsiteY1020" fmla="*/ 944179 h 5966984"/>
              <a:gd name="connsiteX1021" fmla="*/ 38567 w 8009859"/>
              <a:gd name="connsiteY1021" fmla="*/ 940505 h 5966984"/>
              <a:gd name="connsiteX1022" fmla="*/ 39485 w 8009859"/>
              <a:gd name="connsiteY1022" fmla="*/ 936374 h 5966984"/>
              <a:gd name="connsiteX1023" fmla="*/ 40404 w 8009859"/>
              <a:gd name="connsiteY1023" fmla="*/ 933160 h 5966984"/>
              <a:gd name="connsiteX1024" fmla="*/ 41323 w 8009859"/>
              <a:gd name="connsiteY1024" fmla="*/ 930404 h 5966984"/>
              <a:gd name="connsiteX1025" fmla="*/ 43158 w 8009859"/>
              <a:gd name="connsiteY1025" fmla="*/ 927649 h 5966984"/>
              <a:gd name="connsiteX1026" fmla="*/ 46373 w 8009859"/>
              <a:gd name="connsiteY1026" fmla="*/ 922142 h 5966984"/>
              <a:gd name="connsiteX1027" fmla="*/ 49586 w 8009859"/>
              <a:gd name="connsiteY1027" fmla="*/ 918010 h 5966984"/>
              <a:gd name="connsiteX1028" fmla="*/ 52340 w 8009859"/>
              <a:gd name="connsiteY1028" fmla="*/ 912957 h 5966984"/>
              <a:gd name="connsiteX1029" fmla="*/ 53259 w 8009859"/>
              <a:gd name="connsiteY1029" fmla="*/ 910204 h 5966984"/>
              <a:gd name="connsiteX1030" fmla="*/ 54177 w 8009859"/>
              <a:gd name="connsiteY1030" fmla="*/ 907450 h 5966984"/>
              <a:gd name="connsiteX1031" fmla="*/ 54177 w 8009859"/>
              <a:gd name="connsiteY1031" fmla="*/ 904235 h 5966984"/>
              <a:gd name="connsiteX1032" fmla="*/ 53259 w 8009859"/>
              <a:gd name="connsiteY1032" fmla="*/ 901022 h 5966984"/>
              <a:gd name="connsiteX1033" fmla="*/ 51882 w 8009859"/>
              <a:gd name="connsiteY1033" fmla="*/ 894594 h 5966984"/>
              <a:gd name="connsiteX1034" fmla="*/ 49586 w 8009859"/>
              <a:gd name="connsiteY1034" fmla="*/ 887246 h 5966984"/>
              <a:gd name="connsiteX1035" fmla="*/ 44077 w 8009859"/>
              <a:gd name="connsiteY1035" fmla="*/ 872554 h 5966984"/>
              <a:gd name="connsiteX1036" fmla="*/ 31221 w 8009859"/>
              <a:gd name="connsiteY1036" fmla="*/ 841336 h 5966984"/>
              <a:gd name="connsiteX1037" fmla="*/ 24334 w 8009859"/>
              <a:gd name="connsiteY1037" fmla="*/ 825724 h 5966984"/>
              <a:gd name="connsiteX1038" fmla="*/ 19284 w 8009859"/>
              <a:gd name="connsiteY1038" fmla="*/ 809197 h 5966984"/>
              <a:gd name="connsiteX1039" fmla="*/ 16988 w 8009859"/>
              <a:gd name="connsiteY1039" fmla="*/ 801851 h 5966984"/>
              <a:gd name="connsiteX1040" fmla="*/ 14693 w 8009859"/>
              <a:gd name="connsiteY1040" fmla="*/ 794045 h 5966984"/>
              <a:gd name="connsiteX1041" fmla="*/ 13774 w 8009859"/>
              <a:gd name="connsiteY1041" fmla="*/ 786241 h 5966984"/>
              <a:gd name="connsiteX1042" fmla="*/ 12397 w 8009859"/>
              <a:gd name="connsiteY1042" fmla="*/ 778895 h 5966984"/>
              <a:gd name="connsiteX1043" fmla="*/ 11478 w 8009859"/>
              <a:gd name="connsiteY1043" fmla="*/ 762366 h 5966984"/>
              <a:gd name="connsiteX1044" fmla="*/ 11478 w 8009859"/>
              <a:gd name="connsiteY1044" fmla="*/ 746298 h 5966984"/>
              <a:gd name="connsiteX1045" fmla="*/ 12397 w 8009859"/>
              <a:gd name="connsiteY1045" fmla="*/ 729768 h 5966984"/>
              <a:gd name="connsiteX1046" fmla="*/ 13774 w 8009859"/>
              <a:gd name="connsiteY1046" fmla="*/ 713241 h 5966984"/>
              <a:gd name="connsiteX1047" fmla="*/ 15151 w 8009859"/>
              <a:gd name="connsiteY1047" fmla="*/ 697171 h 5966984"/>
              <a:gd name="connsiteX1048" fmla="*/ 16988 w 8009859"/>
              <a:gd name="connsiteY1048" fmla="*/ 681103 h 5966984"/>
              <a:gd name="connsiteX1049" fmla="*/ 21120 w 8009859"/>
              <a:gd name="connsiteY1049" fmla="*/ 648504 h 5966984"/>
              <a:gd name="connsiteX1050" fmla="*/ 25712 w 8009859"/>
              <a:gd name="connsiteY1050" fmla="*/ 615905 h 5966984"/>
              <a:gd name="connsiteX1051" fmla="*/ 28007 w 8009859"/>
              <a:gd name="connsiteY1051" fmla="*/ 598919 h 5966984"/>
              <a:gd name="connsiteX1052" fmla="*/ 28925 w 8009859"/>
              <a:gd name="connsiteY1052" fmla="*/ 582390 h 5966984"/>
              <a:gd name="connsiteX1053" fmla="*/ 29843 w 8009859"/>
              <a:gd name="connsiteY1053" fmla="*/ 565403 h 5966984"/>
              <a:gd name="connsiteX1054" fmla="*/ 30761 w 8009859"/>
              <a:gd name="connsiteY1054" fmla="*/ 548875 h 5966984"/>
              <a:gd name="connsiteX1055" fmla="*/ 29843 w 8009859"/>
              <a:gd name="connsiteY1055" fmla="*/ 531888 h 5966984"/>
              <a:gd name="connsiteX1056" fmla="*/ 28925 w 8009859"/>
              <a:gd name="connsiteY1056" fmla="*/ 514442 h 5966984"/>
              <a:gd name="connsiteX1057" fmla="*/ 27090 w 8009859"/>
              <a:gd name="connsiteY1057" fmla="*/ 506176 h 5966984"/>
              <a:gd name="connsiteX1058" fmla="*/ 25252 w 8009859"/>
              <a:gd name="connsiteY1058" fmla="*/ 499750 h 5966984"/>
              <a:gd name="connsiteX1059" fmla="*/ 22499 w 8009859"/>
              <a:gd name="connsiteY1059" fmla="*/ 494239 h 5966984"/>
              <a:gd name="connsiteX1060" fmla="*/ 19742 w 8009859"/>
              <a:gd name="connsiteY1060" fmla="*/ 489189 h 5966984"/>
              <a:gd name="connsiteX1061" fmla="*/ 16988 w 8009859"/>
              <a:gd name="connsiteY1061" fmla="*/ 484139 h 5966984"/>
              <a:gd name="connsiteX1062" fmla="*/ 14233 w 8009859"/>
              <a:gd name="connsiteY1062" fmla="*/ 479546 h 5966984"/>
              <a:gd name="connsiteX1063" fmla="*/ 12397 w 8009859"/>
              <a:gd name="connsiteY1063" fmla="*/ 474037 h 5966984"/>
              <a:gd name="connsiteX1064" fmla="*/ 11478 w 8009859"/>
              <a:gd name="connsiteY1064" fmla="*/ 467611 h 5966984"/>
              <a:gd name="connsiteX1065" fmla="*/ 11478 w 8009859"/>
              <a:gd name="connsiteY1065" fmla="*/ 462559 h 5966984"/>
              <a:gd name="connsiteX1066" fmla="*/ 11938 w 8009859"/>
              <a:gd name="connsiteY1066" fmla="*/ 457508 h 5966984"/>
              <a:gd name="connsiteX1067" fmla="*/ 13316 w 8009859"/>
              <a:gd name="connsiteY1067" fmla="*/ 452459 h 5966984"/>
              <a:gd name="connsiteX1068" fmla="*/ 14233 w 8009859"/>
              <a:gd name="connsiteY1068" fmla="*/ 447867 h 5966984"/>
              <a:gd name="connsiteX1069" fmla="*/ 17447 w 8009859"/>
              <a:gd name="connsiteY1069" fmla="*/ 437767 h 5966984"/>
              <a:gd name="connsiteX1070" fmla="*/ 21120 w 8009859"/>
              <a:gd name="connsiteY1070" fmla="*/ 428124 h 5966984"/>
              <a:gd name="connsiteX1071" fmla="*/ 25252 w 8009859"/>
              <a:gd name="connsiteY1071" fmla="*/ 418942 h 5966984"/>
              <a:gd name="connsiteX1072" fmla="*/ 28466 w 8009859"/>
              <a:gd name="connsiteY1072" fmla="*/ 408841 h 5966984"/>
              <a:gd name="connsiteX1073" fmla="*/ 31221 w 8009859"/>
              <a:gd name="connsiteY1073" fmla="*/ 399659 h 5966984"/>
              <a:gd name="connsiteX1074" fmla="*/ 31681 w 8009859"/>
              <a:gd name="connsiteY1074" fmla="*/ 395068 h 5966984"/>
              <a:gd name="connsiteX1075" fmla="*/ 32139 w 8009859"/>
              <a:gd name="connsiteY1075" fmla="*/ 390018 h 5966984"/>
              <a:gd name="connsiteX1076" fmla="*/ 32139 w 8009859"/>
              <a:gd name="connsiteY1076" fmla="*/ 386345 h 5966984"/>
              <a:gd name="connsiteX1077" fmla="*/ 31221 w 8009859"/>
              <a:gd name="connsiteY1077" fmla="*/ 382212 h 5966984"/>
              <a:gd name="connsiteX1078" fmla="*/ 29385 w 8009859"/>
              <a:gd name="connsiteY1078" fmla="*/ 378539 h 5966984"/>
              <a:gd name="connsiteX1079" fmla="*/ 28007 w 8009859"/>
              <a:gd name="connsiteY1079" fmla="*/ 373948 h 5966984"/>
              <a:gd name="connsiteX1080" fmla="*/ 22957 w 8009859"/>
              <a:gd name="connsiteY1080" fmla="*/ 366144 h 5966984"/>
              <a:gd name="connsiteX1081" fmla="*/ 16988 w 8009859"/>
              <a:gd name="connsiteY1081" fmla="*/ 357420 h 5966984"/>
              <a:gd name="connsiteX1082" fmla="*/ 11478 w 8009859"/>
              <a:gd name="connsiteY1082" fmla="*/ 349155 h 5966984"/>
              <a:gd name="connsiteX1083" fmla="*/ 5969 w 8009859"/>
              <a:gd name="connsiteY1083" fmla="*/ 340892 h 5966984"/>
              <a:gd name="connsiteX1084" fmla="*/ 3674 w 8009859"/>
              <a:gd name="connsiteY1084" fmla="*/ 337219 h 5966984"/>
              <a:gd name="connsiteX1085" fmla="*/ 2295 w 8009859"/>
              <a:gd name="connsiteY1085" fmla="*/ 333087 h 5966984"/>
              <a:gd name="connsiteX1086" fmla="*/ 459 w 8009859"/>
              <a:gd name="connsiteY1086" fmla="*/ 329414 h 5966984"/>
              <a:gd name="connsiteX1087" fmla="*/ 0 w 8009859"/>
              <a:gd name="connsiteY1087" fmla="*/ 325741 h 5966984"/>
              <a:gd name="connsiteX1088" fmla="*/ 0 w 8009859"/>
              <a:gd name="connsiteY1088" fmla="*/ 323905 h 5966984"/>
              <a:gd name="connsiteX1089" fmla="*/ 459 w 8009859"/>
              <a:gd name="connsiteY1089" fmla="*/ 322527 h 5966984"/>
              <a:gd name="connsiteX1090" fmla="*/ 2757 w 8009859"/>
              <a:gd name="connsiteY1090" fmla="*/ 317477 h 5966984"/>
              <a:gd name="connsiteX1091" fmla="*/ 9641 w 8009859"/>
              <a:gd name="connsiteY1091" fmla="*/ 306458 h 5966984"/>
              <a:gd name="connsiteX1092" fmla="*/ 13774 w 8009859"/>
              <a:gd name="connsiteY1092" fmla="*/ 300030 h 5966984"/>
              <a:gd name="connsiteX1093" fmla="*/ 16988 w 8009859"/>
              <a:gd name="connsiteY1093" fmla="*/ 293603 h 5966984"/>
              <a:gd name="connsiteX1094" fmla="*/ 19742 w 8009859"/>
              <a:gd name="connsiteY1094" fmla="*/ 286715 h 5966984"/>
              <a:gd name="connsiteX1095" fmla="*/ 20661 w 8009859"/>
              <a:gd name="connsiteY1095" fmla="*/ 283042 h 5966984"/>
              <a:gd name="connsiteX1096" fmla="*/ 21120 w 8009859"/>
              <a:gd name="connsiteY1096" fmla="*/ 279829 h 5966984"/>
              <a:gd name="connsiteX1097" fmla="*/ 21120 w 8009859"/>
              <a:gd name="connsiteY1097" fmla="*/ 274778 h 5966984"/>
              <a:gd name="connsiteX1098" fmla="*/ 21120 w 8009859"/>
              <a:gd name="connsiteY1098" fmla="*/ 270646 h 5966984"/>
              <a:gd name="connsiteX1099" fmla="*/ 20661 w 8009859"/>
              <a:gd name="connsiteY1099" fmla="*/ 266055 h 5966984"/>
              <a:gd name="connsiteX1100" fmla="*/ 19742 w 8009859"/>
              <a:gd name="connsiteY1100" fmla="*/ 262382 h 5966984"/>
              <a:gd name="connsiteX1101" fmla="*/ 17447 w 8009859"/>
              <a:gd name="connsiteY1101" fmla="*/ 255036 h 5966984"/>
              <a:gd name="connsiteX1102" fmla="*/ 14693 w 8009859"/>
              <a:gd name="connsiteY1102" fmla="*/ 248608 h 5966984"/>
              <a:gd name="connsiteX1103" fmla="*/ 11478 w 8009859"/>
              <a:gd name="connsiteY1103" fmla="*/ 242180 h 5966984"/>
              <a:gd name="connsiteX1104" fmla="*/ 8724 w 8009859"/>
              <a:gd name="connsiteY1104" fmla="*/ 234375 h 5966984"/>
              <a:gd name="connsiteX1105" fmla="*/ 8265 w 8009859"/>
              <a:gd name="connsiteY1105" fmla="*/ 230702 h 5966984"/>
              <a:gd name="connsiteX1106" fmla="*/ 7806 w 8009859"/>
              <a:gd name="connsiteY1106" fmla="*/ 226111 h 5966984"/>
              <a:gd name="connsiteX1107" fmla="*/ 6886 w 8009859"/>
              <a:gd name="connsiteY1107" fmla="*/ 221519 h 5966984"/>
              <a:gd name="connsiteX1108" fmla="*/ 6886 w 8009859"/>
              <a:gd name="connsiteY1108" fmla="*/ 216011 h 5966984"/>
              <a:gd name="connsiteX1109" fmla="*/ 9641 w 8009859"/>
              <a:gd name="connsiteY1109" fmla="*/ 193054 h 5966984"/>
              <a:gd name="connsiteX1110" fmla="*/ 13316 w 8009859"/>
              <a:gd name="connsiteY1110" fmla="*/ 170098 h 5966984"/>
              <a:gd name="connsiteX1111" fmla="*/ 19742 w 8009859"/>
              <a:gd name="connsiteY1111" fmla="*/ 123725 h 5966984"/>
              <a:gd name="connsiteX1112" fmla="*/ 34434 w 8009859"/>
              <a:gd name="connsiteY1112" fmla="*/ 30984 h 596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Lst>
            <a:rect l="l" t="t" r="r" b="b"/>
            <a:pathLst>
              <a:path w="8009859" h="5966984">
                <a:moveTo>
                  <a:pt x="38860" y="0"/>
                </a:moveTo>
                <a:lnTo>
                  <a:pt x="8009859" y="0"/>
                </a:lnTo>
                <a:lnTo>
                  <a:pt x="8009859" y="5425835"/>
                </a:lnTo>
                <a:lnTo>
                  <a:pt x="8007568" y="5427057"/>
                </a:lnTo>
                <a:lnTo>
                  <a:pt x="7986907" y="5438535"/>
                </a:lnTo>
                <a:lnTo>
                  <a:pt x="7904725" y="5485366"/>
                </a:lnTo>
                <a:lnTo>
                  <a:pt x="7884524" y="5495925"/>
                </a:lnTo>
                <a:lnTo>
                  <a:pt x="7864780" y="5505108"/>
                </a:lnTo>
                <a:lnTo>
                  <a:pt x="7845497" y="5513832"/>
                </a:lnTo>
                <a:lnTo>
                  <a:pt x="7827132" y="5522096"/>
                </a:lnTo>
                <a:lnTo>
                  <a:pt x="7809686" y="5528524"/>
                </a:lnTo>
                <a:lnTo>
                  <a:pt x="7793157" y="5533573"/>
                </a:lnTo>
                <a:lnTo>
                  <a:pt x="7777547" y="5537246"/>
                </a:lnTo>
                <a:lnTo>
                  <a:pt x="7770201" y="5538164"/>
                </a:lnTo>
                <a:lnTo>
                  <a:pt x="7763315" y="5539542"/>
                </a:lnTo>
                <a:lnTo>
                  <a:pt x="7760560" y="5540919"/>
                </a:lnTo>
                <a:lnTo>
                  <a:pt x="7758264" y="5543674"/>
                </a:lnTo>
                <a:lnTo>
                  <a:pt x="7757346" y="5545970"/>
                </a:lnTo>
                <a:lnTo>
                  <a:pt x="7755969" y="5549183"/>
                </a:lnTo>
                <a:lnTo>
                  <a:pt x="7755969" y="5551938"/>
                </a:lnTo>
                <a:lnTo>
                  <a:pt x="7755969" y="5555611"/>
                </a:lnTo>
                <a:lnTo>
                  <a:pt x="7757346" y="5562957"/>
                </a:lnTo>
                <a:lnTo>
                  <a:pt x="7759642" y="5571221"/>
                </a:lnTo>
                <a:lnTo>
                  <a:pt x="7762396" y="5579027"/>
                </a:lnTo>
                <a:lnTo>
                  <a:pt x="7765152" y="5587291"/>
                </a:lnTo>
                <a:lnTo>
                  <a:pt x="7766988" y="5595556"/>
                </a:lnTo>
                <a:lnTo>
                  <a:pt x="7759642" y="5595556"/>
                </a:lnTo>
                <a:lnTo>
                  <a:pt x="7751836" y="5595556"/>
                </a:lnTo>
                <a:lnTo>
                  <a:pt x="7735308" y="5597392"/>
                </a:lnTo>
                <a:lnTo>
                  <a:pt x="7718779" y="5600605"/>
                </a:lnTo>
                <a:lnTo>
                  <a:pt x="7701332" y="5604738"/>
                </a:lnTo>
                <a:lnTo>
                  <a:pt x="7683886" y="5610247"/>
                </a:lnTo>
                <a:lnTo>
                  <a:pt x="7665521" y="5616675"/>
                </a:lnTo>
                <a:lnTo>
                  <a:pt x="7647616" y="5624939"/>
                </a:lnTo>
                <a:lnTo>
                  <a:pt x="7630169" y="5633662"/>
                </a:lnTo>
                <a:lnTo>
                  <a:pt x="7612722" y="5643763"/>
                </a:lnTo>
                <a:lnTo>
                  <a:pt x="7595734" y="5654323"/>
                </a:lnTo>
                <a:lnTo>
                  <a:pt x="7580124" y="5665801"/>
                </a:lnTo>
                <a:lnTo>
                  <a:pt x="7564056" y="5678656"/>
                </a:lnTo>
                <a:lnTo>
                  <a:pt x="7549364" y="5691971"/>
                </a:lnTo>
                <a:lnTo>
                  <a:pt x="7536508" y="5705745"/>
                </a:lnTo>
                <a:lnTo>
                  <a:pt x="7530080" y="5712631"/>
                </a:lnTo>
                <a:lnTo>
                  <a:pt x="7523652" y="5720437"/>
                </a:lnTo>
                <a:lnTo>
                  <a:pt x="7518602" y="5728241"/>
                </a:lnTo>
                <a:lnTo>
                  <a:pt x="7513092" y="5735587"/>
                </a:lnTo>
                <a:lnTo>
                  <a:pt x="7507582" y="5738342"/>
                </a:lnTo>
                <a:lnTo>
                  <a:pt x="7502073" y="5740638"/>
                </a:lnTo>
                <a:lnTo>
                  <a:pt x="7496564" y="5741557"/>
                </a:lnTo>
                <a:lnTo>
                  <a:pt x="7491514" y="5742933"/>
                </a:lnTo>
                <a:lnTo>
                  <a:pt x="7486463" y="5742933"/>
                </a:lnTo>
                <a:lnTo>
                  <a:pt x="7481413" y="5742933"/>
                </a:lnTo>
                <a:lnTo>
                  <a:pt x="7470852" y="5742475"/>
                </a:lnTo>
                <a:lnTo>
                  <a:pt x="7461212" y="5740638"/>
                </a:lnTo>
                <a:lnTo>
                  <a:pt x="7450651" y="5739720"/>
                </a:lnTo>
                <a:lnTo>
                  <a:pt x="7446060" y="5738802"/>
                </a:lnTo>
                <a:lnTo>
                  <a:pt x="7441010" y="5739720"/>
                </a:lnTo>
                <a:lnTo>
                  <a:pt x="7435960" y="5740179"/>
                </a:lnTo>
                <a:lnTo>
                  <a:pt x="7431368" y="5741097"/>
                </a:lnTo>
                <a:lnTo>
                  <a:pt x="7425858" y="5742933"/>
                </a:lnTo>
                <a:lnTo>
                  <a:pt x="7421268" y="5744770"/>
                </a:lnTo>
                <a:lnTo>
                  <a:pt x="7417594" y="5747525"/>
                </a:lnTo>
                <a:lnTo>
                  <a:pt x="7414381" y="5751198"/>
                </a:lnTo>
                <a:lnTo>
                  <a:pt x="7411626" y="5754412"/>
                </a:lnTo>
                <a:lnTo>
                  <a:pt x="7408872" y="5758085"/>
                </a:lnTo>
                <a:lnTo>
                  <a:pt x="7405199" y="5765889"/>
                </a:lnTo>
                <a:lnTo>
                  <a:pt x="7398771" y="5780123"/>
                </a:lnTo>
                <a:lnTo>
                  <a:pt x="7396474" y="5784714"/>
                </a:lnTo>
                <a:lnTo>
                  <a:pt x="7394638" y="5786551"/>
                </a:lnTo>
                <a:lnTo>
                  <a:pt x="7392802" y="5787469"/>
                </a:lnTo>
                <a:lnTo>
                  <a:pt x="7389588" y="5787927"/>
                </a:lnTo>
                <a:lnTo>
                  <a:pt x="7386374" y="5787927"/>
                </a:lnTo>
                <a:lnTo>
                  <a:pt x="7383161" y="5787009"/>
                </a:lnTo>
                <a:lnTo>
                  <a:pt x="7380406" y="5786091"/>
                </a:lnTo>
                <a:lnTo>
                  <a:pt x="7377652" y="5783796"/>
                </a:lnTo>
                <a:lnTo>
                  <a:pt x="7374896" y="5781500"/>
                </a:lnTo>
                <a:lnTo>
                  <a:pt x="7369387" y="5776450"/>
                </a:lnTo>
                <a:lnTo>
                  <a:pt x="7360663" y="5765889"/>
                </a:lnTo>
                <a:lnTo>
                  <a:pt x="7356532" y="5761758"/>
                </a:lnTo>
                <a:lnTo>
                  <a:pt x="7354236" y="5760840"/>
                </a:lnTo>
                <a:lnTo>
                  <a:pt x="7352399" y="5760380"/>
                </a:lnTo>
                <a:lnTo>
                  <a:pt x="7350562" y="5760840"/>
                </a:lnTo>
                <a:lnTo>
                  <a:pt x="7347350" y="5761758"/>
                </a:lnTo>
                <a:lnTo>
                  <a:pt x="7337707" y="5765889"/>
                </a:lnTo>
                <a:lnTo>
                  <a:pt x="7326230" y="5771399"/>
                </a:lnTo>
                <a:lnTo>
                  <a:pt x="7314292" y="5777827"/>
                </a:lnTo>
                <a:lnTo>
                  <a:pt x="7290876" y="5790224"/>
                </a:lnTo>
                <a:lnTo>
                  <a:pt x="7278021" y="5796651"/>
                </a:lnTo>
                <a:lnTo>
                  <a:pt x="7272972" y="5798946"/>
                </a:lnTo>
                <a:lnTo>
                  <a:pt x="7267920" y="5801701"/>
                </a:lnTo>
                <a:lnTo>
                  <a:pt x="7258738" y="5807211"/>
                </a:lnTo>
                <a:lnTo>
                  <a:pt x="7249556" y="5813180"/>
                </a:lnTo>
                <a:lnTo>
                  <a:pt x="7240373" y="5819608"/>
                </a:lnTo>
                <a:lnTo>
                  <a:pt x="7229354" y="5825117"/>
                </a:lnTo>
                <a:lnTo>
                  <a:pt x="7223844" y="5827872"/>
                </a:lnTo>
                <a:lnTo>
                  <a:pt x="7217416" y="5830627"/>
                </a:lnTo>
                <a:lnTo>
                  <a:pt x="7210989" y="5832463"/>
                </a:lnTo>
                <a:lnTo>
                  <a:pt x="7203184" y="5834300"/>
                </a:lnTo>
                <a:lnTo>
                  <a:pt x="7195378" y="5835676"/>
                </a:lnTo>
                <a:lnTo>
                  <a:pt x="7186656" y="5836594"/>
                </a:lnTo>
                <a:lnTo>
                  <a:pt x="7188951" y="5840267"/>
                </a:lnTo>
                <a:lnTo>
                  <a:pt x="7191706" y="5843022"/>
                </a:lnTo>
                <a:lnTo>
                  <a:pt x="7194920" y="5845777"/>
                </a:lnTo>
                <a:lnTo>
                  <a:pt x="7198134" y="5847155"/>
                </a:lnTo>
                <a:lnTo>
                  <a:pt x="7202266" y="5848073"/>
                </a:lnTo>
                <a:lnTo>
                  <a:pt x="7206398" y="5848532"/>
                </a:lnTo>
                <a:lnTo>
                  <a:pt x="7210989" y="5848073"/>
                </a:lnTo>
                <a:lnTo>
                  <a:pt x="7215122" y="5847613"/>
                </a:lnTo>
                <a:lnTo>
                  <a:pt x="7225222" y="5845777"/>
                </a:lnTo>
                <a:lnTo>
                  <a:pt x="7234864" y="5843940"/>
                </a:lnTo>
                <a:lnTo>
                  <a:pt x="7244964" y="5841186"/>
                </a:lnTo>
                <a:lnTo>
                  <a:pt x="7254606" y="5839349"/>
                </a:lnTo>
                <a:lnTo>
                  <a:pt x="7258280" y="5841646"/>
                </a:lnTo>
                <a:lnTo>
                  <a:pt x="7261034" y="5843940"/>
                </a:lnTo>
                <a:lnTo>
                  <a:pt x="7262410" y="5845777"/>
                </a:lnTo>
                <a:lnTo>
                  <a:pt x="7263329" y="5848073"/>
                </a:lnTo>
                <a:lnTo>
                  <a:pt x="7263329" y="5849910"/>
                </a:lnTo>
                <a:lnTo>
                  <a:pt x="7261952" y="5851746"/>
                </a:lnTo>
                <a:lnTo>
                  <a:pt x="7260116" y="5853583"/>
                </a:lnTo>
                <a:lnTo>
                  <a:pt x="7257361" y="5854959"/>
                </a:lnTo>
                <a:lnTo>
                  <a:pt x="7250015" y="5859092"/>
                </a:lnTo>
                <a:lnTo>
                  <a:pt x="7240373" y="5862305"/>
                </a:lnTo>
                <a:lnTo>
                  <a:pt x="7228896" y="5865520"/>
                </a:lnTo>
                <a:lnTo>
                  <a:pt x="7215580" y="5868733"/>
                </a:lnTo>
                <a:lnTo>
                  <a:pt x="7201348" y="5871029"/>
                </a:lnTo>
                <a:lnTo>
                  <a:pt x="7186656" y="5873784"/>
                </a:lnTo>
                <a:lnTo>
                  <a:pt x="7157272" y="5877916"/>
                </a:lnTo>
                <a:lnTo>
                  <a:pt x="7131102" y="5882048"/>
                </a:lnTo>
                <a:lnTo>
                  <a:pt x="7121001" y="5884803"/>
                </a:lnTo>
                <a:lnTo>
                  <a:pt x="7112278" y="5886640"/>
                </a:lnTo>
                <a:lnTo>
                  <a:pt x="7115033" y="5882048"/>
                </a:lnTo>
                <a:lnTo>
                  <a:pt x="7116410" y="5877457"/>
                </a:lnTo>
                <a:lnTo>
                  <a:pt x="7117788" y="5873784"/>
                </a:lnTo>
                <a:lnTo>
                  <a:pt x="7118246" y="5870111"/>
                </a:lnTo>
                <a:lnTo>
                  <a:pt x="7118246" y="5866438"/>
                </a:lnTo>
                <a:lnTo>
                  <a:pt x="7118246" y="5863224"/>
                </a:lnTo>
                <a:lnTo>
                  <a:pt x="7117788" y="5860010"/>
                </a:lnTo>
                <a:lnTo>
                  <a:pt x="7116410" y="5857256"/>
                </a:lnTo>
                <a:lnTo>
                  <a:pt x="7113196" y="5851746"/>
                </a:lnTo>
                <a:lnTo>
                  <a:pt x="7109982" y="5847155"/>
                </a:lnTo>
                <a:lnTo>
                  <a:pt x="7101259" y="5838431"/>
                </a:lnTo>
                <a:lnTo>
                  <a:pt x="7097586" y="5834300"/>
                </a:lnTo>
                <a:lnTo>
                  <a:pt x="7093913" y="5830167"/>
                </a:lnTo>
                <a:lnTo>
                  <a:pt x="7092995" y="5827872"/>
                </a:lnTo>
                <a:lnTo>
                  <a:pt x="7092077" y="5825576"/>
                </a:lnTo>
                <a:lnTo>
                  <a:pt x="7091617" y="5823739"/>
                </a:lnTo>
                <a:lnTo>
                  <a:pt x="7091617" y="5821444"/>
                </a:lnTo>
                <a:lnTo>
                  <a:pt x="7092077" y="5818689"/>
                </a:lnTo>
                <a:lnTo>
                  <a:pt x="7092535" y="5815935"/>
                </a:lnTo>
                <a:lnTo>
                  <a:pt x="7093913" y="5813180"/>
                </a:lnTo>
                <a:lnTo>
                  <a:pt x="7096208" y="5809965"/>
                </a:lnTo>
                <a:lnTo>
                  <a:pt x="7098963" y="5806752"/>
                </a:lnTo>
                <a:lnTo>
                  <a:pt x="7102178" y="5803538"/>
                </a:lnTo>
                <a:lnTo>
                  <a:pt x="7111360" y="5795733"/>
                </a:lnTo>
                <a:lnTo>
                  <a:pt x="7107227" y="5788846"/>
                </a:lnTo>
                <a:lnTo>
                  <a:pt x="7105390" y="5786551"/>
                </a:lnTo>
                <a:lnTo>
                  <a:pt x="7103554" y="5784714"/>
                </a:lnTo>
                <a:lnTo>
                  <a:pt x="7101718" y="5783796"/>
                </a:lnTo>
                <a:lnTo>
                  <a:pt x="7100341" y="5783336"/>
                </a:lnTo>
                <a:lnTo>
                  <a:pt x="7098963" y="5783796"/>
                </a:lnTo>
                <a:lnTo>
                  <a:pt x="7097586" y="5784254"/>
                </a:lnTo>
                <a:lnTo>
                  <a:pt x="7093913" y="5787009"/>
                </a:lnTo>
                <a:lnTo>
                  <a:pt x="7091617" y="5791142"/>
                </a:lnTo>
                <a:lnTo>
                  <a:pt x="7084731" y="5802161"/>
                </a:lnTo>
                <a:lnTo>
                  <a:pt x="7081516" y="5808129"/>
                </a:lnTo>
                <a:lnTo>
                  <a:pt x="7077385" y="5814098"/>
                </a:lnTo>
                <a:lnTo>
                  <a:pt x="7072334" y="5820066"/>
                </a:lnTo>
                <a:lnTo>
                  <a:pt x="7069579" y="5822362"/>
                </a:lnTo>
                <a:lnTo>
                  <a:pt x="7066824" y="5824657"/>
                </a:lnTo>
                <a:lnTo>
                  <a:pt x="7063611" y="5826954"/>
                </a:lnTo>
                <a:lnTo>
                  <a:pt x="7060396" y="5828330"/>
                </a:lnTo>
                <a:lnTo>
                  <a:pt x="7056265" y="5829708"/>
                </a:lnTo>
                <a:lnTo>
                  <a:pt x="7052592" y="5830167"/>
                </a:lnTo>
                <a:lnTo>
                  <a:pt x="7048919" y="5830627"/>
                </a:lnTo>
                <a:lnTo>
                  <a:pt x="7044328" y="5830167"/>
                </a:lnTo>
                <a:lnTo>
                  <a:pt x="7039736" y="5828790"/>
                </a:lnTo>
                <a:lnTo>
                  <a:pt x="7034227" y="5827412"/>
                </a:lnTo>
                <a:lnTo>
                  <a:pt x="7032849" y="5831545"/>
                </a:lnTo>
                <a:lnTo>
                  <a:pt x="7032390" y="5835676"/>
                </a:lnTo>
                <a:lnTo>
                  <a:pt x="7031931" y="5839349"/>
                </a:lnTo>
                <a:lnTo>
                  <a:pt x="7031931" y="5842564"/>
                </a:lnTo>
                <a:lnTo>
                  <a:pt x="7032390" y="5846237"/>
                </a:lnTo>
                <a:lnTo>
                  <a:pt x="7033768" y="5849910"/>
                </a:lnTo>
                <a:lnTo>
                  <a:pt x="7035604" y="5855878"/>
                </a:lnTo>
                <a:lnTo>
                  <a:pt x="7038358" y="5861387"/>
                </a:lnTo>
                <a:lnTo>
                  <a:pt x="7042492" y="5866438"/>
                </a:lnTo>
                <a:lnTo>
                  <a:pt x="7046164" y="5871029"/>
                </a:lnTo>
                <a:lnTo>
                  <a:pt x="7050296" y="5875161"/>
                </a:lnTo>
                <a:lnTo>
                  <a:pt x="7057184" y="5882507"/>
                </a:lnTo>
                <a:lnTo>
                  <a:pt x="7059020" y="5885721"/>
                </a:lnTo>
                <a:lnTo>
                  <a:pt x="7060396" y="5888476"/>
                </a:lnTo>
                <a:lnTo>
                  <a:pt x="7060396" y="5889853"/>
                </a:lnTo>
                <a:lnTo>
                  <a:pt x="7059938" y="5891231"/>
                </a:lnTo>
                <a:lnTo>
                  <a:pt x="7058560" y="5892607"/>
                </a:lnTo>
                <a:lnTo>
                  <a:pt x="7057642" y="5893986"/>
                </a:lnTo>
                <a:lnTo>
                  <a:pt x="7053050" y="5896280"/>
                </a:lnTo>
                <a:lnTo>
                  <a:pt x="7046623" y="5898117"/>
                </a:lnTo>
                <a:lnTo>
                  <a:pt x="7036522" y="5900413"/>
                </a:lnTo>
                <a:lnTo>
                  <a:pt x="7028258" y="5901332"/>
                </a:lnTo>
                <a:lnTo>
                  <a:pt x="7022748" y="5900872"/>
                </a:lnTo>
                <a:lnTo>
                  <a:pt x="7020454" y="5900413"/>
                </a:lnTo>
                <a:lnTo>
                  <a:pt x="7019076" y="5899953"/>
                </a:lnTo>
                <a:lnTo>
                  <a:pt x="7017699" y="5899035"/>
                </a:lnTo>
                <a:lnTo>
                  <a:pt x="7017239" y="5897659"/>
                </a:lnTo>
                <a:lnTo>
                  <a:pt x="7016780" y="5894904"/>
                </a:lnTo>
                <a:lnTo>
                  <a:pt x="7016780" y="5891231"/>
                </a:lnTo>
                <a:lnTo>
                  <a:pt x="7017699" y="5887558"/>
                </a:lnTo>
                <a:lnTo>
                  <a:pt x="7019994" y="5877916"/>
                </a:lnTo>
                <a:lnTo>
                  <a:pt x="7020454" y="5873784"/>
                </a:lnTo>
                <a:lnTo>
                  <a:pt x="7020454" y="5868733"/>
                </a:lnTo>
                <a:lnTo>
                  <a:pt x="7019994" y="5865978"/>
                </a:lnTo>
                <a:lnTo>
                  <a:pt x="7019076" y="5863683"/>
                </a:lnTo>
                <a:lnTo>
                  <a:pt x="7017699" y="5861847"/>
                </a:lnTo>
                <a:lnTo>
                  <a:pt x="7016320" y="5859092"/>
                </a:lnTo>
                <a:lnTo>
                  <a:pt x="7014484" y="5856796"/>
                </a:lnTo>
                <a:lnTo>
                  <a:pt x="7011730" y="5854501"/>
                </a:lnTo>
                <a:lnTo>
                  <a:pt x="7008516" y="5853123"/>
                </a:lnTo>
                <a:lnTo>
                  <a:pt x="7005302" y="5850828"/>
                </a:lnTo>
                <a:lnTo>
                  <a:pt x="6999792" y="5851286"/>
                </a:lnTo>
                <a:lnTo>
                  <a:pt x="6995201" y="5852664"/>
                </a:lnTo>
                <a:lnTo>
                  <a:pt x="6991988" y="5854501"/>
                </a:lnTo>
                <a:lnTo>
                  <a:pt x="6989233" y="5857256"/>
                </a:lnTo>
                <a:lnTo>
                  <a:pt x="6987855" y="5861387"/>
                </a:lnTo>
                <a:lnTo>
                  <a:pt x="6986478" y="5865520"/>
                </a:lnTo>
                <a:lnTo>
                  <a:pt x="6986018" y="5870111"/>
                </a:lnTo>
                <a:lnTo>
                  <a:pt x="6985560" y="5874702"/>
                </a:lnTo>
                <a:lnTo>
                  <a:pt x="6985100" y="5894904"/>
                </a:lnTo>
                <a:lnTo>
                  <a:pt x="6985100" y="5899953"/>
                </a:lnTo>
                <a:lnTo>
                  <a:pt x="6984182" y="5903626"/>
                </a:lnTo>
                <a:lnTo>
                  <a:pt x="6982806" y="5906841"/>
                </a:lnTo>
                <a:lnTo>
                  <a:pt x="6981428" y="5909596"/>
                </a:lnTo>
                <a:lnTo>
                  <a:pt x="6980050" y="5911432"/>
                </a:lnTo>
                <a:lnTo>
                  <a:pt x="6978672" y="5911891"/>
                </a:lnTo>
                <a:lnTo>
                  <a:pt x="6974082" y="5913727"/>
                </a:lnTo>
                <a:lnTo>
                  <a:pt x="6968572" y="5914645"/>
                </a:lnTo>
                <a:lnTo>
                  <a:pt x="6962604" y="5915105"/>
                </a:lnTo>
                <a:lnTo>
                  <a:pt x="6948830" y="5915564"/>
                </a:lnTo>
                <a:lnTo>
                  <a:pt x="6941942" y="5916482"/>
                </a:lnTo>
                <a:lnTo>
                  <a:pt x="6935056" y="5917400"/>
                </a:lnTo>
                <a:lnTo>
                  <a:pt x="6929088" y="5918318"/>
                </a:lnTo>
                <a:lnTo>
                  <a:pt x="6923578" y="5920615"/>
                </a:lnTo>
                <a:lnTo>
                  <a:pt x="6920823" y="5921533"/>
                </a:lnTo>
                <a:lnTo>
                  <a:pt x="6918528" y="5923369"/>
                </a:lnTo>
                <a:lnTo>
                  <a:pt x="6916692" y="5925206"/>
                </a:lnTo>
                <a:lnTo>
                  <a:pt x="6915314" y="5927042"/>
                </a:lnTo>
                <a:lnTo>
                  <a:pt x="6913937" y="5929337"/>
                </a:lnTo>
                <a:lnTo>
                  <a:pt x="6913477" y="5932092"/>
                </a:lnTo>
                <a:lnTo>
                  <a:pt x="6913018" y="5934847"/>
                </a:lnTo>
                <a:lnTo>
                  <a:pt x="6913477" y="5938061"/>
                </a:lnTo>
                <a:lnTo>
                  <a:pt x="6913937" y="5941734"/>
                </a:lnTo>
                <a:lnTo>
                  <a:pt x="6915774" y="5945866"/>
                </a:lnTo>
                <a:lnTo>
                  <a:pt x="6917610" y="5950457"/>
                </a:lnTo>
                <a:lnTo>
                  <a:pt x="6920364" y="5955508"/>
                </a:lnTo>
                <a:lnTo>
                  <a:pt x="6902918" y="5958721"/>
                </a:lnTo>
                <a:lnTo>
                  <a:pt x="6886390" y="5961476"/>
                </a:lnTo>
                <a:lnTo>
                  <a:pt x="6870320" y="5963772"/>
                </a:lnTo>
                <a:lnTo>
                  <a:pt x="6854710" y="5965149"/>
                </a:lnTo>
                <a:lnTo>
                  <a:pt x="6839559" y="5966527"/>
                </a:lnTo>
                <a:lnTo>
                  <a:pt x="6824915" y="5966984"/>
                </a:lnTo>
                <a:lnTo>
                  <a:pt x="6795392" y="5966984"/>
                </a:lnTo>
                <a:lnTo>
                  <a:pt x="6767018" y="5966527"/>
                </a:lnTo>
                <a:lnTo>
                  <a:pt x="6739010" y="5965149"/>
                </a:lnTo>
                <a:lnTo>
                  <a:pt x="6710544" y="5964231"/>
                </a:lnTo>
                <a:lnTo>
                  <a:pt x="6681620" y="5963772"/>
                </a:lnTo>
                <a:lnTo>
                  <a:pt x="6682539" y="5953212"/>
                </a:lnTo>
                <a:lnTo>
                  <a:pt x="6681161" y="5944489"/>
                </a:lnTo>
                <a:lnTo>
                  <a:pt x="6679784" y="5935765"/>
                </a:lnTo>
                <a:lnTo>
                  <a:pt x="6677488" y="5928419"/>
                </a:lnTo>
                <a:lnTo>
                  <a:pt x="6674733" y="5921533"/>
                </a:lnTo>
                <a:lnTo>
                  <a:pt x="6671978" y="5915105"/>
                </a:lnTo>
                <a:lnTo>
                  <a:pt x="6666469" y="5903626"/>
                </a:lnTo>
                <a:lnTo>
                  <a:pt x="6663714" y="5898117"/>
                </a:lnTo>
                <a:lnTo>
                  <a:pt x="6662338" y="5892607"/>
                </a:lnTo>
                <a:lnTo>
                  <a:pt x="6660960" y="5887558"/>
                </a:lnTo>
                <a:lnTo>
                  <a:pt x="6660960" y="5882048"/>
                </a:lnTo>
                <a:lnTo>
                  <a:pt x="6661419" y="5876079"/>
                </a:lnTo>
                <a:lnTo>
                  <a:pt x="6664174" y="5870111"/>
                </a:lnTo>
                <a:lnTo>
                  <a:pt x="6667847" y="5863224"/>
                </a:lnTo>
                <a:lnTo>
                  <a:pt x="6672896" y="5856337"/>
                </a:lnTo>
                <a:lnTo>
                  <a:pt x="6666469" y="5854041"/>
                </a:lnTo>
                <a:lnTo>
                  <a:pt x="6659582" y="5851746"/>
                </a:lnTo>
                <a:lnTo>
                  <a:pt x="6643512" y="5848532"/>
                </a:lnTo>
                <a:lnTo>
                  <a:pt x="6626526" y="5845777"/>
                </a:lnTo>
                <a:lnTo>
                  <a:pt x="6607701" y="5843940"/>
                </a:lnTo>
                <a:lnTo>
                  <a:pt x="6587960" y="5842564"/>
                </a:lnTo>
                <a:lnTo>
                  <a:pt x="6567298" y="5842104"/>
                </a:lnTo>
                <a:lnTo>
                  <a:pt x="6546178" y="5842104"/>
                </a:lnTo>
                <a:lnTo>
                  <a:pt x="6524140" y="5842564"/>
                </a:lnTo>
                <a:lnTo>
                  <a:pt x="6502562" y="5843940"/>
                </a:lnTo>
                <a:lnTo>
                  <a:pt x="6480983" y="5845777"/>
                </a:lnTo>
                <a:lnTo>
                  <a:pt x="6460323" y="5848073"/>
                </a:lnTo>
                <a:lnTo>
                  <a:pt x="6440122" y="5851286"/>
                </a:lnTo>
                <a:lnTo>
                  <a:pt x="6421297" y="5854501"/>
                </a:lnTo>
                <a:lnTo>
                  <a:pt x="6403850" y="5858632"/>
                </a:lnTo>
                <a:lnTo>
                  <a:pt x="6387782" y="5862765"/>
                </a:lnTo>
                <a:lnTo>
                  <a:pt x="6373548" y="5867815"/>
                </a:lnTo>
                <a:lnTo>
                  <a:pt x="6368957" y="5870111"/>
                </a:lnTo>
                <a:lnTo>
                  <a:pt x="6365284" y="5873324"/>
                </a:lnTo>
                <a:lnTo>
                  <a:pt x="6362989" y="5876539"/>
                </a:lnTo>
                <a:lnTo>
                  <a:pt x="6360693" y="5880670"/>
                </a:lnTo>
                <a:lnTo>
                  <a:pt x="6359316" y="5885262"/>
                </a:lnTo>
                <a:lnTo>
                  <a:pt x="6358398" y="5890771"/>
                </a:lnTo>
                <a:lnTo>
                  <a:pt x="6356562" y="5903168"/>
                </a:lnTo>
                <a:lnTo>
                  <a:pt x="6343706" y="5905005"/>
                </a:lnTo>
                <a:lnTo>
                  <a:pt x="6330390" y="5906381"/>
                </a:lnTo>
                <a:lnTo>
                  <a:pt x="6317077" y="5906841"/>
                </a:lnTo>
                <a:lnTo>
                  <a:pt x="6303762" y="5906841"/>
                </a:lnTo>
                <a:lnTo>
                  <a:pt x="6290448" y="5906841"/>
                </a:lnTo>
                <a:lnTo>
                  <a:pt x="6276674" y="5906381"/>
                </a:lnTo>
                <a:lnTo>
                  <a:pt x="6250045" y="5905005"/>
                </a:lnTo>
                <a:lnTo>
                  <a:pt x="6223874" y="5902250"/>
                </a:lnTo>
                <a:lnTo>
                  <a:pt x="6197705" y="5898117"/>
                </a:lnTo>
                <a:lnTo>
                  <a:pt x="6146742" y="5891231"/>
                </a:lnTo>
                <a:lnTo>
                  <a:pt x="6122867" y="5887558"/>
                </a:lnTo>
                <a:lnTo>
                  <a:pt x="6099452" y="5883425"/>
                </a:lnTo>
                <a:lnTo>
                  <a:pt x="6087974" y="5882507"/>
                </a:lnTo>
                <a:lnTo>
                  <a:pt x="6076954" y="5881130"/>
                </a:lnTo>
                <a:lnTo>
                  <a:pt x="6065936" y="5880670"/>
                </a:lnTo>
                <a:lnTo>
                  <a:pt x="6055835" y="5880670"/>
                </a:lnTo>
                <a:lnTo>
                  <a:pt x="6045276" y="5881130"/>
                </a:lnTo>
                <a:lnTo>
                  <a:pt x="6035634" y="5882048"/>
                </a:lnTo>
                <a:lnTo>
                  <a:pt x="6025534" y="5883425"/>
                </a:lnTo>
                <a:lnTo>
                  <a:pt x="6016350" y="5885721"/>
                </a:lnTo>
                <a:lnTo>
                  <a:pt x="6007168" y="5888476"/>
                </a:lnTo>
                <a:lnTo>
                  <a:pt x="5998446" y="5891689"/>
                </a:lnTo>
                <a:lnTo>
                  <a:pt x="5990182" y="5896280"/>
                </a:lnTo>
                <a:lnTo>
                  <a:pt x="5982835" y="5900872"/>
                </a:lnTo>
                <a:lnTo>
                  <a:pt x="5954370" y="5891689"/>
                </a:lnTo>
                <a:lnTo>
                  <a:pt x="5923608" y="5882507"/>
                </a:lnTo>
                <a:lnTo>
                  <a:pt x="5908457" y="5877916"/>
                </a:lnTo>
                <a:lnTo>
                  <a:pt x="5893765" y="5874243"/>
                </a:lnTo>
                <a:lnTo>
                  <a:pt x="5879074" y="5871488"/>
                </a:lnTo>
                <a:lnTo>
                  <a:pt x="5864840" y="5868733"/>
                </a:lnTo>
                <a:lnTo>
                  <a:pt x="5857954" y="5868275"/>
                </a:lnTo>
                <a:lnTo>
                  <a:pt x="5851066" y="5867815"/>
                </a:lnTo>
                <a:lnTo>
                  <a:pt x="5844638" y="5867815"/>
                </a:lnTo>
                <a:lnTo>
                  <a:pt x="5838210" y="5867815"/>
                </a:lnTo>
                <a:lnTo>
                  <a:pt x="5832243" y="5868275"/>
                </a:lnTo>
                <a:lnTo>
                  <a:pt x="5826733" y="5869193"/>
                </a:lnTo>
                <a:lnTo>
                  <a:pt x="5821224" y="5871029"/>
                </a:lnTo>
                <a:lnTo>
                  <a:pt x="5816172" y="5873324"/>
                </a:lnTo>
                <a:lnTo>
                  <a:pt x="5811582" y="5876079"/>
                </a:lnTo>
                <a:lnTo>
                  <a:pt x="5806990" y="5879294"/>
                </a:lnTo>
                <a:lnTo>
                  <a:pt x="5803317" y="5882967"/>
                </a:lnTo>
                <a:lnTo>
                  <a:pt x="5800104" y="5888016"/>
                </a:lnTo>
                <a:lnTo>
                  <a:pt x="5796891" y="5892607"/>
                </a:lnTo>
                <a:lnTo>
                  <a:pt x="5794135" y="5899035"/>
                </a:lnTo>
                <a:lnTo>
                  <a:pt x="5791840" y="5905463"/>
                </a:lnTo>
                <a:lnTo>
                  <a:pt x="5790004" y="5912351"/>
                </a:lnTo>
                <a:lnTo>
                  <a:pt x="5782198" y="5908218"/>
                </a:lnTo>
                <a:lnTo>
                  <a:pt x="5773934" y="5905463"/>
                </a:lnTo>
                <a:lnTo>
                  <a:pt x="5765669" y="5903168"/>
                </a:lnTo>
                <a:lnTo>
                  <a:pt x="5756946" y="5901332"/>
                </a:lnTo>
                <a:lnTo>
                  <a:pt x="5748682" y="5900872"/>
                </a:lnTo>
                <a:lnTo>
                  <a:pt x="5739959" y="5900872"/>
                </a:lnTo>
                <a:lnTo>
                  <a:pt x="5731236" y="5901332"/>
                </a:lnTo>
                <a:lnTo>
                  <a:pt x="5722512" y="5902708"/>
                </a:lnTo>
                <a:lnTo>
                  <a:pt x="5704607" y="5905005"/>
                </a:lnTo>
                <a:lnTo>
                  <a:pt x="5687160" y="5906841"/>
                </a:lnTo>
                <a:lnTo>
                  <a:pt x="5677978" y="5907759"/>
                </a:lnTo>
                <a:lnTo>
                  <a:pt x="5668335" y="5908218"/>
                </a:lnTo>
                <a:lnTo>
                  <a:pt x="5659612" y="5907759"/>
                </a:lnTo>
                <a:lnTo>
                  <a:pt x="5650430" y="5906841"/>
                </a:lnTo>
                <a:lnTo>
                  <a:pt x="5644002" y="5905923"/>
                </a:lnTo>
                <a:lnTo>
                  <a:pt x="5638033" y="5904086"/>
                </a:lnTo>
                <a:lnTo>
                  <a:pt x="5631605" y="5902250"/>
                </a:lnTo>
                <a:lnTo>
                  <a:pt x="5624719" y="5899495"/>
                </a:lnTo>
                <a:lnTo>
                  <a:pt x="5611865" y="5893986"/>
                </a:lnTo>
                <a:lnTo>
                  <a:pt x="5598548" y="5887558"/>
                </a:lnTo>
                <a:lnTo>
                  <a:pt x="5586152" y="5880670"/>
                </a:lnTo>
                <a:lnTo>
                  <a:pt x="5574216" y="5875161"/>
                </a:lnTo>
                <a:lnTo>
                  <a:pt x="5562738" y="5871029"/>
                </a:lnTo>
                <a:lnTo>
                  <a:pt x="5557227" y="5869193"/>
                </a:lnTo>
                <a:lnTo>
                  <a:pt x="5552178" y="5868275"/>
                </a:lnTo>
                <a:lnTo>
                  <a:pt x="5548505" y="5868275"/>
                </a:lnTo>
                <a:lnTo>
                  <a:pt x="5544832" y="5868733"/>
                </a:lnTo>
                <a:lnTo>
                  <a:pt x="5540700" y="5869193"/>
                </a:lnTo>
                <a:lnTo>
                  <a:pt x="5536570" y="5871029"/>
                </a:lnTo>
                <a:lnTo>
                  <a:pt x="5528303" y="5874243"/>
                </a:lnTo>
                <a:lnTo>
                  <a:pt x="5520039" y="5878834"/>
                </a:lnTo>
                <a:lnTo>
                  <a:pt x="5505347" y="5886640"/>
                </a:lnTo>
                <a:lnTo>
                  <a:pt x="5498920" y="5889853"/>
                </a:lnTo>
                <a:lnTo>
                  <a:pt x="5496164" y="5890771"/>
                </a:lnTo>
                <a:lnTo>
                  <a:pt x="5493410" y="5891231"/>
                </a:lnTo>
                <a:lnTo>
                  <a:pt x="5479636" y="5891689"/>
                </a:lnTo>
                <a:lnTo>
                  <a:pt x="5465862" y="5891231"/>
                </a:lnTo>
                <a:lnTo>
                  <a:pt x="5452088" y="5889853"/>
                </a:lnTo>
                <a:lnTo>
                  <a:pt x="5437855" y="5888476"/>
                </a:lnTo>
                <a:lnTo>
                  <a:pt x="5423163" y="5886640"/>
                </a:lnTo>
                <a:lnTo>
                  <a:pt x="5408931" y="5883885"/>
                </a:lnTo>
                <a:lnTo>
                  <a:pt x="5380006" y="5877916"/>
                </a:lnTo>
                <a:lnTo>
                  <a:pt x="5351540" y="5871029"/>
                </a:lnTo>
                <a:lnTo>
                  <a:pt x="5323534" y="5863683"/>
                </a:lnTo>
                <a:lnTo>
                  <a:pt x="5295987" y="5856796"/>
                </a:lnTo>
                <a:lnTo>
                  <a:pt x="5269358" y="5850368"/>
                </a:lnTo>
                <a:lnTo>
                  <a:pt x="5257423" y="5847613"/>
                </a:lnTo>
                <a:lnTo>
                  <a:pt x="5245484" y="5844400"/>
                </a:lnTo>
                <a:lnTo>
                  <a:pt x="5217476" y="5836136"/>
                </a:lnTo>
                <a:lnTo>
                  <a:pt x="5155495" y="5816393"/>
                </a:lnTo>
                <a:lnTo>
                  <a:pt x="5121062" y="5806292"/>
                </a:lnTo>
                <a:lnTo>
                  <a:pt x="5103614" y="5801243"/>
                </a:lnTo>
                <a:lnTo>
                  <a:pt x="5086167" y="5796651"/>
                </a:lnTo>
                <a:lnTo>
                  <a:pt x="5068262" y="5792519"/>
                </a:lnTo>
                <a:lnTo>
                  <a:pt x="5049897" y="5789305"/>
                </a:lnTo>
                <a:lnTo>
                  <a:pt x="5032450" y="5786091"/>
                </a:lnTo>
                <a:lnTo>
                  <a:pt x="5014544" y="5783336"/>
                </a:lnTo>
                <a:lnTo>
                  <a:pt x="5003067" y="5781960"/>
                </a:lnTo>
                <a:lnTo>
                  <a:pt x="4992506" y="5781041"/>
                </a:lnTo>
                <a:lnTo>
                  <a:pt x="4981486" y="5780581"/>
                </a:lnTo>
                <a:lnTo>
                  <a:pt x="4970928" y="5780581"/>
                </a:lnTo>
                <a:lnTo>
                  <a:pt x="4949810" y="5781041"/>
                </a:lnTo>
                <a:lnTo>
                  <a:pt x="4929148" y="5781500"/>
                </a:lnTo>
                <a:lnTo>
                  <a:pt x="4908946" y="5781960"/>
                </a:lnTo>
                <a:lnTo>
                  <a:pt x="4898386" y="5781500"/>
                </a:lnTo>
                <a:lnTo>
                  <a:pt x="4888744" y="5781041"/>
                </a:lnTo>
                <a:lnTo>
                  <a:pt x="4878643" y="5780123"/>
                </a:lnTo>
                <a:lnTo>
                  <a:pt x="4868542" y="5778287"/>
                </a:lnTo>
                <a:lnTo>
                  <a:pt x="4858442" y="5775990"/>
                </a:lnTo>
                <a:lnTo>
                  <a:pt x="4848801" y="5773235"/>
                </a:lnTo>
                <a:lnTo>
                  <a:pt x="4837322" y="5769562"/>
                </a:lnTo>
                <a:lnTo>
                  <a:pt x="4825844" y="5764971"/>
                </a:lnTo>
                <a:lnTo>
                  <a:pt x="4803806" y="5755330"/>
                </a:lnTo>
                <a:lnTo>
                  <a:pt x="4781769" y="5745688"/>
                </a:lnTo>
                <a:lnTo>
                  <a:pt x="4759272" y="5735587"/>
                </a:lnTo>
                <a:lnTo>
                  <a:pt x="4737234" y="5726405"/>
                </a:lnTo>
                <a:lnTo>
                  <a:pt x="4725756" y="5722732"/>
                </a:lnTo>
                <a:lnTo>
                  <a:pt x="4714277" y="5718601"/>
                </a:lnTo>
                <a:lnTo>
                  <a:pt x="4702340" y="5716304"/>
                </a:lnTo>
                <a:lnTo>
                  <a:pt x="4689944" y="5713549"/>
                </a:lnTo>
                <a:lnTo>
                  <a:pt x="4677547" y="5711255"/>
                </a:lnTo>
                <a:lnTo>
                  <a:pt x="4665152" y="5709876"/>
                </a:lnTo>
                <a:lnTo>
                  <a:pt x="4672039" y="5700694"/>
                </a:lnTo>
                <a:lnTo>
                  <a:pt x="4677088" y="5691971"/>
                </a:lnTo>
                <a:lnTo>
                  <a:pt x="4680762" y="5683707"/>
                </a:lnTo>
                <a:lnTo>
                  <a:pt x="4683516" y="5676361"/>
                </a:lnTo>
                <a:lnTo>
                  <a:pt x="4685354" y="5668555"/>
                </a:lnTo>
                <a:lnTo>
                  <a:pt x="4686271" y="5661669"/>
                </a:lnTo>
                <a:lnTo>
                  <a:pt x="4687648" y="5647436"/>
                </a:lnTo>
                <a:lnTo>
                  <a:pt x="4661020" y="5641468"/>
                </a:lnTo>
                <a:lnTo>
                  <a:pt x="4635769" y="5635958"/>
                </a:lnTo>
                <a:lnTo>
                  <a:pt x="4622912" y="5633662"/>
                </a:lnTo>
                <a:lnTo>
                  <a:pt x="4610516" y="5632285"/>
                </a:lnTo>
                <a:lnTo>
                  <a:pt x="4598120" y="5630907"/>
                </a:lnTo>
                <a:lnTo>
                  <a:pt x="4586182" y="5630449"/>
                </a:lnTo>
                <a:lnTo>
                  <a:pt x="4576540" y="5630449"/>
                </a:lnTo>
                <a:lnTo>
                  <a:pt x="4567358" y="5631367"/>
                </a:lnTo>
                <a:lnTo>
                  <a:pt x="4558175" y="5633204"/>
                </a:lnTo>
                <a:lnTo>
                  <a:pt x="4548994" y="5635040"/>
                </a:lnTo>
                <a:lnTo>
                  <a:pt x="4529710" y="5639631"/>
                </a:lnTo>
                <a:lnTo>
                  <a:pt x="4510886" y="5645141"/>
                </a:lnTo>
                <a:lnTo>
                  <a:pt x="4491603" y="5650190"/>
                </a:lnTo>
                <a:lnTo>
                  <a:pt x="4481960" y="5652487"/>
                </a:lnTo>
                <a:lnTo>
                  <a:pt x="4472320" y="5654323"/>
                </a:lnTo>
                <a:lnTo>
                  <a:pt x="4462678" y="5655700"/>
                </a:lnTo>
                <a:lnTo>
                  <a:pt x="4453036" y="5656618"/>
                </a:lnTo>
                <a:lnTo>
                  <a:pt x="4442938" y="5656618"/>
                </a:lnTo>
                <a:lnTo>
                  <a:pt x="4433754" y="5656160"/>
                </a:lnTo>
                <a:lnTo>
                  <a:pt x="4426408" y="5654782"/>
                </a:lnTo>
                <a:lnTo>
                  <a:pt x="4418144" y="5653405"/>
                </a:lnTo>
                <a:lnTo>
                  <a:pt x="4410338" y="5651109"/>
                </a:lnTo>
                <a:lnTo>
                  <a:pt x="4402073" y="5647896"/>
                </a:lnTo>
                <a:lnTo>
                  <a:pt x="4394727" y="5644681"/>
                </a:lnTo>
                <a:lnTo>
                  <a:pt x="4386923" y="5641008"/>
                </a:lnTo>
                <a:lnTo>
                  <a:pt x="4371312" y="5632744"/>
                </a:lnTo>
                <a:lnTo>
                  <a:pt x="4355242" y="5624480"/>
                </a:lnTo>
                <a:lnTo>
                  <a:pt x="4339633" y="5617134"/>
                </a:lnTo>
                <a:lnTo>
                  <a:pt x="4331828" y="5613920"/>
                </a:lnTo>
                <a:lnTo>
                  <a:pt x="4324023" y="5611166"/>
                </a:lnTo>
                <a:lnTo>
                  <a:pt x="4316221" y="5608411"/>
                </a:lnTo>
                <a:lnTo>
                  <a:pt x="4308412" y="5607493"/>
                </a:lnTo>
                <a:lnTo>
                  <a:pt x="4301984" y="5606574"/>
                </a:lnTo>
                <a:lnTo>
                  <a:pt x="4294638" y="5606574"/>
                </a:lnTo>
                <a:lnTo>
                  <a:pt x="4287292" y="5606574"/>
                </a:lnTo>
                <a:lnTo>
                  <a:pt x="4279488" y="5607033"/>
                </a:lnTo>
                <a:lnTo>
                  <a:pt x="4262960" y="5607951"/>
                </a:lnTo>
                <a:lnTo>
                  <a:pt x="4245513" y="5610247"/>
                </a:lnTo>
                <a:lnTo>
                  <a:pt x="4227148" y="5612084"/>
                </a:lnTo>
                <a:lnTo>
                  <a:pt x="4207865" y="5613002"/>
                </a:lnTo>
                <a:lnTo>
                  <a:pt x="4198223" y="5613002"/>
                </a:lnTo>
                <a:lnTo>
                  <a:pt x="4187664" y="5612542"/>
                </a:lnTo>
                <a:lnTo>
                  <a:pt x="4177564" y="5612084"/>
                </a:lnTo>
                <a:lnTo>
                  <a:pt x="4166545" y="5610247"/>
                </a:lnTo>
                <a:lnTo>
                  <a:pt x="3959020" y="5571681"/>
                </a:lnTo>
                <a:lnTo>
                  <a:pt x="3908517" y="5562957"/>
                </a:lnTo>
                <a:lnTo>
                  <a:pt x="3858932" y="5553775"/>
                </a:lnTo>
                <a:lnTo>
                  <a:pt x="3809348" y="5543674"/>
                </a:lnTo>
                <a:lnTo>
                  <a:pt x="3759761" y="5532655"/>
                </a:lnTo>
                <a:lnTo>
                  <a:pt x="3567388" y="5489039"/>
                </a:lnTo>
                <a:lnTo>
                  <a:pt x="3519180" y="5475724"/>
                </a:lnTo>
                <a:lnTo>
                  <a:pt x="3471432" y="5461032"/>
                </a:lnTo>
                <a:lnTo>
                  <a:pt x="3423683" y="5445881"/>
                </a:lnTo>
                <a:lnTo>
                  <a:pt x="3376853" y="5430730"/>
                </a:lnTo>
                <a:lnTo>
                  <a:pt x="3246461" y="5385735"/>
                </a:lnTo>
                <a:lnTo>
                  <a:pt x="3181725" y="5362321"/>
                </a:lnTo>
                <a:lnTo>
                  <a:pt x="3116071" y="5338447"/>
                </a:lnTo>
                <a:lnTo>
                  <a:pt x="3050875" y="5314572"/>
                </a:lnTo>
                <a:lnTo>
                  <a:pt x="2985219" y="5289779"/>
                </a:lnTo>
                <a:lnTo>
                  <a:pt x="2920024" y="5264527"/>
                </a:lnTo>
                <a:lnTo>
                  <a:pt x="2853911" y="5238358"/>
                </a:lnTo>
                <a:lnTo>
                  <a:pt x="2787797" y="5211729"/>
                </a:lnTo>
                <a:lnTo>
                  <a:pt x="2721224" y="5184181"/>
                </a:lnTo>
                <a:lnTo>
                  <a:pt x="2654193" y="5155256"/>
                </a:lnTo>
                <a:lnTo>
                  <a:pt x="2587160" y="5125872"/>
                </a:lnTo>
                <a:lnTo>
                  <a:pt x="2519669" y="5095570"/>
                </a:lnTo>
                <a:lnTo>
                  <a:pt x="2452179" y="5063431"/>
                </a:lnTo>
                <a:lnTo>
                  <a:pt x="2383310" y="5030374"/>
                </a:lnTo>
                <a:lnTo>
                  <a:pt x="2314441" y="4995481"/>
                </a:lnTo>
                <a:lnTo>
                  <a:pt x="2308472" y="4993186"/>
                </a:lnTo>
                <a:lnTo>
                  <a:pt x="2302963" y="4991349"/>
                </a:lnTo>
                <a:lnTo>
                  <a:pt x="2297453" y="4989971"/>
                </a:lnTo>
                <a:lnTo>
                  <a:pt x="2292861" y="4989513"/>
                </a:lnTo>
                <a:lnTo>
                  <a:pt x="2284140" y="4988595"/>
                </a:lnTo>
                <a:lnTo>
                  <a:pt x="2280007" y="4988135"/>
                </a:lnTo>
                <a:lnTo>
                  <a:pt x="2276793" y="4986758"/>
                </a:lnTo>
                <a:lnTo>
                  <a:pt x="2274039" y="4985840"/>
                </a:lnTo>
                <a:lnTo>
                  <a:pt x="2272202" y="4984003"/>
                </a:lnTo>
                <a:lnTo>
                  <a:pt x="2270826" y="4981249"/>
                </a:lnTo>
                <a:lnTo>
                  <a:pt x="2270365" y="4978034"/>
                </a:lnTo>
                <a:lnTo>
                  <a:pt x="2270365" y="4973903"/>
                </a:lnTo>
                <a:lnTo>
                  <a:pt x="2270826" y="4967933"/>
                </a:lnTo>
                <a:lnTo>
                  <a:pt x="2273121" y="4960587"/>
                </a:lnTo>
                <a:lnTo>
                  <a:pt x="2275875" y="4951865"/>
                </a:lnTo>
                <a:lnTo>
                  <a:pt x="2252001" y="4945437"/>
                </a:lnTo>
                <a:lnTo>
                  <a:pt x="2249705" y="4948650"/>
                </a:lnTo>
                <a:lnTo>
                  <a:pt x="2247868" y="4951405"/>
                </a:lnTo>
                <a:lnTo>
                  <a:pt x="2247868" y="4959669"/>
                </a:lnTo>
                <a:lnTo>
                  <a:pt x="2247868" y="4967933"/>
                </a:lnTo>
                <a:lnTo>
                  <a:pt x="2247410" y="4984462"/>
                </a:lnTo>
                <a:lnTo>
                  <a:pt x="2247410" y="5000990"/>
                </a:lnTo>
                <a:lnTo>
                  <a:pt x="2247868" y="5009714"/>
                </a:lnTo>
                <a:lnTo>
                  <a:pt x="2248328" y="5017519"/>
                </a:lnTo>
                <a:lnTo>
                  <a:pt x="2250164" y="5025783"/>
                </a:lnTo>
                <a:lnTo>
                  <a:pt x="2252918" y="5033129"/>
                </a:lnTo>
                <a:lnTo>
                  <a:pt x="2256132" y="5040935"/>
                </a:lnTo>
                <a:lnTo>
                  <a:pt x="2260723" y="5047821"/>
                </a:lnTo>
                <a:lnTo>
                  <a:pt x="2266693" y="5055167"/>
                </a:lnTo>
                <a:lnTo>
                  <a:pt x="2273579" y="5061595"/>
                </a:lnTo>
                <a:lnTo>
                  <a:pt x="2281842" y="5068022"/>
                </a:lnTo>
                <a:lnTo>
                  <a:pt x="2292403" y="5073532"/>
                </a:lnTo>
                <a:lnTo>
                  <a:pt x="2288731" y="5078583"/>
                </a:lnTo>
                <a:lnTo>
                  <a:pt x="2285058" y="5083174"/>
                </a:lnTo>
                <a:lnTo>
                  <a:pt x="2276793" y="5091438"/>
                </a:lnTo>
                <a:lnTo>
                  <a:pt x="2268069" y="5098784"/>
                </a:lnTo>
                <a:lnTo>
                  <a:pt x="2259346" y="5104752"/>
                </a:lnTo>
                <a:lnTo>
                  <a:pt x="2250164" y="5109343"/>
                </a:lnTo>
                <a:lnTo>
                  <a:pt x="2241440" y="5113016"/>
                </a:lnTo>
                <a:lnTo>
                  <a:pt x="2232718" y="5114853"/>
                </a:lnTo>
                <a:lnTo>
                  <a:pt x="2224453" y="5116231"/>
                </a:lnTo>
                <a:lnTo>
                  <a:pt x="2220781" y="5116231"/>
                </a:lnTo>
                <a:lnTo>
                  <a:pt x="2217108" y="5115771"/>
                </a:lnTo>
                <a:lnTo>
                  <a:pt x="2212975" y="5114853"/>
                </a:lnTo>
                <a:lnTo>
                  <a:pt x="2209762" y="5113935"/>
                </a:lnTo>
                <a:lnTo>
                  <a:pt x="2207007" y="5112098"/>
                </a:lnTo>
                <a:lnTo>
                  <a:pt x="2204252" y="5110721"/>
                </a:lnTo>
                <a:lnTo>
                  <a:pt x="2202415" y="5108425"/>
                </a:lnTo>
                <a:lnTo>
                  <a:pt x="2200119" y="5105670"/>
                </a:lnTo>
                <a:lnTo>
                  <a:pt x="2198282" y="5102916"/>
                </a:lnTo>
                <a:lnTo>
                  <a:pt x="2196906" y="5099702"/>
                </a:lnTo>
                <a:lnTo>
                  <a:pt x="2195987" y="5096029"/>
                </a:lnTo>
                <a:lnTo>
                  <a:pt x="2195528" y="5091897"/>
                </a:lnTo>
                <a:lnTo>
                  <a:pt x="2195528" y="5087765"/>
                </a:lnTo>
                <a:lnTo>
                  <a:pt x="2195987" y="5082714"/>
                </a:lnTo>
                <a:lnTo>
                  <a:pt x="2197364" y="5077205"/>
                </a:lnTo>
                <a:lnTo>
                  <a:pt x="2198282" y="5072155"/>
                </a:lnTo>
                <a:lnTo>
                  <a:pt x="2191396" y="5070319"/>
                </a:lnTo>
                <a:lnTo>
                  <a:pt x="2188642" y="5070319"/>
                </a:lnTo>
                <a:lnTo>
                  <a:pt x="2186346" y="5070777"/>
                </a:lnTo>
                <a:lnTo>
                  <a:pt x="2184510" y="5071237"/>
                </a:lnTo>
                <a:lnTo>
                  <a:pt x="2183132" y="5072613"/>
                </a:lnTo>
                <a:lnTo>
                  <a:pt x="2182214" y="5073532"/>
                </a:lnTo>
                <a:lnTo>
                  <a:pt x="2181296" y="5075368"/>
                </a:lnTo>
                <a:lnTo>
                  <a:pt x="2180835" y="5079501"/>
                </a:lnTo>
                <a:lnTo>
                  <a:pt x="2180835" y="5084551"/>
                </a:lnTo>
                <a:lnTo>
                  <a:pt x="2182672" y="5096948"/>
                </a:lnTo>
                <a:lnTo>
                  <a:pt x="2183132" y="5104294"/>
                </a:lnTo>
                <a:lnTo>
                  <a:pt x="2183132" y="5111640"/>
                </a:lnTo>
                <a:lnTo>
                  <a:pt x="2183132" y="5118986"/>
                </a:lnTo>
                <a:lnTo>
                  <a:pt x="2181296" y="5126332"/>
                </a:lnTo>
                <a:lnTo>
                  <a:pt x="2180377" y="5130463"/>
                </a:lnTo>
                <a:lnTo>
                  <a:pt x="2178541" y="5134136"/>
                </a:lnTo>
                <a:lnTo>
                  <a:pt x="2176705" y="5137809"/>
                </a:lnTo>
                <a:lnTo>
                  <a:pt x="2173949" y="5141024"/>
                </a:lnTo>
                <a:lnTo>
                  <a:pt x="2171195" y="5144697"/>
                </a:lnTo>
                <a:lnTo>
                  <a:pt x="2167062" y="5147910"/>
                </a:lnTo>
                <a:lnTo>
                  <a:pt x="2163389" y="5151124"/>
                </a:lnTo>
                <a:lnTo>
                  <a:pt x="2158339" y="5154337"/>
                </a:lnTo>
                <a:lnTo>
                  <a:pt x="2153748" y="5155256"/>
                </a:lnTo>
                <a:lnTo>
                  <a:pt x="2149157" y="5156634"/>
                </a:lnTo>
                <a:lnTo>
                  <a:pt x="2145024" y="5156634"/>
                </a:lnTo>
                <a:lnTo>
                  <a:pt x="2140892" y="5157092"/>
                </a:lnTo>
                <a:lnTo>
                  <a:pt x="2137220" y="5156634"/>
                </a:lnTo>
                <a:lnTo>
                  <a:pt x="2133547" y="5155715"/>
                </a:lnTo>
                <a:lnTo>
                  <a:pt x="2130333" y="5154797"/>
                </a:lnTo>
                <a:lnTo>
                  <a:pt x="2127119" y="5153879"/>
                </a:lnTo>
                <a:lnTo>
                  <a:pt x="2121150" y="5150664"/>
                </a:lnTo>
                <a:lnTo>
                  <a:pt x="2115641" y="5146073"/>
                </a:lnTo>
                <a:lnTo>
                  <a:pt x="2110591" y="5141024"/>
                </a:lnTo>
                <a:lnTo>
                  <a:pt x="2105540" y="5135054"/>
                </a:lnTo>
                <a:lnTo>
                  <a:pt x="2101408" y="5129086"/>
                </a:lnTo>
                <a:lnTo>
                  <a:pt x="2097276" y="5122659"/>
                </a:lnTo>
                <a:lnTo>
                  <a:pt x="2088553" y="5109343"/>
                </a:lnTo>
                <a:lnTo>
                  <a:pt x="2084420" y="5103375"/>
                </a:lnTo>
                <a:lnTo>
                  <a:pt x="2079829" y="5097406"/>
                </a:lnTo>
                <a:lnTo>
                  <a:pt x="2075237" y="5092815"/>
                </a:lnTo>
                <a:lnTo>
                  <a:pt x="2069728" y="5087765"/>
                </a:lnTo>
                <a:lnTo>
                  <a:pt x="2067433" y="5085929"/>
                </a:lnTo>
                <a:lnTo>
                  <a:pt x="2064679" y="5085011"/>
                </a:lnTo>
                <a:lnTo>
                  <a:pt x="2058251" y="5082714"/>
                </a:lnTo>
                <a:lnTo>
                  <a:pt x="2043099" y="5079501"/>
                </a:lnTo>
                <a:lnTo>
                  <a:pt x="2034376" y="5077205"/>
                </a:lnTo>
                <a:lnTo>
                  <a:pt x="2025654" y="5074450"/>
                </a:lnTo>
                <a:lnTo>
                  <a:pt x="2021063" y="5072613"/>
                </a:lnTo>
                <a:lnTo>
                  <a:pt x="2016930" y="5070319"/>
                </a:lnTo>
                <a:lnTo>
                  <a:pt x="2012339" y="5067564"/>
                </a:lnTo>
                <a:lnTo>
                  <a:pt x="2008665" y="5064349"/>
                </a:lnTo>
                <a:lnTo>
                  <a:pt x="1998104" y="5055167"/>
                </a:lnTo>
                <a:lnTo>
                  <a:pt x="1988004" y="5045066"/>
                </a:lnTo>
                <a:lnTo>
                  <a:pt x="1977904" y="5034965"/>
                </a:lnTo>
                <a:lnTo>
                  <a:pt x="1968263" y="5023946"/>
                </a:lnTo>
                <a:lnTo>
                  <a:pt x="1948521" y="5000532"/>
                </a:lnTo>
                <a:lnTo>
                  <a:pt x="1929696" y="4977116"/>
                </a:lnTo>
                <a:lnTo>
                  <a:pt x="1909955" y="4952323"/>
                </a:lnTo>
                <a:lnTo>
                  <a:pt x="1899394" y="4940846"/>
                </a:lnTo>
                <a:lnTo>
                  <a:pt x="1889293" y="4928909"/>
                </a:lnTo>
                <a:lnTo>
                  <a:pt x="1878733" y="4917890"/>
                </a:lnTo>
                <a:lnTo>
                  <a:pt x="1868632" y="4907329"/>
                </a:lnTo>
                <a:lnTo>
                  <a:pt x="1857154" y="4896770"/>
                </a:lnTo>
                <a:lnTo>
                  <a:pt x="1846135" y="4887128"/>
                </a:lnTo>
                <a:lnTo>
                  <a:pt x="1841085" y="4883915"/>
                </a:lnTo>
                <a:lnTo>
                  <a:pt x="1836953" y="4880700"/>
                </a:lnTo>
                <a:lnTo>
                  <a:pt x="1832362" y="4878405"/>
                </a:lnTo>
                <a:lnTo>
                  <a:pt x="1828230" y="4876109"/>
                </a:lnTo>
                <a:lnTo>
                  <a:pt x="1819965" y="4873354"/>
                </a:lnTo>
                <a:lnTo>
                  <a:pt x="1812161" y="4871059"/>
                </a:lnTo>
                <a:lnTo>
                  <a:pt x="1804815" y="4869681"/>
                </a:lnTo>
                <a:lnTo>
                  <a:pt x="1797927" y="4867845"/>
                </a:lnTo>
                <a:lnTo>
                  <a:pt x="1791499" y="4865090"/>
                </a:lnTo>
                <a:lnTo>
                  <a:pt x="1788286" y="4863253"/>
                </a:lnTo>
                <a:lnTo>
                  <a:pt x="1785532" y="4860958"/>
                </a:lnTo>
                <a:lnTo>
                  <a:pt x="1769921" y="4845348"/>
                </a:lnTo>
                <a:lnTo>
                  <a:pt x="1754311" y="4829738"/>
                </a:lnTo>
                <a:lnTo>
                  <a:pt x="1722173" y="4797140"/>
                </a:lnTo>
                <a:lnTo>
                  <a:pt x="1657895" y="4728271"/>
                </a:lnTo>
                <a:lnTo>
                  <a:pt x="1625297" y="4693838"/>
                </a:lnTo>
                <a:lnTo>
                  <a:pt x="1592700" y="4661239"/>
                </a:lnTo>
                <a:lnTo>
                  <a:pt x="1576630" y="4645629"/>
                </a:lnTo>
                <a:lnTo>
                  <a:pt x="1560101" y="4630019"/>
                </a:lnTo>
                <a:lnTo>
                  <a:pt x="1544492" y="4615327"/>
                </a:lnTo>
                <a:lnTo>
                  <a:pt x="1527963" y="4601553"/>
                </a:lnTo>
                <a:lnTo>
                  <a:pt x="1521535" y="4596503"/>
                </a:lnTo>
                <a:lnTo>
                  <a:pt x="1515567" y="4590534"/>
                </a:lnTo>
                <a:lnTo>
                  <a:pt x="1509598" y="4584106"/>
                </a:lnTo>
                <a:lnTo>
                  <a:pt x="1504548" y="4578139"/>
                </a:lnTo>
                <a:lnTo>
                  <a:pt x="1494905" y="4565741"/>
                </a:lnTo>
                <a:lnTo>
                  <a:pt x="1486183" y="4552886"/>
                </a:lnTo>
                <a:lnTo>
                  <a:pt x="1469655" y="4526717"/>
                </a:lnTo>
                <a:lnTo>
                  <a:pt x="1460472" y="4513401"/>
                </a:lnTo>
                <a:lnTo>
                  <a:pt x="1450829" y="4500088"/>
                </a:lnTo>
                <a:lnTo>
                  <a:pt x="1388389" y="4420659"/>
                </a:lnTo>
                <a:lnTo>
                  <a:pt x="1325949" y="4341231"/>
                </a:lnTo>
                <a:lnTo>
                  <a:pt x="1294728" y="4300828"/>
                </a:lnTo>
                <a:lnTo>
                  <a:pt x="1263968" y="4260426"/>
                </a:lnTo>
                <a:lnTo>
                  <a:pt x="1233666" y="4219563"/>
                </a:lnTo>
                <a:lnTo>
                  <a:pt x="1203822" y="4178702"/>
                </a:lnTo>
                <a:lnTo>
                  <a:pt x="1173980" y="4136921"/>
                </a:lnTo>
                <a:lnTo>
                  <a:pt x="1145053" y="4095141"/>
                </a:lnTo>
                <a:lnTo>
                  <a:pt x="1117507" y="4052901"/>
                </a:lnTo>
                <a:lnTo>
                  <a:pt x="1090878" y="4010663"/>
                </a:lnTo>
                <a:lnTo>
                  <a:pt x="1065167" y="3967963"/>
                </a:lnTo>
                <a:lnTo>
                  <a:pt x="1053231" y="3946385"/>
                </a:lnTo>
                <a:lnTo>
                  <a:pt x="1041292" y="3924347"/>
                </a:lnTo>
                <a:lnTo>
                  <a:pt x="1028897" y="3902309"/>
                </a:lnTo>
                <a:lnTo>
                  <a:pt x="1017876" y="3880729"/>
                </a:lnTo>
                <a:lnTo>
                  <a:pt x="1006857" y="3858234"/>
                </a:lnTo>
                <a:lnTo>
                  <a:pt x="996298" y="3836196"/>
                </a:lnTo>
                <a:lnTo>
                  <a:pt x="994002" y="3831604"/>
                </a:lnTo>
                <a:lnTo>
                  <a:pt x="993084" y="3827472"/>
                </a:lnTo>
                <a:lnTo>
                  <a:pt x="992165" y="3822880"/>
                </a:lnTo>
                <a:lnTo>
                  <a:pt x="990789" y="3818749"/>
                </a:lnTo>
                <a:lnTo>
                  <a:pt x="990330" y="3809107"/>
                </a:lnTo>
                <a:lnTo>
                  <a:pt x="990330" y="3799924"/>
                </a:lnTo>
                <a:lnTo>
                  <a:pt x="990330" y="3791202"/>
                </a:lnTo>
                <a:lnTo>
                  <a:pt x="990330" y="3782019"/>
                </a:lnTo>
                <a:lnTo>
                  <a:pt x="989872" y="3773295"/>
                </a:lnTo>
                <a:lnTo>
                  <a:pt x="989410" y="3768704"/>
                </a:lnTo>
                <a:lnTo>
                  <a:pt x="988034" y="3764572"/>
                </a:lnTo>
                <a:lnTo>
                  <a:pt x="984819" y="3754930"/>
                </a:lnTo>
                <a:lnTo>
                  <a:pt x="981148" y="3744829"/>
                </a:lnTo>
                <a:lnTo>
                  <a:pt x="976097" y="3736107"/>
                </a:lnTo>
                <a:lnTo>
                  <a:pt x="971505" y="3727383"/>
                </a:lnTo>
                <a:lnTo>
                  <a:pt x="965996" y="3718660"/>
                </a:lnTo>
                <a:lnTo>
                  <a:pt x="960027" y="3710396"/>
                </a:lnTo>
                <a:lnTo>
                  <a:pt x="947173" y="3694326"/>
                </a:lnTo>
                <a:lnTo>
                  <a:pt x="932939" y="3678257"/>
                </a:lnTo>
                <a:lnTo>
                  <a:pt x="918247" y="3662187"/>
                </a:lnTo>
                <a:lnTo>
                  <a:pt x="904015" y="3644741"/>
                </a:lnTo>
                <a:lnTo>
                  <a:pt x="897128" y="3635100"/>
                </a:lnTo>
                <a:lnTo>
                  <a:pt x="890241" y="3625457"/>
                </a:lnTo>
                <a:lnTo>
                  <a:pt x="885190" y="3618571"/>
                </a:lnTo>
                <a:lnTo>
                  <a:pt x="880599" y="3610765"/>
                </a:lnTo>
                <a:lnTo>
                  <a:pt x="877384" y="3603420"/>
                </a:lnTo>
                <a:lnTo>
                  <a:pt x="874631" y="3596533"/>
                </a:lnTo>
                <a:lnTo>
                  <a:pt x="870039" y="3582300"/>
                </a:lnTo>
                <a:lnTo>
                  <a:pt x="865448" y="3569444"/>
                </a:lnTo>
                <a:lnTo>
                  <a:pt x="862693" y="3562558"/>
                </a:lnTo>
                <a:lnTo>
                  <a:pt x="859479" y="3556589"/>
                </a:lnTo>
                <a:lnTo>
                  <a:pt x="855806" y="3550621"/>
                </a:lnTo>
                <a:lnTo>
                  <a:pt x="851215" y="3544652"/>
                </a:lnTo>
                <a:lnTo>
                  <a:pt x="845246" y="3538684"/>
                </a:lnTo>
                <a:lnTo>
                  <a:pt x="838818" y="3533174"/>
                </a:lnTo>
                <a:lnTo>
                  <a:pt x="830554" y="3527665"/>
                </a:lnTo>
                <a:lnTo>
                  <a:pt x="821373" y="3522155"/>
                </a:lnTo>
                <a:lnTo>
                  <a:pt x="818158" y="3518941"/>
                </a:lnTo>
                <a:lnTo>
                  <a:pt x="815861" y="3515728"/>
                </a:lnTo>
                <a:lnTo>
                  <a:pt x="813567" y="3512513"/>
                </a:lnTo>
                <a:lnTo>
                  <a:pt x="812649" y="3509300"/>
                </a:lnTo>
                <a:lnTo>
                  <a:pt x="810812" y="3506085"/>
                </a:lnTo>
                <a:lnTo>
                  <a:pt x="810353" y="3503331"/>
                </a:lnTo>
                <a:lnTo>
                  <a:pt x="809894" y="3497363"/>
                </a:lnTo>
                <a:lnTo>
                  <a:pt x="810353" y="3491393"/>
                </a:lnTo>
                <a:lnTo>
                  <a:pt x="811732" y="3485426"/>
                </a:lnTo>
                <a:lnTo>
                  <a:pt x="813567" y="3479916"/>
                </a:lnTo>
                <a:lnTo>
                  <a:pt x="815861" y="3474407"/>
                </a:lnTo>
                <a:lnTo>
                  <a:pt x="821373" y="3462928"/>
                </a:lnTo>
                <a:lnTo>
                  <a:pt x="824126" y="3457418"/>
                </a:lnTo>
                <a:lnTo>
                  <a:pt x="825504" y="3451909"/>
                </a:lnTo>
                <a:lnTo>
                  <a:pt x="827341" y="3445941"/>
                </a:lnTo>
                <a:lnTo>
                  <a:pt x="827341" y="3440432"/>
                </a:lnTo>
                <a:lnTo>
                  <a:pt x="826882" y="3434462"/>
                </a:lnTo>
                <a:lnTo>
                  <a:pt x="826422" y="3431249"/>
                </a:lnTo>
                <a:lnTo>
                  <a:pt x="824586" y="3428034"/>
                </a:lnTo>
                <a:lnTo>
                  <a:pt x="818158" y="3423443"/>
                </a:lnTo>
                <a:lnTo>
                  <a:pt x="812190" y="3419312"/>
                </a:lnTo>
                <a:lnTo>
                  <a:pt x="806679" y="3413802"/>
                </a:lnTo>
                <a:lnTo>
                  <a:pt x="801170" y="3408751"/>
                </a:lnTo>
                <a:lnTo>
                  <a:pt x="796120" y="3403242"/>
                </a:lnTo>
                <a:lnTo>
                  <a:pt x="791529" y="3397274"/>
                </a:lnTo>
                <a:lnTo>
                  <a:pt x="786937" y="3391305"/>
                </a:lnTo>
                <a:lnTo>
                  <a:pt x="783265" y="3384877"/>
                </a:lnTo>
                <a:lnTo>
                  <a:pt x="775459" y="3372481"/>
                </a:lnTo>
                <a:lnTo>
                  <a:pt x="768573" y="3358708"/>
                </a:lnTo>
                <a:lnTo>
                  <a:pt x="761685" y="3344474"/>
                </a:lnTo>
                <a:lnTo>
                  <a:pt x="755259" y="3330242"/>
                </a:lnTo>
                <a:lnTo>
                  <a:pt x="748830" y="3316008"/>
                </a:lnTo>
                <a:lnTo>
                  <a:pt x="742402" y="3301316"/>
                </a:lnTo>
                <a:lnTo>
                  <a:pt x="735058" y="3288003"/>
                </a:lnTo>
                <a:lnTo>
                  <a:pt x="726794" y="3274229"/>
                </a:lnTo>
                <a:lnTo>
                  <a:pt x="722661" y="3267801"/>
                </a:lnTo>
                <a:lnTo>
                  <a:pt x="717610" y="3260914"/>
                </a:lnTo>
                <a:lnTo>
                  <a:pt x="713018" y="3254486"/>
                </a:lnTo>
                <a:lnTo>
                  <a:pt x="707969" y="3248518"/>
                </a:lnTo>
                <a:lnTo>
                  <a:pt x="702001" y="3243009"/>
                </a:lnTo>
                <a:lnTo>
                  <a:pt x="696032" y="3237039"/>
                </a:lnTo>
                <a:lnTo>
                  <a:pt x="689144" y="3231990"/>
                </a:lnTo>
                <a:lnTo>
                  <a:pt x="682718" y="3226939"/>
                </a:lnTo>
                <a:lnTo>
                  <a:pt x="680421" y="3223266"/>
                </a:lnTo>
                <a:lnTo>
                  <a:pt x="679503" y="3220511"/>
                </a:lnTo>
                <a:lnTo>
                  <a:pt x="679962" y="3217298"/>
                </a:lnTo>
                <a:lnTo>
                  <a:pt x="682258" y="3215461"/>
                </a:lnTo>
                <a:lnTo>
                  <a:pt x="685013" y="3212706"/>
                </a:lnTo>
                <a:lnTo>
                  <a:pt x="688227" y="3210410"/>
                </a:lnTo>
                <a:lnTo>
                  <a:pt x="692818" y="3208574"/>
                </a:lnTo>
                <a:lnTo>
                  <a:pt x="697410" y="3207197"/>
                </a:lnTo>
                <a:lnTo>
                  <a:pt x="702459" y="3205819"/>
                </a:lnTo>
                <a:lnTo>
                  <a:pt x="707969" y="3205360"/>
                </a:lnTo>
                <a:lnTo>
                  <a:pt x="713478" y="3205360"/>
                </a:lnTo>
                <a:lnTo>
                  <a:pt x="718988" y="3205819"/>
                </a:lnTo>
                <a:lnTo>
                  <a:pt x="724037" y="3206737"/>
                </a:lnTo>
                <a:lnTo>
                  <a:pt x="729088" y="3208115"/>
                </a:lnTo>
                <a:lnTo>
                  <a:pt x="733680" y="3210410"/>
                </a:lnTo>
                <a:lnTo>
                  <a:pt x="737811" y="3213165"/>
                </a:lnTo>
                <a:lnTo>
                  <a:pt x="720365" y="3179190"/>
                </a:lnTo>
                <a:lnTo>
                  <a:pt x="702918" y="3145674"/>
                </a:lnTo>
                <a:lnTo>
                  <a:pt x="692818" y="3141542"/>
                </a:lnTo>
                <a:lnTo>
                  <a:pt x="682258" y="3138787"/>
                </a:lnTo>
                <a:lnTo>
                  <a:pt x="672617" y="3137869"/>
                </a:lnTo>
                <a:lnTo>
                  <a:pt x="662516" y="3137410"/>
                </a:lnTo>
                <a:lnTo>
                  <a:pt x="653792" y="3137869"/>
                </a:lnTo>
                <a:lnTo>
                  <a:pt x="650119" y="3138787"/>
                </a:lnTo>
                <a:lnTo>
                  <a:pt x="646905" y="3140165"/>
                </a:lnTo>
                <a:lnTo>
                  <a:pt x="643691" y="3141083"/>
                </a:lnTo>
                <a:lnTo>
                  <a:pt x="640937" y="3142920"/>
                </a:lnTo>
                <a:lnTo>
                  <a:pt x="638642" y="3144296"/>
                </a:lnTo>
                <a:lnTo>
                  <a:pt x="636346" y="3146593"/>
                </a:lnTo>
                <a:lnTo>
                  <a:pt x="632213" y="3127309"/>
                </a:lnTo>
                <a:lnTo>
                  <a:pt x="627163" y="3107108"/>
                </a:lnTo>
                <a:lnTo>
                  <a:pt x="622111" y="3087825"/>
                </a:lnTo>
                <a:lnTo>
                  <a:pt x="620277" y="3077724"/>
                </a:lnTo>
                <a:lnTo>
                  <a:pt x="618899" y="3068082"/>
                </a:lnTo>
                <a:lnTo>
                  <a:pt x="617981" y="3058899"/>
                </a:lnTo>
                <a:lnTo>
                  <a:pt x="617521" y="3049259"/>
                </a:lnTo>
                <a:lnTo>
                  <a:pt x="617521" y="3040076"/>
                </a:lnTo>
                <a:lnTo>
                  <a:pt x="618899" y="3030894"/>
                </a:lnTo>
                <a:lnTo>
                  <a:pt x="621194" y="3022170"/>
                </a:lnTo>
                <a:lnTo>
                  <a:pt x="624408" y="3013447"/>
                </a:lnTo>
                <a:lnTo>
                  <a:pt x="629459" y="3005183"/>
                </a:lnTo>
                <a:lnTo>
                  <a:pt x="632213" y="3001510"/>
                </a:lnTo>
                <a:lnTo>
                  <a:pt x="635427" y="2996919"/>
                </a:lnTo>
                <a:lnTo>
                  <a:pt x="630835" y="2984521"/>
                </a:lnTo>
                <a:lnTo>
                  <a:pt x="627163" y="2971666"/>
                </a:lnTo>
                <a:lnTo>
                  <a:pt x="620735" y="2967075"/>
                </a:lnTo>
                <a:lnTo>
                  <a:pt x="615225" y="2962025"/>
                </a:lnTo>
                <a:lnTo>
                  <a:pt x="609716" y="2956516"/>
                </a:lnTo>
                <a:lnTo>
                  <a:pt x="605585" y="2950088"/>
                </a:lnTo>
                <a:lnTo>
                  <a:pt x="601452" y="2944119"/>
                </a:lnTo>
                <a:lnTo>
                  <a:pt x="597779" y="2937232"/>
                </a:lnTo>
                <a:lnTo>
                  <a:pt x="595025" y="2929887"/>
                </a:lnTo>
                <a:lnTo>
                  <a:pt x="592270" y="2922541"/>
                </a:lnTo>
                <a:lnTo>
                  <a:pt x="589515" y="2914735"/>
                </a:lnTo>
                <a:lnTo>
                  <a:pt x="587678" y="2906930"/>
                </a:lnTo>
                <a:lnTo>
                  <a:pt x="584005" y="2890860"/>
                </a:lnTo>
                <a:lnTo>
                  <a:pt x="577578" y="2857345"/>
                </a:lnTo>
                <a:lnTo>
                  <a:pt x="574363" y="2841275"/>
                </a:lnTo>
                <a:lnTo>
                  <a:pt x="569772" y="2825665"/>
                </a:lnTo>
                <a:lnTo>
                  <a:pt x="567019" y="2818319"/>
                </a:lnTo>
                <a:lnTo>
                  <a:pt x="564262" y="2810973"/>
                </a:lnTo>
                <a:lnTo>
                  <a:pt x="561049" y="2804545"/>
                </a:lnTo>
                <a:lnTo>
                  <a:pt x="557376" y="2798117"/>
                </a:lnTo>
                <a:lnTo>
                  <a:pt x="553703" y="2792150"/>
                </a:lnTo>
                <a:lnTo>
                  <a:pt x="548654" y="2786640"/>
                </a:lnTo>
                <a:lnTo>
                  <a:pt x="543144" y="2781589"/>
                </a:lnTo>
                <a:lnTo>
                  <a:pt x="537176" y="2777458"/>
                </a:lnTo>
                <a:lnTo>
                  <a:pt x="530747" y="2773325"/>
                </a:lnTo>
                <a:lnTo>
                  <a:pt x="522943" y="2770112"/>
                </a:lnTo>
                <a:lnTo>
                  <a:pt x="514679" y="2767815"/>
                </a:lnTo>
                <a:lnTo>
                  <a:pt x="505955" y="2765979"/>
                </a:lnTo>
                <a:lnTo>
                  <a:pt x="501822" y="2762766"/>
                </a:lnTo>
                <a:lnTo>
                  <a:pt x="499068" y="2758633"/>
                </a:lnTo>
                <a:lnTo>
                  <a:pt x="497230" y="2754501"/>
                </a:lnTo>
                <a:lnTo>
                  <a:pt x="496772" y="2750369"/>
                </a:lnTo>
                <a:lnTo>
                  <a:pt x="497230" y="2746237"/>
                </a:lnTo>
                <a:lnTo>
                  <a:pt x="499068" y="2742564"/>
                </a:lnTo>
                <a:lnTo>
                  <a:pt x="501363" y="2737973"/>
                </a:lnTo>
                <a:lnTo>
                  <a:pt x="503199" y="2734300"/>
                </a:lnTo>
                <a:lnTo>
                  <a:pt x="508709" y="2726494"/>
                </a:lnTo>
                <a:lnTo>
                  <a:pt x="514218" y="2719608"/>
                </a:lnTo>
                <a:lnTo>
                  <a:pt x="518809" y="2714099"/>
                </a:lnTo>
                <a:lnTo>
                  <a:pt x="519270" y="2711344"/>
                </a:lnTo>
                <a:lnTo>
                  <a:pt x="519270" y="2709507"/>
                </a:lnTo>
                <a:lnTo>
                  <a:pt x="518809" y="2707671"/>
                </a:lnTo>
                <a:lnTo>
                  <a:pt x="517432" y="2705834"/>
                </a:lnTo>
                <a:lnTo>
                  <a:pt x="513760" y="2702620"/>
                </a:lnTo>
                <a:lnTo>
                  <a:pt x="508251" y="2699407"/>
                </a:lnTo>
                <a:lnTo>
                  <a:pt x="502740" y="2696192"/>
                </a:lnTo>
                <a:lnTo>
                  <a:pt x="496772" y="2692979"/>
                </a:lnTo>
                <a:lnTo>
                  <a:pt x="491263" y="2687928"/>
                </a:lnTo>
                <a:lnTo>
                  <a:pt x="488508" y="2685173"/>
                </a:lnTo>
                <a:lnTo>
                  <a:pt x="487130" y="2682418"/>
                </a:lnTo>
                <a:lnTo>
                  <a:pt x="485294" y="2679205"/>
                </a:lnTo>
                <a:lnTo>
                  <a:pt x="484376" y="2675991"/>
                </a:lnTo>
                <a:lnTo>
                  <a:pt x="479325" y="2647985"/>
                </a:lnTo>
                <a:lnTo>
                  <a:pt x="475194" y="2616305"/>
                </a:lnTo>
                <a:lnTo>
                  <a:pt x="470142" y="2581871"/>
                </a:lnTo>
                <a:lnTo>
                  <a:pt x="465093" y="2545600"/>
                </a:lnTo>
                <a:lnTo>
                  <a:pt x="458664" y="2507952"/>
                </a:lnTo>
                <a:lnTo>
                  <a:pt x="455452" y="2489128"/>
                </a:lnTo>
                <a:lnTo>
                  <a:pt x="451778" y="2471222"/>
                </a:lnTo>
                <a:lnTo>
                  <a:pt x="447187" y="2453317"/>
                </a:lnTo>
                <a:lnTo>
                  <a:pt x="442137" y="2435410"/>
                </a:lnTo>
                <a:lnTo>
                  <a:pt x="437546" y="2418423"/>
                </a:lnTo>
                <a:lnTo>
                  <a:pt x="431577" y="2401895"/>
                </a:lnTo>
                <a:lnTo>
                  <a:pt x="427904" y="2393171"/>
                </a:lnTo>
                <a:lnTo>
                  <a:pt x="422854" y="2383070"/>
                </a:lnTo>
                <a:lnTo>
                  <a:pt x="416886" y="2372511"/>
                </a:lnTo>
                <a:lnTo>
                  <a:pt x="413212" y="2367001"/>
                </a:lnTo>
                <a:lnTo>
                  <a:pt x="409539" y="2361492"/>
                </a:lnTo>
                <a:lnTo>
                  <a:pt x="405406" y="2357359"/>
                </a:lnTo>
                <a:lnTo>
                  <a:pt x="401274" y="2352768"/>
                </a:lnTo>
                <a:lnTo>
                  <a:pt x="396683" y="2349095"/>
                </a:lnTo>
                <a:lnTo>
                  <a:pt x="392092" y="2345882"/>
                </a:lnTo>
                <a:lnTo>
                  <a:pt x="387040" y="2344045"/>
                </a:lnTo>
                <a:lnTo>
                  <a:pt x="382449" y="2342667"/>
                </a:lnTo>
                <a:lnTo>
                  <a:pt x="377400" y="2342667"/>
                </a:lnTo>
                <a:lnTo>
                  <a:pt x="371891" y="2343585"/>
                </a:lnTo>
                <a:lnTo>
                  <a:pt x="371891" y="2340372"/>
                </a:lnTo>
                <a:lnTo>
                  <a:pt x="371891" y="2337618"/>
                </a:lnTo>
                <a:lnTo>
                  <a:pt x="372809" y="2334863"/>
                </a:lnTo>
                <a:lnTo>
                  <a:pt x="374645" y="2332567"/>
                </a:lnTo>
                <a:lnTo>
                  <a:pt x="377400" y="2329812"/>
                </a:lnTo>
                <a:lnTo>
                  <a:pt x="379696" y="2328435"/>
                </a:lnTo>
                <a:lnTo>
                  <a:pt x="386123" y="2324762"/>
                </a:lnTo>
                <a:lnTo>
                  <a:pt x="393928" y="2320629"/>
                </a:lnTo>
                <a:lnTo>
                  <a:pt x="401733" y="2317416"/>
                </a:lnTo>
                <a:lnTo>
                  <a:pt x="409539" y="2314202"/>
                </a:lnTo>
                <a:lnTo>
                  <a:pt x="417344" y="2310988"/>
                </a:lnTo>
                <a:lnTo>
                  <a:pt x="409078" y="2297673"/>
                </a:lnTo>
                <a:lnTo>
                  <a:pt x="401274" y="2284818"/>
                </a:lnTo>
                <a:lnTo>
                  <a:pt x="393928" y="2272422"/>
                </a:lnTo>
                <a:lnTo>
                  <a:pt x="387040" y="2259107"/>
                </a:lnTo>
                <a:lnTo>
                  <a:pt x="381073" y="2246711"/>
                </a:lnTo>
                <a:lnTo>
                  <a:pt x="375563" y="2233856"/>
                </a:lnTo>
                <a:lnTo>
                  <a:pt x="370514" y="2221919"/>
                </a:lnTo>
                <a:lnTo>
                  <a:pt x="365921" y="2209522"/>
                </a:lnTo>
                <a:lnTo>
                  <a:pt x="362248" y="2197584"/>
                </a:lnTo>
                <a:lnTo>
                  <a:pt x="359037" y="2184729"/>
                </a:lnTo>
                <a:lnTo>
                  <a:pt x="356280" y="2172792"/>
                </a:lnTo>
                <a:lnTo>
                  <a:pt x="353983" y="2160396"/>
                </a:lnTo>
                <a:lnTo>
                  <a:pt x="352148" y="2148459"/>
                </a:lnTo>
                <a:lnTo>
                  <a:pt x="351230" y="2136521"/>
                </a:lnTo>
                <a:lnTo>
                  <a:pt x="350771" y="2123666"/>
                </a:lnTo>
                <a:lnTo>
                  <a:pt x="350312" y="2111269"/>
                </a:lnTo>
                <a:lnTo>
                  <a:pt x="349394" y="2108974"/>
                </a:lnTo>
                <a:lnTo>
                  <a:pt x="348016" y="2107596"/>
                </a:lnTo>
                <a:lnTo>
                  <a:pt x="346180" y="2105760"/>
                </a:lnTo>
                <a:lnTo>
                  <a:pt x="344343" y="2104841"/>
                </a:lnTo>
                <a:lnTo>
                  <a:pt x="342047" y="2104383"/>
                </a:lnTo>
                <a:lnTo>
                  <a:pt x="339753" y="2104383"/>
                </a:lnTo>
                <a:lnTo>
                  <a:pt x="334242" y="2104383"/>
                </a:lnTo>
                <a:lnTo>
                  <a:pt x="328733" y="2105301"/>
                </a:lnTo>
                <a:lnTo>
                  <a:pt x="322764" y="2106220"/>
                </a:lnTo>
                <a:lnTo>
                  <a:pt x="316796" y="2107596"/>
                </a:lnTo>
                <a:lnTo>
                  <a:pt x="311286" y="2108056"/>
                </a:lnTo>
                <a:lnTo>
                  <a:pt x="312664" y="2102087"/>
                </a:lnTo>
                <a:lnTo>
                  <a:pt x="313581" y="2096577"/>
                </a:lnTo>
                <a:lnTo>
                  <a:pt x="314041" y="2086018"/>
                </a:lnTo>
                <a:lnTo>
                  <a:pt x="313581" y="2076836"/>
                </a:lnTo>
                <a:lnTo>
                  <a:pt x="311746" y="2068111"/>
                </a:lnTo>
                <a:lnTo>
                  <a:pt x="309908" y="2059847"/>
                </a:lnTo>
                <a:lnTo>
                  <a:pt x="307613" y="2052961"/>
                </a:lnTo>
                <a:lnTo>
                  <a:pt x="302104" y="2039188"/>
                </a:lnTo>
                <a:lnTo>
                  <a:pt x="299349" y="2032760"/>
                </a:lnTo>
                <a:lnTo>
                  <a:pt x="297972" y="2026332"/>
                </a:lnTo>
                <a:lnTo>
                  <a:pt x="296596" y="2019904"/>
                </a:lnTo>
                <a:lnTo>
                  <a:pt x="296596" y="2013016"/>
                </a:lnTo>
                <a:lnTo>
                  <a:pt x="296596" y="2009804"/>
                </a:lnTo>
                <a:lnTo>
                  <a:pt x="297972" y="2006131"/>
                </a:lnTo>
                <a:lnTo>
                  <a:pt x="298889" y="2002458"/>
                </a:lnTo>
                <a:lnTo>
                  <a:pt x="299807" y="1998324"/>
                </a:lnTo>
                <a:lnTo>
                  <a:pt x="302104" y="1994651"/>
                </a:lnTo>
                <a:lnTo>
                  <a:pt x="304399" y="1990978"/>
                </a:lnTo>
                <a:lnTo>
                  <a:pt x="310828" y="1982256"/>
                </a:lnTo>
                <a:lnTo>
                  <a:pt x="310368" y="1975829"/>
                </a:lnTo>
                <a:lnTo>
                  <a:pt x="309450" y="1971695"/>
                </a:lnTo>
                <a:lnTo>
                  <a:pt x="307613" y="1968022"/>
                </a:lnTo>
                <a:lnTo>
                  <a:pt x="304859" y="1965267"/>
                </a:lnTo>
                <a:lnTo>
                  <a:pt x="302104" y="1963431"/>
                </a:lnTo>
                <a:lnTo>
                  <a:pt x="298431" y="1962055"/>
                </a:lnTo>
                <a:lnTo>
                  <a:pt x="295216" y="1961137"/>
                </a:lnTo>
                <a:lnTo>
                  <a:pt x="290625" y="1960218"/>
                </a:lnTo>
                <a:lnTo>
                  <a:pt x="282362" y="1959758"/>
                </a:lnTo>
                <a:lnTo>
                  <a:pt x="278689" y="1959300"/>
                </a:lnTo>
                <a:lnTo>
                  <a:pt x="275014" y="1957922"/>
                </a:lnTo>
                <a:lnTo>
                  <a:pt x="271802" y="1957003"/>
                </a:lnTo>
                <a:lnTo>
                  <a:pt x="269047" y="1954709"/>
                </a:lnTo>
                <a:lnTo>
                  <a:pt x="266292" y="1951954"/>
                </a:lnTo>
                <a:lnTo>
                  <a:pt x="264456" y="1948281"/>
                </a:lnTo>
                <a:lnTo>
                  <a:pt x="266292" y="1940475"/>
                </a:lnTo>
                <a:lnTo>
                  <a:pt x="267670" y="1932211"/>
                </a:lnTo>
                <a:lnTo>
                  <a:pt x="269505" y="1923029"/>
                </a:lnTo>
                <a:lnTo>
                  <a:pt x="269965" y="1913846"/>
                </a:lnTo>
                <a:lnTo>
                  <a:pt x="270423" y="1904205"/>
                </a:lnTo>
                <a:lnTo>
                  <a:pt x="270883" y="1893645"/>
                </a:lnTo>
                <a:lnTo>
                  <a:pt x="270423" y="1872067"/>
                </a:lnTo>
                <a:lnTo>
                  <a:pt x="269047" y="1849110"/>
                </a:lnTo>
                <a:lnTo>
                  <a:pt x="265374" y="1825695"/>
                </a:lnTo>
                <a:lnTo>
                  <a:pt x="261701" y="1801361"/>
                </a:lnTo>
                <a:lnTo>
                  <a:pt x="256650" y="1777946"/>
                </a:lnTo>
                <a:lnTo>
                  <a:pt x="252976" y="1762795"/>
                </a:lnTo>
                <a:lnTo>
                  <a:pt x="247467" y="1744889"/>
                </a:lnTo>
                <a:lnTo>
                  <a:pt x="241040" y="1726066"/>
                </a:lnTo>
                <a:lnTo>
                  <a:pt x="234154" y="1707701"/>
                </a:lnTo>
                <a:lnTo>
                  <a:pt x="220380" y="1673265"/>
                </a:lnTo>
                <a:lnTo>
                  <a:pt x="209821" y="1649391"/>
                </a:lnTo>
                <a:lnTo>
                  <a:pt x="207983" y="1643881"/>
                </a:lnTo>
                <a:lnTo>
                  <a:pt x="204309" y="1638372"/>
                </a:lnTo>
                <a:lnTo>
                  <a:pt x="197882" y="1628271"/>
                </a:lnTo>
                <a:lnTo>
                  <a:pt x="189618" y="1617712"/>
                </a:lnTo>
                <a:lnTo>
                  <a:pt x="182273" y="1608070"/>
                </a:lnTo>
                <a:lnTo>
                  <a:pt x="174008" y="1597969"/>
                </a:lnTo>
                <a:lnTo>
                  <a:pt x="166663" y="1588329"/>
                </a:lnTo>
                <a:lnTo>
                  <a:pt x="163449" y="1582819"/>
                </a:lnTo>
                <a:lnTo>
                  <a:pt x="160234" y="1577768"/>
                </a:lnTo>
                <a:lnTo>
                  <a:pt x="157939" y="1573176"/>
                </a:lnTo>
                <a:lnTo>
                  <a:pt x="156103" y="1567667"/>
                </a:lnTo>
                <a:lnTo>
                  <a:pt x="150133" y="1547465"/>
                </a:lnTo>
                <a:lnTo>
                  <a:pt x="144624" y="1527264"/>
                </a:lnTo>
                <a:lnTo>
                  <a:pt x="139116" y="1507063"/>
                </a:lnTo>
                <a:lnTo>
                  <a:pt x="134525" y="1486403"/>
                </a:lnTo>
                <a:lnTo>
                  <a:pt x="130392" y="1466202"/>
                </a:lnTo>
                <a:lnTo>
                  <a:pt x="126719" y="1445541"/>
                </a:lnTo>
                <a:lnTo>
                  <a:pt x="123047" y="1425339"/>
                </a:lnTo>
                <a:lnTo>
                  <a:pt x="119833" y="1405138"/>
                </a:lnTo>
                <a:lnTo>
                  <a:pt x="114323" y="1364735"/>
                </a:lnTo>
                <a:lnTo>
                  <a:pt x="110649" y="1325710"/>
                </a:lnTo>
                <a:lnTo>
                  <a:pt x="107435" y="1287602"/>
                </a:lnTo>
                <a:lnTo>
                  <a:pt x="105141" y="1250414"/>
                </a:lnTo>
                <a:lnTo>
                  <a:pt x="104222" y="1242608"/>
                </a:lnTo>
                <a:lnTo>
                  <a:pt x="103302" y="1234343"/>
                </a:lnTo>
                <a:lnTo>
                  <a:pt x="99631" y="1217357"/>
                </a:lnTo>
                <a:lnTo>
                  <a:pt x="95040" y="1200829"/>
                </a:lnTo>
                <a:lnTo>
                  <a:pt x="89530" y="1184759"/>
                </a:lnTo>
                <a:lnTo>
                  <a:pt x="77592" y="1152619"/>
                </a:lnTo>
                <a:lnTo>
                  <a:pt x="72082" y="1136551"/>
                </a:lnTo>
                <a:lnTo>
                  <a:pt x="66574" y="1120941"/>
                </a:lnTo>
                <a:lnTo>
                  <a:pt x="61983" y="1105331"/>
                </a:lnTo>
                <a:lnTo>
                  <a:pt x="58309" y="1090179"/>
                </a:lnTo>
                <a:lnTo>
                  <a:pt x="57392" y="1083293"/>
                </a:lnTo>
                <a:lnTo>
                  <a:pt x="56932" y="1075487"/>
                </a:lnTo>
                <a:lnTo>
                  <a:pt x="56014" y="1068601"/>
                </a:lnTo>
                <a:lnTo>
                  <a:pt x="56014" y="1061255"/>
                </a:lnTo>
                <a:lnTo>
                  <a:pt x="57392" y="1054368"/>
                </a:lnTo>
                <a:lnTo>
                  <a:pt x="58309" y="1047022"/>
                </a:lnTo>
                <a:lnTo>
                  <a:pt x="60145" y="1040135"/>
                </a:lnTo>
                <a:lnTo>
                  <a:pt x="62900" y="1033707"/>
                </a:lnTo>
                <a:lnTo>
                  <a:pt x="66114" y="1026361"/>
                </a:lnTo>
                <a:lnTo>
                  <a:pt x="69787" y="1019934"/>
                </a:lnTo>
                <a:lnTo>
                  <a:pt x="74378" y="1013506"/>
                </a:lnTo>
                <a:lnTo>
                  <a:pt x="79428" y="1006619"/>
                </a:lnTo>
                <a:lnTo>
                  <a:pt x="78052" y="1002487"/>
                </a:lnTo>
                <a:lnTo>
                  <a:pt x="75757" y="997896"/>
                </a:lnTo>
                <a:lnTo>
                  <a:pt x="73460" y="994223"/>
                </a:lnTo>
                <a:lnTo>
                  <a:pt x="70706" y="991010"/>
                </a:lnTo>
                <a:lnTo>
                  <a:pt x="64278" y="984582"/>
                </a:lnTo>
                <a:lnTo>
                  <a:pt x="58309" y="978612"/>
                </a:lnTo>
                <a:lnTo>
                  <a:pt x="51882" y="971727"/>
                </a:lnTo>
                <a:lnTo>
                  <a:pt x="49126" y="968512"/>
                </a:lnTo>
                <a:lnTo>
                  <a:pt x="46373" y="965299"/>
                </a:lnTo>
                <a:lnTo>
                  <a:pt x="43617" y="961625"/>
                </a:lnTo>
                <a:lnTo>
                  <a:pt x="41782" y="957952"/>
                </a:lnTo>
                <a:lnTo>
                  <a:pt x="40404" y="953360"/>
                </a:lnTo>
                <a:lnTo>
                  <a:pt x="39485" y="948310"/>
                </a:lnTo>
                <a:lnTo>
                  <a:pt x="38567" y="944179"/>
                </a:lnTo>
                <a:lnTo>
                  <a:pt x="38567" y="940505"/>
                </a:lnTo>
                <a:lnTo>
                  <a:pt x="39485" y="936374"/>
                </a:lnTo>
                <a:lnTo>
                  <a:pt x="40404" y="933160"/>
                </a:lnTo>
                <a:lnTo>
                  <a:pt x="41323" y="930404"/>
                </a:lnTo>
                <a:lnTo>
                  <a:pt x="43158" y="927649"/>
                </a:lnTo>
                <a:lnTo>
                  <a:pt x="46373" y="922142"/>
                </a:lnTo>
                <a:lnTo>
                  <a:pt x="49586" y="918010"/>
                </a:lnTo>
                <a:lnTo>
                  <a:pt x="52340" y="912957"/>
                </a:lnTo>
                <a:lnTo>
                  <a:pt x="53259" y="910204"/>
                </a:lnTo>
                <a:lnTo>
                  <a:pt x="54177" y="907450"/>
                </a:lnTo>
                <a:lnTo>
                  <a:pt x="54177" y="904235"/>
                </a:lnTo>
                <a:lnTo>
                  <a:pt x="53259" y="901022"/>
                </a:lnTo>
                <a:lnTo>
                  <a:pt x="51882" y="894594"/>
                </a:lnTo>
                <a:lnTo>
                  <a:pt x="49586" y="887246"/>
                </a:lnTo>
                <a:lnTo>
                  <a:pt x="44077" y="872554"/>
                </a:lnTo>
                <a:lnTo>
                  <a:pt x="31221" y="841336"/>
                </a:lnTo>
                <a:lnTo>
                  <a:pt x="24334" y="825724"/>
                </a:lnTo>
                <a:lnTo>
                  <a:pt x="19284" y="809197"/>
                </a:lnTo>
                <a:lnTo>
                  <a:pt x="16988" y="801851"/>
                </a:lnTo>
                <a:lnTo>
                  <a:pt x="14693" y="794045"/>
                </a:lnTo>
                <a:lnTo>
                  <a:pt x="13774" y="786241"/>
                </a:lnTo>
                <a:lnTo>
                  <a:pt x="12397" y="778895"/>
                </a:lnTo>
                <a:lnTo>
                  <a:pt x="11478" y="762366"/>
                </a:lnTo>
                <a:lnTo>
                  <a:pt x="11478" y="746298"/>
                </a:lnTo>
                <a:lnTo>
                  <a:pt x="12397" y="729768"/>
                </a:lnTo>
                <a:lnTo>
                  <a:pt x="13774" y="713241"/>
                </a:lnTo>
                <a:lnTo>
                  <a:pt x="15151" y="697171"/>
                </a:lnTo>
                <a:lnTo>
                  <a:pt x="16988" y="681103"/>
                </a:lnTo>
                <a:lnTo>
                  <a:pt x="21120" y="648504"/>
                </a:lnTo>
                <a:lnTo>
                  <a:pt x="25712" y="615905"/>
                </a:lnTo>
                <a:lnTo>
                  <a:pt x="28007" y="598919"/>
                </a:lnTo>
                <a:lnTo>
                  <a:pt x="28925" y="582390"/>
                </a:lnTo>
                <a:lnTo>
                  <a:pt x="29843" y="565403"/>
                </a:lnTo>
                <a:lnTo>
                  <a:pt x="30761" y="548875"/>
                </a:lnTo>
                <a:lnTo>
                  <a:pt x="29843" y="531888"/>
                </a:lnTo>
                <a:lnTo>
                  <a:pt x="28925" y="514442"/>
                </a:lnTo>
                <a:lnTo>
                  <a:pt x="27090" y="506176"/>
                </a:lnTo>
                <a:lnTo>
                  <a:pt x="25252" y="499750"/>
                </a:lnTo>
                <a:lnTo>
                  <a:pt x="22499" y="494239"/>
                </a:lnTo>
                <a:lnTo>
                  <a:pt x="19742" y="489189"/>
                </a:lnTo>
                <a:lnTo>
                  <a:pt x="16988" y="484139"/>
                </a:lnTo>
                <a:lnTo>
                  <a:pt x="14233" y="479546"/>
                </a:lnTo>
                <a:lnTo>
                  <a:pt x="12397" y="474037"/>
                </a:lnTo>
                <a:lnTo>
                  <a:pt x="11478" y="467611"/>
                </a:lnTo>
                <a:lnTo>
                  <a:pt x="11478" y="462559"/>
                </a:lnTo>
                <a:lnTo>
                  <a:pt x="11938" y="457508"/>
                </a:lnTo>
                <a:lnTo>
                  <a:pt x="13316" y="452459"/>
                </a:lnTo>
                <a:lnTo>
                  <a:pt x="14233" y="447867"/>
                </a:lnTo>
                <a:lnTo>
                  <a:pt x="17447" y="437767"/>
                </a:lnTo>
                <a:lnTo>
                  <a:pt x="21120" y="428124"/>
                </a:lnTo>
                <a:lnTo>
                  <a:pt x="25252" y="418942"/>
                </a:lnTo>
                <a:lnTo>
                  <a:pt x="28466" y="408841"/>
                </a:lnTo>
                <a:lnTo>
                  <a:pt x="31221" y="399659"/>
                </a:lnTo>
                <a:lnTo>
                  <a:pt x="31681" y="395068"/>
                </a:lnTo>
                <a:lnTo>
                  <a:pt x="32139" y="390018"/>
                </a:lnTo>
                <a:lnTo>
                  <a:pt x="32139" y="386345"/>
                </a:lnTo>
                <a:lnTo>
                  <a:pt x="31221" y="382212"/>
                </a:lnTo>
                <a:lnTo>
                  <a:pt x="29385" y="378539"/>
                </a:lnTo>
                <a:lnTo>
                  <a:pt x="28007" y="373948"/>
                </a:lnTo>
                <a:lnTo>
                  <a:pt x="22957" y="366144"/>
                </a:lnTo>
                <a:lnTo>
                  <a:pt x="16988" y="357420"/>
                </a:lnTo>
                <a:lnTo>
                  <a:pt x="11478" y="349155"/>
                </a:lnTo>
                <a:lnTo>
                  <a:pt x="5969" y="340892"/>
                </a:lnTo>
                <a:lnTo>
                  <a:pt x="3674" y="337219"/>
                </a:lnTo>
                <a:lnTo>
                  <a:pt x="2295" y="333087"/>
                </a:lnTo>
                <a:lnTo>
                  <a:pt x="459" y="329414"/>
                </a:lnTo>
                <a:lnTo>
                  <a:pt x="0" y="325741"/>
                </a:lnTo>
                <a:lnTo>
                  <a:pt x="0" y="323905"/>
                </a:lnTo>
                <a:lnTo>
                  <a:pt x="459" y="322527"/>
                </a:lnTo>
                <a:lnTo>
                  <a:pt x="2757" y="317477"/>
                </a:lnTo>
                <a:lnTo>
                  <a:pt x="9641" y="306458"/>
                </a:lnTo>
                <a:lnTo>
                  <a:pt x="13774" y="300030"/>
                </a:lnTo>
                <a:lnTo>
                  <a:pt x="16988" y="293603"/>
                </a:lnTo>
                <a:lnTo>
                  <a:pt x="19742" y="286715"/>
                </a:lnTo>
                <a:lnTo>
                  <a:pt x="20661" y="283042"/>
                </a:lnTo>
                <a:lnTo>
                  <a:pt x="21120" y="279829"/>
                </a:lnTo>
                <a:lnTo>
                  <a:pt x="21120" y="274778"/>
                </a:lnTo>
                <a:lnTo>
                  <a:pt x="21120" y="270646"/>
                </a:lnTo>
                <a:lnTo>
                  <a:pt x="20661" y="266055"/>
                </a:lnTo>
                <a:lnTo>
                  <a:pt x="19742" y="262382"/>
                </a:lnTo>
                <a:lnTo>
                  <a:pt x="17447" y="255036"/>
                </a:lnTo>
                <a:lnTo>
                  <a:pt x="14693" y="248608"/>
                </a:lnTo>
                <a:lnTo>
                  <a:pt x="11478" y="242180"/>
                </a:lnTo>
                <a:lnTo>
                  <a:pt x="8724" y="234375"/>
                </a:lnTo>
                <a:lnTo>
                  <a:pt x="8265" y="230702"/>
                </a:lnTo>
                <a:lnTo>
                  <a:pt x="7806" y="226111"/>
                </a:lnTo>
                <a:lnTo>
                  <a:pt x="6886" y="221519"/>
                </a:lnTo>
                <a:lnTo>
                  <a:pt x="6886" y="216011"/>
                </a:lnTo>
                <a:lnTo>
                  <a:pt x="9641" y="193054"/>
                </a:lnTo>
                <a:lnTo>
                  <a:pt x="13316" y="170098"/>
                </a:lnTo>
                <a:lnTo>
                  <a:pt x="19742" y="123725"/>
                </a:lnTo>
                <a:lnTo>
                  <a:pt x="34434" y="30984"/>
                </a:lnTo>
                <a:close/>
              </a:path>
            </a:pathLst>
          </a:custGeom>
        </p:spPr>
      </p:pic>
    </p:spTree>
    <p:extLst>
      <p:ext uri="{BB962C8B-B14F-4D97-AF65-F5344CB8AC3E}">
        <p14:creationId xmlns:p14="http://schemas.microsoft.com/office/powerpoint/2010/main" val="816332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20A69F14-7BFE-562C-41B9-C1B7511057CF}"/>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1580" t="-248" r="32648" b="248"/>
          <a:stretch/>
        </p:blipFill>
        <p:spPr>
          <a:xfrm>
            <a:off x="5390019" y="1153594"/>
            <a:ext cx="6426160" cy="5495781"/>
          </a:xfrm>
        </p:spPr>
      </p:pic>
      <p:sp>
        <p:nvSpPr>
          <p:cNvPr id="3" name="Rectangle: Rounded Corners 2">
            <a:extLst>
              <a:ext uri="{FF2B5EF4-FFF2-40B4-BE49-F238E27FC236}">
                <a16:creationId xmlns:a16="http://schemas.microsoft.com/office/drawing/2014/main" id="{4E0C9A9D-B34E-1F6E-5F2A-CEFCC37097CF}"/>
              </a:ext>
            </a:extLst>
          </p:cNvPr>
          <p:cNvSpPr/>
          <p:nvPr/>
        </p:nvSpPr>
        <p:spPr>
          <a:xfrm>
            <a:off x="186431" y="790113"/>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F1E8598D-0B50-6A3D-1A9A-0817C0AFCD87}"/>
              </a:ext>
            </a:extLst>
          </p:cNvPr>
          <p:cNvSpPr/>
          <p:nvPr/>
        </p:nvSpPr>
        <p:spPr>
          <a:xfrm>
            <a:off x="5424256" y="514383"/>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0A3ABC8-BCCF-6C06-66ED-8B840C871E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F111ECBF-8E0B-3E68-31EA-880BF0607CE0}"/>
              </a:ext>
            </a:extLst>
          </p:cNvPr>
          <p:cNvSpPr/>
          <p:nvPr/>
        </p:nvSpPr>
        <p:spPr>
          <a:xfrm>
            <a:off x="186432" y="137274"/>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CFF75DE-0920-A47A-54F4-34F36DB25438}"/>
              </a:ext>
            </a:extLst>
          </p:cNvPr>
          <p:cNvSpPr/>
          <p:nvPr/>
        </p:nvSpPr>
        <p:spPr>
          <a:xfrm>
            <a:off x="5023068" y="571581"/>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هکرهای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7B3100B7-93CC-0DE1-98A4-B25A187038C4}"/>
              </a:ext>
            </a:extLst>
          </p:cNvPr>
          <p:cNvSpPr txBox="1"/>
          <p:nvPr/>
        </p:nvSpPr>
        <p:spPr>
          <a:xfrm>
            <a:off x="621975" y="1998965"/>
            <a:ext cx="6094428" cy="2985433"/>
          </a:xfrm>
          <a:prstGeom prst="rect">
            <a:avLst/>
          </a:prstGeom>
          <a:noFill/>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هکرهای کلاه خاکستری را می توان بر اساس انگیزه و رویکردشان دسته بندی کرد. در اینجا سه دسته کلی وجود دارد:</a:t>
            </a:r>
          </a:p>
          <a:p>
            <a:pPr algn="ctr" rtl="1">
              <a:lnSpc>
                <a:spcPct val="200000"/>
              </a:lnSpc>
            </a:pPr>
            <a:r>
              <a:rPr lang="en-US" sz="1600" dirty="0">
                <a:latin typeface="Vazir" panose="020B0603030804020204" pitchFamily="34" charset="-78"/>
                <a:cs typeface="Vazir" panose="020B0603030804020204" pitchFamily="34" charset="-78"/>
              </a:rPr>
              <a:t>Bug Bounty Hunters </a:t>
            </a:r>
            <a:r>
              <a:rPr lang="fa-IR" sz="1600" dirty="0">
                <a:latin typeface="Vazir" panose="020B0603030804020204" pitchFamily="34" charset="-78"/>
                <a:cs typeface="Vazir" panose="020B0603030804020204" pitchFamily="34" charset="-78"/>
              </a:rPr>
              <a:t>  : این افراد اغلب به دنبال آسیب‌پذیری‌ها می‌گردند و آن‌ها را به صاحب سیستم گزارش می‌دهند، به امید دریافت پاداش. آنها به طور قانونی تحت سیستمی به نام برنامه پاداش اشکال عمل می کنند.</a:t>
            </a:r>
          </a:p>
        </p:txBody>
      </p:sp>
      <p:sp>
        <p:nvSpPr>
          <p:cNvPr id="15" name="Rectangle 14">
            <a:extLst>
              <a:ext uri="{FF2B5EF4-FFF2-40B4-BE49-F238E27FC236}">
                <a16:creationId xmlns:a16="http://schemas.microsoft.com/office/drawing/2014/main" id="{1174EFB6-355D-E4A7-FD44-5E04AAC8D2D8}"/>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02899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653BA394-EE7D-9D2A-04A1-FA82F8064211}"/>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6307" r="26307"/>
          <a:stretch>
            <a:fillRect/>
          </a:stretch>
        </p:blipFill>
        <p:spPr/>
      </p:pic>
      <p:sp>
        <p:nvSpPr>
          <p:cNvPr id="3" name="Rectangle: Rounded Corners 2">
            <a:extLst>
              <a:ext uri="{FF2B5EF4-FFF2-40B4-BE49-F238E27FC236}">
                <a16:creationId xmlns:a16="http://schemas.microsoft.com/office/drawing/2014/main" id="{7F19BEBD-6A60-CD83-20BD-CB90D926959A}"/>
              </a:ext>
            </a:extLst>
          </p:cNvPr>
          <p:cNvSpPr/>
          <p:nvPr/>
        </p:nvSpPr>
        <p:spPr>
          <a:xfrm>
            <a:off x="186431" y="790113"/>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1F0F3FCD-D046-2192-2594-93D4996394FD}"/>
              </a:ext>
            </a:extLst>
          </p:cNvPr>
          <p:cNvSpPr/>
          <p:nvPr/>
        </p:nvSpPr>
        <p:spPr>
          <a:xfrm>
            <a:off x="5424256" y="514383"/>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FB1D4FA-B5B7-7D47-4AC5-05FD506900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F41BFAFF-5C3A-88A3-FD37-951761D3F3CD}"/>
              </a:ext>
            </a:extLst>
          </p:cNvPr>
          <p:cNvSpPr/>
          <p:nvPr/>
        </p:nvSpPr>
        <p:spPr>
          <a:xfrm>
            <a:off x="186432" y="137274"/>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FB51AFE-3D25-807D-99FC-6522F1F5C201}"/>
              </a:ext>
            </a:extLst>
          </p:cNvPr>
          <p:cNvSpPr/>
          <p:nvPr/>
        </p:nvSpPr>
        <p:spPr>
          <a:xfrm>
            <a:off x="5023068" y="571581"/>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هکرهای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F9ACF7C3-8007-3805-B7B0-FBE966340700}"/>
              </a:ext>
            </a:extLst>
          </p:cNvPr>
          <p:cNvSpPr/>
          <p:nvPr/>
        </p:nvSpPr>
        <p:spPr>
          <a:xfrm>
            <a:off x="5303311" y="1478542"/>
            <a:ext cx="6218054"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محققان آسیب‌پذیری آزاد:  این هکرها بدون اجازه صریح آسیب‌پذیری‌ها را شناسایی کرده و از آنها سوء استفاده می‌کنند و اغلب این اطلاعات را به دولت‌ها، شرکت‌های خصوصی یا حتی خریداران بازار سیاه می‌فروشند.</a:t>
            </a:r>
          </a:p>
          <a:p>
            <a:pPr algn="ctr" rtl="1">
              <a:lnSpc>
                <a:spcPct val="300000"/>
              </a:lnSpc>
            </a:pPr>
            <a:r>
              <a:rPr lang="fa-IR" sz="1600" dirty="0">
                <a:latin typeface="Vazir" panose="020B0603030804020204" pitchFamily="34" charset="-78"/>
                <a:cs typeface="Vazir" panose="020B0603030804020204" pitchFamily="34" charset="-78"/>
              </a:rPr>
              <a:t>    هکتیکیست ها:  آنها از هک برای ترویج یک هدف سیاسی یا اجتماعی استفاده می کنند که اغلب شامل دسترسی غیرمجاز به سیستم و نشت داده ها می شود.</a:t>
            </a:r>
          </a:p>
        </p:txBody>
      </p:sp>
      <p:sp>
        <p:nvSpPr>
          <p:cNvPr id="11" name="Rectangle 10">
            <a:extLst>
              <a:ext uri="{FF2B5EF4-FFF2-40B4-BE49-F238E27FC236}">
                <a16:creationId xmlns:a16="http://schemas.microsoft.com/office/drawing/2014/main" id="{939251D2-867F-2FB0-7370-FC698464A909}"/>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589611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C4355883-6CE0-AFE1-B1ED-85D7F067ECAE}"/>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1907" r="31907"/>
          <a:stretch>
            <a:fillRect/>
          </a:stretch>
        </p:blipFill>
        <p:spPr/>
      </p:pic>
      <p:sp>
        <p:nvSpPr>
          <p:cNvPr id="3" name="Rectangle: Rounded Corners 2">
            <a:extLst>
              <a:ext uri="{FF2B5EF4-FFF2-40B4-BE49-F238E27FC236}">
                <a16:creationId xmlns:a16="http://schemas.microsoft.com/office/drawing/2014/main" id="{655DD219-1BCE-33CA-4262-969D3634F35C}"/>
              </a:ext>
            </a:extLst>
          </p:cNvPr>
          <p:cNvSpPr/>
          <p:nvPr/>
        </p:nvSpPr>
        <p:spPr>
          <a:xfrm>
            <a:off x="186431" y="790113"/>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61B1BD9A-2795-1B15-085E-45C645A0D294}"/>
              </a:ext>
            </a:extLst>
          </p:cNvPr>
          <p:cNvSpPr/>
          <p:nvPr/>
        </p:nvSpPr>
        <p:spPr>
          <a:xfrm>
            <a:off x="5424256" y="514383"/>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7F0EB6E-94D4-2344-EE1B-77D4411C59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71CB6D31-6BB7-A01E-B899-1CED9F109ECF}"/>
              </a:ext>
            </a:extLst>
          </p:cNvPr>
          <p:cNvSpPr/>
          <p:nvPr/>
        </p:nvSpPr>
        <p:spPr>
          <a:xfrm>
            <a:off x="186432" y="137274"/>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5B183B7-D0A6-C610-2228-C6D426EFA0F4}"/>
              </a:ext>
            </a:extLst>
          </p:cNvPr>
          <p:cNvSpPr/>
          <p:nvPr/>
        </p:nvSpPr>
        <p:spPr>
          <a:xfrm>
            <a:off x="5023068" y="571581"/>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شیرجه عمیق به هک کلاه خاکستری</a:t>
            </a:r>
          </a:p>
        </p:txBody>
      </p:sp>
      <p:sp>
        <p:nvSpPr>
          <p:cNvPr id="8" name="Rectangle 7">
            <a:extLst>
              <a:ext uri="{FF2B5EF4-FFF2-40B4-BE49-F238E27FC236}">
                <a16:creationId xmlns:a16="http://schemas.microsoft.com/office/drawing/2014/main" id="{D7B090BE-03B6-54BF-888F-9B7D35622A83}"/>
              </a:ext>
            </a:extLst>
          </p:cNvPr>
          <p:cNvSpPr/>
          <p:nvPr/>
        </p:nvSpPr>
        <p:spPr>
          <a:xfrm>
            <a:off x="526933" y="1361994"/>
            <a:ext cx="7202666" cy="4924425"/>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هکرهای کلاه خاکستری اغلب ناخواسته برای کشف آسیب‌پذیری‌ها در سیستم‌های نرم‌افزاری و سخت‌افزاری، معمولاً بدون اجازه مالک، کار می‌کنند. هدف آنها اغلب بهبود امنیت سیستم است اما روشهای آنها مرزهای اخلاقی و قانونی را نقض می کند.</a:t>
            </a:r>
          </a:p>
          <a:p>
            <a:pPr algn="ctr" rtl="1">
              <a:lnSpc>
                <a:spcPct val="250000"/>
              </a:lnSpc>
            </a:pPr>
            <a:r>
              <a:rPr lang="fa-IR" sz="1600" dirty="0">
                <a:latin typeface="Vazir" panose="020B0603030804020204" pitchFamily="34" charset="-78"/>
                <a:cs typeface="Vazir" panose="020B0603030804020204" pitchFamily="34" charset="-78"/>
              </a:rPr>
              <a:t>هکرهای کلاه خاکستری ممکن است برای تشویق اقدام سریع، آسیب پذیری های شناسایی شده را برای شرکت یا عموم مردم افشا کنند. با این حال، در موارد خاص، آنها ممکن است از نقطه ضعف کشف شده برای منافع خود سوء استفاده کنند، اطلاعات را به اشخاص ثالث بفروشند، یا برای آسیب پذیری کشف شده جایزه بخواهند. ابهام انگیزه ها و اقدامات آنها چیزی است که آنها را در منطقه "خاکستری" قرار می دهد.</a:t>
            </a:r>
            <a:endParaRPr lang="en-US" sz="1600" dirty="0">
              <a:latin typeface="Vazir" panose="020B0603030804020204" pitchFamily="34" charset="-78"/>
              <a:cs typeface="Vazir" panose="020B0603030804020204" pitchFamily="34" charset="-78"/>
            </a:endParaRPr>
          </a:p>
        </p:txBody>
      </p:sp>
      <p:sp>
        <p:nvSpPr>
          <p:cNvPr id="11" name="Rectangle 10">
            <a:extLst>
              <a:ext uri="{FF2B5EF4-FFF2-40B4-BE49-F238E27FC236}">
                <a16:creationId xmlns:a16="http://schemas.microsoft.com/office/drawing/2014/main" id="{F0E27079-BA71-45F7-C736-53C91BD926A7}"/>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70826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24ECAB78-7D8E-CE51-2F38-0C4F44DBF8DC}"/>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3555" r="13555"/>
          <a:stretch>
            <a:fillRect/>
          </a:stretch>
        </p:blipFill>
        <p:spPr/>
      </p:pic>
      <p:sp>
        <p:nvSpPr>
          <p:cNvPr id="3" name="Rectangle: Rounded Corners 2">
            <a:extLst>
              <a:ext uri="{FF2B5EF4-FFF2-40B4-BE49-F238E27FC236}">
                <a16:creationId xmlns:a16="http://schemas.microsoft.com/office/drawing/2014/main" id="{5B0D8C5D-0DB5-0825-D0FB-4A3D436AAE56}"/>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9A2E1C22-BDF6-7318-A189-576C629CA367}"/>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3601398-6E18-E8A9-58CD-64225861F9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B442D263-AB5F-9AF0-1B64-81BA14442C2E}"/>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8F351DE-0DF5-1452-6587-0C39C4C0D4DD}"/>
              </a:ext>
            </a:extLst>
          </p:cNvPr>
          <p:cNvSpPr/>
          <p:nvPr/>
        </p:nvSpPr>
        <p:spPr>
          <a:xfrm>
            <a:off x="5023068" y="571581"/>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شیرجه عمیق به هک کلاه خاکستری</a:t>
            </a:r>
          </a:p>
        </p:txBody>
      </p:sp>
      <p:sp>
        <p:nvSpPr>
          <p:cNvPr id="8" name="Rectangle 7">
            <a:extLst>
              <a:ext uri="{FF2B5EF4-FFF2-40B4-BE49-F238E27FC236}">
                <a16:creationId xmlns:a16="http://schemas.microsoft.com/office/drawing/2014/main" id="{DA509756-254F-2B37-4DA3-328D7CD5E81E}"/>
              </a:ext>
            </a:extLst>
          </p:cNvPr>
          <p:cNvSpPr/>
          <p:nvPr/>
        </p:nvSpPr>
        <p:spPr>
          <a:xfrm>
            <a:off x="375821" y="1121054"/>
            <a:ext cx="7589828" cy="3477875"/>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اولین قدم در مسیر هر هکری، یادگیری اصول اولیه است. برای این کار به نکات زیر دقت کنید:</a:t>
            </a:r>
          </a:p>
          <a:p>
            <a:pPr algn="ctr" rtl="1">
              <a:lnSpc>
                <a:spcPct val="200000"/>
              </a:lnSpc>
            </a:pPr>
            <a:r>
              <a:rPr lang="fa-IR" sz="1600" dirty="0">
                <a:latin typeface="Vazir" panose="020B0603030804020204" pitchFamily="34" charset="-78"/>
                <a:cs typeface="Vazir" panose="020B0603030804020204" pitchFamily="34" charset="-78"/>
              </a:rPr>
              <a:t>استفاده از سیستم عامل‌های یونیکس مثل لینوکس</a:t>
            </a:r>
          </a:p>
          <a:p>
            <a:pPr algn="ctr" rtl="1">
              <a:lnSpc>
                <a:spcPct val="200000"/>
              </a:lnSpc>
            </a:pPr>
            <a:r>
              <a:rPr lang="fa-IR" sz="1600" dirty="0">
                <a:latin typeface="Vazir" panose="020B0603030804020204" pitchFamily="34" charset="-78"/>
                <a:cs typeface="Vazir" panose="020B0603030804020204" pitchFamily="34" charset="-78"/>
              </a:rPr>
              <a:t>سیستم عامل‌های یونیکس، سیستم عامل‌هایی هستند که اینترنت با آنها اجرا می شود. شما می توانید بدون برخورداری از این سیستم عامل به اینترنت دسترسی داشته باشید اما هرگز نمی‌توانید به یک هکر کلاه خاکستری تبدیل شوید. به همین علت جامعه هکرها به شدت بر روی این قبیل سیستم عامل‌ها تمرکز کرده اند. </a:t>
            </a:r>
            <a:endParaRPr lang="en-US" sz="1600" dirty="0">
              <a:latin typeface="Vazir" panose="020B0603030804020204" pitchFamily="34" charset="-78"/>
              <a:cs typeface="Vazir" panose="020B0603030804020204" pitchFamily="34" charset="-78"/>
            </a:endParaRPr>
          </a:p>
        </p:txBody>
      </p:sp>
      <p:sp>
        <p:nvSpPr>
          <p:cNvPr id="13" name="Rectangle 12">
            <a:extLst>
              <a:ext uri="{FF2B5EF4-FFF2-40B4-BE49-F238E27FC236}">
                <a16:creationId xmlns:a16="http://schemas.microsoft.com/office/drawing/2014/main" id="{00AFC57C-1A36-67A6-3A72-8167542662FC}"/>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784617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1D3FC41A-CAF2-31D1-55F6-08D2F045A31A}"/>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5455" b="15455"/>
          <a:stretch>
            <a:fillRect/>
          </a:stretch>
        </p:blipFill>
        <p:spPr/>
      </p:pic>
      <p:sp>
        <p:nvSpPr>
          <p:cNvPr id="3" name="Rectangle: Rounded Corners 2">
            <a:extLst>
              <a:ext uri="{FF2B5EF4-FFF2-40B4-BE49-F238E27FC236}">
                <a16:creationId xmlns:a16="http://schemas.microsoft.com/office/drawing/2014/main" id="{6D2C2F79-34F2-430A-B3D9-9330F33A7571}"/>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D6BC54B-F1FA-3852-8064-FEE1D9C79856}"/>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D224403-19A2-C3F4-E198-B9F6E8133B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12866DC6-163E-121D-5476-1648F3267D65}"/>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7E374D5-7C90-F3D4-4710-908EC6C3DB73}"/>
              </a:ext>
            </a:extLst>
          </p:cNvPr>
          <p:cNvSpPr/>
          <p:nvPr/>
        </p:nvSpPr>
        <p:spPr>
          <a:xfrm>
            <a:off x="5023068" y="571581"/>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 نکاتی در مورد هکر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2883A8CA-2376-416D-CE5E-4F75F4C79DE3}"/>
              </a:ext>
            </a:extLst>
          </p:cNvPr>
          <p:cNvSpPr/>
          <p:nvPr/>
        </p:nvSpPr>
        <p:spPr>
          <a:xfrm>
            <a:off x="4062952" y="2301250"/>
            <a:ext cx="7156755"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شما می‌توانید با استفاده از نرم افزارهای مجازی سازی، به طور همزمان در کنار ویندوزهای دیگر، از ویندوز لینوکس نیز استفاده کنید. معمولا با توجه به توانایی ها و ابزارهای نسخه‌های مختلف ویندوز لینوکس، نسخه کالی لینوکس بیشتر برای کارهای امنیتی و هک مورد استفاده قرار می‌گیرد.</a:t>
            </a:r>
          </a:p>
          <a:p>
            <a:pPr algn="justLow" rtl="1">
              <a:lnSpc>
                <a:spcPct val="250000"/>
              </a:lnSpc>
            </a:pPr>
            <a:r>
              <a:rPr lang="fa-IR" sz="1600" dirty="0">
                <a:latin typeface="Vazir" panose="020B0603030804020204" pitchFamily="34" charset="-78"/>
                <a:cs typeface="Vazir" panose="020B0603030804020204" pitchFamily="34" charset="-78"/>
              </a:rPr>
              <a:t>از جمله سیستم عامل‌های یونیکس می‌توان به سیستم عامل مک داروین نیز اشاره کرد که از محبوبیت بالایی نیز برخوردار است.</a:t>
            </a:r>
            <a:endParaRPr lang="en-US" sz="1600" dirty="0">
              <a:latin typeface="Vazir" panose="020B0603030804020204" pitchFamily="34" charset="-78"/>
              <a:cs typeface="Vazir" panose="020B0603030804020204" pitchFamily="34" charset="-78"/>
            </a:endParaRPr>
          </a:p>
        </p:txBody>
      </p:sp>
      <p:sp>
        <p:nvSpPr>
          <p:cNvPr id="11" name="Rectangle 10">
            <a:extLst>
              <a:ext uri="{FF2B5EF4-FFF2-40B4-BE49-F238E27FC236}">
                <a16:creationId xmlns:a16="http://schemas.microsoft.com/office/drawing/2014/main" id="{71C69F04-C8FB-FD39-8F0A-B5C15008BA58}"/>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576445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38FFC2B8-DD67-9E88-866D-7DF7786AC6F4}"/>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9806" r="19806"/>
          <a:stretch>
            <a:fillRect/>
          </a:stretch>
        </p:blipFill>
        <p:spPr/>
      </p:pic>
      <p:sp>
        <p:nvSpPr>
          <p:cNvPr id="3" name="Rectangle: Rounded Corners 2">
            <a:extLst>
              <a:ext uri="{FF2B5EF4-FFF2-40B4-BE49-F238E27FC236}">
                <a16:creationId xmlns:a16="http://schemas.microsoft.com/office/drawing/2014/main" id="{8B08BCA1-6DFB-9748-3233-6153DFE7C5E5}"/>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CCB393F6-5EEF-9818-2413-5D3915428662}"/>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BC81C30-F91B-9B38-EFAE-A114193A0E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39CF20E3-52A4-9FC2-58E8-8B6496ACBDA4}"/>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3AFACD1-229B-53B8-DCE4-EF4DA995B049}"/>
              </a:ext>
            </a:extLst>
          </p:cNvPr>
          <p:cNvSpPr/>
          <p:nvPr/>
        </p:nvSpPr>
        <p:spPr>
          <a:xfrm>
            <a:off x="5023068" y="590435"/>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ویژگی های کلیدی هکرهای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0ED99A65-1194-4BB2-ED7C-988E11C962FC}"/>
              </a:ext>
            </a:extLst>
          </p:cNvPr>
          <p:cNvSpPr/>
          <p:nvPr/>
        </p:nvSpPr>
        <p:spPr>
          <a:xfrm>
            <a:off x="5992189" y="1448065"/>
            <a:ext cx="5529176" cy="49552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هکرهای کلاه خاکستری چندین ویژگی متمایز از خود نشان می دهند:</a:t>
            </a:r>
          </a:p>
          <a:p>
            <a:pPr algn="justLow" rtl="1">
              <a:lnSpc>
                <a:spcPct val="200000"/>
              </a:lnSpc>
            </a:pPr>
            <a:r>
              <a:rPr lang="fa-IR" sz="1600" dirty="0">
                <a:latin typeface="Vazir" panose="020B0603030804020204" pitchFamily="34" charset="-78"/>
                <a:cs typeface="Vazir" panose="020B0603030804020204" pitchFamily="34" charset="-78"/>
              </a:rPr>
              <a:t>تست ناخواسته: کلاه های خاکستری معمولاً سیستم ها را بدون اجازه صریح بررسی می کنند.</a:t>
            </a:r>
          </a:p>
          <a:p>
            <a:pPr algn="justLow" rtl="1">
              <a:lnSpc>
                <a:spcPct val="200000"/>
              </a:lnSpc>
            </a:pPr>
            <a:r>
              <a:rPr lang="fa-IR" sz="1600" dirty="0">
                <a:latin typeface="Vazir" panose="020B0603030804020204" pitchFamily="34" charset="-78"/>
                <a:cs typeface="Vazir" panose="020B0603030804020204" pitchFamily="34" charset="-78"/>
              </a:rPr>
              <a:t>انگیزه های مبهم: آنها ممکن است به دنبال بهبود امنیت، به رسمیت شناختن، کسب درآمد یا فقط برای کنجکاوی فکری باشند.</a:t>
            </a:r>
          </a:p>
          <a:p>
            <a:pPr algn="justLow" rtl="1">
              <a:lnSpc>
                <a:spcPct val="200000"/>
              </a:lnSpc>
            </a:pPr>
            <a:r>
              <a:rPr lang="fa-IR" sz="1600" dirty="0">
                <a:latin typeface="Vazir" panose="020B0603030804020204" pitchFamily="34" charset="-78"/>
                <a:cs typeface="Vazir" panose="020B0603030804020204" pitchFamily="34" charset="-78"/>
              </a:rPr>
              <a:t>ابهامات اخلاقی و حقوقی: اقدامات آنها اغلب مرز بین اخلاقی و غیراخلاقی، قانونی و غیرقانونی است.</a:t>
            </a:r>
          </a:p>
          <a:p>
            <a:pPr algn="justLow" rtl="1">
              <a:lnSpc>
                <a:spcPct val="200000"/>
              </a:lnSpc>
            </a:pPr>
            <a:r>
              <a:rPr lang="fa-IR" sz="1600" dirty="0">
                <a:latin typeface="Vazir" panose="020B0603030804020204" pitchFamily="34" charset="-78"/>
                <a:cs typeface="Vazir" panose="020B0603030804020204" pitchFamily="34" charset="-78"/>
              </a:rPr>
              <a:t>افشای آسیب پذیری ها: آنها اغلب آسیب‌پذیری‌های سیستم را برای شرکت درگیر، عموم یا سایر طرف‌ها افشا می‌کنند.</a:t>
            </a:r>
          </a:p>
        </p:txBody>
      </p:sp>
      <p:sp>
        <p:nvSpPr>
          <p:cNvPr id="11" name="Rectangle 10">
            <a:extLst>
              <a:ext uri="{FF2B5EF4-FFF2-40B4-BE49-F238E27FC236}">
                <a16:creationId xmlns:a16="http://schemas.microsoft.com/office/drawing/2014/main" id="{D864FFF3-71CA-2BD2-D663-42A79C566C35}"/>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89961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1F7485B7-D5BC-387D-B977-76A3A032529B}"/>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2860" r="32860"/>
          <a:stretch>
            <a:fillRect/>
          </a:stretch>
        </p:blipFill>
        <p:spPr/>
      </p:pic>
      <p:sp>
        <p:nvSpPr>
          <p:cNvPr id="3" name="Rectangle: Rounded Corners 2">
            <a:extLst>
              <a:ext uri="{FF2B5EF4-FFF2-40B4-BE49-F238E27FC236}">
                <a16:creationId xmlns:a16="http://schemas.microsoft.com/office/drawing/2014/main" id="{90CA6A49-F663-84D8-48C0-F9985AD893D3}"/>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7637344-440E-7176-110A-1AFFC8F7D6DF}"/>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44563CD-948C-FFAB-EB2B-D0A5AD679C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F8E9458A-DBEA-D871-BF3B-D4C07D82151E}"/>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BE7A28E-19AD-2F2C-ACB8-AAE35DFD5266}"/>
              </a:ext>
            </a:extLst>
          </p:cNvPr>
          <p:cNvSpPr/>
          <p:nvPr/>
        </p:nvSpPr>
        <p:spPr>
          <a:xfrm>
            <a:off x="5023068" y="590435"/>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زبان برنامه نویسی مناسب برای هکر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FDE20D3C-99FD-575B-7ADE-9FADE5554CBF}"/>
              </a:ext>
            </a:extLst>
          </p:cNvPr>
          <p:cNvSpPr/>
          <p:nvPr/>
        </p:nvSpPr>
        <p:spPr>
          <a:xfrm>
            <a:off x="719479" y="1899809"/>
            <a:ext cx="6369478" cy="3662541"/>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اگر از دانش برنامه نویسی چیزی نمی‌دانید، بهترین راه این است که با یک زبان ساده مثل </a:t>
            </a:r>
            <a:r>
              <a:rPr lang="en-US" sz="1600" dirty="0">
                <a:latin typeface="Vazir" panose="020B0603030804020204" pitchFamily="34" charset="-78"/>
                <a:cs typeface="Vazir" panose="020B0603030804020204" pitchFamily="34" charset="-78"/>
              </a:rPr>
              <a:t>HTML </a:t>
            </a:r>
            <a:r>
              <a:rPr lang="fa-IR" sz="1600" dirty="0">
                <a:latin typeface="Vazir" panose="020B0603030804020204" pitchFamily="34" charset="-78"/>
                <a:cs typeface="Vazir" panose="020B0603030804020204" pitchFamily="34" charset="-78"/>
              </a:rPr>
              <a:t> شروع کرده و به مرور در آن مهارت کسب کنید. به خاطر داشته باشید که هر چیزی در اینترنت، مثل عکس یا تم‌های طراحی شده و غیره، همه به زبان </a:t>
            </a:r>
            <a:r>
              <a:rPr lang="en-US" sz="1600" dirty="0">
                <a:latin typeface="Vazir" panose="020B0603030804020204" pitchFamily="34" charset="-78"/>
                <a:cs typeface="Vazir" panose="020B0603030804020204" pitchFamily="34" charset="-78"/>
              </a:rPr>
              <a:t>HTML </a:t>
            </a:r>
            <a:r>
              <a:rPr lang="fa-IR" sz="1600" dirty="0">
                <a:latin typeface="Vazir" panose="020B0603030804020204" pitchFamily="34" charset="-78"/>
                <a:cs typeface="Vazir" panose="020B0603030804020204" pitchFamily="34" charset="-78"/>
              </a:rPr>
              <a:t> نوشته شده اند. برای مثال می‌توانید یک وب سایت برای خودتان طراحی کرده و نحوه کار با این زبان را یاد بگیرید.</a:t>
            </a:r>
            <a:endParaRPr lang="en-US" sz="1600" dirty="0">
              <a:latin typeface="Vazir" panose="020B0603030804020204" pitchFamily="34" charset="-78"/>
              <a:cs typeface="Vazir" panose="020B0603030804020204" pitchFamily="34" charset="-78"/>
            </a:endParaRPr>
          </a:p>
        </p:txBody>
      </p:sp>
      <p:sp>
        <p:nvSpPr>
          <p:cNvPr id="13" name="Rectangle 12">
            <a:extLst>
              <a:ext uri="{FF2B5EF4-FFF2-40B4-BE49-F238E27FC236}">
                <a16:creationId xmlns:a16="http://schemas.microsoft.com/office/drawing/2014/main" id="{1317A41E-D3C7-8C0B-1060-840141D62B50}"/>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2959096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2BC51BAD-6D18-AD3E-E17C-7688734A4FED}"/>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0349" r="20349"/>
          <a:stretch>
            <a:fillRect/>
          </a:stretch>
        </p:blipFill>
        <p:spPr/>
      </p:pic>
      <p:sp>
        <p:nvSpPr>
          <p:cNvPr id="3" name="Rectangle: Rounded Corners 2">
            <a:extLst>
              <a:ext uri="{FF2B5EF4-FFF2-40B4-BE49-F238E27FC236}">
                <a16:creationId xmlns:a16="http://schemas.microsoft.com/office/drawing/2014/main" id="{B6A0A567-FBA6-AD8F-F08E-BD16739DA5C2}"/>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7827A911-58C4-5000-FA03-0C213AEFD2A0}"/>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4A18026-DDD7-1FE3-9703-82596AE756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634212F5-7C5E-5AE3-5BDD-0573E0C4254E}"/>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6115DE9-28EF-028F-FA7C-A9C54994CE5A}"/>
              </a:ext>
            </a:extLst>
          </p:cNvPr>
          <p:cNvSpPr/>
          <p:nvPr/>
        </p:nvSpPr>
        <p:spPr>
          <a:xfrm>
            <a:off x="5023068" y="590435"/>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زبان برنامه نویسی مناسب برای هکر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C02EB323-7A76-D192-DDFD-37ABEA5EA4B1}"/>
              </a:ext>
            </a:extLst>
          </p:cNvPr>
          <p:cNvSpPr/>
          <p:nvPr/>
        </p:nvSpPr>
        <p:spPr>
          <a:xfrm>
            <a:off x="4064560" y="1405985"/>
            <a:ext cx="7456805" cy="3477875"/>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برای اینکه به یک هکر کلاه خاکستری حرفه‌ای تبدیل شوید، زبان </a:t>
            </a:r>
            <a:r>
              <a:rPr lang="en-US" sz="1600" dirty="0">
                <a:latin typeface="Vazir" panose="020B0603030804020204" pitchFamily="34" charset="-78"/>
                <a:cs typeface="Vazir" panose="020B0603030804020204" pitchFamily="34" charset="-78"/>
              </a:rPr>
              <a:t> HTML </a:t>
            </a:r>
            <a:r>
              <a:rPr lang="fa-IR" sz="1600" dirty="0">
                <a:latin typeface="Vazir" panose="020B0603030804020204" pitchFamily="34" charset="-78"/>
                <a:cs typeface="Vazir" panose="020B0603030804020204" pitchFamily="34" charset="-78"/>
              </a:rPr>
              <a:t>برای شما کافی نخواهد بود. از این رو باید به دنبال زبان‌های برنامه نویسی بیشتری بروید. یکی دیگر از زبان‌های محبوب در زمینه هک، پایتون است.</a:t>
            </a:r>
          </a:p>
          <a:p>
            <a:pPr algn="ctr" rtl="1">
              <a:lnSpc>
                <a:spcPct val="200000"/>
              </a:lnSpc>
            </a:pPr>
            <a:r>
              <a:rPr lang="fa-IR" sz="1600" dirty="0">
                <a:latin typeface="Vazir" panose="020B0603030804020204" pitchFamily="34" charset="-78"/>
                <a:cs typeface="Vazir" panose="020B0603030804020204" pitchFamily="34" charset="-78"/>
              </a:rPr>
              <a:t>این زبان بسیار عالی طراحی شده و مطابق با نیازهای روز می باشد. علاوه بر این مستندات آن در اختیار عموم قرار داده شده است. شاید فکر کنید چون پایتون زبان ساده‌ای است، کاربرد چندانی برایتان نخواهد داشت. اما برعکس این زبان بسیار انعطاف‌پذیر بوده و برای پروژه‌های بزرگ عالی است.</a:t>
            </a:r>
            <a:endParaRPr lang="en-US" sz="1600" dirty="0">
              <a:latin typeface="Vazir" panose="020B0603030804020204" pitchFamily="34" charset="-78"/>
              <a:cs typeface="Vazir" panose="020B0603030804020204" pitchFamily="34" charset="-78"/>
            </a:endParaRPr>
          </a:p>
        </p:txBody>
      </p:sp>
      <p:sp>
        <p:nvSpPr>
          <p:cNvPr id="13" name="Rectangle 12">
            <a:extLst>
              <a:ext uri="{FF2B5EF4-FFF2-40B4-BE49-F238E27FC236}">
                <a16:creationId xmlns:a16="http://schemas.microsoft.com/office/drawing/2014/main" id="{91E3E47D-33E0-7390-B673-E8260ABAA1A9}"/>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79917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A545EA6C-50E9-F5A1-92BA-F8214C590041}"/>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6875" r="26875"/>
          <a:stretch>
            <a:fillRect/>
          </a:stretch>
        </p:blipFill>
        <p:spPr/>
      </p:pic>
      <p:sp>
        <p:nvSpPr>
          <p:cNvPr id="3" name="Rectangle: Rounded Corners 2">
            <a:extLst>
              <a:ext uri="{FF2B5EF4-FFF2-40B4-BE49-F238E27FC236}">
                <a16:creationId xmlns:a16="http://schemas.microsoft.com/office/drawing/2014/main" id="{E3B00A03-CD0D-044F-7955-3EDD281040FE}"/>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BA8767D4-583E-591C-71E3-8C870A101556}"/>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8F4A30D-D30D-A713-A58E-FAEA324495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46287B96-C271-4034-5138-654567A0AA09}"/>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2ED05F6-2EDA-0FA1-6A21-53E3C14D3336}"/>
              </a:ext>
            </a:extLst>
          </p:cNvPr>
          <p:cNvSpPr/>
          <p:nvPr/>
        </p:nvSpPr>
        <p:spPr>
          <a:xfrm>
            <a:off x="5023068" y="590435"/>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چگونه یک هکر حرفه‌ای شویم ؟ </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1A22E35F-31DD-5AD8-4DE6-64CB5E609175}"/>
              </a:ext>
            </a:extLst>
          </p:cNvPr>
          <p:cNvSpPr/>
          <p:nvPr/>
        </p:nvSpPr>
        <p:spPr>
          <a:xfrm>
            <a:off x="5424257" y="1419407"/>
            <a:ext cx="6218054"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اگر واقعا مشتاق یادگیری هک کلاه خاکستری هستید، باید سراغ زبان جاوا بروید. اما به خاطر داشته باشید که زبان برنامه نویسی جاوا برای شروع مناسب نیست و بیشتر به عنوان زبان دوم مورد توجه قرار می‌گیرد.</a:t>
            </a:r>
          </a:p>
          <a:p>
            <a:pPr algn="justLow" rtl="1">
              <a:lnSpc>
                <a:spcPct val="250000"/>
              </a:lnSpc>
            </a:pPr>
            <a:r>
              <a:rPr lang="fa-IR" sz="1600" dirty="0">
                <a:latin typeface="Vazir" panose="020B0603030804020204" pitchFamily="34" charset="-78"/>
                <a:cs typeface="Vazir" panose="020B0603030804020204" pitchFamily="34" charset="-78"/>
              </a:rPr>
              <a:t>جاوا اسکریپت یکی دیگر از زبان‌های برنامه نویسی مناسب برای هک کلاه خاکستری است که تقریبا شبیه به پایتون بوده و پایه هر دو بر اساس زبان </a:t>
            </a:r>
            <a:r>
              <a:rPr lang="en-US" sz="1600" dirty="0">
                <a:latin typeface="Vazir" panose="020B0603030804020204" pitchFamily="34" charset="-78"/>
                <a:cs typeface="Vazir" panose="020B0603030804020204" pitchFamily="34" charset="-78"/>
              </a:rPr>
              <a:t>C </a:t>
            </a:r>
            <a:r>
              <a:rPr lang="fa-IR" sz="1600" dirty="0">
                <a:latin typeface="Vazir" panose="020B0603030804020204" pitchFamily="34" charset="-78"/>
                <a:cs typeface="Vazir" panose="020B0603030804020204" pitchFamily="34" charset="-78"/>
              </a:rPr>
              <a:t> می‌باشد. جاوا اسکریپت زبان برنامه نویسی وب است. بنابراین اگر قصد یادگیری هک کلاه خاکستری را دارید این زبان نسبت به پایتون مناسب‌تر است.</a:t>
            </a:r>
            <a:endParaRPr lang="en-US" sz="1600" dirty="0">
              <a:latin typeface="Vazir" panose="020B0603030804020204" pitchFamily="34" charset="-78"/>
              <a:cs typeface="Vazir" panose="020B0603030804020204" pitchFamily="34" charset="-78"/>
            </a:endParaRPr>
          </a:p>
        </p:txBody>
      </p:sp>
      <p:sp>
        <p:nvSpPr>
          <p:cNvPr id="11" name="Rectangle 10">
            <a:extLst>
              <a:ext uri="{FF2B5EF4-FFF2-40B4-BE49-F238E27FC236}">
                <a16:creationId xmlns:a16="http://schemas.microsoft.com/office/drawing/2014/main" id="{F7D19250-0580-B366-846F-E16A3C8FDE26}"/>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7879435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3027DCAC-D389-3AB1-AF4D-CD3A717E98B7}"/>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1596" b="21596"/>
          <a:stretch>
            <a:fillRect/>
          </a:stretch>
        </p:blipFill>
        <p:spPr/>
      </p:pic>
      <p:sp>
        <p:nvSpPr>
          <p:cNvPr id="3" name="Rectangle: Rounded Corners 2">
            <a:extLst>
              <a:ext uri="{FF2B5EF4-FFF2-40B4-BE49-F238E27FC236}">
                <a16:creationId xmlns:a16="http://schemas.microsoft.com/office/drawing/2014/main" id="{F4A78664-FB9D-1608-1A6E-D9ECB933C00F}"/>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E35857D6-D993-0870-FB92-9928E33D1876}"/>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AD0C55F-680E-3BD1-26AF-C6B4DADC0D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C5629BA7-C9FB-2743-4781-2A1805CCB6FC}"/>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800E9BB-CE92-62AB-BE6A-6E7B0ED04A3C}"/>
              </a:ext>
            </a:extLst>
          </p:cNvPr>
          <p:cNvSpPr/>
          <p:nvPr/>
        </p:nvSpPr>
        <p:spPr>
          <a:xfrm>
            <a:off x="5023068" y="590435"/>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چگونه یک هکر حرفه‌ای شویم ؟ </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83B8763A-CD52-9E19-ADBF-15CE15CCF08C}"/>
              </a:ext>
            </a:extLst>
          </p:cNvPr>
          <p:cNvSpPr/>
          <p:nvPr/>
        </p:nvSpPr>
        <p:spPr>
          <a:xfrm>
            <a:off x="761999" y="4273092"/>
            <a:ext cx="10668001"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در مرحله دوم باید یاد بگیرید که مثل هکرها فکر کنید. یک هکر در آن واحد مثل هنرمند، فیلسوف و مهندس فکر می‌کند.</a:t>
            </a:r>
          </a:p>
          <a:p>
            <a:pPr algn="ctr" rtl="1">
              <a:lnSpc>
                <a:spcPct val="250000"/>
              </a:lnSpc>
            </a:pPr>
            <a:r>
              <a:rPr lang="fa-IR" sz="1600" dirty="0">
                <a:latin typeface="Vazir" panose="020B0603030804020204" pitchFamily="34" charset="-78"/>
                <a:cs typeface="Vazir" panose="020B0603030804020204" pitchFamily="34" charset="-78"/>
              </a:rPr>
              <a:t> آنها فکر می‌کنند که دنیا پر از مشکلات جذاب است و یک نفر باید آنها را حل کند. هکرها از حل کردن مسائل، تقویت توانایی‌ها و چالش کشیدن دانش خود به شدت لذت می‌برند.</a:t>
            </a:r>
            <a:endParaRPr lang="en-US" sz="1600" dirty="0">
              <a:latin typeface="Vazir" panose="020B0603030804020204" pitchFamily="34" charset="-78"/>
              <a:cs typeface="Vazir" panose="020B0603030804020204" pitchFamily="34" charset="-78"/>
            </a:endParaRPr>
          </a:p>
        </p:txBody>
      </p:sp>
      <p:sp>
        <p:nvSpPr>
          <p:cNvPr id="11" name="Rectangle 10">
            <a:extLst>
              <a:ext uri="{FF2B5EF4-FFF2-40B4-BE49-F238E27FC236}">
                <a16:creationId xmlns:a16="http://schemas.microsoft.com/office/drawing/2014/main" id="{745847BB-20AA-D27B-D15A-CE020B106552}"/>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39579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D0B3A2C2-309A-97B7-B76A-88FBD3A6A5F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2905" r="22905"/>
          <a:stretch>
            <a:fillRect/>
          </a:stretch>
        </p:blipFill>
        <p:spPr/>
      </p:pic>
      <p:sp>
        <p:nvSpPr>
          <p:cNvPr id="3" name="Rectangle: Rounded Corners 2">
            <a:extLst>
              <a:ext uri="{FF2B5EF4-FFF2-40B4-BE49-F238E27FC236}">
                <a16:creationId xmlns:a16="http://schemas.microsoft.com/office/drawing/2014/main" id="{9981E24B-01E7-655F-01EA-F231A9869C60}"/>
              </a:ext>
            </a:extLst>
          </p:cNvPr>
          <p:cNvSpPr/>
          <p:nvPr/>
        </p:nvSpPr>
        <p:spPr>
          <a:xfrm>
            <a:off x="186431" y="790113"/>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4CA9755A-161D-4496-DF56-78A1C54BA56D}"/>
              </a:ext>
            </a:extLst>
          </p:cNvPr>
          <p:cNvSpPr/>
          <p:nvPr/>
        </p:nvSpPr>
        <p:spPr>
          <a:xfrm>
            <a:off x="5424256" y="514383"/>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7C0F4FA-C904-283F-C550-BEFFF12790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8644C90A-6822-A9E0-7E8E-46E04FD96C08}"/>
              </a:ext>
            </a:extLst>
          </p:cNvPr>
          <p:cNvSpPr/>
          <p:nvPr/>
        </p:nvSpPr>
        <p:spPr>
          <a:xfrm>
            <a:off x="186432" y="137274"/>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8A61C18-D562-52B2-A51D-E996BE224CC9}"/>
              </a:ext>
            </a:extLst>
          </p:cNvPr>
          <p:cNvSpPr/>
          <p:nvPr/>
        </p:nvSpPr>
        <p:spPr>
          <a:xfrm>
            <a:off x="3881083" y="1478542"/>
            <a:ext cx="7640282"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هکرها انواع متفاوتی دارند که با انگیزه‌های مختلفی هک می‌کنند. برای دسته‌بندی هکرها، دو معیار وجود دارد؛ انگیزه از هک و قانونی یا غیرقانونی بودن آن. در این مطلب، صحبت از هکرهای کلاه خاکستری است. این هکرها، در جایی بین هکرهای کلاه سفید و کلاه سیاه قرار می‌گیرند. هکرهای کلاه سیاه آسیب‌پذیری‌ها را در سیستم‌ها یا شبکه‌های رایانه‌ای جستجو کرده و از آن‌ها سوءاستفاده می‌کنند. بنابراین، این هکرها، افراد ماهر اما شروری هستند که از مهارت‌های فنی خود برای دزدی اطلاعات و باج‌گیری استفاده می‌کنند. </a:t>
            </a:r>
            <a:endParaRPr lang="en-US" sz="1600" dirty="0">
              <a:latin typeface="Vazir" panose="020B0603030804020204" pitchFamily="34" charset="-78"/>
              <a:cs typeface="Vazir" panose="020B0603030804020204" pitchFamily="34" charset="-78"/>
            </a:endParaRPr>
          </a:p>
        </p:txBody>
      </p:sp>
      <p:sp>
        <p:nvSpPr>
          <p:cNvPr id="8" name="Rectangle 7">
            <a:extLst>
              <a:ext uri="{FF2B5EF4-FFF2-40B4-BE49-F238E27FC236}">
                <a16:creationId xmlns:a16="http://schemas.microsoft.com/office/drawing/2014/main" id="{EF034B92-CE4E-9AE5-C6E1-049B19E873D4}"/>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5421486C-E9C2-F5E3-C6C7-ED8DC2F16AE0}"/>
              </a:ext>
            </a:extLst>
          </p:cNvPr>
          <p:cNvSpPr/>
          <p:nvPr/>
        </p:nvSpPr>
        <p:spPr>
          <a:xfrm>
            <a:off x="7247186" y="587116"/>
            <a:ext cx="3743444"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هکر های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27314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0E06B956-DB49-50CE-8B1E-B4FFE7C8C39A}"/>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7203" b="27203"/>
          <a:stretch>
            <a:fillRect/>
          </a:stretch>
        </p:blipFill>
        <p:spPr/>
      </p:pic>
      <p:sp>
        <p:nvSpPr>
          <p:cNvPr id="3" name="Rectangle: Rounded Corners 2">
            <a:extLst>
              <a:ext uri="{FF2B5EF4-FFF2-40B4-BE49-F238E27FC236}">
                <a16:creationId xmlns:a16="http://schemas.microsoft.com/office/drawing/2014/main" id="{AC21BECF-8483-00B2-835C-8104F42ADE7E}"/>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176FBDC0-E0D9-9EAF-1EA8-3E1DAC5F0D88}"/>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4AD8D75-F8B7-E3B8-9971-1DF01661B7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1965FDE7-2530-A94B-AE33-132791341519}"/>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6765C89-C9B2-BE1E-49E5-DBD33B6FE22E}"/>
              </a:ext>
            </a:extLst>
          </p:cNvPr>
          <p:cNvSpPr/>
          <p:nvPr/>
        </p:nvSpPr>
        <p:spPr>
          <a:xfrm>
            <a:off x="5023068" y="590435"/>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چگونه یک هکر حرفه‌ای شویم ؟ </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645BC13A-5332-5AA5-8E60-74B229907274}"/>
              </a:ext>
            </a:extLst>
          </p:cNvPr>
          <p:cNvSpPr/>
          <p:nvPr/>
        </p:nvSpPr>
        <p:spPr>
          <a:xfrm>
            <a:off x="989814" y="3189799"/>
            <a:ext cx="10385225"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برای یک هکر فاصله بین کار با بازی و هنر با علم کاملا محو شده و تمامی این عوامل با هم ادغام می‌شوند. به عبارت دیگر هکرها در سطح بالایی از خلاقیت بازیگوشانه قرار دارند.</a:t>
            </a:r>
          </a:p>
          <a:p>
            <a:pPr algn="ctr" rtl="1">
              <a:lnSpc>
                <a:spcPct val="250000"/>
              </a:lnSpc>
            </a:pPr>
            <a:endParaRPr lang="fa-IR" sz="1600" dirty="0">
              <a:latin typeface="Vazir" panose="020B0603030804020204" pitchFamily="34" charset="-78"/>
              <a:cs typeface="Vazir" panose="020B0603030804020204" pitchFamily="34" charset="-78"/>
            </a:endParaRPr>
          </a:p>
          <a:p>
            <a:pPr algn="ctr" rtl="1">
              <a:lnSpc>
                <a:spcPct val="250000"/>
              </a:lnSpc>
            </a:pPr>
            <a:r>
              <a:rPr lang="fa-IR" sz="1600" dirty="0">
                <a:latin typeface="Vazir" panose="020B0603030804020204" pitchFamily="34" charset="-78"/>
                <a:cs typeface="Vazir" panose="020B0603030804020204" pitchFamily="34" charset="-78"/>
              </a:rPr>
              <a:t>یک هکر کلاه خاکستری باید عاشق حل مسئله باشد و به هیچ وجه دست از تلاش برندارد. قدم دیگری که می توان در این راه برداشت نوشتن و تست کردن برنامه‌ها متن باز است. با این کار توانایی‌های برنامه نویسی خود را محک می‌زنید.</a:t>
            </a:r>
            <a:endParaRPr lang="en-US" sz="1600" dirty="0">
              <a:latin typeface="Vazir" panose="020B0603030804020204" pitchFamily="34" charset="-78"/>
              <a:cs typeface="Vazir" panose="020B0603030804020204" pitchFamily="34" charset="-78"/>
            </a:endParaRPr>
          </a:p>
        </p:txBody>
      </p:sp>
      <p:sp>
        <p:nvSpPr>
          <p:cNvPr id="11" name="Rectangle 10">
            <a:extLst>
              <a:ext uri="{FF2B5EF4-FFF2-40B4-BE49-F238E27FC236}">
                <a16:creationId xmlns:a16="http://schemas.microsoft.com/office/drawing/2014/main" id="{93A31CCB-1F01-E473-2985-2771AB2A1606}"/>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7058543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92001AD3-BA2E-B7B9-A3B0-B94E265C9F1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6072" b="6072"/>
          <a:stretch>
            <a:fillRect/>
          </a:stretch>
        </p:blipFill>
        <p:spPr/>
      </p:pic>
      <p:sp>
        <p:nvSpPr>
          <p:cNvPr id="3" name="Rectangle: Rounded Corners 2">
            <a:extLst>
              <a:ext uri="{FF2B5EF4-FFF2-40B4-BE49-F238E27FC236}">
                <a16:creationId xmlns:a16="http://schemas.microsoft.com/office/drawing/2014/main" id="{AC8A4E11-E428-70F4-011B-1957908B9FF5}"/>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66A91C9-790F-FF19-67A1-70C6F418ED90}"/>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63E0945-6A4F-910F-AE9D-BFACC7BB18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B5C18A4C-6BF8-C01F-018F-76764A2EDE97}"/>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C8A2E59-7291-2B0E-1B91-0CCBAF25473A}"/>
              </a:ext>
            </a:extLst>
          </p:cNvPr>
          <p:cNvSpPr/>
          <p:nvPr/>
        </p:nvSpPr>
        <p:spPr>
          <a:xfrm>
            <a:off x="5023068" y="590435"/>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شغل های هکر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69DC33CB-8AB6-0CC7-348F-3E923FE78684}"/>
              </a:ext>
            </a:extLst>
          </p:cNvPr>
          <p:cNvSpPr/>
          <p:nvPr/>
        </p:nvSpPr>
        <p:spPr>
          <a:xfrm>
            <a:off x="5740923" y="1369045"/>
            <a:ext cx="5410986" cy="1508105"/>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 باگ بانتی 			  متخصص امنیت</a:t>
            </a:r>
          </a:p>
          <a:p>
            <a:pPr algn="ctr" rtl="1">
              <a:lnSpc>
                <a:spcPct val="200000"/>
              </a:lnSpc>
            </a:pPr>
            <a:r>
              <a:rPr lang="fa-IR" sz="1600" dirty="0">
                <a:latin typeface="Vazir" panose="020B0603030804020204" pitchFamily="34" charset="-78"/>
                <a:cs typeface="Vazir" panose="020B0603030804020204" pitchFamily="34" charset="-78"/>
              </a:rPr>
              <a:t>کارشناس تست نفوذ 	    	مشاور امنیتی</a:t>
            </a:r>
          </a:p>
          <a:p>
            <a:pPr algn="ctr" rtl="1">
              <a:lnSpc>
                <a:spcPct val="200000"/>
              </a:lnSpc>
            </a:pPr>
            <a:r>
              <a:rPr lang="fa-IR" sz="1600" dirty="0">
                <a:latin typeface="Vazir" panose="020B0603030804020204" pitchFamily="34" charset="-78"/>
                <a:cs typeface="Vazir" panose="020B0603030804020204" pitchFamily="34" charset="-78"/>
              </a:rPr>
              <a:t>مدیر امنیت اطلاعات 		  تحلیلگر امنیت اطلاعات</a:t>
            </a:r>
          </a:p>
        </p:txBody>
      </p:sp>
      <p:sp>
        <p:nvSpPr>
          <p:cNvPr id="11" name="Rectangle 10">
            <a:extLst>
              <a:ext uri="{FF2B5EF4-FFF2-40B4-BE49-F238E27FC236}">
                <a16:creationId xmlns:a16="http://schemas.microsoft.com/office/drawing/2014/main" id="{4004485F-469E-6593-B218-6E1CF12E35F9}"/>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658848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3494EFE3-AE28-8E5A-8B59-2E8AD1ACC83D}"/>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1854" b="21854"/>
          <a:stretch>
            <a:fillRect/>
          </a:stretch>
        </p:blipFill>
        <p:spPr/>
      </p:pic>
      <p:sp>
        <p:nvSpPr>
          <p:cNvPr id="3" name="Rectangle: Rounded Corners 2">
            <a:extLst>
              <a:ext uri="{FF2B5EF4-FFF2-40B4-BE49-F238E27FC236}">
                <a16:creationId xmlns:a16="http://schemas.microsoft.com/office/drawing/2014/main" id="{4C0C2700-0493-6BCC-ACB7-C1AB8224ED71}"/>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EC3ED172-9869-38C1-D894-33620E39E826}"/>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AE9A3E2-F2C8-AF30-FD48-DBB7C0DB24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6C99C92A-21C1-46A4-86F3-34B686A2F92B}"/>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57BAF87-EE91-78BF-5E89-4CD1337DFF76}"/>
              </a:ext>
            </a:extLst>
          </p:cNvPr>
          <p:cNvSpPr/>
          <p:nvPr/>
        </p:nvSpPr>
        <p:spPr>
          <a:xfrm>
            <a:off x="5023068" y="581008"/>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آیا هکرهای کلاه خاکستری قانون را زیر پا می گذارند؟</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8AC875EB-C134-6707-4E06-4503C9FD774D}"/>
              </a:ext>
            </a:extLst>
          </p:cNvPr>
          <p:cNvSpPr/>
          <p:nvPr/>
        </p:nvSpPr>
        <p:spPr>
          <a:xfrm>
            <a:off x="332699" y="3464351"/>
            <a:ext cx="11179277" cy="369331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تلاش برای دسترسی به یک شبکه امن بدون اجازه همیشه غیرقانونی است. این بدان معنی است که حتی اگر یک هکر کلاه خاکستری چیزی را ندزدد، باز هم قانون را زیر پا می گذارد. این ممکن است نشان دهد که با انگیزه کافی، آنها ممکن است به فعالیت های کلاه سیاه روی بیاورند. همچنین شایان ذکر است که اگر یک هکر کلاه خاکستری بخواهد امنیت را افزایش دهد، راه‌های قانونی زیادی در دسترس خود دارد، از جمله پاداش‌های باگ که به معنای واقعی کلمه هک را دعوت می‌کنند. این واقعیت که آنها قانون شکنی را انتخاب می کنند به این معنی است که باید با احتیاط به آنها برخورد کرد.</a:t>
            </a:r>
            <a:endParaRPr lang="en-US" sz="1600" dirty="0">
              <a:latin typeface="Vazir" panose="020B0603030804020204" pitchFamily="34" charset="-78"/>
              <a:cs typeface="Vazir" panose="020B0603030804020204" pitchFamily="34" charset="-78"/>
            </a:endParaRPr>
          </a:p>
          <a:p>
            <a:pPr algn="ctr" rtl="1">
              <a:lnSpc>
                <a:spcPct val="250000"/>
              </a:lnSpc>
            </a:pPr>
            <a:endParaRPr lang="en-US" sz="1600" dirty="0">
              <a:latin typeface="Vazir" panose="020B0603030804020204" pitchFamily="34" charset="-78"/>
              <a:cs typeface="Vazir" panose="020B0603030804020204" pitchFamily="34" charset="-78"/>
            </a:endParaRPr>
          </a:p>
        </p:txBody>
      </p:sp>
      <p:sp>
        <p:nvSpPr>
          <p:cNvPr id="13" name="Rectangle 12">
            <a:extLst>
              <a:ext uri="{FF2B5EF4-FFF2-40B4-BE49-F238E27FC236}">
                <a16:creationId xmlns:a16="http://schemas.microsoft.com/office/drawing/2014/main" id="{E1C7630C-12BE-EB46-9AF4-19D2A58846CF}"/>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115169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F6413FC2-1849-6469-09FD-436692267B8E}"/>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31222" b="31222"/>
          <a:stretch>
            <a:fillRect/>
          </a:stretch>
        </p:blipFill>
        <p:spPr/>
      </p:pic>
      <p:sp>
        <p:nvSpPr>
          <p:cNvPr id="3" name="Rectangle: Rounded Corners 2">
            <a:extLst>
              <a:ext uri="{FF2B5EF4-FFF2-40B4-BE49-F238E27FC236}">
                <a16:creationId xmlns:a16="http://schemas.microsoft.com/office/drawing/2014/main" id="{E9B08731-DDBF-1085-C0FC-C30EE8E45E94}"/>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3064350B-26D6-6A4A-77E0-952CF0ACA057}"/>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B441403-A218-588F-4357-B1A14BC69C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E02F29CC-E635-235A-BE07-5D7CC2C98B9F}"/>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BE4E0BF-9E91-9445-134F-16D2D7B1B847}"/>
              </a:ext>
            </a:extLst>
          </p:cNvPr>
          <p:cNvSpPr/>
          <p:nvPr/>
        </p:nvSpPr>
        <p:spPr>
          <a:xfrm>
            <a:off x="5023068" y="581008"/>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آیا کار با هکرهای کلاه خاکستری ایمن است؟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A1A28F87-9734-6D3A-9AD7-F159146FBC21}"/>
              </a:ext>
            </a:extLst>
          </p:cNvPr>
          <p:cNvSpPr/>
          <p:nvPr/>
        </p:nvSpPr>
        <p:spPr>
          <a:xfrm>
            <a:off x="375821" y="3506391"/>
            <a:ext cx="11266489" cy="2985433"/>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اینکه آیا یک شرکت باید یک هکر کلاه خاکستری را استخدام کند یا نه، قابل بحث است. طبق تعریف، یک هکر کلاه خاکستری حاضر است قانون را زیر پا بگذارد. اگر یک هکر بدون اجازه وارد یک شبکه امن شده باشد، بسیاری از کسب و کارها به طور قابل درک تمایلی به اعتماد به آن شخص ندارند.</a:t>
            </a:r>
          </a:p>
          <a:p>
            <a:pPr algn="ctr" rtl="1">
              <a:lnSpc>
                <a:spcPct val="200000"/>
              </a:lnSpc>
            </a:pPr>
            <a:r>
              <a:rPr lang="fa-IR" sz="1600" dirty="0">
                <a:latin typeface="Vazir" panose="020B0603030804020204" pitchFamily="34" charset="-78"/>
                <a:cs typeface="Vazir" panose="020B0603030804020204" pitchFamily="34" charset="-78"/>
              </a:rPr>
              <a:t>از سوی دیگر، اگر یک هکر کلاه خاکستری آسیب‌پذیری را کشف کند و با یک کسب‌وکار تماس بگیرد تا آن را گزارش کند، مجموعه‌ای از مهارت‌های بالایی را نشان می‌دهد. آنها همچنین نشان می‌دهند که وقتی انتخاب حمله به یک شرکت یا کمک به آن داده می‌شود، دومی را انتخاب کرده‌اند.</a:t>
            </a:r>
          </a:p>
        </p:txBody>
      </p:sp>
      <p:sp>
        <p:nvSpPr>
          <p:cNvPr id="11" name="Rectangle 10">
            <a:extLst>
              <a:ext uri="{FF2B5EF4-FFF2-40B4-BE49-F238E27FC236}">
                <a16:creationId xmlns:a16="http://schemas.microsoft.com/office/drawing/2014/main" id="{9E6BC264-1030-600F-6CFB-F94FD71F4185}"/>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000596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6E8AE737-95BA-D36A-64EA-79833F17B5E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8159" r="28159"/>
          <a:stretch>
            <a:fillRect/>
          </a:stretch>
        </p:blipFill>
        <p:spPr/>
      </p:pic>
      <p:sp>
        <p:nvSpPr>
          <p:cNvPr id="3" name="Rectangle: Rounded Corners 2">
            <a:extLst>
              <a:ext uri="{FF2B5EF4-FFF2-40B4-BE49-F238E27FC236}">
                <a16:creationId xmlns:a16="http://schemas.microsoft.com/office/drawing/2014/main" id="{47143FB8-1AA1-D56E-816D-58FDA2FD690D}"/>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3BB4C06D-486F-B14E-39B3-9A14B89EF72E}"/>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3366111-2D35-9200-9CBD-5C1098C0D2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CAA2B88A-7C4D-5834-1DB5-8E4693B857AC}"/>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42621FD-DE88-655F-C4B0-A6841EA110F9}"/>
              </a:ext>
            </a:extLst>
          </p:cNvPr>
          <p:cNvSpPr/>
          <p:nvPr/>
        </p:nvSpPr>
        <p:spPr>
          <a:xfrm>
            <a:off x="5023068" y="581008"/>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محافظت  مشاغل در برابر هکرها</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A3DA00FF-7CDE-CACB-5B9D-530D4F6A5FC6}"/>
              </a:ext>
            </a:extLst>
          </p:cNvPr>
          <p:cNvSpPr/>
          <p:nvPr/>
        </p:nvSpPr>
        <p:spPr>
          <a:xfrm>
            <a:off x="5573872" y="1555348"/>
            <a:ext cx="5918821" cy="4308872"/>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هکرها تهدیدی هستند که همه کسب و کارها باید از آن آگاه باشند. و در حالی که قطعاً بهتر است مورد هدف هکرهای کلاه خاکستری قرار بگیرید، هر گونه نفوذ غیرمجاز به شبکه به طور بالقوه مشکل ساز است.</a:t>
            </a:r>
          </a:p>
          <a:p>
            <a:pPr algn="ctr" rtl="1">
              <a:lnSpc>
                <a:spcPct val="250000"/>
              </a:lnSpc>
            </a:pPr>
            <a:r>
              <a:rPr lang="fa-IR" sz="1600" dirty="0">
                <a:latin typeface="Vazir" panose="020B0603030804020204" pitchFamily="34" charset="-78"/>
                <a:cs typeface="Vazir" panose="020B0603030804020204" pitchFamily="34" charset="-78"/>
              </a:rPr>
              <a:t>هکرها، چه خاکستری و چه سیاه، عمدتاً مشاغلی را هدف قرار می دهند که از نرم افزارهای قدیمی استفاده می کنند. هکرهای کلاه سیاه همچنین ایمیل‌های فیشینگ را در دسته‌های بزرگ ارسال می‌کنند و هر کسی را که به دنبال آنها بیفتد هدف قرار می‌دهند..</a:t>
            </a:r>
            <a:endParaRPr lang="en-US" sz="1600" dirty="0">
              <a:latin typeface="Vazir" panose="020B0603030804020204" pitchFamily="34" charset="-78"/>
              <a:cs typeface="Vazir" panose="020B0603030804020204" pitchFamily="34" charset="-78"/>
            </a:endParaRPr>
          </a:p>
        </p:txBody>
      </p:sp>
      <p:sp>
        <p:nvSpPr>
          <p:cNvPr id="11" name="Rectangle 10">
            <a:extLst>
              <a:ext uri="{FF2B5EF4-FFF2-40B4-BE49-F238E27FC236}">
                <a16:creationId xmlns:a16="http://schemas.microsoft.com/office/drawing/2014/main" id="{75C73FAA-54C9-668E-459B-DB1A5700DC6F}"/>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038515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DF3B4FB1-95B6-8C6D-F09A-13ADF36D2C2D}"/>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3907" b="3907"/>
          <a:stretch>
            <a:fillRect/>
          </a:stretch>
        </p:blipFill>
        <p:spPr/>
      </p:pic>
      <p:sp>
        <p:nvSpPr>
          <p:cNvPr id="3" name="Rectangle: Rounded Corners 2">
            <a:extLst>
              <a:ext uri="{FF2B5EF4-FFF2-40B4-BE49-F238E27FC236}">
                <a16:creationId xmlns:a16="http://schemas.microsoft.com/office/drawing/2014/main" id="{496F2F4A-E861-F783-878E-AD0EFE41A0D2}"/>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946CC237-BE1A-C186-4134-B866DBB1103A}"/>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2EEB16B-495C-8375-0B7E-2CBFECF49D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2E0B003C-1312-950B-98D7-FFF89E75D1D2}"/>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543E3D9-FE2B-4052-4C1F-8B2A171584E4}"/>
              </a:ext>
            </a:extLst>
          </p:cNvPr>
          <p:cNvSpPr/>
          <p:nvPr/>
        </p:nvSpPr>
        <p:spPr>
          <a:xfrm>
            <a:off x="5023068" y="581008"/>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نحوه عملکرد هک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E160846B-8E22-3430-AA36-DFBB47E67179}"/>
              </a:ext>
            </a:extLst>
          </p:cNvPr>
          <p:cNvSpPr/>
          <p:nvPr/>
        </p:nvSpPr>
        <p:spPr>
          <a:xfrm>
            <a:off x="1889746" y="1473683"/>
            <a:ext cx="9719998"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هک کلاه خاکستری معمولاً شامل مراحل زیر است:</a:t>
            </a:r>
          </a:p>
          <a:p>
            <a:pPr algn="justLow" rtl="1">
              <a:lnSpc>
                <a:spcPct val="250000"/>
              </a:lnSpc>
            </a:pPr>
            <a:r>
              <a:rPr lang="fa-IR" sz="1600" dirty="0">
                <a:latin typeface="Vazir" panose="020B0603030804020204" pitchFamily="34" charset="-78"/>
                <a:cs typeface="Vazir" panose="020B0603030804020204" pitchFamily="34" charset="-78"/>
              </a:rPr>
              <a:t> 1 . شناسایی هدف: این شامل تحقیق برای شناسایی سیستم های بالقوه برای آزمایش است.</a:t>
            </a:r>
          </a:p>
          <a:p>
            <a:pPr algn="justLow" rtl="1">
              <a:lnSpc>
                <a:spcPct val="250000"/>
              </a:lnSpc>
            </a:pPr>
            <a:r>
              <a:rPr lang="fa-IR" sz="1600" dirty="0">
                <a:latin typeface="Vazir" panose="020B0603030804020204" pitchFamily="34" charset="-78"/>
                <a:cs typeface="Vazir" panose="020B0603030804020204" pitchFamily="34" charset="-78"/>
              </a:rPr>
              <a:t>2 . ارزیابی آسیب پذیری: هکر سیستم را بررسی می کند تا هر گونه آسیب پذیری را شناسایی کند.</a:t>
            </a:r>
          </a:p>
          <a:p>
            <a:pPr algn="justLow" rtl="1">
              <a:lnSpc>
                <a:spcPct val="250000"/>
              </a:lnSpc>
            </a:pPr>
            <a:r>
              <a:rPr lang="fa-IR" sz="1600" dirty="0">
                <a:latin typeface="Vazir" panose="020B0603030804020204" pitchFamily="34" charset="-78"/>
                <a:cs typeface="Vazir" panose="020B0603030804020204" pitchFamily="34" charset="-78"/>
              </a:rPr>
              <a:t>3 . بهره برداری: آسیب پذیری شناسایی شده برای دستیابی به دسترسی غیرمجاز مورد سوء استفاده قرار می گیرد.</a:t>
            </a:r>
          </a:p>
          <a:p>
            <a:pPr algn="justLow" rtl="1">
              <a:lnSpc>
                <a:spcPct val="250000"/>
              </a:lnSpc>
            </a:pPr>
            <a:r>
              <a:rPr lang="fa-IR" sz="1600" dirty="0">
                <a:latin typeface="Vazir" panose="020B0603030804020204" pitchFamily="34" charset="-78"/>
                <a:cs typeface="Vazir" panose="020B0603030804020204" pitchFamily="34" charset="-78"/>
              </a:rPr>
              <a:t>4 . پس از بهره برداری: بسته به قصد خود، هکر کلاه خاکستری ممکن است صاحبان سیستم را از آسیب‌پذیری آگاه کند، درخواست پاداش کند یا از آسیب‌پذیری بیشتر سوء استفاده کند.</a:t>
            </a:r>
          </a:p>
          <a:p>
            <a:pPr algn="justLow" rtl="1">
              <a:lnSpc>
                <a:spcPct val="250000"/>
              </a:lnSpc>
            </a:pPr>
            <a:r>
              <a:rPr lang="fa-IR" sz="1600" dirty="0">
                <a:latin typeface="Vazir" panose="020B0603030804020204" pitchFamily="34" charset="-78"/>
                <a:cs typeface="Vazir" panose="020B0603030804020204" pitchFamily="34" charset="-78"/>
              </a:rPr>
              <a:t>این اقدامات، اگرچه به خودی خود مخرب نیستند، اما می توانند مسائل اخلاقی و قانونی ایجاد کنند زیرا اغلب بدون اجازه قبلی از صاحبان سیستم انجام می شوند.</a:t>
            </a:r>
            <a:endParaRPr lang="en-US" sz="1600" dirty="0">
              <a:latin typeface="Vazir" panose="020B0603030804020204" pitchFamily="34" charset="-78"/>
              <a:cs typeface="Vazir" panose="020B0603030804020204" pitchFamily="34" charset="-78"/>
            </a:endParaRPr>
          </a:p>
        </p:txBody>
      </p:sp>
      <p:sp>
        <p:nvSpPr>
          <p:cNvPr id="12" name="Rectangle 11">
            <a:extLst>
              <a:ext uri="{FF2B5EF4-FFF2-40B4-BE49-F238E27FC236}">
                <a16:creationId xmlns:a16="http://schemas.microsoft.com/office/drawing/2014/main" id="{89415B56-53EA-55A0-1350-419239BC0A8F}"/>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950038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5623C245-1E37-EDF1-2CEE-D03223D3E5C4}"/>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0771" b="20771"/>
          <a:stretch>
            <a:fillRect/>
          </a:stretch>
        </p:blipFill>
        <p:spPr/>
      </p:pic>
      <p:sp>
        <p:nvSpPr>
          <p:cNvPr id="3" name="Rectangle: Rounded Corners 2">
            <a:extLst>
              <a:ext uri="{FF2B5EF4-FFF2-40B4-BE49-F238E27FC236}">
                <a16:creationId xmlns:a16="http://schemas.microsoft.com/office/drawing/2014/main" id="{3C77666C-E0B4-35CF-4B6C-74131DBE4260}"/>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92CC62D5-DF43-3B23-6795-9D94D3EB3E61}"/>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ABC91EB-E954-D8AE-EB91-7215DA47C8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16C525DE-762A-9240-7013-2A8FEFC54325}"/>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8292ABF-064A-8674-1CD8-56D871716986}"/>
              </a:ext>
            </a:extLst>
          </p:cNvPr>
          <p:cNvSpPr/>
          <p:nvPr/>
        </p:nvSpPr>
        <p:spPr>
          <a:xfrm>
            <a:off x="5023068" y="581008"/>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هک کلاه خاکستری: کاربردها، مشکلات و راه حل ها</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8C16DC1D-79A5-1787-BF12-04F5FC958F2F}"/>
              </a:ext>
            </a:extLst>
          </p:cNvPr>
          <p:cNvSpPr/>
          <p:nvPr/>
        </p:nvSpPr>
        <p:spPr>
          <a:xfrm>
            <a:off x="3077324" y="2779408"/>
            <a:ext cx="8710574" cy="369331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هک کلاه خاکستری می‌تواند با شناسایی و اصلاح آسیب‌پذیری‌های سیستم، هدف مثبتی داشته باشد. با این حال، این اقدامات همچنین می تواند حریم خصوصی را نقض کند، منجر به دسترسی غیرمجاز به داده ها و به طور بالقوه سوء استفاده از داده های شخصی شود.</a:t>
            </a:r>
          </a:p>
          <a:p>
            <a:pPr algn="ctr" rtl="1">
              <a:lnSpc>
                <a:spcPct val="250000"/>
              </a:lnSpc>
            </a:pPr>
            <a:r>
              <a:rPr lang="fa-IR" sz="1600" dirty="0">
                <a:latin typeface="Vazir" panose="020B0603030804020204" pitchFamily="34" charset="-78"/>
                <a:cs typeface="Vazir" panose="020B0603030804020204" pitchFamily="34" charset="-78"/>
              </a:rPr>
              <a:t>برای مدیریت هک کلاه خاکستری، برخی از شرکت‌ها از برنامه‌های  </a:t>
            </a:r>
            <a:r>
              <a:rPr lang="en-US" sz="1600" dirty="0">
                <a:latin typeface="Vazir" panose="020B0603030804020204" pitchFamily="34" charset="-78"/>
                <a:cs typeface="Vazir" panose="020B0603030804020204" pitchFamily="34" charset="-78"/>
              </a:rPr>
              <a:t>Bug Bounty </a:t>
            </a:r>
            <a:r>
              <a:rPr lang="fa-IR" sz="1600" dirty="0">
                <a:latin typeface="Vazir" panose="020B0603030804020204" pitchFamily="34" charset="-78"/>
                <a:cs typeface="Vazir" panose="020B0603030804020204" pitchFamily="34" charset="-78"/>
              </a:rPr>
              <a:t> استفاده می‌کنند که یک راه قانونی برای هکرها برای شناسایی و گزارش آسیب‌پذیری‌ها فراهم می‌کند. این ابتکارات به هکرهای کلاه خاکستری پاداش می دهد، رفتار اخلاقی را تشویق می کند و به نفع هر دو طرف است.</a:t>
            </a:r>
            <a:endParaRPr lang="en-US" sz="1600" dirty="0">
              <a:latin typeface="Vazir" panose="020B0603030804020204" pitchFamily="34" charset="-78"/>
              <a:cs typeface="Vazir" panose="020B0603030804020204" pitchFamily="34" charset="-78"/>
            </a:endParaRPr>
          </a:p>
        </p:txBody>
      </p:sp>
      <p:sp>
        <p:nvSpPr>
          <p:cNvPr id="13" name="Rectangle 12">
            <a:extLst>
              <a:ext uri="{FF2B5EF4-FFF2-40B4-BE49-F238E27FC236}">
                <a16:creationId xmlns:a16="http://schemas.microsoft.com/office/drawing/2014/main" id="{5357744B-61CC-3B8D-D6E9-3802845F6880}"/>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907897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3EAF9DF1-B9DB-2DA0-85D6-50906CE32167}"/>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16EEDBCC-41A0-CD58-4F97-68B26A018E4B}"/>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A0B77B0-2E6D-12A6-B201-E46A6542F1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55D41678-3394-27D4-7FFC-5B1EF1E5310A}"/>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FDFA376-5500-282C-9341-D6BDD99002E1}"/>
              </a:ext>
            </a:extLst>
          </p:cNvPr>
          <p:cNvSpPr/>
          <p:nvPr/>
        </p:nvSpPr>
        <p:spPr>
          <a:xfrm>
            <a:off x="5023068" y="581008"/>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مقایسه کلاه های مختلف</a:t>
            </a:r>
            <a:endParaRPr lang="en-US" sz="2000" b="1" dirty="0">
              <a:solidFill>
                <a:schemeClr val="bg1"/>
              </a:solidFill>
              <a:latin typeface="Shabnam" panose="020B0603030804020204" pitchFamily="34" charset="-78"/>
              <a:cs typeface="Shabnam" panose="020B0603030804020204" pitchFamily="34" charset="-78"/>
            </a:endParaRPr>
          </a:p>
        </p:txBody>
      </p:sp>
      <p:sp>
        <p:nvSpPr>
          <p:cNvPr id="9" name="Rectangle 8">
            <a:extLst>
              <a:ext uri="{FF2B5EF4-FFF2-40B4-BE49-F238E27FC236}">
                <a16:creationId xmlns:a16="http://schemas.microsoft.com/office/drawing/2014/main" id="{B3AE1EEC-F8D3-C227-BC38-115068CB7516}"/>
              </a:ext>
            </a:extLst>
          </p:cNvPr>
          <p:cNvSpPr/>
          <p:nvPr/>
        </p:nvSpPr>
        <p:spPr>
          <a:xfrm>
            <a:off x="7295695" y="1661341"/>
            <a:ext cx="4025461"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اینجا مقایسه انواع مختلف هکرها وجود دارد:</a:t>
            </a:r>
            <a:endParaRPr lang="en-US" sz="1600" dirty="0">
              <a:latin typeface="Vazir" panose="020B0603030804020204" pitchFamily="34" charset="-78"/>
              <a:cs typeface="Vazir" panose="020B0603030804020204" pitchFamily="34" charset="-78"/>
            </a:endParaRPr>
          </a:p>
        </p:txBody>
      </p:sp>
      <p:graphicFrame>
        <p:nvGraphicFramePr>
          <p:cNvPr id="10" name="Table 9">
            <a:extLst>
              <a:ext uri="{FF2B5EF4-FFF2-40B4-BE49-F238E27FC236}">
                <a16:creationId xmlns:a16="http://schemas.microsoft.com/office/drawing/2014/main" id="{4E131A60-8E08-7160-3946-15DFF3601A68}"/>
              </a:ext>
            </a:extLst>
          </p:cNvPr>
          <p:cNvGraphicFramePr>
            <a:graphicFrameLocks noGrp="1"/>
          </p:cNvGraphicFramePr>
          <p:nvPr>
            <p:extLst>
              <p:ext uri="{D42A27DB-BD31-4B8C-83A1-F6EECF244321}">
                <p14:modId xmlns:p14="http://schemas.microsoft.com/office/powerpoint/2010/main" val="2890294830"/>
              </p:ext>
            </p:extLst>
          </p:nvPr>
        </p:nvGraphicFramePr>
        <p:xfrm>
          <a:off x="1571436" y="2621189"/>
          <a:ext cx="8782504" cy="2760863"/>
        </p:xfrm>
        <a:graphic>
          <a:graphicData uri="http://schemas.openxmlformats.org/drawingml/2006/table">
            <a:tbl>
              <a:tblPr firstRow="1" bandRow="1">
                <a:tableStyleId>{F5AB1C69-6EDB-4FF4-983F-18BD219EF322}</a:tableStyleId>
              </a:tblPr>
              <a:tblGrid>
                <a:gridCol w="2195626">
                  <a:extLst>
                    <a:ext uri="{9D8B030D-6E8A-4147-A177-3AD203B41FA5}">
                      <a16:colId xmlns:a16="http://schemas.microsoft.com/office/drawing/2014/main" val="20000"/>
                    </a:ext>
                  </a:extLst>
                </a:gridCol>
                <a:gridCol w="1712039">
                  <a:extLst>
                    <a:ext uri="{9D8B030D-6E8A-4147-A177-3AD203B41FA5}">
                      <a16:colId xmlns:a16="http://schemas.microsoft.com/office/drawing/2014/main" val="20001"/>
                    </a:ext>
                  </a:extLst>
                </a:gridCol>
                <a:gridCol w="2679213">
                  <a:extLst>
                    <a:ext uri="{9D8B030D-6E8A-4147-A177-3AD203B41FA5}">
                      <a16:colId xmlns:a16="http://schemas.microsoft.com/office/drawing/2014/main" val="20002"/>
                    </a:ext>
                  </a:extLst>
                </a:gridCol>
                <a:gridCol w="2195626">
                  <a:extLst>
                    <a:ext uri="{9D8B030D-6E8A-4147-A177-3AD203B41FA5}">
                      <a16:colId xmlns:a16="http://schemas.microsoft.com/office/drawing/2014/main" val="20003"/>
                    </a:ext>
                  </a:extLst>
                </a:gridCol>
              </a:tblGrid>
              <a:tr h="566303">
                <a:tc>
                  <a:txBody>
                    <a:bodyPr/>
                    <a:lstStyle/>
                    <a:p>
                      <a:pPr algn="ctr" rtl="1"/>
                      <a:r>
                        <a:rPr lang="fa-IR" dirty="0">
                          <a:solidFill>
                            <a:schemeClr val="bg1"/>
                          </a:solidFill>
                          <a:latin typeface="Shabnam" panose="020B0603030804020204" pitchFamily="34" charset="-78"/>
                          <a:cs typeface="Shabnam" panose="020B0603030804020204" pitchFamily="34" charset="-78"/>
                        </a:rPr>
                        <a:t>اخلاق مداری</a:t>
                      </a:r>
                    </a:p>
                  </a:txBody>
                  <a:tcPr/>
                </a:tc>
                <a:tc>
                  <a:txBody>
                    <a:bodyPr/>
                    <a:lstStyle/>
                    <a:p>
                      <a:pPr algn="ctr" rtl="1"/>
                      <a:r>
                        <a:rPr lang="fa-IR" dirty="0">
                          <a:solidFill>
                            <a:schemeClr val="bg1"/>
                          </a:solidFill>
                          <a:latin typeface="Shabnam" panose="020B0603030804020204" pitchFamily="34" charset="-78"/>
                          <a:cs typeface="Shabnam" panose="020B0603030804020204" pitchFamily="34" charset="-78"/>
                        </a:rPr>
                        <a:t>قانونی بودن</a:t>
                      </a:r>
                      <a:endParaRPr lang="en-US" dirty="0">
                        <a:solidFill>
                          <a:schemeClr val="bg1"/>
                        </a:solidFill>
                        <a:latin typeface="Shabnam" panose="020B0603030804020204" pitchFamily="34" charset="-78"/>
                        <a:cs typeface="Shabnam" panose="020B0603030804020204" pitchFamily="34" charset="-78"/>
                      </a:endParaRPr>
                    </a:p>
                  </a:txBody>
                  <a:tcPr/>
                </a:tc>
                <a:tc>
                  <a:txBody>
                    <a:bodyPr/>
                    <a:lstStyle/>
                    <a:p>
                      <a:pPr algn="ctr" rtl="1"/>
                      <a:r>
                        <a:rPr lang="fa-IR" dirty="0">
                          <a:solidFill>
                            <a:schemeClr val="bg1"/>
                          </a:solidFill>
                          <a:latin typeface="Shabnam" panose="020B0603030804020204" pitchFamily="34" charset="-78"/>
                          <a:cs typeface="Shabnam" panose="020B0603030804020204" pitchFamily="34" charset="-78"/>
                        </a:rPr>
                        <a:t>قصد </a:t>
                      </a:r>
                      <a:endParaRPr lang="en-US" dirty="0">
                        <a:solidFill>
                          <a:schemeClr val="bg1"/>
                        </a:solidFill>
                        <a:latin typeface="Shabnam" panose="020B0603030804020204" pitchFamily="34" charset="-78"/>
                        <a:cs typeface="Shabnam" panose="020B0603030804020204" pitchFamily="34" charset="-78"/>
                      </a:endParaRPr>
                    </a:p>
                  </a:txBody>
                  <a:tcPr/>
                </a:tc>
                <a:tc>
                  <a:txBody>
                    <a:bodyPr/>
                    <a:lstStyle/>
                    <a:p>
                      <a:pPr algn="ctr" rtl="1"/>
                      <a:r>
                        <a:rPr lang="fa-IR" sz="1800" dirty="0">
                          <a:solidFill>
                            <a:schemeClr val="bg1"/>
                          </a:solidFill>
                          <a:latin typeface="Shabnam" panose="020B0603030804020204" pitchFamily="34" charset="-78"/>
                          <a:cs typeface="Shabnam" panose="020B0603030804020204" pitchFamily="34" charset="-78"/>
                        </a:rPr>
                        <a:t>نوع هکر</a:t>
                      </a:r>
                      <a:endParaRPr lang="en-US" sz="1800" dirty="0">
                        <a:solidFill>
                          <a:schemeClr val="bg1"/>
                        </a:solidFill>
                        <a:latin typeface="Shabnam" panose="020B0603030804020204" pitchFamily="34" charset="-78"/>
                        <a:cs typeface="Shabnam" panose="020B0603030804020204" pitchFamily="34" charset="-78"/>
                      </a:endParaRPr>
                    </a:p>
                  </a:txBody>
                  <a:tcPr/>
                </a:tc>
                <a:extLst>
                  <a:ext uri="{0D108BD9-81ED-4DB2-BD59-A6C34878D82A}">
                    <a16:rowId xmlns:a16="http://schemas.microsoft.com/office/drawing/2014/main" val="10000"/>
                  </a:ext>
                </a:extLst>
              </a:tr>
              <a:tr h="566303">
                <a:tc>
                  <a:txBody>
                    <a:bodyPr/>
                    <a:lstStyle/>
                    <a:p>
                      <a:pPr algn="ctr" rtl="1"/>
                      <a:r>
                        <a:rPr lang="fa-IR" dirty="0">
                          <a:solidFill>
                            <a:schemeClr val="tx1">
                              <a:lumMod val="75000"/>
                              <a:lumOff val="25000"/>
                            </a:schemeClr>
                          </a:solidFill>
                          <a:latin typeface="Shabnam" panose="020B0603030804020204" pitchFamily="34" charset="-78"/>
                          <a:cs typeface="Shabnam" panose="020B0603030804020204" pitchFamily="34" charset="-78"/>
                        </a:rPr>
                        <a:t>اخلاقی</a:t>
                      </a:r>
                      <a:endParaRPr lang="en-US" dirty="0">
                        <a:solidFill>
                          <a:schemeClr val="tx1">
                            <a:lumMod val="75000"/>
                            <a:lumOff val="25000"/>
                          </a:schemeClr>
                        </a:solidFill>
                        <a:latin typeface="Shabnam" panose="020B0603030804020204" pitchFamily="34" charset="-78"/>
                        <a:cs typeface="Shabnam" panose="020B0603030804020204" pitchFamily="34" charset="-78"/>
                      </a:endParaRPr>
                    </a:p>
                  </a:txBody>
                  <a:tcPr/>
                </a:tc>
                <a:tc>
                  <a:txBody>
                    <a:bodyPr/>
                    <a:lstStyle/>
                    <a:p>
                      <a:pPr algn="ctr" rtl="1"/>
                      <a:r>
                        <a:rPr lang="fa-IR" dirty="0">
                          <a:solidFill>
                            <a:schemeClr val="tx1">
                              <a:lumMod val="75000"/>
                              <a:lumOff val="25000"/>
                            </a:schemeClr>
                          </a:solidFill>
                          <a:latin typeface="Shabnam" panose="020B0603030804020204" pitchFamily="34" charset="-78"/>
                          <a:cs typeface="Shabnam" panose="020B0603030804020204" pitchFamily="34" charset="-78"/>
                        </a:rPr>
                        <a:t>مجاز</a:t>
                      </a:r>
                      <a:endParaRPr lang="en-US" dirty="0">
                        <a:solidFill>
                          <a:schemeClr val="tx1">
                            <a:lumMod val="75000"/>
                            <a:lumOff val="25000"/>
                          </a:schemeClr>
                        </a:solidFill>
                        <a:latin typeface="Shabnam" panose="020B0603030804020204" pitchFamily="34" charset="-78"/>
                        <a:cs typeface="Shabnam" panose="020B0603030804020204" pitchFamily="34" charset="-78"/>
                      </a:endParaRPr>
                    </a:p>
                  </a:txBody>
                  <a:tcPr/>
                </a:tc>
                <a:tc>
                  <a:txBody>
                    <a:bodyPr/>
                    <a:lstStyle/>
                    <a:p>
                      <a:pPr algn="ctr" rtl="1"/>
                      <a:r>
                        <a:rPr lang="fa-IR" dirty="0">
                          <a:solidFill>
                            <a:schemeClr val="tx1">
                              <a:lumMod val="75000"/>
                              <a:lumOff val="25000"/>
                            </a:schemeClr>
                          </a:solidFill>
                          <a:latin typeface="Shabnam" panose="020B0603030804020204" pitchFamily="34" charset="-78"/>
                          <a:cs typeface="Shabnam" panose="020B0603030804020204" pitchFamily="34" charset="-78"/>
                        </a:rPr>
                        <a:t>از سیستم ها محافظت می کند.</a:t>
                      </a:r>
                      <a:endParaRPr lang="en-US" dirty="0">
                        <a:solidFill>
                          <a:schemeClr val="tx1">
                            <a:lumMod val="75000"/>
                            <a:lumOff val="25000"/>
                          </a:schemeClr>
                        </a:solidFill>
                        <a:latin typeface="Shabnam" panose="020B0603030804020204" pitchFamily="34" charset="-78"/>
                        <a:cs typeface="Shabnam" panose="020B0603030804020204" pitchFamily="34" charset="-78"/>
                      </a:endParaRPr>
                    </a:p>
                  </a:txBody>
                  <a:tcPr/>
                </a:tc>
                <a:tc>
                  <a:txBody>
                    <a:bodyPr/>
                    <a:lstStyle/>
                    <a:p>
                      <a:pPr algn="ctr" rtl="1"/>
                      <a:r>
                        <a:rPr lang="fa-IR" dirty="0">
                          <a:solidFill>
                            <a:schemeClr val="tx1">
                              <a:lumMod val="75000"/>
                              <a:lumOff val="25000"/>
                            </a:schemeClr>
                          </a:solidFill>
                          <a:latin typeface="Shabnam" panose="020B0603030804020204" pitchFamily="34" charset="-78"/>
                          <a:cs typeface="Shabnam" panose="020B0603030804020204" pitchFamily="34" charset="-78"/>
                        </a:rPr>
                        <a:t>کلاه سفید</a:t>
                      </a:r>
                      <a:endParaRPr lang="en-US" dirty="0">
                        <a:solidFill>
                          <a:schemeClr val="tx1">
                            <a:lumMod val="75000"/>
                            <a:lumOff val="25000"/>
                          </a:schemeClr>
                        </a:solidFill>
                        <a:latin typeface="Shabnam" panose="020B0603030804020204" pitchFamily="34" charset="-78"/>
                        <a:cs typeface="Shabnam" panose="020B0603030804020204" pitchFamily="34" charset="-78"/>
                      </a:endParaRPr>
                    </a:p>
                  </a:txBody>
                  <a:tcPr/>
                </a:tc>
                <a:extLst>
                  <a:ext uri="{0D108BD9-81ED-4DB2-BD59-A6C34878D82A}">
                    <a16:rowId xmlns:a16="http://schemas.microsoft.com/office/drawing/2014/main" val="10001"/>
                  </a:ext>
                </a:extLst>
              </a:tr>
              <a:tr h="566303">
                <a:tc>
                  <a:txBody>
                    <a:bodyPr/>
                    <a:lstStyle/>
                    <a:p>
                      <a:pPr algn="ctr" rtl="1"/>
                      <a:r>
                        <a:rPr lang="fa-IR" dirty="0">
                          <a:solidFill>
                            <a:schemeClr val="tx1">
                              <a:lumMod val="75000"/>
                              <a:lumOff val="25000"/>
                            </a:schemeClr>
                          </a:solidFill>
                          <a:latin typeface="Shabnam" panose="020B0603030804020204" pitchFamily="34" charset="-78"/>
                          <a:cs typeface="Shabnam" panose="020B0603030804020204" pitchFamily="34" charset="-78"/>
                        </a:rPr>
                        <a:t>غیر اخلاقی</a:t>
                      </a:r>
                      <a:endParaRPr lang="en-US" dirty="0">
                        <a:solidFill>
                          <a:schemeClr val="tx1">
                            <a:lumMod val="75000"/>
                            <a:lumOff val="25000"/>
                          </a:schemeClr>
                        </a:solidFill>
                        <a:latin typeface="Shabnam" panose="020B0603030804020204" pitchFamily="34" charset="-78"/>
                        <a:cs typeface="Shabnam" panose="020B0603030804020204" pitchFamily="34" charset="-78"/>
                      </a:endParaRPr>
                    </a:p>
                  </a:txBody>
                  <a:tcPr/>
                </a:tc>
                <a:tc>
                  <a:txBody>
                    <a:bodyPr/>
                    <a:lstStyle/>
                    <a:p>
                      <a:pPr algn="ctr" rtl="1"/>
                      <a:r>
                        <a:rPr lang="fa-IR" dirty="0">
                          <a:solidFill>
                            <a:schemeClr val="tx1">
                              <a:lumMod val="75000"/>
                              <a:lumOff val="25000"/>
                            </a:schemeClr>
                          </a:solidFill>
                          <a:latin typeface="Shabnam" panose="020B0603030804020204" pitchFamily="34" charset="-78"/>
                          <a:cs typeface="Shabnam" panose="020B0603030804020204" pitchFamily="34" charset="-78"/>
                        </a:rPr>
                        <a:t>غیرمجاز</a:t>
                      </a:r>
                    </a:p>
                  </a:txBody>
                  <a:tcPr/>
                </a:tc>
                <a:tc>
                  <a:txBody>
                    <a:bodyPr/>
                    <a:lstStyle/>
                    <a:p>
                      <a:pPr algn="ctr" rtl="1"/>
                      <a:r>
                        <a:rPr lang="fa-IR" dirty="0">
                          <a:solidFill>
                            <a:schemeClr val="tx1">
                              <a:lumMod val="75000"/>
                              <a:lumOff val="25000"/>
                            </a:schemeClr>
                          </a:solidFill>
                          <a:latin typeface="Shabnam" panose="020B0603030804020204" pitchFamily="34" charset="-78"/>
                          <a:cs typeface="Shabnam" panose="020B0603030804020204" pitchFamily="34" charset="-78"/>
                        </a:rPr>
                        <a:t>از سیستم ها برای منافع شخصی استفاده می کند.</a:t>
                      </a:r>
                      <a:endParaRPr lang="en-US" dirty="0">
                        <a:solidFill>
                          <a:schemeClr val="tx1">
                            <a:lumMod val="75000"/>
                            <a:lumOff val="25000"/>
                          </a:schemeClr>
                        </a:solidFill>
                        <a:latin typeface="Shabnam" panose="020B0603030804020204" pitchFamily="34" charset="-78"/>
                        <a:cs typeface="Shabnam" panose="020B0603030804020204" pitchFamily="34" charset="-78"/>
                      </a:endParaRPr>
                    </a:p>
                  </a:txBody>
                  <a:tcPr/>
                </a:tc>
                <a:tc>
                  <a:txBody>
                    <a:bodyPr/>
                    <a:lstStyle/>
                    <a:p>
                      <a:pPr algn="ctr" rtl="1"/>
                      <a:r>
                        <a:rPr lang="fa-IR" dirty="0">
                          <a:solidFill>
                            <a:schemeClr val="tx1">
                              <a:lumMod val="75000"/>
                              <a:lumOff val="25000"/>
                            </a:schemeClr>
                          </a:solidFill>
                          <a:latin typeface="Shabnam" panose="020B0603030804020204" pitchFamily="34" charset="-78"/>
                          <a:cs typeface="Shabnam" panose="020B0603030804020204" pitchFamily="34" charset="-78"/>
                        </a:rPr>
                        <a:t>کلاه سیاه</a:t>
                      </a:r>
                    </a:p>
                  </a:txBody>
                  <a:tcPr/>
                </a:tc>
                <a:extLst>
                  <a:ext uri="{0D108BD9-81ED-4DB2-BD59-A6C34878D82A}">
                    <a16:rowId xmlns:a16="http://schemas.microsoft.com/office/drawing/2014/main" val="10002"/>
                  </a:ext>
                </a:extLst>
              </a:tr>
              <a:tr h="566303">
                <a:tc>
                  <a:txBody>
                    <a:bodyPr/>
                    <a:lstStyle/>
                    <a:p>
                      <a:pPr algn="ctr" rtl="1"/>
                      <a:r>
                        <a:rPr lang="fa-IR" dirty="0">
                          <a:solidFill>
                            <a:schemeClr val="tx1">
                              <a:lumMod val="75000"/>
                              <a:lumOff val="25000"/>
                            </a:schemeClr>
                          </a:solidFill>
                          <a:latin typeface="Shabnam" panose="020B0603030804020204" pitchFamily="34" charset="-78"/>
                          <a:cs typeface="Shabnam" panose="020B0603030804020204" pitchFamily="34" charset="-78"/>
                        </a:rPr>
                        <a:t>به طور مبهم اخلاقی</a:t>
                      </a:r>
                      <a:endParaRPr lang="en-US" dirty="0">
                        <a:solidFill>
                          <a:schemeClr val="tx1">
                            <a:lumMod val="75000"/>
                            <a:lumOff val="25000"/>
                          </a:schemeClr>
                        </a:solidFill>
                        <a:latin typeface="Shabnam" panose="020B0603030804020204" pitchFamily="34" charset="-78"/>
                        <a:cs typeface="Shabnam" panose="020B0603030804020204" pitchFamily="34" charset="-78"/>
                      </a:endParaRPr>
                    </a:p>
                  </a:txBody>
                  <a:tcPr/>
                </a:tc>
                <a:tc>
                  <a:txBody>
                    <a:bodyPr/>
                    <a:lstStyle/>
                    <a:p>
                      <a:pPr algn="ctr" rtl="1"/>
                      <a:r>
                        <a:rPr lang="fa-IR" dirty="0">
                          <a:solidFill>
                            <a:schemeClr val="tx1">
                              <a:lumMod val="75000"/>
                              <a:lumOff val="25000"/>
                            </a:schemeClr>
                          </a:solidFill>
                          <a:latin typeface="Shabnam" panose="020B0603030804020204" pitchFamily="34" charset="-78"/>
                          <a:cs typeface="Shabnam" panose="020B0603030804020204" pitchFamily="34" charset="-78"/>
                        </a:rPr>
                        <a:t>احتمالا</a:t>
                      </a:r>
                      <a:r>
                        <a:rPr lang="fa-IR" baseline="0" dirty="0">
                          <a:solidFill>
                            <a:schemeClr val="tx1">
                              <a:lumMod val="75000"/>
                              <a:lumOff val="25000"/>
                            </a:schemeClr>
                          </a:solidFill>
                          <a:latin typeface="Shabnam" panose="020B0603030804020204" pitchFamily="34" charset="-78"/>
                          <a:cs typeface="Shabnam" panose="020B0603030804020204" pitchFamily="34" charset="-78"/>
                        </a:rPr>
                        <a:t> غیرقانونی</a:t>
                      </a:r>
                      <a:endParaRPr lang="en-US" dirty="0">
                        <a:solidFill>
                          <a:schemeClr val="tx1">
                            <a:lumMod val="75000"/>
                            <a:lumOff val="25000"/>
                          </a:schemeClr>
                        </a:solidFill>
                        <a:latin typeface="Shabnam" panose="020B0603030804020204" pitchFamily="34" charset="-78"/>
                        <a:cs typeface="Shabnam" panose="020B0603030804020204" pitchFamily="34" charset="-78"/>
                      </a:endParaRPr>
                    </a:p>
                  </a:txBody>
                  <a:tcPr/>
                </a:tc>
                <a:tc>
                  <a:txBody>
                    <a:bodyPr/>
                    <a:lstStyle/>
                    <a:p>
                      <a:pPr algn="ctr" rtl="1"/>
                      <a:r>
                        <a:rPr lang="fa-IR" dirty="0">
                          <a:solidFill>
                            <a:schemeClr val="tx1">
                              <a:lumMod val="75000"/>
                              <a:lumOff val="25000"/>
                            </a:schemeClr>
                          </a:solidFill>
                          <a:latin typeface="Shabnam" panose="020B0603030804020204" pitchFamily="34" charset="-78"/>
                          <a:cs typeface="Shabnam" panose="020B0603030804020204" pitchFamily="34" charset="-78"/>
                        </a:rPr>
                        <a:t>آسیب</a:t>
                      </a:r>
                      <a:r>
                        <a:rPr lang="fa-IR" baseline="0" dirty="0">
                          <a:solidFill>
                            <a:schemeClr val="tx1">
                              <a:lumMod val="75000"/>
                              <a:lumOff val="25000"/>
                            </a:schemeClr>
                          </a:solidFill>
                          <a:latin typeface="Shabnam" panose="020B0603030804020204" pitchFamily="34" charset="-78"/>
                          <a:cs typeface="Shabnam" panose="020B0603030804020204" pitchFamily="34" charset="-78"/>
                        </a:rPr>
                        <a:t> پذیری ها را کشف می کند, به طور بالقوه از آنها سوء استفاده می کند.</a:t>
                      </a:r>
                      <a:endParaRPr lang="en-US" dirty="0">
                        <a:solidFill>
                          <a:schemeClr val="tx1">
                            <a:lumMod val="75000"/>
                            <a:lumOff val="25000"/>
                          </a:schemeClr>
                        </a:solidFill>
                        <a:latin typeface="Shabnam" panose="020B0603030804020204" pitchFamily="34" charset="-78"/>
                        <a:cs typeface="Shabnam" panose="020B0603030804020204" pitchFamily="34" charset="-78"/>
                      </a:endParaRPr>
                    </a:p>
                  </a:txBody>
                  <a:tcPr/>
                </a:tc>
                <a:tc>
                  <a:txBody>
                    <a:bodyPr/>
                    <a:lstStyle/>
                    <a:p>
                      <a:pPr algn="ctr" rtl="1"/>
                      <a:r>
                        <a:rPr lang="fa-IR" dirty="0">
                          <a:solidFill>
                            <a:schemeClr val="tx1">
                              <a:lumMod val="75000"/>
                              <a:lumOff val="25000"/>
                            </a:schemeClr>
                          </a:solidFill>
                          <a:latin typeface="Shabnam" panose="020B0603030804020204" pitchFamily="34" charset="-78"/>
                          <a:cs typeface="Shabnam" panose="020B0603030804020204" pitchFamily="34" charset="-78"/>
                        </a:rPr>
                        <a:t>کلاه خاکستری</a:t>
                      </a:r>
                      <a:endParaRPr lang="en-US" dirty="0">
                        <a:solidFill>
                          <a:schemeClr val="tx1">
                            <a:lumMod val="75000"/>
                            <a:lumOff val="25000"/>
                          </a:schemeClr>
                        </a:solidFill>
                        <a:latin typeface="Shabnam" panose="020B0603030804020204" pitchFamily="34" charset="-78"/>
                        <a:cs typeface="Shabnam" panose="020B0603030804020204" pitchFamily="34" charset="-78"/>
                      </a:endParaRPr>
                    </a:p>
                  </a:txBody>
                  <a:tcPr/>
                </a:tc>
                <a:extLst>
                  <a:ext uri="{0D108BD9-81ED-4DB2-BD59-A6C34878D82A}">
                    <a16:rowId xmlns:a16="http://schemas.microsoft.com/office/drawing/2014/main" val="10003"/>
                  </a:ext>
                </a:extLst>
              </a:tr>
            </a:tbl>
          </a:graphicData>
        </a:graphic>
      </p:graphicFrame>
      <p:sp>
        <p:nvSpPr>
          <p:cNvPr id="2" name="Rectangle 1">
            <a:extLst>
              <a:ext uri="{FF2B5EF4-FFF2-40B4-BE49-F238E27FC236}">
                <a16:creationId xmlns:a16="http://schemas.microsoft.com/office/drawing/2014/main" id="{48075D7B-7A42-7CE3-8A29-7FDF6FB422DF}"/>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4547147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87572A60-E97C-583B-171E-30CCA186CF5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2934" r="12934"/>
          <a:stretch>
            <a:fillRect/>
          </a:stretch>
        </p:blipFill>
        <p:spPr/>
      </p:pic>
      <p:sp>
        <p:nvSpPr>
          <p:cNvPr id="3" name="Rectangle: Rounded Corners 2">
            <a:extLst>
              <a:ext uri="{FF2B5EF4-FFF2-40B4-BE49-F238E27FC236}">
                <a16:creationId xmlns:a16="http://schemas.microsoft.com/office/drawing/2014/main" id="{A95CB51A-3E66-D7BF-5904-C98991C36B4F}"/>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636F7288-36CF-4345-FF97-40F328D7F47E}"/>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E7CA1B6-18FA-6846-F398-8F878956E0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3D188165-6C14-BD80-2D0A-454DC50199BD}"/>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593480D-D46F-D836-0C86-793740520F2F}"/>
              </a:ext>
            </a:extLst>
          </p:cNvPr>
          <p:cNvSpPr/>
          <p:nvPr/>
        </p:nvSpPr>
        <p:spPr>
          <a:xfrm>
            <a:off x="5023068" y="599862"/>
            <a:ext cx="5954649" cy="338554"/>
          </a:xfrm>
          <a:prstGeom prst="rect">
            <a:avLst/>
          </a:prstGeom>
        </p:spPr>
        <p:txBody>
          <a:bodyPr wrap="square">
            <a:spAutoFit/>
          </a:bodyPr>
          <a:lstStyle/>
          <a:p>
            <a:pPr algn="r" rtl="1"/>
            <a:r>
              <a:rPr lang="fa-IR" sz="1600" b="1" dirty="0">
                <a:solidFill>
                  <a:schemeClr val="bg1"/>
                </a:solidFill>
                <a:latin typeface="Shabnam" panose="020B0603030804020204" pitchFamily="34" charset="-78"/>
                <a:cs typeface="Shabnam" panose="020B0603030804020204" pitchFamily="34" charset="-78"/>
              </a:rPr>
              <a:t>دیدگاه ها و فناوری های آینده مرتبط با هکرهای کلاه خاکستری</a:t>
            </a:r>
            <a:endParaRPr lang="en-US" sz="16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9668FBC9-5BFF-0310-3756-CF911635A847}"/>
              </a:ext>
            </a:extLst>
          </p:cNvPr>
          <p:cNvSpPr/>
          <p:nvPr/>
        </p:nvSpPr>
        <p:spPr>
          <a:xfrm>
            <a:off x="552095" y="1201559"/>
            <a:ext cx="5204204"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با پیشرفت تکنولوژی، هکرهای کلاه خاکستری احتمالا همچنان نقش برجسته ای در امنیت سایبری ایفا خواهند کرد. فناوری‌های آینده مانند محاسبات کوانتومی و هوش مصنوعی چالش‌ها و فرصت‌های جدیدی را برای هکرهای کلاه خاکستری ایجاد خواهند کرد. شرکت‌های بیشتری نیز ممکن است برنامه‌های پاداش باگ یا ابتکارات مشابه را برای استفاده از مهارت‌های این هکرها از نظر اخلاقی و قانونی اتخاذ کنند.</a:t>
            </a:r>
            <a:endParaRPr lang="en-US" sz="1600" dirty="0">
              <a:latin typeface="Vazir" panose="020B0603030804020204" pitchFamily="34" charset="-78"/>
              <a:cs typeface="Vazir" panose="020B0603030804020204" pitchFamily="34" charset="-78"/>
            </a:endParaRPr>
          </a:p>
        </p:txBody>
      </p:sp>
      <p:sp>
        <p:nvSpPr>
          <p:cNvPr id="11" name="Rectangle 10">
            <a:extLst>
              <a:ext uri="{FF2B5EF4-FFF2-40B4-BE49-F238E27FC236}">
                <a16:creationId xmlns:a16="http://schemas.microsoft.com/office/drawing/2014/main" id="{D3871C1D-0F70-FBD6-6171-49E68BE3D395}"/>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9876309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D48DED79-BD64-3CB6-F8C2-14C70451FBE6}"/>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16911" t="24669" r="-16911" b="19219"/>
          <a:stretch/>
        </p:blipFill>
        <p:spPr>
          <a:xfrm>
            <a:off x="3031709" y="525719"/>
            <a:ext cx="8610601" cy="2717850"/>
          </a:xfrm>
        </p:spPr>
      </p:pic>
      <p:sp>
        <p:nvSpPr>
          <p:cNvPr id="3" name="Rectangle: Rounded Corners 2">
            <a:extLst>
              <a:ext uri="{FF2B5EF4-FFF2-40B4-BE49-F238E27FC236}">
                <a16:creationId xmlns:a16="http://schemas.microsoft.com/office/drawing/2014/main" id="{DCD12375-3884-5525-D138-0DCE67A3608C}"/>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C9E46041-DB23-FDB0-5A9B-FA8C5D446423}"/>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2EF75CA-9B9A-8134-DA29-8610AAA72B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D19511D4-FEAC-A373-A8F5-40D036D175BE}"/>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6474372-061B-962A-0BB1-E51656470C5B}"/>
              </a:ext>
            </a:extLst>
          </p:cNvPr>
          <p:cNvSpPr/>
          <p:nvPr/>
        </p:nvSpPr>
        <p:spPr>
          <a:xfrm>
            <a:off x="5023068" y="581008"/>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سرورهای پروکسی و هکرهای کلاه خاکستری</a:t>
            </a:r>
          </a:p>
        </p:txBody>
      </p:sp>
      <p:sp>
        <p:nvSpPr>
          <p:cNvPr id="8" name="Rectangle 7">
            <a:extLst>
              <a:ext uri="{FF2B5EF4-FFF2-40B4-BE49-F238E27FC236}">
                <a16:creationId xmlns:a16="http://schemas.microsoft.com/office/drawing/2014/main" id="{54A70A65-5E31-93B6-76EE-17C040A47C56}"/>
              </a:ext>
            </a:extLst>
          </p:cNvPr>
          <p:cNvSpPr/>
          <p:nvPr/>
        </p:nvSpPr>
        <p:spPr>
          <a:xfrm>
            <a:off x="567419" y="3731080"/>
            <a:ext cx="10953946"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سرورهای پروکسی، مانند سرورهای ارائه شده توسط </a:t>
            </a:r>
            <a:r>
              <a:rPr lang="en-US" sz="1600" dirty="0" err="1">
                <a:latin typeface="Vazir" panose="020B0603030804020204" pitchFamily="34" charset="-78"/>
                <a:cs typeface="Vazir" panose="020B0603030804020204" pitchFamily="34" charset="-78"/>
              </a:rPr>
              <a:t>OneProxy</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می توانند برای هکرهای کلاه خاکستری مفید باشند. آنها می توانند با مخفی کردن آدرس </a:t>
            </a:r>
            <a:r>
              <a:rPr lang="en-US" sz="1600" dirty="0">
                <a:latin typeface="Vazir" panose="020B0603030804020204" pitchFamily="34" charset="-78"/>
                <a:cs typeface="Vazir" panose="020B0603030804020204" pitchFamily="34" charset="-78"/>
              </a:rPr>
              <a:t>IP </a:t>
            </a:r>
            <a:r>
              <a:rPr lang="fa-IR" sz="1600" dirty="0">
                <a:latin typeface="Vazir" panose="020B0603030804020204" pitchFamily="34" charset="-78"/>
                <a:cs typeface="Vazir" panose="020B0603030804020204" pitchFamily="34" charset="-78"/>
              </a:rPr>
              <a:t>هکر ناشناس باشند و ردیابی فعالیت های آنها را دشوارتر کند. با این حال، توجه به این نکته مهم است که در حالی که از سرورهای پروکسی می توان به این روش استفاده کرد، ارائه دهندگانی مانند </a:t>
            </a:r>
            <a:r>
              <a:rPr lang="en-US" sz="1600" dirty="0" err="1">
                <a:latin typeface="Vazir" panose="020B0603030804020204" pitchFamily="34" charset="-78"/>
                <a:cs typeface="Vazir" panose="020B0603030804020204" pitchFamily="34" charset="-78"/>
              </a:rPr>
              <a:t>OneProxy</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از استفاده اخلاقی و قانونی آنها حمایت می کنند.</a:t>
            </a:r>
            <a:endParaRPr lang="en-US" sz="1600" dirty="0">
              <a:latin typeface="Vazir" panose="020B0603030804020204" pitchFamily="34" charset="-78"/>
              <a:cs typeface="Vazir" panose="020B0603030804020204" pitchFamily="34" charset="-78"/>
            </a:endParaRPr>
          </a:p>
        </p:txBody>
      </p:sp>
      <p:sp>
        <p:nvSpPr>
          <p:cNvPr id="11" name="Rectangle 10">
            <a:extLst>
              <a:ext uri="{FF2B5EF4-FFF2-40B4-BE49-F238E27FC236}">
                <a16:creationId xmlns:a16="http://schemas.microsoft.com/office/drawing/2014/main" id="{83E4E32E-552D-E91B-0ADD-C6E0A341608A}"/>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98727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4E7655AE-48EE-6B0D-D27A-5FCA94CD29DB}"/>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2168" b="12168"/>
          <a:stretch>
            <a:fillRect/>
          </a:stretch>
        </p:blipFill>
        <p:spPr/>
      </p:pic>
      <p:sp>
        <p:nvSpPr>
          <p:cNvPr id="3" name="Rectangle: Rounded Corners 2">
            <a:extLst>
              <a:ext uri="{FF2B5EF4-FFF2-40B4-BE49-F238E27FC236}">
                <a16:creationId xmlns:a16="http://schemas.microsoft.com/office/drawing/2014/main" id="{2401BBCE-3B24-0113-4D7F-BD917E14CD6E}"/>
              </a:ext>
            </a:extLst>
          </p:cNvPr>
          <p:cNvSpPr/>
          <p:nvPr/>
        </p:nvSpPr>
        <p:spPr>
          <a:xfrm>
            <a:off x="186431" y="790113"/>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D5359057-AA2C-E009-39C2-8C30D5BE60AB}"/>
              </a:ext>
            </a:extLst>
          </p:cNvPr>
          <p:cNvSpPr/>
          <p:nvPr/>
        </p:nvSpPr>
        <p:spPr>
          <a:xfrm>
            <a:off x="5424256" y="514383"/>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FDDEA2E-A8E7-BDD3-2FDE-E6F916592C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AFFAFE5E-D6CA-AE87-5944-1801AC2C0D16}"/>
              </a:ext>
            </a:extLst>
          </p:cNvPr>
          <p:cNvSpPr/>
          <p:nvPr/>
        </p:nvSpPr>
        <p:spPr>
          <a:xfrm>
            <a:off x="186432" y="137274"/>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2C28CDB-9A41-48F0-8666-3F137167ECA1}"/>
              </a:ext>
            </a:extLst>
          </p:cNvPr>
          <p:cNvSpPr/>
          <p:nvPr/>
        </p:nvSpPr>
        <p:spPr>
          <a:xfrm>
            <a:off x="205285" y="4520537"/>
            <a:ext cx="6326414" cy="2000548"/>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از طرفی هکرهای کلاه خاکستری را داریم که معمولا انگیزه خوبی دارند، اما ممکن است این کار را به‌صورت غیرقانونی و بدون اجازه انجام دهند. به عنوان مثال، آن‌ها ممکن است بدون رضایت شما به وب‌سایت، برنامه یا سیستم‌های  </a:t>
            </a:r>
            <a:r>
              <a:rPr lang="en-US" sz="1600" dirty="0">
                <a:latin typeface="Vazir" panose="020B0603030804020204" pitchFamily="34" charset="-78"/>
                <a:cs typeface="Vazir" panose="020B0603030804020204" pitchFamily="34" charset="-78"/>
              </a:rPr>
              <a:t>IT </a:t>
            </a:r>
            <a:r>
              <a:rPr lang="fa-IR" sz="1600" dirty="0">
                <a:latin typeface="Vazir" panose="020B0603030804020204" pitchFamily="34" charset="-78"/>
                <a:cs typeface="Vazir" panose="020B0603030804020204" pitchFamily="34" charset="-78"/>
              </a:rPr>
              <a:t> شما نفوذ کنند </a:t>
            </a:r>
            <a:r>
              <a:rPr lang="en-US" sz="1600" dirty="0">
                <a:latin typeface="Vazir" panose="020B0603030804020204" pitchFamily="34" charset="-78"/>
                <a:cs typeface="Vazir" panose="020B0603030804020204" pitchFamily="34" charset="-78"/>
              </a:rPr>
              <a:t>.</a:t>
            </a:r>
          </a:p>
        </p:txBody>
      </p:sp>
      <p:sp>
        <p:nvSpPr>
          <p:cNvPr id="10" name="Rectangle 9">
            <a:extLst>
              <a:ext uri="{FF2B5EF4-FFF2-40B4-BE49-F238E27FC236}">
                <a16:creationId xmlns:a16="http://schemas.microsoft.com/office/drawing/2014/main" id="{5DFB0545-D49E-BCE9-A306-C6F628E398E0}"/>
              </a:ext>
            </a:extLst>
          </p:cNvPr>
          <p:cNvSpPr/>
          <p:nvPr/>
        </p:nvSpPr>
        <p:spPr>
          <a:xfrm>
            <a:off x="7226709" y="589623"/>
            <a:ext cx="3743444"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هکر های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AB9593D3-2DAE-B157-95C9-217A6663EC4C}"/>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242951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E3C6DB9C-3E78-939B-FC5C-D9A6DBF4C306}"/>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4419" b="4419"/>
          <a:stretch>
            <a:fillRect/>
          </a:stretch>
        </p:blipFill>
        <p:spPr/>
      </p:pic>
      <p:sp>
        <p:nvSpPr>
          <p:cNvPr id="3" name="Rectangle 2">
            <a:extLst>
              <a:ext uri="{FF2B5EF4-FFF2-40B4-BE49-F238E27FC236}">
                <a16:creationId xmlns:a16="http://schemas.microsoft.com/office/drawing/2014/main" id="{3BD397B9-6B85-5979-E810-807EE420FC4F}"/>
              </a:ext>
            </a:extLst>
          </p:cNvPr>
          <p:cNvSpPr/>
          <p:nvPr/>
        </p:nvSpPr>
        <p:spPr>
          <a:xfrm>
            <a:off x="858077" y="4401389"/>
            <a:ext cx="10785987" cy="1446550"/>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برخی از شرکت ها از برنامه های </a:t>
            </a:r>
            <a:r>
              <a:rPr lang="en-US" sz="1600" dirty="0">
                <a:latin typeface="Vazir" panose="020B0603030804020204" pitchFamily="34" charset="-78"/>
                <a:cs typeface="Vazir" panose="020B0603030804020204" pitchFamily="34" charset="-78"/>
              </a:rPr>
              <a:t>Bug Bounty </a:t>
            </a:r>
            <a:r>
              <a:rPr lang="fa-IR" sz="1600" dirty="0">
                <a:latin typeface="Vazir" panose="020B0603030804020204" pitchFamily="34" charset="-78"/>
                <a:cs typeface="Vazir" panose="020B0603030804020204" pitchFamily="34" charset="-78"/>
              </a:rPr>
              <a:t> استفاده می کنند که یک راه قانونی برای هکرها برای شناسایی و گزارش آسیب پذیری ها فراهم می کند. این ابتکارات به هکرهای کلاه خاکستری پاداش می دهد و رفتار اخلاقی را تشویق می کند.</a:t>
            </a:r>
            <a:endParaRPr lang="en-US" sz="1600" dirty="0">
              <a:latin typeface="Vazir" panose="020B0603030804020204" pitchFamily="34" charset="-78"/>
              <a:cs typeface="Vazir" panose="020B0603030804020204" pitchFamily="34" charset="-78"/>
            </a:endParaRPr>
          </a:p>
        </p:txBody>
      </p:sp>
      <p:sp>
        <p:nvSpPr>
          <p:cNvPr id="4" name="Rectangle: Rounded Corners 3">
            <a:extLst>
              <a:ext uri="{FF2B5EF4-FFF2-40B4-BE49-F238E27FC236}">
                <a16:creationId xmlns:a16="http://schemas.microsoft.com/office/drawing/2014/main" id="{A5E40D8F-E11A-8FB8-C756-743D991C0994}"/>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D298E058-9DE5-3E8A-309B-CD520F9C71C0}"/>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B1AECD5-B272-423B-B445-8D57196588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7" name="Rectangle: Rounded Corners 6">
            <a:extLst>
              <a:ext uri="{FF2B5EF4-FFF2-40B4-BE49-F238E27FC236}">
                <a16:creationId xmlns:a16="http://schemas.microsoft.com/office/drawing/2014/main" id="{EA910DEB-EA33-D3C8-B289-04857464488A}"/>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1D543D2-3ACC-91F7-8120-28C40039238A}"/>
              </a:ext>
            </a:extLst>
          </p:cNvPr>
          <p:cNvSpPr/>
          <p:nvPr/>
        </p:nvSpPr>
        <p:spPr>
          <a:xfrm>
            <a:off x="5023068" y="581008"/>
            <a:ext cx="5954649" cy="338554"/>
          </a:xfrm>
          <a:prstGeom prst="rect">
            <a:avLst/>
          </a:prstGeom>
        </p:spPr>
        <p:txBody>
          <a:bodyPr wrap="square">
            <a:spAutoFit/>
          </a:bodyPr>
          <a:lstStyle/>
          <a:p>
            <a:pPr algn="r" rtl="1"/>
            <a:r>
              <a:rPr lang="fa-IR" sz="1600" b="1" dirty="0">
                <a:solidFill>
                  <a:schemeClr val="bg1"/>
                </a:solidFill>
                <a:latin typeface="Shabnam" panose="020B0603030804020204" pitchFamily="34" charset="-78"/>
                <a:cs typeface="Shabnam" panose="020B0603030804020204" pitchFamily="34" charset="-78"/>
              </a:rPr>
              <a:t>چگونه شرکت ها می توانند هک کلاه خاکستری را مدیریت کنند ؟</a:t>
            </a:r>
            <a:endParaRPr lang="en-US" sz="1600" b="1" dirty="0">
              <a:solidFill>
                <a:schemeClr val="bg1"/>
              </a:solidFill>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89AC7772-C8A2-EBAA-15D7-44FBB3C588AC}"/>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31644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7AFA0800-48AE-48C5-A80C-49666A2333C6}"/>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634" t="530" r="35056" b="-530"/>
          <a:stretch/>
        </p:blipFill>
        <p:spPr>
          <a:xfrm>
            <a:off x="5390019" y="1153594"/>
            <a:ext cx="6426160" cy="5495781"/>
          </a:xfrm>
        </p:spPr>
      </p:pic>
      <p:sp>
        <p:nvSpPr>
          <p:cNvPr id="3" name="Rectangle: Rounded Corners 2">
            <a:extLst>
              <a:ext uri="{FF2B5EF4-FFF2-40B4-BE49-F238E27FC236}">
                <a16:creationId xmlns:a16="http://schemas.microsoft.com/office/drawing/2014/main" id="{96034203-2481-1D22-7532-DDE2C9D8B778}"/>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F7F40B0F-3A94-EFA5-6592-E9D5560B0AB9}"/>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391ED5D-5EF7-6A97-D43A-7113996781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3E3CFB89-D8F9-5C1B-98B5-E896D63A83FE}"/>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965C34E-3278-7D89-0AC6-9C31D0F79295}"/>
              </a:ext>
            </a:extLst>
          </p:cNvPr>
          <p:cNvSpPr/>
          <p:nvPr/>
        </p:nvSpPr>
        <p:spPr>
          <a:xfrm>
            <a:off x="995746" y="1465625"/>
            <a:ext cx="5954649" cy="2923877"/>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با پیشرفت تکنولوژی، هکرهای کلاه خاکستری احتمالا همچنان نقش برجسته ای در امنیت سایبری ایفا خواهند کرد. با ظهور فن آوری های جدید مانند محاسبات کوانتومی و هوش مصنوعی، چالش ها و فرصت های جدیدی برای هکرهای کلاه خاکستری وجود خواهد داشت.</a:t>
            </a:r>
            <a:endParaRPr lang="en-US" sz="1600" dirty="0">
              <a:latin typeface="Vazir" panose="020B0603030804020204" pitchFamily="34" charset="-78"/>
              <a:cs typeface="Vazir" panose="020B0603030804020204" pitchFamily="34" charset="-78"/>
            </a:endParaRPr>
          </a:p>
        </p:txBody>
      </p:sp>
      <p:sp>
        <p:nvSpPr>
          <p:cNvPr id="9" name="Rectangle 8">
            <a:extLst>
              <a:ext uri="{FF2B5EF4-FFF2-40B4-BE49-F238E27FC236}">
                <a16:creationId xmlns:a16="http://schemas.microsoft.com/office/drawing/2014/main" id="{C06FF86E-BBF3-2E4A-4583-264BF08ED0B4}"/>
              </a:ext>
            </a:extLst>
          </p:cNvPr>
          <p:cNvSpPr/>
          <p:nvPr/>
        </p:nvSpPr>
        <p:spPr>
          <a:xfrm>
            <a:off x="4945626" y="587082"/>
            <a:ext cx="6096000" cy="400110"/>
          </a:xfrm>
          <a:prstGeom prst="rect">
            <a:avLst/>
          </a:prstGeom>
        </p:spPr>
        <p:txBody>
          <a:bodyPr>
            <a:spAutoFit/>
          </a:bodyPr>
          <a:lstStyle/>
          <a:p>
            <a:pPr algn="r" rtl="1"/>
            <a:r>
              <a:rPr lang="fa-IR" sz="2000" b="1" dirty="0">
                <a:solidFill>
                  <a:schemeClr val="bg1"/>
                </a:solidFill>
                <a:latin typeface="Shabnam" panose="020B0603030804020204" pitchFamily="34" charset="-78"/>
                <a:cs typeface="Shabnam" panose="020B0603030804020204" pitchFamily="34" charset="-78"/>
              </a:rPr>
              <a:t>آینده هک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B19998D7-5304-E077-B05E-33C66FD90947}"/>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8458679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6B24843B-AA5D-83A1-8B74-CEFDF4D19210}"/>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4150" b="4150"/>
          <a:stretch>
            <a:fillRect/>
          </a:stretch>
        </p:blipFill>
        <p:spPr/>
      </p:pic>
      <p:sp>
        <p:nvSpPr>
          <p:cNvPr id="3" name="Rectangle 2">
            <a:extLst>
              <a:ext uri="{FF2B5EF4-FFF2-40B4-BE49-F238E27FC236}">
                <a16:creationId xmlns:a16="http://schemas.microsoft.com/office/drawing/2014/main" id="{BD991007-1F7B-5306-C401-EF20293354AB}"/>
              </a:ext>
            </a:extLst>
          </p:cNvPr>
          <p:cNvSpPr/>
          <p:nvPr/>
        </p:nvSpPr>
        <p:spPr>
          <a:xfrm>
            <a:off x="589475" y="1162812"/>
            <a:ext cx="2145139" cy="523220"/>
          </a:xfrm>
          <a:prstGeom prst="rect">
            <a:avLst/>
          </a:prstGeom>
        </p:spPr>
        <p:txBody>
          <a:bodyPr wrap="square">
            <a:spAutoFit/>
          </a:bodyPr>
          <a:lstStyle/>
          <a:p>
            <a:pPr rtl="1">
              <a:lnSpc>
                <a:spcPct val="200000"/>
              </a:lnSpc>
            </a:pPr>
            <a:r>
              <a:rPr lang="en-US" sz="1600" dirty="0">
                <a:latin typeface="Vazir" panose="020B0603030804020204" pitchFamily="34" charset="-78"/>
                <a:cs typeface="Vazir" panose="020B0603030804020204" pitchFamily="34" charset="-78"/>
              </a:rPr>
              <a:t>https://karinsoo.com</a:t>
            </a:r>
          </a:p>
        </p:txBody>
      </p:sp>
      <p:sp>
        <p:nvSpPr>
          <p:cNvPr id="4" name="Rectangle 3">
            <a:extLst>
              <a:ext uri="{FF2B5EF4-FFF2-40B4-BE49-F238E27FC236}">
                <a16:creationId xmlns:a16="http://schemas.microsoft.com/office/drawing/2014/main" id="{BF655696-301C-F031-785F-7B9A6EAF2145}"/>
              </a:ext>
            </a:extLst>
          </p:cNvPr>
          <p:cNvSpPr/>
          <p:nvPr/>
        </p:nvSpPr>
        <p:spPr>
          <a:xfrm>
            <a:off x="589475" y="1654652"/>
            <a:ext cx="2733441" cy="523220"/>
          </a:xfrm>
          <a:prstGeom prst="rect">
            <a:avLst/>
          </a:prstGeom>
        </p:spPr>
        <p:txBody>
          <a:bodyPr wrap="square">
            <a:spAutoFit/>
          </a:bodyPr>
          <a:lstStyle/>
          <a:p>
            <a:pPr rtl="1">
              <a:lnSpc>
                <a:spcPct val="200000"/>
              </a:lnSpc>
            </a:pPr>
            <a:r>
              <a:rPr lang="en-US" sz="1600" dirty="0">
                <a:latin typeface="Vazir" panose="020B0603030804020204" pitchFamily="34" charset="-78"/>
                <a:cs typeface="Vazir" panose="020B0603030804020204" pitchFamily="34" charset="-78"/>
              </a:rPr>
              <a:t>https://maktabkhooneh.org</a:t>
            </a:r>
          </a:p>
        </p:txBody>
      </p:sp>
      <p:sp>
        <p:nvSpPr>
          <p:cNvPr id="5" name="Rectangle 4">
            <a:extLst>
              <a:ext uri="{FF2B5EF4-FFF2-40B4-BE49-F238E27FC236}">
                <a16:creationId xmlns:a16="http://schemas.microsoft.com/office/drawing/2014/main" id="{6ECEF14A-7276-5CA2-F845-B8BF0F4C1AC9}"/>
              </a:ext>
            </a:extLst>
          </p:cNvPr>
          <p:cNvSpPr/>
          <p:nvPr/>
        </p:nvSpPr>
        <p:spPr>
          <a:xfrm>
            <a:off x="589475" y="2228258"/>
            <a:ext cx="5828659" cy="523220"/>
          </a:xfrm>
          <a:prstGeom prst="rect">
            <a:avLst/>
          </a:prstGeom>
        </p:spPr>
        <p:txBody>
          <a:bodyPr wrap="square">
            <a:spAutoFit/>
          </a:bodyPr>
          <a:lstStyle/>
          <a:p>
            <a:pPr rtl="1">
              <a:lnSpc>
                <a:spcPct val="200000"/>
              </a:lnSpc>
            </a:pPr>
            <a:r>
              <a:rPr lang="en-US" sz="1600" dirty="0">
                <a:latin typeface="Vazir" panose="020B0603030804020204" pitchFamily="34" charset="-78"/>
                <a:cs typeface="Vazir" panose="020B0603030804020204" pitchFamily="34" charset="-78"/>
              </a:rPr>
              <a:t>https://era-network.ir</a:t>
            </a:r>
          </a:p>
        </p:txBody>
      </p:sp>
      <p:sp>
        <p:nvSpPr>
          <p:cNvPr id="6" name="Rectangle 5">
            <a:extLst>
              <a:ext uri="{FF2B5EF4-FFF2-40B4-BE49-F238E27FC236}">
                <a16:creationId xmlns:a16="http://schemas.microsoft.com/office/drawing/2014/main" id="{163A5E57-F9AA-06B8-399B-3A20E5856D32}"/>
              </a:ext>
            </a:extLst>
          </p:cNvPr>
          <p:cNvSpPr/>
          <p:nvPr/>
        </p:nvSpPr>
        <p:spPr>
          <a:xfrm>
            <a:off x="589475" y="2846162"/>
            <a:ext cx="4284225" cy="523220"/>
          </a:xfrm>
          <a:prstGeom prst="rect">
            <a:avLst/>
          </a:prstGeom>
        </p:spPr>
        <p:txBody>
          <a:bodyPr wrap="square">
            <a:spAutoFit/>
          </a:bodyPr>
          <a:lstStyle/>
          <a:p>
            <a:pPr rtl="1">
              <a:lnSpc>
                <a:spcPct val="200000"/>
              </a:lnSpc>
            </a:pPr>
            <a:r>
              <a:rPr lang="en-US" sz="1600" dirty="0">
                <a:latin typeface="Vazir" panose="020B0603030804020204" pitchFamily="34" charset="-78"/>
                <a:cs typeface="Vazir" panose="020B0603030804020204" pitchFamily="34" charset="-78"/>
              </a:rPr>
              <a:t>https://www.makeuseof.ir</a:t>
            </a:r>
          </a:p>
        </p:txBody>
      </p:sp>
      <p:sp>
        <p:nvSpPr>
          <p:cNvPr id="7" name="Rectangle 6">
            <a:extLst>
              <a:ext uri="{FF2B5EF4-FFF2-40B4-BE49-F238E27FC236}">
                <a16:creationId xmlns:a16="http://schemas.microsoft.com/office/drawing/2014/main" id="{A7563AA8-29E7-14E7-5FB3-5B007667F63D}"/>
              </a:ext>
            </a:extLst>
          </p:cNvPr>
          <p:cNvSpPr/>
          <p:nvPr/>
        </p:nvSpPr>
        <p:spPr>
          <a:xfrm>
            <a:off x="589475" y="3293704"/>
            <a:ext cx="8801439" cy="523220"/>
          </a:xfrm>
          <a:prstGeom prst="rect">
            <a:avLst/>
          </a:prstGeom>
        </p:spPr>
        <p:txBody>
          <a:bodyPr wrap="square">
            <a:spAutoFit/>
          </a:bodyPr>
          <a:lstStyle/>
          <a:p>
            <a:pPr rtl="1">
              <a:lnSpc>
                <a:spcPct val="200000"/>
              </a:lnSpc>
            </a:pPr>
            <a:r>
              <a:rPr lang="en-US" sz="1600" dirty="0">
                <a:latin typeface="Vazir" panose="020B0603030804020204" pitchFamily="34" charset="-78"/>
                <a:cs typeface="Vazir" panose="020B0603030804020204" pitchFamily="34" charset="-78"/>
              </a:rPr>
              <a:t>https://oneproxy.pro/ir/wiki/gray-hat-hacker</a:t>
            </a:r>
          </a:p>
        </p:txBody>
      </p:sp>
      <p:sp>
        <p:nvSpPr>
          <p:cNvPr id="8" name="Rectangle: Rounded Corners 7">
            <a:extLst>
              <a:ext uri="{FF2B5EF4-FFF2-40B4-BE49-F238E27FC236}">
                <a16:creationId xmlns:a16="http://schemas.microsoft.com/office/drawing/2014/main" id="{2A17069D-EF1C-22B8-060B-5E74264EBE88}"/>
              </a:ext>
            </a:extLst>
          </p:cNvPr>
          <p:cNvSpPr/>
          <p:nvPr/>
        </p:nvSpPr>
        <p:spPr>
          <a:xfrm>
            <a:off x="186431" y="801449"/>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94DDF885-012C-2713-8581-AFE98F7D99E4}"/>
              </a:ext>
            </a:extLst>
          </p:cNvPr>
          <p:cNvSpPr/>
          <p:nvPr/>
        </p:nvSpPr>
        <p:spPr>
          <a:xfrm>
            <a:off x="5424256" y="525719"/>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FAFF1C-1850-525E-5A7E-02D8F1672E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11" name="Rectangle: Rounded Corners 10">
            <a:extLst>
              <a:ext uri="{FF2B5EF4-FFF2-40B4-BE49-F238E27FC236}">
                <a16:creationId xmlns:a16="http://schemas.microsoft.com/office/drawing/2014/main" id="{0C33B7AB-CD6D-C13D-C202-097FD6B15DE6}"/>
              </a:ext>
            </a:extLst>
          </p:cNvPr>
          <p:cNvSpPr/>
          <p:nvPr/>
        </p:nvSpPr>
        <p:spPr>
          <a:xfrm>
            <a:off x="186432" y="148610"/>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3455CB9-0E68-0B90-D9CE-309AAD9F72BD}"/>
              </a:ext>
            </a:extLst>
          </p:cNvPr>
          <p:cNvSpPr/>
          <p:nvPr/>
        </p:nvSpPr>
        <p:spPr>
          <a:xfrm>
            <a:off x="5023068" y="581008"/>
            <a:ext cx="5954649" cy="400110"/>
          </a:xfrm>
          <a:prstGeom prst="rect">
            <a:avLst/>
          </a:prstGeom>
        </p:spPr>
        <p:txBody>
          <a:bodyPr wrap="square">
            <a:spAutoFit/>
          </a:bodyPr>
          <a:lstStyle/>
          <a:p>
            <a:pPr algn="r" rtl="1"/>
            <a:r>
              <a:rPr lang="fa-IR" sz="2000" b="1">
                <a:solidFill>
                  <a:schemeClr val="bg1"/>
                </a:solidFill>
                <a:latin typeface="Shabnam" panose="020B0603030804020204" pitchFamily="34" charset="-78"/>
                <a:cs typeface="Shabnam" panose="020B0603030804020204" pitchFamily="34" charset="-78"/>
              </a:rPr>
              <a:t>منــــــــــابع</a:t>
            </a:r>
            <a:endParaRPr lang="en-US" sz="2000" b="1" dirty="0">
              <a:solidFill>
                <a:schemeClr val="bg1"/>
              </a:solidFill>
              <a:latin typeface="Shabnam" panose="020B0603030804020204" pitchFamily="34" charset="-78"/>
              <a:cs typeface="Shabnam" panose="020B0603030804020204" pitchFamily="34" charset="-78"/>
            </a:endParaRPr>
          </a:p>
        </p:txBody>
      </p:sp>
      <p:sp>
        <p:nvSpPr>
          <p:cNvPr id="15" name="Rectangle 14">
            <a:extLst>
              <a:ext uri="{FF2B5EF4-FFF2-40B4-BE49-F238E27FC236}">
                <a16:creationId xmlns:a16="http://schemas.microsoft.com/office/drawing/2014/main" id="{0FAD3144-61FF-2C64-A941-8C04C44F21C5}"/>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708093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6B1B3C1-F511-7950-D038-A73D8FC4D956}"/>
              </a:ext>
            </a:extLst>
          </p:cNvPr>
          <p:cNvSpPr/>
          <p:nvPr/>
        </p:nvSpPr>
        <p:spPr>
          <a:xfrm>
            <a:off x="1889760" y="2349973"/>
            <a:ext cx="6242304" cy="1569606"/>
          </a:xfrm>
          <a:prstGeom prst="roundRect">
            <a:avLst>
              <a:gd name="adj" fmla="val 1088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DCF1815-0A6D-1C38-E475-B6C280E85DA7}"/>
              </a:ext>
            </a:extLst>
          </p:cNvPr>
          <p:cNvSpPr/>
          <p:nvPr/>
        </p:nvSpPr>
        <p:spPr>
          <a:xfrm>
            <a:off x="1141726" y="2626944"/>
            <a:ext cx="10599169" cy="1015663"/>
          </a:xfrm>
          <a:prstGeom prst="rect">
            <a:avLst/>
          </a:prstGeom>
        </p:spPr>
        <p:txBody>
          <a:bodyPr wrap="square">
            <a:spAutoFit/>
          </a:bodyPr>
          <a:lstStyle/>
          <a:p>
            <a:pPr algn="ctr" rtl="1"/>
            <a:r>
              <a:rPr lang="fa-IR" sz="6000" b="1" dirty="0">
                <a:latin typeface="Shabnam" panose="020B0603030804020204" pitchFamily="34" charset="-78"/>
                <a:cs typeface="Shabnam" panose="020B0603030804020204" pitchFamily="34" charset="-78"/>
              </a:rPr>
              <a:t>با تشکر از توجه شما عزیزان</a:t>
            </a:r>
            <a:endParaRPr lang="en-US" sz="60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8522225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B4369BAA-5C24-B2B8-996A-797BB632446E}"/>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1171" r="11171"/>
          <a:stretch>
            <a:fillRect/>
          </a:stretch>
        </p:blipFill>
        <p:spPr/>
      </p:pic>
      <p:sp>
        <p:nvSpPr>
          <p:cNvPr id="3" name="Rectangle: Rounded Corners 2">
            <a:extLst>
              <a:ext uri="{FF2B5EF4-FFF2-40B4-BE49-F238E27FC236}">
                <a16:creationId xmlns:a16="http://schemas.microsoft.com/office/drawing/2014/main" id="{1450C3FD-36DA-B590-FA92-C09E632D97A0}"/>
              </a:ext>
            </a:extLst>
          </p:cNvPr>
          <p:cNvSpPr/>
          <p:nvPr/>
        </p:nvSpPr>
        <p:spPr>
          <a:xfrm>
            <a:off x="186431" y="790113"/>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69D5695A-3B5E-502F-DA71-E380024B78AA}"/>
              </a:ext>
            </a:extLst>
          </p:cNvPr>
          <p:cNvSpPr/>
          <p:nvPr/>
        </p:nvSpPr>
        <p:spPr>
          <a:xfrm>
            <a:off x="5424256" y="514383"/>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D757C11-1AC2-BBC8-D9A5-177CF92339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2E72BECF-FF23-6554-712F-CA80E7460A23}"/>
              </a:ext>
            </a:extLst>
          </p:cNvPr>
          <p:cNvSpPr/>
          <p:nvPr/>
        </p:nvSpPr>
        <p:spPr>
          <a:xfrm>
            <a:off x="186432" y="137274"/>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BE09B9F-29CB-A5E4-BC80-FA9F0427D5E3}"/>
              </a:ext>
            </a:extLst>
          </p:cNvPr>
          <p:cNvSpPr/>
          <p:nvPr/>
        </p:nvSpPr>
        <p:spPr>
          <a:xfrm>
            <a:off x="7226709" y="589623"/>
            <a:ext cx="3743444"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هکر های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348A9603-1A94-E6AA-5928-7EE9D630BAE5}"/>
              </a:ext>
            </a:extLst>
          </p:cNvPr>
          <p:cNvSpPr/>
          <p:nvPr/>
        </p:nvSpPr>
        <p:spPr>
          <a:xfrm>
            <a:off x="3440784" y="1442953"/>
            <a:ext cx="8201526" cy="3531736"/>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اکثر کلاه خاکستری ها به دنبال پیدا کردن ضعف امنیتی یا آسیب پذیری در سازمان ها هستند تا به سود و درآمد برسند. آنها به مدیران شرکت ها و موسسات پیشنهاد می دهند در ازای دریافت هزینه باگ موجود را برطرف کنند.</a:t>
            </a:r>
          </a:p>
          <a:p>
            <a:pPr algn="justLow" rtl="1">
              <a:lnSpc>
                <a:spcPct val="200000"/>
              </a:lnSpc>
            </a:pPr>
            <a:r>
              <a:rPr lang="fa-IR" sz="1600" dirty="0">
                <a:latin typeface="Vazir" panose="020B0603030804020204" pitchFamily="34" charset="-78"/>
                <a:cs typeface="Vazir" panose="020B0603030804020204" pitchFamily="34" charset="-78"/>
              </a:rPr>
              <a:t>این نوع هک با اینکه معمولا با نیت بدی انجام نمی شود ولی چون بدون اطلاع و اجازه صاحبان آنهاست غیرقانونی تلقی می شود.</a:t>
            </a:r>
          </a:p>
          <a:p>
            <a:pPr algn="justLow" rtl="1">
              <a:lnSpc>
                <a:spcPct val="200000"/>
              </a:lnSpc>
            </a:pPr>
            <a:r>
              <a:rPr lang="fa-IR" sz="1600" dirty="0">
                <a:latin typeface="Vazir" panose="020B0603030804020204" pitchFamily="34" charset="-78"/>
                <a:cs typeface="Vazir" panose="020B0603030804020204" pitchFamily="34" charset="-78"/>
              </a:rPr>
              <a:t>بعضی از هکرهای کلاه خاکستری اطلاعات آسیب پذیری ها را بعد از یافتن در عموم منتشر می کنند ممکن است این مشکل رفع شده باشد یا نشده باشد.</a:t>
            </a:r>
          </a:p>
        </p:txBody>
      </p:sp>
      <p:sp>
        <p:nvSpPr>
          <p:cNvPr id="12" name="Rectangle 11">
            <a:extLst>
              <a:ext uri="{FF2B5EF4-FFF2-40B4-BE49-F238E27FC236}">
                <a16:creationId xmlns:a16="http://schemas.microsoft.com/office/drawing/2014/main" id="{CD7675C4-8B89-7A2C-B5F4-74BA3E7B5DAF}"/>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77887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9C5E4780-37C9-67E9-46AD-BE25D383ADA7}"/>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5517" b="15517"/>
          <a:stretch>
            <a:fillRect/>
          </a:stretch>
        </p:blipFill>
        <p:spPr/>
      </p:pic>
      <p:sp>
        <p:nvSpPr>
          <p:cNvPr id="3" name="Rectangle: Rounded Corners 2">
            <a:extLst>
              <a:ext uri="{FF2B5EF4-FFF2-40B4-BE49-F238E27FC236}">
                <a16:creationId xmlns:a16="http://schemas.microsoft.com/office/drawing/2014/main" id="{A52D6B92-798D-2279-CE74-2AD9547F0309}"/>
              </a:ext>
            </a:extLst>
          </p:cNvPr>
          <p:cNvSpPr/>
          <p:nvPr/>
        </p:nvSpPr>
        <p:spPr>
          <a:xfrm>
            <a:off x="186431" y="790113"/>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9476A403-39AC-575F-19D5-223EBF169D10}"/>
              </a:ext>
            </a:extLst>
          </p:cNvPr>
          <p:cNvSpPr/>
          <p:nvPr/>
        </p:nvSpPr>
        <p:spPr>
          <a:xfrm>
            <a:off x="5424256" y="514383"/>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2FFA47C-9E05-A69C-7DC6-7F53AD5578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FED82ED2-C96A-CEC0-D40E-C65BE7F36053}"/>
              </a:ext>
            </a:extLst>
          </p:cNvPr>
          <p:cNvSpPr/>
          <p:nvPr/>
        </p:nvSpPr>
        <p:spPr>
          <a:xfrm>
            <a:off x="186432" y="137274"/>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C52B39B-BB22-E046-AFE5-6DE2503A2E3C}"/>
              </a:ext>
            </a:extLst>
          </p:cNvPr>
          <p:cNvSpPr/>
          <p:nvPr/>
        </p:nvSpPr>
        <p:spPr>
          <a:xfrm>
            <a:off x="1040177" y="2846784"/>
            <a:ext cx="10481188" cy="369331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بسیاری از هکرهای کلاه خاکستری فریلنسرهایی هستند که به دنبال کسب سود از طریق پیدا کردن آسیب‌پذیری‌ها در ساختار امنیتی سازمان هستند و پیشنهاد می‌کنند آن‌ها را در ازای پرداخت هزینه، برطرف کنند. این هکرها اغلب همان حملات سایبری کلاه سفیدها را روی سیستم‌ها راه‌اندازی می‌کنند. این حملات خلاهای امنیتی را آشکار می‌کند اما هیچ آسیبی ایجاد نمی‌کند. کلاه خاکستری‌ها، بدون اجازه یا اطلاع به دنبال آسیب‌پذیری‌های یک سیستم می‌گردند، اما معمولا از آسیب پذیری‌های یافت شده سوءاستفاده نمی‌کنند و اهداف و انگیزه‌های بدی ندارند. آن‌ها فقط به دنبال این هستند که از تلاش‌های خود چیزی به‌دست آورند. با این حال، این نوع از هک همچنان غیرقانونی تلقی می‌شود.</a:t>
            </a:r>
            <a:endParaRPr lang="en-US" sz="1600" dirty="0">
              <a:latin typeface="Vazir" panose="020B0603030804020204" pitchFamily="34" charset="-78"/>
              <a:cs typeface="Vazir" panose="020B0603030804020204" pitchFamily="34" charset="-78"/>
            </a:endParaRPr>
          </a:p>
        </p:txBody>
      </p:sp>
      <p:sp>
        <p:nvSpPr>
          <p:cNvPr id="10" name="Rectangle 9">
            <a:extLst>
              <a:ext uri="{FF2B5EF4-FFF2-40B4-BE49-F238E27FC236}">
                <a16:creationId xmlns:a16="http://schemas.microsoft.com/office/drawing/2014/main" id="{2A315031-B063-235A-4FC8-83DDA2B17839}"/>
              </a:ext>
            </a:extLst>
          </p:cNvPr>
          <p:cNvSpPr/>
          <p:nvPr/>
        </p:nvSpPr>
        <p:spPr>
          <a:xfrm>
            <a:off x="4994787" y="609289"/>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هکرهای کلاه خاکستری چه کسانی هستند؟</a:t>
            </a:r>
            <a:endParaRPr lang="en-US" sz="2000" b="1" dirty="0">
              <a:solidFill>
                <a:schemeClr val="bg1"/>
              </a:solidFill>
              <a:latin typeface="Shabnam" panose="020B0603030804020204" pitchFamily="34" charset="-78"/>
              <a:cs typeface="Shabnam" panose="020B0603030804020204" pitchFamily="34" charset="-78"/>
            </a:endParaRPr>
          </a:p>
        </p:txBody>
      </p:sp>
      <p:sp>
        <p:nvSpPr>
          <p:cNvPr id="21" name="Rectangle 20">
            <a:extLst>
              <a:ext uri="{FF2B5EF4-FFF2-40B4-BE49-F238E27FC236}">
                <a16:creationId xmlns:a16="http://schemas.microsoft.com/office/drawing/2014/main" id="{252393AF-5C1F-91FF-E590-6CF648041599}"/>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610940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DFEF6324-68BE-2976-4544-2953DB21733F}"/>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3406" r="23406"/>
          <a:stretch>
            <a:fillRect/>
          </a:stretch>
        </p:blipFill>
        <p:spPr/>
      </p:pic>
      <p:sp>
        <p:nvSpPr>
          <p:cNvPr id="3" name="Rectangle: Rounded Corners 2">
            <a:extLst>
              <a:ext uri="{FF2B5EF4-FFF2-40B4-BE49-F238E27FC236}">
                <a16:creationId xmlns:a16="http://schemas.microsoft.com/office/drawing/2014/main" id="{D19FD5D6-443A-CCE5-41B7-B7D66343CA3E}"/>
              </a:ext>
            </a:extLst>
          </p:cNvPr>
          <p:cNvSpPr/>
          <p:nvPr/>
        </p:nvSpPr>
        <p:spPr>
          <a:xfrm>
            <a:off x="186431" y="790113"/>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2147FA04-011C-9829-058D-F0DD9A391229}"/>
              </a:ext>
            </a:extLst>
          </p:cNvPr>
          <p:cNvSpPr/>
          <p:nvPr/>
        </p:nvSpPr>
        <p:spPr>
          <a:xfrm>
            <a:off x="5424256" y="514383"/>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DF2E1E5-6973-1ADF-BCD2-43229608CF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A749E06C-C8A3-ADF8-0B81-329FCBC44FE3}"/>
              </a:ext>
            </a:extLst>
          </p:cNvPr>
          <p:cNvSpPr/>
          <p:nvPr/>
        </p:nvSpPr>
        <p:spPr>
          <a:xfrm>
            <a:off x="186432" y="137274"/>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66DAE3B-A51C-AE61-2ACA-AFE14A5AE3CA}"/>
              </a:ext>
            </a:extLst>
          </p:cNvPr>
          <p:cNvSpPr/>
          <p:nvPr/>
        </p:nvSpPr>
        <p:spPr>
          <a:xfrm>
            <a:off x="4994787" y="581008"/>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هکرهای کلاه خاکستری چه کسانی هستند؟</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02C5BD1E-51DA-0163-F670-583EAED5BD85}"/>
              </a:ext>
            </a:extLst>
          </p:cNvPr>
          <p:cNvSpPr/>
          <p:nvPr/>
        </p:nvSpPr>
        <p:spPr>
          <a:xfrm>
            <a:off x="545335" y="1888473"/>
            <a:ext cx="5742343" cy="3662541"/>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برخی از هکرهای کلاه خاکستری اطلاعات مربوط به آسیب‌پذیری‌ها را پس از اصلاح و رفع آن‌ها، در عموم منتشر می‌کنند. در مواردی نیز ابتدا با شرکت‌های آسیب‌دیده تماس می‌گیرند، اگر پاسخ سریع دریافت نکند، ممکن است تصمیم بگیرند که اطلاعات را به صورت عمومی افشا کند، حتی اگر آسیب‌پذیری برطرف نشده باشد.</a:t>
            </a:r>
            <a:endParaRPr lang="en-US" sz="1600" dirty="0">
              <a:latin typeface="Vazir" panose="020B0603030804020204" pitchFamily="34" charset="-78"/>
              <a:cs typeface="Vazir" panose="020B0603030804020204" pitchFamily="34" charset="-78"/>
            </a:endParaRPr>
          </a:p>
        </p:txBody>
      </p:sp>
      <p:sp>
        <p:nvSpPr>
          <p:cNvPr id="11" name="Rectangle 10">
            <a:extLst>
              <a:ext uri="{FF2B5EF4-FFF2-40B4-BE49-F238E27FC236}">
                <a16:creationId xmlns:a16="http://schemas.microsoft.com/office/drawing/2014/main" id="{05032956-F710-3C34-BCD2-2AA4EBF7732E}"/>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14914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1B0C80C0-266B-2957-1EFC-2B2B734A55D7}"/>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5338" b="25338"/>
          <a:stretch>
            <a:fillRect/>
          </a:stretch>
        </p:blipFill>
        <p:spPr/>
      </p:pic>
      <p:sp>
        <p:nvSpPr>
          <p:cNvPr id="3" name="Rectangle: Rounded Corners 2">
            <a:extLst>
              <a:ext uri="{FF2B5EF4-FFF2-40B4-BE49-F238E27FC236}">
                <a16:creationId xmlns:a16="http://schemas.microsoft.com/office/drawing/2014/main" id="{3A123C85-04B3-C0D0-4B9B-7CF07AED3326}"/>
              </a:ext>
            </a:extLst>
          </p:cNvPr>
          <p:cNvSpPr/>
          <p:nvPr/>
        </p:nvSpPr>
        <p:spPr>
          <a:xfrm>
            <a:off x="186431" y="790113"/>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BBD325B2-CBDD-2FEB-325C-6B8A8CC87AAD}"/>
              </a:ext>
            </a:extLst>
          </p:cNvPr>
          <p:cNvSpPr/>
          <p:nvPr/>
        </p:nvSpPr>
        <p:spPr>
          <a:xfrm>
            <a:off x="5424256" y="514383"/>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6273950-70F8-2EE0-ACFD-9E9F069136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7F582EE7-7D1E-40B2-B3A6-F5C54E8FD943}"/>
              </a:ext>
            </a:extLst>
          </p:cNvPr>
          <p:cNvSpPr/>
          <p:nvPr/>
        </p:nvSpPr>
        <p:spPr>
          <a:xfrm>
            <a:off x="186432" y="137274"/>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7A301B2-5593-0192-5F7A-BFA20C687D85}"/>
              </a:ext>
            </a:extLst>
          </p:cNvPr>
          <p:cNvSpPr/>
          <p:nvPr/>
        </p:nvSpPr>
        <p:spPr>
          <a:xfrm>
            <a:off x="5023068" y="571581"/>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خاستگاه ها و اشاره های اولیه هکرهای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06B38ED2-E449-66F9-1A53-04CD69CA0A90}"/>
              </a:ext>
            </a:extLst>
          </p:cNvPr>
          <p:cNvSpPr/>
          <p:nvPr/>
        </p:nvSpPr>
        <p:spPr>
          <a:xfrm>
            <a:off x="3088042" y="2995367"/>
            <a:ext cx="8433323" cy="2923877"/>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مفهوم هک کلاه خاکستری عمیقاً با تکامل خود هک در هم آمیخته است که به دهه 1960 و 70 بازمی گردد، زمانی که اصطلاح "هکر" برای اشاره به برنامه نویسان ماهر و تحلیلگران سیستم استفاده می شد. در این روزهای اولیه، ایده هک تا حد زیادی مثبت بود و با اکتشاف و جستجوی دانش همراه بود. این تقسیم به "کلاه" بعداً با گسترش پیامدهای هک صورت گرفت.</a:t>
            </a:r>
            <a:endParaRPr lang="en-US" sz="1600" dirty="0">
              <a:latin typeface="Vazir" panose="020B0603030804020204" pitchFamily="34" charset="-78"/>
              <a:cs typeface="Vazir" panose="020B0603030804020204" pitchFamily="34" charset="-78"/>
            </a:endParaRPr>
          </a:p>
        </p:txBody>
      </p:sp>
      <p:sp>
        <p:nvSpPr>
          <p:cNvPr id="13" name="Rectangle 12">
            <a:extLst>
              <a:ext uri="{FF2B5EF4-FFF2-40B4-BE49-F238E27FC236}">
                <a16:creationId xmlns:a16="http://schemas.microsoft.com/office/drawing/2014/main" id="{0AC02C38-EAAA-A840-BEAA-B58D72853869}"/>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289088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424352B3-5FC0-7FEF-A08B-CF5F2BDC44DE}"/>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51949" t="-505" r="7949" b="505"/>
          <a:stretch/>
        </p:blipFill>
        <p:spPr>
          <a:xfrm>
            <a:off x="8070101" y="522752"/>
            <a:ext cx="3746078" cy="5820865"/>
          </a:xfrm>
        </p:spPr>
      </p:pic>
      <p:sp>
        <p:nvSpPr>
          <p:cNvPr id="3" name="Rectangle 2">
            <a:extLst>
              <a:ext uri="{FF2B5EF4-FFF2-40B4-BE49-F238E27FC236}">
                <a16:creationId xmlns:a16="http://schemas.microsoft.com/office/drawing/2014/main" id="{2C901139-4354-05FE-2FB3-47630D185318}"/>
              </a:ext>
            </a:extLst>
          </p:cNvPr>
          <p:cNvSpPr/>
          <p:nvPr/>
        </p:nvSpPr>
        <p:spPr>
          <a:xfrm>
            <a:off x="726959" y="859065"/>
            <a:ext cx="6299688"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در کل، اصلی‌ترین انگیزه برای هک، اهداف مالی است، اما این کار می‌تواند با انگیزه‌های مختلفی نیز انجام شود. کلاه خاکستری‌ها گاهی اوقات این کار را برای به دست آوردن محبوبیت و شناخت در جامعه امنیت سایبری انجام می‌دهند که به طور غیرمستقیم به آنها کمک می‌کند تا در حرفه خود به عنوان متخصصان امنیتی، رشد کنند. با این حال، ممکن است در این راه به شهرت شرکت‌هایی که آسیب‌پذیری‌های امنیتی آن‌ها را به صورت عمومی افشا می‌کنند، لطمه بزنند.</a:t>
            </a:r>
            <a:endParaRPr lang="en-US" sz="1600" dirty="0">
              <a:latin typeface="Vazir" panose="020B0603030804020204" pitchFamily="34" charset="-78"/>
              <a:cs typeface="Vazir" panose="020B0603030804020204" pitchFamily="34" charset="-78"/>
            </a:endParaRPr>
          </a:p>
        </p:txBody>
      </p:sp>
      <p:sp>
        <p:nvSpPr>
          <p:cNvPr id="4" name="Rectangle: Rounded Corners 3">
            <a:extLst>
              <a:ext uri="{FF2B5EF4-FFF2-40B4-BE49-F238E27FC236}">
                <a16:creationId xmlns:a16="http://schemas.microsoft.com/office/drawing/2014/main" id="{0636F9A5-3107-2315-730E-73F41901823C}"/>
              </a:ext>
            </a:extLst>
          </p:cNvPr>
          <p:cNvSpPr/>
          <p:nvPr/>
        </p:nvSpPr>
        <p:spPr>
          <a:xfrm>
            <a:off x="186431" y="790113"/>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D10359B6-7795-63FD-4574-28A77A3B8FDC}"/>
              </a:ext>
            </a:extLst>
          </p:cNvPr>
          <p:cNvSpPr/>
          <p:nvPr/>
        </p:nvSpPr>
        <p:spPr>
          <a:xfrm>
            <a:off x="5424256" y="514383"/>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BB8664F-54BA-DE4E-8185-488DA4C2AB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7" name="Rectangle: Rounded Corners 6">
            <a:extLst>
              <a:ext uri="{FF2B5EF4-FFF2-40B4-BE49-F238E27FC236}">
                <a16:creationId xmlns:a16="http://schemas.microsoft.com/office/drawing/2014/main" id="{C0F7EBB3-9BA4-6D5D-7B59-929C7934A08D}"/>
              </a:ext>
            </a:extLst>
          </p:cNvPr>
          <p:cNvSpPr/>
          <p:nvPr/>
        </p:nvSpPr>
        <p:spPr>
          <a:xfrm>
            <a:off x="186432" y="137274"/>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11AE76F-9FC5-680B-5552-483BC7DCE595}"/>
              </a:ext>
            </a:extLst>
          </p:cNvPr>
          <p:cNvSpPr/>
          <p:nvPr/>
        </p:nvSpPr>
        <p:spPr>
          <a:xfrm>
            <a:off x="5023068" y="571581"/>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انگیزه هکرهای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1BA5E1BF-FA63-B372-9DA8-601155AFE451}"/>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39099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84833836-B67A-458B-39F6-9E42B32AC23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6503" b="16503"/>
          <a:stretch>
            <a:fillRect/>
          </a:stretch>
        </p:blipFill>
        <p:spPr/>
      </p:pic>
      <p:sp>
        <p:nvSpPr>
          <p:cNvPr id="3" name="Rectangle: Rounded Corners 2">
            <a:extLst>
              <a:ext uri="{FF2B5EF4-FFF2-40B4-BE49-F238E27FC236}">
                <a16:creationId xmlns:a16="http://schemas.microsoft.com/office/drawing/2014/main" id="{01C0F498-95B2-7962-20C3-AA7445675D8F}"/>
              </a:ext>
            </a:extLst>
          </p:cNvPr>
          <p:cNvSpPr/>
          <p:nvPr/>
        </p:nvSpPr>
        <p:spPr>
          <a:xfrm>
            <a:off x="186431" y="790113"/>
            <a:ext cx="11629748" cy="5859262"/>
          </a:xfrm>
          <a:prstGeom prst="roundRect">
            <a:avLst>
              <a:gd name="adj" fmla="val 3913"/>
            </a:avLst>
          </a:prstGeom>
          <a:noFill/>
          <a:ln>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63B23B5A-C3C7-5FBD-CD92-48340A0D4B06}"/>
              </a:ext>
            </a:extLst>
          </p:cNvPr>
          <p:cNvSpPr/>
          <p:nvPr/>
        </p:nvSpPr>
        <p:spPr>
          <a:xfrm>
            <a:off x="5424256" y="514383"/>
            <a:ext cx="6218054" cy="515566"/>
          </a:xfrm>
          <a:prstGeom prst="roundRect">
            <a:avLst>
              <a:gd name="adj" fmla="val 28720"/>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F5F65DA-A899-0F72-9224-2767854864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31" y="0"/>
            <a:ext cx="1341269" cy="1341269"/>
          </a:xfrm>
          <a:prstGeom prst="rect">
            <a:avLst/>
          </a:prstGeom>
        </p:spPr>
      </p:pic>
      <p:sp>
        <p:nvSpPr>
          <p:cNvPr id="6" name="Rectangle: Rounded Corners 5">
            <a:extLst>
              <a:ext uri="{FF2B5EF4-FFF2-40B4-BE49-F238E27FC236}">
                <a16:creationId xmlns:a16="http://schemas.microsoft.com/office/drawing/2014/main" id="{77328C56-A3B3-2C4D-860A-D4DDC87401D9}"/>
              </a:ext>
            </a:extLst>
          </p:cNvPr>
          <p:cNvSpPr/>
          <p:nvPr/>
        </p:nvSpPr>
        <p:spPr>
          <a:xfrm>
            <a:off x="186432" y="137274"/>
            <a:ext cx="5140170" cy="515566"/>
          </a:xfrm>
          <a:prstGeom prst="roundRect">
            <a:avLst>
              <a:gd name="adj" fmla="val 30442"/>
            </a:avLst>
          </a:prstGeom>
          <a:solidFill>
            <a:srgbClr val="84848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A795A2B-94D0-8B3F-A3BC-94BE1DC8DF49}"/>
              </a:ext>
            </a:extLst>
          </p:cNvPr>
          <p:cNvSpPr/>
          <p:nvPr/>
        </p:nvSpPr>
        <p:spPr>
          <a:xfrm>
            <a:off x="5023068" y="571581"/>
            <a:ext cx="595464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انگیزه هکرهای کلاه خاکستری</a:t>
            </a:r>
            <a:endParaRPr lang="en-US" sz="20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3190920E-6E6F-E830-8938-A5EB57E4BE01}"/>
              </a:ext>
            </a:extLst>
          </p:cNvPr>
          <p:cNvSpPr/>
          <p:nvPr/>
        </p:nvSpPr>
        <p:spPr>
          <a:xfrm>
            <a:off x="1840761" y="4037522"/>
            <a:ext cx="5106463" cy="2492990"/>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 انگیزه مالی – اصلی ترین آن</a:t>
            </a:r>
          </a:p>
          <a:p>
            <a:pPr algn="ctr" rtl="1">
              <a:lnSpc>
                <a:spcPct val="200000"/>
              </a:lnSpc>
            </a:pPr>
            <a:r>
              <a:rPr lang="fa-IR" sz="1600" dirty="0">
                <a:latin typeface="Vazir" panose="020B0603030804020204" pitchFamily="34" charset="-78"/>
                <a:cs typeface="Vazir" panose="020B0603030804020204" pitchFamily="34" charset="-78"/>
              </a:rPr>
              <a:t>محبوبیت و شناخته شدن در دنیای امنیت</a:t>
            </a:r>
          </a:p>
          <a:p>
            <a:pPr algn="ctr" rtl="1">
              <a:lnSpc>
                <a:spcPct val="200000"/>
              </a:lnSpc>
            </a:pPr>
            <a:r>
              <a:rPr lang="fa-IR" sz="1600" dirty="0">
                <a:latin typeface="Vazir" panose="020B0603030804020204" pitchFamily="34" charset="-78"/>
                <a:cs typeface="Vazir" panose="020B0603030804020204" pitchFamily="34" charset="-78"/>
              </a:rPr>
              <a:t>تبدیل شدن به متخصص امنیت</a:t>
            </a:r>
          </a:p>
          <a:p>
            <a:pPr algn="ctr" rtl="1">
              <a:lnSpc>
                <a:spcPct val="200000"/>
              </a:lnSpc>
            </a:pPr>
            <a:r>
              <a:rPr lang="fa-IR" sz="1600" dirty="0">
                <a:latin typeface="Vazir" panose="020B0603030804020204" pitchFamily="34" charset="-78"/>
                <a:cs typeface="Vazir" panose="020B0603030804020204" pitchFamily="34" charset="-78"/>
              </a:rPr>
              <a:t>تفریح یا کنجکاوی</a:t>
            </a:r>
          </a:p>
          <a:p>
            <a:pPr algn="ctr" rtl="1">
              <a:lnSpc>
                <a:spcPct val="200000"/>
              </a:lnSpc>
            </a:pPr>
            <a:r>
              <a:rPr lang="fa-IR" sz="1600" dirty="0">
                <a:latin typeface="Vazir" panose="020B0603030804020204" pitchFamily="34" charset="-78"/>
                <a:cs typeface="Vazir" panose="020B0603030804020204" pitchFamily="34" charset="-78"/>
              </a:rPr>
              <a:t>افشای عمومی اطلاعات برخی شرکت ها</a:t>
            </a:r>
            <a:endParaRPr lang="en-US" sz="1600" dirty="0">
              <a:latin typeface="Vazir" panose="020B0603030804020204" pitchFamily="34" charset="-78"/>
              <a:cs typeface="Vazir" panose="020B0603030804020204" pitchFamily="34" charset="-78"/>
            </a:endParaRPr>
          </a:p>
        </p:txBody>
      </p:sp>
      <p:sp>
        <p:nvSpPr>
          <p:cNvPr id="11" name="Rectangle 10">
            <a:extLst>
              <a:ext uri="{FF2B5EF4-FFF2-40B4-BE49-F238E27FC236}">
                <a16:creationId xmlns:a16="http://schemas.microsoft.com/office/drawing/2014/main" id="{9EC76DBE-7B77-3E46-983E-0FD500A439B5}"/>
              </a:ext>
            </a:extLst>
          </p:cNvPr>
          <p:cNvSpPr/>
          <p:nvPr/>
        </p:nvSpPr>
        <p:spPr>
          <a:xfrm>
            <a:off x="186431" y="199198"/>
            <a:ext cx="5140170"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دانشگاه صنعتی اصفهان، دانشکده مهندسی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2733345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TotalTime>
  <Words>2877</Words>
  <Application>Microsoft Office PowerPoint</Application>
  <PresentationFormat>Widescreen</PresentationFormat>
  <Paragraphs>149</Paragraphs>
  <Slides>33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31</cp:revision>
  <dcterms:created xsi:type="dcterms:W3CDTF">2024-04-22T21:58:06Z</dcterms:created>
  <dcterms:modified xsi:type="dcterms:W3CDTF">2024-04-27T10:39:36Z</dcterms:modified>
</cp:coreProperties>
</file>