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31" r:id="rId2"/>
    <p:sldId id="302" r:id="rId3"/>
    <p:sldId id="256" r:id="rId4"/>
    <p:sldId id="304" r:id="rId5"/>
    <p:sldId id="303" r:id="rId6"/>
    <p:sldId id="301" r:id="rId7"/>
    <p:sldId id="305" r:id="rId8"/>
    <p:sldId id="306" r:id="rId9"/>
    <p:sldId id="307" r:id="rId10"/>
    <p:sldId id="308" r:id="rId11"/>
    <p:sldId id="320" r:id="rId12"/>
    <p:sldId id="310" r:id="rId13"/>
    <p:sldId id="309" r:id="rId14"/>
    <p:sldId id="311" r:id="rId15"/>
    <p:sldId id="312" r:id="rId16"/>
    <p:sldId id="313" r:id="rId17"/>
    <p:sldId id="314" r:id="rId18"/>
    <p:sldId id="315" r:id="rId19"/>
    <p:sldId id="316" r:id="rId20"/>
    <p:sldId id="317" r:id="rId21"/>
    <p:sldId id="318" r:id="rId22"/>
    <p:sldId id="319" r:id="rId23"/>
    <p:sldId id="257" r:id="rId24"/>
    <p:sldId id="321" r:id="rId25"/>
    <p:sldId id="258" r:id="rId26"/>
    <p:sldId id="298" r:id="rId27"/>
    <p:sldId id="299" r:id="rId28"/>
    <p:sldId id="300" r:id="rId29"/>
    <p:sldId id="260" r:id="rId30"/>
    <p:sldId id="324" r:id="rId31"/>
    <p:sldId id="323" r:id="rId32"/>
    <p:sldId id="326" r:id="rId33"/>
    <p:sldId id="327" r:id="rId34"/>
    <p:sldId id="325" r:id="rId35"/>
    <p:sldId id="328" r:id="rId36"/>
    <p:sldId id="261" r:id="rId37"/>
    <p:sldId id="262" r:id="rId38"/>
    <p:sldId id="329" r:id="rId39"/>
    <p:sldId id="330" r:id="rId40"/>
    <p:sldId id="322" r:id="rId41"/>
    <p:sldId id="259" r:id="rId42"/>
    <p:sldId id="332"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DBDB"/>
    <a:srgbClr val="5E647C"/>
    <a:srgbClr val="767171"/>
    <a:srgbClr val="A4310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40" autoAdjust="0"/>
    <p:restoredTop sz="94660"/>
  </p:normalViewPr>
  <p:slideViewPr>
    <p:cSldViewPr snapToGrid="0">
      <p:cViewPr>
        <p:scale>
          <a:sx n="52" d="100"/>
          <a:sy n="52" d="100"/>
        </p:scale>
        <p:origin x="1133" y="6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D361AB-8A45-43B7-8AA5-D7AC51574AB0}"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4A7B53CD-FE7C-48BF-9DF2-CB7226CE8E72}">
      <dgm:prSet/>
      <dgm:spPr>
        <a:solidFill>
          <a:srgbClr val="5E647C"/>
        </a:solidFill>
      </dgm:spPr>
      <dgm:t>
        <a:bodyPr/>
        <a:lstStyle/>
        <a:p>
          <a:pPr rtl="0"/>
          <a:r>
            <a:rPr lang="en-US">
              <a:latin typeface="Times New Roman" panose="02020603050405020304" pitchFamily="18" charset="0"/>
              <a:cs typeface="Times New Roman" panose="02020603050405020304" pitchFamily="18" charset="0"/>
            </a:rPr>
            <a:t>DHCP</a:t>
          </a:r>
        </a:p>
      </dgm:t>
    </dgm:pt>
    <dgm:pt modelId="{FFBD9EFB-D972-4D3F-B3A1-C4DBA3201425}" type="parTrans" cxnId="{0B3D0688-06FC-4AA8-B6B9-C099022EFB72}">
      <dgm:prSet/>
      <dgm:spPr/>
      <dgm:t>
        <a:bodyPr/>
        <a:lstStyle/>
        <a:p>
          <a:endParaRPr lang="en-US">
            <a:latin typeface="Times New Roman" panose="02020603050405020304" pitchFamily="18" charset="0"/>
            <a:cs typeface="Times New Roman" panose="02020603050405020304" pitchFamily="18" charset="0"/>
          </a:endParaRPr>
        </a:p>
      </dgm:t>
    </dgm:pt>
    <dgm:pt modelId="{B0290396-0BEB-4A6C-9BEE-618C1DFBA692}" type="sibTrans" cxnId="{0B3D0688-06FC-4AA8-B6B9-C099022EFB72}">
      <dgm:prSet/>
      <dgm:spPr/>
      <dgm:t>
        <a:bodyPr/>
        <a:lstStyle/>
        <a:p>
          <a:endParaRPr lang="en-US">
            <a:latin typeface="Times New Roman" panose="02020603050405020304" pitchFamily="18" charset="0"/>
            <a:cs typeface="Times New Roman" panose="02020603050405020304" pitchFamily="18" charset="0"/>
          </a:endParaRPr>
        </a:p>
      </dgm:t>
    </dgm:pt>
    <dgm:pt modelId="{9E287C57-A15D-4B88-BB6C-3C77D5F9A431}">
      <dgm:prSet/>
      <dgm:spPr>
        <a:solidFill>
          <a:schemeClr val="accent3">
            <a:lumMod val="40000"/>
            <a:lumOff val="60000"/>
          </a:schemeClr>
        </a:solidFill>
      </dgm:spPr>
      <dgm:t>
        <a:bodyPr/>
        <a:lstStyle/>
        <a:p>
          <a:pPr rtl="0"/>
          <a:r>
            <a:rPr lang="en-US">
              <a:solidFill>
                <a:schemeClr val="tx1"/>
              </a:solidFill>
              <a:latin typeface="Times New Roman" panose="02020603050405020304" pitchFamily="18" charset="0"/>
              <a:cs typeface="Times New Roman" panose="02020603050405020304" pitchFamily="18" charset="0"/>
            </a:rPr>
            <a:t>NAT</a:t>
          </a:r>
        </a:p>
      </dgm:t>
    </dgm:pt>
    <dgm:pt modelId="{2CBA8BDA-E8D0-4AB0-9E9C-1203C9924F7E}" type="parTrans" cxnId="{9621BF23-1207-4379-B08B-112C67DBC53E}">
      <dgm:prSet/>
      <dgm:spPr/>
      <dgm:t>
        <a:bodyPr/>
        <a:lstStyle/>
        <a:p>
          <a:endParaRPr lang="en-US">
            <a:latin typeface="Times New Roman" panose="02020603050405020304" pitchFamily="18" charset="0"/>
            <a:cs typeface="Times New Roman" panose="02020603050405020304" pitchFamily="18" charset="0"/>
          </a:endParaRPr>
        </a:p>
      </dgm:t>
    </dgm:pt>
    <dgm:pt modelId="{A084375C-835F-4B3E-8B73-25CBC8E57E96}" type="sibTrans" cxnId="{9621BF23-1207-4379-B08B-112C67DBC53E}">
      <dgm:prSet/>
      <dgm:spPr/>
      <dgm:t>
        <a:bodyPr/>
        <a:lstStyle/>
        <a:p>
          <a:endParaRPr lang="en-US">
            <a:latin typeface="Times New Roman" panose="02020603050405020304" pitchFamily="18" charset="0"/>
            <a:cs typeface="Times New Roman" panose="02020603050405020304" pitchFamily="18" charset="0"/>
          </a:endParaRPr>
        </a:p>
      </dgm:t>
    </dgm:pt>
    <dgm:pt modelId="{6679DD8E-A0DB-4A17-963E-8C2B395966F1}">
      <dgm:prSet/>
      <dgm:spPr>
        <a:solidFill>
          <a:srgbClr val="5E647C"/>
        </a:solidFill>
      </dgm:spPr>
      <dgm:t>
        <a:bodyPr/>
        <a:lstStyle/>
        <a:p>
          <a:pPr rtl="0"/>
          <a:r>
            <a:rPr lang="en-US">
              <a:latin typeface="Times New Roman" panose="02020603050405020304" pitchFamily="18" charset="0"/>
              <a:cs typeface="Times New Roman" panose="02020603050405020304" pitchFamily="18" charset="0"/>
            </a:rPr>
            <a:t>Sub netting</a:t>
          </a:r>
        </a:p>
      </dgm:t>
    </dgm:pt>
    <dgm:pt modelId="{883CE141-3311-4D9D-8ECE-953A9828DA6B}" type="parTrans" cxnId="{286F1EB3-C1F3-4E96-86B4-FC316A76AD22}">
      <dgm:prSet/>
      <dgm:spPr/>
      <dgm:t>
        <a:bodyPr/>
        <a:lstStyle/>
        <a:p>
          <a:endParaRPr lang="en-US">
            <a:latin typeface="Times New Roman" panose="02020603050405020304" pitchFamily="18" charset="0"/>
            <a:cs typeface="Times New Roman" panose="02020603050405020304" pitchFamily="18" charset="0"/>
          </a:endParaRPr>
        </a:p>
      </dgm:t>
    </dgm:pt>
    <dgm:pt modelId="{9E08AE7C-970E-48A6-9AE8-0A5DB49671CA}" type="sibTrans" cxnId="{286F1EB3-C1F3-4E96-86B4-FC316A76AD22}">
      <dgm:prSet/>
      <dgm:spPr/>
      <dgm:t>
        <a:bodyPr/>
        <a:lstStyle/>
        <a:p>
          <a:endParaRPr lang="en-US">
            <a:latin typeface="Times New Roman" panose="02020603050405020304" pitchFamily="18" charset="0"/>
            <a:cs typeface="Times New Roman" panose="02020603050405020304" pitchFamily="18" charset="0"/>
          </a:endParaRPr>
        </a:p>
      </dgm:t>
    </dgm:pt>
    <dgm:pt modelId="{A945C544-5A4F-47C7-91E3-82F2BABEFB3A}">
      <dgm:prSet/>
      <dgm:spPr>
        <a:solidFill>
          <a:srgbClr val="DBDBDB"/>
        </a:solidFill>
      </dgm:spPr>
      <dgm:t>
        <a:bodyPr/>
        <a:lstStyle/>
        <a:p>
          <a:pPr rtl="0"/>
          <a:r>
            <a:rPr lang="en-US">
              <a:solidFill>
                <a:schemeClr val="tx1"/>
              </a:solidFill>
              <a:latin typeface="Times New Roman" panose="02020603050405020304" pitchFamily="18" charset="0"/>
              <a:cs typeface="Times New Roman" panose="02020603050405020304" pitchFamily="18" charset="0"/>
            </a:rPr>
            <a:t>IPv4</a:t>
          </a:r>
        </a:p>
      </dgm:t>
    </dgm:pt>
    <dgm:pt modelId="{AFC65F08-07C4-4B2D-B512-18204C3B2C84}" type="parTrans" cxnId="{DD5D92FC-B1E2-49A0-9A87-B85208687562}">
      <dgm:prSet/>
      <dgm:spPr/>
      <dgm:t>
        <a:bodyPr/>
        <a:lstStyle/>
        <a:p>
          <a:endParaRPr lang="en-US">
            <a:latin typeface="Times New Roman" panose="02020603050405020304" pitchFamily="18" charset="0"/>
            <a:cs typeface="Times New Roman" panose="02020603050405020304" pitchFamily="18" charset="0"/>
          </a:endParaRPr>
        </a:p>
      </dgm:t>
    </dgm:pt>
    <dgm:pt modelId="{B93CFC50-3B0B-44C7-8138-C3B7C9C89317}" type="sibTrans" cxnId="{DD5D92FC-B1E2-49A0-9A87-B85208687562}">
      <dgm:prSet/>
      <dgm:spPr/>
      <dgm:t>
        <a:bodyPr/>
        <a:lstStyle/>
        <a:p>
          <a:endParaRPr lang="en-US">
            <a:latin typeface="Times New Roman" panose="02020603050405020304" pitchFamily="18" charset="0"/>
            <a:cs typeface="Times New Roman" panose="02020603050405020304" pitchFamily="18" charset="0"/>
          </a:endParaRPr>
        </a:p>
      </dgm:t>
    </dgm:pt>
    <dgm:pt modelId="{48DD3BC7-977D-41B4-A7C8-0F0B847BAD27}">
      <dgm:prSet/>
      <dgm:spPr>
        <a:solidFill>
          <a:srgbClr val="DBDBDB"/>
        </a:solidFill>
      </dgm:spPr>
      <dgm:t>
        <a:bodyPr/>
        <a:lstStyle/>
        <a:p>
          <a:pPr rtl="0"/>
          <a:r>
            <a:rPr lang="en-US">
              <a:solidFill>
                <a:schemeClr val="tx1"/>
              </a:solidFill>
              <a:latin typeface="Times New Roman" panose="02020603050405020304" pitchFamily="18" charset="0"/>
              <a:cs typeface="Times New Roman" panose="02020603050405020304" pitchFamily="18" charset="0"/>
            </a:rPr>
            <a:t>IPv6</a:t>
          </a:r>
        </a:p>
      </dgm:t>
    </dgm:pt>
    <dgm:pt modelId="{A87BA25E-EB7A-4F70-AD67-CFAF94485A74}" type="parTrans" cxnId="{A32EC1C6-4B43-4716-9A63-6D59F2B6F50D}">
      <dgm:prSet/>
      <dgm:spPr/>
      <dgm:t>
        <a:bodyPr/>
        <a:lstStyle/>
        <a:p>
          <a:endParaRPr lang="en-US">
            <a:latin typeface="Times New Roman" panose="02020603050405020304" pitchFamily="18" charset="0"/>
            <a:cs typeface="Times New Roman" panose="02020603050405020304" pitchFamily="18" charset="0"/>
          </a:endParaRPr>
        </a:p>
      </dgm:t>
    </dgm:pt>
    <dgm:pt modelId="{2DF78A13-1293-49B6-8AF0-AA3E0A555144}" type="sibTrans" cxnId="{A32EC1C6-4B43-4716-9A63-6D59F2B6F50D}">
      <dgm:prSet/>
      <dgm:spPr/>
      <dgm:t>
        <a:bodyPr/>
        <a:lstStyle/>
        <a:p>
          <a:endParaRPr lang="en-US">
            <a:latin typeface="Times New Roman" panose="02020603050405020304" pitchFamily="18" charset="0"/>
            <a:cs typeface="Times New Roman" panose="02020603050405020304" pitchFamily="18" charset="0"/>
          </a:endParaRPr>
        </a:p>
      </dgm:t>
    </dgm:pt>
    <dgm:pt modelId="{6EA1B1D4-9381-4381-BC8D-33E914B6B7DE}">
      <dgm:prSet/>
      <dgm:spPr>
        <a:solidFill>
          <a:srgbClr val="5E647C"/>
        </a:solidFill>
      </dgm:spPr>
      <dgm:t>
        <a:bodyPr/>
        <a:lstStyle/>
        <a:p>
          <a:pPr rtl="0"/>
          <a:r>
            <a:rPr lang="en-US">
              <a:latin typeface="Times New Roman" panose="02020603050405020304" pitchFamily="18" charset="0"/>
              <a:cs typeface="Times New Roman" panose="02020603050405020304" pitchFamily="18" charset="0"/>
            </a:rPr>
            <a:t>Public v Private IP</a:t>
          </a:r>
        </a:p>
      </dgm:t>
    </dgm:pt>
    <dgm:pt modelId="{2D6CFA54-AD89-4F4F-B810-654298EBB261}" type="parTrans" cxnId="{902BF2C8-76C3-4BA5-B773-BBE98D289C51}">
      <dgm:prSet/>
      <dgm:spPr/>
      <dgm:t>
        <a:bodyPr/>
        <a:lstStyle/>
        <a:p>
          <a:endParaRPr lang="en-US">
            <a:latin typeface="Times New Roman" panose="02020603050405020304" pitchFamily="18" charset="0"/>
            <a:cs typeface="Times New Roman" panose="02020603050405020304" pitchFamily="18" charset="0"/>
          </a:endParaRPr>
        </a:p>
      </dgm:t>
    </dgm:pt>
    <dgm:pt modelId="{7F0214B5-B6B3-4AE1-A7EB-4B507BEB82B0}" type="sibTrans" cxnId="{902BF2C8-76C3-4BA5-B773-BBE98D289C51}">
      <dgm:prSet/>
      <dgm:spPr/>
      <dgm:t>
        <a:bodyPr/>
        <a:lstStyle/>
        <a:p>
          <a:endParaRPr lang="en-US">
            <a:latin typeface="Times New Roman" panose="02020603050405020304" pitchFamily="18" charset="0"/>
            <a:cs typeface="Times New Roman" panose="02020603050405020304" pitchFamily="18" charset="0"/>
          </a:endParaRPr>
        </a:p>
      </dgm:t>
    </dgm:pt>
    <dgm:pt modelId="{819AF888-0C91-4A56-9752-DA624045E621}">
      <dgm:prSet/>
      <dgm:spPr>
        <a:solidFill>
          <a:srgbClr val="DBDBDB"/>
        </a:solidFill>
      </dgm:spPr>
      <dgm:t>
        <a:bodyPr/>
        <a:lstStyle/>
        <a:p>
          <a:pPr rtl="0"/>
          <a:r>
            <a:rPr lang="en-US" dirty="0">
              <a:solidFill>
                <a:schemeClr val="tx1"/>
              </a:solidFill>
              <a:latin typeface="Times New Roman" panose="02020603050405020304" pitchFamily="18" charset="0"/>
              <a:cs typeface="Times New Roman" panose="02020603050405020304" pitchFamily="18" charset="0"/>
            </a:rPr>
            <a:t>DNS</a:t>
          </a:r>
        </a:p>
      </dgm:t>
    </dgm:pt>
    <dgm:pt modelId="{90AC348D-E3DF-4259-820C-2477B816158C}" type="parTrans" cxnId="{BA96D852-BC8A-4A93-B903-A23013F30964}">
      <dgm:prSet/>
      <dgm:spPr/>
      <dgm:t>
        <a:bodyPr/>
        <a:lstStyle/>
        <a:p>
          <a:endParaRPr lang="en-US">
            <a:latin typeface="Times New Roman" panose="02020603050405020304" pitchFamily="18" charset="0"/>
            <a:cs typeface="Times New Roman" panose="02020603050405020304" pitchFamily="18" charset="0"/>
          </a:endParaRPr>
        </a:p>
      </dgm:t>
    </dgm:pt>
    <dgm:pt modelId="{01216B86-BF85-4C47-A316-2B0DFB3D26A4}" type="sibTrans" cxnId="{BA96D852-BC8A-4A93-B903-A23013F30964}">
      <dgm:prSet/>
      <dgm:spPr/>
      <dgm:t>
        <a:bodyPr/>
        <a:lstStyle/>
        <a:p>
          <a:endParaRPr lang="en-US">
            <a:latin typeface="Times New Roman" panose="02020603050405020304" pitchFamily="18" charset="0"/>
            <a:cs typeface="Times New Roman" panose="02020603050405020304" pitchFamily="18" charset="0"/>
          </a:endParaRPr>
        </a:p>
      </dgm:t>
    </dgm:pt>
    <dgm:pt modelId="{0FF20397-6385-4AF5-AA45-6A3BCD3DB3DA}">
      <dgm:prSet/>
      <dgm:spPr>
        <a:solidFill>
          <a:srgbClr val="5E647C"/>
        </a:solidFill>
      </dgm:spPr>
      <dgm:t>
        <a:bodyPr/>
        <a:lstStyle/>
        <a:p>
          <a:pPr rtl="0"/>
          <a:r>
            <a:rPr lang="en-US" dirty="0">
              <a:latin typeface="Times New Roman" panose="02020603050405020304" pitchFamily="18" charset="0"/>
              <a:cs typeface="Times New Roman" panose="02020603050405020304" pitchFamily="18" charset="0"/>
            </a:rPr>
            <a:t>Routers and Switches</a:t>
          </a:r>
        </a:p>
      </dgm:t>
    </dgm:pt>
    <dgm:pt modelId="{3008D42F-2BF4-44CC-8E76-F5ABB6CCD311}" type="parTrans" cxnId="{4B6CA64F-15AA-4E59-A9EE-D391CEB40AD5}">
      <dgm:prSet/>
      <dgm:spPr/>
      <dgm:t>
        <a:bodyPr/>
        <a:lstStyle/>
        <a:p>
          <a:endParaRPr lang="en-US">
            <a:latin typeface="Times New Roman" panose="02020603050405020304" pitchFamily="18" charset="0"/>
            <a:cs typeface="Times New Roman" panose="02020603050405020304" pitchFamily="18" charset="0"/>
          </a:endParaRPr>
        </a:p>
      </dgm:t>
    </dgm:pt>
    <dgm:pt modelId="{708E4924-B31A-4E6E-ABCA-6AF6B43F9909}" type="sibTrans" cxnId="{4B6CA64F-15AA-4E59-A9EE-D391CEB40AD5}">
      <dgm:prSet/>
      <dgm:spPr/>
      <dgm:t>
        <a:bodyPr/>
        <a:lstStyle/>
        <a:p>
          <a:endParaRPr lang="en-US">
            <a:latin typeface="Times New Roman" panose="02020603050405020304" pitchFamily="18" charset="0"/>
            <a:cs typeface="Times New Roman" panose="02020603050405020304" pitchFamily="18" charset="0"/>
          </a:endParaRPr>
        </a:p>
      </dgm:t>
    </dgm:pt>
    <dgm:pt modelId="{961EC3DC-3762-4D2D-90EE-D867943DD3CE}">
      <dgm:prSet/>
      <dgm:spPr>
        <a:solidFill>
          <a:srgbClr val="5E647C"/>
        </a:solidFill>
      </dgm:spPr>
      <dgm:t>
        <a:bodyPr/>
        <a:lstStyle/>
        <a:p>
          <a:pPr rtl="0"/>
          <a:r>
            <a:rPr lang="en-US">
              <a:latin typeface="Times New Roman" panose="02020603050405020304" pitchFamily="18" charset="0"/>
              <a:cs typeface="Times New Roman" panose="02020603050405020304" pitchFamily="18" charset="0"/>
            </a:rPr>
            <a:t>VLANs</a:t>
          </a:r>
        </a:p>
      </dgm:t>
    </dgm:pt>
    <dgm:pt modelId="{642801F3-7B75-4105-A8A8-6A7AB33703D8}" type="parTrans" cxnId="{3EC9DDFB-DAC8-49B1-9188-A60A2A7698E0}">
      <dgm:prSet/>
      <dgm:spPr/>
      <dgm:t>
        <a:bodyPr/>
        <a:lstStyle/>
        <a:p>
          <a:endParaRPr lang="en-US">
            <a:latin typeface="Times New Roman" panose="02020603050405020304" pitchFamily="18" charset="0"/>
            <a:cs typeface="Times New Roman" panose="02020603050405020304" pitchFamily="18" charset="0"/>
          </a:endParaRPr>
        </a:p>
      </dgm:t>
    </dgm:pt>
    <dgm:pt modelId="{B6A9D4FA-66A0-4662-BBB4-ECA13250FF4E}" type="sibTrans" cxnId="{3EC9DDFB-DAC8-49B1-9188-A60A2A7698E0}">
      <dgm:prSet/>
      <dgm:spPr/>
      <dgm:t>
        <a:bodyPr/>
        <a:lstStyle/>
        <a:p>
          <a:endParaRPr lang="en-US">
            <a:latin typeface="Times New Roman" panose="02020603050405020304" pitchFamily="18" charset="0"/>
            <a:cs typeface="Times New Roman" panose="02020603050405020304" pitchFamily="18" charset="0"/>
          </a:endParaRPr>
        </a:p>
      </dgm:t>
    </dgm:pt>
    <dgm:pt modelId="{671F28F7-65AB-4C02-AF9A-8A635AB60DF3}">
      <dgm:prSet/>
      <dgm:spPr>
        <a:solidFill>
          <a:srgbClr val="DBDBDB"/>
        </a:solidFill>
      </dgm:spPr>
      <dgm:t>
        <a:bodyPr/>
        <a:lstStyle/>
        <a:p>
          <a:pPr rtl="0"/>
          <a:r>
            <a:rPr lang="en-US">
              <a:solidFill>
                <a:schemeClr val="tx1"/>
              </a:solidFill>
              <a:latin typeface="Times New Roman" panose="02020603050405020304" pitchFamily="18" charset="0"/>
              <a:cs typeface="Times New Roman" panose="02020603050405020304" pitchFamily="18" charset="0"/>
            </a:rPr>
            <a:t>OSI model</a:t>
          </a:r>
        </a:p>
      </dgm:t>
    </dgm:pt>
    <dgm:pt modelId="{4B135FFD-BD61-4F82-AB91-9E136E016589}" type="parTrans" cxnId="{A8C91E33-5209-41CA-8BE6-29B7ED3188BB}">
      <dgm:prSet/>
      <dgm:spPr/>
      <dgm:t>
        <a:bodyPr/>
        <a:lstStyle/>
        <a:p>
          <a:endParaRPr lang="en-US">
            <a:latin typeface="Times New Roman" panose="02020603050405020304" pitchFamily="18" charset="0"/>
            <a:cs typeface="Times New Roman" panose="02020603050405020304" pitchFamily="18" charset="0"/>
          </a:endParaRPr>
        </a:p>
      </dgm:t>
    </dgm:pt>
    <dgm:pt modelId="{30514E88-B8BC-4054-830E-5EC7D0BA22E4}" type="sibTrans" cxnId="{A8C91E33-5209-41CA-8BE6-29B7ED3188BB}">
      <dgm:prSet/>
      <dgm:spPr/>
      <dgm:t>
        <a:bodyPr/>
        <a:lstStyle/>
        <a:p>
          <a:endParaRPr lang="en-US">
            <a:latin typeface="Times New Roman" panose="02020603050405020304" pitchFamily="18" charset="0"/>
            <a:cs typeface="Times New Roman" panose="02020603050405020304" pitchFamily="18" charset="0"/>
          </a:endParaRPr>
        </a:p>
      </dgm:t>
    </dgm:pt>
    <dgm:pt modelId="{1087117A-27BD-4DA5-AFF7-0A350398A375}">
      <dgm:prSet/>
      <dgm:spPr>
        <a:solidFill>
          <a:srgbClr val="5E647C"/>
        </a:solidFill>
      </dgm:spPr>
      <dgm:t>
        <a:bodyPr/>
        <a:lstStyle/>
        <a:p>
          <a:pPr rtl="0"/>
          <a:r>
            <a:rPr lang="en-US">
              <a:latin typeface="Times New Roman" panose="02020603050405020304" pitchFamily="18" charset="0"/>
              <a:cs typeface="Times New Roman" panose="02020603050405020304" pitchFamily="18" charset="0"/>
            </a:rPr>
            <a:t>MAC addres</a:t>
          </a:r>
        </a:p>
      </dgm:t>
    </dgm:pt>
    <dgm:pt modelId="{0A4E6C8B-902D-4EFF-819D-EAF1A022C8EA}" type="parTrans" cxnId="{8BA57709-E684-4352-933F-FF400C862E83}">
      <dgm:prSet/>
      <dgm:spPr/>
      <dgm:t>
        <a:bodyPr/>
        <a:lstStyle/>
        <a:p>
          <a:endParaRPr lang="en-US">
            <a:latin typeface="Times New Roman" panose="02020603050405020304" pitchFamily="18" charset="0"/>
            <a:cs typeface="Times New Roman" panose="02020603050405020304" pitchFamily="18" charset="0"/>
          </a:endParaRPr>
        </a:p>
      </dgm:t>
    </dgm:pt>
    <dgm:pt modelId="{C0815FDC-210D-4956-809C-209BC09E1769}" type="sibTrans" cxnId="{8BA57709-E684-4352-933F-FF400C862E83}">
      <dgm:prSet/>
      <dgm:spPr/>
      <dgm:t>
        <a:bodyPr/>
        <a:lstStyle/>
        <a:p>
          <a:endParaRPr lang="en-US">
            <a:latin typeface="Times New Roman" panose="02020603050405020304" pitchFamily="18" charset="0"/>
            <a:cs typeface="Times New Roman" panose="02020603050405020304" pitchFamily="18" charset="0"/>
          </a:endParaRPr>
        </a:p>
      </dgm:t>
    </dgm:pt>
    <dgm:pt modelId="{D1A0D65B-74B8-4F6A-B154-8AB57C8117A5}">
      <dgm:prSet/>
      <dgm:spPr>
        <a:solidFill>
          <a:srgbClr val="DBDBDB"/>
        </a:solidFill>
      </dgm:spPr>
      <dgm:t>
        <a:bodyPr/>
        <a:lstStyle/>
        <a:p>
          <a:pPr rtl="0"/>
          <a:r>
            <a:rPr lang="en-US">
              <a:solidFill>
                <a:schemeClr val="tx1"/>
              </a:solidFill>
              <a:latin typeface="Times New Roman" panose="02020603050405020304" pitchFamily="18" charset="0"/>
              <a:cs typeface="Times New Roman" panose="02020603050405020304" pitchFamily="18" charset="0"/>
            </a:rPr>
            <a:t>ARP</a:t>
          </a:r>
        </a:p>
      </dgm:t>
    </dgm:pt>
    <dgm:pt modelId="{5150CBBF-9CD7-4423-BC29-D2421EAFE10D}" type="parTrans" cxnId="{CC0841C5-3032-4A85-9598-8A2744D9F7E9}">
      <dgm:prSet/>
      <dgm:spPr/>
      <dgm:t>
        <a:bodyPr/>
        <a:lstStyle/>
        <a:p>
          <a:endParaRPr lang="en-US">
            <a:latin typeface="Times New Roman" panose="02020603050405020304" pitchFamily="18" charset="0"/>
            <a:cs typeface="Times New Roman" panose="02020603050405020304" pitchFamily="18" charset="0"/>
          </a:endParaRPr>
        </a:p>
      </dgm:t>
    </dgm:pt>
    <dgm:pt modelId="{C34CEB28-1363-4670-9502-5DCED6F1B4B8}" type="sibTrans" cxnId="{CC0841C5-3032-4A85-9598-8A2744D9F7E9}">
      <dgm:prSet/>
      <dgm:spPr/>
      <dgm:t>
        <a:bodyPr/>
        <a:lstStyle/>
        <a:p>
          <a:endParaRPr lang="en-US">
            <a:latin typeface="Times New Roman" panose="02020603050405020304" pitchFamily="18" charset="0"/>
            <a:cs typeface="Times New Roman" panose="02020603050405020304" pitchFamily="18" charset="0"/>
          </a:endParaRPr>
        </a:p>
      </dgm:t>
    </dgm:pt>
    <dgm:pt modelId="{0CEA473B-2458-4909-A814-963641FF24F9}" type="pres">
      <dgm:prSet presAssocID="{14D361AB-8A45-43B7-8AA5-D7AC51574AB0}" presName="diagram" presStyleCnt="0">
        <dgm:presLayoutVars>
          <dgm:dir/>
          <dgm:resizeHandles val="exact"/>
        </dgm:presLayoutVars>
      </dgm:prSet>
      <dgm:spPr/>
    </dgm:pt>
    <dgm:pt modelId="{798832C0-D17E-4603-94B6-F29269EEF4B9}" type="pres">
      <dgm:prSet presAssocID="{4A7B53CD-FE7C-48BF-9DF2-CB7226CE8E72}" presName="node" presStyleLbl="node1" presStyleIdx="0" presStyleCnt="12">
        <dgm:presLayoutVars>
          <dgm:bulletEnabled val="1"/>
        </dgm:presLayoutVars>
      </dgm:prSet>
      <dgm:spPr/>
    </dgm:pt>
    <dgm:pt modelId="{1C334C4C-4A95-4CD2-9A35-6B90C0CFD353}" type="pres">
      <dgm:prSet presAssocID="{B0290396-0BEB-4A6C-9BEE-618C1DFBA692}" presName="sibTrans" presStyleCnt="0"/>
      <dgm:spPr/>
    </dgm:pt>
    <dgm:pt modelId="{F3E2E42F-F496-49C3-82C1-D99FE72C8EAB}" type="pres">
      <dgm:prSet presAssocID="{9E287C57-A15D-4B88-BB6C-3C77D5F9A431}" presName="node" presStyleLbl="node1" presStyleIdx="1" presStyleCnt="12" custLinFactNeighborX="2082" custLinFactNeighborY="-980">
        <dgm:presLayoutVars>
          <dgm:bulletEnabled val="1"/>
        </dgm:presLayoutVars>
      </dgm:prSet>
      <dgm:spPr/>
    </dgm:pt>
    <dgm:pt modelId="{02B137C8-D96C-4AB4-8E48-845E200CBD04}" type="pres">
      <dgm:prSet presAssocID="{A084375C-835F-4B3E-8B73-25CBC8E57E96}" presName="sibTrans" presStyleCnt="0"/>
      <dgm:spPr/>
    </dgm:pt>
    <dgm:pt modelId="{44579BCE-1B30-4CD6-AD40-8611D65D86D7}" type="pres">
      <dgm:prSet presAssocID="{6679DD8E-A0DB-4A17-963E-8C2B395966F1}" presName="node" presStyleLbl="node1" presStyleIdx="2" presStyleCnt="12">
        <dgm:presLayoutVars>
          <dgm:bulletEnabled val="1"/>
        </dgm:presLayoutVars>
      </dgm:prSet>
      <dgm:spPr/>
    </dgm:pt>
    <dgm:pt modelId="{C1035176-2155-4375-A9BA-EBBB2CF4F442}" type="pres">
      <dgm:prSet presAssocID="{9E08AE7C-970E-48A6-9AE8-0A5DB49671CA}" presName="sibTrans" presStyleCnt="0"/>
      <dgm:spPr/>
    </dgm:pt>
    <dgm:pt modelId="{DEE4CD43-818C-4300-BDDE-DA5002EC8149}" type="pres">
      <dgm:prSet presAssocID="{A945C544-5A4F-47C7-91E3-82F2BABEFB3A}" presName="node" presStyleLbl="node1" presStyleIdx="3" presStyleCnt="12">
        <dgm:presLayoutVars>
          <dgm:bulletEnabled val="1"/>
        </dgm:presLayoutVars>
      </dgm:prSet>
      <dgm:spPr/>
    </dgm:pt>
    <dgm:pt modelId="{24CD10DA-2794-4986-92D1-7451B17C13D3}" type="pres">
      <dgm:prSet presAssocID="{B93CFC50-3B0B-44C7-8138-C3B7C9C89317}" presName="sibTrans" presStyleCnt="0"/>
      <dgm:spPr/>
    </dgm:pt>
    <dgm:pt modelId="{D6900022-F61C-410F-A64C-EF9602A29D1A}" type="pres">
      <dgm:prSet presAssocID="{48DD3BC7-977D-41B4-A7C8-0F0B847BAD27}" presName="node" presStyleLbl="node1" presStyleIdx="4" presStyleCnt="12" custLinFactNeighborX="2082" custLinFactNeighborY="-7517">
        <dgm:presLayoutVars>
          <dgm:bulletEnabled val="1"/>
        </dgm:presLayoutVars>
      </dgm:prSet>
      <dgm:spPr/>
    </dgm:pt>
    <dgm:pt modelId="{D5E660CD-9372-40AD-9929-F4CEA4FC4C21}" type="pres">
      <dgm:prSet presAssocID="{2DF78A13-1293-49B6-8AF0-AA3E0A555144}" presName="sibTrans" presStyleCnt="0"/>
      <dgm:spPr/>
    </dgm:pt>
    <dgm:pt modelId="{5C365072-1AF0-4AF6-8B90-C2FA40AF8C74}" type="pres">
      <dgm:prSet presAssocID="{6EA1B1D4-9381-4381-BC8D-33E914B6B7DE}" presName="node" presStyleLbl="node1" presStyleIdx="5" presStyleCnt="12">
        <dgm:presLayoutVars>
          <dgm:bulletEnabled val="1"/>
        </dgm:presLayoutVars>
      </dgm:prSet>
      <dgm:spPr/>
    </dgm:pt>
    <dgm:pt modelId="{43C557E6-2490-4C3A-A26A-8DF7387D6DAC}" type="pres">
      <dgm:prSet presAssocID="{7F0214B5-B6B3-4AE1-A7EB-4B507BEB82B0}" presName="sibTrans" presStyleCnt="0"/>
      <dgm:spPr/>
    </dgm:pt>
    <dgm:pt modelId="{98BE1317-9E42-44DB-BDF2-9E192255E36E}" type="pres">
      <dgm:prSet presAssocID="{819AF888-0C91-4A56-9752-DA624045E621}" presName="node" presStyleLbl="node1" presStyleIdx="6" presStyleCnt="12">
        <dgm:presLayoutVars>
          <dgm:bulletEnabled val="1"/>
        </dgm:presLayoutVars>
      </dgm:prSet>
      <dgm:spPr/>
    </dgm:pt>
    <dgm:pt modelId="{F31C744A-889B-4ACC-9A05-D17915F9B523}" type="pres">
      <dgm:prSet presAssocID="{01216B86-BF85-4C47-A316-2B0DFB3D26A4}" presName="sibTrans" presStyleCnt="0"/>
      <dgm:spPr/>
    </dgm:pt>
    <dgm:pt modelId="{048636BB-3E11-4B4B-9F11-6D2669B442DD}" type="pres">
      <dgm:prSet presAssocID="{0FF20397-6385-4AF5-AA45-6A3BCD3DB3DA}" presName="node" presStyleLbl="node1" presStyleIdx="7" presStyleCnt="12">
        <dgm:presLayoutVars>
          <dgm:bulletEnabled val="1"/>
        </dgm:presLayoutVars>
      </dgm:prSet>
      <dgm:spPr/>
    </dgm:pt>
    <dgm:pt modelId="{D5CA5D17-C125-4B74-86ED-531694341DFA}" type="pres">
      <dgm:prSet presAssocID="{708E4924-B31A-4E6E-ABCA-6AF6B43F9909}" presName="sibTrans" presStyleCnt="0"/>
      <dgm:spPr/>
    </dgm:pt>
    <dgm:pt modelId="{53A3E71D-B922-406E-972A-58A721F818DD}" type="pres">
      <dgm:prSet presAssocID="{961EC3DC-3762-4D2D-90EE-D867943DD3CE}" presName="node" presStyleLbl="node1" presStyleIdx="8" presStyleCnt="12">
        <dgm:presLayoutVars>
          <dgm:bulletEnabled val="1"/>
        </dgm:presLayoutVars>
      </dgm:prSet>
      <dgm:spPr/>
    </dgm:pt>
    <dgm:pt modelId="{4ED969F0-5218-41C7-928B-C71C6FB075FC}" type="pres">
      <dgm:prSet presAssocID="{B6A9D4FA-66A0-4662-BBB4-ECA13250FF4E}" presName="sibTrans" presStyleCnt="0"/>
      <dgm:spPr/>
    </dgm:pt>
    <dgm:pt modelId="{82B1B951-BA7D-4C09-8E9F-EEFE804F60D2}" type="pres">
      <dgm:prSet presAssocID="{671F28F7-65AB-4C02-AF9A-8A635AB60DF3}" presName="node" presStyleLbl="node1" presStyleIdx="9" presStyleCnt="12">
        <dgm:presLayoutVars>
          <dgm:bulletEnabled val="1"/>
        </dgm:presLayoutVars>
      </dgm:prSet>
      <dgm:spPr/>
    </dgm:pt>
    <dgm:pt modelId="{5D5160A3-F3F7-4249-9FAC-F3B4E56FA7B8}" type="pres">
      <dgm:prSet presAssocID="{30514E88-B8BC-4054-830E-5EC7D0BA22E4}" presName="sibTrans" presStyleCnt="0"/>
      <dgm:spPr/>
    </dgm:pt>
    <dgm:pt modelId="{AE572B3D-3A9D-40C6-8EE8-489615809834}" type="pres">
      <dgm:prSet presAssocID="{1087117A-27BD-4DA5-AFF7-0A350398A375}" presName="node" presStyleLbl="node1" presStyleIdx="10" presStyleCnt="12">
        <dgm:presLayoutVars>
          <dgm:bulletEnabled val="1"/>
        </dgm:presLayoutVars>
      </dgm:prSet>
      <dgm:spPr/>
    </dgm:pt>
    <dgm:pt modelId="{193C4445-582C-4EBC-9567-6FBB89A0C98E}" type="pres">
      <dgm:prSet presAssocID="{C0815FDC-210D-4956-809C-209BC09E1769}" presName="sibTrans" presStyleCnt="0"/>
      <dgm:spPr/>
    </dgm:pt>
    <dgm:pt modelId="{9900E6E2-ABE2-48D9-AE89-CEC7D58AC427}" type="pres">
      <dgm:prSet presAssocID="{D1A0D65B-74B8-4F6A-B154-8AB57C8117A5}" presName="node" presStyleLbl="node1" presStyleIdx="11" presStyleCnt="12">
        <dgm:presLayoutVars>
          <dgm:bulletEnabled val="1"/>
        </dgm:presLayoutVars>
      </dgm:prSet>
      <dgm:spPr/>
    </dgm:pt>
  </dgm:ptLst>
  <dgm:cxnLst>
    <dgm:cxn modelId="{8BA57709-E684-4352-933F-FF400C862E83}" srcId="{14D361AB-8A45-43B7-8AA5-D7AC51574AB0}" destId="{1087117A-27BD-4DA5-AFF7-0A350398A375}" srcOrd="10" destOrd="0" parTransId="{0A4E6C8B-902D-4EFF-819D-EAF1A022C8EA}" sibTransId="{C0815FDC-210D-4956-809C-209BC09E1769}"/>
    <dgm:cxn modelId="{9621BF23-1207-4379-B08B-112C67DBC53E}" srcId="{14D361AB-8A45-43B7-8AA5-D7AC51574AB0}" destId="{9E287C57-A15D-4B88-BB6C-3C77D5F9A431}" srcOrd="1" destOrd="0" parTransId="{2CBA8BDA-E8D0-4AB0-9E9C-1203C9924F7E}" sibTransId="{A084375C-835F-4B3E-8B73-25CBC8E57E96}"/>
    <dgm:cxn modelId="{A8C91E33-5209-41CA-8BE6-29B7ED3188BB}" srcId="{14D361AB-8A45-43B7-8AA5-D7AC51574AB0}" destId="{671F28F7-65AB-4C02-AF9A-8A635AB60DF3}" srcOrd="9" destOrd="0" parTransId="{4B135FFD-BD61-4F82-AB91-9E136E016589}" sibTransId="{30514E88-B8BC-4054-830E-5EC7D0BA22E4}"/>
    <dgm:cxn modelId="{ADC06161-51DF-48BA-B4D7-A1634934F509}" type="presOf" srcId="{0FF20397-6385-4AF5-AA45-6A3BCD3DB3DA}" destId="{048636BB-3E11-4B4B-9F11-6D2669B442DD}" srcOrd="0" destOrd="0" presId="urn:microsoft.com/office/officeart/2005/8/layout/default"/>
    <dgm:cxn modelId="{1531A243-539D-4D82-9D11-E9318AEAB2AF}" type="presOf" srcId="{A945C544-5A4F-47C7-91E3-82F2BABEFB3A}" destId="{DEE4CD43-818C-4300-BDDE-DA5002EC8149}" srcOrd="0" destOrd="0" presId="urn:microsoft.com/office/officeart/2005/8/layout/default"/>
    <dgm:cxn modelId="{474F5446-5A3D-489A-9285-AFE75B288C36}" type="presOf" srcId="{6EA1B1D4-9381-4381-BC8D-33E914B6B7DE}" destId="{5C365072-1AF0-4AF6-8B90-C2FA40AF8C74}" srcOrd="0" destOrd="0" presId="urn:microsoft.com/office/officeart/2005/8/layout/default"/>
    <dgm:cxn modelId="{29F5516B-4FB1-4EE6-B998-85FEF594498F}" type="presOf" srcId="{671F28F7-65AB-4C02-AF9A-8A635AB60DF3}" destId="{82B1B951-BA7D-4C09-8E9F-EEFE804F60D2}" srcOrd="0" destOrd="0" presId="urn:microsoft.com/office/officeart/2005/8/layout/default"/>
    <dgm:cxn modelId="{4B6CA64F-15AA-4E59-A9EE-D391CEB40AD5}" srcId="{14D361AB-8A45-43B7-8AA5-D7AC51574AB0}" destId="{0FF20397-6385-4AF5-AA45-6A3BCD3DB3DA}" srcOrd="7" destOrd="0" parTransId="{3008D42F-2BF4-44CC-8E76-F5ABB6CCD311}" sibTransId="{708E4924-B31A-4E6E-ABCA-6AF6B43F9909}"/>
    <dgm:cxn modelId="{499AD04F-26FA-4FCA-993C-E21E49AD3110}" type="presOf" srcId="{819AF888-0C91-4A56-9752-DA624045E621}" destId="{98BE1317-9E42-44DB-BDF2-9E192255E36E}" srcOrd="0" destOrd="0" presId="urn:microsoft.com/office/officeart/2005/8/layout/default"/>
    <dgm:cxn modelId="{BA96D852-BC8A-4A93-B903-A23013F30964}" srcId="{14D361AB-8A45-43B7-8AA5-D7AC51574AB0}" destId="{819AF888-0C91-4A56-9752-DA624045E621}" srcOrd="6" destOrd="0" parTransId="{90AC348D-E3DF-4259-820C-2477B816158C}" sibTransId="{01216B86-BF85-4C47-A316-2B0DFB3D26A4}"/>
    <dgm:cxn modelId="{29493653-14D1-483F-AA21-5AC1305BB460}" type="presOf" srcId="{4A7B53CD-FE7C-48BF-9DF2-CB7226CE8E72}" destId="{798832C0-D17E-4603-94B6-F29269EEF4B9}" srcOrd="0" destOrd="0" presId="urn:microsoft.com/office/officeart/2005/8/layout/default"/>
    <dgm:cxn modelId="{EC80DD75-DE94-4AFD-ADF1-94B9C6921F52}" type="presOf" srcId="{14D361AB-8A45-43B7-8AA5-D7AC51574AB0}" destId="{0CEA473B-2458-4909-A814-963641FF24F9}" srcOrd="0" destOrd="0" presId="urn:microsoft.com/office/officeart/2005/8/layout/default"/>
    <dgm:cxn modelId="{F905AB86-74A4-4244-B272-9155F35F9884}" type="presOf" srcId="{D1A0D65B-74B8-4F6A-B154-8AB57C8117A5}" destId="{9900E6E2-ABE2-48D9-AE89-CEC7D58AC427}" srcOrd="0" destOrd="0" presId="urn:microsoft.com/office/officeart/2005/8/layout/default"/>
    <dgm:cxn modelId="{0B3D0688-06FC-4AA8-B6B9-C099022EFB72}" srcId="{14D361AB-8A45-43B7-8AA5-D7AC51574AB0}" destId="{4A7B53CD-FE7C-48BF-9DF2-CB7226CE8E72}" srcOrd="0" destOrd="0" parTransId="{FFBD9EFB-D972-4D3F-B3A1-C4DBA3201425}" sibTransId="{B0290396-0BEB-4A6C-9BEE-618C1DFBA692}"/>
    <dgm:cxn modelId="{49D502B2-23B2-4AD7-937A-4E05AC23EEF0}" type="presOf" srcId="{961EC3DC-3762-4D2D-90EE-D867943DD3CE}" destId="{53A3E71D-B922-406E-972A-58A721F818DD}" srcOrd="0" destOrd="0" presId="urn:microsoft.com/office/officeart/2005/8/layout/default"/>
    <dgm:cxn modelId="{286F1EB3-C1F3-4E96-86B4-FC316A76AD22}" srcId="{14D361AB-8A45-43B7-8AA5-D7AC51574AB0}" destId="{6679DD8E-A0DB-4A17-963E-8C2B395966F1}" srcOrd="2" destOrd="0" parTransId="{883CE141-3311-4D9D-8ECE-953A9828DA6B}" sibTransId="{9E08AE7C-970E-48A6-9AE8-0A5DB49671CA}"/>
    <dgm:cxn modelId="{1E3E7CB3-626B-4C9E-8841-2D88BA2CE171}" type="presOf" srcId="{48DD3BC7-977D-41B4-A7C8-0F0B847BAD27}" destId="{D6900022-F61C-410F-A64C-EF9602A29D1A}" srcOrd="0" destOrd="0" presId="urn:microsoft.com/office/officeart/2005/8/layout/default"/>
    <dgm:cxn modelId="{648EDDB3-F690-4392-A524-B186D6B0CE65}" type="presOf" srcId="{9E287C57-A15D-4B88-BB6C-3C77D5F9A431}" destId="{F3E2E42F-F496-49C3-82C1-D99FE72C8EAB}" srcOrd="0" destOrd="0" presId="urn:microsoft.com/office/officeart/2005/8/layout/default"/>
    <dgm:cxn modelId="{CC0841C5-3032-4A85-9598-8A2744D9F7E9}" srcId="{14D361AB-8A45-43B7-8AA5-D7AC51574AB0}" destId="{D1A0D65B-74B8-4F6A-B154-8AB57C8117A5}" srcOrd="11" destOrd="0" parTransId="{5150CBBF-9CD7-4423-BC29-D2421EAFE10D}" sibTransId="{C34CEB28-1363-4670-9502-5DCED6F1B4B8}"/>
    <dgm:cxn modelId="{A32EC1C6-4B43-4716-9A63-6D59F2B6F50D}" srcId="{14D361AB-8A45-43B7-8AA5-D7AC51574AB0}" destId="{48DD3BC7-977D-41B4-A7C8-0F0B847BAD27}" srcOrd="4" destOrd="0" parTransId="{A87BA25E-EB7A-4F70-AD67-CFAF94485A74}" sibTransId="{2DF78A13-1293-49B6-8AF0-AA3E0A555144}"/>
    <dgm:cxn modelId="{902BF2C8-76C3-4BA5-B773-BBE98D289C51}" srcId="{14D361AB-8A45-43B7-8AA5-D7AC51574AB0}" destId="{6EA1B1D4-9381-4381-BC8D-33E914B6B7DE}" srcOrd="5" destOrd="0" parTransId="{2D6CFA54-AD89-4F4F-B810-654298EBB261}" sibTransId="{7F0214B5-B6B3-4AE1-A7EB-4B507BEB82B0}"/>
    <dgm:cxn modelId="{17B8E6DB-F7EF-42E0-BB16-205EEFE840A9}" type="presOf" srcId="{6679DD8E-A0DB-4A17-963E-8C2B395966F1}" destId="{44579BCE-1B30-4CD6-AD40-8611D65D86D7}" srcOrd="0" destOrd="0" presId="urn:microsoft.com/office/officeart/2005/8/layout/default"/>
    <dgm:cxn modelId="{8A7356EF-6083-4CA9-902E-F6177B5C76AD}" type="presOf" srcId="{1087117A-27BD-4DA5-AFF7-0A350398A375}" destId="{AE572B3D-3A9D-40C6-8EE8-489615809834}" srcOrd="0" destOrd="0" presId="urn:microsoft.com/office/officeart/2005/8/layout/default"/>
    <dgm:cxn modelId="{3EC9DDFB-DAC8-49B1-9188-A60A2A7698E0}" srcId="{14D361AB-8A45-43B7-8AA5-D7AC51574AB0}" destId="{961EC3DC-3762-4D2D-90EE-D867943DD3CE}" srcOrd="8" destOrd="0" parTransId="{642801F3-7B75-4105-A8A8-6A7AB33703D8}" sibTransId="{B6A9D4FA-66A0-4662-BBB4-ECA13250FF4E}"/>
    <dgm:cxn modelId="{DD5D92FC-B1E2-49A0-9A87-B85208687562}" srcId="{14D361AB-8A45-43B7-8AA5-D7AC51574AB0}" destId="{A945C544-5A4F-47C7-91E3-82F2BABEFB3A}" srcOrd="3" destOrd="0" parTransId="{AFC65F08-07C4-4B2D-B512-18204C3B2C84}" sibTransId="{B93CFC50-3B0B-44C7-8138-C3B7C9C89317}"/>
    <dgm:cxn modelId="{79ADCEB0-51D2-4379-AD5D-7C9D82A1D668}" type="presParOf" srcId="{0CEA473B-2458-4909-A814-963641FF24F9}" destId="{798832C0-D17E-4603-94B6-F29269EEF4B9}" srcOrd="0" destOrd="0" presId="urn:microsoft.com/office/officeart/2005/8/layout/default"/>
    <dgm:cxn modelId="{AFE93799-ACDB-4DA1-90BE-5B4CB46E823A}" type="presParOf" srcId="{0CEA473B-2458-4909-A814-963641FF24F9}" destId="{1C334C4C-4A95-4CD2-9A35-6B90C0CFD353}" srcOrd="1" destOrd="0" presId="urn:microsoft.com/office/officeart/2005/8/layout/default"/>
    <dgm:cxn modelId="{283AAF44-B252-42BC-9C3C-1E211E3EB589}" type="presParOf" srcId="{0CEA473B-2458-4909-A814-963641FF24F9}" destId="{F3E2E42F-F496-49C3-82C1-D99FE72C8EAB}" srcOrd="2" destOrd="0" presId="urn:microsoft.com/office/officeart/2005/8/layout/default"/>
    <dgm:cxn modelId="{356B5CEE-9C67-4FD5-9708-F27B9DFAC80B}" type="presParOf" srcId="{0CEA473B-2458-4909-A814-963641FF24F9}" destId="{02B137C8-D96C-4AB4-8E48-845E200CBD04}" srcOrd="3" destOrd="0" presId="urn:microsoft.com/office/officeart/2005/8/layout/default"/>
    <dgm:cxn modelId="{C728BF9A-A38F-40F4-BD52-AC8AFC0ED370}" type="presParOf" srcId="{0CEA473B-2458-4909-A814-963641FF24F9}" destId="{44579BCE-1B30-4CD6-AD40-8611D65D86D7}" srcOrd="4" destOrd="0" presId="urn:microsoft.com/office/officeart/2005/8/layout/default"/>
    <dgm:cxn modelId="{8D1C5385-4847-44A2-B029-9D181EC0B229}" type="presParOf" srcId="{0CEA473B-2458-4909-A814-963641FF24F9}" destId="{C1035176-2155-4375-A9BA-EBBB2CF4F442}" srcOrd="5" destOrd="0" presId="urn:microsoft.com/office/officeart/2005/8/layout/default"/>
    <dgm:cxn modelId="{9910EB9C-DBD5-484F-9389-48A959D9EEEB}" type="presParOf" srcId="{0CEA473B-2458-4909-A814-963641FF24F9}" destId="{DEE4CD43-818C-4300-BDDE-DA5002EC8149}" srcOrd="6" destOrd="0" presId="urn:microsoft.com/office/officeart/2005/8/layout/default"/>
    <dgm:cxn modelId="{6F2DE807-317F-40C7-889C-43B4F4B27E60}" type="presParOf" srcId="{0CEA473B-2458-4909-A814-963641FF24F9}" destId="{24CD10DA-2794-4986-92D1-7451B17C13D3}" srcOrd="7" destOrd="0" presId="urn:microsoft.com/office/officeart/2005/8/layout/default"/>
    <dgm:cxn modelId="{C5951D5D-35C2-40D4-B70A-E347DC203E67}" type="presParOf" srcId="{0CEA473B-2458-4909-A814-963641FF24F9}" destId="{D6900022-F61C-410F-A64C-EF9602A29D1A}" srcOrd="8" destOrd="0" presId="urn:microsoft.com/office/officeart/2005/8/layout/default"/>
    <dgm:cxn modelId="{DE008D3B-A212-4B75-BDE3-FCCCC1E7FDCC}" type="presParOf" srcId="{0CEA473B-2458-4909-A814-963641FF24F9}" destId="{D5E660CD-9372-40AD-9929-F4CEA4FC4C21}" srcOrd="9" destOrd="0" presId="urn:microsoft.com/office/officeart/2005/8/layout/default"/>
    <dgm:cxn modelId="{27C8B8C1-E1FE-4B85-9C06-9397E3F950CE}" type="presParOf" srcId="{0CEA473B-2458-4909-A814-963641FF24F9}" destId="{5C365072-1AF0-4AF6-8B90-C2FA40AF8C74}" srcOrd="10" destOrd="0" presId="urn:microsoft.com/office/officeart/2005/8/layout/default"/>
    <dgm:cxn modelId="{439F908B-DBFB-4849-B4CD-757744C6D6C5}" type="presParOf" srcId="{0CEA473B-2458-4909-A814-963641FF24F9}" destId="{43C557E6-2490-4C3A-A26A-8DF7387D6DAC}" srcOrd="11" destOrd="0" presId="urn:microsoft.com/office/officeart/2005/8/layout/default"/>
    <dgm:cxn modelId="{6D828BDF-20EA-4D5B-A1DC-F1917B4C92A5}" type="presParOf" srcId="{0CEA473B-2458-4909-A814-963641FF24F9}" destId="{98BE1317-9E42-44DB-BDF2-9E192255E36E}" srcOrd="12" destOrd="0" presId="urn:microsoft.com/office/officeart/2005/8/layout/default"/>
    <dgm:cxn modelId="{9550D18F-FB25-4422-9A88-CD462576EB9B}" type="presParOf" srcId="{0CEA473B-2458-4909-A814-963641FF24F9}" destId="{F31C744A-889B-4ACC-9A05-D17915F9B523}" srcOrd="13" destOrd="0" presId="urn:microsoft.com/office/officeart/2005/8/layout/default"/>
    <dgm:cxn modelId="{73BBEF79-8262-45E8-B6AA-760D025C1D78}" type="presParOf" srcId="{0CEA473B-2458-4909-A814-963641FF24F9}" destId="{048636BB-3E11-4B4B-9F11-6D2669B442DD}" srcOrd="14" destOrd="0" presId="urn:microsoft.com/office/officeart/2005/8/layout/default"/>
    <dgm:cxn modelId="{DD6D024B-F51C-47F5-A2F3-97E41ADD8F08}" type="presParOf" srcId="{0CEA473B-2458-4909-A814-963641FF24F9}" destId="{D5CA5D17-C125-4B74-86ED-531694341DFA}" srcOrd="15" destOrd="0" presId="urn:microsoft.com/office/officeart/2005/8/layout/default"/>
    <dgm:cxn modelId="{8D0AC130-6429-4807-8FA8-0B1F1BD58E6B}" type="presParOf" srcId="{0CEA473B-2458-4909-A814-963641FF24F9}" destId="{53A3E71D-B922-406E-972A-58A721F818DD}" srcOrd="16" destOrd="0" presId="urn:microsoft.com/office/officeart/2005/8/layout/default"/>
    <dgm:cxn modelId="{C3F5A981-0729-48C9-8D9A-18D1E88AF97C}" type="presParOf" srcId="{0CEA473B-2458-4909-A814-963641FF24F9}" destId="{4ED969F0-5218-41C7-928B-C71C6FB075FC}" srcOrd="17" destOrd="0" presId="urn:microsoft.com/office/officeart/2005/8/layout/default"/>
    <dgm:cxn modelId="{D0FF88FC-2125-43CF-9633-A0C70FAD9153}" type="presParOf" srcId="{0CEA473B-2458-4909-A814-963641FF24F9}" destId="{82B1B951-BA7D-4C09-8E9F-EEFE804F60D2}" srcOrd="18" destOrd="0" presId="urn:microsoft.com/office/officeart/2005/8/layout/default"/>
    <dgm:cxn modelId="{284D35C4-1EFB-4B3D-8871-1C7D1EE664B4}" type="presParOf" srcId="{0CEA473B-2458-4909-A814-963641FF24F9}" destId="{5D5160A3-F3F7-4249-9FAC-F3B4E56FA7B8}" srcOrd="19" destOrd="0" presId="urn:microsoft.com/office/officeart/2005/8/layout/default"/>
    <dgm:cxn modelId="{E69FFCEA-1BDE-4615-A999-EF3E964C2F6D}" type="presParOf" srcId="{0CEA473B-2458-4909-A814-963641FF24F9}" destId="{AE572B3D-3A9D-40C6-8EE8-489615809834}" srcOrd="20" destOrd="0" presId="urn:microsoft.com/office/officeart/2005/8/layout/default"/>
    <dgm:cxn modelId="{A1AB9A99-0E3E-4972-8344-8D5E198389C4}" type="presParOf" srcId="{0CEA473B-2458-4909-A814-963641FF24F9}" destId="{193C4445-582C-4EBC-9567-6FBB89A0C98E}" srcOrd="21" destOrd="0" presId="urn:microsoft.com/office/officeart/2005/8/layout/default"/>
    <dgm:cxn modelId="{CF8D4D27-3A5E-41C8-A073-C3EC3265F13D}" type="presParOf" srcId="{0CEA473B-2458-4909-A814-963641FF24F9}" destId="{9900E6E2-ABE2-48D9-AE89-CEC7D58AC427}" srcOrd="22" destOrd="0" presId="urn:microsoft.com/office/officeart/2005/8/layout/default"/>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8832C0-D17E-4603-94B6-F29269EEF4B9}">
      <dsp:nvSpPr>
        <dsp:cNvPr id="0" name=""/>
        <dsp:cNvSpPr/>
      </dsp:nvSpPr>
      <dsp:spPr>
        <a:xfrm>
          <a:off x="760973" y="756"/>
          <a:ext cx="1707403" cy="1024441"/>
        </a:xfrm>
        <a:prstGeom prst="rect">
          <a:avLst/>
        </a:prstGeom>
        <a:solidFill>
          <a:srgbClr val="5E647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DHCP</a:t>
          </a:r>
        </a:p>
      </dsp:txBody>
      <dsp:txXfrm>
        <a:off x="760973" y="756"/>
        <a:ext cx="1707403" cy="1024441"/>
      </dsp:txXfrm>
    </dsp:sp>
    <dsp:sp modelId="{F3E2E42F-F496-49C3-82C1-D99FE72C8EAB}">
      <dsp:nvSpPr>
        <dsp:cNvPr id="0" name=""/>
        <dsp:cNvSpPr/>
      </dsp:nvSpPr>
      <dsp:spPr>
        <a:xfrm>
          <a:off x="2674665" y="0"/>
          <a:ext cx="1707403" cy="1024441"/>
        </a:xfrm>
        <a:prstGeom prst="rect">
          <a:avLst/>
        </a:prstGeom>
        <a:solidFill>
          <a:schemeClr val="accent3">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a:solidFill>
                <a:schemeClr val="tx1"/>
              </a:solidFill>
              <a:latin typeface="Times New Roman" panose="02020603050405020304" pitchFamily="18" charset="0"/>
              <a:cs typeface="Times New Roman" panose="02020603050405020304" pitchFamily="18" charset="0"/>
            </a:rPr>
            <a:t>NAT</a:t>
          </a:r>
        </a:p>
      </dsp:txBody>
      <dsp:txXfrm>
        <a:off x="2674665" y="0"/>
        <a:ext cx="1707403" cy="1024441"/>
      </dsp:txXfrm>
    </dsp:sp>
    <dsp:sp modelId="{44579BCE-1B30-4CD6-AD40-8611D65D86D7}">
      <dsp:nvSpPr>
        <dsp:cNvPr id="0" name=""/>
        <dsp:cNvSpPr/>
      </dsp:nvSpPr>
      <dsp:spPr>
        <a:xfrm>
          <a:off x="4517260" y="756"/>
          <a:ext cx="1707403" cy="1024441"/>
        </a:xfrm>
        <a:prstGeom prst="rect">
          <a:avLst/>
        </a:prstGeom>
        <a:solidFill>
          <a:srgbClr val="5E647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Sub netting</a:t>
          </a:r>
        </a:p>
      </dsp:txBody>
      <dsp:txXfrm>
        <a:off x="4517260" y="756"/>
        <a:ext cx="1707403" cy="1024441"/>
      </dsp:txXfrm>
    </dsp:sp>
    <dsp:sp modelId="{DEE4CD43-818C-4300-BDDE-DA5002EC8149}">
      <dsp:nvSpPr>
        <dsp:cNvPr id="0" name=""/>
        <dsp:cNvSpPr/>
      </dsp:nvSpPr>
      <dsp:spPr>
        <a:xfrm>
          <a:off x="6395404" y="756"/>
          <a:ext cx="1707403" cy="1024441"/>
        </a:xfrm>
        <a:prstGeom prst="rect">
          <a:avLst/>
        </a:prstGeom>
        <a:solidFill>
          <a:srgbClr val="DBDB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a:solidFill>
                <a:schemeClr val="tx1"/>
              </a:solidFill>
              <a:latin typeface="Times New Roman" panose="02020603050405020304" pitchFamily="18" charset="0"/>
              <a:cs typeface="Times New Roman" panose="02020603050405020304" pitchFamily="18" charset="0"/>
            </a:rPr>
            <a:t>IPv4</a:t>
          </a:r>
        </a:p>
      </dsp:txBody>
      <dsp:txXfrm>
        <a:off x="6395404" y="756"/>
        <a:ext cx="1707403" cy="1024441"/>
      </dsp:txXfrm>
    </dsp:sp>
    <dsp:sp modelId="{D6900022-F61C-410F-A64C-EF9602A29D1A}">
      <dsp:nvSpPr>
        <dsp:cNvPr id="0" name=""/>
        <dsp:cNvSpPr/>
      </dsp:nvSpPr>
      <dsp:spPr>
        <a:xfrm>
          <a:off x="796521" y="1118931"/>
          <a:ext cx="1707403" cy="1024441"/>
        </a:xfrm>
        <a:prstGeom prst="rect">
          <a:avLst/>
        </a:prstGeom>
        <a:solidFill>
          <a:srgbClr val="DBDB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a:solidFill>
                <a:schemeClr val="tx1"/>
              </a:solidFill>
              <a:latin typeface="Times New Roman" panose="02020603050405020304" pitchFamily="18" charset="0"/>
              <a:cs typeface="Times New Roman" panose="02020603050405020304" pitchFamily="18" charset="0"/>
            </a:rPr>
            <a:t>IPv6</a:t>
          </a:r>
        </a:p>
      </dsp:txBody>
      <dsp:txXfrm>
        <a:off x="796521" y="1118931"/>
        <a:ext cx="1707403" cy="1024441"/>
      </dsp:txXfrm>
    </dsp:sp>
    <dsp:sp modelId="{5C365072-1AF0-4AF6-8B90-C2FA40AF8C74}">
      <dsp:nvSpPr>
        <dsp:cNvPr id="0" name=""/>
        <dsp:cNvSpPr/>
      </dsp:nvSpPr>
      <dsp:spPr>
        <a:xfrm>
          <a:off x="2639117" y="1195939"/>
          <a:ext cx="1707403" cy="1024441"/>
        </a:xfrm>
        <a:prstGeom prst="rect">
          <a:avLst/>
        </a:prstGeom>
        <a:solidFill>
          <a:srgbClr val="5E647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Public v Private IP</a:t>
          </a:r>
        </a:p>
      </dsp:txBody>
      <dsp:txXfrm>
        <a:off x="2639117" y="1195939"/>
        <a:ext cx="1707403" cy="1024441"/>
      </dsp:txXfrm>
    </dsp:sp>
    <dsp:sp modelId="{98BE1317-9E42-44DB-BDF2-9E192255E36E}">
      <dsp:nvSpPr>
        <dsp:cNvPr id="0" name=""/>
        <dsp:cNvSpPr/>
      </dsp:nvSpPr>
      <dsp:spPr>
        <a:xfrm>
          <a:off x="4517260" y="1195939"/>
          <a:ext cx="1707403" cy="1024441"/>
        </a:xfrm>
        <a:prstGeom prst="rect">
          <a:avLst/>
        </a:prstGeom>
        <a:solidFill>
          <a:srgbClr val="DBDB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dirty="0">
              <a:solidFill>
                <a:schemeClr val="tx1"/>
              </a:solidFill>
              <a:latin typeface="Times New Roman" panose="02020603050405020304" pitchFamily="18" charset="0"/>
              <a:cs typeface="Times New Roman" panose="02020603050405020304" pitchFamily="18" charset="0"/>
            </a:rPr>
            <a:t>DNS</a:t>
          </a:r>
        </a:p>
      </dsp:txBody>
      <dsp:txXfrm>
        <a:off x="4517260" y="1195939"/>
        <a:ext cx="1707403" cy="1024441"/>
      </dsp:txXfrm>
    </dsp:sp>
    <dsp:sp modelId="{048636BB-3E11-4B4B-9F11-6D2669B442DD}">
      <dsp:nvSpPr>
        <dsp:cNvPr id="0" name=""/>
        <dsp:cNvSpPr/>
      </dsp:nvSpPr>
      <dsp:spPr>
        <a:xfrm>
          <a:off x="6395404" y="1195939"/>
          <a:ext cx="1707403" cy="1024441"/>
        </a:xfrm>
        <a:prstGeom prst="rect">
          <a:avLst/>
        </a:prstGeom>
        <a:solidFill>
          <a:srgbClr val="5E647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dirty="0">
              <a:latin typeface="Times New Roman" panose="02020603050405020304" pitchFamily="18" charset="0"/>
              <a:cs typeface="Times New Roman" panose="02020603050405020304" pitchFamily="18" charset="0"/>
            </a:rPr>
            <a:t>Routers and Switches</a:t>
          </a:r>
        </a:p>
      </dsp:txBody>
      <dsp:txXfrm>
        <a:off x="6395404" y="1195939"/>
        <a:ext cx="1707403" cy="1024441"/>
      </dsp:txXfrm>
    </dsp:sp>
    <dsp:sp modelId="{53A3E71D-B922-406E-972A-58A721F818DD}">
      <dsp:nvSpPr>
        <dsp:cNvPr id="0" name=""/>
        <dsp:cNvSpPr/>
      </dsp:nvSpPr>
      <dsp:spPr>
        <a:xfrm>
          <a:off x="760973" y="2391121"/>
          <a:ext cx="1707403" cy="1024441"/>
        </a:xfrm>
        <a:prstGeom prst="rect">
          <a:avLst/>
        </a:prstGeom>
        <a:solidFill>
          <a:srgbClr val="5E647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VLANs</a:t>
          </a:r>
        </a:p>
      </dsp:txBody>
      <dsp:txXfrm>
        <a:off x="760973" y="2391121"/>
        <a:ext cx="1707403" cy="1024441"/>
      </dsp:txXfrm>
    </dsp:sp>
    <dsp:sp modelId="{82B1B951-BA7D-4C09-8E9F-EEFE804F60D2}">
      <dsp:nvSpPr>
        <dsp:cNvPr id="0" name=""/>
        <dsp:cNvSpPr/>
      </dsp:nvSpPr>
      <dsp:spPr>
        <a:xfrm>
          <a:off x="2639117" y="2391121"/>
          <a:ext cx="1707403" cy="1024441"/>
        </a:xfrm>
        <a:prstGeom prst="rect">
          <a:avLst/>
        </a:prstGeom>
        <a:solidFill>
          <a:srgbClr val="DBDB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a:solidFill>
                <a:schemeClr val="tx1"/>
              </a:solidFill>
              <a:latin typeface="Times New Roman" panose="02020603050405020304" pitchFamily="18" charset="0"/>
              <a:cs typeface="Times New Roman" panose="02020603050405020304" pitchFamily="18" charset="0"/>
            </a:rPr>
            <a:t>OSI model</a:t>
          </a:r>
        </a:p>
      </dsp:txBody>
      <dsp:txXfrm>
        <a:off x="2639117" y="2391121"/>
        <a:ext cx="1707403" cy="1024441"/>
      </dsp:txXfrm>
    </dsp:sp>
    <dsp:sp modelId="{AE572B3D-3A9D-40C6-8EE8-489615809834}">
      <dsp:nvSpPr>
        <dsp:cNvPr id="0" name=""/>
        <dsp:cNvSpPr/>
      </dsp:nvSpPr>
      <dsp:spPr>
        <a:xfrm>
          <a:off x="4517260" y="2391121"/>
          <a:ext cx="1707403" cy="1024441"/>
        </a:xfrm>
        <a:prstGeom prst="rect">
          <a:avLst/>
        </a:prstGeom>
        <a:solidFill>
          <a:srgbClr val="5E647C"/>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a:latin typeface="Times New Roman" panose="02020603050405020304" pitchFamily="18" charset="0"/>
              <a:cs typeface="Times New Roman" panose="02020603050405020304" pitchFamily="18" charset="0"/>
            </a:rPr>
            <a:t>MAC addres</a:t>
          </a:r>
        </a:p>
      </dsp:txBody>
      <dsp:txXfrm>
        <a:off x="4517260" y="2391121"/>
        <a:ext cx="1707403" cy="1024441"/>
      </dsp:txXfrm>
    </dsp:sp>
    <dsp:sp modelId="{9900E6E2-ABE2-48D9-AE89-CEC7D58AC427}">
      <dsp:nvSpPr>
        <dsp:cNvPr id="0" name=""/>
        <dsp:cNvSpPr/>
      </dsp:nvSpPr>
      <dsp:spPr>
        <a:xfrm>
          <a:off x="6395404" y="2391121"/>
          <a:ext cx="1707403" cy="1024441"/>
        </a:xfrm>
        <a:prstGeom prst="rect">
          <a:avLst/>
        </a:prstGeom>
        <a:solidFill>
          <a:srgbClr val="DBDBD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en-US" sz="2400" kern="1200">
              <a:solidFill>
                <a:schemeClr val="tx1"/>
              </a:solidFill>
              <a:latin typeface="Times New Roman" panose="02020603050405020304" pitchFamily="18" charset="0"/>
              <a:cs typeface="Times New Roman" panose="02020603050405020304" pitchFamily="18" charset="0"/>
            </a:rPr>
            <a:t>ARP</a:t>
          </a:r>
        </a:p>
      </dsp:txBody>
      <dsp:txXfrm>
        <a:off x="6395404" y="2391121"/>
        <a:ext cx="1707403" cy="1024441"/>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0D7A3B-E270-4D4B-A51E-5D448EC4EDED}" type="datetimeFigureOut">
              <a:rPr lang="en-US" smtClean="0"/>
              <a:t>4/27/2024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CF2D88-BB64-493A-94EC-71E1FF8DC6D3}" type="slidenum">
              <a:rPr lang="en-US" smtClean="0"/>
              <a:t>‹#›</a:t>
            </a:fld>
            <a:endParaRPr lang="en-US"/>
          </a:p>
        </p:txBody>
      </p:sp>
    </p:spTree>
    <p:extLst>
      <p:ext uri="{BB962C8B-B14F-4D97-AF65-F5344CB8AC3E}">
        <p14:creationId xmlns:p14="http://schemas.microsoft.com/office/powerpoint/2010/main" val="296890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CF2D88-BB64-493A-94EC-71E1FF8DC6D3}" type="slidenum">
              <a:rPr lang="en-US" smtClean="0"/>
              <a:t>2</a:t>
            </a:fld>
            <a:endParaRPr lang="en-US"/>
          </a:p>
        </p:txBody>
      </p:sp>
    </p:spTree>
    <p:extLst>
      <p:ext uri="{BB962C8B-B14F-4D97-AF65-F5344CB8AC3E}">
        <p14:creationId xmlns:p14="http://schemas.microsoft.com/office/powerpoint/2010/main" val="781707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CF2D88-BB64-493A-94EC-71E1FF8DC6D3}" type="slidenum">
              <a:rPr lang="en-US" smtClean="0"/>
              <a:t>3</a:t>
            </a:fld>
            <a:endParaRPr lang="en-US"/>
          </a:p>
        </p:txBody>
      </p:sp>
    </p:spTree>
    <p:extLst>
      <p:ext uri="{BB962C8B-B14F-4D97-AF65-F5344CB8AC3E}">
        <p14:creationId xmlns:p14="http://schemas.microsoft.com/office/powerpoint/2010/main" val="28822461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alpha val="70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48C274-5C24-4A57-AEF5-23B30387E5DA}"/>
              </a:ext>
            </a:extLst>
          </p:cNvPr>
          <p:cNvSpPr/>
          <p:nvPr userDrawn="1"/>
        </p:nvSpPr>
        <p:spPr>
          <a:xfrm>
            <a:off x="124286" y="88777"/>
            <a:ext cx="11928283" cy="6658252"/>
          </a:xfrm>
          <a:prstGeom prst="rect">
            <a:avLst/>
          </a:prstGeom>
          <a:solidFill>
            <a:schemeClr val="bg1"/>
          </a:solidFill>
          <a:ln w="57150">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23F3C425-60C9-375C-7661-1742C49AAFE9}"/>
              </a:ext>
            </a:extLst>
          </p:cNvPr>
          <p:cNvSpPr/>
          <p:nvPr userDrawn="1"/>
        </p:nvSpPr>
        <p:spPr>
          <a:xfrm>
            <a:off x="5496128" y="532138"/>
            <a:ext cx="6128426" cy="515566"/>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DF6523E1-EF7A-D44C-51C3-7F420485CA25}"/>
              </a:ext>
            </a:extLst>
          </p:cNvPr>
          <p:cNvPicPr>
            <a:picLocks noChangeAspect="1"/>
          </p:cNvPicPr>
          <p:nvPr userDrawn="1"/>
        </p:nvPicPr>
        <p:blipFill rotWithShape="1">
          <a:blip r:embed="rId2" cstate="print">
            <a:clrChange>
              <a:clrFrom>
                <a:srgbClr val="DFE0E5"/>
              </a:clrFrom>
              <a:clrTo>
                <a:srgbClr val="DFE0E5">
                  <a:alpha val="0"/>
                </a:srgbClr>
              </a:clrTo>
            </a:clrChange>
            <a:extLst>
              <a:ext uri="{28A0092B-C50C-407E-A947-70E740481C1C}">
                <a14:useLocalDpi xmlns:a14="http://schemas.microsoft.com/office/drawing/2010/main" val="0"/>
              </a:ext>
            </a:extLst>
          </a:blip>
          <a:srcRect l="30235" t="36986" r="37403" b="9668"/>
          <a:stretch/>
        </p:blipFill>
        <p:spPr>
          <a:xfrm>
            <a:off x="10880935" y="101243"/>
            <a:ext cx="1064631" cy="1114714"/>
          </a:xfrm>
          <a:prstGeom prst="rect">
            <a:avLst/>
          </a:prstGeom>
        </p:spPr>
      </p:pic>
    </p:spTree>
    <p:extLst>
      <p:ext uri="{BB962C8B-B14F-4D97-AF65-F5344CB8AC3E}">
        <p14:creationId xmlns:p14="http://schemas.microsoft.com/office/powerpoint/2010/main" val="247089453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2">
            <a:alpha val="70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48C274-5C24-4A57-AEF5-23B30387E5DA}"/>
              </a:ext>
            </a:extLst>
          </p:cNvPr>
          <p:cNvSpPr/>
          <p:nvPr userDrawn="1"/>
        </p:nvSpPr>
        <p:spPr>
          <a:xfrm>
            <a:off x="124286" y="88777"/>
            <a:ext cx="11928283" cy="6658252"/>
          </a:xfrm>
          <a:prstGeom prst="rect">
            <a:avLst/>
          </a:prstGeom>
          <a:solidFill>
            <a:schemeClr val="bg1"/>
          </a:solidFill>
          <a:ln w="57150">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23F3C425-60C9-375C-7661-1742C49AAFE9}"/>
              </a:ext>
            </a:extLst>
          </p:cNvPr>
          <p:cNvSpPr/>
          <p:nvPr userDrawn="1"/>
        </p:nvSpPr>
        <p:spPr>
          <a:xfrm>
            <a:off x="4552231" y="2547463"/>
            <a:ext cx="6128426" cy="1740879"/>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0954631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4B3FACBD-F598-727A-AA0D-205EF82397D7}"/>
              </a:ext>
            </a:extLst>
          </p:cNvPr>
          <p:cNvSpPr>
            <a:spLocks noGrp="1"/>
          </p:cNvSpPr>
          <p:nvPr>
            <p:ph type="pic" sz="quarter" idx="10"/>
          </p:nvPr>
        </p:nvSpPr>
        <p:spPr>
          <a:xfrm>
            <a:off x="711172" y="0"/>
            <a:ext cx="10782861" cy="4456314"/>
          </a:xfrm>
          <a:custGeom>
            <a:avLst/>
            <a:gdLst>
              <a:gd name="connsiteX0" fmla="*/ 8131796 w 10782861"/>
              <a:gd name="connsiteY0" fmla="*/ 3836140 h 4456314"/>
              <a:gd name="connsiteX1" fmla="*/ 8132245 w 10782861"/>
              <a:gd name="connsiteY1" fmla="*/ 3838866 h 4456314"/>
              <a:gd name="connsiteX2" fmla="*/ 8133147 w 10782861"/>
              <a:gd name="connsiteY2" fmla="*/ 3841592 h 4456314"/>
              <a:gd name="connsiteX3" fmla="*/ 8133596 w 10782861"/>
              <a:gd name="connsiteY3" fmla="*/ 3847044 h 4456314"/>
              <a:gd name="connsiteX4" fmla="*/ 8133147 w 10782861"/>
              <a:gd name="connsiteY4" fmla="*/ 3852951 h 4456314"/>
              <a:gd name="connsiteX5" fmla="*/ 8131345 w 10782861"/>
              <a:gd name="connsiteY5" fmla="*/ 3859312 h 4456314"/>
              <a:gd name="connsiteX6" fmla="*/ 8128643 w 10782861"/>
              <a:gd name="connsiteY6" fmla="*/ 3866126 h 4456314"/>
              <a:gd name="connsiteX7" fmla="*/ 8125493 w 10782861"/>
              <a:gd name="connsiteY7" fmla="*/ 3872942 h 4456314"/>
              <a:gd name="connsiteX8" fmla="*/ 8121891 w 10782861"/>
              <a:gd name="connsiteY8" fmla="*/ 3879303 h 4456314"/>
              <a:gd name="connsiteX9" fmla="*/ 8116938 w 10782861"/>
              <a:gd name="connsiteY9" fmla="*/ 3885664 h 4456314"/>
              <a:gd name="connsiteX10" fmla="*/ 8111985 w 10782861"/>
              <a:gd name="connsiteY10" fmla="*/ 3892478 h 4456314"/>
              <a:gd name="connsiteX11" fmla="*/ 8107482 w 10782861"/>
              <a:gd name="connsiteY11" fmla="*/ 3898385 h 4456314"/>
              <a:gd name="connsiteX12" fmla="*/ 8101629 w 10782861"/>
              <a:gd name="connsiteY12" fmla="*/ 3903837 h 4456314"/>
              <a:gd name="connsiteX13" fmla="*/ 8096225 w 10782861"/>
              <a:gd name="connsiteY13" fmla="*/ 3909290 h 4456314"/>
              <a:gd name="connsiteX14" fmla="*/ 8090823 w 10782861"/>
              <a:gd name="connsiteY14" fmla="*/ 3913833 h 4456314"/>
              <a:gd name="connsiteX15" fmla="*/ 8084969 w 10782861"/>
              <a:gd name="connsiteY15" fmla="*/ 3918376 h 4456314"/>
              <a:gd name="connsiteX16" fmla="*/ 8079566 w 10782861"/>
              <a:gd name="connsiteY16" fmla="*/ 3921556 h 4456314"/>
              <a:gd name="connsiteX17" fmla="*/ 8074613 w 10782861"/>
              <a:gd name="connsiteY17" fmla="*/ 3924282 h 4456314"/>
              <a:gd name="connsiteX18" fmla="*/ 8065159 w 10782861"/>
              <a:gd name="connsiteY18" fmla="*/ 3928372 h 4456314"/>
              <a:gd name="connsiteX19" fmla="*/ 8053003 w 10782861"/>
              <a:gd name="connsiteY19" fmla="*/ 3931552 h 4456314"/>
              <a:gd name="connsiteX20" fmla="*/ 8046248 w 10782861"/>
              <a:gd name="connsiteY20" fmla="*/ 3933369 h 4456314"/>
              <a:gd name="connsiteX21" fmla="*/ 8039495 w 10782861"/>
              <a:gd name="connsiteY21" fmla="*/ 3935186 h 4456314"/>
              <a:gd name="connsiteX22" fmla="*/ 8031841 w 10782861"/>
              <a:gd name="connsiteY22" fmla="*/ 3935641 h 4456314"/>
              <a:gd name="connsiteX23" fmla="*/ 8025087 w 10782861"/>
              <a:gd name="connsiteY23" fmla="*/ 3936095 h 4456314"/>
              <a:gd name="connsiteX24" fmla="*/ 8017883 w 10782861"/>
              <a:gd name="connsiteY24" fmla="*/ 3935641 h 4456314"/>
              <a:gd name="connsiteX25" fmla="*/ 8011129 w 10782861"/>
              <a:gd name="connsiteY25" fmla="*/ 3935186 h 4456314"/>
              <a:gd name="connsiteX26" fmla="*/ 8004825 w 10782861"/>
              <a:gd name="connsiteY26" fmla="*/ 3933369 h 4456314"/>
              <a:gd name="connsiteX27" fmla="*/ 7998973 w 10782861"/>
              <a:gd name="connsiteY27" fmla="*/ 3930643 h 4456314"/>
              <a:gd name="connsiteX28" fmla="*/ 7994019 w 10782861"/>
              <a:gd name="connsiteY28" fmla="*/ 3927008 h 4456314"/>
              <a:gd name="connsiteX29" fmla="*/ 7991318 w 10782861"/>
              <a:gd name="connsiteY29" fmla="*/ 3925191 h 4456314"/>
              <a:gd name="connsiteX30" fmla="*/ 7989067 w 10782861"/>
              <a:gd name="connsiteY30" fmla="*/ 3922465 h 4456314"/>
              <a:gd name="connsiteX31" fmla="*/ 7987716 w 10782861"/>
              <a:gd name="connsiteY31" fmla="*/ 3919739 h 4456314"/>
              <a:gd name="connsiteX32" fmla="*/ 7985915 w 10782861"/>
              <a:gd name="connsiteY32" fmla="*/ 3917013 h 4456314"/>
              <a:gd name="connsiteX33" fmla="*/ 7985015 w 10782861"/>
              <a:gd name="connsiteY33" fmla="*/ 3913833 h 4456314"/>
              <a:gd name="connsiteX34" fmla="*/ 7983663 w 10782861"/>
              <a:gd name="connsiteY34" fmla="*/ 3910198 h 4456314"/>
              <a:gd name="connsiteX35" fmla="*/ 7996271 w 10782861"/>
              <a:gd name="connsiteY35" fmla="*/ 3908381 h 4456314"/>
              <a:gd name="connsiteX36" fmla="*/ 8006627 w 10782861"/>
              <a:gd name="connsiteY36" fmla="*/ 3906564 h 4456314"/>
              <a:gd name="connsiteX37" fmla="*/ 8016532 w 10782861"/>
              <a:gd name="connsiteY37" fmla="*/ 3903837 h 4456314"/>
              <a:gd name="connsiteX38" fmla="*/ 8025537 w 10782861"/>
              <a:gd name="connsiteY38" fmla="*/ 3899748 h 4456314"/>
              <a:gd name="connsiteX39" fmla="*/ 8033641 w 10782861"/>
              <a:gd name="connsiteY39" fmla="*/ 3896113 h 4456314"/>
              <a:gd name="connsiteX40" fmla="*/ 8040845 w 10782861"/>
              <a:gd name="connsiteY40" fmla="*/ 3892025 h 4456314"/>
              <a:gd name="connsiteX41" fmla="*/ 8048499 w 10782861"/>
              <a:gd name="connsiteY41" fmla="*/ 3887481 h 4456314"/>
              <a:gd name="connsiteX42" fmla="*/ 8055253 w 10782861"/>
              <a:gd name="connsiteY42" fmla="*/ 3882483 h 4456314"/>
              <a:gd name="connsiteX43" fmla="*/ 8070111 w 10782861"/>
              <a:gd name="connsiteY43" fmla="*/ 3872034 h 4456314"/>
              <a:gd name="connsiteX44" fmla="*/ 8086321 w 10782861"/>
              <a:gd name="connsiteY44" fmla="*/ 3859766 h 4456314"/>
              <a:gd name="connsiteX45" fmla="*/ 8096225 w 10782861"/>
              <a:gd name="connsiteY45" fmla="*/ 3853860 h 4456314"/>
              <a:gd name="connsiteX46" fmla="*/ 8106582 w 10782861"/>
              <a:gd name="connsiteY46" fmla="*/ 3847953 h 4456314"/>
              <a:gd name="connsiteX47" fmla="*/ 8118738 w 10782861"/>
              <a:gd name="connsiteY47" fmla="*/ 3842047 h 4456314"/>
              <a:gd name="connsiteX48" fmla="*/ 10719253 w 10782861"/>
              <a:gd name="connsiteY48" fmla="*/ 517174 h 4456314"/>
              <a:gd name="connsiteX49" fmla="*/ 10723798 w 10782861"/>
              <a:gd name="connsiteY49" fmla="*/ 517174 h 4456314"/>
              <a:gd name="connsiteX50" fmla="*/ 10727887 w 10782861"/>
              <a:gd name="connsiteY50" fmla="*/ 517628 h 4456314"/>
              <a:gd name="connsiteX51" fmla="*/ 10731068 w 10782861"/>
              <a:gd name="connsiteY51" fmla="*/ 519452 h 4456314"/>
              <a:gd name="connsiteX52" fmla="*/ 10733339 w 10782861"/>
              <a:gd name="connsiteY52" fmla="*/ 520819 h 4456314"/>
              <a:gd name="connsiteX53" fmla="*/ 10734702 w 10782861"/>
              <a:gd name="connsiteY53" fmla="*/ 523552 h 4456314"/>
              <a:gd name="connsiteX54" fmla="*/ 10736520 w 10782861"/>
              <a:gd name="connsiteY54" fmla="*/ 526740 h 4456314"/>
              <a:gd name="connsiteX55" fmla="*/ 10736973 w 10782861"/>
              <a:gd name="connsiteY55" fmla="*/ 530840 h 4456314"/>
              <a:gd name="connsiteX56" fmla="*/ 10736973 w 10782861"/>
              <a:gd name="connsiteY56" fmla="*/ 534938 h 4456314"/>
              <a:gd name="connsiteX57" fmla="*/ 10736520 w 10782861"/>
              <a:gd name="connsiteY57" fmla="*/ 539950 h 4456314"/>
              <a:gd name="connsiteX58" fmla="*/ 10735156 w 10782861"/>
              <a:gd name="connsiteY58" fmla="*/ 545416 h 4456314"/>
              <a:gd name="connsiteX59" fmla="*/ 10732430 w 10782861"/>
              <a:gd name="connsiteY59" fmla="*/ 556804 h 4456314"/>
              <a:gd name="connsiteX60" fmla="*/ 10728795 w 10782861"/>
              <a:gd name="connsiteY60" fmla="*/ 569101 h 4456314"/>
              <a:gd name="connsiteX61" fmla="*/ 10720164 w 10782861"/>
              <a:gd name="connsiteY61" fmla="*/ 595522 h 4456314"/>
              <a:gd name="connsiteX62" fmla="*/ 10715165 w 10782861"/>
              <a:gd name="connsiteY62" fmla="*/ 609187 h 4456314"/>
              <a:gd name="connsiteX63" fmla="*/ 10711530 w 10782861"/>
              <a:gd name="connsiteY63" fmla="*/ 621486 h 4456314"/>
              <a:gd name="connsiteX64" fmla="*/ 10708804 w 10782861"/>
              <a:gd name="connsiteY64" fmla="*/ 633329 h 4456314"/>
              <a:gd name="connsiteX65" fmla="*/ 10708349 w 10782861"/>
              <a:gd name="connsiteY65" fmla="*/ 639706 h 4456314"/>
              <a:gd name="connsiteX66" fmla="*/ 10707896 w 10782861"/>
              <a:gd name="connsiteY66" fmla="*/ 644261 h 4456314"/>
              <a:gd name="connsiteX67" fmla="*/ 10707896 w 10782861"/>
              <a:gd name="connsiteY67" fmla="*/ 649272 h 4456314"/>
              <a:gd name="connsiteX68" fmla="*/ 10708349 w 10782861"/>
              <a:gd name="connsiteY68" fmla="*/ 653372 h 4456314"/>
              <a:gd name="connsiteX69" fmla="*/ 10709259 w 10782861"/>
              <a:gd name="connsiteY69" fmla="*/ 657471 h 4456314"/>
              <a:gd name="connsiteX70" fmla="*/ 10711530 w 10782861"/>
              <a:gd name="connsiteY70" fmla="*/ 660659 h 4456314"/>
              <a:gd name="connsiteX71" fmla="*/ 10707896 w 10782861"/>
              <a:gd name="connsiteY71" fmla="*/ 659748 h 4456314"/>
              <a:gd name="connsiteX72" fmla="*/ 10704714 w 10782861"/>
              <a:gd name="connsiteY72" fmla="*/ 659748 h 4456314"/>
              <a:gd name="connsiteX73" fmla="*/ 10701990 w 10782861"/>
              <a:gd name="connsiteY73" fmla="*/ 660204 h 4456314"/>
              <a:gd name="connsiteX74" fmla="*/ 10699262 w 10782861"/>
              <a:gd name="connsiteY74" fmla="*/ 661115 h 4456314"/>
              <a:gd name="connsiteX75" fmla="*/ 10696538 w 10782861"/>
              <a:gd name="connsiteY75" fmla="*/ 662937 h 4456314"/>
              <a:gd name="connsiteX76" fmla="*/ 10694265 w 10782861"/>
              <a:gd name="connsiteY76" fmla="*/ 664759 h 4456314"/>
              <a:gd name="connsiteX77" fmla="*/ 10692448 w 10782861"/>
              <a:gd name="connsiteY77" fmla="*/ 667037 h 4456314"/>
              <a:gd name="connsiteX78" fmla="*/ 10691086 w 10782861"/>
              <a:gd name="connsiteY78" fmla="*/ 669770 h 4456314"/>
              <a:gd name="connsiteX79" fmla="*/ 10687905 w 10782861"/>
              <a:gd name="connsiteY79" fmla="*/ 675691 h 4456314"/>
              <a:gd name="connsiteX80" fmla="*/ 10684723 w 10782861"/>
              <a:gd name="connsiteY80" fmla="*/ 682069 h 4456314"/>
              <a:gd name="connsiteX81" fmla="*/ 10681999 w 10782861"/>
              <a:gd name="connsiteY81" fmla="*/ 687991 h 4456314"/>
              <a:gd name="connsiteX82" fmla="*/ 10678818 w 10782861"/>
              <a:gd name="connsiteY82" fmla="*/ 694367 h 4456314"/>
              <a:gd name="connsiteX83" fmla="*/ 10673366 w 10782861"/>
              <a:gd name="connsiteY83" fmla="*/ 689812 h 4456314"/>
              <a:gd name="connsiteX84" fmla="*/ 10668822 w 10782861"/>
              <a:gd name="connsiteY84" fmla="*/ 684802 h 4456314"/>
              <a:gd name="connsiteX85" fmla="*/ 10665643 w 10782861"/>
              <a:gd name="connsiteY85" fmla="*/ 680246 h 4456314"/>
              <a:gd name="connsiteX86" fmla="*/ 10662915 w 10782861"/>
              <a:gd name="connsiteY86" fmla="*/ 674781 h 4456314"/>
              <a:gd name="connsiteX87" fmla="*/ 10661553 w 10782861"/>
              <a:gd name="connsiteY87" fmla="*/ 669314 h 4456314"/>
              <a:gd name="connsiteX88" fmla="*/ 10660190 w 10782861"/>
              <a:gd name="connsiteY88" fmla="*/ 663848 h 4456314"/>
              <a:gd name="connsiteX89" fmla="*/ 10659735 w 10782861"/>
              <a:gd name="connsiteY89" fmla="*/ 657927 h 4456314"/>
              <a:gd name="connsiteX90" fmla="*/ 10660190 w 10782861"/>
              <a:gd name="connsiteY90" fmla="*/ 652005 h 4456314"/>
              <a:gd name="connsiteX91" fmla="*/ 10660644 w 10782861"/>
              <a:gd name="connsiteY91" fmla="*/ 646084 h 4456314"/>
              <a:gd name="connsiteX92" fmla="*/ 10662461 w 10782861"/>
              <a:gd name="connsiteY92" fmla="*/ 640162 h 4456314"/>
              <a:gd name="connsiteX93" fmla="*/ 10663825 w 10782861"/>
              <a:gd name="connsiteY93" fmla="*/ 633329 h 4456314"/>
              <a:gd name="connsiteX94" fmla="*/ 10666096 w 10782861"/>
              <a:gd name="connsiteY94" fmla="*/ 626951 h 4456314"/>
              <a:gd name="connsiteX95" fmla="*/ 10671548 w 10782861"/>
              <a:gd name="connsiteY95" fmla="*/ 614653 h 4456314"/>
              <a:gd name="connsiteX96" fmla="*/ 10677909 w 10782861"/>
              <a:gd name="connsiteY96" fmla="*/ 601443 h 4456314"/>
              <a:gd name="connsiteX97" fmla="*/ 10691539 w 10782861"/>
              <a:gd name="connsiteY97" fmla="*/ 576846 h 4456314"/>
              <a:gd name="connsiteX98" fmla="*/ 10697900 w 10782861"/>
              <a:gd name="connsiteY98" fmla="*/ 565459 h 4456314"/>
              <a:gd name="connsiteX99" fmla="*/ 10703352 w 10782861"/>
              <a:gd name="connsiteY99" fmla="*/ 554070 h 4456314"/>
              <a:gd name="connsiteX100" fmla="*/ 10707442 w 10782861"/>
              <a:gd name="connsiteY100" fmla="*/ 543593 h 4456314"/>
              <a:gd name="connsiteX101" fmla="*/ 10708804 w 10782861"/>
              <a:gd name="connsiteY101" fmla="*/ 539494 h 4456314"/>
              <a:gd name="connsiteX102" fmla="*/ 10709713 w 10782861"/>
              <a:gd name="connsiteY102" fmla="*/ 534938 h 4456314"/>
              <a:gd name="connsiteX103" fmla="*/ 10709713 w 10782861"/>
              <a:gd name="connsiteY103" fmla="*/ 530840 h 4456314"/>
              <a:gd name="connsiteX104" fmla="*/ 10709713 w 10782861"/>
              <a:gd name="connsiteY104" fmla="*/ 526740 h 4456314"/>
              <a:gd name="connsiteX105" fmla="*/ 10708804 w 10782861"/>
              <a:gd name="connsiteY105" fmla="*/ 523552 h 4456314"/>
              <a:gd name="connsiteX106" fmla="*/ 10706532 w 10782861"/>
              <a:gd name="connsiteY106" fmla="*/ 520362 h 4456314"/>
              <a:gd name="connsiteX107" fmla="*/ 10713348 w 10782861"/>
              <a:gd name="connsiteY107" fmla="*/ 518085 h 4456314"/>
              <a:gd name="connsiteX108" fmla="*/ 0 w 10782861"/>
              <a:gd name="connsiteY108" fmla="*/ 0 h 4456314"/>
              <a:gd name="connsiteX109" fmla="*/ 10704804 w 10782861"/>
              <a:gd name="connsiteY109" fmla="*/ 0 h 4456314"/>
              <a:gd name="connsiteX110" fmla="*/ 10706077 w 10782861"/>
              <a:gd name="connsiteY110" fmla="*/ 1042 h 4456314"/>
              <a:gd name="connsiteX111" fmla="*/ 10711529 w 10782861"/>
              <a:gd name="connsiteY111" fmla="*/ 4223 h 4456314"/>
              <a:gd name="connsiteX112" fmla="*/ 10717436 w 10782861"/>
              <a:gd name="connsiteY112" fmla="*/ 6494 h 4456314"/>
              <a:gd name="connsiteX113" fmla="*/ 10723797 w 10782861"/>
              <a:gd name="connsiteY113" fmla="*/ 8766 h 4456314"/>
              <a:gd name="connsiteX114" fmla="*/ 10737882 w 10782861"/>
              <a:gd name="connsiteY114" fmla="*/ 11946 h 4456314"/>
              <a:gd name="connsiteX115" fmla="*/ 10745605 w 10782861"/>
              <a:gd name="connsiteY115" fmla="*/ 13763 h 4456314"/>
              <a:gd name="connsiteX116" fmla="*/ 10752421 w 10782861"/>
              <a:gd name="connsiteY116" fmla="*/ 15581 h 4456314"/>
              <a:gd name="connsiteX117" fmla="*/ 10760144 w 10782861"/>
              <a:gd name="connsiteY117" fmla="*/ 18307 h 4456314"/>
              <a:gd name="connsiteX118" fmla="*/ 10767867 w 10782861"/>
              <a:gd name="connsiteY118" fmla="*/ 22396 h 4456314"/>
              <a:gd name="connsiteX119" fmla="*/ 10775137 w 10782861"/>
              <a:gd name="connsiteY119" fmla="*/ 26485 h 4456314"/>
              <a:gd name="connsiteX120" fmla="*/ 10782861 w 10782861"/>
              <a:gd name="connsiteY120" fmla="*/ 32392 h 4456314"/>
              <a:gd name="connsiteX121" fmla="*/ 10776954 w 10782861"/>
              <a:gd name="connsiteY121" fmla="*/ 40115 h 4456314"/>
              <a:gd name="connsiteX122" fmla="*/ 10771048 w 10782861"/>
              <a:gd name="connsiteY122" fmla="*/ 47839 h 4456314"/>
              <a:gd name="connsiteX123" fmla="*/ 10765596 w 10782861"/>
              <a:gd name="connsiteY123" fmla="*/ 56471 h 4456314"/>
              <a:gd name="connsiteX124" fmla="*/ 10760598 w 10782861"/>
              <a:gd name="connsiteY124" fmla="*/ 65558 h 4456314"/>
              <a:gd name="connsiteX125" fmla="*/ 10756509 w 10782861"/>
              <a:gd name="connsiteY125" fmla="*/ 74645 h 4456314"/>
              <a:gd name="connsiteX126" fmla="*/ 10751966 w 10782861"/>
              <a:gd name="connsiteY126" fmla="*/ 84187 h 4456314"/>
              <a:gd name="connsiteX127" fmla="*/ 10748786 w 10782861"/>
              <a:gd name="connsiteY127" fmla="*/ 94636 h 4456314"/>
              <a:gd name="connsiteX128" fmla="*/ 10745605 w 10782861"/>
              <a:gd name="connsiteY128" fmla="*/ 104631 h 4456314"/>
              <a:gd name="connsiteX129" fmla="*/ 10742879 w 10782861"/>
              <a:gd name="connsiteY129" fmla="*/ 115082 h 4456314"/>
              <a:gd name="connsiteX130" fmla="*/ 10740607 w 10782861"/>
              <a:gd name="connsiteY130" fmla="*/ 125531 h 4456314"/>
              <a:gd name="connsiteX131" fmla="*/ 10739244 w 10782861"/>
              <a:gd name="connsiteY131" fmla="*/ 135527 h 4456314"/>
              <a:gd name="connsiteX132" fmla="*/ 10737882 w 10782861"/>
              <a:gd name="connsiteY132" fmla="*/ 145978 h 4456314"/>
              <a:gd name="connsiteX133" fmla="*/ 10737882 w 10782861"/>
              <a:gd name="connsiteY133" fmla="*/ 155973 h 4456314"/>
              <a:gd name="connsiteX134" fmla="*/ 10737882 w 10782861"/>
              <a:gd name="connsiteY134" fmla="*/ 166422 h 4456314"/>
              <a:gd name="connsiteX135" fmla="*/ 10739244 w 10782861"/>
              <a:gd name="connsiteY135" fmla="*/ 175509 h 4456314"/>
              <a:gd name="connsiteX136" fmla="*/ 10740607 w 10782861"/>
              <a:gd name="connsiteY136" fmla="*/ 184596 h 4456314"/>
              <a:gd name="connsiteX137" fmla="*/ 10732430 w 10782861"/>
              <a:gd name="connsiteY137" fmla="*/ 187776 h 4456314"/>
              <a:gd name="connsiteX138" fmla="*/ 10725614 w 10782861"/>
              <a:gd name="connsiteY138" fmla="*/ 189594 h 4456314"/>
              <a:gd name="connsiteX139" fmla="*/ 10719253 w 10782861"/>
              <a:gd name="connsiteY139" fmla="*/ 190502 h 4456314"/>
              <a:gd name="connsiteX140" fmla="*/ 10713346 w 10782861"/>
              <a:gd name="connsiteY140" fmla="*/ 190048 h 4456314"/>
              <a:gd name="connsiteX141" fmla="*/ 10707894 w 10782861"/>
              <a:gd name="connsiteY141" fmla="*/ 189139 h 4456314"/>
              <a:gd name="connsiteX142" fmla="*/ 10702442 w 10782861"/>
              <a:gd name="connsiteY142" fmla="*/ 186868 h 4456314"/>
              <a:gd name="connsiteX143" fmla="*/ 10697445 w 10782861"/>
              <a:gd name="connsiteY143" fmla="*/ 184142 h 4456314"/>
              <a:gd name="connsiteX144" fmla="*/ 10693355 w 10782861"/>
              <a:gd name="connsiteY144" fmla="*/ 180961 h 4456314"/>
              <a:gd name="connsiteX145" fmla="*/ 10688813 w 10782861"/>
              <a:gd name="connsiteY145" fmla="*/ 177326 h 4456314"/>
              <a:gd name="connsiteX146" fmla="*/ 10685179 w 10782861"/>
              <a:gd name="connsiteY146" fmla="*/ 173238 h 4456314"/>
              <a:gd name="connsiteX147" fmla="*/ 10676999 w 10782861"/>
              <a:gd name="connsiteY147" fmla="*/ 164605 h 4456314"/>
              <a:gd name="connsiteX148" fmla="*/ 10668367 w 10782861"/>
              <a:gd name="connsiteY148" fmla="*/ 155518 h 4456314"/>
              <a:gd name="connsiteX149" fmla="*/ 10663824 w 10782861"/>
              <a:gd name="connsiteY149" fmla="*/ 151430 h 4456314"/>
              <a:gd name="connsiteX150" fmla="*/ 10659280 w 10782861"/>
              <a:gd name="connsiteY150" fmla="*/ 147340 h 4456314"/>
              <a:gd name="connsiteX151" fmla="*/ 10655191 w 10782861"/>
              <a:gd name="connsiteY151" fmla="*/ 148704 h 4456314"/>
              <a:gd name="connsiteX152" fmla="*/ 10651556 w 10782861"/>
              <a:gd name="connsiteY152" fmla="*/ 150066 h 4456314"/>
              <a:gd name="connsiteX153" fmla="*/ 10648376 w 10782861"/>
              <a:gd name="connsiteY153" fmla="*/ 152338 h 4456314"/>
              <a:gd name="connsiteX154" fmla="*/ 10645650 w 10782861"/>
              <a:gd name="connsiteY154" fmla="*/ 154609 h 4456314"/>
              <a:gd name="connsiteX155" fmla="*/ 10642924 w 10782861"/>
              <a:gd name="connsiteY155" fmla="*/ 157335 h 4456314"/>
              <a:gd name="connsiteX156" fmla="*/ 10640652 w 10782861"/>
              <a:gd name="connsiteY156" fmla="*/ 160061 h 4456314"/>
              <a:gd name="connsiteX157" fmla="*/ 10638834 w 10782861"/>
              <a:gd name="connsiteY157" fmla="*/ 163242 h 4456314"/>
              <a:gd name="connsiteX158" fmla="*/ 10637017 w 10782861"/>
              <a:gd name="connsiteY158" fmla="*/ 166422 h 4456314"/>
              <a:gd name="connsiteX159" fmla="*/ 10634292 w 10782861"/>
              <a:gd name="connsiteY159" fmla="*/ 174146 h 4456314"/>
              <a:gd name="connsiteX160" fmla="*/ 10632929 w 10782861"/>
              <a:gd name="connsiteY160" fmla="*/ 181870 h 4456314"/>
              <a:gd name="connsiteX161" fmla="*/ 10631565 w 10782861"/>
              <a:gd name="connsiteY161" fmla="*/ 191411 h 4456314"/>
              <a:gd name="connsiteX162" fmla="*/ 10631565 w 10782861"/>
              <a:gd name="connsiteY162" fmla="*/ 200952 h 4456314"/>
              <a:gd name="connsiteX163" fmla="*/ 10631565 w 10782861"/>
              <a:gd name="connsiteY163" fmla="*/ 210947 h 4456314"/>
              <a:gd name="connsiteX164" fmla="*/ 10632020 w 10782861"/>
              <a:gd name="connsiteY164" fmla="*/ 221398 h 4456314"/>
              <a:gd name="connsiteX165" fmla="*/ 10633837 w 10782861"/>
              <a:gd name="connsiteY165" fmla="*/ 243660 h 4456314"/>
              <a:gd name="connsiteX166" fmla="*/ 10635655 w 10782861"/>
              <a:gd name="connsiteY166" fmla="*/ 265469 h 4456314"/>
              <a:gd name="connsiteX167" fmla="*/ 10636110 w 10782861"/>
              <a:gd name="connsiteY167" fmla="*/ 276828 h 4456314"/>
              <a:gd name="connsiteX168" fmla="*/ 10636110 w 10782861"/>
              <a:gd name="connsiteY168" fmla="*/ 287732 h 4456314"/>
              <a:gd name="connsiteX169" fmla="*/ 10626113 w 10782861"/>
              <a:gd name="connsiteY169" fmla="*/ 282280 h 4456314"/>
              <a:gd name="connsiteX170" fmla="*/ 10616572 w 10782861"/>
              <a:gd name="connsiteY170" fmla="*/ 278190 h 4456314"/>
              <a:gd name="connsiteX171" fmla="*/ 10600216 w 10782861"/>
              <a:gd name="connsiteY171" fmla="*/ 272284 h 4456314"/>
              <a:gd name="connsiteX172" fmla="*/ 10586131 w 10782861"/>
              <a:gd name="connsiteY172" fmla="*/ 266832 h 4456314"/>
              <a:gd name="connsiteX173" fmla="*/ 10580225 w 10782861"/>
              <a:gd name="connsiteY173" fmla="*/ 264559 h 4456314"/>
              <a:gd name="connsiteX174" fmla="*/ 10574319 w 10782861"/>
              <a:gd name="connsiteY174" fmla="*/ 261833 h 4456314"/>
              <a:gd name="connsiteX175" fmla="*/ 10569774 w 10782861"/>
              <a:gd name="connsiteY175" fmla="*/ 259107 h 4456314"/>
              <a:gd name="connsiteX176" fmla="*/ 10565232 w 10782861"/>
              <a:gd name="connsiteY176" fmla="*/ 255928 h 4456314"/>
              <a:gd name="connsiteX177" fmla="*/ 10561143 w 10782861"/>
              <a:gd name="connsiteY177" fmla="*/ 252293 h 4456314"/>
              <a:gd name="connsiteX178" fmla="*/ 10557053 w 10782861"/>
              <a:gd name="connsiteY178" fmla="*/ 247294 h 4456314"/>
              <a:gd name="connsiteX179" fmla="*/ 10553873 w 10782861"/>
              <a:gd name="connsiteY179" fmla="*/ 241389 h 4456314"/>
              <a:gd name="connsiteX180" fmla="*/ 10550693 w 10782861"/>
              <a:gd name="connsiteY180" fmla="*/ 234573 h 4456314"/>
              <a:gd name="connsiteX181" fmla="*/ 10548421 w 10782861"/>
              <a:gd name="connsiteY181" fmla="*/ 226395 h 4456314"/>
              <a:gd name="connsiteX182" fmla="*/ 10545695 w 10782861"/>
              <a:gd name="connsiteY182" fmla="*/ 216399 h 4456314"/>
              <a:gd name="connsiteX183" fmla="*/ 10541607 w 10782861"/>
              <a:gd name="connsiteY183" fmla="*/ 215946 h 4456314"/>
              <a:gd name="connsiteX184" fmla="*/ 10537972 w 10782861"/>
              <a:gd name="connsiteY184" fmla="*/ 217308 h 4456314"/>
              <a:gd name="connsiteX185" fmla="*/ 10534337 w 10782861"/>
              <a:gd name="connsiteY185" fmla="*/ 218217 h 4456314"/>
              <a:gd name="connsiteX186" fmla="*/ 10531610 w 10782861"/>
              <a:gd name="connsiteY186" fmla="*/ 219580 h 4456314"/>
              <a:gd name="connsiteX187" fmla="*/ 10529339 w 10782861"/>
              <a:gd name="connsiteY187" fmla="*/ 222306 h 4456314"/>
              <a:gd name="connsiteX188" fmla="*/ 10527068 w 10782861"/>
              <a:gd name="connsiteY188" fmla="*/ 225032 h 4456314"/>
              <a:gd name="connsiteX189" fmla="*/ 10525250 w 10782861"/>
              <a:gd name="connsiteY189" fmla="*/ 228212 h 4456314"/>
              <a:gd name="connsiteX190" fmla="*/ 10523887 w 10782861"/>
              <a:gd name="connsiteY190" fmla="*/ 232302 h 4456314"/>
              <a:gd name="connsiteX191" fmla="*/ 10521160 w 10782861"/>
              <a:gd name="connsiteY191" fmla="*/ 239571 h 4456314"/>
              <a:gd name="connsiteX192" fmla="*/ 10518888 w 10782861"/>
              <a:gd name="connsiteY192" fmla="*/ 248203 h 4456314"/>
              <a:gd name="connsiteX193" fmla="*/ 10516163 w 10782861"/>
              <a:gd name="connsiteY193" fmla="*/ 256381 h 4456314"/>
              <a:gd name="connsiteX194" fmla="*/ 10512982 w 10782861"/>
              <a:gd name="connsiteY194" fmla="*/ 264106 h 4456314"/>
              <a:gd name="connsiteX195" fmla="*/ 10512529 w 10782861"/>
              <a:gd name="connsiteY195" fmla="*/ 266832 h 4456314"/>
              <a:gd name="connsiteX196" fmla="*/ 10512529 w 10782861"/>
              <a:gd name="connsiteY196" fmla="*/ 269103 h 4456314"/>
              <a:gd name="connsiteX197" fmla="*/ 10512982 w 10782861"/>
              <a:gd name="connsiteY197" fmla="*/ 271829 h 4456314"/>
              <a:gd name="connsiteX198" fmla="*/ 10513891 w 10782861"/>
              <a:gd name="connsiteY198" fmla="*/ 273647 h 4456314"/>
              <a:gd name="connsiteX199" fmla="*/ 10515253 w 10782861"/>
              <a:gd name="connsiteY199" fmla="*/ 275919 h 4456314"/>
              <a:gd name="connsiteX200" fmla="*/ 10516617 w 10782861"/>
              <a:gd name="connsiteY200" fmla="*/ 277737 h 4456314"/>
              <a:gd name="connsiteX201" fmla="*/ 10521160 w 10782861"/>
              <a:gd name="connsiteY201" fmla="*/ 280916 h 4456314"/>
              <a:gd name="connsiteX202" fmla="*/ 10527068 w 10782861"/>
              <a:gd name="connsiteY202" fmla="*/ 284097 h 4456314"/>
              <a:gd name="connsiteX203" fmla="*/ 10533427 w 10782861"/>
              <a:gd name="connsiteY203" fmla="*/ 286823 h 4456314"/>
              <a:gd name="connsiteX204" fmla="*/ 10540243 w 10782861"/>
              <a:gd name="connsiteY204" fmla="*/ 289094 h 4456314"/>
              <a:gd name="connsiteX205" fmla="*/ 10548421 w 10782861"/>
              <a:gd name="connsiteY205" fmla="*/ 290912 h 4456314"/>
              <a:gd name="connsiteX206" fmla="*/ 10565686 w 10782861"/>
              <a:gd name="connsiteY206" fmla="*/ 295002 h 4456314"/>
              <a:gd name="connsiteX207" fmla="*/ 10582496 w 10782861"/>
              <a:gd name="connsiteY207" fmla="*/ 299090 h 4456314"/>
              <a:gd name="connsiteX208" fmla="*/ 10590675 w 10782861"/>
              <a:gd name="connsiteY208" fmla="*/ 301362 h 4456314"/>
              <a:gd name="connsiteX209" fmla="*/ 10598399 w 10782861"/>
              <a:gd name="connsiteY209" fmla="*/ 303633 h 4456314"/>
              <a:gd name="connsiteX210" fmla="*/ 10604759 w 10782861"/>
              <a:gd name="connsiteY210" fmla="*/ 306359 h 4456314"/>
              <a:gd name="connsiteX211" fmla="*/ 10610666 w 10782861"/>
              <a:gd name="connsiteY211" fmla="*/ 308632 h 4456314"/>
              <a:gd name="connsiteX212" fmla="*/ 10609756 w 10782861"/>
              <a:gd name="connsiteY212" fmla="*/ 312720 h 4456314"/>
              <a:gd name="connsiteX213" fmla="*/ 10608394 w 10782861"/>
              <a:gd name="connsiteY213" fmla="*/ 315901 h 4456314"/>
              <a:gd name="connsiteX214" fmla="*/ 10608394 w 10782861"/>
              <a:gd name="connsiteY214" fmla="*/ 319536 h 4456314"/>
              <a:gd name="connsiteX215" fmla="*/ 10608394 w 10782861"/>
              <a:gd name="connsiteY215" fmla="*/ 322716 h 4456314"/>
              <a:gd name="connsiteX216" fmla="*/ 10608849 w 10782861"/>
              <a:gd name="connsiteY216" fmla="*/ 325442 h 4456314"/>
              <a:gd name="connsiteX217" fmla="*/ 10609756 w 10782861"/>
              <a:gd name="connsiteY217" fmla="*/ 328623 h 4456314"/>
              <a:gd name="connsiteX218" fmla="*/ 10611574 w 10782861"/>
              <a:gd name="connsiteY218" fmla="*/ 334983 h 4456314"/>
              <a:gd name="connsiteX219" fmla="*/ 10614755 w 10782861"/>
              <a:gd name="connsiteY219" fmla="*/ 339981 h 4456314"/>
              <a:gd name="connsiteX220" fmla="*/ 10618843 w 10782861"/>
              <a:gd name="connsiteY220" fmla="*/ 344979 h 4456314"/>
              <a:gd name="connsiteX221" fmla="*/ 10627023 w 10782861"/>
              <a:gd name="connsiteY221" fmla="*/ 355428 h 4456314"/>
              <a:gd name="connsiteX222" fmla="*/ 10630658 w 10782861"/>
              <a:gd name="connsiteY222" fmla="*/ 359972 h 4456314"/>
              <a:gd name="connsiteX223" fmla="*/ 10634292 w 10782861"/>
              <a:gd name="connsiteY223" fmla="*/ 365424 h 4456314"/>
              <a:gd name="connsiteX224" fmla="*/ 10637017 w 10782861"/>
              <a:gd name="connsiteY224" fmla="*/ 370876 h 4456314"/>
              <a:gd name="connsiteX225" fmla="*/ 10639289 w 10782861"/>
              <a:gd name="connsiteY225" fmla="*/ 376783 h 4456314"/>
              <a:gd name="connsiteX226" fmla="*/ 10640198 w 10782861"/>
              <a:gd name="connsiteY226" fmla="*/ 379509 h 4456314"/>
              <a:gd name="connsiteX227" fmla="*/ 10640198 w 10782861"/>
              <a:gd name="connsiteY227" fmla="*/ 382688 h 4456314"/>
              <a:gd name="connsiteX228" fmla="*/ 10640198 w 10782861"/>
              <a:gd name="connsiteY228" fmla="*/ 385869 h 4456314"/>
              <a:gd name="connsiteX229" fmla="*/ 10639744 w 10782861"/>
              <a:gd name="connsiteY229" fmla="*/ 389958 h 4456314"/>
              <a:gd name="connsiteX230" fmla="*/ 10639289 w 10782861"/>
              <a:gd name="connsiteY230" fmla="*/ 393139 h 4456314"/>
              <a:gd name="connsiteX231" fmla="*/ 10637472 w 10782861"/>
              <a:gd name="connsiteY231" fmla="*/ 396774 h 4456314"/>
              <a:gd name="connsiteX232" fmla="*/ 10636110 w 10782861"/>
              <a:gd name="connsiteY232" fmla="*/ 401317 h 4456314"/>
              <a:gd name="connsiteX233" fmla="*/ 10633837 w 10782861"/>
              <a:gd name="connsiteY233" fmla="*/ 404952 h 4456314"/>
              <a:gd name="connsiteX234" fmla="*/ 10633837 w 10782861"/>
              <a:gd name="connsiteY234" fmla="*/ 408131 h 4456314"/>
              <a:gd name="connsiteX235" fmla="*/ 10634292 w 10782861"/>
              <a:gd name="connsiteY235" fmla="*/ 410857 h 4456314"/>
              <a:gd name="connsiteX236" fmla="*/ 10635655 w 10782861"/>
              <a:gd name="connsiteY236" fmla="*/ 413130 h 4456314"/>
              <a:gd name="connsiteX237" fmla="*/ 10637017 w 10782861"/>
              <a:gd name="connsiteY237" fmla="*/ 415856 h 4456314"/>
              <a:gd name="connsiteX238" fmla="*/ 10639744 w 10782861"/>
              <a:gd name="connsiteY238" fmla="*/ 417674 h 4456314"/>
              <a:gd name="connsiteX239" fmla="*/ 10642469 w 10782861"/>
              <a:gd name="connsiteY239" fmla="*/ 419491 h 4456314"/>
              <a:gd name="connsiteX240" fmla="*/ 10648831 w 10782861"/>
              <a:gd name="connsiteY240" fmla="*/ 423126 h 4456314"/>
              <a:gd name="connsiteX241" fmla="*/ 10656101 w 10782861"/>
              <a:gd name="connsiteY241" fmla="*/ 426306 h 4456314"/>
              <a:gd name="connsiteX242" fmla="*/ 10663824 w 10782861"/>
              <a:gd name="connsiteY242" fmla="*/ 429032 h 4456314"/>
              <a:gd name="connsiteX243" fmla="*/ 10672002 w 10782861"/>
              <a:gd name="connsiteY243" fmla="*/ 432666 h 4456314"/>
              <a:gd name="connsiteX244" fmla="*/ 10679726 w 10782861"/>
              <a:gd name="connsiteY244" fmla="*/ 434939 h 4456314"/>
              <a:gd name="connsiteX245" fmla="*/ 10670640 w 10782861"/>
              <a:gd name="connsiteY245" fmla="*/ 450386 h 4456314"/>
              <a:gd name="connsiteX246" fmla="*/ 10662006 w 10782861"/>
              <a:gd name="connsiteY246" fmla="*/ 465834 h 4456314"/>
              <a:gd name="connsiteX247" fmla="*/ 10654283 w 10782861"/>
              <a:gd name="connsiteY247" fmla="*/ 480827 h 4456314"/>
              <a:gd name="connsiteX248" fmla="*/ 10647921 w 10782861"/>
              <a:gd name="connsiteY248" fmla="*/ 496274 h 4456314"/>
              <a:gd name="connsiteX249" fmla="*/ 10641562 w 10782861"/>
              <a:gd name="connsiteY249" fmla="*/ 511722 h 4456314"/>
              <a:gd name="connsiteX250" fmla="*/ 10635655 w 10782861"/>
              <a:gd name="connsiteY250" fmla="*/ 526715 h 4456314"/>
              <a:gd name="connsiteX251" fmla="*/ 10624750 w 10782861"/>
              <a:gd name="connsiteY251" fmla="*/ 557611 h 4456314"/>
              <a:gd name="connsiteX252" fmla="*/ 10613846 w 10782861"/>
              <a:gd name="connsiteY252" fmla="*/ 586689 h 4456314"/>
              <a:gd name="connsiteX253" fmla="*/ 10608394 w 10782861"/>
              <a:gd name="connsiteY253" fmla="*/ 601228 h 4456314"/>
              <a:gd name="connsiteX254" fmla="*/ 10602487 w 10782861"/>
              <a:gd name="connsiteY254" fmla="*/ 615312 h 4456314"/>
              <a:gd name="connsiteX255" fmla="*/ 10596581 w 10782861"/>
              <a:gd name="connsiteY255" fmla="*/ 629397 h 4456314"/>
              <a:gd name="connsiteX256" fmla="*/ 10589765 w 10782861"/>
              <a:gd name="connsiteY256" fmla="*/ 643027 h 4456314"/>
              <a:gd name="connsiteX257" fmla="*/ 10582496 w 10782861"/>
              <a:gd name="connsiteY257" fmla="*/ 655749 h 4456314"/>
              <a:gd name="connsiteX258" fmla="*/ 10573864 w 10782861"/>
              <a:gd name="connsiteY258" fmla="*/ 668470 h 4456314"/>
              <a:gd name="connsiteX259" fmla="*/ 10573409 w 10782861"/>
              <a:gd name="connsiteY259" fmla="*/ 670287 h 4456314"/>
              <a:gd name="connsiteX260" fmla="*/ 10573409 w 10782861"/>
              <a:gd name="connsiteY260" fmla="*/ 672559 h 4456314"/>
              <a:gd name="connsiteX261" fmla="*/ 10573864 w 10782861"/>
              <a:gd name="connsiteY261" fmla="*/ 674831 h 4456314"/>
              <a:gd name="connsiteX262" fmla="*/ 10574773 w 10782861"/>
              <a:gd name="connsiteY262" fmla="*/ 677102 h 4456314"/>
              <a:gd name="connsiteX263" fmla="*/ 10576137 w 10782861"/>
              <a:gd name="connsiteY263" fmla="*/ 678465 h 4456314"/>
              <a:gd name="connsiteX264" fmla="*/ 10577499 w 10782861"/>
              <a:gd name="connsiteY264" fmla="*/ 680283 h 4456314"/>
              <a:gd name="connsiteX265" fmla="*/ 10582042 w 10782861"/>
              <a:gd name="connsiteY265" fmla="*/ 683463 h 4456314"/>
              <a:gd name="connsiteX266" fmla="*/ 10587041 w 10782861"/>
              <a:gd name="connsiteY266" fmla="*/ 686189 h 4456314"/>
              <a:gd name="connsiteX267" fmla="*/ 10592038 w 10782861"/>
              <a:gd name="connsiteY267" fmla="*/ 688915 h 4456314"/>
              <a:gd name="connsiteX268" fmla="*/ 10597035 w 10782861"/>
              <a:gd name="connsiteY268" fmla="*/ 691641 h 4456314"/>
              <a:gd name="connsiteX269" fmla="*/ 10602033 w 10782861"/>
              <a:gd name="connsiteY269" fmla="*/ 694367 h 4456314"/>
              <a:gd name="connsiteX270" fmla="*/ 10596581 w 10782861"/>
              <a:gd name="connsiteY270" fmla="*/ 703909 h 4456314"/>
              <a:gd name="connsiteX271" fmla="*/ 10592038 w 10782861"/>
              <a:gd name="connsiteY271" fmla="*/ 713449 h 4456314"/>
              <a:gd name="connsiteX272" fmla="*/ 10588403 w 10782861"/>
              <a:gd name="connsiteY272" fmla="*/ 723444 h 4456314"/>
              <a:gd name="connsiteX273" fmla="*/ 10584768 w 10782861"/>
              <a:gd name="connsiteY273" fmla="*/ 732531 h 4456314"/>
              <a:gd name="connsiteX274" fmla="*/ 10578861 w 10782861"/>
              <a:gd name="connsiteY274" fmla="*/ 750705 h 4456314"/>
              <a:gd name="connsiteX275" fmla="*/ 10573864 w 10782861"/>
              <a:gd name="connsiteY275" fmla="*/ 767970 h 4456314"/>
              <a:gd name="connsiteX276" fmla="*/ 10568867 w 10782861"/>
              <a:gd name="connsiteY276" fmla="*/ 784327 h 4456314"/>
              <a:gd name="connsiteX277" fmla="*/ 10566140 w 10782861"/>
              <a:gd name="connsiteY277" fmla="*/ 792051 h 4456314"/>
              <a:gd name="connsiteX278" fmla="*/ 10562960 w 10782861"/>
              <a:gd name="connsiteY278" fmla="*/ 799321 h 4456314"/>
              <a:gd name="connsiteX279" fmla="*/ 10560234 w 10782861"/>
              <a:gd name="connsiteY279" fmla="*/ 806590 h 4456314"/>
              <a:gd name="connsiteX280" fmla="*/ 10556599 w 10782861"/>
              <a:gd name="connsiteY280" fmla="*/ 812951 h 4456314"/>
              <a:gd name="connsiteX281" fmla="*/ 10552511 w 10782861"/>
              <a:gd name="connsiteY281" fmla="*/ 819312 h 4456314"/>
              <a:gd name="connsiteX282" fmla="*/ 10547966 w 10782861"/>
              <a:gd name="connsiteY282" fmla="*/ 825218 h 4456314"/>
              <a:gd name="connsiteX283" fmla="*/ 10547059 w 10782861"/>
              <a:gd name="connsiteY283" fmla="*/ 825218 h 4456314"/>
              <a:gd name="connsiteX284" fmla="*/ 10545695 w 10782861"/>
              <a:gd name="connsiteY284" fmla="*/ 825218 h 4456314"/>
              <a:gd name="connsiteX285" fmla="*/ 10542514 w 10782861"/>
              <a:gd name="connsiteY285" fmla="*/ 823855 h 4456314"/>
              <a:gd name="connsiteX286" fmla="*/ 10531610 w 10782861"/>
              <a:gd name="connsiteY286" fmla="*/ 818403 h 4456314"/>
              <a:gd name="connsiteX287" fmla="*/ 10521616 w 10782861"/>
              <a:gd name="connsiteY287" fmla="*/ 813405 h 4456314"/>
              <a:gd name="connsiteX288" fmla="*/ 10517071 w 10782861"/>
              <a:gd name="connsiteY288" fmla="*/ 812042 h 4456314"/>
              <a:gd name="connsiteX289" fmla="*/ 10515253 w 10782861"/>
              <a:gd name="connsiteY289" fmla="*/ 811587 h 4456314"/>
              <a:gd name="connsiteX290" fmla="*/ 10512074 w 10782861"/>
              <a:gd name="connsiteY290" fmla="*/ 812951 h 4456314"/>
              <a:gd name="connsiteX291" fmla="*/ 10509348 w 10782861"/>
              <a:gd name="connsiteY291" fmla="*/ 815222 h 4456314"/>
              <a:gd name="connsiteX292" fmla="*/ 10507077 w 10782861"/>
              <a:gd name="connsiteY292" fmla="*/ 818403 h 4456314"/>
              <a:gd name="connsiteX293" fmla="*/ 10504804 w 10782861"/>
              <a:gd name="connsiteY293" fmla="*/ 822038 h 4456314"/>
              <a:gd name="connsiteX294" fmla="*/ 10502987 w 10782861"/>
              <a:gd name="connsiteY294" fmla="*/ 826581 h 4456314"/>
              <a:gd name="connsiteX295" fmla="*/ 10502078 w 10782861"/>
              <a:gd name="connsiteY295" fmla="*/ 831125 h 4456314"/>
              <a:gd name="connsiteX296" fmla="*/ 10499807 w 10782861"/>
              <a:gd name="connsiteY296" fmla="*/ 841574 h 4456314"/>
              <a:gd name="connsiteX297" fmla="*/ 10497990 w 10782861"/>
              <a:gd name="connsiteY297" fmla="*/ 852478 h 4456314"/>
              <a:gd name="connsiteX298" fmla="*/ 10495262 w 10782861"/>
              <a:gd name="connsiteY298" fmla="*/ 862019 h 4456314"/>
              <a:gd name="connsiteX299" fmla="*/ 10493445 w 10782861"/>
              <a:gd name="connsiteY299" fmla="*/ 866563 h 4456314"/>
              <a:gd name="connsiteX300" fmla="*/ 10491174 w 10782861"/>
              <a:gd name="connsiteY300" fmla="*/ 870198 h 4456314"/>
              <a:gd name="connsiteX301" fmla="*/ 10489357 w 10782861"/>
              <a:gd name="connsiteY301" fmla="*/ 872924 h 4456314"/>
              <a:gd name="connsiteX302" fmla="*/ 10485722 w 10782861"/>
              <a:gd name="connsiteY302" fmla="*/ 875195 h 4456314"/>
              <a:gd name="connsiteX303" fmla="*/ 10485722 w 10782861"/>
              <a:gd name="connsiteY303" fmla="*/ 878376 h 4456314"/>
              <a:gd name="connsiteX304" fmla="*/ 10487086 w 10782861"/>
              <a:gd name="connsiteY304" fmla="*/ 880647 h 4456314"/>
              <a:gd name="connsiteX305" fmla="*/ 10487993 w 10782861"/>
              <a:gd name="connsiteY305" fmla="*/ 883373 h 4456314"/>
              <a:gd name="connsiteX306" fmla="*/ 10489810 w 10782861"/>
              <a:gd name="connsiteY306" fmla="*/ 885646 h 4456314"/>
              <a:gd name="connsiteX307" fmla="*/ 10493900 w 10782861"/>
              <a:gd name="connsiteY307" fmla="*/ 890189 h 4456314"/>
              <a:gd name="connsiteX308" fmla="*/ 10498897 w 10782861"/>
              <a:gd name="connsiteY308" fmla="*/ 894277 h 4456314"/>
              <a:gd name="connsiteX309" fmla="*/ 10502987 w 10782861"/>
              <a:gd name="connsiteY309" fmla="*/ 899276 h 4456314"/>
              <a:gd name="connsiteX310" fmla="*/ 10505259 w 10782861"/>
              <a:gd name="connsiteY310" fmla="*/ 901546 h 4456314"/>
              <a:gd name="connsiteX311" fmla="*/ 10507077 w 10782861"/>
              <a:gd name="connsiteY311" fmla="*/ 904272 h 4456314"/>
              <a:gd name="connsiteX312" fmla="*/ 10507984 w 10782861"/>
              <a:gd name="connsiteY312" fmla="*/ 906545 h 4456314"/>
              <a:gd name="connsiteX313" fmla="*/ 10508439 w 10782861"/>
              <a:gd name="connsiteY313" fmla="*/ 909271 h 4456314"/>
              <a:gd name="connsiteX314" fmla="*/ 10507984 w 10782861"/>
              <a:gd name="connsiteY314" fmla="*/ 912451 h 4456314"/>
              <a:gd name="connsiteX315" fmla="*/ 10507530 w 10782861"/>
              <a:gd name="connsiteY315" fmla="*/ 915632 h 4456314"/>
              <a:gd name="connsiteX316" fmla="*/ 10515253 w 10782861"/>
              <a:gd name="connsiteY316" fmla="*/ 921537 h 4456314"/>
              <a:gd name="connsiteX317" fmla="*/ 10518888 w 10782861"/>
              <a:gd name="connsiteY317" fmla="*/ 923810 h 4456314"/>
              <a:gd name="connsiteX318" fmla="*/ 10521616 w 10782861"/>
              <a:gd name="connsiteY318" fmla="*/ 925173 h 4456314"/>
              <a:gd name="connsiteX319" fmla="*/ 10524795 w 10782861"/>
              <a:gd name="connsiteY319" fmla="*/ 926536 h 4456314"/>
              <a:gd name="connsiteX320" fmla="*/ 10527521 w 10782861"/>
              <a:gd name="connsiteY320" fmla="*/ 926990 h 4456314"/>
              <a:gd name="connsiteX321" fmla="*/ 10529792 w 10782861"/>
              <a:gd name="connsiteY321" fmla="*/ 926990 h 4456314"/>
              <a:gd name="connsiteX322" fmla="*/ 10531610 w 10782861"/>
              <a:gd name="connsiteY322" fmla="*/ 926990 h 4456314"/>
              <a:gd name="connsiteX323" fmla="*/ 10533882 w 10782861"/>
              <a:gd name="connsiteY323" fmla="*/ 926536 h 4456314"/>
              <a:gd name="connsiteX324" fmla="*/ 10536154 w 10782861"/>
              <a:gd name="connsiteY324" fmla="*/ 925173 h 4456314"/>
              <a:gd name="connsiteX325" fmla="*/ 10539334 w 10782861"/>
              <a:gd name="connsiteY325" fmla="*/ 922902 h 4456314"/>
              <a:gd name="connsiteX326" fmla="*/ 10542514 w 10782861"/>
              <a:gd name="connsiteY326" fmla="*/ 919721 h 4456314"/>
              <a:gd name="connsiteX327" fmla="*/ 10545695 w 10782861"/>
              <a:gd name="connsiteY327" fmla="*/ 916541 h 4456314"/>
              <a:gd name="connsiteX328" fmla="*/ 10548421 w 10782861"/>
              <a:gd name="connsiteY328" fmla="*/ 913359 h 4456314"/>
              <a:gd name="connsiteX329" fmla="*/ 10551601 w 10782861"/>
              <a:gd name="connsiteY329" fmla="*/ 910180 h 4456314"/>
              <a:gd name="connsiteX330" fmla="*/ 10555235 w 10782861"/>
              <a:gd name="connsiteY330" fmla="*/ 907907 h 4456314"/>
              <a:gd name="connsiteX331" fmla="*/ 10557053 w 10782861"/>
              <a:gd name="connsiteY331" fmla="*/ 907454 h 4456314"/>
              <a:gd name="connsiteX332" fmla="*/ 10559325 w 10782861"/>
              <a:gd name="connsiteY332" fmla="*/ 906998 h 4456314"/>
              <a:gd name="connsiteX333" fmla="*/ 10561598 w 10782861"/>
              <a:gd name="connsiteY333" fmla="*/ 906545 h 4456314"/>
              <a:gd name="connsiteX334" fmla="*/ 10563869 w 10782861"/>
              <a:gd name="connsiteY334" fmla="*/ 906998 h 4456314"/>
              <a:gd name="connsiteX335" fmla="*/ 10566140 w 10782861"/>
              <a:gd name="connsiteY335" fmla="*/ 907454 h 4456314"/>
              <a:gd name="connsiteX336" fmla="*/ 10569774 w 10782861"/>
              <a:gd name="connsiteY336" fmla="*/ 908363 h 4456314"/>
              <a:gd name="connsiteX337" fmla="*/ 10572955 w 10782861"/>
              <a:gd name="connsiteY337" fmla="*/ 910180 h 4456314"/>
              <a:gd name="connsiteX338" fmla="*/ 10576137 w 10782861"/>
              <a:gd name="connsiteY338" fmla="*/ 912451 h 4456314"/>
              <a:gd name="connsiteX339" fmla="*/ 10584313 w 10782861"/>
              <a:gd name="connsiteY339" fmla="*/ 918358 h 4456314"/>
              <a:gd name="connsiteX340" fmla="*/ 10585223 w 10782861"/>
              <a:gd name="connsiteY340" fmla="*/ 925173 h 4456314"/>
              <a:gd name="connsiteX341" fmla="*/ 10585677 w 10782861"/>
              <a:gd name="connsiteY341" fmla="*/ 931080 h 4456314"/>
              <a:gd name="connsiteX342" fmla="*/ 10585677 w 10782861"/>
              <a:gd name="connsiteY342" fmla="*/ 936077 h 4456314"/>
              <a:gd name="connsiteX343" fmla="*/ 10584768 w 10782861"/>
              <a:gd name="connsiteY343" fmla="*/ 940167 h 4456314"/>
              <a:gd name="connsiteX344" fmla="*/ 10583406 w 10782861"/>
              <a:gd name="connsiteY344" fmla="*/ 944255 h 4456314"/>
              <a:gd name="connsiteX345" fmla="*/ 10581589 w 10782861"/>
              <a:gd name="connsiteY345" fmla="*/ 947436 h 4456314"/>
              <a:gd name="connsiteX346" fmla="*/ 10578861 w 10782861"/>
              <a:gd name="connsiteY346" fmla="*/ 949707 h 4456314"/>
              <a:gd name="connsiteX347" fmla="*/ 10575681 w 10782861"/>
              <a:gd name="connsiteY347" fmla="*/ 951071 h 4456314"/>
              <a:gd name="connsiteX348" fmla="*/ 10572502 w 10782861"/>
              <a:gd name="connsiteY348" fmla="*/ 952888 h 4456314"/>
              <a:gd name="connsiteX349" fmla="*/ 10567957 w 10782861"/>
              <a:gd name="connsiteY349" fmla="*/ 953797 h 4456314"/>
              <a:gd name="connsiteX350" fmla="*/ 10559325 w 10782861"/>
              <a:gd name="connsiteY350" fmla="*/ 955159 h 4456314"/>
              <a:gd name="connsiteX351" fmla="*/ 10550238 w 10782861"/>
              <a:gd name="connsiteY351" fmla="*/ 955159 h 4456314"/>
              <a:gd name="connsiteX352" fmla="*/ 10540243 w 10782861"/>
              <a:gd name="connsiteY352" fmla="*/ 955159 h 4456314"/>
              <a:gd name="connsiteX353" fmla="*/ 10530702 w 10782861"/>
              <a:gd name="connsiteY353" fmla="*/ 955159 h 4456314"/>
              <a:gd name="connsiteX354" fmla="*/ 10521616 w 10782861"/>
              <a:gd name="connsiteY354" fmla="*/ 956068 h 4456314"/>
              <a:gd name="connsiteX355" fmla="*/ 10517071 w 10782861"/>
              <a:gd name="connsiteY355" fmla="*/ 956977 h 4456314"/>
              <a:gd name="connsiteX356" fmla="*/ 10513436 w 10782861"/>
              <a:gd name="connsiteY356" fmla="*/ 958340 h 4456314"/>
              <a:gd name="connsiteX357" fmla="*/ 10510256 w 10782861"/>
              <a:gd name="connsiteY357" fmla="*/ 960158 h 4456314"/>
              <a:gd name="connsiteX358" fmla="*/ 10507077 w 10782861"/>
              <a:gd name="connsiteY358" fmla="*/ 962429 h 4456314"/>
              <a:gd name="connsiteX359" fmla="*/ 10504349 w 10782861"/>
              <a:gd name="connsiteY359" fmla="*/ 965155 h 4456314"/>
              <a:gd name="connsiteX360" fmla="*/ 10502532 w 10782861"/>
              <a:gd name="connsiteY360" fmla="*/ 968789 h 4456314"/>
              <a:gd name="connsiteX361" fmla="*/ 10501169 w 10782861"/>
              <a:gd name="connsiteY361" fmla="*/ 972879 h 4456314"/>
              <a:gd name="connsiteX362" fmla="*/ 10499807 w 10782861"/>
              <a:gd name="connsiteY362" fmla="*/ 978331 h 4456314"/>
              <a:gd name="connsiteX363" fmla="*/ 10499807 w 10782861"/>
              <a:gd name="connsiteY363" fmla="*/ 984237 h 4456314"/>
              <a:gd name="connsiteX364" fmla="*/ 10501169 w 10782861"/>
              <a:gd name="connsiteY364" fmla="*/ 990598 h 4456314"/>
              <a:gd name="connsiteX365" fmla="*/ 10502078 w 10782861"/>
              <a:gd name="connsiteY365" fmla="*/ 998776 h 4456314"/>
              <a:gd name="connsiteX366" fmla="*/ 10504804 w 10782861"/>
              <a:gd name="connsiteY366" fmla="*/ 1007409 h 4456314"/>
              <a:gd name="connsiteX367" fmla="*/ 10499807 w 10782861"/>
              <a:gd name="connsiteY367" fmla="*/ 1005592 h 4456314"/>
              <a:gd name="connsiteX368" fmla="*/ 10495717 w 10782861"/>
              <a:gd name="connsiteY368" fmla="*/ 1003319 h 4456314"/>
              <a:gd name="connsiteX369" fmla="*/ 10492538 w 10782861"/>
              <a:gd name="connsiteY369" fmla="*/ 1001957 h 4456314"/>
              <a:gd name="connsiteX370" fmla="*/ 10489357 w 10782861"/>
              <a:gd name="connsiteY370" fmla="*/ 999685 h 4456314"/>
              <a:gd name="connsiteX371" fmla="*/ 10484358 w 10782861"/>
              <a:gd name="connsiteY371" fmla="*/ 994688 h 4456314"/>
              <a:gd name="connsiteX372" fmla="*/ 10480723 w 10782861"/>
              <a:gd name="connsiteY372" fmla="*/ 990144 h 4456314"/>
              <a:gd name="connsiteX373" fmla="*/ 10477089 w 10782861"/>
              <a:gd name="connsiteY373" fmla="*/ 985146 h 4456314"/>
              <a:gd name="connsiteX374" fmla="*/ 10473454 w 10782861"/>
              <a:gd name="connsiteY374" fmla="*/ 981057 h 4456314"/>
              <a:gd name="connsiteX375" fmla="*/ 10468457 w 10782861"/>
              <a:gd name="connsiteY375" fmla="*/ 976059 h 4456314"/>
              <a:gd name="connsiteX376" fmla="*/ 10465277 w 10782861"/>
              <a:gd name="connsiteY376" fmla="*/ 973788 h 4456314"/>
              <a:gd name="connsiteX377" fmla="*/ 10462096 w 10782861"/>
              <a:gd name="connsiteY377" fmla="*/ 972424 h 4456314"/>
              <a:gd name="connsiteX378" fmla="*/ 10458461 w 10782861"/>
              <a:gd name="connsiteY378" fmla="*/ 974697 h 4456314"/>
              <a:gd name="connsiteX379" fmla="*/ 10455735 w 10782861"/>
              <a:gd name="connsiteY379" fmla="*/ 978331 h 4456314"/>
              <a:gd name="connsiteX380" fmla="*/ 10453463 w 10782861"/>
              <a:gd name="connsiteY380" fmla="*/ 981511 h 4456314"/>
              <a:gd name="connsiteX381" fmla="*/ 10451192 w 10782861"/>
              <a:gd name="connsiteY381" fmla="*/ 984692 h 4456314"/>
              <a:gd name="connsiteX382" fmla="*/ 10449828 w 10782861"/>
              <a:gd name="connsiteY382" fmla="*/ 987872 h 4456314"/>
              <a:gd name="connsiteX383" fmla="*/ 10448921 w 10782861"/>
              <a:gd name="connsiteY383" fmla="*/ 991507 h 4456314"/>
              <a:gd name="connsiteX384" fmla="*/ 10447104 w 10782861"/>
              <a:gd name="connsiteY384" fmla="*/ 998776 h 4456314"/>
              <a:gd name="connsiteX385" fmla="*/ 10446648 w 10782861"/>
              <a:gd name="connsiteY385" fmla="*/ 1006045 h 4456314"/>
              <a:gd name="connsiteX386" fmla="*/ 10446648 w 10782861"/>
              <a:gd name="connsiteY386" fmla="*/ 1014224 h 4456314"/>
              <a:gd name="connsiteX387" fmla="*/ 10447104 w 10782861"/>
              <a:gd name="connsiteY387" fmla="*/ 1028762 h 4456314"/>
              <a:gd name="connsiteX388" fmla="*/ 10447557 w 10782861"/>
              <a:gd name="connsiteY388" fmla="*/ 1036032 h 4456314"/>
              <a:gd name="connsiteX389" fmla="*/ 10447104 w 10782861"/>
              <a:gd name="connsiteY389" fmla="*/ 1041939 h 4456314"/>
              <a:gd name="connsiteX390" fmla="*/ 10446648 w 10782861"/>
              <a:gd name="connsiteY390" fmla="*/ 1047844 h 4456314"/>
              <a:gd name="connsiteX391" fmla="*/ 10445286 w 10782861"/>
              <a:gd name="connsiteY391" fmla="*/ 1050117 h 4456314"/>
              <a:gd name="connsiteX392" fmla="*/ 10444376 w 10782861"/>
              <a:gd name="connsiteY392" fmla="*/ 1051935 h 4456314"/>
              <a:gd name="connsiteX393" fmla="*/ 10442559 w 10782861"/>
              <a:gd name="connsiteY393" fmla="*/ 1054206 h 4456314"/>
              <a:gd name="connsiteX394" fmla="*/ 10440741 w 10782861"/>
              <a:gd name="connsiteY394" fmla="*/ 1056023 h 4456314"/>
              <a:gd name="connsiteX395" fmla="*/ 10438470 w 10782861"/>
              <a:gd name="connsiteY395" fmla="*/ 1057387 h 4456314"/>
              <a:gd name="connsiteX396" fmla="*/ 10435744 w 10782861"/>
              <a:gd name="connsiteY396" fmla="*/ 1058749 h 4456314"/>
              <a:gd name="connsiteX397" fmla="*/ 10432565 w 10782861"/>
              <a:gd name="connsiteY397" fmla="*/ 1059658 h 4456314"/>
              <a:gd name="connsiteX398" fmla="*/ 10428930 w 10782861"/>
              <a:gd name="connsiteY398" fmla="*/ 1060113 h 4456314"/>
              <a:gd name="connsiteX399" fmla="*/ 10424385 w 10782861"/>
              <a:gd name="connsiteY399" fmla="*/ 1060113 h 4456314"/>
              <a:gd name="connsiteX400" fmla="*/ 10418933 w 10782861"/>
              <a:gd name="connsiteY400" fmla="*/ 1060113 h 4456314"/>
              <a:gd name="connsiteX401" fmla="*/ 10418479 w 10782861"/>
              <a:gd name="connsiteY401" fmla="*/ 1062839 h 4456314"/>
              <a:gd name="connsiteX402" fmla="*/ 10418933 w 10782861"/>
              <a:gd name="connsiteY402" fmla="*/ 1065565 h 4456314"/>
              <a:gd name="connsiteX403" fmla="*/ 10419388 w 10782861"/>
              <a:gd name="connsiteY403" fmla="*/ 1068291 h 4456314"/>
              <a:gd name="connsiteX404" fmla="*/ 10421205 w 10782861"/>
              <a:gd name="connsiteY404" fmla="*/ 1071017 h 4456314"/>
              <a:gd name="connsiteX405" fmla="*/ 10423478 w 10782861"/>
              <a:gd name="connsiteY405" fmla="*/ 1073288 h 4456314"/>
              <a:gd name="connsiteX406" fmla="*/ 10425295 w 10782861"/>
              <a:gd name="connsiteY406" fmla="*/ 1075105 h 4456314"/>
              <a:gd name="connsiteX407" fmla="*/ 10431654 w 10782861"/>
              <a:gd name="connsiteY407" fmla="*/ 1079649 h 4456314"/>
              <a:gd name="connsiteX408" fmla="*/ 10438470 w 10782861"/>
              <a:gd name="connsiteY408" fmla="*/ 1083739 h 4456314"/>
              <a:gd name="connsiteX409" fmla="*/ 10446193 w 10782861"/>
              <a:gd name="connsiteY409" fmla="*/ 1087827 h 4456314"/>
              <a:gd name="connsiteX410" fmla="*/ 10453918 w 10782861"/>
              <a:gd name="connsiteY410" fmla="*/ 1091917 h 4456314"/>
              <a:gd name="connsiteX411" fmla="*/ 10461187 w 10782861"/>
              <a:gd name="connsiteY411" fmla="*/ 1096005 h 4456314"/>
              <a:gd name="connsiteX412" fmla="*/ 10449828 w 10782861"/>
              <a:gd name="connsiteY412" fmla="*/ 1107364 h 4456314"/>
              <a:gd name="connsiteX413" fmla="*/ 10439379 w 10782861"/>
              <a:gd name="connsiteY413" fmla="*/ 1119177 h 4456314"/>
              <a:gd name="connsiteX414" fmla="*/ 10430747 w 10782861"/>
              <a:gd name="connsiteY414" fmla="*/ 1130535 h 4456314"/>
              <a:gd name="connsiteX415" fmla="*/ 10423478 w 10782861"/>
              <a:gd name="connsiteY415" fmla="*/ 1141894 h 4456314"/>
              <a:gd name="connsiteX416" fmla="*/ 10416662 w 10782861"/>
              <a:gd name="connsiteY416" fmla="*/ 1153707 h 4456314"/>
              <a:gd name="connsiteX417" fmla="*/ 10411663 w 10782861"/>
              <a:gd name="connsiteY417" fmla="*/ 1165065 h 4456314"/>
              <a:gd name="connsiteX418" fmla="*/ 10406666 w 10782861"/>
              <a:gd name="connsiteY418" fmla="*/ 1176878 h 4456314"/>
              <a:gd name="connsiteX419" fmla="*/ 10403032 w 10782861"/>
              <a:gd name="connsiteY419" fmla="*/ 1188691 h 4456314"/>
              <a:gd name="connsiteX420" fmla="*/ 10398942 w 10782861"/>
              <a:gd name="connsiteY420" fmla="*/ 1200503 h 4456314"/>
              <a:gd name="connsiteX421" fmla="*/ 10396217 w 10782861"/>
              <a:gd name="connsiteY421" fmla="*/ 1212772 h 4456314"/>
              <a:gd name="connsiteX422" fmla="*/ 10390765 w 10782861"/>
              <a:gd name="connsiteY422" fmla="*/ 1237760 h 4456314"/>
              <a:gd name="connsiteX423" fmla="*/ 10385767 w 10782861"/>
              <a:gd name="connsiteY423" fmla="*/ 1264112 h 4456314"/>
              <a:gd name="connsiteX424" fmla="*/ 10379406 w 10782861"/>
              <a:gd name="connsiteY424" fmla="*/ 1291827 h 4456314"/>
              <a:gd name="connsiteX425" fmla="*/ 10376226 w 10782861"/>
              <a:gd name="connsiteY425" fmla="*/ 1289101 h 4456314"/>
              <a:gd name="connsiteX426" fmla="*/ 10374409 w 10782861"/>
              <a:gd name="connsiteY426" fmla="*/ 1285920 h 4456314"/>
              <a:gd name="connsiteX427" fmla="*/ 10373045 w 10782861"/>
              <a:gd name="connsiteY427" fmla="*/ 1282740 h 4456314"/>
              <a:gd name="connsiteX428" fmla="*/ 10372592 w 10782861"/>
              <a:gd name="connsiteY428" fmla="*/ 1279559 h 4456314"/>
              <a:gd name="connsiteX429" fmla="*/ 10373045 w 10782861"/>
              <a:gd name="connsiteY429" fmla="*/ 1275471 h 4456314"/>
              <a:gd name="connsiteX430" fmla="*/ 10373499 w 10782861"/>
              <a:gd name="connsiteY430" fmla="*/ 1272290 h 4456314"/>
              <a:gd name="connsiteX431" fmla="*/ 10375771 w 10782861"/>
              <a:gd name="connsiteY431" fmla="*/ 1264567 h 4456314"/>
              <a:gd name="connsiteX432" fmla="*/ 10378044 w 10782861"/>
              <a:gd name="connsiteY432" fmla="*/ 1257751 h 4456314"/>
              <a:gd name="connsiteX433" fmla="*/ 10378497 w 10782861"/>
              <a:gd name="connsiteY433" fmla="*/ 1254116 h 4456314"/>
              <a:gd name="connsiteX434" fmla="*/ 10378497 w 10782861"/>
              <a:gd name="connsiteY434" fmla="*/ 1250936 h 4456314"/>
              <a:gd name="connsiteX435" fmla="*/ 10377589 w 10782861"/>
              <a:gd name="connsiteY435" fmla="*/ 1246847 h 4456314"/>
              <a:gd name="connsiteX436" fmla="*/ 10375771 w 10782861"/>
              <a:gd name="connsiteY436" fmla="*/ 1244120 h 4456314"/>
              <a:gd name="connsiteX437" fmla="*/ 10372592 w 10782861"/>
              <a:gd name="connsiteY437" fmla="*/ 1240941 h 4456314"/>
              <a:gd name="connsiteX438" fmla="*/ 10368957 w 10782861"/>
              <a:gd name="connsiteY438" fmla="*/ 1238215 h 4456314"/>
              <a:gd name="connsiteX439" fmla="*/ 10363505 w 10782861"/>
              <a:gd name="connsiteY439" fmla="*/ 1237760 h 4456314"/>
              <a:gd name="connsiteX440" fmla="*/ 10358506 w 10782861"/>
              <a:gd name="connsiteY440" fmla="*/ 1238215 h 4456314"/>
              <a:gd name="connsiteX441" fmla="*/ 10354871 w 10782861"/>
              <a:gd name="connsiteY441" fmla="*/ 1240032 h 4456314"/>
              <a:gd name="connsiteX442" fmla="*/ 10351237 w 10782861"/>
              <a:gd name="connsiteY442" fmla="*/ 1242303 h 4456314"/>
              <a:gd name="connsiteX443" fmla="*/ 10347602 w 10782861"/>
              <a:gd name="connsiteY443" fmla="*/ 1245484 h 4456314"/>
              <a:gd name="connsiteX444" fmla="*/ 10345785 w 10782861"/>
              <a:gd name="connsiteY444" fmla="*/ 1249119 h 4456314"/>
              <a:gd name="connsiteX445" fmla="*/ 10343514 w 10782861"/>
              <a:gd name="connsiteY445" fmla="*/ 1253207 h 4456314"/>
              <a:gd name="connsiteX446" fmla="*/ 10341696 w 10782861"/>
              <a:gd name="connsiteY446" fmla="*/ 1258206 h 4456314"/>
              <a:gd name="connsiteX447" fmla="*/ 10341241 w 10782861"/>
              <a:gd name="connsiteY447" fmla="*/ 1263658 h 4456314"/>
              <a:gd name="connsiteX448" fmla="*/ 10340333 w 10782861"/>
              <a:gd name="connsiteY448" fmla="*/ 1269110 h 4456314"/>
              <a:gd name="connsiteX449" fmla="*/ 10340333 w 10782861"/>
              <a:gd name="connsiteY449" fmla="*/ 1275471 h 4456314"/>
              <a:gd name="connsiteX450" fmla="*/ 10340333 w 10782861"/>
              <a:gd name="connsiteY450" fmla="*/ 1281376 h 4456314"/>
              <a:gd name="connsiteX451" fmla="*/ 10340786 w 10782861"/>
              <a:gd name="connsiteY451" fmla="*/ 1288192 h 4456314"/>
              <a:gd name="connsiteX452" fmla="*/ 10341696 w 10782861"/>
              <a:gd name="connsiteY452" fmla="*/ 1294098 h 4456314"/>
              <a:gd name="connsiteX453" fmla="*/ 10344421 w 10782861"/>
              <a:gd name="connsiteY453" fmla="*/ 1306366 h 4456314"/>
              <a:gd name="connsiteX454" fmla="*/ 10346238 w 10782861"/>
              <a:gd name="connsiteY454" fmla="*/ 1312272 h 4456314"/>
              <a:gd name="connsiteX455" fmla="*/ 10348511 w 10782861"/>
              <a:gd name="connsiteY455" fmla="*/ 1317724 h 4456314"/>
              <a:gd name="connsiteX456" fmla="*/ 10350328 w 10782861"/>
              <a:gd name="connsiteY456" fmla="*/ 1322722 h 4456314"/>
              <a:gd name="connsiteX457" fmla="*/ 10352600 w 10782861"/>
              <a:gd name="connsiteY457" fmla="*/ 1327266 h 4456314"/>
              <a:gd name="connsiteX458" fmla="*/ 10355325 w 10782861"/>
              <a:gd name="connsiteY458" fmla="*/ 1331354 h 4456314"/>
              <a:gd name="connsiteX459" fmla="*/ 10358053 w 10782861"/>
              <a:gd name="connsiteY459" fmla="*/ 1334989 h 4456314"/>
              <a:gd name="connsiteX460" fmla="*/ 10360777 w 10782861"/>
              <a:gd name="connsiteY460" fmla="*/ 1337261 h 4456314"/>
              <a:gd name="connsiteX461" fmla="*/ 10363958 w 10782861"/>
              <a:gd name="connsiteY461" fmla="*/ 1339078 h 4456314"/>
              <a:gd name="connsiteX462" fmla="*/ 10366684 w 10782861"/>
              <a:gd name="connsiteY462" fmla="*/ 1339987 h 4456314"/>
              <a:gd name="connsiteX463" fmla="*/ 10369864 w 10782861"/>
              <a:gd name="connsiteY463" fmla="*/ 1339987 h 4456314"/>
              <a:gd name="connsiteX464" fmla="*/ 10373045 w 10782861"/>
              <a:gd name="connsiteY464" fmla="*/ 1338170 h 4456314"/>
              <a:gd name="connsiteX465" fmla="*/ 10376226 w 10782861"/>
              <a:gd name="connsiteY465" fmla="*/ 1335897 h 4456314"/>
              <a:gd name="connsiteX466" fmla="*/ 10379406 w 10782861"/>
              <a:gd name="connsiteY466" fmla="*/ 1332263 h 4456314"/>
              <a:gd name="connsiteX467" fmla="*/ 10382132 w 10782861"/>
              <a:gd name="connsiteY467" fmla="*/ 1327266 h 4456314"/>
              <a:gd name="connsiteX468" fmla="*/ 10385767 w 10782861"/>
              <a:gd name="connsiteY468" fmla="*/ 1320450 h 4456314"/>
              <a:gd name="connsiteX469" fmla="*/ 10388948 w 10782861"/>
              <a:gd name="connsiteY469" fmla="*/ 1312727 h 4456314"/>
              <a:gd name="connsiteX470" fmla="*/ 10391672 w 10782861"/>
              <a:gd name="connsiteY470" fmla="*/ 1314998 h 4456314"/>
              <a:gd name="connsiteX471" fmla="*/ 10393490 w 10782861"/>
              <a:gd name="connsiteY471" fmla="*/ 1317270 h 4456314"/>
              <a:gd name="connsiteX472" fmla="*/ 10395307 w 10782861"/>
              <a:gd name="connsiteY472" fmla="*/ 1319996 h 4456314"/>
              <a:gd name="connsiteX473" fmla="*/ 10396671 w 10782861"/>
              <a:gd name="connsiteY473" fmla="*/ 1322722 h 4456314"/>
              <a:gd name="connsiteX474" fmla="*/ 10397580 w 10782861"/>
              <a:gd name="connsiteY474" fmla="*/ 1324993 h 4456314"/>
              <a:gd name="connsiteX475" fmla="*/ 10398035 w 10782861"/>
              <a:gd name="connsiteY475" fmla="*/ 1327719 h 4456314"/>
              <a:gd name="connsiteX476" fmla="*/ 10398035 w 10782861"/>
              <a:gd name="connsiteY476" fmla="*/ 1330445 h 4456314"/>
              <a:gd name="connsiteX477" fmla="*/ 10398035 w 10782861"/>
              <a:gd name="connsiteY477" fmla="*/ 1333171 h 4456314"/>
              <a:gd name="connsiteX478" fmla="*/ 10396217 w 10782861"/>
              <a:gd name="connsiteY478" fmla="*/ 1339078 h 4456314"/>
              <a:gd name="connsiteX479" fmla="*/ 10393490 w 10782861"/>
              <a:gd name="connsiteY479" fmla="*/ 1344984 h 4456314"/>
              <a:gd name="connsiteX480" fmla="*/ 10390310 w 10782861"/>
              <a:gd name="connsiteY480" fmla="*/ 1351345 h 4456314"/>
              <a:gd name="connsiteX481" fmla="*/ 10386220 w 10782861"/>
              <a:gd name="connsiteY481" fmla="*/ 1357706 h 4456314"/>
              <a:gd name="connsiteX482" fmla="*/ 10377133 w 10782861"/>
              <a:gd name="connsiteY482" fmla="*/ 1370427 h 4456314"/>
              <a:gd name="connsiteX483" fmla="*/ 10367593 w 10782861"/>
              <a:gd name="connsiteY483" fmla="*/ 1383149 h 4456314"/>
              <a:gd name="connsiteX484" fmla="*/ 10363505 w 10782861"/>
              <a:gd name="connsiteY484" fmla="*/ 1389510 h 4456314"/>
              <a:gd name="connsiteX485" fmla="*/ 10360324 w 10782861"/>
              <a:gd name="connsiteY485" fmla="*/ 1395417 h 4456314"/>
              <a:gd name="connsiteX486" fmla="*/ 10357598 w 10782861"/>
              <a:gd name="connsiteY486" fmla="*/ 1401778 h 4456314"/>
              <a:gd name="connsiteX487" fmla="*/ 10355780 w 10782861"/>
              <a:gd name="connsiteY487" fmla="*/ 1407683 h 4456314"/>
              <a:gd name="connsiteX488" fmla="*/ 10350328 w 10782861"/>
              <a:gd name="connsiteY488" fmla="*/ 1403595 h 4456314"/>
              <a:gd name="connsiteX489" fmla="*/ 10345785 w 10782861"/>
              <a:gd name="connsiteY489" fmla="*/ 1400414 h 4456314"/>
              <a:gd name="connsiteX490" fmla="*/ 10340786 w 10782861"/>
              <a:gd name="connsiteY490" fmla="*/ 1397688 h 4456314"/>
              <a:gd name="connsiteX491" fmla="*/ 10335789 w 10782861"/>
              <a:gd name="connsiteY491" fmla="*/ 1395417 h 4456314"/>
              <a:gd name="connsiteX492" fmla="*/ 10331699 w 10782861"/>
              <a:gd name="connsiteY492" fmla="*/ 1393600 h 4456314"/>
              <a:gd name="connsiteX493" fmla="*/ 10327157 w 10782861"/>
              <a:gd name="connsiteY493" fmla="*/ 1392236 h 4456314"/>
              <a:gd name="connsiteX494" fmla="*/ 10318978 w 10782861"/>
              <a:gd name="connsiteY494" fmla="*/ 1390418 h 4456314"/>
              <a:gd name="connsiteX495" fmla="*/ 10303532 w 10782861"/>
              <a:gd name="connsiteY495" fmla="*/ 1389056 h 4456314"/>
              <a:gd name="connsiteX496" fmla="*/ 10295352 w 10782861"/>
              <a:gd name="connsiteY496" fmla="*/ 1387239 h 4456314"/>
              <a:gd name="connsiteX497" fmla="*/ 10286720 w 10782861"/>
              <a:gd name="connsiteY497" fmla="*/ 1384966 h 4456314"/>
              <a:gd name="connsiteX498" fmla="*/ 10286265 w 10782861"/>
              <a:gd name="connsiteY498" fmla="*/ 1387692 h 4456314"/>
              <a:gd name="connsiteX499" fmla="*/ 10286265 w 10782861"/>
              <a:gd name="connsiteY499" fmla="*/ 1390418 h 4456314"/>
              <a:gd name="connsiteX500" fmla="*/ 10286265 w 10782861"/>
              <a:gd name="connsiteY500" fmla="*/ 1392236 h 4456314"/>
              <a:gd name="connsiteX501" fmla="*/ 10286720 w 10782861"/>
              <a:gd name="connsiteY501" fmla="*/ 1393600 h 4456314"/>
              <a:gd name="connsiteX502" fmla="*/ 10288083 w 10782861"/>
              <a:gd name="connsiteY502" fmla="*/ 1395417 h 4456314"/>
              <a:gd name="connsiteX503" fmla="*/ 10288993 w 10782861"/>
              <a:gd name="connsiteY503" fmla="*/ 1396326 h 4456314"/>
              <a:gd name="connsiteX504" fmla="*/ 10291717 w 10782861"/>
              <a:gd name="connsiteY504" fmla="*/ 1398143 h 4456314"/>
              <a:gd name="connsiteX505" fmla="*/ 10294898 w 10782861"/>
              <a:gd name="connsiteY505" fmla="*/ 1398143 h 4456314"/>
              <a:gd name="connsiteX506" fmla="*/ 10298079 w 10782861"/>
              <a:gd name="connsiteY506" fmla="*/ 1397688 h 4456314"/>
              <a:gd name="connsiteX507" fmla="*/ 10300804 w 10782861"/>
              <a:gd name="connsiteY507" fmla="*/ 1395871 h 4456314"/>
              <a:gd name="connsiteX508" fmla="*/ 10302621 w 10782861"/>
              <a:gd name="connsiteY508" fmla="*/ 1393600 h 4456314"/>
              <a:gd name="connsiteX509" fmla="*/ 10305803 w 10782861"/>
              <a:gd name="connsiteY509" fmla="*/ 1399505 h 4456314"/>
              <a:gd name="connsiteX510" fmla="*/ 10308074 w 10782861"/>
              <a:gd name="connsiteY510" fmla="*/ 1404957 h 4456314"/>
              <a:gd name="connsiteX511" fmla="*/ 10308984 w 10782861"/>
              <a:gd name="connsiteY511" fmla="*/ 1409956 h 4456314"/>
              <a:gd name="connsiteX512" fmla="*/ 10308984 w 10782861"/>
              <a:gd name="connsiteY512" fmla="*/ 1415408 h 4456314"/>
              <a:gd name="connsiteX513" fmla="*/ 10308074 w 10782861"/>
              <a:gd name="connsiteY513" fmla="*/ 1420405 h 4456314"/>
              <a:gd name="connsiteX514" fmla="*/ 10306711 w 10782861"/>
              <a:gd name="connsiteY514" fmla="*/ 1424948 h 4456314"/>
              <a:gd name="connsiteX515" fmla="*/ 10303985 w 10782861"/>
              <a:gd name="connsiteY515" fmla="*/ 1429947 h 4456314"/>
              <a:gd name="connsiteX516" fmla="*/ 10301259 w 10782861"/>
              <a:gd name="connsiteY516" fmla="*/ 1434035 h 4456314"/>
              <a:gd name="connsiteX517" fmla="*/ 10298079 w 10782861"/>
              <a:gd name="connsiteY517" fmla="*/ 1438579 h 4456314"/>
              <a:gd name="connsiteX518" fmla="*/ 10294445 w 10782861"/>
              <a:gd name="connsiteY518" fmla="*/ 1443577 h 4456314"/>
              <a:gd name="connsiteX519" fmla="*/ 10285812 w 10782861"/>
              <a:gd name="connsiteY519" fmla="*/ 1452209 h 4456314"/>
              <a:gd name="connsiteX520" fmla="*/ 10276725 w 10782861"/>
              <a:gd name="connsiteY520" fmla="*/ 1459933 h 4456314"/>
              <a:gd name="connsiteX521" fmla="*/ 10266729 w 10782861"/>
              <a:gd name="connsiteY521" fmla="*/ 1468565 h 4456314"/>
              <a:gd name="connsiteX522" fmla="*/ 10257642 w 10782861"/>
              <a:gd name="connsiteY522" fmla="*/ 1476743 h 4456314"/>
              <a:gd name="connsiteX523" fmla="*/ 10249011 w 10782861"/>
              <a:gd name="connsiteY523" fmla="*/ 1485377 h 4456314"/>
              <a:gd name="connsiteX524" fmla="*/ 10245376 w 10782861"/>
              <a:gd name="connsiteY524" fmla="*/ 1489920 h 4456314"/>
              <a:gd name="connsiteX525" fmla="*/ 10242648 w 10782861"/>
              <a:gd name="connsiteY525" fmla="*/ 1494008 h 4456314"/>
              <a:gd name="connsiteX526" fmla="*/ 10239924 w 10782861"/>
              <a:gd name="connsiteY526" fmla="*/ 1498552 h 4456314"/>
              <a:gd name="connsiteX527" fmla="*/ 10237651 w 10782861"/>
              <a:gd name="connsiteY527" fmla="*/ 1503550 h 4456314"/>
              <a:gd name="connsiteX528" fmla="*/ 10236743 w 10782861"/>
              <a:gd name="connsiteY528" fmla="*/ 1508093 h 4456314"/>
              <a:gd name="connsiteX529" fmla="*/ 10236743 w 10782861"/>
              <a:gd name="connsiteY529" fmla="*/ 1512637 h 4456314"/>
              <a:gd name="connsiteX530" fmla="*/ 10236743 w 10782861"/>
              <a:gd name="connsiteY530" fmla="*/ 1518089 h 4456314"/>
              <a:gd name="connsiteX531" fmla="*/ 10238106 w 10782861"/>
              <a:gd name="connsiteY531" fmla="*/ 1522633 h 4456314"/>
              <a:gd name="connsiteX532" fmla="*/ 10240831 w 10782861"/>
              <a:gd name="connsiteY532" fmla="*/ 1528085 h 4456314"/>
              <a:gd name="connsiteX533" fmla="*/ 10244012 w 10782861"/>
              <a:gd name="connsiteY533" fmla="*/ 1533537 h 4456314"/>
              <a:gd name="connsiteX534" fmla="*/ 10249011 w 10782861"/>
              <a:gd name="connsiteY534" fmla="*/ 1538989 h 4456314"/>
              <a:gd name="connsiteX535" fmla="*/ 10254916 w 10782861"/>
              <a:gd name="connsiteY535" fmla="*/ 1544895 h 4456314"/>
              <a:gd name="connsiteX536" fmla="*/ 10253553 w 10782861"/>
              <a:gd name="connsiteY536" fmla="*/ 1548076 h 4456314"/>
              <a:gd name="connsiteX537" fmla="*/ 10251735 w 10782861"/>
              <a:gd name="connsiteY537" fmla="*/ 1551710 h 4456314"/>
              <a:gd name="connsiteX538" fmla="*/ 10249464 w 10782861"/>
              <a:gd name="connsiteY538" fmla="*/ 1554437 h 4456314"/>
              <a:gd name="connsiteX539" fmla="*/ 10248100 w 10782861"/>
              <a:gd name="connsiteY539" fmla="*/ 1556708 h 4456314"/>
              <a:gd name="connsiteX540" fmla="*/ 10245829 w 10782861"/>
              <a:gd name="connsiteY540" fmla="*/ 1558980 h 4456314"/>
              <a:gd name="connsiteX541" fmla="*/ 10243103 w 10782861"/>
              <a:gd name="connsiteY541" fmla="*/ 1560342 h 4456314"/>
              <a:gd name="connsiteX542" fmla="*/ 10238106 w 10782861"/>
              <a:gd name="connsiteY542" fmla="*/ 1563068 h 4456314"/>
              <a:gd name="connsiteX543" fmla="*/ 10232654 w 10782861"/>
              <a:gd name="connsiteY543" fmla="*/ 1564886 h 4456314"/>
              <a:gd name="connsiteX544" fmla="*/ 10227656 w 10782861"/>
              <a:gd name="connsiteY544" fmla="*/ 1565794 h 4456314"/>
              <a:gd name="connsiteX545" fmla="*/ 10216298 w 10782861"/>
              <a:gd name="connsiteY545" fmla="*/ 1567158 h 4456314"/>
              <a:gd name="connsiteX546" fmla="*/ 10210391 w 10782861"/>
              <a:gd name="connsiteY546" fmla="*/ 1567612 h 4456314"/>
              <a:gd name="connsiteX547" fmla="*/ 10204939 w 10782861"/>
              <a:gd name="connsiteY547" fmla="*/ 1568520 h 4456314"/>
              <a:gd name="connsiteX548" fmla="*/ 10199487 w 10782861"/>
              <a:gd name="connsiteY548" fmla="*/ 1570338 h 4456314"/>
              <a:gd name="connsiteX549" fmla="*/ 10194490 w 10782861"/>
              <a:gd name="connsiteY549" fmla="*/ 1572610 h 4456314"/>
              <a:gd name="connsiteX550" fmla="*/ 10192217 w 10782861"/>
              <a:gd name="connsiteY550" fmla="*/ 1574428 h 4456314"/>
              <a:gd name="connsiteX551" fmla="*/ 10190400 w 10782861"/>
              <a:gd name="connsiteY551" fmla="*/ 1576699 h 4456314"/>
              <a:gd name="connsiteX552" fmla="*/ 10188127 w 10782861"/>
              <a:gd name="connsiteY552" fmla="*/ 1578971 h 4456314"/>
              <a:gd name="connsiteX553" fmla="*/ 10186310 w 10782861"/>
              <a:gd name="connsiteY553" fmla="*/ 1581697 h 4456314"/>
              <a:gd name="connsiteX554" fmla="*/ 10184948 w 10782861"/>
              <a:gd name="connsiteY554" fmla="*/ 1585332 h 4456314"/>
              <a:gd name="connsiteX555" fmla="*/ 10183130 w 10782861"/>
              <a:gd name="connsiteY555" fmla="*/ 1588966 h 4456314"/>
              <a:gd name="connsiteX556" fmla="*/ 10181768 w 10782861"/>
              <a:gd name="connsiteY556" fmla="*/ 1593055 h 4456314"/>
              <a:gd name="connsiteX557" fmla="*/ 10180404 w 10782861"/>
              <a:gd name="connsiteY557" fmla="*/ 1597598 h 4456314"/>
              <a:gd name="connsiteX558" fmla="*/ 10185856 w 10782861"/>
              <a:gd name="connsiteY558" fmla="*/ 1602142 h 4456314"/>
              <a:gd name="connsiteX559" fmla="*/ 10190855 w 10782861"/>
              <a:gd name="connsiteY559" fmla="*/ 1605323 h 4456314"/>
              <a:gd name="connsiteX560" fmla="*/ 10194943 w 10782861"/>
              <a:gd name="connsiteY560" fmla="*/ 1607594 h 4456314"/>
              <a:gd name="connsiteX561" fmla="*/ 10199487 w 10782861"/>
              <a:gd name="connsiteY561" fmla="*/ 1608502 h 4456314"/>
              <a:gd name="connsiteX562" fmla="*/ 10203121 w 10782861"/>
              <a:gd name="connsiteY562" fmla="*/ 1608958 h 4456314"/>
              <a:gd name="connsiteX563" fmla="*/ 10206301 w 10782861"/>
              <a:gd name="connsiteY563" fmla="*/ 1608502 h 4456314"/>
              <a:gd name="connsiteX564" fmla="*/ 10209482 w 10782861"/>
              <a:gd name="connsiteY564" fmla="*/ 1607594 h 4456314"/>
              <a:gd name="connsiteX565" fmla="*/ 10212663 w 10782861"/>
              <a:gd name="connsiteY565" fmla="*/ 1605323 h 4456314"/>
              <a:gd name="connsiteX566" fmla="*/ 10215388 w 10782861"/>
              <a:gd name="connsiteY566" fmla="*/ 1603050 h 4456314"/>
              <a:gd name="connsiteX567" fmla="*/ 10218115 w 10782861"/>
              <a:gd name="connsiteY567" fmla="*/ 1601233 h 4456314"/>
              <a:gd name="connsiteX568" fmla="*/ 10223567 w 10782861"/>
              <a:gd name="connsiteY568" fmla="*/ 1594419 h 4456314"/>
              <a:gd name="connsiteX569" fmla="*/ 10232654 w 10782861"/>
              <a:gd name="connsiteY569" fmla="*/ 1580333 h 4456314"/>
              <a:gd name="connsiteX570" fmla="*/ 10234925 w 10782861"/>
              <a:gd name="connsiteY570" fmla="*/ 1583968 h 4456314"/>
              <a:gd name="connsiteX571" fmla="*/ 10236743 w 10782861"/>
              <a:gd name="connsiteY571" fmla="*/ 1587149 h 4456314"/>
              <a:gd name="connsiteX572" fmla="*/ 10237651 w 10782861"/>
              <a:gd name="connsiteY572" fmla="*/ 1589875 h 4456314"/>
              <a:gd name="connsiteX573" fmla="*/ 10238560 w 10782861"/>
              <a:gd name="connsiteY573" fmla="*/ 1593055 h 4456314"/>
              <a:gd name="connsiteX574" fmla="*/ 10238560 w 10782861"/>
              <a:gd name="connsiteY574" fmla="*/ 1595781 h 4456314"/>
              <a:gd name="connsiteX575" fmla="*/ 10238106 w 10782861"/>
              <a:gd name="connsiteY575" fmla="*/ 1598962 h 4456314"/>
              <a:gd name="connsiteX576" fmla="*/ 10237651 w 10782861"/>
              <a:gd name="connsiteY576" fmla="*/ 1602142 h 4456314"/>
              <a:gd name="connsiteX577" fmla="*/ 10236743 w 10782861"/>
              <a:gd name="connsiteY577" fmla="*/ 1604868 h 4456314"/>
              <a:gd name="connsiteX578" fmla="*/ 10233562 w 10782861"/>
              <a:gd name="connsiteY578" fmla="*/ 1610775 h 4456314"/>
              <a:gd name="connsiteX579" fmla="*/ 10229020 w 10782861"/>
              <a:gd name="connsiteY579" fmla="*/ 1616681 h 4456314"/>
              <a:gd name="connsiteX580" fmla="*/ 10223567 w 10782861"/>
              <a:gd name="connsiteY580" fmla="*/ 1622133 h 4456314"/>
              <a:gd name="connsiteX581" fmla="*/ 10217660 w 10782861"/>
              <a:gd name="connsiteY581" fmla="*/ 1627585 h 4456314"/>
              <a:gd name="connsiteX582" fmla="*/ 10211300 w 10782861"/>
              <a:gd name="connsiteY582" fmla="*/ 1632128 h 4456314"/>
              <a:gd name="connsiteX583" fmla="*/ 10204030 w 10782861"/>
              <a:gd name="connsiteY583" fmla="*/ 1637127 h 4456314"/>
              <a:gd name="connsiteX584" fmla="*/ 10196761 w 10782861"/>
              <a:gd name="connsiteY584" fmla="*/ 1641670 h 4456314"/>
              <a:gd name="connsiteX585" fmla="*/ 10189491 w 10782861"/>
              <a:gd name="connsiteY585" fmla="*/ 1645305 h 4456314"/>
              <a:gd name="connsiteX586" fmla="*/ 10176770 w 10782861"/>
              <a:gd name="connsiteY586" fmla="*/ 1651211 h 4456314"/>
              <a:gd name="connsiteX587" fmla="*/ 10166319 w 10782861"/>
              <a:gd name="connsiteY587" fmla="*/ 1654845 h 4456314"/>
              <a:gd name="connsiteX588" fmla="*/ 10165865 w 10782861"/>
              <a:gd name="connsiteY588" fmla="*/ 1657118 h 4456314"/>
              <a:gd name="connsiteX589" fmla="*/ 10165865 w 10782861"/>
              <a:gd name="connsiteY589" fmla="*/ 1658935 h 4456314"/>
              <a:gd name="connsiteX590" fmla="*/ 10165865 w 10782861"/>
              <a:gd name="connsiteY590" fmla="*/ 1660752 h 4456314"/>
              <a:gd name="connsiteX591" fmla="*/ 10166319 w 10782861"/>
              <a:gd name="connsiteY591" fmla="*/ 1662570 h 4456314"/>
              <a:gd name="connsiteX592" fmla="*/ 10168591 w 10782861"/>
              <a:gd name="connsiteY592" fmla="*/ 1665749 h 4456314"/>
              <a:gd name="connsiteX593" fmla="*/ 10171771 w 10782861"/>
              <a:gd name="connsiteY593" fmla="*/ 1668476 h 4456314"/>
              <a:gd name="connsiteX594" fmla="*/ 10176316 w 10782861"/>
              <a:gd name="connsiteY594" fmla="*/ 1670748 h 4456314"/>
              <a:gd name="connsiteX595" fmla="*/ 10180404 w 10782861"/>
              <a:gd name="connsiteY595" fmla="*/ 1673474 h 4456314"/>
              <a:gd name="connsiteX596" fmla="*/ 10189491 w 10782861"/>
              <a:gd name="connsiteY596" fmla="*/ 1678017 h 4456314"/>
              <a:gd name="connsiteX597" fmla="*/ 10193580 w 10782861"/>
              <a:gd name="connsiteY597" fmla="*/ 1681652 h 4456314"/>
              <a:gd name="connsiteX598" fmla="*/ 10197214 w 10782861"/>
              <a:gd name="connsiteY598" fmla="*/ 1684832 h 4456314"/>
              <a:gd name="connsiteX599" fmla="*/ 10199942 w 10782861"/>
              <a:gd name="connsiteY599" fmla="*/ 1688467 h 4456314"/>
              <a:gd name="connsiteX600" fmla="*/ 10200395 w 10782861"/>
              <a:gd name="connsiteY600" fmla="*/ 1690738 h 4456314"/>
              <a:gd name="connsiteX601" fmla="*/ 10200849 w 10782861"/>
              <a:gd name="connsiteY601" fmla="*/ 1693010 h 4456314"/>
              <a:gd name="connsiteX602" fmla="*/ 10200849 w 10782861"/>
              <a:gd name="connsiteY602" fmla="*/ 1694827 h 4456314"/>
              <a:gd name="connsiteX603" fmla="*/ 10200849 w 10782861"/>
              <a:gd name="connsiteY603" fmla="*/ 1697553 h 4456314"/>
              <a:gd name="connsiteX604" fmla="*/ 10199942 w 10782861"/>
              <a:gd name="connsiteY604" fmla="*/ 1700735 h 4456314"/>
              <a:gd name="connsiteX605" fmla="*/ 10199032 w 10782861"/>
              <a:gd name="connsiteY605" fmla="*/ 1703461 h 4456314"/>
              <a:gd name="connsiteX606" fmla="*/ 10197214 w 10782861"/>
              <a:gd name="connsiteY606" fmla="*/ 1707549 h 4456314"/>
              <a:gd name="connsiteX607" fmla="*/ 10194943 w 10782861"/>
              <a:gd name="connsiteY607" fmla="*/ 1710730 h 4456314"/>
              <a:gd name="connsiteX608" fmla="*/ 10188582 w 10782861"/>
              <a:gd name="connsiteY608" fmla="*/ 1718908 h 4456314"/>
              <a:gd name="connsiteX609" fmla="*/ 10186310 w 10782861"/>
              <a:gd name="connsiteY609" fmla="*/ 1723905 h 4456314"/>
              <a:gd name="connsiteX610" fmla="*/ 10184039 w 10782861"/>
              <a:gd name="connsiteY610" fmla="*/ 1727995 h 4456314"/>
              <a:gd name="connsiteX611" fmla="*/ 10181768 w 10782861"/>
              <a:gd name="connsiteY611" fmla="*/ 1730721 h 4456314"/>
              <a:gd name="connsiteX612" fmla="*/ 10178133 w 10782861"/>
              <a:gd name="connsiteY612" fmla="*/ 1732538 h 4456314"/>
              <a:gd name="connsiteX613" fmla="*/ 10174952 w 10782861"/>
              <a:gd name="connsiteY613" fmla="*/ 1733901 h 4456314"/>
              <a:gd name="connsiteX614" fmla="*/ 10171317 w 10782861"/>
              <a:gd name="connsiteY614" fmla="*/ 1733901 h 4456314"/>
              <a:gd name="connsiteX615" fmla="*/ 10167683 w 10782861"/>
              <a:gd name="connsiteY615" fmla="*/ 1733447 h 4456314"/>
              <a:gd name="connsiteX616" fmla="*/ 10163594 w 10782861"/>
              <a:gd name="connsiteY616" fmla="*/ 1732538 h 4456314"/>
              <a:gd name="connsiteX617" fmla="*/ 10159505 w 10782861"/>
              <a:gd name="connsiteY617" fmla="*/ 1731175 h 4456314"/>
              <a:gd name="connsiteX618" fmla="*/ 10154961 w 10782861"/>
              <a:gd name="connsiteY618" fmla="*/ 1728904 h 4456314"/>
              <a:gd name="connsiteX619" fmla="*/ 10146328 w 10782861"/>
              <a:gd name="connsiteY619" fmla="*/ 1724814 h 4456314"/>
              <a:gd name="connsiteX620" fmla="*/ 10128154 w 10782861"/>
              <a:gd name="connsiteY620" fmla="*/ 1713456 h 4456314"/>
              <a:gd name="connsiteX621" fmla="*/ 10124975 w 10782861"/>
              <a:gd name="connsiteY621" fmla="*/ 1716635 h 4456314"/>
              <a:gd name="connsiteX622" fmla="*/ 10121795 w 10782861"/>
              <a:gd name="connsiteY622" fmla="*/ 1719817 h 4456314"/>
              <a:gd name="connsiteX623" fmla="*/ 10119523 w 10782861"/>
              <a:gd name="connsiteY623" fmla="*/ 1722997 h 4456314"/>
              <a:gd name="connsiteX624" fmla="*/ 10116796 w 10782861"/>
              <a:gd name="connsiteY624" fmla="*/ 1726631 h 4456314"/>
              <a:gd name="connsiteX625" fmla="*/ 10113162 w 10782861"/>
              <a:gd name="connsiteY625" fmla="*/ 1734356 h 4456314"/>
              <a:gd name="connsiteX626" fmla="*/ 10110436 w 10782861"/>
              <a:gd name="connsiteY626" fmla="*/ 1742534 h 4456314"/>
              <a:gd name="connsiteX627" fmla="*/ 10108163 w 10782861"/>
              <a:gd name="connsiteY627" fmla="*/ 1751166 h 4456314"/>
              <a:gd name="connsiteX628" fmla="*/ 10106346 w 10782861"/>
              <a:gd name="connsiteY628" fmla="*/ 1760253 h 4456314"/>
              <a:gd name="connsiteX629" fmla="*/ 10105892 w 10782861"/>
              <a:gd name="connsiteY629" fmla="*/ 1769794 h 4456314"/>
              <a:gd name="connsiteX630" fmla="*/ 10105439 w 10782861"/>
              <a:gd name="connsiteY630" fmla="*/ 1779790 h 4456314"/>
              <a:gd name="connsiteX631" fmla="*/ 10104529 w 10782861"/>
              <a:gd name="connsiteY631" fmla="*/ 1799781 h 4456314"/>
              <a:gd name="connsiteX632" fmla="*/ 10103621 w 10782861"/>
              <a:gd name="connsiteY632" fmla="*/ 1809776 h 4456314"/>
              <a:gd name="connsiteX633" fmla="*/ 10103166 w 10782861"/>
              <a:gd name="connsiteY633" fmla="*/ 1820226 h 4456314"/>
              <a:gd name="connsiteX634" fmla="*/ 10102258 w 10782861"/>
              <a:gd name="connsiteY634" fmla="*/ 1830221 h 4456314"/>
              <a:gd name="connsiteX635" fmla="*/ 10100440 w 10782861"/>
              <a:gd name="connsiteY635" fmla="*/ 1840217 h 4456314"/>
              <a:gd name="connsiteX636" fmla="*/ 10097714 w 10782861"/>
              <a:gd name="connsiteY636" fmla="*/ 1849759 h 4456314"/>
              <a:gd name="connsiteX637" fmla="*/ 10094534 w 10782861"/>
              <a:gd name="connsiteY637" fmla="*/ 1859754 h 4456314"/>
              <a:gd name="connsiteX638" fmla="*/ 10093624 w 10782861"/>
              <a:gd name="connsiteY638" fmla="*/ 1860663 h 4456314"/>
              <a:gd name="connsiteX639" fmla="*/ 10092717 w 10782861"/>
              <a:gd name="connsiteY639" fmla="*/ 1861571 h 4456314"/>
              <a:gd name="connsiteX640" fmla="*/ 10089082 w 10782861"/>
              <a:gd name="connsiteY640" fmla="*/ 1863842 h 4456314"/>
              <a:gd name="connsiteX641" fmla="*/ 10085448 w 10782861"/>
              <a:gd name="connsiteY641" fmla="*/ 1864751 h 4456314"/>
              <a:gd name="connsiteX642" fmla="*/ 10080449 w 10782861"/>
              <a:gd name="connsiteY642" fmla="*/ 1866115 h 4456314"/>
              <a:gd name="connsiteX643" fmla="*/ 10075906 w 10782861"/>
              <a:gd name="connsiteY643" fmla="*/ 1867024 h 4456314"/>
              <a:gd name="connsiteX644" fmla="*/ 10071362 w 10782861"/>
              <a:gd name="connsiteY644" fmla="*/ 1868386 h 4456314"/>
              <a:gd name="connsiteX645" fmla="*/ 10067274 w 10782861"/>
              <a:gd name="connsiteY645" fmla="*/ 1869750 h 4456314"/>
              <a:gd name="connsiteX646" fmla="*/ 10065457 w 10782861"/>
              <a:gd name="connsiteY646" fmla="*/ 1871567 h 4456314"/>
              <a:gd name="connsiteX647" fmla="*/ 10064093 w 10782861"/>
              <a:gd name="connsiteY647" fmla="*/ 1872476 h 4456314"/>
              <a:gd name="connsiteX648" fmla="*/ 10061822 w 10782861"/>
              <a:gd name="connsiteY648" fmla="*/ 1875202 h 4456314"/>
              <a:gd name="connsiteX649" fmla="*/ 10060458 w 10782861"/>
              <a:gd name="connsiteY649" fmla="*/ 1877928 h 4456314"/>
              <a:gd name="connsiteX650" fmla="*/ 10059549 w 10782861"/>
              <a:gd name="connsiteY650" fmla="*/ 1880654 h 4456314"/>
              <a:gd name="connsiteX651" fmla="*/ 10059094 w 10782861"/>
              <a:gd name="connsiteY651" fmla="*/ 1883380 h 4456314"/>
              <a:gd name="connsiteX652" fmla="*/ 10059094 w 10782861"/>
              <a:gd name="connsiteY652" fmla="*/ 1888832 h 4456314"/>
              <a:gd name="connsiteX653" fmla="*/ 10059549 w 10782861"/>
              <a:gd name="connsiteY653" fmla="*/ 1893375 h 4456314"/>
              <a:gd name="connsiteX654" fmla="*/ 10062276 w 10782861"/>
              <a:gd name="connsiteY654" fmla="*/ 1901098 h 4456314"/>
              <a:gd name="connsiteX655" fmla="*/ 10063184 w 10782861"/>
              <a:gd name="connsiteY655" fmla="*/ 1904280 h 4456314"/>
              <a:gd name="connsiteX656" fmla="*/ 10063184 w 10782861"/>
              <a:gd name="connsiteY656" fmla="*/ 1905642 h 4456314"/>
              <a:gd name="connsiteX657" fmla="*/ 10062729 w 10782861"/>
              <a:gd name="connsiteY657" fmla="*/ 1906097 h 4456314"/>
              <a:gd name="connsiteX658" fmla="*/ 10043193 w 10782861"/>
              <a:gd name="connsiteY658" fmla="*/ 1929723 h 4456314"/>
              <a:gd name="connsiteX659" fmla="*/ 10019567 w 10782861"/>
              <a:gd name="connsiteY659" fmla="*/ 1959254 h 4456314"/>
              <a:gd name="connsiteX660" fmla="*/ 10007301 w 10782861"/>
              <a:gd name="connsiteY660" fmla="*/ 1976066 h 4456314"/>
              <a:gd name="connsiteX661" fmla="*/ 9995033 w 10782861"/>
              <a:gd name="connsiteY661" fmla="*/ 1993331 h 4456314"/>
              <a:gd name="connsiteX662" fmla="*/ 9982311 w 10782861"/>
              <a:gd name="connsiteY662" fmla="*/ 2011958 h 4456314"/>
              <a:gd name="connsiteX663" fmla="*/ 9976859 w 10782861"/>
              <a:gd name="connsiteY663" fmla="*/ 2021500 h 4456314"/>
              <a:gd name="connsiteX664" fmla="*/ 9971407 w 10782861"/>
              <a:gd name="connsiteY664" fmla="*/ 2031040 h 4456314"/>
              <a:gd name="connsiteX665" fmla="*/ 9966409 w 10782861"/>
              <a:gd name="connsiteY665" fmla="*/ 2040582 h 4456314"/>
              <a:gd name="connsiteX666" fmla="*/ 9959139 w 10782861"/>
              <a:gd name="connsiteY666" fmla="*/ 2050122 h 4456314"/>
              <a:gd name="connsiteX667" fmla="*/ 9951870 w 10782861"/>
              <a:gd name="connsiteY667" fmla="*/ 2061027 h 4456314"/>
              <a:gd name="connsiteX668" fmla="*/ 9944147 w 10782861"/>
              <a:gd name="connsiteY668" fmla="*/ 2071477 h 4456314"/>
              <a:gd name="connsiteX669" fmla="*/ 9927337 w 10782861"/>
              <a:gd name="connsiteY669" fmla="*/ 2092831 h 4456314"/>
              <a:gd name="connsiteX670" fmla="*/ 9912798 w 10782861"/>
              <a:gd name="connsiteY670" fmla="*/ 2110096 h 4456314"/>
              <a:gd name="connsiteX671" fmla="*/ 9909163 w 10782861"/>
              <a:gd name="connsiteY671" fmla="*/ 2116003 h 4456314"/>
              <a:gd name="connsiteX672" fmla="*/ 9905982 w 10782861"/>
              <a:gd name="connsiteY672" fmla="*/ 2121908 h 4456314"/>
              <a:gd name="connsiteX673" fmla="*/ 9903711 w 10782861"/>
              <a:gd name="connsiteY673" fmla="*/ 2128269 h 4456314"/>
              <a:gd name="connsiteX674" fmla="*/ 9901439 w 10782861"/>
              <a:gd name="connsiteY674" fmla="*/ 2134630 h 4456314"/>
              <a:gd name="connsiteX675" fmla="*/ 9898259 w 10782861"/>
              <a:gd name="connsiteY675" fmla="*/ 2148260 h 4456314"/>
              <a:gd name="connsiteX676" fmla="*/ 9896442 w 10782861"/>
              <a:gd name="connsiteY676" fmla="*/ 2154621 h 4456314"/>
              <a:gd name="connsiteX677" fmla="*/ 9894624 w 10782861"/>
              <a:gd name="connsiteY677" fmla="*/ 2161437 h 4456314"/>
              <a:gd name="connsiteX678" fmla="*/ 9892352 w 10782861"/>
              <a:gd name="connsiteY678" fmla="*/ 2167343 h 4456314"/>
              <a:gd name="connsiteX679" fmla="*/ 9889626 w 10782861"/>
              <a:gd name="connsiteY679" fmla="*/ 2172795 h 4456314"/>
              <a:gd name="connsiteX680" fmla="*/ 9886445 w 10782861"/>
              <a:gd name="connsiteY680" fmla="*/ 2177338 h 4456314"/>
              <a:gd name="connsiteX681" fmla="*/ 9884174 w 10782861"/>
              <a:gd name="connsiteY681" fmla="*/ 2179611 h 4456314"/>
              <a:gd name="connsiteX682" fmla="*/ 9881448 w 10782861"/>
              <a:gd name="connsiteY682" fmla="*/ 2181882 h 4456314"/>
              <a:gd name="connsiteX683" fmla="*/ 9879175 w 10782861"/>
              <a:gd name="connsiteY683" fmla="*/ 2183245 h 4456314"/>
              <a:gd name="connsiteX684" fmla="*/ 9875995 w 10782861"/>
              <a:gd name="connsiteY684" fmla="*/ 2184608 h 4456314"/>
              <a:gd name="connsiteX685" fmla="*/ 9872816 w 10782861"/>
              <a:gd name="connsiteY685" fmla="*/ 2185971 h 4456314"/>
              <a:gd name="connsiteX686" fmla="*/ 9869635 w 10782861"/>
              <a:gd name="connsiteY686" fmla="*/ 2186880 h 4456314"/>
              <a:gd name="connsiteX687" fmla="*/ 9866000 w 10782861"/>
              <a:gd name="connsiteY687" fmla="*/ 2187334 h 4456314"/>
              <a:gd name="connsiteX688" fmla="*/ 9861457 w 10782861"/>
              <a:gd name="connsiteY688" fmla="*/ 2187789 h 4456314"/>
              <a:gd name="connsiteX689" fmla="*/ 9856459 w 10782861"/>
              <a:gd name="connsiteY689" fmla="*/ 2187789 h 4456314"/>
              <a:gd name="connsiteX690" fmla="*/ 9851915 w 10782861"/>
              <a:gd name="connsiteY690" fmla="*/ 2187334 h 4456314"/>
              <a:gd name="connsiteX691" fmla="*/ 9846463 w 10782861"/>
              <a:gd name="connsiteY691" fmla="*/ 2187334 h 4456314"/>
              <a:gd name="connsiteX692" fmla="*/ 9839193 w 10782861"/>
              <a:gd name="connsiteY692" fmla="*/ 2188697 h 4456314"/>
              <a:gd name="connsiteX693" fmla="*/ 9831924 w 10782861"/>
              <a:gd name="connsiteY693" fmla="*/ 2190968 h 4456314"/>
              <a:gd name="connsiteX694" fmla="*/ 9823747 w 10782861"/>
              <a:gd name="connsiteY694" fmla="*/ 2194150 h 4456314"/>
              <a:gd name="connsiteX695" fmla="*/ 9820112 w 10782861"/>
              <a:gd name="connsiteY695" fmla="*/ 2196420 h 4456314"/>
              <a:gd name="connsiteX696" fmla="*/ 9816931 w 10782861"/>
              <a:gd name="connsiteY696" fmla="*/ 2199147 h 4456314"/>
              <a:gd name="connsiteX697" fmla="*/ 9812843 w 10782861"/>
              <a:gd name="connsiteY697" fmla="*/ 2201873 h 4456314"/>
              <a:gd name="connsiteX698" fmla="*/ 9810115 w 10782861"/>
              <a:gd name="connsiteY698" fmla="*/ 2205054 h 4456314"/>
              <a:gd name="connsiteX699" fmla="*/ 9807391 w 10782861"/>
              <a:gd name="connsiteY699" fmla="*/ 2208233 h 4456314"/>
              <a:gd name="connsiteX700" fmla="*/ 9805573 w 10782861"/>
              <a:gd name="connsiteY700" fmla="*/ 2211868 h 4456314"/>
              <a:gd name="connsiteX701" fmla="*/ 9803756 w 10782861"/>
              <a:gd name="connsiteY701" fmla="*/ 2215958 h 4456314"/>
              <a:gd name="connsiteX702" fmla="*/ 9802846 w 10782861"/>
              <a:gd name="connsiteY702" fmla="*/ 2220046 h 4456314"/>
              <a:gd name="connsiteX703" fmla="*/ 9803756 w 10782861"/>
              <a:gd name="connsiteY703" fmla="*/ 2222319 h 4456314"/>
              <a:gd name="connsiteX704" fmla="*/ 9805573 w 10782861"/>
              <a:gd name="connsiteY704" fmla="*/ 2226407 h 4456314"/>
              <a:gd name="connsiteX705" fmla="*/ 9812388 w 10782861"/>
              <a:gd name="connsiteY705" fmla="*/ 2237766 h 4456314"/>
              <a:gd name="connsiteX706" fmla="*/ 9821930 w 10782861"/>
              <a:gd name="connsiteY706" fmla="*/ 2253668 h 4456314"/>
              <a:gd name="connsiteX707" fmla="*/ 9820112 w 10782861"/>
              <a:gd name="connsiteY707" fmla="*/ 2254576 h 4456314"/>
              <a:gd name="connsiteX708" fmla="*/ 9815567 w 10782861"/>
              <a:gd name="connsiteY708" fmla="*/ 2256394 h 4456314"/>
              <a:gd name="connsiteX709" fmla="*/ 9801938 w 10782861"/>
              <a:gd name="connsiteY709" fmla="*/ 2260483 h 4456314"/>
              <a:gd name="connsiteX710" fmla="*/ 9793305 w 10782861"/>
              <a:gd name="connsiteY710" fmla="*/ 2263209 h 4456314"/>
              <a:gd name="connsiteX711" fmla="*/ 9784218 w 10782861"/>
              <a:gd name="connsiteY711" fmla="*/ 2267298 h 4456314"/>
              <a:gd name="connsiteX712" fmla="*/ 9775132 w 10782861"/>
              <a:gd name="connsiteY712" fmla="*/ 2271841 h 4456314"/>
              <a:gd name="connsiteX713" fmla="*/ 9766498 w 10782861"/>
              <a:gd name="connsiteY713" fmla="*/ 2276840 h 4456314"/>
              <a:gd name="connsiteX714" fmla="*/ 9762410 w 10782861"/>
              <a:gd name="connsiteY714" fmla="*/ 2279566 h 4456314"/>
              <a:gd name="connsiteX715" fmla="*/ 9758322 w 10782861"/>
              <a:gd name="connsiteY715" fmla="*/ 2282745 h 4456314"/>
              <a:gd name="connsiteX716" fmla="*/ 9755141 w 10782861"/>
              <a:gd name="connsiteY716" fmla="*/ 2285927 h 4456314"/>
              <a:gd name="connsiteX717" fmla="*/ 9751959 w 10782861"/>
              <a:gd name="connsiteY717" fmla="*/ 2289561 h 4456314"/>
              <a:gd name="connsiteX718" fmla="*/ 9749235 w 10782861"/>
              <a:gd name="connsiteY718" fmla="*/ 2293650 h 4456314"/>
              <a:gd name="connsiteX719" fmla="*/ 9746962 w 10782861"/>
              <a:gd name="connsiteY719" fmla="*/ 2297284 h 4456314"/>
              <a:gd name="connsiteX720" fmla="*/ 9745145 w 10782861"/>
              <a:gd name="connsiteY720" fmla="*/ 2301828 h 4456314"/>
              <a:gd name="connsiteX721" fmla="*/ 9743783 w 10782861"/>
              <a:gd name="connsiteY721" fmla="*/ 2305918 h 4456314"/>
              <a:gd name="connsiteX722" fmla="*/ 9743783 w 10782861"/>
              <a:gd name="connsiteY722" fmla="*/ 2310915 h 4456314"/>
              <a:gd name="connsiteX723" fmla="*/ 9743783 w 10782861"/>
              <a:gd name="connsiteY723" fmla="*/ 2315458 h 4456314"/>
              <a:gd name="connsiteX724" fmla="*/ 9745145 w 10782861"/>
              <a:gd name="connsiteY724" fmla="*/ 2320910 h 4456314"/>
              <a:gd name="connsiteX725" fmla="*/ 9746962 w 10782861"/>
              <a:gd name="connsiteY725" fmla="*/ 2326362 h 4456314"/>
              <a:gd name="connsiteX726" fmla="*/ 9749689 w 10782861"/>
              <a:gd name="connsiteY726" fmla="*/ 2332269 h 4456314"/>
              <a:gd name="connsiteX727" fmla="*/ 9753777 w 10782861"/>
              <a:gd name="connsiteY727" fmla="*/ 2339084 h 4456314"/>
              <a:gd name="connsiteX728" fmla="*/ 9757867 w 10782861"/>
              <a:gd name="connsiteY728" fmla="*/ 2344991 h 4456314"/>
              <a:gd name="connsiteX729" fmla="*/ 9763774 w 10782861"/>
              <a:gd name="connsiteY729" fmla="*/ 2351805 h 4456314"/>
              <a:gd name="connsiteX730" fmla="*/ 9752415 w 10782861"/>
              <a:gd name="connsiteY730" fmla="*/ 2368162 h 4456314"/>
              <a:gd name="connsiteX731" fmla="*/ 9741510 w 10782861"/>
              <a:gd name="connsiteY731" fmla="*/ 2383156 h 4456314"/>
              <a:gd name="connsiteX732" fmla="*/ 9721974 w 10782861"/>
              <a:gd name="connsiteY732" fmla="*/ 2414051 h 4456314"/>
              <a:gd name="connsiteX733" fmla="*/ 9697894 w 10782861"/>
              <a:gd name="connsiteY733" fmla="*/ 2448581 h 4456314"/>
              <a:gd name="connsiteX734" fmla="*/ 9683355 w 10782861"/>
              <a:gd name="connsiteY734" fmla="*/ 2468572 h 4456314"/>
              <a:gd name="connsiteX735" fmla="*/ 9666090 w 10782861"/>
              <a:gd name="connsiteY735" fmla="*/ 2491743 h 4456314"/>
              <a:gd name="connsiteX736" fmla="*/ 9662455 w 10782861"/>
              <a:gd name="connsiteY736" fmla="*/ 2498103 h 4456314"/>
              <a:gd name="connsiteX737" fmla="*/ 9657912 w 10782861"/>
              <a:gd name="connsiteY737" fmla="*/ 2506281 h 4456314"/>
              <a:gd name="connsiteX738" fmla="*/ 9649280 w 10782861"/>
              <a:gd name="connsiteY738" fmla="*/ 2524910 h 4456314"/>
              <a:gd name="connsiteX739" fmla="*/ 9642918 w 10782861"/>
              <a:gd name="connsiteY739" fmla="*/ 2540811 h 4456314"/>
              <a:gd name="connsiteX740" fmla="*/ 9642010 w 10782861"/>
              <a:gd name="connsiteY740" fmla="*/ 2544901 h 4456314"/>
              <a:gd name="connsiteX741" fmla="*/ 9641555 w 10782861"/>
              <a:gd name="connsiteY741" fmla="*/ 2546264 h 4456314"/>
              <a:gd name="connsiteX742" fmla="*/ 9642010 w 10782861"/>
              <a:gd name="connsiteY742" fmla="*/ 2546264 h 4456314"/>
              <a:gd name="connsiteX743" fmla="*/ 9639283 w 10782861"/>
              <a:gd name="connsiteY743" fmla="*/ 2547627 h 4456314"/>
              <a:gd name="connsiteX744" fmla="*/ 9636103 w 10782861"/>
              <a:gd name="connsiteY744" fmla="*/ 2549445 h 4456314"/>
              <a:gd name="connsiteX745" fmla="*/ 9632013 w 10782861"/>
              <a:gd name="connsiteY745" fmla="*/ 2549898 h 4456314"/>
              <a:gd name="connsiteX746" fmla="*/ 9628834 w 10782861"/>
              <a:gd name="connsiteY746" fmla="*/ 2549898 h 4456314"/>
              <a:gd name="connsiteX747" fmla="*/ 9621564 w 10782861"/>
              <a:gd name="connsiteY747" fmla="*/ 2549898 h 4456314"/>
              <a:gd name="connsiteX748" fmla="*/ 9613840 w 10782861"/>
              <a:gd name="connsiteY748" fmla="*/ 2548990 h 4456314"/>
              <a:gd name="connsiteX749" fmla="*/ 9606117 w 10782861"/>
              <a:gd name="connsiteY749" fmla="*/ 2547627 h 4456314"/>
              <a:gd name="connsiteX750" fmla="*/ 9602482 w 10782861"/>
              <a:gd name="connsiteY750" fmla="*/ 2547627 h 4456314"/>
              <a:gd name="connsiteX751" fmla="*/ 9598847 w 10782861"/>
              <a:gd name="connsiteY751" fmla="*/ 2547627 h 4456314"/>
              <a:gd name="connsiteX752" fmla="*/ 9595666 w 10782861"/>
              <a:gd name="connsiteY752" fmla="*/ 2548081 h 4456314"/>
              <a:gd name="connsiteX753" fmla="*/ 9592031 w 10782861"/>
              <a:gd name="connsiteY753" fmla="*/ 2549445 h 4456314"/>
              <a:gd name="connsiteX754" fmla="*/ 9588852 w 10782861"/>
              <a:gd name="connsiteY754" fmla="*/ 2550807 h 4456314"/>
              <a:gd name="connsiteX755" fmla="*/ 9586126 w 10782861"/>
              <a:gd name="connsiteY755" fmla="*/ 2553079 h 4456314"/>
              <a:gd name="connsiteX756" fmla="*/ 9583399 w 10782861"/>
              <a:gd name="connsiteY756" fmla="*/ 2556259 h 4456314"/>
              <a:gd name="connsiteX757" fmla="*/ 9581582 w 10782861"/>
              <a:gd name="connsiteY757" fmla="*/ 2558985 h 4456314"/>
              <a:gd name="connsiteX758" fmla="*/ 9579310 w 10782861"/>
              <a:gd name="connsiteY758" fmla="*/ 2562166 h 4456314"/>
              <a:gd name="connsiteX759" fmla="*/ 9577492 w 10782861"/>
              <a:gd name="connsiteY759" fmla="*/ 2565346 h 4456314"/>
              <a:gd name="connsiteX760" fmla="*/ 9576130 w 10782861"/>
              <a:gd name="connsiteY760" fmla="*/ 2571707 h 4456314"/>
              <a:gd name="connsiteX761" fmla="*/ 9574313 w 10782861"/>
              <a:gd name="connsiteY761" fmla="*/ 2577614 h 4456314"/>
              <a:gd name="connsiteX762" fmla="*/ 9574313 w 10782861"/>
              <a:gd name="connsiteY762" fmla="*/ 2582611 h 4456314"/>
              <a:gd name="connsiteX763" fmla="*/ 9574313 w 10782861"/>
              <a:gd name="connsiteY763" fmla="*/ 2588063 h 4456314"/>
              <a:gd name="connsiteX764" fmla="*/ 9574768 w 10782861"/>
              <a:gd name="connsiteY764" fmla="*/ 2597605 h 4456314"/>
              <a:gd name="connsiteX765" fmla="*/ 9574313 w 10782861"/>
              <a:gd name="connsiteY765" fmla="*/ 2601240 h 4456314"/>
              <a:gd name="connsiteX766" fmla="*/ 9573858 w 10782861"/>
              <a:gd name="connsiteY766" fmla="*/ 2604419 h 4456314"/>
              <a:gd name="connsiteX767" fmla="*/ 9572950 w 10782861"/>
              <a:gd name="connsiteY767" fmla="*/ 2605328 h 4456314"/>
              <a:gd name="connsiteX768" fmla="*/ 9571587 w 10782861"/>
              <a:gd name="connsiteY768" fmla="*/ 2606692 h 4456314"/>
              <a:gd name="connsiteX769" fmla="*/ 9570678 w 10782861"/>
              <a:gd name="connsiteY769" fmla="*/ 2607600 h 4456314"/>
              <a:gd name="connsiteX770" fmla="*/ 9568405 w 10782861"/>
              <a:gd name="connsiteY770" fmla="*/ 2608054 h 4456314"/>
              <a:gd name="connsiteX771" fmla="*/ 9564317 w 10782861"/>
              <a:gd name="connsiteY771" fmla="*/ 2609418 h 4456314"/>
              <a:gd name="connsiteX772" fmla="*/ 9557501 w 10782861"/>
              <a:gd name="connsiteY772" fmla="*/ 2608963 h 4456314"/>
              <a:gd name="connsiteX773" fmla="*/ 9548870 w 10782861"/>
              <a:gd name="connsiteY773" fmla="*/ 2607600 h 4456314"/>
              <a:gd name="connsiteX774" fmla="*/ 9538420 w 10782861"/>
              <a:gd name="connsiteY774" fmla="*/ 2604874 h 4456314"/>
              <a:gd name="connsiteX775" fmla="*/ 9547961 w 10782861"/>
              <a:gd name="connsiteY775" fmla="*/ 2672571 h 4456314"/>
              <a:gd name="connsiteX776" fmla="*/ 9522064 w 10782861"/>
              <a:gd name="connsiteY776" fmla="*/ 2702557 h 4456314"/>
              <a:gd name="connsiteX777" fmla="*/ 9496166 w 10782861"/>
              <a:gd name="connsiteY777" fmla="*/ 2732544 h 4456314"/>
              <a:gd name="connsiteX778" fmla="*/ 9444371 w 10782861"/>
              <a:gd name="connsiteY778" fmla="*/ 2790699 h 4456314"/>
              <a:gd name="connsiteX779" fmla="*/ 9393031 w 10782861"/>
              <a:gd name="connsiteY779" fmla="*/ 2849310 h 4456314"/>
              <a:gd name="connsiteX780" fmla="*/ 9368042 w 10782861"/>
              <a:gd name="connsiteY780" fmla="*/ 2878842 h 4456314"/>
              <a:gd name="connsiteX781" fmla="*/ 9343962 w 10782861"/>
              <a:gd name="connsiteY781" fmla="*/ 2908375 h 4456314"/>
              <a:gd name="connsiteX782" fmla="*/ 9318973 w 10782861"/>
              <a:gd name="connsiteY782" fmla="*/ 2936997 h 4456314"/>
              <a:gd name="connsiteX783" fmla="*/ 9294438 w 10782861"/>
              <a:gd name="connsiteY783" fmla="*/ 2965622 h 4456314"/>
              <a:gd name="connsiteX784" fmla="*/ 9270357 w 10782861"/>
              <a:gd name="connsiteY784" fmla="*/ 2994699 h 4456314"/>
              <a:gd name="connsiteX785" fmla="*/ 9247187 w 10782861"/>
              <a:gd name="connsiteY785" fmla="*/ 3023777 h 4456314"/>
              <a:gd name="connsiteX786" fmla="*/ 9224016 w 10782861"/>
              <a:gd name="connsiteY786" fmla="*/ 3052855 h 4456314"/>
              <a:gd name="connsiteX787" fmla="*/ 9201298 w 10782861"/>
              <a:gd name="connsiteY787" fmla="*/ 3081478 h 4456314"/>
              <a:gd name="connsiteX788" fmla="*/ 9157681 w 10782861"/>
              <a:gd name="connsiteY788" fmla="*/ 3139633 h 4456314"/>
              <a:gd name="connsiteX789" fmla="*/ 9150866 w 10782861"/>
              <a:gd name="connsiteY789" fmla="*/ 3138725 h 4456314"/>
              <a:gd name="connsiteX790" fmla="*/ 9143597 w 10782861"/>
              <a:gd name="connsiteY790" fmla="*/ 3137816 h 4456314"/>
              <a:gd name="connsiteX791" fmla="*/ 9136782 w 10782861"/>
              <a:gd name="connsiteY791" fmla="*/ 3135545 h 4456314"/>
              <a:gd name="connsiteX792" fmla="*/ 9129513 w 10782861"/>
              <a:gd name="connsiteY792" fmla="*/ 3132819 h 4456314"/>
              <a:gd name="connsiteX793" fmla="*/ 9122244 w 10782861"/>
              <a:gd name="connsiteY793" fmla="*/ 3129638 h 4456314"/>
              <a:gd name="connsiteX794" fmla="*/ 9114974 w 10782861"/>
              <a:gd name="connsiteY794" fmla="*/ 3126003 h 4456314"/>
              <a:gd name="connsiteX795" fmla="*/ 9100889 w 10782861"/>
              <a:gd name="connsiteY795" fmla="*/ 3117825 h 4456314"/>
              <a:gd name="connsiteX796" fmla="*/ 9096345 w 10782861"/>
              <a:gd name="connsiteY796" fmla="*/ 3132364 h 4456314"/>
              <a:gd name="connsiteX797" fmla="*/ 9091348 w 10782861"/>
              <a:gd name="connsiteY797" fmla="*/ 3146903 h 4456314"/>
              <a:gd name="connsiteX798" fmla="*/ 9085896 w 10782861"/>
              <a:gd name="connsiteY798" fmla="*/ 3160533 h 4456314"/>
              <a:gd name="connsiteX799" fmla="*/ 9079989 w 10782861"/>
              <a:gd name="connsiteY799" fmla="*/ 3173710 h 4456314"/>
              <a:gd name="connsiteX800" fmla="*/ 9073628 w 10782861"/>
              <a:gd name="connsiteY800" fmla="*/ 3186885 h 4456314"/>
              <a:gd name="connsiteX801" fmla="*/ 9067267 w 10782861"/>
              <a:gd name="connsiteY801" fmla="*/ 3199153 h 4456314"/>
              <a:gd name="connsiteX802" fmla="*/ 9059998 w 10782861"/>
              <a:gd name="connsiteY802" fmla="*/ 3211419 h 4456314"/>
              <a:gd name="connsiteX803" fmla="*/ 9053184 w 10782861"/>
              <a:gd name="connsiteY803" fmla="*/ 3223687 h 4456314"/>
              <a:gd name="connsiteX804" fmla="*/ 9045459 w 10782861"/>
              <a:gd name="connsiteY804" fmla="*/ 3235500 h 4456314"/>
              <a:gd name="connsiteX805" fmla="*/ 9038190 w 10782861"/>
              <a:gd name="connsiteY805" fmla="*/ 3246858 h 4456314"/>
              <a:gd name="connsiteX806" fmla="*/ 9030011 w 10782861"/>
              <a:gd name="connsiteY806" fmla="*/ 3258217 h 4456314"/>
              <a:gd name="connsiteX807" fmla="*/ 9021833 w 10782861"/>
              <a:gd name="connsiteY807" fmla="*/ 3268666 h 4456314"/>
              <a:gd name="connsiteX808" fmla="*/ 9004568 w 10782861"/>
              <a:gd name="connsiteY808" fmla="*/ 3290021 h 4456314"/>
              <a:gd name="connsiteX809" fmla="*/ 8986848 w 10782861"/>
              <a:gd name="connsiteY809" fmla="*/ 3310466 h 4456314"/>
              <a:gd name="connsiteX810" fmla="*/ 8967767 w 10782861"/>
              <a:gd name="connsiteY810" fmla="*/ 3330003 h 4456314"/>
              <a:gd name="connsiteX811" fmla="*/ 8949139 w 10782861"/>
              <a:gd name="connsiteY811" fmla="*/ 3349086 h 4456314"/>
              <a:gd name="connsiteX812" fmla="*/ 8910065 w 10782861"/>
              <a:gd name="connsiteY812" fmla="*/ 3387250 h 4456314"/>
              <a:gd name="connsiteX813" fmla="*/ 8871901 w 10782861"/>
              <a:gd name="connsiteY813" fmla="*/ 3424960 h 4456314"/>
              <a:gd name="connsiteX814" fmla="*/ 8852818 w 10782861"/>
              <a:gd name="connsiteY814" fmla="*/ 3444497 h 4456314"/>
              <a:gd name="connsiteX815" fmla="*/ 8834190 w 10782861"/>
              <a:gd name="connsiteY815" fmla="*/ 3463580 h 4456314"/>
              <a:gd name="connsiteX816" fmla="*/ 8831465 w 10782861"/>
              <a:gd name="connsiteY816" fmla="*/ 3465851 h 4456314"/>
              <a:gd name="connsiteX817" fmla="*/ 8828737 w 10782861"/>
              <a:gd name="connsiteY817" fmla="*/ 3467668 h 4456314"/>
              <a:gd name="connsiteX818" fmla="*/ 8826920 w 10782861"/>
              <a:gd name="connsiteY818" fmla="*/ 3469485 h 4456314"/>
              <a:gd name="connsiteX819" fmla="*/ 8825103 w 10782861"/>
              <a:gd name="connsiteY819" fmla="*/ 3471758 h 4456314"/>
              <a:gd name="connsiteX820" fmla="*/ 8824195 w 10782861"/>
              <a:gd name="connsiteY820" fmla="*/ 3474484 h 4456314"/>
              <a:gd name="connsiteX821" fmla="*/ 8823740 w 10782861"/>
              <a:gd name="connsiteY821" fmla="*/ 3476755 h 4456314"/>
              <a:gd name="connsiteX822" fmla="*/ 8823285 w 10782861"/>
              <a:gd name="connsiteY822" fmla="*/ 3479481 h 4456314"/>
              <a:gd name="connsiteX823" fmla="*/ 8823740 w 10782861"/>
              <a:gd name="connsiteY823" fmla="*/ 3481298 h 4456314"/>
              <a:gd name="connsiteX824" fmla="*/ 8824195 w 10782861"/>
              <a:gd name="connsiteY824" fmla="*/ 3486750 h 4456314"/>
              <a:gd name="connsiteX825" fmla="*/ 8826013 w 10782861"/>
              <a:gd name="connsiteY825" fmla="*/ 3492658 h 4456314"/>
              <a:gd name="connsiteX826" fmla="*/ 8830555 w 10782861"/>
              <a:gd name="connsiteY826" fmla="*/ 3504015 h 4456314"/>
              <a:gd name="connsiteX827" fmla="*/ 8832827 w 10782861"/>
              <a:gd name="connsiteY827" fmla="*/ 3509468 h 4456314"/>
              <a:gd name="connsiteX828" fmla="*/ 8834645 w 10782861"/>
              <a:gd name="connsiteY828" fmla="*/ 3515375 h 4456314"/>
              <a:gd name="connsiteX829" fmla="*/ 8835100 w 10782861"/>
              <a:gd name="connsiteY829" fmla="*/ 3520372 h 4456314"/>
              <a:gd name="connsiteX830" fmla="*/ 8835100 w 10782861"/>
              <a:gd name="connsiteY830" fmla="*/ 3523098 h 4456314"/>
              <a:gd name="connsiteX831" fmla="*/ 8835100 w 10782861"/>
              <a:gd name="connsiteY831" fmla="*/ 3525824 h 4456314"/>
              <a:gd name="connsiteX832" fmla="*/ 8834645 w 10782861"/>
              <a:gd name="connsiteY832" fmla="*/ 3528096 h 4456314"/>
              <a:gd name="connsiteX833" fmla="*/ 8833282 w 10782861"/>
              <a:gd name="connsiteY833" fmla="*/ 3530822 h 4456314"/>
              <a:gd name="connsiteX834" fmla="*/ 8831919 w 10782861"/>
              <a:gd name="connsiteY834" fmla="*/ 3532640 h 4456314"/>
              <a:gd name="connsiteX835" fmla="*/ 8829648 w 10782861"/>
              <a:gd name="connsiteY835" fmla="*/ 3534911 h 4456314"/>
              <a:gd name="connsiteX836" fmla="*/ 8827375 w 10782861"/>
              <a:gd name="connsiteY836" fmla="*/ 3536728 h 4456314"/>
              <a:gd name="connsiteX837" fmla="*/ 8824195 w 10782861"/>
              <a:gd name="connsiteY837" fmla="*/ 3538092 h 4456314"/>
              <a:gd name="connsiteX838" fmla="*/ 8821014 w 10782861"/>
              <a:gd name="connsiteY838" fmla="*/ 3540363 h 4456314"/>
              <a:gd name="connsiteX839" fmla="*/ 8816471 w 10782861"/>
              <a:gd name="connsiteY839" fmla="*/ 3541271 h 4456314"/>
              <a:gd name="connsiteX840" fmla="*/ 8811474 w 10782861"/>
              <a:gd name="connsiteY840" fmla="*/ 3532640 h 4456314"/>
              <a:gd name="connsiteX841" fmla="*/ 8806475 w 10782861"/>
              <a:gd name="connsiteY841" fmla="*/ 3525370 h 4456314"/>
              <a:gd name="connsiteX842" fmla="*/ 8801023 w 10782861"/>
              <a:gd name="connsiteY842" fmla="*/ 3518554 h 4456314"/>
              <a:gd name="connsiteX843" fmla="*/ 8795571 w 10782861"/>
              <a:gd name="connsiteY843" fmla="*/ 3513557 h 4456314"/>
              <a:gd name="connsiteX844" fmla="*/ 8790119 w 10782861"/>
              <a:gd name="connsiteY844" fmla="*/ 3508559 h 4456314"/>
              <a:gd name="connsiteX845" fmla="*/ 8784667 w 10782861"/>
              <a:gd name="connsiteY845" fmla="*/ 3504924 h 4456314"/>
              <a:gd name="connsiteX846" fmla="*/ 8779669 w 10782861"/>
              <a:gd name="connsiteY846" fmla="*/ 3501289 h 4456314"/>
              <a:gd name="connsiteX847" fmla="*/ 8773309 w 10782861"/>
              <a:gd name="connsiteY847" fmla="*/ 3499018 h 4456314"/>
              <a:gd name="connsiteX848" fmla="*/ 8768311 w 10782861"/>
              <a:gd name="connsiteY848" fmla="*/ 3497201 h 4456314"/>
              <a:gd name="connsiteX849" fmla="*/ 8762405 w 10782861"/>
              <a:gd name="connsiteY849" fmla="*/ 3496292 h 4456314"/>
              <a:gd name="connsiteX850" fmla="*/ 8756953 w 10782861"/>
              <a:gd name="connsiteY850" fmla="*/ 3494929 h 4456314"/>
              <a:gd name="connsiteX851" fmla="*/ 8751046 w 10782861"/>
              <a:gd name="connsiteY851" fmla="*/ 3494475 h 4456314"/>
              <a:gd name="connsiteX852" fmla="*/ 8739686 w 10782861"/>
              <a:gd name="connsiteY852" fmla="*/ 3494475 h 4456314"/>
              <a:gd name="connsiteX853" fmla="*/ 8728329 w 10782861"/>
              <a:gd name="connsiteY853" fmla="*/ 3494475 h 4456314"/>
              <a:gd name="connsiteX854" fmla="*/ 8732417 w 10782861"/>
              <a:gd name="connsiteY854" fmla="*/ 3503107 h 4456314"/>
              <a:gd name="connsiteX855" fmla="*/ 8736962 w 10782861"/>
              <a:gd name="connsiteY855" fmla="*/ 3509468 h 4456314"/>
              <a:gd name="connsiteX856" fmla="*/ 8741504 w 10782861"/>
              <a:gd name="connsiteY856" fmla="*/ 3514466 h 4456314"/>
              <a:gd name="connsiteX857" fmla="*/ 8746049 w 10782861"/>
              <a:gd name="connsiteY857" fmla="*/ 3517646 h 4456314"/>
              <a:gd name="connsiteX858" fmla="*/ 8751046 w 10782861"/>
              <a:gd name="connsiteY858" fmla="*/ 3519918 h 4456314"/>
              <a:gd name="connsiteX859" fmla="*/ 8756043 w 10782861"/>
              <a:gd name="connsiteY859" fmla="*/ 3521280 h 4456314"/>
              <a:gd name="connsiteX860" fmla="*/ 8761041 w 10782861"/>
              <a:gd name="connsiteY860" fmla="*/ 3522189 h 4456314"/>
              <a:gd name="connsiteX861" fmla="*/ 8766040 w 10782861"/>
              <a:gd name="connsiteY861" fmla="*/ 3522644 h 4456314"/>
              <a:gd name="connsiteX862" fmla="*/ 8771037 w 10782861"/>
              <a:gd name="connsiteY862" fmla="*/ 3523098 h 4456314"/>
              <a:gd name="connsiteX863" fmla="*/ 8776034 w 10782861"/>
              <a:gd name="connsiteY863" fmla="*/ 3523553 h 4456314"/>
              <a:gd name="connsiteX864" fmla="*/ 8781032 w 10782861"/>
              <a:gd name="connsiteY864" fmla="*/ 3525370 h 4456314"/>
              <a:gd name="connsiteX865" fmla="*/ 8786031 w 10782861"/>
              <a:gd name="connsiteY865" fmla="*/ 3527188 h 4456314"/>
              <a:gd name="connsiteX866" fmla="*/ 8790573 w 10782861"/>
              <a:gd name="connsiteY866" fmla="*/ 3530822 h 4456314"/>
              <a:gd name="connsiteX867" fmla="*/ 8795118 w 10782861"/>
              <a:gd name="connsiteY867" fmla="*/ 3535366 h 4456314"/>
              <a:gd name="connsiteX868" fmla="*/ 8800115 w 10782861"/>
              <a:gd name="connsiteY868" fmla="*/ 3542180 h 4456314"/>
              <a:gd name="connsiteX869" fmla="*/ 8804204 w 10782861"/>
              <a:gd name="connsiteY869" fmla="*/ 3549905 h 4456314"/>
              <a:gd name="connsiteX870" fmla="*/ 8793300 w 10782861"/>
              <a:gd name="connsiteY870" fmla="*/ 3558536 h 4456314"/>
              <a:gd name="connsiteX871" fmla="*/ 8782850 w 10782861"/>
              <a:gd name="connsiteY871" fmla="*/ 3566715 h 4456314"/>
              <a:gd name="connsiteX872" fmla="*/ 8777398 w 10782861"/>
              <a:gd name="connsiteY872" fmla="*/ 3569896 h 4456314"/>
              <a:gd name="connsiteX873" fmla="*/ 8771945 w 10782861"/>
              <a:gd name="connsiteY873" fmla="*/ 3572622 h 4456314"/>
              <a:gd name="connsiteX874" fmla="*/ 8766493 w 10782861"/>
              <a:gd name="connsiteY874" fmla="*/ 3575348 h 4456314"/>
              <a:gd name="connsiteX875" fmla="*/ 8761041 w 10782861"/>
              <a:gd name="connsiteY875" fmla="*/ 3577619 h 4456314"/>
              <a:gd name="connsiteX876" fmla="*/ 8755589 w 10782861"/>
              <a:gd name="connsiteY876" fmla="*/ 3578527 h 4456314"/>
              <a:gd name="connsiteX877" fmla="*/ 8751046 w 10782861"/>
              <a:gd name="connsiteY877" fmla="*/ 3579436 h 4456314"/>
              <a:gd name="connsiteX878" fmla="*/ 8746049 w 10782861"/>
              <a:gd name="connsiteY878" fmla="*/ 3579436 h 4456314"/>
              <a:gd name="connsiteX879" fmla="*/ 8740597 w 10782861"/>
              <a:gd name="connsiteY879" fmla="*/ 3578074 h 4456314"/>
              <a:gd name="connsiteX880" fmla="*/ 8735598 w 10782861"/>
              <a:gd name="connsiteY880" fmla="*/ 3575801 h 4456314"/>
              <a:gd name="connsiteX881" fmla="*/ 8731510 w 10782861"/>
              <a:gd name="connsiteY881" fmla="*/ 3573075 h 4456314"/>
              <a:gd name="connsiteX882" fmla="*/ 8726511 w 10782861"/>
              <a:gd name="connsiteY882" fmla="*/ 3568987 h 4456314"/>
              <a:gd name="connsiteX883" fmla="*/ 8722423 w 10782861"/>
              <a:gd name="connsiteY883" fmla="*/ 3563989 h 4456314"/>
              <a:gd name="connsiteX884" fmla="*/ 8720150 w 10782861"/>
              <a:gd name="connsiteY884" fmla="*/ 3568078 h 4456314"/>
              <a:gd name="connsiteX885" fmla="*/ 8718788 w 10782861"/>
              <a:gd name="connsiteY885" fmla="*/ 3572167 h 4456314"/>
              <a:gd name="connsiteX886" fmla="*/ 8718333 w 10782861"/>
              <a:gd name="connsiteY886" fmla="*/ 3575801 h 4456314"/>
              <a:gd name="connsiteX887" fmla="*/ 8717878 w 10782861"/>
              <a:gd name="connsiteY887" fmla="*/ 3580345 h 4456314"/>
              <a:gd name="connsiteX888" fmla="*/ 8717878 w 10782861"/>
              <a:gd name="connsiteY888" fmla="*/ 3585343 h 4456314"/>
              <a:gd name="connsiteX889" fmla="*/ 8717878 w 10782861"/>
              <a:gd name="connsiteY889" fmla="*/ 3589432 h 4456314"/>
              <a:gd name="connsiteX890" fmla="*/ 8719695 w 10782861"/>
              <a:gd name="connsiteY890" fmla="*/ 3598518 h 4456314"/>
              <a:gd name="connsiteX891" fmla="*/ 8722877 w 10782861"/>
              <a:gd name="connsiteY891" fmla="*/ 3608514 h 4456314"/>
              <a:gd name="connsiteX892" fmla="*/ 8726511 w 10782861"/>
              <a:gd name="connsiteY892" fmla="*/ 3618509 h 4456314"/>
              <a:gd name="connsiteX893" fmla="*/ 8731963 w 10782861"/>
              <a:gd name="connsiteY893" fmla="*/ 3628960 h 4456314"/>
              <a:gd name="connsiteX894" fmla="*/ 8737869 w 10782861"/>
              <a:gd name="connsiteY894" fmla="*/ 3639864 h 4456314"/>
              <a:gd name="connsiteX895" fmla="*/ 8723330 w 10782861"/>
              <a:gd name="connsiteY895" fmla="*/ 3652131 h 4456314"/>
              <a:gd name="connsiteX896" fmla="*/ 8709701 w 10782861"/>
              <a:gd name="connsiteY896" fmla="*/ 3663490 h 4456314"/>
              <a:gd name="connsiteX897" fmla="*/ 8697433 w 10782861"/>
              <a:gd name="connsiteY897" fmla="*/ 3673486 h 4456314"/>
              <a:gd name="connsiteX898" fmla="*/ 8685165 w 10782861"/>
              <a:gd name="connsiteY898" fmla="*/ 3683026 h 4456314"/>
              <a:gd name="connsiteX899" fmla="*/ 8672444 w 10782861"/>
              <a:gd name="connsiteY899" fmla="*/ 3690751 h 4456314"/>
              <a:gd name="connsiteX900" fmla="*/ 8660632 w 10782861"/>
              <a:gd name="connsiteY900" fmla="*/ 3698929 h 4456314"/>
              <a:gd name="connsiteX901" fmla="*/ 8648820 w 10782861"/>
              <a:gd name="connsiteY901" fmla="*/ 3706198 h 4456314"/>
              <a:gd name="connsiteX902" fmla="*/ 8637007 w 10782861"/>
              <a:gd name="connsiteY902" fmla="*/ 3713013 h 4456314"/>
              <a:gd name="connsiteX903" fmla="*/ 8611564 w 10782861"/>
              <a:gd name="connsiteY903" fmla="*/ 3726643 h 4456314"/>
              <a:gd name="connsiteX904" fmla="*/ 8584757 w 10782861"/>
              <a:gd name="connsiteY904" fmla="*/ 3741637 h 4456314"/>
              <a:gd name="connsiteX905" fmla="*/ 8554317 w 10782861"/>
              <a:gd name="connsiteY905" fmla="*/ 3758902 h 4456314"/>
              <a:gd name="connsiteX906" fmla="*/ 8537505 w 10782861"/>
              <a:gd name="connsiteY906" fmla="*/ 3768897 h 4456314"/>
              <a:gd name="connsiteX907" fmla="*/ 8519787 w 10782861"/>
              <a:gd name="connsiteY907" fmla="*/ 3779801 h 4456314"/>
              <a:gd name="connsiteX908" fmla="*/ 8517061 w 10782861"/>
              <a:gd name="connsiteY908" fmla="*/ 3749360 h 4456314"/>
              <a:gd name="connsiteX909" fmla="*/ 8514788 w 10782861"/>
              <a:gd name="connsiteY909" fmla="*/ 3736185 h 4456314"/>
              <a:gd name="connsiteX910" fmla="*/ 8513426 w 10782861"/>
              <a:gd name="connsiteY910" fmla="*/ 3724372 h 4456314"/>
              <a:gd name="connsiteX911" fmla="*/ 8511153 w 10782861"/>
              <a:gd name="connsiteY911" fmla="*/ 3713468 h 4456314"/>
              <a:gd name="connsiteX912" fmla="*/ 8508427 w 10782861"/>
              <a:gd name="connsiteY912" fmla="*/ 3703472 h 4456314"/>
              <a:gd name="connsiteX913" fmla="*/ 8505701 w 10782861"/>
              <a:gd name="connsiteY913" fmla="*/ 3694385 h 4456314"/>
              <a:gd name="connsiteX914" fmla="*/ 8502522 w 10782861"/>
              <a:gd name="connsiteY914" fmla="*/ 3684390 h 4456314"/>
              <a:gd name="connsiteX915" fmla="*/ 8498887 w 10782861"/>
              <a:gd name="connsiteY915" fmla="*/ 3675303 h 4456314"/>
              <a:gd name="connsiteX916" fmla="*/ 8494343 w 10782861"/>
              <a:gd name="connsiteY916" fmla="*/ 3665761 h 4456314"/>
              <a:gd name="connsiteX917" fmla="*/ 8484348 w 10782861"/>
              <a:gd name="connsiteY917" fmla="*/ 3644861 h 4456314"/>
              <a:gd name="connsiteX918" fmla="*/ 8470718 w 10782861"/>
              <a:gd name="connsiteY918" fmla="*/ 3620327 h 4456314"/>
              <a:gd name="connsiteX919" fmla="*/ 8454361 w 10782861"/>
              <a:gd name="connsiteY919" fmla="*/ 3589887 h 4456314"/>
              <a:gd name="connsiteX920" fmla="*/ 8449363 w 10782861"/>
              <a:gd name="connsiteY920" fmla="*/ 3592158 h 4456314"/>
              <a:gd name="connsiteX921" fmla="*/ 8444820 w 10782861"/>
              <a:gd name="connsiteY921" fmla="*/ 3594884 h 4456314"/>
              <a:gd name="connsiteX922" fmla="*/ 8442093 w 10782861"/>
              <a:gd name="connsiteY922" fmla="*/ 3597610 h 4456314"/>
              <a:gd name="connsiteX923" fmla="*/ 8439822 w 10782861"/>
              <a:gd name="connsiteY923" fmla="*/ 3600336 h 4456314"/>
              <a:gd name="connsiteX924" fmla="*/ 8438459 w 10782861"/>
              <a:gd name="connsiteY924" fmla="*/ 3603517 h 4456314"/>
              <a:gd name="connsiteX925" fmla="*/ 8438459 w 10782861"/>
              <a:gd name="connsiteY925" fmla="*/ 3607152 h 4456314"/>
              <a:gd name="connsiteX926" fmla="*/ 8438459 w 10782861"/>
              <a:gd name="connsiteY926" fmla="*/ 3611240 h 4456314"/>
              <a:gd name="connsiteX927" fmla="*/ 8439367 w 10782861"/>
              <a:gd name="connsiteY927" fmla="*/ 3614875 h 4456314"/>
              <a:gd name="connsiteX928" fmla="*/ 8440731 w 10782861"/>
              <a:gd name="connsiteY928" fmla="*/ 3618965 h 4456314"/>
              <a:gd name="connsiteX929" fmla="*/ 8442093 w 10782861"/>
              <a:gd name="connsiteY929" fmla="*/ 3623508 h 4456314"/>
              <a:gd name="connsiteX930" fmla="*/ 8447092 w 10782861"/>
              <a:gd name="connsiteY930" fmla="*/ 3632595 h 4456314"/>
              <a:gd name="connsiteX931" fmla="*/ 8457996 w 10782861"/>
              <a:gd name="connsiteY931" fmla="*/ 3651222 h 4456314"/>
              <a:gd name="connsiteX932" fmla="*/ 8453906 w 10782861"/>
              <a:gd name="connsiteY932" fmla="*/ 3652131 h 4456314"/>
              <a:gd name="connsiteX933" fmla="*/ 8450272 w 10782861"/>
              <a:gd name="connsiteY933" fmla="*/ 3652586 h 4456314"/>
              <a:gd name="connsiteX934" fmla="*/ 8446637 w 10782861"/>
              <a:gd name="connsiteY934" fmla="*/ 3653039 h 4456314"/>
              <a:gd name="connsiteX935" fmla="*/ 8442549 w 10782861"/>
              <a:gd name="connsiteY935" fmla="*/ 3653039 h 4456314"/>
              <a:gd name="connsiteX936" fmla="*/ 8435733 w 10782861"/>
              <a:gd name="connsiteY936" fmla="*/ 3652586 h 4456314"/>
              <a:gd name="connsiteX937" fmla="*/ 8428463 w 10782861"/>
              <a:gd name="connsiteY937" fmla="*/ 3650313 h 4456314"/>
              <a:gd name="connsiteX938" fmla="*/ 8422102 w 10782861"/>
              <a:gd name="connsiteY938" fmla="*/ 3647587 h 4456314"/>
              <a:gd name="connsiteX939" fmla="*/ 8415742 w 10782861"/>
              <a:gd name="connsiteY939" fmla="*/ 3643953 h 4456314"/>
              <a:gd name="connsiteX940" fmla="*/ 8408472 w 10782861"/>
              <a:gd name="connsiteY940" fmla="*/ 3639864 h 4456314"/>
              <a:gd name="connsiteX941" fmla="*/ 8402111 w 10782861"/>
              <a:gd name="connsiteY941" fmla="*/ 3634866 h 4456314"/>
              <a:gd name="connsiteX942" fmla="*/ 8389845 w 10782861"/>
              <a:gd name="connsiteY942" fmla="*/ 3623962 h 4456314"/>
              <a:gd name="connsiteX943" fmla="*/ 8376668 w 10782861"/>
              <a:gd name="connsiteY943" fmla="*/ 3612149 h 4456314"/>
              <a:gd name="connsiteX944" fmla="*/ 8364402 w 10782861"/>
              <a:gd name="connsiteY944" fmla="*/ 3601245 h 4456314"/>
              <a:gd name="connsiteX945" fmla="*/ 8358041 w 10782861"/>
              <a:gd name="connsiteY945" fmla="*/ 3595792 h 4456314"/>
              <a:gd name="connsiteX946" fmla="*/ 8351680 w 10782861"/>
              <a:gd name="connsiteY946" fmla="*/ 3591249 h 4456314"/>
              <a:gd name="connsiteX947" fmla="*/ 8347137 w 10782861"/>
              <a:gd name="connsiteY947" fmla="*/ 3597610 h 4456314"/>
              <a:gd name="connsiteX948" fmla="*/ 8343047 w 10782861"/>
              <a:gd name="connsiteY948" fmla="*/ 3603062 h 4456314"/>
              <a:gd name="connsiteX949" fmla="*/ 8338504 w 10782861"/>
              <a:gd name="connsiteY949" fmla="*/ 3607605 h 4456314"/>
              <a:gd name="connsiteX950" fmla="*/ 8333507 w 10782861"/>
              <a:gd name="connsiteY950" fmla="*/ 3612604 h 4456314"/>
              <a:gd name="connsiteX951" fmla="*/ 8328054 w 10782861"/>
              <a:gd name="connsiteY951" fmla="*/ 3617147 h 4456314"/>
              <a:gd name="connsiteX952" fmla="*/ 8323511 w 10782861"/>
              <a:gd name="connsiteY952" fmla="*/ 3620782 h 4456314"/>
              <a:gd name="connsiteX953" fmla="*/ 8318059 w 10782861"/>
              <a:gd name="connsiteY953" fmla="*/ 3623962 h 4456314"/>
              <a:gd name="connsiteX954" fmla="*/ 8312607 w 10782861"/>
              <a:gd name="connsiteY954" fmla="*/ 3627143 h 4456314"/>
              <a:gd name="connsiteX955" fmla="*/ 8301248 w 10782861"/>
              <a:gd name="connsiteY955" fmla="*/ 3632595 h 4456314"/>
              <a:gd name="connsiteX956" fmla="*/ 8289890 w 10782861"/>
              <a:gd name="connsiteY956" fmla="*/ 3637592 h 4456314"/>
              <a:gd name="connsiteX957" fmla="*/ 8267626 w 10782861"/>
              <a:gd name="connsiteY957" fmla="*/ 3646225 h 4456314"/>
              <a:gd name="connsiteX958" fmla="*/ 8257631 w 10782861"/>
              <a:gd name="connsiteY958" fmla="*/ 3650313 h 4456314"/>
              <a:gd name="connsiteX959" fmla="*/ 8248091 w 10782861"/>
              <a:gd name="connsiteY959" fmla="*/ 3655312 h 4456314"/>
              <a:gd name="connsiteX960" fmla="*/ 8243547 w 10782861"/>
              <a:gd name="connsiteY960" fmla="*/ 3658038 h 4456314"/>
              <a:gd name="connsiteX961" fmla="*/ 8239003 w 10782861"/>
              <a:gd name="connsiteY961" fmla="*/ 3660764 h 4456314"/>
              <a:gd name="connsiteX962" fmla="*/ 8235369 w 10782861"/>
              <a:gd name="connsiteY962" fmla="*/ 3663944 h 4456314"/>
              <a:gd name="connsiteX963" fmla="*/ 8231734 w 10782861"/>
              <a:gd name="connsiteY963" fmla="*/ 3667578 h 4456314"/>
              <a:gd name="connsiteX964" fmla="*/ 8228553 w 10782861"/>
              <a:gd name="connsiteY964" fmla="*/ 3670759 h 4456314"/>
              <a:gd name="connsiteX965" fmla="*/ 8225373 w 10782861"/>
              <a:gd name="connsiteY965" fmla="*/ 3675303 h 4456314"/>
              <a:gd name="connsiteX966" fmla="*/ 8222647 w 10782861"/>
              <a:gd name="connsiteY966" fmla="*/ 3679391 h 4456314"/>
              <a:gd name="connsiteX967" fmla="*/ 8220375 w 10782861"/>
              <a:gd name="connsiteY967" fmla="*/ 3684843 h 4456314"/>
              <a:gd name="connsiteX968" fmla="*/ 8218557 w 10782861"/>
              <a:gd name="connsiteY968" fmla="*/ 3690295 h 4456314"/>
              <a:gd name="connsiteX969" fmla="*/ 8217195 w 10782861"/>
              <a:gd name="connsiteY969" fmla="*/ 3696203 h 4456314"/>
              <a:gd name="connsiteX970" fmla="*/ 8216740 w 10782861"/>
              <a:gd name="connsiteY970" fmla="*/ 3703017 h 4456314"/>
              <a:gd name="connsiteX971" fmla="*/ 8215831 w 10782861"/>
              <a:gd name="connsiteY971" fmla="*/ 3709833 h 4456314"/>
              <a:gd name="connsiteX972" fmla="*/ 8211743 w 10782861"/>
              <a:gd name="connsiteY972" fmla="*/ 3713468 h 4456314"/>
              <a:gd name="connsiteX973" fmla="*/ 8208109 w 10782861"/>
              <a:gd name="connsiteY973" fmla="*/ 3716194 h 4456314"/>
              <a:gd name="connsiteX974" fmla="*/ 8203565 w 10782861"/>
              <a:gd name="connsiteY974" fmla="*/ 3717556 h 4456314"/>
              <a:gd name="connsiteX975" fmla="*/ 8200383 w 10782861"/>
              <a:gd name="connsiteY975" fmla="*/ 3717556 h 4456314"/>
              <a:gd name="connsiteX976" fmla="*/ 8196749 w 10782861"/>
              <a:gd name="connsiteY976" fmla="*/ 3716194 h 4456314"/>
              <a:gd name="connsiteX977" fmla="*/ 8193569 w 10782861"/>
              <a:gd name="connsiteY977" fmla="*/ 3715285 h 4456314"/>
              <a:gd name="connsiteX978" fmla="*/ 8189935 w 10782861"/>
              <a:gd name="connsiteY978" fmla="*/ 3713013 h 4456314"/>
              <a:gd name="connsiteX979" fmla="*/ 8186753 w 10782861"/>
              <a:gd name="connsiteY979" fmla="*/ 3710287 h 4456314"/>
              <a:gd name="connsiteX980" fmla="*/ 8180848 w 10782861"/>
              <a:gd name="connsiteY980" fmla="*/ 3705743 h 4456314"/>
              <a:gd name="connsiteX981" fmla="*/ 8177667 w 10782861"/>
              <a:gd name="connsiteY981" fmla="*/ 3703017 h 4456314"/>
              <a:gd name="connsiteX982" fmla="*/ 8174487 w 10782861"/>
              <a:gd name="connsiteY982" fmla="*/ 3701200 h 4456314"/>
              <a:gd name="connsiteX983" fmla="*/ 8171306 w 10782861"/>
              <a:gd name="connsiteY983" fmla="*/ 3699382 h 4456314"/>
              <a:gd name="connsiteX984" fmla="*/ 8167671 w 10782861"/>
              <a:gd name="connsiteY984" fmla="*/ 3698929 h 4456314"/>
              <a:gd name="connsiteX985" fmla="*/ 8164037 w 10782861"/>
              <a:gd name="connsiteY985" fmla="*/ 3698929 h 4456314"/>
              <a:gd name="connsiteX986" fmla="*/ 8160401 w 10782861"/>
              <a:gd name="connsiteY986" fmla="*/ 3700291 h 4456314"/>
              <a:gd name="connsiteX987" fmla="*/ 8158131 w 10782861"/>
              <a:gd name="connsiteY987" fmla="*/ 3703017 h 4456314"/>
              <a:gd name="connsiteX988" fmla="*/ 8157222 w 10782861"/>
              <a:gd name="connsiteY988" fmla="*/ 3704834 h 4456314"/>
              <a:gd name="connsiteX989" fmla="*/ 8156767 w 10782861"/>
              <a:gd name="connsiteY989" fmla="*/ 3707560 h 4456314"/>
              <a:gd name="connsiteX990" fmla="*/ 8156313 w 10782861"/>
              <a:gd name="connsiteY990" fmla="*/ 3710742 h 4456314"/>
              <a:gd name="connsiteX991" fmla="*/ 8156767 w 10782861"/>
              <a:gd name="connsiteY991" fmla="*/ 3717556 h 4456314"/>
              <a:gd name="connsiteX992" fmla="*/ 8157675 w 10782861"/>
              <a:gd name="connsiteY992" fmla="*/ 3723917 h 4456314"/>
              <a:gd name="connsiteX993" fmla="*/ 8159039 w 10782861"/>
              <a:gd name="connsiteY993" fmla="*/ 3730278 h 4456314"/>
              <a:gd name="connsiteX994" fmla="*/ 8159039 w 10782861"/>
              <a:gd name="connsiteY994" fmla="*/ 3733004 h 4456314"/>
              <a:gd name="connsiteX995" fmla="*/ 8158131 w 10782861"/>
              <a:gd name="connsiteY995" fmla="*/ 3736185 h 4456314"/>
              <a:gd name="connsiteX996" fmla="*/ 8157675 w 10782861"/>
              <a:gd name="connsiteY996" fmla="*/ 3738911 h 4456314"/>
              <a:gd name="connsiteX997" fmla="*/ 8156313 w 10782861"/>
              <a:gd name="connsiteY997" fmla="*/ 3741637 h 4456314"/>
              <a:gd name="connsiteX998" fmla="*/ 8154496 w 10782861"/>
              <a:gd name="connsiteY998" fmla="*/ 3743908 h 4456314"/>
              <a:gd name="connsiteX999" fmla="*/ 8151315 w 10782861"/>
              <a:gd name="connsiteY999" fmla="*/ 3746180 h 4456314"/>
              <a:gd name="connsiteX1000" fmla="*/ 8144045 w 10782861"/>
              <a:gd name="connsiteY1000" fmla="*/ 3752086 h 4456314"/>
              <a:gd name="connsiteX1001" fmla="*/ 8137685 w 10782861"/>
              <a:gd name="connsiteY1001" fmla="*/ 3756629 h 4456314"/>
              <a:gd name="connsiteX1002" fmla="*/ 8131324 w 10782861"/>
              <a:gd name="connsiteY1002" fmla="*/ 3760719 h 4456314"/>
              <a:gd name="connsiteX1003" fmla="*/ 8124963 w 10782861"/>
              <a:gd name="connsiteY1003" fmla="*/ 3762537 h 4456314"/>
              <a:gd name="connsiteX1004" fmla="*/ 8119057 w 10782861"/>
              <a:gd name="connsiteY1004" fmla="*/ 3764354 h 4456314"/>
              <a:gd name="connsiteX1005" fmla="*/ 8113150 w 10782861"/>
              <a:gd name="connsiteY1005" fmla="*/ 3764807 h 4456314"/>
              <a:gd name="connsiteX1006" fmla="*/ 8106789 w 10782861"/>
              <a:gd name="connsiteY1006" fmla="*/ 3764807 h 4456314"/>
              <a:gd name="connsiteX1007" fmla="*/ 8100883 w 10782861"/>
              <a:gd name="connsiteY1007" fmla="*/ 3764807 h 4456314"/>
              <a:gd name="connsiteX1008" fmla="*/ 8089071 w 10782861"/>
              <a:gd name="connsiteY1008" fmla="*/ 3764807 h 4456314"/>
              <a:gd name="connsiteX1009" fmla="*/ 8082710 w 10782861"/>
              <a:gd name="connsiteY1009" fmla="*/ 3764807 h 4456314"/>
              <a:gd name="connsiteX1010" fmla="*/ 8076803 w 10782861"/>
              <a:gd name="connsiteY1010" fmla="*/ 3766171 h 4456314"/>
              <a:gd name="connsiteX1011" fmla="*/ 8070897 w 10782861"/>
              <a:gd name="connsiteY1011" fmla="*/ 3767080 h 4456314"/>
              <a:gd name="connsiteX1012" fmla="*/ 8064537 w 10782861"/>
              <a:gd name="connsiteY1012" fmla="*/ 3769806 h 4456314"/>
              <a:gd name="connsiteX1013" fmla="*/ 8057267 w 10782861"/>
              <a:gd name="connsiteY1013" fmla="*/ 3772986 h 4456314"/>
              <a:gd name="connsiteX1014" fmla="*/ 8050451 w 10782861"/>
              <a:gd name="connsiteY1014" fmla="*/ 3777984 h 4456314"/>
              <a:gd name="connsiteX1015" fmla="*/ 8041364 w 10782861"/>
              <a:gd name="connsiteY1015" fmla="*/ 3767534 h 4456314"/>
              <a:gd name="connsiteX1016" fmla="*/ 8036367 w 10782861"/>
              <a:gd name="connsiteY1016" fmla="*/ 3762537 h 4456314"/>
              <a:gd name="connsiteX1017" fmla="*/ 8031369 w 10782861"/>
              <a:gd name="connsiteY1017" fmla="*/ 3758447 h 4456314"/>
              <a:gd name="connsiteX1018" fmla="*/ 8026371 w 10782861"/>
              <a:gd name="connsiteY1018" fmla="*/ 3754812 h 4456314"/>
              <a:gd name="connsiteX1019" fmla="*/ 8021373 w 10782861"/>
              <a:gd name="connsiteY1019" fmla="*/ 3751177 h 4456314"/>
              <a:gd name="connsiteX1020" fmla="*/ 8016376 w 10782861"/>
              <a:gd name="connsiteY1020" fmla="*/ 3748906 h 4456314"/>
              <a:gd name="connsiteX1021" fmla="*/ 8010924 w 10782861"/>
              <a:gd name="connsiteY1021" fmla="*/ 3746634 h 4456314"/>
              <a:gd name="connsiteX1022" fmla="*/ 8005017 w 10782861"/>
              <a:gd name="connsiteY1022" fmla="*/ 3745272 h 4456314"/>
              <a:gd name="connsiteX1023" fmla="*/ 7999565 w 10782861"/>
              <a:gd name="connsiteY1023" fmla="*/ 3744816 h 4456314"/>
              <a:gd name="connsiteX1024" fmla="*/ 7993659 w 10782861"/>
              <a:gd name="connsiteY1024" fmla="*/ 3744816 h 4456314"/>
              <a:gd name="connsiteX1025" fmla="*/ 7987299 w 10782861"/>
              <a:gd name="connsiteY1025" fmla="*/ 3746634 h 4456314"/>
              <a:gd name="connsiteX1026" fmla="*/ 7980937 w 10782861"/>
              <a:gd name="connsiteY1026" fmla="*/ 3748906 h 4456314"/>
              <a:gd name="connsiteX1027" fmla="*/ 7974121 w 10782861"/>
              <a:gd name="connsiteY1027" fmla="*/ 3752541 h 4456314"/>
              <a:gd name="connsiteX1028" fmla="*/ 7967307 w 10782861"/>
              <a:gd name="connsiteY1028" fmla="*/ 3757538 h 4456314"/>
              <a:gd name="connsiteX1029" fmla="*/ 7960038 w 10782861"/>
              <a:gd name="connsiteY1029" fmla="*/ 3763445 h 4456314"/>
              <a:gd name="connsiteX1030" fmla="*/ 7960038 w 10782861"/>
              <a:gd name="connsiteY1030" fmla="*/ 3768897 h 4456314"/>
              <a:gd name="connsiteX1031" fmla="*/ 7960947 w 10782861"/>
              <a:gd name="connsiteY1031" fmla="*/ 3773894 h 4456314"/>
              <a:gd name="connsiteX1032" fmla="*/ 7961855 w 10782861"/>
              <a:gd name="connsiteY1032" fmla="*/ 3777984 h 4456314"/>
              <a:gd name="connsiteX1033" fmla="*/ 7964126 w 10782861"/>
              <a:gd name="connsiteY1033" fmla="*/ 3781164 h 4456314"/>
              <a:gd name="connsiteX1034" fmla="*/ 7965943 w 10782861"/>
              <a:gd name="connsiteY1034" fmla="*/ 3783890 h 4456314"/>
              <a:gd name="connsiteX1035" fmla="*/ 7968669 w 10782861"/>
              <a:gd name="connsiteY1035" fmla="*/ 3785254 h 4456314"/>
              <a:gd name="connsiteX1036" fmla="*/ 7972305 w 10782861"/>
              <a:gd name="connsiteY1036" fmla="*/ 3786616 h 4456314"/>
              <a:gd name="connsiteX1037" fmla="*/ 7975939 w 10782861"/>
              <a:gd name="connsiteY1037" fmla="*/ 3787525 h 4456314"/>
              <a:gd name="connsiteX1038" fmla="*/ 7979573 w 10782861"/>
              <a:gd name="connsiteY1038" fmla="*/ 3787525 h 4456314"/>
              <a:gd name="connsiteX1039" fmla="*/ 7983209 w 10782861"/>
              <a:gd name="connsiteY1039" fmla="*/ 3787071 h 4456314"/>
              <a:gd name="connsiteX1040" fmla="*/ 7991841 w 10782861"/>
              <a:gd name="connsiteY1040" fmla="*/ 3785254 h 4456314"/>
              <a:gd name="connsiteX1041" fmla="*/ 8000473 w 10782861"/>
              <a:gd name="connsiteY1041" fmla="*/ 3782528 h 4456314"/>
              <a:gd name="connsiteX1042" fmla="*/ 8009107 w 10782861"/>
              <a:gd name="connsiteY1042" fmla="*/ 3779346 h 4456314"/>
              <a:gd name="connsiteX1043" fmla="*/ 8023191 w 10782861"/>
              <a:gd name="connsiteY1043" fmla="*/ 3773894 h 4456314"/>
              <a:gd name="connsiteX1044" fmla="*/ 8028189 w 10782861"/>
              <a:gd name="connsiteY1044" fmla="*/ 3772532 h 4456314"/>
              <a:gd name="connsiteX1045" fmla="*/ 8030007 w 10782861"/>
              <a:gd name="connsiteY1045" fmla="*/ 3772077 h 4456314"/>
              <a:gd name="connsiteX1046" fmla="*/ 8030460 w 10782861"/>
              <a:gd name="connsiteY1046" fmla="*/ 3772532 h 4456314"/>
              <a:gd name="connsiteX1047" fmla="*/ 8030915 w 10782861"/>
              <a:gd name="connsiteY1047" fmla="*/ 3772986 h 4456314"/>
              <a:gd name="connsiteX1048" fmla="*/ 8030915 w 10782861"/>
              <a:gd name="connsiteY1048" fmla="*/ 3773894 h 4456314"/>
              <a:gd name="connsiteX1049" fmla="*/ 8027734 w 10782861"/>
              <a:gd name="connsiteY1049" fmla="*/ 3778893 h 4456314"/>
              <a:gd name="connsiteX1050" fmla="*/ 8021373 w 10782861"/>
              <a:gd name="connsiteY1050" fmla="*/ 3786616 h 4456314"/>
              <a:gd name="connsiteX1051" fmla="*/ 8010469 w 10782861"/>
              <a:gd name="connsiteY1051" fmla="*/ 3797975 h 4456314"/>
              <a:gd name="connsiteX1052" fmla="*/ 8007289 w 10782861"/>
              <a:gd name="connsiteY1052" fmla="*/ 3801155 h 4456314"/>
              <a:gd name="connsiteX1053" fmla="*/ 8003199 w 10782861"/>
              <a:gd name="connsiteY1053" fmla="*/ 3803881 h 4456314"/>
              <a:gd name="connsiteX1054" fmla="*/ 7995477 w 10782861"/>
              <a:gd name="connsiteY1054" fmla="*/ 3809333 h 4456314"/>
              <a:gd name="connsiteX1055" fmla="*/ 7986843 w 10782861"/>
              <a:gd name="connsiteY1055" fmla="*/ 3813423 h 4456314"/>
              <a:gd name="connsiteX1056" fmla="*/ 7978665 w 10782861"/>
              <a:gd name="connsiteY1056" fmla="*/ 3816602 h 4456314"/>
              <a:gd name="connsiteX1057" fmla="*/ 7964581 w 10782861"/>
              <a:gd name="connsiteY1057" fmla="*/ 3821146 h 4456314"/>
              <a:gd name="connsiteX1058" fmla="*/ 7959583 w 10782861"/>
              <a:gd name="connsiteY1058" fmla="*/ 3822510 h 4456314"/>
              <a:gd name="connsiteX1059" fmla="*/ 7957311 w 10782861"/>
              <a:gd name="connsiteY1059" fmla="*/ 3824327 h 4456314"/>
              <a:gd name="connsiteX1060" fmla="*/ 7952313 w 10782861"/>
              <a:gd name="connsiteY1060" fmla="*/ 3828415 h 4456314"/>
              <a:gd name="connsiteX1061" fmla="*/ 7947770 w 10782861"/>
              <a:gd name="connsiteY1061" fmla="*/ 3833414 h 4456314"/>
              <a:gd name="connsiteX1062" fmla="*/ 7944135 w 10782861"/>
              <a:gd name="connsiteY1062" fmla="*/ 3837957 h 4456314"/>
              <a:gd name="connsiteX1063" fmla="*/ 7941409 w 10782861"/>
              <a:gd name="connsiteY1063" fmla="*/ 3842501 h 4456314"/>
              <a:gd name="connsiteX1064" fmla="*/ 7935957 w 10782861"/>
              <a:gd name="connsiteY1064" fmla="*/ 3851132 h 4456314"/>
              <a:gd name="connsiteX1065" fmla="*/ 7932322 w 10782861"/>
              <a:gd name="connsiteY1065" fmla="*/ 3859311 h 4456314"/>
              <a:gd name="connsiteX1066" fmla="*/ 7929596 w 10782861"/>
              <a:gd name="connsiteY1066" fmla="*/ 3867035 h 4456314"/>
              <a:gd name="connsiteX1067" fmla="*/ 7926417 w 10782861"/>
              <a:gd name="connsiteY1067" fmla="*/ 3873396 h 4456314"/>
              <a:gd name="connsiteX1068" fmla="*/ 7922781 w 10782861"/>
              <a:gd name="connsiteY1068" fmla="*/ 3878848 h 4456314"/>
              <a:gd name="connsiteX1069" fmla="*/ 7921418 w 10782861"/>
              <a:gd name="connsiteY1069" fmla="*/ 3881119 h 4456314"/>
              <a:gd name="connsiteX1070" fmla="*/ 7919147 w 10782861"/>
              <a:gd name="connsiteY1070" fmla="*/ 3882483 h 4456314"/>
              <a:gd name="connsiteX1071" fmla="*/ 7915057 w 10782861"/>
              <a:gd name="connsiteY1071" fmla="*/ 3884754 h 4456314"/>
              <a:gd name="connsiteX1072" fmla="*/ 7910969 w 10782861"/>
              <a:gd name="connsiteY1072" fmla="*/ 3886117 h 4456314"/>
              <a:gd name="connsiteX1073" fmla="*/ 7907334 w 10782861"/>
              <a:gd name="connsiteY1073" fmla="*/ 3887480 h 4456314"/>
              <a:gd name="connsiteX1074" fmla="*/ 7903699 w 10782861"/>
              <a:gd name="connsiteY1074" fmla="*/ 3887935 h 4456314"/>
              <a:gd name="connsiteX1075" fmla="*/ 7899609 w 10782861"/>
              <a:gd name="connsiteY1075" fmla="*/ 3888388 h 4456314"/>
              <a:gd name="connsiteX1076" fmla="*/ 7895975 w 10782861"/>
              <a:gd name="connsiteY1076" fmla="*/ 3887935 h 4456314"/>
              <a:gd name="connsiteX1077" fmla="*/ 7889161 w 10782861"/>
              <a:gd name="connsiteY1077" fmla="*/ 3887480 h 4456314"/>
              <a:gd name="connsiteX1078" fmla="*/ 7881436 w 10782861"/>
              <a:gd name="connsiteY1078" fmla="*/ 3887026 h 4456314"/>
              <a:gd name="connsiteX1079" fmla="*/ 7873713 w 10782861"/>
              <a:gd name="connsiteY1079" fmla="*/ 3886117 h 4456314"/>
              <a:gd name="connsiteX1080" fmla="*/ 7869623 w 10782861"/>
              <a:gd name="connsiteY1080" fmla="*/ 3887026 h 4456314"/>
              <a:gd name="connsiteX1081" fmla="*/ 7865079 w 10782861"/>
              <a:gd name="connsiteY1081" fmla="*/ 3887480 h 4456314"/>
              <a:gd name="connsiteX1082" fmla="*/ 7860991 w 10782861"/>
              <a:gd name="connsiteY1082" fmla="*/ 3888843 h 4456314"/>
              <a:gd name="connsiteX1083" fmla="*/ 7856448 w 10782861"/>
              <a:gd name="connsiteY1083" fmla="*/ 3890661 h 4456314"/>
              <a:gd name="connsiteX1084" fmla="*/ 7836002 w 10782861"/>
              <a:gd name="connsiteY1084" fmla="*/ 3900201 h 4456314"/>
              <a:gd name="connsiteX1085" fmla="*/ 7816011 w 10782861"/>
              <a:gd name="connsiteY1085" fmla="*/ 3911105 h 4456314"/>
              <a:gd name="connsiteX1086" fmla="*/ 7795566 w 10782861"/>
              <a:gd name="connsiteY1086" fmla="*/ 3922010 h 4456314"/>
              <a:gd name="connsiteX1087" fmla="*/ 7775120 w 10782861"/>
              <a:gd name="connsiteY1087" fmla="*/ 3933369 h 4456314"/>
              <a:gd name="connsiteX1088" fmla="*/ 7693793 w 10782861"/>
              <a:gd name="connsiteY1088" fmla="*/ 3979712 h 4456314"/>
              <a:gd name="connsiteX1089" fmla="*/ 7673803 w 10782861"/>
              <a:gd name="connsiteY1089" fmla="*/ 3990161 h 4456314"/>
              <a:gd name="connsiteX1090" fmla="*/ 7654265 w 10782861"/>
              <a:gd name="connsiteY1090" fmla="*/ 3999248 h 4456314"/>
              <a:gd name="connsiteX1091" fmla="*/ 7635183 w 10782861"/>
              <a:gd name="connsiteY1091" fmla="*/ 4007881 h 4456314"/>
              <a:gd name="connsiteX1092" fmla="*/ 7617009 w 10782861"/>
              <a:gd name="connsiteY1092" fmla="*/ 4016059 h 4456314"/>
              <a:gd name="connsiteX1093" fmla="*/ 7599744 w 10782861"/>
              <a:gd name="connsiteY1093" fmla="*/ 4022420 h 4456314"/>
              <a:gd name="connsiteX1094" fmla="*/ 7583388 w 10782861"/>
              <a:gd name="connsiteY1094" fmla="*/ 4027417 h 4456314"/>
              <a:gd name="connsiteX1095" fmla="*/ 7567941 w 10782861"/>
              <a:gd name="connsiteY1095" fmla="*/ 4031052 h 4456314"/>
              <a:gd name="connsiteX1096" fmla="*/ 7560671 w 10782861"/>
              <a:gd name="connsiteY1096" fmla="*/ 4031960 h 4456314"/>
              <a:gd name="connsiteX1097" fmla="*/ 7553857 w 10782861"/>
              <a:gd name="connsiteY1097" fmla="*/ 4033324 h 4456314"/>
              <a:gd name="connsiteX1098" fmla="*/ 7551131 w 10782861"/>
              <a:gd name="connsiteY1098" fmla="*/ 4034686 h 4456314"/>
              <a:gd name="connsiteX1099" fmla="*/ 7548858 w 10782861"/>
              <a:gd name="connsiteY1099" fmla="*/ 4037412 h 4456314"/>
              <a:gd name="connsiteX1100" fmla="*/ 7547949 w 10782861"/>
              <a:gd name="connsiteY1100" fmla="*/ 4039685 h 4456314"/>
              <a:gd name="connsiteX1101" fmla="*/ 7546587 w 10782861"/>
              <a:gd name="connsiteY1101" fmla="*/ 4042865 h 4456314"/>
              <a:gd name="connsiteX1102" fmla="*/ 7546587 w 10782861"/>
              <a:gd name="connsiteY1102" fmla="*/ 4045591 h 4456314"/>
              <a:gd name="connsiteX1103" fmla="*/ 7546587 w 10782861"/>
              <a:gd name="connsiteY1103" fmla="*/ 4049225 h 4456314"/>
              <a:gd name="connsiteX1104" fmla="*/ 7547949 w 10782861"/>
              <a:gd name="connsiteY1104" fmla="*/ 4056495 h 4456314"/>
              <a:gd name="connsiteX1105" fmla="*/ 7550222 w 10782861"/>
              <a:gd name="connsiteY1105" fmla="*/ 4064673 h 4456314"/>
              <a:gd name="connsiteX1106" fmla="*/ 7552948 w 10782861"/>
              <a:gd name="connsiteY1106" fmla="*/ 4072397 h 4456314"/>
              <a:gd name="connsiteX1107" fmla="*/ 7555674 w 10782861"/>
              <a:gd name="connsiteY1107" fmla="*/ 4080576 h 4456314"/>
              <a:gd name="connsiteX1108" fmla="*/ 7557491 w 10782861"/>
              <a:gd name="connsiteY1108" fmla="*/ 4088754 h 4456314"/>
              <a:gd name="connsiteX1109" fmla="*/ 7550222 w 10782861"/>
              <a:gd name="connsiteY1109" fmla="*/ 4088754 h 4456314"/>
              <a:gd name="connsiteX1110" fmla="*/ 7542497 w 10782861"/>
              <a:gd name="connsiteY1110" fmla="*/ 4088754 h 4456314"/>
              <a:gd name="connsiteX1111" fmla="*/ 7526141 w 10782861"/>
              <a:gd name="connsiteY1111" fmla="*/ 4090571 h 4456314"/>
              <a:gd name="connsiteX1112" fmla="*/ 7509785 w 10782861"/>
              <a:gd name="connsiteY1112" fmla="*/ 4093751 h 4456314"/>
              <a:gd name="connsiteX1113" fmla="*/ 7492520 w 10782861"/>
              <a:gd name="connsiteY1113" fmla="*/ 4097841 h 4456314"/>
              <a:gd name="connsiteX1114" fmla="*/ 7475255 w 10782861"/>
              <a:gd name="connsiteY1114" fmla="*/ 4103293 h 4456314"/>
              <a:gd name="connsiteX1115" fmla="*/ 7457081 w 10782861"/>
              <a:gd name="connsiteY1115" fmla="*/ 4109653 h 4456314"/>
              <a:gd name="connsiteX1116" fmla="*/ 7439363 w 10782861"/>
              <a:gd name="connsiteY1116" fmla="*/ 4117832 h 4456314"/>
              <a:gd name="connsiteX1117" fmla="*/ 7422098 w 10782861"/>
              <a:gd name="connsiteY1117" fmla="*/ 4126463 h 4456314"/>
              <a:gd name="connsiteX1118" fmla="*/ 7404833 w 10782861"/>
              <a:gd name="connsiteY1118" fmla="*/ 4136459 h 4456314"/>
              <a:gd name="connsiteX1119" fmla="*/ 7388021 w 10782861"/>
              <a:gd name="connsiteY1119" fmla="*/ 4146910 h 4456314"/>
              <a:gd name="connsiteX1120" fmla="*/ 7372574 w 10782861"/>
              <a:gd name="connsiteY1120" fmla="*/ 4158267 h 4456314"/>
              <a:gd name="connsiteX1121" fmla="*/ 7356672 w 10782861"/>
              <a:gd name="connsiteY1121" fmla="*/ 4170989 h 4456314"/>
              <a:gd name="connsiteX1122" fmla="*/ 7342133 w 10782861"/>
              <a:gd name="connsiteY1122" fmla="*/ 4184166 h 4456314"/>
              <a:gd name="connsiteX1123" fmla="*/ 7329412 w 10782861"/>
              <a:gd name="connsiteY1123" fmla="*/ 4197796 h 4456314"/>
              <a:gd name="connsiteX1124" fmla="*/ 7323051 w 10782861"/>
              <a:gd name="connsiteY1124" fmla="*/ 4204610 h 4456314"/>
              <a:gd name="connsiteX1125" fmla="*/ 7316690 w 10782861"/>
              <a:gd name="connsiteY1125" fmla="*/ 4212335 h 4456314"/>
              <a:gd name="connsiteX1126" fmla="*/ 7311692 w 10782861"/>
              <a:gd name="connsiteY1126" fmla="*/ 4220058 h 4456314"/>
              <a:gd name="connsiteX1127" fmla="*/ 7306240 w 10782861"/>
              <a:gd name="connsiteY1127" fmla="*/ 4227327 h 4456314"/>
              <a:gd name="connsiteX1128" fmla="*/ 7300788 w 10782861"/>
              <a:gd name="connsiteY1128" fmla="*/ 4230053 h 4456314"/>
              <a:gd name="connsiteX1129" fmla="*/ 7295336 w 10782861"/>
              <a:gd name="connsiteY1129" fmla="*/ 4232326 h 4456314"/>
              <a:gd name="connsiteX1130" fmla="*/ 7289883 w 10782861"/>
              <a:gd name="connsiteY1130" fmla="*/ 4233234 h 4456314"/>
              <a:gd name="connsiteX1131" fmla="*/ 7284886 w 10782861"/>
              <a:gd name="connsiteY1131" fmla="*/ 4234597 h 4456314"/>
              <a:gd name="connsiteX1132" fmla="*/ 7279888 w 10782861"/>
              <a:gd name="connsiteY1132" fmla="*/ 4234597 h 4456314"/>
              <a:gd name="connsiteX1133" fmla="*/ 7274891 w 10782861"/>
              <a:gd name="connsiteY1133" fmla="*/ 4234597 h 4456314"/>
              <a:gd name="connsiteX1134" fmla="*/ 7264440 w 10782861"/>
              <a:gd name="connsiteY1134" fmla="*/ 4234143 h 4456314"/>
              <a:gd name="connsiteX1135" fmla="*/ 7254900 w 10782861"/>
              <a:gd name="connsiteY1135" fmla="*/ 4232326 h 4456314"/>
              <a:gd name="connsiteX1136" fmla="*/ 7244449 w 10782861"/>
              <a:gd name="connsiteY1136" fmla="*/ 4231417 h 4456314"/>
              <a:gd name="connsiteX1137" fmla="*/ 7239906 w 10782861"/>
              <a:gd name="connsiteY1137" fmla="*/ 4230508 h 4456314"/>
              <a:gd name="connsiteX1138" fmla="*/ 7234909 w 10782861"/>
              <a:gd name="connsiteY1138" fmla="*/ 4231417 h 4456314"/>
              <a:gd name="connsiteX1139" fmla="*/ 7229910 w 10782861"/>
              <a:gd name="connsiteY1139" fmla="*/ 4231871 h 4456314"/>
              <a:gd name="connsiteX1140" fmla="*/ 7225367 w 10782861"/>
              <a:gd name="connsiteY1140" fmla="*/ 4232779 h 4456314"/>
              <a:gd name="connsiteX1141" fmla="*/ 7219915 w 10782861"/>
              <a:gd name="connsiteY1141" fmla="*/ 4234597 h 4456314"/>
              <a:gd name="connsiteX1142" fmla="*/ 7215371 w 10782861"/>
              <a:gd name="connsiteY1142" fmla="*/ 4236414 h 4456314"/>
              <a:gd name="connsiteX1143" fmla="*/ 7211737 w 10782861"/>
              <a:gd name="connsiteY1143" fmla="*/ 4239140 h 4456314"/>
              <a:gd name="connsiteX1144" fmla="*/ 7208557 w 10782861"/>
              <a:gd name="connsiteY1144" fmla="*/ 4242775 h 4456314"/>
              <a:gd name="connsiteX1145" fmla="*/ 7205831 w 10782861"/>
              <a:gd name="connsiteY1145" fmla="*/ 4245956 h 4456314"/>
              <a:gd name="connsiteX1146" fmla="*/ 7203105 w 10782861"/>
              <a:gd name="connsiteY1146" fmla="*/ 4249591 h 4456314"/>
              <a:gd name="connsiteX1147" fmla="*/ 7199470 w 10782861"/>
              <a:gd name="connsiteY1147" fmla="*/ 4257314 h 4456314"/>
              <a:gd name="connsiteX1148" fmla="*/ 7193109 w 10782861"/>
              <a:gd name="connsiteY1148" fmla="*/ 4271399 h 4456314"/>
              <a:gd name="connsiteX1149" fmla="*/ 7190837 w 10782861"/>
              <a:gd name="connsiteY1149" fmla="*/ 4275943 h 4456314"/>
              <a:gd name="connsiteX1150" fmla="*/ 7189020 w 10782861"/>
              <a:gd name="connsiteY1150" fmla="*/ 4277760 h 4456314"/>
              <a:gd name="connsiteX1151" fmla="*/ 7187202 w 10782861"/>
              <a:gd name="connsiteY1151" fmla="*/ 4278669 h 4456314"/>
              <a:gd name="connsiteX1152" fmla="*/ 7184023 w 10782861"/>
              <a:gd name="connsiteY1152" fmla="*/ 4279122 h 4456314"/>
              <a:gd name="connsiteX1153" fmla="*/ 7180841 w 10782861"/>
              <a:gd name="connsiteY1153" fmla="*/ 4279122 h 4456314"/>
              <a:gd name="connsiteX1154" fmla="*/ 7177662 w 10782861"/>
              <a:gd name="connsiteY1154" fmla="*/ 4278214 h 4456314"/>
              <a:gd name="connsiteX1155" fmla="*/ 7174936 w 10782861"/>
              <a:gd name="connsiteY1155" fmla="*/ 4277305 h 4456314"/>
              <a:gd name="connsiteX1156" fmla="*/ 7172210 w 10782861"/>
              <a:gd name="connsiteY1156" fmla="*/ 4275034 h 4456314"/>
              <a:gd name="connsiteX1157" fmla="*/ 7169484 w 10782861"/>
              <a:gd name="connsiteY1157" fmla="*/ 4272761 h 4456314"/>
              <a:gd name="connsiteX1158" fmla="*/ 7164032 w 10782861"/>
              <a:gd name="connsiteY1158" fmla="*/ 4267764 h 4456314"/>
              <a:gd name="connsiteX1159" fmla="*/ 7155398 w 10782861"/>
              <a:gd name="connsiteY1159" fmla="*/ 4257314 h 4456314"/>
              <a:gd name="connsiteX1160" fmla="*/ 7151310 w 10782861"/>
              <a:gd name="connsiteY1160" fmla="*/ 4253225 h 4456314"/>
              <a:gd name="connsiteX1161" fmla="*/ 7149038 w 10782861"/>
              <a:gd name="connsiteY1161" fmla="*/ 4252317 h 4456314"/>
              <a:gd name="connsiteX1162" fmla="*/ 7147220 w 10782861"/>
              <a:gd name="connsiteY1162" fmla="*/ 4251862 h 4456314"/>
              <a:gd name="connsiteX1163" fmla="*/ 7145403 w 10782861"/>
              <a:gd name="connsiteY1163" fmla="*/ 4252317 h 4456314"/>
              <a:gd name="connsiteX1164" fmla="*/ 7142223 w 10782861"/>
              <a:gd name="connsiteY1164" fmla="*/ 4253225 h 4456314"/>
              <a:gd name="connsiteX1165" fmla="*/ 7132681 w 10782861"/>
              <a:gd name="connsiteY1165" fmla="*/ 4257314 h 4456314"/>
              <a:gd name="connsiteX1166" fmla="*/ 7121323 w 10782861"/>
              <a:gd name="connsiteY1166" fmla="*/ 4262766 h 4456314"/>
              <a:gd name="connsiteX1167" fmla="*/ 7109511 w 10782861"/>
              <a:gd name="connsiteY1167" fmla="*/ 4269127 h 4456314"/>
              <a:gd name="connsiteX1168" fmla="*/ 7086338 w 10782861"/>
              <a:gd name="connsiteY1168" fmla="*/ 4281395 h 4456314"/>
              <a:gd name="connsiteX1169" fmla="*/ 7073617 w 10782861"/>
              <a:gd name="connsiteY1169" fmla="*/ 4287755 h 4456314"/>
              <a:gd name="connsiteX1170" fmla="*/ 7068620 w 10782861"/>
              <a:gd name="connsiteY1170" fmla="*/ 4290026 h 4456314"/>
              <a:gd name="connsiteX1171" fmla="*/ 7063621 w 10782861"/>
              <a:gd name="connsiteY1171" fmla="*/ 4292752 h 4456314"/>
              <a:gd name="connsiteX1172" fmla="*/ 7054535 w 10782861"/>
              <a:gd name="connsiteY1172" fmla="*/ 4298205 h 4456314"/>
              <a:gd name="connsiteX1173" fmla="*/ 7045448 w 10782861"/>
              <a:gd name="connsiteY1173" fmla="*/ 4304112 h 4456314"/>
              <a:gd name="connsiteX1174" fmla="*/ 7036361 w 10782861"/>
              <a:gd name="connsiteY1174" fmla="*/ 4310472 h 4456314"/>
              <a:gd name="connsiteX1175" fmla="*/ 7025457 w 10782861"/>
              <a:gd name="connsiteY1175" fmla="*/ 4315925 h 4456314"/>
              <a:gd name="connsiteX1176" fmla="*/ 7020005 w 10782861"/>
              <a:gd name="connsiteY1176" fmla="*/ 4318651 h 4456314"/>
              <a:gd name="connsiteX1177" fmla="*/ 7013644 w 10782861"/>
              <a:gd name="connsiteY1177" fmla="*/ 4321377 h 4456314"/>
              <a:gd name="connsiteX1178" fmla="*/ 7007283 w 10782861"/>
              <a:gd name="connsiteY1178" fmla="*/ 4323194 h 4456314"/>
              <a:gd name="connsiteX1179" fmla="*/ 6999560 w 10782861"/>
              <a:gd name="connsiteY1179" fmla="*/ 4325011 h 4456314"/>
              <a:gd name="connsiteX1180" fmla="*/ 6991835 w 10782861"/>
              <a:gd name="connsiteY1180" fmla="*/ 4326374 h 4456314"/>
              <a:gd name="connsiteX1181" fmla="*/ 6983204 w 10782861"/>
              <a:gd name="connsiteY1181" fmla="*/ 4327282 h 4456314"/>
              <a:gd name="connsiteX1182" fmla="*/ 6985475 w 10782861"/>
              <a:gd name="connsiteY1182" fmla="*/ 4330917 h 4456314"/>
              <a:gd name="connsiteX1183" fmla="*/ 6988201 w 10782861"/>
              <a:gd name="connsiteY1183" fmla="*/ 4333643 h 4456314"/>
              <a:gd name="connsiteX1184" fmla="*/ 6991382 w 10782861"/>
              <a:gd name="connsiteY1184" fmla="*/ 4336369 h 4456314"/>
              <a:gd name="connsiteX1185" fmla="*/ 6994561 w 10782861"/>
              <a:gd name="connsiteY1185" fmla="*/ 4337733 h 4456314"/>
              <a:gd name="connsiteX1186" fmla="*/ 6998651 w 10782861"/>
              <a:gd name="connsiteY1186" fmla="*/ 4338642 h 4456314"/>
              <a:gd name="connsiteX1187" fmla="*/ 7002740 w 10782861"/>
              <a:gd name="connsiteY1187" fmla="*/ 4339095 h 4456314"/>
              <a:gd name="connsiteX1188" fmla="*/ 7007283 w 10782861"/>
              <a:gd name="connsiteY1188" fmla="*/ 4338642 h 4456314"/>
              <a:gd name="connsiteX1189" fmla="*/ 7011373 w 10782861"/>
              <a:gd name="connsiteY1189" fmla="*/ 4338187 h 4456314"/>
              <a:gd name="connsiteX1190" fmla="*/ 7021368 w 10782861"/>
              <a:gd name="connsiteY1190" fmla="*/ 4336369 h 4456314"/>
              <a:gd name="connsiteX1191" fmla="*/ 7030909 w 10782861"/>
              <a:gd name="connsiteY1191" fmla="*/ 4334552 h 4456314"/>
              <a:gd name="connsiteX1192" fmla="*/ 7040904 w 10782861"/>
              <a:gd name="connsiteY1192" fmla="*/ 4331826 h 4456314"/>
              <a:gd name="connsiteX1193" fmla="*/ 7050446 w 10782861"/>
              <a:gd name="connsiteY1193" fmla="*/ 4330008 h 4456314"/>
              <a:gd name="connsiteX1194" fmla="*/ 7054081 w 10782861"/>
              <a:gd name="connsiteY1194" fmla="*/ 4332281 h 4456314"/>
              <a:gd name="connsiteX1195" fmla="*/ 7056807 w 10782861"/>
              <a:gd name="connsiteY1195" fmla="*/ 4334552 h 4456314"/>
              <a:gd name="connsiteX1196" fmla="*/ 7058169 w 10782861"/>
              <a:gd name="connsiteY1196" fmla="*/ 4336369 h 4456314"/>
              <a:gd name="connsiteX1197" fmla="*/ 7059078 w 10782861"/>
              <a:gd name="connsiteY1197" fmla="*/ 4338642 h 4456314"/>
              <a:gd name="connsiteX1198" fmla="*/ 7059078 w 10782861"/>
              <a:gd name="connsiteY1198" fmla="*/ 4340459 h 4456314"/>
              <a:gd name="connsiteX1199" fmla="*/ 7057716 w 10782861"/>
              <a:gd name="connsiteY1199" fmla="*/ 4342276 h 4456314"/>
              <a:gd name="connsiteX1200" fmla="*/ 7055898 w 10782861"/>
              <a:gd name="connsiteY1200" fmla="*/ 4344094 h 4456314"/>
              <a:gd name="connsiteX1201" fmla="*/ 7053172 w 10782861"/>
              <a:gd name="connsiteY1201" fmla="*/ 4345456 h 4456314"/>
              <a:gd name="connsiteX1202" fmla="*/ 7045903 w 10782861"/>
              <a:gd name="connsiteY1202" fmla="*/ 4349546 h 4456314"/>
              <a:gd name="connsiteX1203" fmla="*/ 7036361 w 10782861"/>
              <a:gd name="connsiteY1203" fmla="*/ 4352726 h 4456314"/>
              <a:gd name="connsiteX1204" fmla="*/ 7025003 w 10782861"/>
              <a:gd name="connsiteY1204" fmla="*/ 4355907 h 4456314"/>
              <a:gd name="connsiteX1205" fmla="*/ 7011826 w 10782861"/>
              <a:gd name="connsiteY1205" fmla="*/ 4359086 h 4456314"/>
              <a:gd name="connsiteX1206" fmla="*/ 6997743 w 10782861"/>
              <a:gd name="connsiteY1206" fmla="*/ 4361359 h 4456314"/>
              <a:gd name="connsiteX1207" fmla="*/ 6983204 w 10782861"/>
              <a:gd name="connsiteY1207" fmla="*/ 4364085 h 4456314"/>
              <a:gd name="connsiteX1208" fmla="*/ 6954126 w 10782861"/>
              <a:gd name="connsiteY1208" fmla="*/ 4368173 h 4456314"/>
              <a:gd name="connsiteX1209" fmla="*/ 6928228 w 10782861"/>
              <a:gd name="connsiteY1209" fmla="*/ 4372263 h 4456314"/>
              <a:gd name="connsiteX1210" fmla="*/ 6918232 w 10782861"/>
              <a:gd name="connsiteY1210" fmla="*/ 4374989 h 4456314"/>
              <a:gd name="connsiteX1211" fmla="*/ 6909600 w 10782861"/>
              <a:gd name="connsiteY1211" fmla="*/ 4376806 h 4456314"/>
              <a:gd name="connsiteX1212" fmla="*/ 6912326 w 10782861"/>
              <a:gd name="connsiteY1212" fmla="*/ 4372263 h 4456314"/>
              <a:gd name="connsiteX1213" fmla="*/ 6913689 w 10782861"/>
              <a:gd name="connsiteY1213" fmla="*/ 4367720 h 4456314"/>
              <a:gd name="connsiteX1214" fmla="*/ 6915052 w 10782861"/>
              <a:gd name="connsiteY1214" fmla="*/ 4364085 h 4456314"/>
              <a:gd name="connsiteX1215" fmla="*/ 6915506 w 10782861"/>
              <a:gd name="connsiteY1215" fmla="*/ 4360450 h 4456314"/>
              <a:gd name="connsiteX1216" fmla="*/ 6915506 w 10782861"/>
              <a:gd name="connsiteY1216" fmla="*/ 4356815 h 4456314"/>
              <a:gd name="connsiteX1217" fmla="*/ 6915506 w 10782861"/>
              <a:gd name="connsiteY1217" fmla="*/ 4353634 h 4456314"/>
              <a:gd name="connsiteX1218" fmla="*/ 6915052 w 10782861"/>
              <a:gd name="connsiteY1218" fmla="*/ 4350455 h 4456314"/>
              <a:gd name="connsiteX1219" fmla="*/ 6913689 w 10782861"/>
              <a:gd name="connsiteY1219" fmla="*/ 4347729 h 4456314"/>
              <a:gd name="connsiteX1220" fmla="*/ 6910509 w 10782861"/>
              <a:gd name="connsiteY1220" fmla="*/ 4342276 h 4456314"/>
              <a:gd name="connsiteX1221" fmla="*/ 6907328 w 10782861"/>
              <a:gd name="connsiteY1221" fmla="*/ 4337733 h 4456314"/>
              <a:gd name="connsiteX1222" fmla="*/ 6898696 w 10782861"/>
              <a:gd name="connsiteY1222" fmla="*/ 4329100 h 4456314"/>
              <a:gd name="connsiteX1223" fmla="*/ 6895061 w 10782861"/>
              <a:gd name="connsiteY1223" fmla="*/ 4325011 h 4456314"/>
              <a:gd name="connsiteX1224" fmla="*/ 6891427 w 10782861"/>
              <a:gd name="connsiteY1224" fmla="*/ 4320922 h 4456314"/>
              <a:gd name="connsiteX1225" fmla="*/ 6890518 w 10782861"/>
              <a:gd name="connsiteY1225" fmla="*/ 4318651 h 4456314"/>
              <a:gd name="connsiteX1226" fmla="*/ 6889609 w 10782861"/>
              <a:gd name="connsiteY1226" fmla="*/ 4316378 h 4456314"/>
              <a:gd name="connsiteX1227" fmla="*/ 6889154 w 10782861"/>
              <a:gd name="connsiteY1227" fmla="*/ 4314561 h 4456314"/>
              <a:gd name="connsiteX1228" fmla="*/ 6889154 w 10782861"/>
              <a:gd name="connsiteY1228" fmla="*/ 4312290 h 4456314"/>
              <a:gd name="connsiteX1229" fmla="*/ 6889609 w 10782861"/>
              <a:gd name="connsiteY1229" fmla="*/ 4309564 h 4456314"/>
              <a:gd name="connsiteX1230" fmla="*/ 6890063 w 10782861"/>
              <a:gd name="connsiteY1230" fmla="*/ 4306838 h 4456314"/>
              <a:gd name="connsiteX1231" fmla="*/ 6891427 w 10782861"/>
              <a:gd name="connsiteY1231" fmla="*/ 4304112 h 4456314"/>
              <a:gd name="connsiteX1232" fmla="*/ 6893698 w 10782861"/>
              <a:gd name="connsiteY1232" fmla="*/ 4300931 h 4456314"/>
              <a:gd name="connsiteX1233" fmla="*/ 6896424 w 10782861"/>
              <a:gd name="connsiteY1233" fmla="*/ 4297751 h 4456314"/>
              <a:gd name="connsiteX1234" fmla="*/ 6899605 w 10782861"/>
              <a:gd name="connsiteY1234" fmla="*/ 4294570 h 4456314"/>
              <a:gd name="connsiteX1235" fmla="*/ 6908692 w 10782861"/>
              <a:gd name="connsiteY1235" fmla="*/ 4286847 h 4456314"/>
              <a:gd name="connsiteX1236" fmla="*/ 6904602 w 10782861"/>
              <a:gd name="connsiteY1236" fmla="*/ 4280031 h 4456314"/>
              <a:gd name="connsiteX1237" fmla="*/ 6902784 w 10782861"/>
              <a:gd name="connsiteY1237" fmla="*/ 4277760 h 4456314"/>
              <a:gd name="connsiteX1238" fmla="*/ 6900967 w 10782861"/>
              <a:gd name="connsiteY1238" fmla="*/ 4275943 h 4456314"/>
              <a:gd name="connsiteX1239" fmla="*/ 6899150 w 10782861"/>
              <a:gd name="connsiteY1239" fmla="*/ 4275034 h 4456314"/>
              <a:gd name="connsiteX1240" fmla="*/ 6897787 w 10782861"/>
              <a:gd name="connsiteY1240" fmla="*/ 4274579 h 4456314"/>
              <a:gd name="connsiteX1241" fmla="*/ 6896424 w 10782861"/>
              <a:gd name="connsiteY1241" fmla="*/ 4275034 h 4456314"/>
              <a:gd name="connsiteX1242" fmla="*/ 6895061 w 10782861"/>
              <a:gd name="connsiteY1242" fmla="*/ 4275487 h 4456314"/>
              <a:gd name="connsiteX1243" fmla="*/ 6891427 w 10782861"/>
              <a:gd name="connsiteY1243" fmla="*/ 4278214 h 4456314"/>
              <a:gd name="connsiteX1244" fmla="*/ 6889154 w 10782861"/>
              <a:gd name="connsiteY1244" fmla="*/ 4282303 h 4456314"/>
              <a:gd name="connsiteX1245" fmla="*/ 6882340 w 10782861"/>
              <a:gd name="connsiteY1245" fmla="*/ 4293208 h 4456314"/>
              <a:gd name="connsiteX1246" fmla="*/ 6879159 w 10782861"/>
              <a:gd name="connsiteY1246" fmla="*/ 4299113 h 4456314"/>
              <a:gd name="connsiteX1247" fmla="*/ 6875070 w 10782861"/>
              <a:gd name="connsiteY1247" fmla="*/ 4305020 h 4456314"/>
              <a:gd name="connsiteX1248" fmla="*/ 6870072 w 10782861"/>
              <a:gd name="connsiteY1248" fmla="*/ 4310926 h 4456314"/>
              <a:gd name="connsiteX1249" fmla="*/ 6867346 w 10782861"/>
              <a:gd name="connsiteY1249" fmla="*/ 4313199 h 4456314"/>
              <a:gd name="connsiteX1250" fmla="*/ 6864620 w 10782861"/>
              <a:gd name="connsiteY1250" fmla="*/ 4315470 h 4456314"/>
              <a:gd name="connsiteX1251" fmla="*/ 6861440 w 10782861"/>
              <a:gd name="connsiteY1251" fmla="*/ 4317742 h 4456314"/>
              <a:gd name="connsiteX1252" fmla="*/ 6858259 w 10782861"/>
              <a:gd name="connsiteY1252" fmla="*/ 4319104 h 4456314"/>
              <a:gd name="connsiteX1253" fmla="*/ 6854171 w 10782861"/>
              <a:gd name="connsiteY1253" fmla="*/ 4320468 h 4456314"/>
              <a:gd name="connsiteX1254" fmla="*/ 6850536 w 10782861"/>
              <a:gd name="connsiteY1254" fmla="*/ 4320922 h 4456314"/>
              <a:gd name="connsiteX1255" fmla="*/ 6846901 w 10782861"/>
              <a:gd name="connsiteY1255" fmla="*/ 4321377 h 4456314"/>
              <a:gd name="connsiteX1256" fmla="*/ 6842358 w 10782861"/>
              <a:gd name="connsiteY1256" fmla="*/ 4320922 h 4456314"/>
              <a:gd name="connsiteX1257" fmla="*/ 6837814 w 10782861"/>
              <a:gd name="connsiteY1257" fmla="*/ 4319559 h 4456314"/>
              <a:gd name="connsiteX1258" fmla="*/ 6832362 w 10782861"/>
              <a:gd name="connsiteY1258" fmla="*/ 4318196 h 4456314"/>
              <a:gd name="connsiteX1259" fmla="*/ 6830998 w 10782861"/>
              <a:gd name="connsiteY1259" fmla="*/ 4322285 h 4456314"/>
              <a:gd name="connsiteX1260" fmla="*/ 6830545 w 10782861"/>
              <a:gd name="connsiteY1260" fmla="*/ 4326374 h 4456314"/>
              <a:gd name="connsiteX1261" fmla="*/ 6830090 w 10782861"/>
              <a:gd name="connsiteY1261" fmla="*/ 4330008 h 4456314"/>
              <a:gd name="connsiteX1262" fmla="*/ 6830090 w 10782861"/>
              <a:gd name="connsiteY1262" fmla="*/ 4333190 h 4456314"/>
              <a:gd name="connsiteX1263" fmla="*/ 6830545 w 10782861"/>
              <a:gd name="connsiteY1263" fmla="*/ 4336824 h 4456314"/>
              <a:gd name="connsiteX1264" fmla="*/ 6831907 w 10782861"/>
              <a:gd name="connsiteY1264" fmla="*/ 4340459 h 4456314"/>
              <a:gd name="connsiteX1265" fmla="*/ 6833725 w 10782861"/>
              <a:gd name="connsiteY1265" fmla="*/ 4346365 h 4456314"/>
              <a:gd name="connsiteX1266" fmla="*/ 6836451 w 10782861"/>
              <a:gd name="connsiteY1266" fmla="*/ 4351817 h 4456314"/>
              <a:gd name="connsiteX1267" fmla="*/ 6840540 w 10782861"/>
              <a:gd name="connsiteY1267" fmla="*/ 4356815 h 4456314"/>
              <a:gd name="connsiteX1268" fmla="*/ 6844175 w 10782861"/>
              <a:gd name="connsiteY1268" fmla="*/ 4361359 h 4456314"/>
              <a:gd name="connsiteX1269" fmla="*/ 6848263 w 10782861"/>
              <a:gd name="connsiteY1269" fmla="*/ 4365447 h 4456314"/>
              <a:gd name="connsiteX1270" fmla="*/ 6855079 w 10782861"/>
              <a:gd name="connsiteY1270" fmla="*/ 4372717 h 4456314"/>
              <a:gd name="connsiteX1271" fmla="*/ 6856897 w 10782861"/>
              <a:gd name="connsiteY1271" fmla="*/ 4375898 h 4456314"/>
              <a:gd name="connsiteX1272" fmla="*/ 6858259 w 10782861"/>
              <a:gd name="connsiteY1272" fmla="*/ 4378624 h 4456314"/>
              <a:gd name="connsiteX1273" fmla="*/ 6858259 w 10782861"/>
              <a:gd name="connsiteY1273" fmla="*/ 4379986 h 4456314"/>
              <a:gd name="connsiteX1274" fmla="*/ 6857805 w 10782861"/>
              <a:gd name="connsiteY1274" fmla="*/ 4381350 h 4456314"/>
              <a:gd name="connsiteX1275" fmla="*/ 6856442 w 10782861"/>
              <a:gd name="connsiteY1275" fmla="*/ 4382712 h 4456314"/>
              <a:gd name="connsiteX1276" fmla="*/ 6855533 w 10782861"/>
              <a:gd name="connsiteY1276" fmla="*/ 4384076 h 4456314"/>
              <a:gd name="connsiteX1277" fmla="*/ 6850990 w 10782861"/>
              <a:gd name="connsiteY1277" fmla="*/ 4386347 h 4456314"/>
              <a:gd name="connsiteX1278" fmla="*/ 6844629 w 10782861"/>
              <a:gd name="connsiteY1278" fmla="*/ 4388164 h 4456314"/>
              <a:gd name="connsiteX1279" fmla="*/ 6834633 w 10782861"/>
              <a:gd name="connsiteY1279" fmla="*/ 4390437 h 4456314"/>
              <a:gd name="connsiteX1280" fmla="*/ 6826455 w 10782861"/>
              <a:gd name="connsiteY1280" fmla="*/ 4391345 h 4456314"/>
              <a:gd name="connsiteX1281" fmla="*/ 6821003 w 10782861"/>
              <a:gd name="connsiteY1281" fmla="*/ 4390890 h 4456314"/>
              <a:gd name="connsiteX1282" fmla="*/ 6818732 w 10782861"/>
              <a:gd name="connsiteY1282" fmla="*/ 4390437 h 4456314"/>
              <a:gd name="connsiteX1283" fmla="*/ 6817368 w 10782861"/>
              <a:gd name="connsiteY1283" fmla="*/ 4389982 h 4456314"/>
              <a:gd name="connsiteX1284" fmla="*/ 6816006 w 10782861"/>
              <a:gd name="connsiteY1284" fmla="*/ 4389073 h 4456314"/>
              <a:gd name="connsiteX1285" fmla="*/ 6815551 w 10782861"/>
              <a:gd name="connsiteY1285" fmla="*/ 4387711 h 4456314"/>
              <a:gd name="connsiteX1286" fmla="*/ 6815097 w 10782861"/>
              <a:gd name="connsiteY1286" fmla="*/ 4384985 h 4456314"/>
              <a:gd name="connsiteX1287" fmla="*/ 6815097 w 10782861"/>
              <a:gd name="connsiteY1287" fmla="*/ 4381350 h 4456314"/>
              <a:gd name="connsiteX1288" fmla="*/ 6816006 w 10782861"/>
              <a:gd name="connsiteY1288" fmla="*/ 4377715 h 4456314"/>
              <a:gd name="connsiteX1289" fmla="*/ 6818277 w 10782861"/>
              <a:gd name="connsiteY1289" fmla="*/ 4368173 h 4456314"/>
              <a:gd name="connsiteX1290" fmla="*/ 6818732 w 10782861"/>
              <a:gd name="connsiteY1290" fmla="*/ 4364085 h 4456314"/>
              <a:gd name="connsiteX1291" fmla="*/ 6818732 w 10782861"/>
              <a:gd name="connsiteY1291" fmla="*/ 4359086 h 4456314"/>
              <a:gd name="connsiteX1292" fmla="*/ 6818277 w 10782861"/>
              <a:gd name="connsiteY1292" fmla="*/ 4356360 h 4456314"/>
              <a:gd name="connsiteX1293" fmla="*/ 6817368 w 10782861"/>
              <a:gd name="connsiteY1293" fmla="*/ 4354089 h 4456314"/>
              <a:gd name="connsiteX1294" fmla="*/ 6816006 w 10782861"/>
              <a:gd name="connsiteY1294" fmla="*/ 4352272 h 4456314"/>
              <a:gd name="connsiteX1295" fmla="*/ 6814642 w 10782861"/>
              <a:gd name="connsiteY1295" fmla="*/ 4349546 h 4456314"/>
              <a:gd name="connsiteX1296" fmla="*/ 6812825 w 10782861"/>
              <a:gd name="connsiteY1296" fmla="*/ 4347273 h 4456314"/>
              <a:gd name="connsiteX1297" fmla="*/ 6810099 w 10782861"/>
              <a:gd name="connsiteY1297" fmla="*/ 4345002 h 4456314"/>
              <a:gd name="connsiteX1298" fmla="*/ 6806919 w 10782861"/>
              <a:gd name="connsiteY1298" fmla="*/ 4343639 h 4456314"/>
              <a:gd name="connsiteX1299" fmla="*/ 6803738 w 10782861"/>
              <a:gd name="connsiteY1299" fmla="*/ 4341368 h 4456314"/>
              <a:gd name="connsiteX1300" fmla="*/ 6798286 w 10782861"/>
              <a:gd name="connsiteY1300" fmla="*/ 4341821 h 4456314"/>
              <a:gd name="connsiteX1301" fmla="*/ 6793742 w 10782861"/>
              <a:gd name="connsiteY1301" fmla="*/ 4343185 h 4456314"/>
              <a:gd name="connsiteX1302" fmla="*/ 6790563 w 10782861"/>
              <a:gd name="connsiteY1302" fmla="*/ 4345002 h 4456314"/>
              <a:gd name="connsiteX1303" fmla="*/ 6787837 w 10782861"/>
              <a:gd name="connsiteY1303" fmla="*/ 4347729 h 4456314"/>
              <a:gd name="connsiteX1304" fmla="*/ 6786473 w 10782861"/>
              <a:gd name="connsiteY1304" fmla="*/ 4351817 h 4456314"/>
              <a:gd name="connsiteX1305" fmla="*/ 6785111 w 10782861"/>
              <a:gd name="connsiteY1305" fmla="*/ 4355907 h 4456314"/>
              <a:gd name="connsiteX1306" fmla="*/ 6784656 w 10782861"/>
              <a:gd name="connsiteY1306" fmla="*/ 4360450 h 4456314"/>
              <a:gd name="connsiteX1307" fmla="*/ 6784202 w 10782861"/>
              <a:gd name="connsiteY1307" fmla="*/ 4364993 h 4456314"/>
              <a:gd name="connsiteX1308" fmla="*/ 6783747 w 10782861"/>
              <a:gd name="connsiteY1308" fmla="*/ 4384985 h 4456314"/>
              <a:gd name="connsiteX1309" fmla="*/ 6783747 w 10782861"/>
              <a:gd name="connsiteY1309" fmla="*/ 4389982 h 4456314"/>
              <a:gd name="connsiteX1310" fmla="*/ 6782838 w 10782861"/>
              <a:gd name="connsiteY1310" fmla="*/ 4393616 h 4456314"/>
              <a:gd name="connsiteX1311" fmla="*/ 6781476 w 10782861"/>
              <a:gd name="connsiteY1311" fmla="*/ 4396797 h 4456314"/>
              <a:gd name="connsiteX1312" fmla="*/ 6780112 w 10782861"/>
              <a:gd name="connsiteY1312" fmla="*/ 4399523 h 4456314"/>
              <a:gd name="connsiteX1313" fmla="*/ 6778750 w 10782861"/>
              <a:gd name="connsiteY1313" fmla="*/ 4401341 h 4456314"/>
              <a:gd name="connsiteX1314" fmla="*/ 6777386 w 10782861"/>
              <a:gd name="connsiteY1314" fmla="*/ 4401794 h 4456314"/>
              <a:gd name="connsiteX1315" fmla="*/ 6772843 w 10782861"/>
              <a:gd name="connsiteY1315" fmla="*/ 4403612 h 4456314"/>
              <a:gd name="connsiteX1316" fmla="*/ 6767391 w 10782861"/>
              <a:gd name="connsiteY1316" fmla="*/ 4404520 h 4456314"/>
              <a:gd name="connsiteX1317" fmla="*/ 6761485 w 10782861"/>
              <a:gd name="connsiteY1317" fmla="*/ 4404976 h 4456314"/>
              <a:gd name="connsiteX1318" fmla="*/ 6747855 w 10782861"/>
              <a:gd name="connsiteY1318" fmla="*/ 4405429 h 4456314"/>
              <a:gd name="connsiteX1319" fmla="*/ 6741039 w 10782861"/>
              <a:gd name="connsiteY1319" fmla="*/ 4406338 h 4456314"/>
              <a:gd name="connsiteX1320" fmla="*/ 6734224 w 10782861"/>
              <a:gd name="connsiteY1320" fmla="*/ 4407247 h 4456314"/>
              <a:gd name="connsiteX1321" fmla="*/ 6728317 w 10782861"/>
              <a:gd name="connsiteY1321" fmla="*/ 4408155 h 4456314"/>
              <a:gd name="connsiteX1322" fmla="*/ 6722865 w 10782861"/>
              <a:gd name="connsiteY1322" fmla="*/ 4410428 h 4456314"/>
              <a:gd name="connsiteX1323" fmla="*/ 6720139 w 10782861"/>
              <a:gd name="connsiteY1323" fmla="*/ 4411336 h 4456314"/>
              <a:gd name="connsiteX1324" fmla="*/ 6717868 w 10782861"/>
              <a:gd name="connsiteY1324" fmla="*/ 4413154 h 4456314"/>
              <a:gd name="connsiteX1325" fmla="*/ 6716051 w 10782861"/>
              <a:gd name="connsiteY1325" fmla="*/ 4414971 h 4456314"/>
              <a:gd name="connsiteX1326" fmla="*/ 6714687 w 10782861"/>
              <a:gd name="connsiteY1326" fmla="*/ 4416788 h 4456314"/>
              <a:gd name="connsiteX1327" fmla="*/ 6713325 w 10782861"/>
              <a:gd name="connsiteY1327" fmla="*/ 4419059 h 4456314"/>
              <a:gd name="connsiteX1328" fmla="*/ 6712870 w 10782861"/>
              <a:gd name="connsiteY1328" fmla="*/ 4421785 h 4456314"/>
              <a:gd name="connsiteX1329" fmla="*/ 6712416 w 10782861"/>
              <a:gd name="connsiteY1329" fmla="*/ 4424512 h 4456314"/>
              <a:gd name="connsiteX1330" fmla="*/ 6712870 w 10782861"/>
              <a:gd name="connsiteY1330" fmla="*/ 4427693 h 4456314"/>
              <a:gd name="connsiteX1331" fmla="*/ 6713325 w 10782861"/>
              <a:gd name="connsiteY1331" fmla="*/ 4431327 h 4456314"/>
              <a:gd name="connsiteX1332" fmla="*/ 6715142 w 10782861"/>
              <a:gd name="connsiteY1332" fmla="*/ 4435416 h 4456314"/>
              <a:gd name="connsiteX1333" fmla="*/ 6716959 w 10782861"/>
              <a:gd name="connsiteY1333" fmla="*/ 4439959 h 4456314"/>
              <a:gd name="connsiteX1334" fmla="*/ 6719686 w 10782861"/>
              <a:gd name="connsiteY1334" fmla="*/ 4444958 h 4456314"/>
              <a:gd name="connsiteX1335" fmla="*/ 6702421 w 10782861"/>
              <a:gd name="connsiteY1335" fmla="*/ 4448137 h 4456314"/>
              <a:gd name="connsiteX1336" fmla="*/ 6686064 w 10782861"/>
              <a:gd name="connsiteY1336" fmla="*/ 4450863 h 4456314"/>
              <a:gd name="connsiteX1337" fmla="*/ 6670162 w 10782861"/>
              <a:gd name="connsiteY1337" fmla="*/ 4453136 h 4456314"/>
              <a:gd name="connsiteX1338" fmla="*/ 6654714 w 10782861"/>
              <a:gd name="connsiteY1338" fmla="*/ 4454498 h 4456314"/>
              <a:gd name="connsiteX1339" fmla="*/ 6639721 w 10782861"/>
              <a:gd name="connsiteY1339" fmla="*/ 4455862 h 4456314"/>
              <a:gd name="connsiteX1340" fmla="*/ 6625230 w 10782861"/>
              <a:gd name="connsiteY1340" fmla="*/ 4456314 h 4456314"/>
              <a:gd name="connsiteX1341" fmla="*/ 6596014 w 10782861"/>
              <a:gd name="connsiteY1341" fmla="*/ 4456314 h 4456314"/>
              <a:gd name="connsiteX1342" fmla="*/ 6567935 w 10782861"/>
              <a:gd name="connsiteY1342" fmla="*/ 4455862 h 4456314"/>
              <a:gd name="connsiteX1343" fmla="*/ 6540220 w 10782861"/>
              <a:gd name="connsiteY1343" fmla="*/ 4454498 h 4456314"/>
              <a:gd name="connsiteX1344" fmla="*/ 6512051 w 10782861"/>
              <a:gd name="connsiteY1344" fmla="*/ 4453589 h 4456314"/>
              <a:gd name="connsiteX1345" fmla="*/ 6483428 w 10782861"/>
              <a:gd name="connsiteY1345" fmla="*/ 4453136 h 4456314"/>
              <a:gd name="connsiteX1346" fmla="*/ 6484337 w 10782861"/>
              <a:gd name="connsiteY1346" fmla="*/ 4442685 h 4456314"/>
              <a:gd name="connsiteX1347" fmla="*/ 6482973 w 10782861"/>
              <a:gd name="connsiteY1347" fmla="*/ 4434053 h 4456314"/>
              <a:gd name="connsiteX1348" fmla="*/ 6481611 w 10782861"/>
              <a:gd name="connsiteY1348" fmla="*/ 4425420 h 4456314"/>
              <a:gd name="connsiteX1349" fmla="*/ 6479338 w 10782861"/>
              <a:gd name="connsiteY1349" fmla="*/ 4418151 h 4456314"/>
              <a:gd name="connsiteX1350" fmla="*/ 6476612 w 10782861"/>
              <a:gd name="connsiteY1350" fmla="*/ 4411336 h 4456314"/>
              <a:gd name="connsiteX1351" fmla="*/ 6473886 w 10782861"/>
              <a:gd name="connsiteY1351" fmla="*/ 4404976 h 4456314"/>
              <a:gd name="connsiteX1352" fmla="*/ 6468434 w 10782861"/>
              <a:gd name="connsiteY1352" fmla="*/ 4393616 h 4456314"/>
              <a:gd name="connsiteX1353" fmla="*/ 6465708 w 10782861"/>
              <a:gd name="connsiteY1353" fmla="*/ 4388164 h 4456314"/>
              <a:gd name="connsiteX1354" fmla="*/ 6464346 w 10782861"/>
              <a:gd name="connsiteY1354" fmla="*/ 4382712 h 4456314"/>
              <a:gd name="connsiteX1355" fmla="*/ 6462982 w 10782861"/>
              <a:gd name="connsiteY1355" fmla="*/ 4377715 h 4456314"/>
              <a:gd name="connsiteX1356" fmla="*/ 6462982 w 10782861"/>
              <a:gd name="connsiteY1356" fmla="*/ 4372263 h 4456314"/>
              <a:gd name="connsiteX1357" fmla="*/ 6463437 w 10782861"/>
              <a:gd name="connsiteY1357" fmla="*/ 4366356 h 4456314"/>
              <a:gd name="connsiteX1358" fmla="*/ 6466163 w 10782861"/>
              <a:gd name="connsiteY1358" fmla="*/ 4360450 h 4456314"/>
              <a:gd name="connsiteX1359" fmla="*/ 6469798 w 10782861"/>
              <a:gd name="connsiteY1359" fmla="*/ 4353634 h 4456314"/>
              <a:gd name="connsiteX1360" fmla="*/ 6474795 w 10782861"/>
              <a:gd name="connsiteY1360" fmla="*/ 4346820 h 4456314"/>
              <a:gd name="connsiteX1361" fmla="*/ 6468434 w 10782861"/>
              <a:gd name="connsiteY1361" fmla="*/ 4344547 h 4456314"/>
              <a:gd name="connsiteX1362" fmla="*/ 6461619 w 10782861"/>
              <a:gd name="connsiteY1362" fmla="*/ 4342276 h 4456314"/>
              <a:gd name="connsiteX1363" fmla="*/ 6445717 w 10782861"/>
              <a:gd name="connsiteY1363" fmla="*/ 4339095 h 4456314"/>
              <a:gd name="connsiteX1364" fmla="*/ 6428907 w 10782861"/>
              <a:gd name="connsiteY1364" fmla="*/ 4336369 h 4456314"/>
              <a:gd name="connsiteX1365" fmla="*/ 6410278 w 10782861"/>
              <a:gd name="connsiteY1365" fmla="*/ 4334552 h 4456314"/>
              <a:gd name="connsiteX1366" fmla="*/ 6390742 w 10782861"/>
              <a:gd name="connsiteY1366" fmla="*/ 4333190 h 4456314"/>
              <a:gd name="connsiteX1367" fmla="*/ 6370296 w 10782861"/>
              <a:gd name="connsiteY1367" fmla="*/ 4332735 h 4456314"/>
              <a:gd name="connsiteX1368" fmla="*/ 6349396 w 10782861"/>
              <a:gd name="connsiteY1368" fmla="*/ 4332735 h 4456314"/>
              <a:gd name="connsiteX1369" fmla="*/ 6327588 w 10782861"/>
              <a:gd name="connsiteY1369" fmla="*/ 4333190 h 4456314"/>
              <a:gd name="connsiteX1370" fmla="*/ 6306235 w 10782861"/>
              <a:gd name="connsiteY1370" fmla="*/ 4334552 h 4456314"/>
              <a:gd name="connsiteX1371" fmla="*/ 6284880 w 10782861"/>
              <a:gd name="connsiteY1371" fmla="*/ 4336369 h 4456314"/>
              <a:gd name="connsiteX1372" fmla="*/ 6264435 w 10782861"/>
              <a:gd name="connsiteY1372" fmla="*/ 4338642 h 4456314"/>
              <a:gd name="connsiteX1373" fmla="*/ 6244444 w 10782861"/>
              <a:gd name="connsiteY1373" fmla="*/ 4341821 h 4456314"/>
              <a:gd name="connsiteX1374" fmla="*/ 6225816 w 10782861"/>
              <a:gd name="connsiteY1374" fmla="*/ 4345002 h 4456314"/>
              <a:gd name="connsiteX1375" fmla="*/ 6208551 w 10782861"/>
              <a:gd name="connsiteY1375" fmla="*/ 4349091 h 4456314"/>
              <a:gd name="connsiteX1376" fmla="*/ 6192649 w 10782861"/>
              <a:gd name="connsiteY1376" fmla="*/ 4353181 h 4456314"/>
              <a:gd name="connsiteX1377" fmla="*/ 6178564 w 10782861"/>
              <a:gd name="connsiteY1377" fmla="*/ 4358178 h 4456314"/>
              <a:gd name="connsiteX1378" fmla="*/ 6174021 w 10782861"/>
              <a:gd name="connsiteY1378" fmla="*/ 4360450 h 4456314"/>
              <a:gd name="connsiteX1379" fmla="*/ 6170386 w 10782861"/>
              <a:gd name="connsiteY1379" fmla="*/ 4363630 h 4456314"/>
              <a:gd name="connsiteX1380" fmla="*/ 6168115 w 10782861"/>
              <a:gd name="connsiteY1380" fmla="*/ 4366811 h 4456314"/>
              <a:gd name="connsiteX1381" fmla="*/ 6165842 w 10782861"/>
              <a:gd name="connsiteY1381" fmla="*/ 4370899 h 4456314"/>
              <a:gd name="connsiteX1382" fmla="*/ 6164480 w 10782861"/>
              <a:gd name="connsiteY1382" fmla="*/ 4375443 h 4456314"/>
              <a:gd name="connsiteX1383" fmla="*/ 6163571 w 10782861"/>
              <a:gd name="connsiteY1383" fmla="*/ 4380895 h 4456314"/>
              <a:gd name="connsiteX1384" fmla="*/ 6161754 w 10782861"/>
              <a:gd name="connsiteY1384" fmla="*/ 4393163 h 4456314"/>
              <a:gd name="connsiteX1385" fmla="*/ 6149032 w 10782861"/>
              <a:gd name="connsiteY1385" fmla="*/ 4394980 h 4456314"/>
              <a:gd name="connsiteX1386" fmla="*/ 6135856 w 10782861"/>
              <a:gd name="connsiteY1386" fmla="*/ 4396342 h 4456314"/>
              <a:gd name="connsiteX1387" fmla="*/ 6122681 w 10782861"/>
              <a:gd name="connsiteY1387" fmla="*/ 4396797 h 4456314"/>
              <a:gd name="connsiteX1388" fmla="*/ 6109504 w 10782861"/>
              <a:gd name="connsiteY1388" fmla="*/ 4396797 h 4456314"/>
              <a:gd name="connsiteX1389" fmla="*/ 6096329 w 10782861"/>
              <a:gd name="connsiteY1389" fmla="*/ 4396797 h 4456314"/>
              <a:gd name="connsiteX1390" fmla="*/ 6082699 w 10782861"/>
              <a:gd name="connsiteY1390" fmla="*/ 4396342 h 4456314"/>
              <a:gd name="connsiteX1391" fmla="*/ 6056347 w 10782861"/>
              <a:gd name="connsiteY1391" fmla="*/ 4394980 h 4456314"/>
              <a:gd name="connsiteX1392" fmla="*/ 6030449 w 10782861"/>
              <a:gd name="connsiteY1392" fmla="*/ 4392254 h 4456314"/>
              <a:gd name="connsiteX1393" fmla="*/ 6004552 w 10782861"/>
              <a:gd name="connsiteY1393" fmla="*/ 4388164 h 4456314"/>
              <a:gd name="connsiteX1394" fmla="*/ 5954119 w 10782861"/>
              <a:gd name="connsiteY1394" fmla="*/ 4381350 h 4456314"/>
              <a:gd name="connsiteX1395" fmla="*/ 5930493 w 10782861"/>
              <a:gd name="connsiteY1395" fmla="*/ 4377715 h 4456314"/>
              <a:gd name="connsiteX1396" fmla="*/ 5907323 w 10782861"/>
              <a:gd name="connsiteY1396" fmla="*/ 4373625 h 4456314"/>
              <a:gd name="connsiteX1397" fmla="*/ 5895964 w 10782861"/>
              <a:gd name="connsiteY1397" fmla="*/ 4372717 h 4456314"/>
              <a:gd name="connsiteX1398" fmla="*/ 5885059 w 10782861"/>
              <a:gd name="connsiteY1398" fmla="*/ 4371354 h 4456314"/>
              <a:gd name="connsiteX1399" fmla="*/ 5874155 w 10782861"/>
              <a:gd name="connsiteY1399" fmla="*/ 4370899 h 4456314"/>
              <a:gd name="connsiteX1400" fmla="*/ 5864160 w 10782861"/>
              <a:gd name="connsiteY1400" fmla="*/ 4370899 h 4456314"/>
              <a:gd name="connsiteX1401" fmla="*/ 5853710 w 10782861"/>
              <a:gd name="connsiteY1401" fmla="*/ 4371354 h 4456314"/>
              <a:gd name="connsiteX1402" fmla="*/ 5844169 w 10782861"/>
              <a:gd name="connsiteY1402" fmla="*/ 4372263 h 4456314"/>
              <a:gd name="connsiteX1403" fmla="*/ 5834173 w 10782861"/>
              <a:gd name="connsiteY1403" fmla="*/ 4373625 h 4456314"/>
              <a:gd name="connsiteX1404" fmla="*/ 5825086 w 10782861"/>
              <a:gd name="connsiteY1404" fmla="*/ 4375898 h 4456314"/>
              <a:gd name="connsiteX1405" fmla="*/ 5815999 w 10782861"/>
              <a:gd name="connsiteY1405" fmla="*/ 4378624 h 4456314"/>
              <a:gd name="connsiteX1406" fmla="*/ 5807368 w 10782861"/>
              <a:gd name="connsiteY1406" fmla="*/ 4381803 h 4456314"/>
              <a:gd name="connsiteX1407" fmla="*/ 5799189 w 10782861"/>
              <a:gd name="connsiteY1407" fmla="*/ 4386347 h 4456314"/>
              <a:gd name="connsiteX1408" fmla="*/ 5791920 w 10782861"/>
              <a:gd name="connsiteY1408" fmla="*/ 4390890 h 4456314"/>
              <a:gd name="connsiteX1409" fmla="*/ 5763751 w 10782861"/>
              <a:gd name="connsiteY1409" fmla="*/ 4381803 h 4456314"/>
              <a:gd name="connsiteX1410" fmla="*/ 5733309 w 10782861"/>
              <a:gd name="connsiteY1410" fmla="*/ 4372717 h 4456314"/>
              <a:gd name="connsiteX1411" fmla="*/ 5718317 w 10782861"/>
              <a:gd name="connsiteY1411" fmla="*/ 4368173 h 4456314"/>
              <a:gd name="connsiteX1412" fmla="*/ 5703778 w 10782861"/>
              <a:gd name="connsiteY1412" fmla="*/ 4364538 h 4456314"/>
              <a:gd name="connsiteX1413" fmla="*/ 5689239 w 10782861"/>
              <a:gd name="connsiteY1413" fmla="*/ 4361812 h 4456314"/>
              <a:gd name="connsiteX1414" fmla="*/ 5675154 w 10782861"/>
              <a:gd name="connsiteY1414" fmla="*/ 4359086 h 4456314"/>
              <a:gd name="connsiteX1415" fmla="*/ 5668339 w 10782861"/>
              <a:gd name="connsiteY1415" fmla="*/ 4358633 h 4456314"/>
              <a:gd name="connsiteX1416" fmla="*/ 5661523 w 10782861"/>
              <a:gd name="connsiteY1416" fmla="*/ 4358178 h 4456314"/>
              <a:gd name="connsiteX1417" fmla="*/ 5655162 w 10782861"/>
              <a:gd name="connsiteY1417" fmla="*/ 4358178 h 4456314"/>
              <a:gd name="connsiteX1418" fmla="*/ 5648802 w 10782861"/>
              <a:gd name="connsiteY1418" fmla="*/ 4358178 h 4456314"/>
              <a:gd name="connsiteX1419" fmla="*/ 5642896 w 10782861"/>
              <a:gd name="connsiteY1419" fmla="*/ 4358633 h 4456314"/>
              <a:gd name="connsiteX1420" fmla="*/ 5637444 w 10782861"/>
              <a:gd name="connsiteY1420" fmla="*/ 4359541 h 4456314"/>
              <a:gd name="connsiteX1421" fmla="*/ 5631992 w 10782861"/>
              <a:gd name="connsiteY1421" fmla="*/ 4361359 h 4456314"/>
              <a:gd name="connsiteX1422" fmla="*/ 5626993 w 10782861"/>
              <a:gd name="connsiteY1422" fmla="*/ 4363630 h 4456314"/>
              <a:gd name="connsiteX1423" fmla="*/ 5622450 w 10782861"/>
              <a:gd name="connsiteY1423" fmla="*/ 4366356 h 4456314"/>
              <a:gd name="connsiteX1424" fmla="*/ 5617906 w 10782861"/>
              <a:gd name="connsiteY1424" fmla="*/ 4369537 h 4456314"/>
              <a:gd name="connsiteX1425" fmla="*/ 5614272 w 10782861"/>
              <a:gd name="connsiteY1425" fmla="*/ 4373172 h 4456314"/>
              <a:gd name="connsiteX1426" fmla="*/ 5611092 w 10782861"/>
              <a:gd name="connsiteY1426" fmla="*/ 4378169 h 4456314"/>
              <a:gd name="connsiteX1427" fmla="*/ 5607911 w 10782861"/>
              <a:gd name="connsiteY1427" fmla="*/ 4382712 h 4456314"/>
              <a:gd name="connsiteX1428" fmla="*/ 5605185 w 10782861"/>
              <a:gd name="connsiteY1428" fmla="*/ 4389073 h 4456314"/>
              <a:gd name="connsiteX1429" fmla="*/ 5602914 w 10782861"/>
              <a:gd name="connsiteY1429" fmla="*/ 4395434 h 4456314"/>
              <a:gd name="connsiteX1430" fmla="*/ 5601097 w 10782861"/>
              <a:gd name="connsiteY1430" fmla="*/ 4402249 h 4456314"/>
              <a:gd name="connsiteX1431" fmla="*/ 5593372 w 10782861"/>
              <a:gd name="connsiteY1431" fmla="*/ 4398160 h 4456314"/>
              <a:gd name="connsiteX1432" fmla="*/ 5585194 w 10782861"/>
              <a:gd name="connsiteY1432" fmla="*/ 4395434 h 4456314"/>
              <a:gd name="connsiteX1433" fmla="*/ 5577016 w 10782861"/>
              <a:gd name="connsiteY1433" fmla="*/ 4393163 h 4456314"/>
              <a:gd name="connsiteX1434" fmla="*/ 5568384 w 10782861"/>
              <a:gd name="connsiteY1434" fmla="*/ 4391345 h 4456314"/>
              <a:gd name="connsiteX1435" fmla="*/ 5560206 w 10782861"/>
              <a:gd name="connsiteY1435" fmla="*/ 4390890 h 4456314"/>
              <a:gd name="connsiteX1436" fmla="*/ 5551573 w 10782861"/>
              <a:gd name="connsiteY1436" fmla="*/ 4390890 h 4456314"/>
              <a:gd name="connsiteX1437" fmla="*/ 5542941 w 10782861"/>
              <a:gd name="connsiteY1437" fmla="*/ 4391345 h 4456314"/>
              <a:gd name="connsiteX1438" fmla="*/ 5534308 w 10782861"/>
              <a:gd name="connsiteY1438" fmla="*/ 4392708 h 4456314"/>
              <a:gd name="connsiteX1439" fmla="*/ 5516589 w 10782861"/>
              <a:gd name="connsiteY1439" fmla="*/ 4394980 h 4456314"/>
              <a:gd name="connsiteX1440" fmla="*/ 5499324 w 10782861"/>
              <a:gd name="connsiteY1440" fmla="*/ 4396797 h 4456314"/>
              <a:gd name="connsiteX1441" fmla="*/ 5490237 w 10782861"/>
              <a:gd name="connsiteY1441" fmla="*/ 4397706 h 4456314"/>
              <a:gd name="connsiteX1442" fmla="*/ 5480695 w 10782861"/>
              <a:gd name="connsiteY1442" fmla="*/ 4398160 h 4456314"/>
              <a:gd name="connsiteX1443" fmla="*/ 5472064 w 10782861"/>
              <a:gd name="connsiteY1443" fmla="*/ 4397706 h 4456314"/>
              <a:gd name="connsiteX1444" fmla="*/ 5462977 w 10782861"/>
              <a:gd name="connsiteY1444" fmla="*/ 4396797 h 4456314"/>
              <a:gd name="connsiteX1445" fmla="*/ 5456616 w 10782861"/>
              <a:gd name="connsiteY1445" fmla="*/ 4395889 h 4456314"/>
              <a:gd name="connsiteX1446" fmla="*/ 5450709 w 10782861"/>
              <a:gd name="connsiteY1446" fmla="*/ 4394071 h 4456314"/>
              <a:gd name="connsiteX1447" fmla="*/ 5444348 w 10782861"/>
              <a:gd name="connsiteY1447" fmla="*/ 4392254 h 4456314"/>
              <a:gd name="connsiteX1448" fmla="*/ 5437534 w 10782861"/>
              <a:gd name="connsiteY1448" fmla="*/ 4389528 h 4456314"/>
              <a:gd name="connsiteX1449" fmla="*/ 5424812 w 10782861"/>
              <a:gd name="connsiteY1449" fmla="*/ 4384076 h 4456314"/>
              <a:gd name="connsiteX1450" fmla="*/ 5411635 w 10782861"/>
              <a:gd name="connsiteY1450" fmla="*/ 4377715 h 4456314"/>
              <a:gd name="connsiteX1451" fmla="*/ 5399369 w 10782861"/>
              <a:gd name="connsiteY1451" fmla="*/ 4370899 h 4456314"/>
              <a:gd name="connsiteX1452" fmla="*/ 5387556 w 10782861"/>
              <a:gd name="connsiteY1452" fmla="*/ 4365447 h 4456314"/>
              <a:gd name="connsiteX1453" fmla="*/ 5376198 w 10782861"/>
              <a:gd name="connsiteY1453" fmla="*/ 4361359 h 4456314"/>
              <a:gd name="connsiteX1454" fmla="*/ 5370745 w 10782861"/>
              <a:gd name="connsiteY1454" fmla="*/ 4359541 h 4456314"/>
              <a:gd name="connsiteX1455" fmla="*/ 5365748 w 10782861"/>
              <a:gd name="connsiteY1455" fmla="*/ 4358633 h 4456314"/>
              <a:gd name="connsiteX1456" fmla="*/ 5362113 w 10782861"/>
              <a:gd name="connsiteY1456" fmla="*/ 4358633 h 4456314"/>
              <a:gd name="connsiteX1457" fmla="*/ 5358478 w 10782861"/>
              <a:gd name="connsiteY1457" fmla="*/ 4359086 h 4456314"/>
              <a:gd name="connsiteX1458" fmla="*/ 5354390 w 10782861"/>
              <a:gd name="connsiteY1458" fmla="*/ 4359541 h 4456314"/>
              <a:gd name="connsiteX1459" fmla="*/ 5350301 w 10782861"/>
              <a:gd name="connsiteY1459" fmla="*/ 4361359 h 4456314"/>
              <a:gd name="connsiteX1460" fmla="*/ 5342122 w 10782861"/>
              <a:gd name="connsiteY1460" fmla="*/ 4364538 h 4456314"/>
              <a:gd name="connsiteX1461" fmla="*/ 5333944 w 10782861"/>
              <a:gd name="connsiteY1461" fmla="*/ 4369082 h 4456314"/>
              <a:gd name="connsiteX1462" fmla="*/ 5319405 w 10782861"/>
              <a:gd name="connsiteY1462" fmla="*/ 4376806 h 4456314"/>
              <a:gd name="connsiteX1463" fmla="*/ 5313044 w 10782861"/>
              <a:gd name="connsiteY1463" fmla="*/ 4379986 h 4456314"/>
              <a:gd name="connsiteX1464" fmla="*/ 5310318 w 10782861"/>
              <a:gd name="connsiteY1464" fmla="*/ 4380895 h 4456314"/>
              <a:gd name="connsiteX1465" fmla="*/ 5307592 w 10782861"/>
              <a:gd name="connsiteY1465" fmla="*/ 4381350 h 4456314"/>
              <a:gd name="connsiteX1466" fmla="*/ 5293962 w 10782861"/>
              <a:gd name="connsiteY1466" fmla="*/ 4381803 h 4456314"/>
              <a:gd name="connsiteX1467" fmla="*/ 5280331 w 10782861"/>
              <a:gd name="connsiteY1467" fmla="*/ 4381350 h 4456314"/>
              <a:gd name="connsiteX1468" fmla="*/ 5266701 w 10782861"/>
              <a:gd name="connsiteY1468" fmla="*/ 4379986 h 4456314"/>
              <a:gd name="connsiteX1469" fmla="*/ 5252616 w 10782861"/>
              <a:gd name="connsiteY1469" fmla="*/ 4378624 h 4456314"/>
              <a:gd name="connsiteX1470" fmla="*/ 5238077 w 10782861"/>
              <a:gd name="connsiteY1470" fmla="*/ 4376806 h 4456314"/>
              <a:gd name="connsiteX1471" fmla="*/ 5223993 w 10782861"/>
              <a:gd name="connsiteY1471" fmla="*/ 4374080 h 4456314"/>
              <a:gd name="connsiteX1472" fmla="*/ 5195369 w 10782861"/>
              <a:gd name="connsiteY1472" fmla="*/ 4368173 h 4456314"/>
              <a:gd name="connsiteX1473" fmla="*/ 5167200 w 10782861"/>
              <a:gd name="connsiteY1473" fmla="*/ 4361359 h 4456314"/>
              <a:gd name="connsiteX1474" fmla="*/ 5139486 w 10782861"/>
              <a:gd name="connsiteY1474" fmla="*/ 4354089 h 4456314"/>
              <a:gd name="connsiteX1475" fmla="*/ 5112225 w 10782861"/>
              <a:gd name="connsiteY1475" fmla="*/ 4347273 h 4456314"/>
              <a:gd name="connsiteX1476" fmla="*/ 5085873 w 10782861"/>
              <a:gd name="connsiteY1476" fmla="*/ 4340913 h 4456314"/>
              <a:gd name="connsiteX1477" fmla="*/ 5074062 w 10782861"/>
              <a:gd name="connsiteY1477" fmla="*/ 4338187 h 4456314"/>
              <a:gd name="connsiteX1478" fmla="*/ 5062248 w 10782861"/>
              <a:gd name="connsiteY1478" fmla="*/ 4335007 h 4456314"/>
              <a:gd name="connsiteX1479" fmla="*/ 5034532 w 10782861"/>
              <a:gd name="connsiteY1479" fmla="*/ 4326829 h 4456314"/>
              <a:gd name="connsiteX1480" fmla="*/ 4973197 w 10782861"/>
              <a:gd name="connsiteY1480" fmla="*/ 4307291 h 4456314"/>
              <a:gd name="connsiteX1481" fmla="*/ 4939122 w 10782861"/>
              <a:gd name="connsiteY1481" fmla="*/ 4297296 h 4456314"/>
              <a:gd name="connsiteX1482" fmla="*/ 4921855 w 10782861"/>
              <a:gd name="connsiteY1482" fmla="*/ 4292299 h 4456314"/>
              <a:gd name="connsiteX1483" fmla="*/ 4904591 w 10782861"/>
              <a:gd name="connsiteY1483" fmla="*/ 4287755 h 4456314"/>
              <a:gd name="connsiteX1484" fmla="*/ 4886872 w 10782861"/>
              <a:gd name="connsiteY1484" fmla="*/ 4283666 h 4456314"/>
              <a:gd name="connsiteX1485" fmla="*/ 4868698 w 10782861"/>
              <a:gd name="connsiteY1485" fmla="*/ 4280486 h 4456314"/>
              <a:gd name="connsiteX1486" fmla="*/ 4851433 w 10782861"/>
              <a:gd name="connsiteY1486" fmla="*/ 4277305 h 4456314"/>
              <a:gd name="connsiteX1487" fmla="*/ 4833713 w 10782861"/>
              <a:gd name="connsiteY1487" fmla="*/ 4274579 h 4456314"/>
              <a:gd name="connsiteX1488" fmla="*/ 4822355 w 10782861"/>
              <a:gd name="connsiteY1488" fmla="*/ 4273216 h 4456314"/>
              <a:gd name="connsiteX1489" fmla="*/ 4811905 w 10782861"/>
              <a:gd name="connsiteY1489" fmla="*/ 4272308 h 4456314"/>
              <a:gd name="connsiteX1490" fmla="*/ 4801000 w 10782861"/>
              <a:gd name="connsiteY1490" fmla="*/ 4271853 h 4456314"/>
              <a:gd name="connsiteX1491" fmla="*/ 4790552 w 10782861"/>
              <a:gd name="connsiteY1491" fmla="*/ 4271853 h 4456314"/>
              <a:gd name="connsiteX1492" fmla="*/ 4769653 w 10782861"/>
              <a:gd name="connsiteY1492" fmla="*/ 4272308 h 4456314"/>
              <a:gd name="connsiteX1493" fmla="*/ 4749207 w 10782861"/>
              <a:gd name="connsiteY1493" fmla="*/ 4272761 h 4456314"/>
              <a:gd name="connsiteX1494" fmla="*/ 4729215 w 10782861"/>
              <a:gd name="connsiteY1494" fmla="*/ 4273216 h 4456314"/>
              <a:gd name="connsiteX1495" fmla="*/ 4718766 w 10782861"/>
              <a:gd name="connsiteY1495" fmla="*/ 4272761 h 4456314"/>
              <a:gd name="connsiteX1496" fmla="*/ 4709223 w 10782861"/>
              <a:gd name="connsiteY1496" fmla="*/ 4272308 h 4456314"/>
              <a:gd name="connsiteX1497" fmla="*/ 4699228 w 10782861"/>
              <a:gd name="connsiteY1497" fmla="*/ 4271399 h 4456314"/>
              <a:gd name="connsiteX1498" fmla="*/ 4689232 w 10782861"/>
              <a:gd name="connsiteY1498" fmla="*/ 4269582 h 4456314"/>
              <a:gd name="connsiteX1499" fmla="*/ 4679237 w 10782861"/>
              <a:gd name="connsiteY1499" fmla="*/ 4267309 h 4456314"/>
              <a:gd name="connsiteX1500" fmla="*/ 4669697 w 10782861"/>
              <a:gd name="connsiteY1500" fmla="*/ 4264583 h 4456314"/>
              <a:gd name="connsiteX1501" fmla="*/ 4658337 w 10782861"/>
              <a:gd name="connsiteY1501" fmla="*/ 4260949 h 4456314"/>
              <a:gd name="connsiteX1502" fmla="*/ 4646979 w 10782861"/>
              <a:gd name="connsiteY1502" fmla="*/ 4256405 h 4456314"/>
              <a:gd name="connsiteX1503" fmla="*/ 4625171 w 10782861"/>
              <a:gd name="connsiteY1503" fmla="*/ 4246865 h 4456314"/>
              <a:gd name="connsiteX1504" fmla="*/ 4603362 w 10782861"/>
              <a:gd name="connsiteY1504" fmla="*/ 4237323 h 4456314"/>
              <a:gd name="connsiteX1505" fmla="*/ 4581099 w 10782861"/>
              <a:gd name="connsiteY1505" fmla="*/ 4227327 h 4456314"/>
              <a:gd name="connsiteX1506" fmla="*/ 4559292 w 10782861"/>
              <a:gd name="connsiteY1506" fmla="*/ 4218240 h 4456314"/>
              <a:gd name="connsiteX1507" fmla="*/ 4547933 w 10782861"/>
              <a:gd name="connsiteY1507" fmla="*/ 4214606 h 4456314"/>
              <a:gd name="connsiteX1508" fmla="*/ 4536574 w 10782861"/>
              <a:gd name="connsiteY1508" fmla="*/ 4210517 h 4456314"/>
              <a:gd name="connsiteX1509" fmla="*/ 4524761 w 10782861"/>
              <a:gd name="connsiteY1509" fmla="*/ 4208245 h 4456314"/>
              <a:gd name="connsiteX1510" fmla="*/ 4512495 w 10782861"/>
              <a:gd name="connsiteY1510" fmla="*/ 4205519 h 4456314"/>
              <a:gd name="connsiteX1511" fmla="*/ 4500227 w 10782861"/>
              <a:gd name="connsiteY1511" fmla="*/ 4203248 h 4456314"/>
              <a:gd name="connsiteX1512" fmla="*/ 4487960 w 10782861"/>
              <a:gd name="connsiteY1512" fmla="*/ 4201884 h 4456314"/>
              <a:gd name="connsiteX1513" fmla="*/ 4494776 w 10782861"/>
              <a:gd name="connsiteY1513" fmla="*/ 4192797 h 4456314"/>
              <a:gd name="connsiteX1514" fmla="*/ 4499773 w 10782861"/>
              <a:gd name="connsiteY1514" fmla="*/ 4184166 h 4456314"/>
              <a:gd name="connsiteX1515" fmla="*/ 4503408 w 10782861"/>
              <a:gd name="connsiteY1515" fmla="*/ 4175987 h 4456314"/>
              <a:gd name="connsiteX1516" fmla="*/ 4506134 w 10782861"/>
              <a:gd name="connsiteY1516" fmla="*/ 4168718 h 4456314"/>
              <a:gd name="connsiteX1517" fmla="*/ 4507952 w 10782861"/>
              <a:gd name="connsiteY1517" fmla="*/ 4160993 h 4456314"/>
              <a:gd name="connsiteX1518" fmla="*/ 4508860 w 10782861"/>
              <a:gd name="connsiteY1518" fmla="*/ 4154179 h 4456314"/>
              <a:gd name="connsiteX1519" fmla="*/ 4510222 w 10782861"/>
              <a:gd name="connsiteY1519" fmla="*/ 4140094 h 4456314"/>
              <a:gd name="connsiteX1520" fmla="*/ 4483872 w 10782861"/>
              <a:gd name="connsiteY1520" fmla="*/ 4134188 h 4456314"/>
              <a:gd name="connsiteX1521" fmla="*/ 4458882 w 10782861"/>
              <a:gd name="connsiteY1521" fmla="*/ 4128736 h 4456314"/>
              <a:gd name="connsiteX1522" fmla="*/ 4446160 w 10782861"/>
              <a:gd name="connsiteY1522" fmla="*/ 4126463 h 4456314"/>
              <a:gd name="connsiteX1523" fmla="*/ 4433894 w 10782861"/>
              <a:gd name="connsiteY1523" fmla="*/ 4125101 h 4456314"/>
              <a:gd name="connsiteX1524" fmla="*/ 4421626 w 10782861"/>
              <a:gd name="connsiteY1524" fmla="*/ 4123737 h 4456314"/>
              <a:gd name="connsiteX1525" fmla="*/ 4409813 w 10782861"/>
              <a:gd name="connsiteY1525" fmla="*/ 4123284 h 4456314"/>
              <a:gd name="connsiteX1526" fmla="*/ 4400272 w 10782861"/>
              <a:gd name="connsiteY1526" fmla="*/ 4123284 h 4456314"/>
              <a:gd name="connsiteX1527" fmla="*/ 4391185 w 10782861"/>
              <a:gd name="connsiteY1527" fmla="*/ 4124192 h 4456314"/>
              <a:gd name="connsiteX1528" fmla="*/ 4382098 w 10782861"/>
              <a:gd name="connsiteY1528" fmla="*/ 4126010 h 4456314"/>
              <a:gd name="connsiteX1529" fmla="*/ 4373012 w 10782861"/>
              <a:gd name="connsiteY1529" fmla="*/ 4127827 h 4456314"/>
              <a:gd name="connsiteX1530" fmla="*/ 4353929 w 10782861"/>
              <a:gd name="connsiteY1530" fmla="*/ 4132371 h 4456314"/>
              <a:gd name="connsiteX1531" fmla="*/ 4335301 w 10782861"/>
              <a:gd name="connsiteY1531" fmla="*/ 4137823 h 4456314"/>
              <a:gd name="connsiteX1532" fmla="*/ 4316219 w 10782861"/>
              <a:gd name="connsiteY1532" fmla="*/ 4142820 h 4456314"/>
              <a:gd name="connsiteX1533" fmla="*/ 4306677 w 10782861"/>
              <a:gd name="connsiteY1533" fmla="*/ 4145092 h 4456314"/>
              <a:gd name="connsiteX1534" fmla="*/ 4297136 w 10782861"/>
              <a:gd name="connsiteY1534" fmla="*/ 4146910 h 4456314"/>
              <a:gd name="connsiteX1535" fmla="*/ 4287594 w 10782861"/>
              <a:gd name="connsiteY1535" fmla="*/ 4148272 h 4456314"/>
              <a:gd name="connsiteX1536" fmla="*/ 4278054 w 10782861"/>
              <a:gd name="connsiteY1536" fmla="*/ 4149180 h 4456314"/>
              <a:gd name="connsiteX1537" fmla="*/ 4268060 w 10782861"/>
              <a:gd name="connsiteY1537" fmla="*/ 4149180 h 4456314"/>
              <a:gd name="connsiteX1538" fmla="*/ 4258972 w 10782861"/>
              <a:gd name="connsiteY1538" fmla="*/ 4148727 h 4456314"/>
              <a:gd name="connsiteX1539" fmla="*/ 4251703 w 10782861"/>
              <a:gd name="connsiteY1539" fmla="*/ 4147363 h 4456314"/>
              <a:gd name="connsiteX1540" fmla="*/ 4243524 w 10782861"/>
              <a:gd name="connsiteY1540" fmla="*/ 4146001 h 4456314"/>
              <a:gd name="connsiteX1541" fmla="*/ 4235799 w 10782861"/>
              <a:gd name="connsiteY1541" fmla="*/ 4143728 h 4456314"/>
              <a:gd name="connsiteX1542" fmla="*/ 4227622 w 10782861"/>
              <a:gd name="connsiteY1542" fmla="*/ 4140549 h 4456314"/>
              <a:gd name="connsiteX1543" fmla="*/ 4220352 w 10782861"/>
              <a:gd name="connsiteY1543" fmla="*/ 4137368 h 4456314"/>
              <a:gd name="connsiteX1544" fmla="*/ 4212629 w 10782861"/>
              <a:gd name="connsiteY1544" fmla="*/ 4133733 h 4456314"/>
              <a:gd name="connsiteX1545" fmla="*/ 4197182 w 10782861"/>
              <a:gd name="connsiteY1545" fmla="*/ 4125555 h 4456314"/>
              <a:gd name="connsiteX1546" fmla="*/ 4181279 w 10782861"/>
              <a:gd name="connsiteY1546" fmla="*/ 4117377 h 4456314"/>
              <a:gd name="connsiteX1547" fmla="*/ 4165831 w 10782861"/>
              <a:gd name="connsiteY1547" fmla="*/ 4110107 h 4456314"/>
              <a:gd name="connsiteX1548" fmla="*/ 4158108 w 10782861"/>
              <a:gd name="connsiteY1548" fmla="*/ 4106927 h 4456314"/>
              <a:gd name="connsiteX1549" fmla="*/ 4150384 w 10782861"/>
              <a:gd name="connsiteY1549" fmla="*/ 4104201 h 4456314"/>
              <a:gd name="connsiteX1550" fmla="*/ 4142662 w 10782861"/>
              <a:gd name="connsiteY1550" fmla="*/ 4101475 h 4456314"/>
              <a:gd name="connsiteX1551" fmla="*/ 4134936 w 10782861"/>
              <a:gd name="connsiteY1551" fmla="*/ 4100567 h 4456314"/>
              <a:gd name="connsiteX1552" fmla="*/ 4128575 w 10782861"/>
              <a:gd name="connsiteY1552" fmla="*/ 4099658 h 4456314"/>
              <a:gd name="connsiteX1553" fmla="*/ 4121305 w 10782861"/>
              <a:gd name="connsiteY1553" fmla="*/ 4099658 h 4456314"/>
              <a:gd name="connsiteX1554" fmla="*/ 4114036 w 10782861"/>
              <a:gd name="connsiteY1554" fmla="*/ 4099658 h 4456314"/>
              <a:gd name="connsiteX1555" fmla="*/ 4106313 w 10782861"/>
              <a:gd name="connsiteY1555" fmla="*/ 4100112 h 4456314"/>
              <a:gd name="connsiteX1556" fmla="*/ 4089956 w 10782861"/>
              <a:gd name="connsiteY1556" fmla="*/ 4101020 h 4456314"/>
              <a:gd name="connsiteX1557" fmla="*/ 4072691 w 10782861"/>
              <a:gd name="connsiteY1557" fmla="*/ 4103293 h 4456314"/>
              <a:gd name="connsiteX1558" fmla="*/ 4054518 w 10782861"/>
              <a:gd name="connsiteY1558" fmla="*/ 4105110 h 4456314"/>
              <a:gd name="connsiteX1559" fmla="*/ 4035435 w 10782861"/>
              <a:gd name="connsiteY1559" fmla="*/ 4106019 h 4456314"/>
              <a:gd name="connsiteX1560" fmla="*/ 4025893 w 10782861"/>
              <a:gd name="connsiteY1560" fmla="*/ 4106019 h 4456314"/>
              <a:gd name="connsiteX1561" fmla="*/ 4015445 w 10782861"/>
              <a:gd name="connsiteY1561" fmla="*/ 4105564 h 4456314"/>
              <a:gd name="connsiteX1562" fmla="*/ 4005449 w 10782861"/>
              <a:gd name="connsiteY1562" fmla="*/ 4105110 h 4456314"/>
              <a:gd name="connsiteX1563" fmla="*/ 3994545 w 10782861"/>
              <a:gd name="connsiteY1563" fmla="*/ 4103293 h 4456314"/>
              <a:gd name="connsiteX1564" fmla="*/ 3789183 w 10782861"/>
              <a:gd name="connsiteY1564" fmla="*/ 4065128 h 4456314"/>
              <a:gd name="connsiteX1565" fmla="*/ 3739205 w 10782861"/>
              <a:gd name="connsiteY1565" fmla="*/ 4056495 h 4456314"/>
              <a:gd name="connsiteX1566" fmla="*/ 3690136 w 10782861"/>
              <a:gd name="connsiteY1566" fmla="*/ 4047408 h 4456314"/>
              <a:gd name="connsiteX1567" fmla="*/ 3641069 w 10782861"/>
              <a:gd name="connsiteY1567" fmla="*/ 4037412 h 4456314"/>
              <a:gd name="connsiteX1568" fmla="*/ 3591998 w 10782861"/>
              <a:gd name="connsiteY1568" fmla="*/ 4026508 h 4456314"/>
              <a:gd name="connsiteX1569" fmla="*/ 3401628 w 10782861"/>
              <a:gd name="connsiteY1569" fmla="*/ 3983347 h 4456314"/>
              <a:gd name="connsiteX1570" fmla="*/ 3353923 w 10782861"/>
              <a:gd name="connsiteY1570" fmla="*/ 3970170 h 4456314"/>
              <a:gd name="connsiteX1571" fmla="*/ 3306672 w 10782861"/>
              <a:gd name="connsiteY1571" fmla="*/ 3955631 h 4456314"/>
              <a:gd name="connsiteX1572" fmla="*/ 3259420 w 10782861"/>
              <a:gd name="connsiteY1572" fmla="*/ 3940638 h 4456314"/>
              <a:gd name="connsiteX1573" fmla="*/ 3213077 w 10782861"/>
              <a:gd name="connsiteY1573" fmla="*/ 3925644 h 4456314"/>
              <a:gd name="connsiteX1574" fmla="*/ 3084044 w 10782861"/>
              <a:gd name="connsiteY1574" fmla="*/ 3881119 h 4456314"/>
              <a:gd name="connsiteX1575" fmla="*/ 3019981 w 10782861"/>
              <a:gd name="connsiteY1575" fmla="*/ 3857948 h 4456314"/>
              <a:gd name="connsiteX1576" fmla="*/ 2955011 w 10782861"/>
              <a:gd name="connsiteY1576" fmla="*/ 3834322 h 4456314"/>
              <a:gd name="connsiteX1577" fmla="*/ 2890495 w 10782861"/>
              <a:gd name="connsiteY1577" fmla="*/ 3810697 h 4456314"/>
              <a:gd name="connsiteX1578" fmla="*/ 2825523 w 10782861"/>
              <a:gd name="connsiteY1578" fmla="*/ 3786162 h 4456314"/>
              <a:gd name="connsiteX1579" fmla="*/ 2761007 w 10782861"/>
              <a:gd name="connsiteY1579" fmla="*/ 3761173 h 4456314"/>
              <a:gd name="connsiteX1580" fmla="*/ 2695582 w 10782861"/>
              <a:gd name="connsiteY1580" fmla="*/ 3735276 h 4456314"/>
              <a:gd name="connsiteX1581" fmla="*/ 2630156 w 10782861"/>
              <a:gd name="connsiteY1581" fmla="*/ 3708924 h 4456314"/>
              <a:gd name="connsiteX1582" fmla="*/ 2564278 w 10782861"/>
              <a:gd name="connsiteY1582" fmla="*/ 3681664 h 4456314"/>
              <a:gd name="connsiteX1583" fmla="*/ 2497944 w 10782861"/>
              <a:gd name="connsiteY1583" fmla="*/ 3653039 h 4456314"/>
              <a:gd name="connsiteX1584" fmla="*/ 2431610 w 10782861"/>
              <a:gd name="connsiteY1584" fmla="*/ 3623962 h 4456314"/>
              <a:gd name="connsiteX1585" fmla="*/ 2364821 w 10782861"/>
              <a:gd name="connsiteY1585" fmla="*/ 3593975 h 4456314"/>
              <a:gd name="connsiteX1586" fmla="*/ 2298033 w 10782861"/>
              <a:gd name="connsiteY1586" fmla="*/ 3562171 h 4456314"/>
              <a:gd name="connsiteX1587" fmla="*/ 2229882 w 10782861"/>
              <a:gd name="connsiteY1587" fmla="*/ 3529459 h 4456314"/>
              <a:gd name="connsiteX1588" fmla="*/ 2161731 w 10782861"/>
              <a:gd name="connsiteY1588" fmla="*/ 3494929 h 4456314"/>
              <a:gd name="connsiteX1589" fmla="*/ 2155824 w 10782861"/>
              <a:gd name="connsiteY1589" fmla="*/ 3492658 h 4456314"/>
              <a:gd name="connsiteX1590" fmla="*/ 2150372 w 10782861"/>
              <a:gd name="connsiteY1590" fmla="*/ 3490840 h 4456314"/>
              <a:gd name="connsiteX1591" fmla="*/ 2144920 w 10782861"/>
              <a:gd name="connsiteY1591" fmla="*/ 3489476 h 4456314"/>
              <a:gd name="connsiteX1592" fmla="*/ 2140376 w 10782861"/>
              <a:gd name="connsiteY1592" fmla="*/ 3489023 h 4456314"/>
              <a:gd name="connsiteX1593" fmla="*/ 2131744 w 10782861"/>
              <a:gd name="connsiteY1593" fmla="*/ 3488114 h 4456314"/>
              <a:gd name="connsiteX1594" fmla="*/ 2127655 w 10782861"/>
              <a:gd name="connsiteY1594" fmla="*/ 3487659 h 4456314"/>
              <a:gd name="connsiteX1595" fmla="*/ 2124475 w 10782861"/>
              <a:gd name="connsiteY1595" fmla="*/ 3486297 h 4456314"/>
              <a:gd name="connsiteX1596" fmla="*/ 2121749 w 10782861"/>
              <a:gd name="connsiteY1596" fmla="*/ 3485388 h 4456314"/>
              <a:gd name="connsiteX1597" fmla="*/ 2119932 w 10782861"/>
              <a:gd name="connsiteY1597" fmla="*/ 3483571 h 4456314"/>
              <a:gd name="connsiteX1598" fmla="*/ 2118569 w 10782861"/>
              <a:gd name="connsiteY1598" fmla="*/ 3480845 h 4456314"/>
              <a:gd name="connsiteX1599" fmla="*/ 2118114 w 10782861"/>
              <a:gd name="connsiteY1599" fmla="*/ 3477664 h 4456314"/>
              <a:gd name="connsiteX1600" fmla="*/ 2118114 w 10782861"/>
              <a:gd name="connsiteY1600" fmla="*/ 3473575 h 4456314"/>
              <a:gd name="connsiteX1601" fmla="*/ 2118569 w 10782861"/>
              <a:gd name="connsiteY1601" fmla="*/ 3467668 h 4456314"/>
              <a:gd name="connsiteX1602" fmla="*/ 2120840 w 10782861"/>
              <a:gd name="connsiteY1602" fmla="*/ 3460399 h 4456314"/>
              <a:gd name="connsiteX1603" fmla="*/ 2123566 w 10782861"/>
              <a:gd name="connsiteY1603" fmla="*/ 3451767 h 4456314"/>
              <a:gd name="connsiteX1604" fmla="*/ 2099941 w 10782861"/>
              <a:gd name="connsiteY1604" fmla="*/ 3445406 h 4456314"/>
              <a:gd name="connsiteX1605" fmla="*/ 2097668 w 10782861"/>
              <a:gd name="connsiteY1605" fmla="*/ 3448586 h 4456314"/>
              <a:gd name="connsiteX1606" fmla="*/ 2095851 w 10782861"/>
              <a:gd name="connsiteY1606" fmla="*/ 3451312 h 4456314"/>
              <a:gd name="connsiteX1607" fmla="*/ 2095851 w 10782861"/>
              <a:gd name="connsiteY1607" fmla="*/ 3459490 h 4456314"/>
              <a:gd name="connsiteX1608" fmla="*/ 2095851 w 10782861"/>
              <a:gd name="connsiteY1608" fmla="*/ 3467668 h 4456314"/>
              <a:gd name="connsiteX1609" fmla="*/ 2095397 w 10782861"/>
              <a:gd name="connsiteY1609" fmla="*/ 3484024 h 4456314"/>
              <a:gd name="connsiteX1610" fmla="*/ 2095397 w 10782861"/>
              <a:gd name="connsiteY1610" fmla="*/ 3500381 h 4456314"/>
              <a:gd name="connsiteX1611" fmla="*/ 2095851 w 10782861"/>
              <a:gd name="connsiteY1611" fmla="*/ 3509014 h 4456314"/>
              <a:gd name="connsiteX1612" fmla="*/ 2096306 w 10782861"/>
              <a:gd name="connsiteY1612" fmla="*/ 3516737 h 4456314"/>
              <a:gd name="connsiteX1613" fmla="*/ 2098123 w 10782861"/>
              <a:gd name="connsiteY1613" fmla="*/ 3524915 h 4456314"/>
              <a:gd name="connsiteX1614" fmla="*/ 2100849 w 10782861"/>
              <a:gd name="connsiteY1614" fmla="*/ 3532185 h 4456314"/>
              <a:gd name="connsiteX1615" fmla="*/ 2104029 w 10782861"/>
              <a:gd name="connsiteY1615" fmla="*/ 3539909 h 4456314"/>
              <a:gd name="connsiteX1616" fmla="*/ 2108572 w 10782861"/>
              <a:gd name="connsiteY1616" fmla="*/ 3546724 h 4456314"/>
              <a:gd name="connsiteX1617" fmla="*/ 2114479 w 10782861"/>
              <a:gd name="connsiteY1617" fmla="*/ 3553993 h 4456314"/>
              <a:gd name="connsiteX1618" fmla="*/ 2121294 w 10782861"/>
              <a:gd name="connsiteY1618" fmla="*/ 3560354 h 4456314"/>
              <a:gd name="connsiteX1619" fmla="*/ 2129472 w 10782861"/>
              <a:gd name="connsiteY1619" fmla="*/ 3566715 h 4456314"/>
              <a:gd name="connsiteX1620" fmla="*/ 2139923 w 10782861"/>
              <a:gd name="connsiteY1620" fmla="*/ 3572167 h 4456314"/>
              <a:gd name="connsiteX1621" fmla="*/ 2136288 w 10782861"/>
              <a:gd name="connsiteY1621" fmla="*/ 3577165 h 4456314"/>
              <a:gd name="connsiteX1622" fmla="*/ 2132653 w 10782861"/>
              <a:gd name="connsiteY1622" fmla="*/ 3581709 h 4456314"/>
              <a:gd name="connsiteX1623" fmla="*/ 2124475 w 10782861"/>
              <a:gd name="connsiteY1623" fmla="*/ 3589887 h 4456314"/>
              <a:gd name="connsiteX1624" fmla="*/ 2115842 w 10782861"/>
              <a:gd name="connsiteY1624" fmla="*/ 3597156 h 4456314"/>
              <a:gd name="connsiteX1625" fmla="*/ 2107210 w 10782861"/>
              <a:gd name="connsiteY1625" fmla="*/ 3603062 h 4456314"/>
              <a:gd name="connsiteX1626" fmla="*/ 2098123 w 10782861"/>
              <a:gd name="connsiteY1626" fmla="*/ 3607605 h 4456314"/>
              <a:gd name="connsiteX1627" fmla="*/ 2089490 w 10782861"/>
              <a:gd name="connsiteY1627" fmla="*/ 3611240 h 4456314"/>
              <a:gd name="connsiteX1628" fmla="*/ 2080858 w 10782861"/>
              <a:gd name="connsiteY1628" fmla="*/ 3613057 h 4456314"/>
              <a:gd name="connsiteX1629" fmla="*/ 2072680 w 10782861"/>
              <a:gd name="connsiteY1629" fmla="*/ 3614421 h 4456314"/>
              <a:gd name="connsiteX1630" fmla="*/ 2069045 w 10782861"/>
              <a:gd name="connsiteY1630" fmla="*/ 3614421 h 4456314"/>
              <a:gd name="connsiteX1631" fmla="*/ 2065411 w 10782861"/>
              <a:gd name="connsiteY1631" fmla="*/ 3613966 h 4456314"/>
              <a:gd name="connsiteX1632" fmla="*/ 2061322 w 10782861"/>
              <a:gd name="connsiteY1632" fmla="*/ 3613057 h 4456314"/>
              <a:gd name="connsiteX1633" fmla="*/ 2058141 w 10782861"/>
              <a:gd name="connsiteY1633" fmla="*/ 3612149 h 4456314"/>
              <a:gd name="connsiteX1634" fmla="*/ 2055415 w 10782861"/>
              <a:gd name="connsiteY1634" fmla="*/ 3610331 h 4456314"/>
              <a:gd name="connsiteX1635" fmla="*/ 2052689 w 10782861"/>
              <a:gd name="connsiteY1635" fmla="*/ 3608969 h 4456314"/>
              <a:gd name="connsiteX1636" fmla="*/ 2050872 w 10782861"/>
              <a:gd name="connsiteY1636" fmla="*/ 3606697 h 4456314"/>
              <a:gd name="connsiteX1637" fmla="*/ 2048599 w 10782861"/>
              <a:gd name="connsiteY1637" fmla="*/ 3603971 h 4456314"/>
              <a:gd name="connsiteX1638" fmla="*/ 2046782 w 10782861"/>
              <a:gd name="connsiteY1638" fmla="*/ 3601245 h 4456314"/>
              <a:gd name="connsiteX1639" fmla="*/ 2045420 w 10782861"/>
              <a:gd name="connsiteY1639" fmla="*/ 3598065 h 4456314"/>
              <a:gd name="connsiteX1640" fmla="*/ 2044511 w 10782861"/>
              <a:gd name="connsiteY1640" fmla="*/ 3594430 h 4456314"/>
              <a:gd name="connsiteX1641" fmla="*/ 2044056 w 10782861"/>
              <a:gd name="connsiteY1641" fmla="*/ 3590340 h 4456314"/>
              <a:gd name="connsiteX1642" fmla="*/ 2044056 w 10782861"/>
              <a:gd name="connsiteY1642" fmla="*/ 3586252 h 4456314"/>
              <a:gd name="connsiteX1643" fmla="*/ 2044511 w 10782861"/>
              <a:gd name="connsiteY1643" fmla="*/ 3581253 h 4456314"/>
              <a:gd name="connsiteX1644" fmla="*/ 2045873 w 10782861"/>
              <a:gd name="connsiteY1644" fmla="*/ 3575801 h 4456314"/>
              <a:gd name="connsiteX1645" fmla="*/ 2046782 w 10782861"/>
              <a:gd name="connsiteY1645" fmla="*/ 3570804 h 4456314"/>
              <a:gd name="connsiteX1646" fmla="*/ 2039967 w 10782861"/>
              <a:gd name="connsiteY1646" fmla="*/ 3568987 h 4456314"/>
              <a:gd name="connsiteX1647" fmla="*/ 2037241 w 10782861"/>
              <a:gd name="connsiteY1647" fmla="*/ 3568987 h 4456314"/>
              <a:gd name="connsiteX1648" fmla="*/ 2034969 w 10782861"/>
              <a:gd name="connsiteY1648" fmla="*/ 3569441 h 4456314"/>
              <a:gd name="connsiteX1649" fmla="*/ 2033153 w 10782861"/>
              <a:gd name="connsiteY1649" fmla="*/ 3569896 h 4456314"/>
              <a:gd name="connsiteX1650" fmla="*/ 2031789 w 10782861"/>
              <a:gd name="connsiteY1650" fmla="*/ 3571258 h 4456314"/>
              <a:gd name="connsiteX1651" fmla="*/ 2030881 w 10782861"/>
              <a:gd name="connsiteY1651" fmla="*/ 3572167 h 4456314"/>
              <a:gd name="connsiteX1652" fmla="*/ 2029972 w 10782861"/>
              <a:gd name="connsiteY1652" fmla="*/ 3573984 h 4456314"/>
              <a:gd name="connsiteX1653" fmla="*/ 2029517 w 10782861"/>
              <a:gd name="connsiteY1653" fmla="*/ 3578074 h 4456314"/>
              <a:gd name="connsiteX1654" fmla="*/ 2029517 w 10782861"/>
              <a:gd name="connsiteY1654" fmla="*/ 3583071 h 4456314"/>
              <a:gd name="connsiteX1655" fmla="*/ 2031334 w 10782861"/>
              <a:gd name="connsiteY1655" fmla="*/ 3595339 h 4456314"/>
              <a:gd name="connsiteX1656" fmla="*/ 2031789 w 10782861"/>
              <a:gd name="connsiteY1656" fmla="*/ 3602608 h 4456314"/>
              <a:gd name="connsiteX1657" fmla="*/ 2031789 w 10782861"/>
              <a:gd name="connsiteY1657" fmla="*/ 3609878 h 4456314"/>
              <a:gd name="connsiteX1658" fmla="*/ 2031789 w 10782861"/>
              <a:gd name="connsiteY1658" fmla="*/ 3617147 h 4456314"/>
              <a:gd name="connsiteX1659" fmla="*/ 2029972 w 10782861"/>
              <a:gd name="connsiteY1659" fmla="*/ 3624417 h 4456314"/>
              <a:gd name="connsiteX1660" fmla="*/ 2029063 w 10782861"/>
              <a:gd name="connsiteY1660" fmla="*/ 3628505 h 4456314"/>
              <a:gd name="connsiteX1661" fmla="*/ 2027246 w 10782861"/>
              <a:gd name="connsiteY1661" fmla="*/ 3632140 h 4456314"/>
              <a:gd name="connsiteX1662" fmla="*/ 2025428 w 10782861"/>
              <a:gd name="connsiteY1662" fmla="*/ 3635774 h 4456314"/>
              <a:gd name="connsiteX1663" fmla="*/ 2022702 w 10782861"/>
              <a:gd name="connsiteY1663" fmla="*/ 3638956 h 4456314"/>
              <a:gd name="connsiteX1664" fmla="*/ 2019976 w 10782861"/>
              <a:gd name="connsiteY1664" fmla="*/ 3642590 h 4456314"/>
              <a:gd name="connsiteX1665" fmla="*/ 2015887 w 10782861"/>
              <a:gd name="connsiteY1665" fmla="*/ 3645770 h 4456314"/>
              <a:gd name="connsiteX1666" fmla="*/ 2012252 w 10782861"/>
              <a:gd name="connsiteY1666" fmla="*/ 3648951 h 4456314"/>
              <a:gd name="connsiteX1667" fmla="*/ 2007255 w 10782861"/>
              <a:gd name="connsiteY1667" fmla="*/ 3652131 h 4456314"/>
              <a:gd name="connsiteX1668" fmla="*/ 2002711 w 10782861"/>
              <a:gd name="connsiteY1668" fmla="*/ 3653039 h 4456314"/>
              <a:gd name="connsiteX1669" fmla="*/ 1998168 w 10782861"/>
              <a:gd name="connsiteY1669" fmla="*/ 3654403 h 4456314"/>
              <a:gd name="connsiteX1670" fmla="*/ 1994078 w 10782861"/>
              <a:gd name="connsiteY1670" fmla="*/ 3654403 h 4456314"/>
              <a:gd name="connsiteX1671" fmla="*/ 1989990 w 10782861"/>
              <a:gd name="connsiteY1671" fmla="*/ 3654857 h 4456314"/>
              <a:gd name="connsiteX1672" fmla="*/ 1986355 w 10782861"/>
              <a:gd name="connsiteY1672" fmla="*/ 3654403 h 4456314"/>
              <a:gd name="connsiteX1673" fmla="*/ 1982720 w 10782861"/>
              <a:gd name="connsiteY1673" fmla="*/ 3653495 h 4456314"/>
              <a:gd name="connsiteX1674" fmla="*/ 1979539 w 10782861"/>
              <a:gd name="connsiteY1674" fmla="*/ 3652586 h 4456314"/>
              <a:gd name="connsiteX1675" fmla="*/ 1976360 w 10782861"/>
              <a:gd name="connsiteY1675" fmla="*/ 3651677 h 4456314"/>
              <a:gd name="connsiteX1676" fmla="*/ 1970452 w 10782861"/>
              <a:gd name="connsiteY1676" fmla="*/ 3648496 h 4456314"/>
              <a:gd name="connsiteX1677" fmla="*/ 1965000 w 10782861"/>
              <a:gd name="connsiteY1677" fmla="*/ 3643953 h 4456314"/>
              <a:gd name="connsiteX1678" fmla="*/ 1960003 w 10782861"/>
              <a:gd name="connsiteY1678" fmla="*/ 3638956 h 4456314"/>
              <a:gd name="connsiteX1679" fmla="*/ 1955005 w 10782861"/>
              <a:gd name="connsiteY1679" fmla="*/ 3633048 h 4456314"/>
              <a:gd name="connsiteX1680" fmla="*/ 1950916 w 10782861"/>
              <a:gd name="connsiteY1680" fmla="*/ 3627143 h 4456314"/>
              <a:gd name="connsiteX1681" fmla="*/ 1946827 w 10782861"/>
              <a:gd name="connsiteY1681" fmla="*/ 3620782 h 4456314"/>
              <a:gd name="connsiteX1682" fmla="*/ 1938195 w 10782861"/>
              <a:gd name="connsiteY1682" fmla="*/ 3607605 h 4456314"/>
              <a:gd name="connsiteX1683" fmla="*/ 1934105 w 10782861"/>
              <a:gd name="connsiteY1683" fmla="*/ 3601700 h 4456314"/>
              <a:gd name="connsiteX1684" fmla="*/ 1929562 w 10782861"/>
              <a:gd name="connsiteY1684" fmla="*/ 3595792 h 4456314"/>
              <a:gd name="connsiteX1685" fmla="*/ 1925018 w 10782861"/>
              <a:gd name="connsiteY1685" fmla="*/ 3591249 h 4456314"/>
              <a:gd name="connsiteX1686" fmla="*/ 1919566 w 10782861"/>
              <a:gd name="connsiteY1686" fmla="*/ 3586252 h 4456314"/>
              <a:gd name="connsiteX1687" fmla="*/ 1917295 w 10782861"/>
              <a:gd name="connsiteY1687" fmla="*/ 3584435 h 4456314"/>
              <a:gd name="connsiteX1688" fmla="*/ 1914569 w 10782861"/>
              <a:gd name="connsiteY1688" fmla="*/ 3583526 h 4456314"/>
              <a:gd name="connsiteX1689" fmla="*/ 1908208 w 10782861"/>
              <a:gd name="connsiteY1689" fmla="*/ 3581253 h 4456314"/>
              <a:gd name="connsiteX1690" fmla="*/ 1893214 w 10782861"/>
              <a:gd name="connsiteY1690" fmla="*/ 3578074 h 4456314"/>
              <a:gd name="connsiteX1691" fmla="*/ 1884583 w 10782861"/>
              <a:gd name="connsiteY1691" fmla="*/ 3575801 h 4456314"/>
              <a:gd name="connsiteX1692" fmla="*/ 1875951 w 10782861"/>
              <a:gd name="connsiteY1692" fmla="*/ 3573075 h 4456314"/>
              <a:gd name="connsiteX1693" fmla="*/ 1871407 w 10782861"/>
              <a:gd name="connsiteY1693" fmla="*/ 3571258 h 4456314"/>
              <a:gd name="connsiteX1694" fmla="*/ 1867318 w 10782861"/>
              <a:gd name="connsiteY1694" fmla="*/ 3568987 h 4456314"/>
              <a:gd name="connsiteX1695" fmla="*/ 1862774 w 10782861"/>
              <a:gd name="connsiteY1695" fmla="*/ 3566261 h 4456314"/>
              <a:gd name="connsiteX1696" fmla="*/ 1859139 w 10782861"/>
              <a:gd name="connsiteY1696" fmla="*/ 3563080 h 4456314"/>
              <a:gd name="connsiteX1697" fmla="*/ 1848689 w 10782861"/>
              <a:gd name="connsiteY1697" fmla="*/ 3553993 h 4456314"/>
              <a:gd name="connsiteX1698" fmla="*/ 1838693 w 10782861"/>
              <a:gd name="connsiteY1698" fmla="*/ 3543997 h 4456314"/>
              <a:gd name="connsiteX1699" fmla="*/ 1828699 w 10782861"/>
              <a:gd name="connsiteY1699" fmla="*/ 3534002 h 4456314"/>
              <a:gd name="connsiteX1700" fmla="*/ 1819157 w 10782861"/>
              <a:gd name="connsiteY1700" fmla="*/ 3523098 h 4456314"/>
              <a:gd name="connsiteX1701" fmla="*/ 1799621 w 10782861"/>
              <a:gd name="connsiteY1701" fmla="*/ 3499927 h 4456314"/>
              <a:gd name="connsiteX1702" fmla="*/ 1780993 w 10782861"/>
              <a:gd name="connsiteY1702" fmla="*/ 3476755 h 4456314"/>
              <a:gd name="connsiteX1703" fmla="*/ 1761457 w 10782861"/>
              <a:gd name="connsiteY1703" fmla="*/ 3452220 h 4456314"/>
              <a:gd name="connsiteX1704" fmla="*/ 1751006 w 10782861"/>
              <a:gd name="connsiteY1704" fmla="*/ 3440863 h 4456314"/>
              <a:gd name="connsiteX1705" fmla="*/ 1741011 w 10782861"/>
              <a:gd name="connsiteY1705" fmla="*/ 3429050 h 4456314"/>
              <a:gd name="connsiteX1706" fmla="*/ 1730560 w 10782861"/>
              <a:gd name="connsiteY1706" fmla="*/ 3418146 h 4456314"/>
              <a:gd name="connsiteX1707" fmla="*/ 1720565 w 10782861"/>
              <a:gd name="connsiteY1707" fmla="*/ 3407695 h 4456314"/>
              <a:gd name="connsiteX1708" fmla="*/ 1709207 w 10782861"/>
              <a:gd name="connsiteY1708" fmla="*/ 3397246 h 4456314"/>
              <a:gd name="connsiteX1709" fmla="*/ 1698302 w 10782861"/>
              <a:gd name="connsiteY1709" fmla="*/ 3387704 h 4456314"/>
              <a:gd name="connsiteX1710" fmla="*/ 1693304 w 10782861"/>
              <a:gd name="connsiteY1710" fmla="*/ 3384524 h 4456314"/>
              <a:gd name="connsiteX1711" fmla="*/ 1689216 w 10782861"/>
              <a:gd name="connsiteY1711" fmla="*/ 3381343 h 4456314"/>
              <a:gd name="connsiteX1712" fmla="*/ 1684672 w 10782861"/>
              <a:gd name="connsiteY1712" fmla="*/ 3379072 h 4456314"/>
              <a:gd name="connsiteX1713" fmla="*/ 1680584 w 10782861"/>
              <a:gd name="connsiteY1713" fmla="*/ 3376800 h 4456314"/>
              <a:gd name="connsiteX1714" fmla="*/ 1672404 w 10782861"/>
              <a:gd name="connsiteY1714" fmla="*/ 3374074 h 4456314"/>
              <a:gd name="connsiteX1715" fmla="*/ 1664681 w 10782861"/>
              <a:gd name="connsiteY1715" fmla="*/ 3371803 h 4456314"/>
              <a:gd name="connsiteX1716" fmla="*/ 1657412 w 10782861"/>
              <a:gd name="connsiteY1716" fmla="*/ 3370439 h 4456314"/>
              <a:gd name="connsiteX1717" fmla="*/ 1650596 w 10782861"/>
              <a:gd name="connsiteY1717" fmla="*/ 3368622 h 4456314"/>
              <a:gd name="connsiteX1718" fmla="*/ 1644235 w 10782861"/>
              <a:gd name="connsiteY1718" fmla="*/ 3365896 h 4456314"/>
              <a:gd name="connsiteX1719" fmla="*/ 1641055 w 10782861"/>
              <a:gd name="connsiteY1719" fmla="*/ 3364078 h 4456314"/>
              <a:gd name="connsiteX1720" fmla="*/ 1638329 w 10782861"/>
              <a:gd name="connsiteY1720" fmla="*/ 3361807 h 4456314"/>
              <a:gd name="connsiteX1721" fmla="*/ 1622882 w 10782861"/>
              <a:gd name="connsiteY1721" fmla="*/ 3346360 h 4456314"/>
              <a:gd name="connsiteX1722" fmla="*/ 1607434 w 10782861"/>
              <a:gd name="connsiteY1722" fmla="*/ 3330912 h 4456314"/>
              <a:gd name="connsiteX1723" fmla="*/ 1575630 w 10782861"/>
              <a:gd name="connsiteY1723" fmla="*/ 3298653 h 4456314"/>
              <a:gd name="connsiteX1724" fmla="*/ 1512022 w 10782861"/>
              <a:gd name="connsiteY1724" fmla="*/ 3230502 h 4456314"/>
              <a:gd name="connsiteX1725" fmla="*/ 1479763 w 10782861"/>
              <a:gd name="connsiteY1725" fmla="*/ 3196427 h 4456314"/>
              <a:gd name="connsiteX1726" fmla="*/ 1447506 w 10782861"/>
              <a:gd name="connsiteY1726" fmla="*/ 3164168 h 4456314"/>
              <a:gd name="connsiteX1727" fmla="*/ 1431603 w 10782861"/>
              <a:gd name="connsiteY1727" fmla="*/ 3148720 h 4456314"/>
              <a:gd name="connsiteX1728" fmla="*/ 1415247 w 10782861"/>
              <a:gd name="connsiteY1728" fmla="*/ 3133273 h 4456314"/>
              <a:gd name="connsiteX1729" fmla="*/ 1399801 w 10782861"/>
              <a:gd name="connsiteY1729" fmla="*/ 3118734 h 4456314"/>
              <a:gd name="connsiteX1730" fmla="*/ 1383443 w 10782861"/>
              <a:gd name="connsiteY1730" fmla="*/ 3105103 h 4456314"/>
              <a:gd name="connsiteX1731" fmla="*/ 1377082 w 10782861"/>
              <a:gd name="connsiteY1731" fmla="*/ 3100106 h 4456314"/>
              <a:gd name="connsiteX1732" fmla="*/ 1371176 w 10782861"/>
              <a:gd name="connsiteY1732" fmla="*/ 3094199 h 4456314"/>
              <a:gd name="connsiteX1733" fmla="*/ 1365270 w 10782861"/>
              <a:gd name="connsiteY1733" fmla="*/ 3087838 h 4456314"/>
              <a:gd name="connsiteX1734" fmla="*/ 1360272 w 10782861"/>
              <a:gd name="connsiteY1734" fmla="*/ 3081933 h 4456314"/>
              <a:gd name="connsiteX1735" fmla="*/ 1350730 w 10782861"/>
              <a:gd name="connsiteY1735" fmla="*/ 3069665 h 4456314"/>
              <a:gd name="connsiteX1736" fmla="*/ 1342099 w 10782861"/>
              <a:gd name="connsiteY1736" fmla="*/ 3056943 h 4456314"/>
              <a:gd name="connsiteX1737" fmla="*/ 1325742 w 10782861"/>
              <a:gd name="connsiteY1737" fmla="*/ 3031047 h 4456314"/>
              <a:gd name="connsiteX1738" fmla="*/ 1316656 w 10782861"/>
              <a:gd name="connsiteY1738" fmla="*/ 3017870 h 4456314"/>
              <a:gd name="connsiteX1739" fmla="*/ 1307114 w 10782861"/>
              <a:gd name="connsiteY1739" fmla="*/ 3004695 h 4456314"/>
              <a:gd name="connsiteX1740" fmla="*/ 1245323 w 10782861"/>
              <a:gd name="connsiteY1740" fmla="*/ 2926093 h 4456314"/>
              <a:gd name="connsiteX1741" fmla="*/ 1183533 w 10782861"/>
              <a:gd name="connsiteY1741" fmla="*/ 2847493 h 4456314"/>
              <a:gd name="connsiteX1742" fmla="*/ 1152638 w 10782861"/>
              <a:gd name="connsiteY1742" fmla="*/ 2807511 h 4456314"/>
              <a:gd name="connsiteX1743" fmla="*/ 1122197 w 10782861"/>
              <a:gd name="connsiteY1743" fmla="*/ 2767529 h 4456314"/>
              <a:gd name="connsiteX1744" fmla="*/ 1092211 w 10782861"/>
              <a:gd name="connsiteY1744" fmla="*/ 2727091 h 4456314"/>
              <a:gd name="connsiteX1745" fmla="*/ 1062678 w 10782861"/>
              <a:gd name="connsiteY1745" fmla="*/ 2686656 h 4456314"/>
              <a:gd name="connsiteX1746" fmla="*/ 1033146 w 10782861"/>
              <a:gd name="connsiteY1746" fmla="*/ 2645310 h 4456314"/>
              <a:gd name="connsiteX1747" fmla="*/ 1004522 w 10782861"/>
              <a:gd name="connsiteY1747" fmla="*/ 2603966 h 4456314"/>
              <a:gd name="connsiteX1748" fmla="*/ 977262 w 10782861"/>
              <a:gd name="connsiteY1748" fmla="*/ 2562166 h 4456314"/>
              <a:gd name="connsiteX1749" fmla="*/ 950910 w 10782861"/>
              <a:gd name="connsiteY1749" fmla="*/ 2520367 h 4456314"/>
              <a:gd name="connsiteX1750" fmla="*/ 925467 w 10782861"/>
              <a:gd name="connsiteY1750" fmla="*/ 2478112 h 4456314"/>
              <a:gd name="connsiteX1751" fmla="*/ 913655 w 10782861"/>
              <a:gd name="connsiteY1751" fmla="*/ 2456759 h 4456314"/>
              <a:gd name="connsiteX1752" fmla="*/ 901841 w 10782861"/>
              <a:gd name="connsiteY1752" fmla="*/ 2434951 h 4456314"/>
              <a:gd name="connsiteX1753" fmla="*/ 889575 w 10782861"/>
              <a:gd name="connsiteY1753" fmla="*/ 2413142 h 4456314"/>
              <a:gd name="connsiteX1754" fmla="*/ 878669 w 10782861"/>
              <a:gd name="connsiteY1754" fmla="*/ 2391787 h 4456314"/>
              <a:gd name="connsiteX1755" fmla="*/ 867765 w 10782861"/>
              <a:gd name="connsiteY1755" fmla="*/ 2369525 h 4456314"/>
              <a:gd name="connsiteX1756" fmla="*/ 857316 w 10782861"/>
              <a:gd name="connsiteY1756" fmla="*/ 2347717 h 4456314"/>
              <a:gd name="connsiteX1757" fmla="*/ 855043 w 10782861"/>
              <a:gd name="connsiteY1757" fmla="*/ 2343174 h 4456314"/>
              <a:gd name="connsiteX1758" fmla="*/ 854134 w 10782861"/>
              <a:gd name="connsiteY1758" fmla="*/ 2339084 h 4456314"/>
              <a:gd name="connsiteX1759" fmla="*/ 853226 w 10782861"/>
              <a:gd name="connsiteY1759" fmla="*/ 2334540 h 4456314"/>
              <a:gd name="connsiteX1760" fmla="*/ 851863 w 10782861"/>
              <a:gd name="connsiteY1760" fmla="*/ 2330452 h 4456314"/>
              <a:gd name="connsiteX1761" fmla="*/ 851410 w 10782861"/>
              <a:gd name="connsiteY1761" fmla="*/ 2320910 h 4456314"/>
              <a:gd name="connsiteX1762" fmla="*/ 851410 w 10782861"/>
              <a:gd name="connsiteY1762" fmla="*/ 2311823 h 4456314"/>
              <a:gd name="connsiteX1763" fmla="*/ 851410 w 10782861"/>
              <a:gd name="connsiteY1763" fmla="*/ 2303191 h 4456314"/>
              <a:gd name="connsiteX1764" fmla="*/ 851410 w 10782861"/>
              <a:gd name="connsiteY1764" fmla="*/ 2294105 h 4456314"/>
              <a:gd name="connsiteX1765" fmla="*/ 850956 w 10782861"/>
              <a:gd name="connsiteY1765" fmla="*/ 2285471 h 4456314"/>
              <a:gd name="connsiteX1766" fmla="*/ 850500 w 10782861"/>
              <a:gd name="connsiteY1766" fmla="*/ 2280928 h 4456314"/>
              <a:gd name="connsiteX1767" fmla="*/ 849137 w 10782861"/>
              <a:gd name="connsiteY1767" fmla="*/ 2276840 h 4456314"/>
              <a:gd name="connsiteX1768" fmla="*/ 845956 w 10782861"/>
              <a:gd name="connsiteY1768" fmla="*/ 2267298 h 4456314"/>
              <a:gd name="connsiteX1769" fmla="*/ 842323 w 10782861"/>
              <a:gd name="connsiteY1769" fmla="*/ 2257302 h 4456314"/>
              <a:gd name="connsiteX1770" fmla="*/ 837325 w 10782861"/>
              <a:gd name="connsiteY1770" fmla="*/ 2248670 h 4456314"/>
              <a:gd name="connsiteX1771" fmla="*/ 832781 w 10782861"/>
              <a:gd name="connsiteY1771" fmla="*/ 2240037 h 4456314"/>
              <a:gd name="connsiteX1772" fmla="*/ 827329 w 10782861"/>
              <a:gd name="connsiteY1772" fmla="*/ 2231406 h 4456314"/>
              <a:gd name="connsiteX1773" fmla="*/ 821422 w 10782861"/>
              <a:gd name="connsiteY1773" fmla="*/ 2223227 h 4456314"/>
              <a:gd name="connsiteX1774" fmla="*/ 808702 w 10782861"/>
              <a:gd name="connsiteY1774" fmla="*/ 2207325 h 4456314"/>
              <a:gd name="connsiteX1775" fmla="*/ 794616 w 10782861"/>
              <a:gd name="connsiteY1775" fmla="*/ 2191423 h 4456314"/>
              <a:gd name="connsiteX1776" fmla="*/ 780077 w 10782861"/>
              <a:gd name="connsiteY1776" fmla="*/ 2175521 h 4456314"/>
              <a:gd name="connsiteX1777" fmla="*/ 765993 w 10782861"/>
              <a:gd name="connsiteY1777" fmla="*/ 2158256 h 4456314"/>
              <a:gd name="connsiteX1778" fmla="*/ 759178 w 10782861"/>
              <a:gd name="connsiteY1778" fmla="*/ 2148715 h 4456314"/>
              <a:gd name="connsiteX1779" fmla="*/ 752363 w 10782861"/>
              <a:gd name="connsiteY1779" fmla="*/ 2139173 h 4456314"/>
              <a:gd name="connsiteX1780" fmla="*/ 747365 w 10782861"/>
              <a:gd name="connsiteY1780" fmla="*/ 2132359 h 4456314"/>
              <a:gd name="connsiteX1781" fmla="*/ 742821 w 10782861"/>
              <a:gd name="connsiteY1781" fmla="*/ 2124635 h 4456314"/>
              <a:gd name="connsiteX1782" fmla="*/ 739640 w 10782861"/>
              <a:gd name="connsiteY1782" fmla="*/ 2117365 h 4456314"/>
              <a:gd name="connsiteX1783" fmla="*/ 736916 w 10782861"/>
              <a:gd name="connsiteY1783" fmla="*/ 2110551 h 4456314"/>
              <a:gd name="connsiteX1784" fmla="*/ 732372 w 10782861"/>
              <a:gd name="connsiteY1784" fmla="*/ 2096465 h 4456314"/>
              <a:gd name="connsiteX1785" fmla="*/ 727829 w 10782861"/>
              <a:gd name="connsiteY1785" fmla="*/ 2083744 h 4456314"/>
              <a:gd name="connsiteX1786" fmla="*/ 725101 w 10782861"/>
              <a:gd name="connsiteY1786" fmla="*/ 2076929 h 4456314"/>
              <a:gd name="connsiteX1787" fmla="*/ 721922 w 10782861"/>
              <a:gd name="connsiteY1787" fmla="*/ 2071022 h 4456314"/>
              <a:gd name="connsiteX1788" fmla="*/ 718287 w 10782861"/>
              <a:gd name="connsiteY1788" fmla="*/ 2065116 h 4456314"/>
              <a:gd name="connsiteX1789" fmla="*/ 713744 w 10782861"/>
              <a:gd name="connsiteY1789" fmla="*/ 2059209 h 4456314"/>
              <a:gd name="connsiteX1790" fmla="*/ 707836 w 10782861"/>
              <a:gd name="connsiteY1790" fmla="*/ 2053304 h 4456314"/>
              <a:gd name="connsiteX1791" fmla="*/ 701476 w 10782861"/>
              <a:gd name="connsiteY1791" fmla="*/ 2047852 h 4456314"/>
              <a:gd name="connsiteX1792" fmla="*/ 693298 w 10782861"/>
              <a:gd name="connsiteY1792" fmla="*/ 2042399 h 4456314"/>
              <a:gd name="connsiteX1793" fmla="*/ 684212 w 10782861"/>
              <a:gd name="connsiteY1793" fmla="*/ 2036947 h 4456314"/>
              <a:gd name="connsiteX1794" fmla="*/ 681031 w 10782861"/>
              <a:gd name="connsiteY1794" fmla="*/ 2033766 h 4456314"/>
              <a:gd name="connsiteX1795" fmla="*/ 678758 w 10782861"/>
              <a:gd name="connsiteY1795" fmla="*/ 2030587 h 4456314"/>
              <a:gd name="connsiteX1796" fmla="*/ 676488 w 10782861"/>
              <a:gd name="connsiteY1796" fmla="*/ 2027405 h 4456314"/>
              <a:gd name="connsiteX1797" fmla="*/ 675579 w 10782861"/>
              <a:gd name="connsiteY1797" fmla="*/ 2024226 h 4456314"/>
              <a:gd name="connsiteX1798" fmla="*/ 673762 w 10782861"/>
              <a:gd name="connsiteY1798" fmla="*/ 2021045 h 4456314"/>
              <a:gd name="connsiteX1799" fmla="*/ 673307 w 10782861"/>
              <a:gd name="connsiteY1799" fmla="*/ 2018319 h 4456314"/>
              <a:gd name="connsiteX1800" fmla="*/ 672853 w 10782861"/>
              <a:gd name="connsiteY1800" fmla="*/ 2012412 h 4456314"/>
              <a:gd name="connsiteX1801" fmla="*/ 673307 w 10782861"/>
              <a:gd name="connsiteY1801" fmla="*/ 2006506 h 4456314"/>
              <a:gd name="connsiteX1802" fmla="*/ 674672 w 10782861"/>
              <a:gd name="connsiteY1802" fmla="*/ 2000600 h 4456314"/>
              <a:gd name="connsiteX1803" fmla="*/ 676488 w 10782861"/>
              <a:gd name="connsiteY1803" fmla="*/ 1995148 h 4456314"/>
              <a:gd name="connsiteX1804" fmla="*/ 678758 w 10782861"/>
              <a:gd name="connsiteY1804" fmla="*/ 1989696 h 4456314"/>
              <a:gd name="connsiteX1805" fmla="*/ 684212 w 10782861"/>
              <a:gd name="connsiteY1805" fmla="*/ 1978337 h 4456314"/>
              <a:gd name="connsiteX1806" fmla="*/ 686937 w 10782861"/>
              <a:gd name="connsiteY1806" fmla="*/ 1972884 h 4456314"/>
              <a:gd name="connsiteX1807" fmla="*/ 688300 w 10782861"/>
              <a:gd name="connsiteY1807" fmla="*/ 1967432 h 4456314"/>
              <a:gd name="connsiteX1808" fmla="*/ 690118 w 10782861"/>
              <a:gd name="connsiteY1808" fmla="*/ 1961527 h 4456314"/>
              <a:gd name="connsiteX1809" fmla="*/ 690118 w 10782861"/>
              <a:gd name="connsiteY1809" fmla="*/ 1956074 h 4456314"/>
              <a:gd name="connsiteX1810" fmla="*/ 689664 w 10782861"/>
              <a:gd name="connsiteY1810" fmla="*/ 1950167 h 4456314"/>
              <a:gd name="connsiteX1811" fmla="*/ 689209 w 10782861"/>
              <a:gd name="connsiteY1811" fmla="*/ 1946988 h 4456314"/>
              <a:gd name="connsiteX1812" fmla="*/ 687392 w 10782861"/>
              <a:gd name="connsiteY1812" fmla="*/ 1943807 h 4456314"/>
              <a:gd name="connsiteX1813" fmla="*/ 681031 w 10782861"/>
              <a:gd name="connsiteY1813" fmla="*/ 1939263 h 4456314"/>
              <a:gd name="connsiteX1814" fmla="*/ 675125 w 10782861"/>
              <a:gd name="connsiteY1814" fmla="*/ 1935175 h 4456314"/>
              <a:gd name="connsiteX1815" fmla="*/ 669672 w 10782861"/>
              <a:gd name="connsiteY1815" fmla="*/ 1929723 h 4456314"/>
              <a:gd name="connsiteX1816" fmla="*/ 664220 w 10782861"/>
              <a:gd name="connsiteY1816" fmla="*/ 1924724 h 4456314"/>
              <a:gd name="connsiteX1817" fmla="*/ 659223 w 10782861"/>
              <a:gd name="connsiteY1817" fmla="*/ 1919272 h 4456314"/>
              <a:gd name="connsiteX1818" fmla="*/ 654679 w 10782861"/>
              <a:gd name="connsiteY1818" fmla="*/ 1913366 h 4456314"/>
              <a:gd name="connsiteX1819" fmla="*/ 650136 w 10782861"/>
              <a:gd name="connsiteY1819" fmla="*/ 1907459 h 4456314"/>
              <a:gd name="connsiteX1820" fmla="*/ 646501 w 10782861"/>
              <a:gd name="connsiteY1820" fmla="*/ 1901098 h 4456314"/>
              <a:gd name="connsiteX1821" fmla="*/ 638776 w 10782861"/>
              <a:gd name="connsiteY1821" fmla="*/ 1888832 h 4456314"/>
              <a:gd name="connsiteX1822" fmla="*/ 631962 w 10782861"/>
              <a:gd name="connsiteY1822" fmla="*/ 1875202 h 4456314"/>
              <a:gd name="connsiteX1823" fmla="*/ 625146 w 10782861"/>
              <a:gd name="connsiteY1823" fmla="*/ 1861116 h 4456314"/>
              <a:gd name="connsiteX1824" fmla="*/ 618787 w 10782861"/>
              <a:gd name="connsiteY1824" fmla="*/ 1847033 h 4456314"/>
              <a:gd name="connsiteX1825" fmla="*/ 612425 w 10782861"/>
              <a:gd name="connsiteY1825" fmla="*/ 1832947 h 4456314"/>
              <a:gd name="connsiteX1826" fmla="*/ 606064 w 10782861"/>
              <a:gd name="connsiteY1826" fmla="*/ 1818408 h 4456314"/>
              <a:gd name="connsiteX1827" fmla="*/ 598796 w 10782861"/>
              <a:gd name="connsiteY1827" fmla="*/ 1805233 h 4456314"/>
              <a:gd name="connsiteX1828" fmla="*/ 590618 w 10782861"/>
              <a:gd name="connsiteY1828" fmla="*/ 1791603 h 4456314"/>
              <a:gd name="connsiteX1829" fmla="*/ 586528 w 10782861"/>
              <a:gd name="connsiteY1829" fmla="*/ 1785242 h 4456314"/>
              <a:gd name="connsiteX1830" fmla="*/ 581530 w 10782861"/>
              <a:gd name="connsiteY1830" fmla="*/ 1778426 h 4456314"/>
              <a:gd name="connsiteX1831" fmla="*/ 576986 w 10782861"/>
              <a:gd name="connsiteY1831" fmla="*/ 1772065 h 4456314"/>
              <a:gd name="connsiteX1832" fmla="*/ 571989 w 10782861"/>
              <a:gd name="connsiteY1832" fmla="*/ 1766160 h 4456314"/>
              <a:gd name="connsiteX1833" fmla="*/ 566083 w 10782861"/>
              <a:gd name="connsiteY1833" fmla="*/ 1760708 h 4456314"/>
              <a:gd name="connsiteX1834" fmla="*/ 560178 w 10782861"/>
              <a:gd name="connsiteY1834" fmla="*/ 1754800 h 4456314"/>
              <a:gd name="connsiteX1835" fmla="*/ 553360 w 10782861"/>
              <a:gd name="connsiteY1835" fmla="*/ 1749803 h 4456314"/>
              <a:gd name="connsiteX1836" fmla="*/ 547001 w 10782861"/>
              <a:gd name="connsiteY1836" fmla="*/ 1744805 h 4456314"/>
              <a:gd name="connsiteX1837" fmla="*/ 544729 w 10782861"/>
              <a:gd name="connsiteY1837" fmla="*/ 1741170 h 4456314"/>
              <a:gd name="connsiteX1838" fmla="*/ 543820 w 10782861"/>
              <a:gd name="connsiteY1838" fmla="*/ 1738444 h 4456314"/>
              <a:gd name="connsiteX1839" fmla="*/ 544273 w 10782861"/>
              <a:gd name="connsiteY1839" fmla="*/ 1735264 h 4456314"/>
              <a:gd name="connsiteX1840" fmla="*/ 546546 w 10782861"/>
              <a:gd name="connsiteY1840" fmla="*/ 1733447 h 4456314"/>
              <a:gd name="connsiteX1841" fmla="*/ 549272 w 10782861"/>
              <a:gd name="connsiteY1841" fmla="*/ 1730721 h 4456314"/>
              <a:gd name="connsiteX1842" fmla="*/ 552453 w 10782861"/>
              <a:gd name="connsiteY1842" fmla="*/ 1728449 h 4456314"/>
              <a:gd name="connsiteX1843" fmla="*/ 556996 w 10782861"/>
              <a:gd name="connsiteY1843" fmla="*/ 1726631 h 4456314"/>
              <a:gd name="connsiteX1844" fmla="*/ 561540 w 10782861"/>
              <a:gd name="connsiteY1844" fmla="*/ 1725269 h 4456314"/>
              <a:gd name="connsiteX1845" fmla="*/ 566537 w 10782861"/>
              <a:gd name="connsiteY1845" fmla="*/ 1723905 h 4456314"/>
              <a:gd name="connsiteX1846" fmla="*/ 571989 w 10782861"/>
              <a:gd name="connsiteY1846" fmla="*/ 1723452 h 4456314"/>
              <a:gd name="connsiteX1847" fmla="*/ 577441 w 10782861"/>
              <a:gd name="connsiteY1847" fmla="*/ 1723452 h 4456314"/>
              <a:gd name="connsiteX1848" fmla="*/ 582893 w 10782861"/>
              <a:gd name="connsiteY1848" fmla="*/ 1723905 h 4456314"/>
              <a:gd name="connsiteX1849" fmla="*/ 587890 w 10782861"/>
              <a:gd name="connsiteY1849" fmla="*/ 1724814 h 4456314"/>
              <a:gd name="connsiteX1850" fmla="*/ 592889 w 10782861"/>
              <a:gd name="connsiteY1850" fmla="*/ 1726178 h 4456314"/>
              <a:gd name="connsiteX1851" fmla="*/ 597432 w 10782861"/>
              <a:gd name="connsiteY1851" fmla="*/ 1728449 h 4456314"/>
              <a:gd name="connsiteX1852" fmla="*/ 601520 w 10782861"/>
              <a:gd name="connsiteY1852" fmla="*/ 1731175 h 4456314"/>
              <a:gd name="connsiteX1853" fmla="*/ 584257 w 10782861"/>
              <a:gd name="connsiteY1853" fmla="*/ 1697553 h 4456314"/>
              <a:gd name="connsiteX1854" fmla="*/ 566991 w 10782861"/>
              <a:gd name="connsiteY1854" fmla="*/ 1664387 h 4456314"/>
              <a:gd name="connsiteX1855" fmla="*/ 556996 w 10782861"/>
              <a:gd name="connsiteY1855" fmla="*/ 1660297 h 4456314"/>
              <a:gd name="connsiteX1856" fmla="*/ 546546 w 10782861"/>
              <a:gd name="connsiteY1856" fmla="*/ 1657571 h 4456314"/>
              <a:gd name="connsiteX1857" fmla="*/ 537005 w 10782861"/>
              <a:gd name="connsiteY1857" fmla="*/ 1656663 h 4456314"/>
              <a:gd name="connsiteX1858" fmla="*/ 527010 w 10782861"/>
              <a:gd name="connsiteY1858" fmla="*/ 1656209 h 4456314"/>
              <a:gd name="connsiteX1859" fmla="*/ 518377 w 10782861"/>
              <a:gd name="connsiteY1859" fmla="*/ 1656663 h 4456314"/>
              <a:gd name="connsiteX1860" fmla="*/ 514742 w 10782861"/>
              <a:gd name="connsiteY1860" fmla="*/ 1657571 h 4456314"/>
              <a:gd name="connsiteX1861" fmla="*/ 511561 w 10782861"/>
              <a:gd name="connsiteY1861" fmla="*/ 1658935 h 4456314"/>
              <a:gd name="connsiteX1862" fmla="*/ 508381 w 10782861"/>
              <a:gd name="connsiteY1862" fmla="*/ 1659844 h 4456314"/>
              <a:gd name="connsiteX1863" fmla="*/ 505655 w 10782861"/>
              <a:gd name="connsiteY1863" fmla="*/ 1661661 h 4456314"/>
              <a:gd name="connsiteX1864" fmla="*/ 503384 w 10782861"/>
              <a:gd name="connsiteY1864" fmla="*/ 1663023 h 4456314"/>
              <a:gd name="connsiteX1865" fmla="*/ 501112 w 10782861"/>
              <a:gd name="connsiteY1865" fmla="*/ 1665296 h 4456314"/>
              <a:gd name="connsiteX1866" fmla="*/ 497022 w 10782861"/>
              <a:gd name="connsiteY1866" fmla="*/ 1646214 h 4456314"/>
              <a:gd name="connsiteX1867" fmla="*/ 492025 w 10782861"/>
              <a:gd name="connsiteY1867" fmla="*/ 1626222 h 4456314"/>
              <a:gd name="connsiteX1868" fmla="*/ 487026 w 10782861"/>
              <a:gd name="connsiteY1868" fmla="*/ 1607140 h 4456314"/>
              <a:gd name="connsiteX1869" fmla="*/ 485211 w 10782861"/>
              <a:gd name="connsiteY1869" fmla="*/ 1597145 h 4456314"/>
              <a:gd name="connsiteX1870" fmla="*/ 483847 w 10782861"/>
              <a:gd name="connsiteY1870" fmla="*/ 1587603 h 4456314"/>
              <a:gd name="connsiteX1871" fmla="*/ 482938 w 10782861"/>
              <a:gd name="connsiteY1871" fmla="*/ 1578516 h 4456314"/>
              <a:gd name="connsiteX1872" fmla="*/ 482483 w 10782861"/>
              <a:gd name="connsiteY1872" fmla="*/ 1568975 h 4456314"/>
              <a:gd name="connsiteX1873" fmla="*/ 482483 w 10782861"/>
              <a:gd name="connsiteY1873" fmla="*/ 1559889 h 4456314"/>
              <a:gd name="connsiteX1874" fmla="*/ 483847 w 10782861"/>
              <a:gd name="connsiteY1874" fmla="*/ 1550802 h 4456314"/>
              <a:gd name="connsiteX1875" fmla="*/ 486118 w 10782861"/>
              <a:gd name="connsiteY1875" fmla="*/ 1542168 h 4456314"/>
              <a:gd name="connsiteX1876" fmla="*/ 489299 w 10782861"/>
              <a:gd name="connsiteY1876" fmla="*/ 1533537 h 4456314"/>
              <a:gd name="connsiteX1877" fmla="*/ 494297 w 10782861"/>
              <a:gd name="connsiteY1877" fmla="*/ 1525359 h 4456314"/>
              <a:gd name="connsiteX1878" fmla="*/ 497022 w 10782861"/>
              <a:gd name="connsiteY1878" fmla="*/ 1521723 h 4456314"/>
              <a:gd name="connsiteX1879" fmla="*/ 500203 w 10782861"/>
              <a:gd name="connsiteY1879" fmla="*/ 1517180 h 4456314"/>
              <a:gd name="connsiteX1880" fmla="*/ 495660 w 10782861"/>
              <a:gd name="connsiteY1880" fmla="*/ 1504913 h 4456314"/>
              <a:gd name="connsiteX1881" fmla="*/ 492025 w 10782861"/>
              <a:gd name="connsiteY1881" fmla="*/ 1492191 h 4456314"/>
              <a:gd name="connsiteX1882" fmla="*/ 485664 w 10782861"/>
              <a:gd name="connsiteY1882" fmla="*/ 1487648 h 4456314"/>
              <a:gd name="connsiteX1883" fmla="*/ 480212 w 10782861"/>
              <a:gd name="connsiteY1883" fmla="*/ 1482651 h 4456314"/>
              <a:gd name="connsiteX1884" fmla="*/ 474760 w 10782861"/>
              <a:gd name="connsiteY1884" fmla="*/ 1477198 h 4456314"/>
              <a:gd name="connsiteX1885" fmla="*/ 470672 w 10782861"/>
              <a:gd name="connsiteY1885" fmla="*/ 1470838 h 4456314"/>
              <a:gd name="connsiteX1886" fmla="*/ 466582 w 10782861"/>
              <a:gd name="connsiteY1886" fmla="*/ 1464930 h 4456314"/>
              <a:gd name="connsiteX1887" fmla="*/ 462947 w 10782861"/>
              <a:gd name="connsiteY1887" fmla="*/ 1458116 h 4456314"/>
              <a:gd name="connsiteX1888" fmla="*/ 460223 w 10782861"/>
              <a:gd name="connsiteY1888" fmla="*/ 1450847 h 4456314"/>
              <a:gd name="connsiteX1889" fmla="*/ 457495 w 10782861"/>
              <a:gd name="connsiteY1889" fmla="*/ 1443577 h 4456314"/>
              <a:gd name="connsiteX1890" fmla="*/ 454769 w 10782861"/>
              <a:gd name="connsiteY1890" fmla="*/ 1435853 h 4456314"/>
              <a:gd name="connsiteX1891" fmla="*/ 452951 w 10782861"/>
              <a:gd name="connsiteY1891" fmla="*/ 1428130 h 4456314"/>
              <a:gd name="connsiteX1892" fmla="*/ 449317 w 10782861"/>
              <a:gd name="connsiteY1892" fmla="*/ 1412227 h 4456314"/>
              <a:gd name="connsiteX1893" fmla="*/ 442956 w 10782861"/>
              <a:gd name="connsiteY1893" fmla="*/ 1379061 h 4456314"/>
              <a:gd name="connsiteX1894" fmla="*/ 439775 w 10782861"/>
              <a:gd name="connsiteY1894" fmla="*/ 1363158 h 4456314"/>
              <a:gd name="connsiteX1895" fmla="*/ 435232 w 10782861"/>
              <a:gd name="connsiteY1895" fmla="*/ 1347710 h 4456314"/>
              <a:gd name="connsiteX1896" fmla="*/ 432507 w 10782861"/>
              <a:gd name="connsiteY1896" fmla="*/ 1340441 h 4456314"/>
              <a:gd name="connsiteX1897" fmla="*/ 429779 w 10782861"/>
              <a:gd name="connsiteY1897" fmla="*/ 1333171 h 4456314"/>
              <a:gd name="connsiteX1898" fmla="*/ 426600 w 10782861"/>
              <a:gd name="connsiteY1898" fmla="*/ 1326811 h 4456314"/>
              <a:gd name="connsiteX1899" fmla="*/ 422965 w 10782861"/>
              <a:gd name="connsiteY1899" fmla="*/ 1320450 h 4456314"/>
              <a:gd name="connsiteX1900" fmla="*/ 419330 w 10782861"/>
              <a:gd name="connsiteY1900" fmla="*/ 1314544 h 4456314"/>
              <a:gd name="connsiteX1901" fmla="*/ 414333 w 10782861"/>
              <a:gd name="connsiteY1901" fmla="*/ 1309092 h 4456314"/>
              <a:gd name="connsiteX1902" fmla="*/ 408881 w 10782861"/>
              <a:gd name="connsiteY1902" fmla="*/ 1304094 h 4456314"/>
              <a:gd name="connsiteX1903" fmla="*/ 402975 w 10782861"/>
              <a:gd name="connsiteY1903" fmla="*/ 1300005 h 4456314"/>
              <a:gd name="connsiteX1904" fmla="*/ 396613 w 10782861"/>
              <a:gd name="connsiteY1904" fmla="*/ 1295915 h 4456314"/>
              <a:gd name="connsiteX1905" fmla="*/ 388890 w 10782861"/>
              <a:gd name="connsiteY1905" fmla="*/ 1292736 h 4456314"/>
              <a:gd name="connsiteX1906" fmla="*/ 380712 w 10782861"/>
              <a:gd name="connsiteY1906" fmla="*/ 1290463 h 4456314"/>
              <a:gd name="connsiteX1907" fmla="*/ 372079 w 10782861"/>
              <a:gd name="connsiteY1907" fmla="*/ 1288646 h 4456314"/>
              <a:gd name="connsiteX1908" fmla="*/ 367989 w 10782861"/>
              <a:gd name="connsiteY1908" fmla="*/ 1285466 h 4456314"/>
              <a:gd name="connsiteX1909" fmla="*/ 365264 w 10782861"/>
              <a:gd name="connsiteY1909" fmla="*/ 1281376 h 4456314"/>
              <a:gd name="connsiteX1910" fmla="*/ 363445 w 10782861"/>
              <a:gd name="connsiteY1910" fmla="*/ 1277288 h 4456314"/>
              <a:gd name="connsiteX1911" fmla="*/ 362992 w 10782861"/>
              <a:gd name="connsiteY1911" fmla="*/ 1273198 h 4456314"/>
              <a:gd name="connsiteX1912" fmla="*/ 363445 w 10782861"/>
              <a:gd name="connsiteY1912" fmla="*/ 1269110 h 4456314"/>
              <a:gd name="connsiteX1913" fmla="*/ 365264 w 10782861"/>
              <a:gd name="connsiteY1913" fmla="*/ 1265475 h 4456314"/>
              <a:gd name="connsiteX1914" fmla="*/ 367535 w 10782861"/>
              <a:gd name="connsiteY1914" fmla="*/ 1260932 h 4456314"/>
              <a:gd name="connsiteX1915" fmla="*/ 369353 w 10782861"/>
              <a:gd name="connsiteY1915" fmla="*/ 1257297 h 4456314"/>
              <a:gd name="connsiteX1916" fmla="*/ 374805 w 10782861"/>
              <a:gd name="connsiteY1916" fmla="*/ 1249573 h 4456314"/>
              <a:gd name="connsiteX1917" fmla="*/ 380257 w 10782861"/>
              <a:gd name="connsiteY1917" fmla="*/ 1242758 h 4456314"/>
              <a:gd name="connsiteX1918" fmla="*/ 384800 w 10782861"/>
              <a:gd name="connsiteY1918" fmla="*/ 1237306 h 4456314"/>
              <a:gd name="connsiteX1919" fmla="*/ 385255 w 10782861"/>
              <a:gd name="connsiteY1919" fmla="*/ 1234580 h 4456314"/>
              <a:gd name="connsiteX1920" fmla="*/ 385255 w 10782861"/>
              <a:gd name="connsiteY1920" fmla="*/ 1232763 h 4456314"/>
              <a:gd name="connsiteX1921" fmla="*/ 384800 w 10782861"/>
              <a:gd name="connsiteY1921" fmla="*/ 1230945 h 4456314"/>
              <a:gd name="connsiteX1922" fmla="*/ 383437 w 10782861"/>
              <a:gd name="connsiteY1922" fmla="*/ 1229128 h 4456314"/>
              <a:gd name="connsiteX1923" fmla="*/ 379803 w 10782861"/>
              <a:gd name="connsiteY1923" fmla="*/ 1225947 h 4456314"/>
              <a:gd name="connsiteX1924" fmla="*/ 374351 w 10782861"/>
              <a:gd name="connsiteY1924" fmla="*/ 1222767 h 4456314"/>
              <a:gd name="connsiteX1925" fmla="*/ 368898 w 10782861"/>
              <a:gd name="connsiteY1925" fmla="*/ 1219586 h 4456314"/>
              <a:gd name="connsiteX1926" fmla="*/ 362992 w 10782861"/>
              <a:gd name="connsiteY1926" fmla="*/ 1216406 h 4456314"/>
              <a:gd name="connsiteX1927" fmla="*/ 357540 w 10782861"/>
              <a:gd name="connsiteY1927" fmla="*/ 1211407 h 4456314"/>
              <a:gd name="connsiteX1928" fmla="*/ 354814 w 10782861"/>
              <a:gd name="connsiteY1928" fmla="*/ 1208681 h 4456314"/>
              <a:gd name="connsiteX1929" fmla="*/ 353450 w 10782861"/>
              <a:gd name="connsiteY1929" fmla="*/ 1205955 h 4456314"/>
              <a:gd name="connsiteX1930" fmla="*/ 351634 w 10782861"/>
              <a:gd name="connsiteY1930" fmla="*/ 1202776 h 4456314"/>
              <a:gd name="connsiteX1931" fmla="*/ 350725 w 10782861"/>
              <a:gd name="connsiteY1931" fmla="*/ 1199595 h 4456314"/>
              <a:gd name="connsiteX1932" fmla="*/ 345727 w 10782861"/>
              <a:gd name="connsiteY1932" fmla="*/ 1171881 h 4456314"/>
              <a:gd name="connsiteX1933" fmla="*/ 341639 w 10782861"/>
              <a:gd name="connsiteY1933" fmla="*/ 1140531 h 4456314"/>
              <a:gd name="connsiteX1934" fmla="*/ 336640 w 10782861"/>
              <a:gd name="connsiteY1934" fmla="*/ 1106456 h 4456314"/>
              <a:gd name="connsiteX1935" fmla="*/ 331643 w 10782861"/>
              <a:gd name="connsiteY1935" fmla="*/ 1070562 h 4456314"/>
              <a:gd name="connsiteX1936" fmla="*/ 325281 w 10782861"/>
              <a:gd name="connsiteY1936" fmla="*/ 1033306 h 4456314"/>
              <a:gd name="connsiteX1937" fmla="*/ 322103 w 10782861"/>
              <a:gd name="connsiteY1937" fmla="*/ 1014678 h 4456314"/>
              <a:gd name="connsiteX1938" fmla="*/ 318466 w 10782861"/>
              <a:gd name="connsiteY1938" fmla="*/ 996959 h 4456314"/>
              <a:gd name="connsiteX1939" fmla="*/ 313923 w 10782861"/>
              <a:gd name="connsiteY1939" fmla="*/ 979240 h 4456314"/>
              <a:gd name="connsiteX1940" fmla="*/ 308926 w 10782861"/>
              <a:gd name="connsiteY1940" fmla="*/ 961520 h 4456314"/>
              <a:gd name="connsiteX1941" fmla="*/ 304383 w 10782861"/>
              <a:gd name="connsiteY1941" fmla="*/ 944710 h 4456314"/>
              <a:gd name="connsiteX1942" fmla="*/ 298475 w 10782861"/>
              <a:gd name="connsiteY1942" fmla="*/ 928354 h 4456314"/>
              <a:gd name="connsiteX1943" fmla="*/ 294841 w 10782861"/>
              <a:gd name="connsiteY1943" fmla="*/ 919721 h 4456314"/>
              <a:gd name="connsiteX1944" fmla="*/ 289844 w 10782861"/>
              <a:gd name="connsiteY1944" fmla="*/ 909725 h 4456314"/>
              <a:gd name="connsiteX1945" fmla="*/ 283938 w 10782861"/>
              <a:gd name="connsiteY1945" fmla="*/ 899276 h 4456314"/>
              <a:gd name="connsiteX1946" fmla="*/ 280302 w 10782861"/>
              <a:gd name="connsiteY1946" fmla="*/ 893824 h 4456314"/>
              <a:gd name="connsiteX1947" fmla="*/ 276667 w 10782861"/>
              <a:gd name="connsiteY1947" fmla="*/ 888372 h 4456314"/>
              <a:gd name="connsiteX1948" fmla="*/ 272577 w 10782861"/>
              <a:gd name="connsiteY1948" fmla="*/ 884281 h 4456314"/>
              <a:gd name="connsiteX1949" fmla="*/ 268489 w 10782861"/>
              <a:gd name="connsiteY1949" fmla="*/ 879738 h 4456314"/>
              <a:gd name="connsiteX1950" fmla="*/ 263945 w 10782861"/>
              <a:gd name="connsiteY1950" fmla="*/ 876103 h 4456314"/>
              <a:gd name="connsiteX1951" fmla="*/ 259402 w 10782861"/>
              <a:gd name="connsiteY1951" fmla="*/ 872924 h 4456314"/>
              <a:gd name="connsiteX1952" fmla="*/ 254404 w 10782861"/>
              <a:gd name="connsiteY1952" fmla="*/ 871106 h 4456314"/>
              <a:gd name="connsiteX1953" fmla="*/ 249860 w 10782861"/>
              <a:gd name="connsiteY1953" fmla="*/ 869743 h 4456314"/>
              <a:gd name="connsiteX1954" fmla="*/ 244863 w 10782861"/>
              <a:gd name="connsiteY1954" fmla="*/ 869743 h 4456314"/>
              <a:gd name="connsiteX1955" fmla="*/ 239411 w 10782861"/>
              <a:gd name="connsiteY1955" fmla="*/ 870651 h 4456314"/>
              <a:gd name="connsiteX1956" fmla="*/ 239411 w 10782861"/>
              <a:gd name="connsiteY1956" fmla="*/ 867471 h 4456314"/>
              <a:gd name="connsiteX1957" fmla="*/ 239411 w 10782861"/>
              <a:gd name="connsiteY1957" fmla="*/ 864745 h 4456314"/>
              <a:gd name="connsiteX1958" fmla="*/ 240320 w 10782861"/>
              <a:gd name="connsiteY1958" fmla="*/ 862019 h 4456314"/>
              <a:gd name="connsiteX1959" fmla="*/ 242137 w 10782861"/>
              <a:gd name="connsiteY1959" fmla="*/ 859747 h 4456314"/>
              <a:gd name="connsiteX1960" fmla="*/ 244863 w 10782861"/>
              <a:gd name="connsiteY1960" fmla="*/ 857021 h 4456314"/>
              <a:gd name="connsiteX1961" fmla="*/ 247135 w 10782861"/>
              <a:gd name="connsiteY1961" fmla="*/ 855659 h 4456314"/>
              <a:gd name="connsiteX1962" fmla="*/ 253495 w 10782861"/>
              <a:gd name="connsiteY1962" fmla="*/ 852024 h 4456314"/>
              <a:gd name="connsiteX1963" fmla="*/ 261219 w 10782861"/>
              <a:gd name="connsiteY1963" fmla="*/ 847935 h 4456314"/>
              <a:gd name="connsiteX1964" fmla="*/ 268942 w 10782861"/>
              <a:gd name="connsiteY1964" fmla="*/ 844754 h 4456314"/>
              <a:gd name="connsiteX1965" fmla="*/ 276667 w 10782861"/>
              <a:gd name="connsiteY1965" fmla="*/ 841574 h 4456314"/>
              <a:gd name="connsiteX1966" fmla="*/ 284392 w 10782861"/>
              <a:gd name="connsiteY1966" fmla="*/ 838394 h 4456314"/>
              <a:gd name="connsiteX1967" fmla="*/ 276212 w 10782861"/>
              <a:gd name="connsiteY1967" fmla="*/ 825218 h 4456314"/>
              <a:gd name="connsiteX1968" fmla="*/ 268489 w 10782861"/>
              <a:gd name="connsiteY1968" fmla="*/ 812496 h 4456314"/>
              <a:gd name="connsiteX1969" fmla="*/ 261219 w 10782861"/>
              <a:gd name="connsiteY1969" fmla="*/ 800229 h 4456314"/>
              <a:gd name="connsiteX1970" fmla="*/ 254404 w 10782861"/>
              <a:gd name="connsiteY1970" fmla="*/ 787053 h 4456314"/>
              <a:gd name="connsiteX1971" fmla="*/ 248498 w 10782861"/>
              <a:gd name="connsiteY1971" fmla="*/ 774786 h 4456314"/>
              <a:gd name="connsiteX1972" fmla="*/ 243046 w 10782861"/>
              <a:gd name="connsiteY1972" fmla="*/ 762065 h 4456314"/>
              <a:gd name="connsiteX1973" fmla="*/ 238049 w 10782861"/>
              <a:gd name="connsiteY1973" fmla="*/ 750252 h 4456314"/>
              <a:gd name="connsiteX1974" fmla="*/ 233504 w 10782861"/>
              <a:gd name="connsiteY1974" fmla="*/ 737983 h 4456314"/>
              <a:gd name="connsiteX1975" fmla="*/ 229869 w 10782861"/>
              <a:gd name="connsiteY1975" fmla="*/ 726171 h 4456314"/>
              <a:gd name="connsiteX1976" fmla="*/ 226691 w 10782861"/>
              <a:gd name="connsiteY1976" fmla="*/ 713449 h 4456314"/>
              <a:gd name="connsiteX1977" fmla="*/ 223963 w 10782861"/>
              <a:gd name="connsiteY1977" fmla="*/ 701636 h 4456314"/>
              <a:gd name="connsiteX1978" fmla="*/ 221691 w 10782861"/>
              <a:gd name="connsiteY1978" fmla="*/ 689370 h 4456314"/>
              <a:gd name="connsiteX1979" fmla="*/ 219874 w 10782861"/>
              <a:gd name="connsiteY1979" fmla="*/ 677557 h 4456314"/>
              <a:gd name="connsiteX1980" fmla="*/ 218966 w 10782861"/>
              <a:gd name="connsiteY1980" fmla="*/ 665744 h 4456314"/>
              <a:gd name="connsiteX1981" fmla="*/ 218511 w 10782861"/>
              <a:gd name="connsiteY1981" fmla="*/ 653023 h 4456314"/>
              <a:gd name="connsiteX1982" fmla="*/ 218058 w 10782861"/>
              <a:gd name="connsiteY1982" fmla="*/ 640755 h 4456314"/>
              <a:gd name="connsiteX1983" fmla="*/ 217149 w 10782861"/>
              <a:gd name="connsiteY1983" fmla="*/ 638484 h 4456314"/>
              <a:gd name="connsiteX1984" fmla="*/ 215785 w 10782861"/>
              <a:gd name="connsiteY1984" fmla="*/ 637120 h 4456314"/>
              <a:gd name="connsiteX1985" fmla="*/ 213968 w 10782861"/>
              <a:gd name="connsiteY1985" fmla="*/ 635303 h 4456314"/>
              <a:gd name="connsiteX1986" fmla="*/ 212150 w 10782861"/>
              <a:gd name="connsiteY1986" fmla="*/ 634394 h 4456314"/>
              <a:gd name="connsiteX1987" fmla="*/ 209878 w 10782861"/>
              <a:gd name="connsiteY1987" fmla="*/ 633940 h 4456314"/>
              <a:gd name="connsiteX1988" fmla="*/ 207609 w 10782861"/>
              <a:gd name="connsiteY1988" fmla="*/ 633940 h 4456314"/>
              <a:gd name="connsiteX1989" fmla="*/ 202155 w 10782861"/>
              <a:gd name="connsiteY1989" fmla="*/ 633940 h 4456314"/>
              <a:gd name="connsiteX1990" fmla="*/ 196703 w 10782861"/>
              <a:gd name="connsiteY1990" fmla="*/ 634849 h 4456314"/>
              <a:gd name="connsiteX1991" fmla="*/ 190796 w 10782861"/>
              <a:gd name="connsiteY1991" fmla="*/ 635758 h 4456314"/>
              <a:gd name="connsiteX1992" fmla="*/ 184890 w 10782861"/>
              <a:gd name="connsiteY1992" fmla="*/ 637120 h 4456314"/>
              <a:gd name="connsiteX1993" fmla="*/ 179438 w 10782861"/>
              <a:gd name="connsiteY1993" fmla="*/ 637575 h 4456314"/>
              <a:gd name="connsiteX1994" fmla="*/ 180802 w 10782861"/>
              <a:gd name="connsiteY1994" fmla="*/ 631668 h 4456314"/>
              <a:gd name="connsiteX1995" fmla="*/ 181709 w 10782861"/>
              <a:gd name="connsiteY1995" fmla="*/ 626216 h 4456314"/>
              <a:gd name="connsiteX1996" fmla="*/ 182164 w 10782861"/>
              <a:gd name="connsiteY1996" fmla="*/ 615767 h 4456314"/>
              <a:gd name="connsiteX1997" fmla="*/ 181709 w 10782861"/>
              <a:gd name="connsiteY1997" fmla="*/ 606680 h 4456314"/>
              <a:gd name="connsiteX1998" fmla="*/ 179893 w 10782861"/>
              <a:gd name="connsiteY1998" fmla="*/ 598047 h 4456314"/>
              <a:gd name="connsiteX1999" fmla="*/ 178074 w 10782861"/>
              <a:gd name="connsiteY1999" fmla="*/ 589869 h 4456314"/>
              <a:gd name="connsiteX2000" fmla="*/ 175803 w 10782861"/>
              <a:gd name="connsiteY2000" fmla="*/ 583054 h 4456314"/>
              <a:gd name="connsiteX2001" fmla="*/ 170351 w 10782861"/>
              <a:gd name="connsiteY2001" fmla="*/ 569424 h 4456314"/>
              <a:gd name="connsiteX2002" fmla="*/ 167625 w 10782861"/>
              <a:gd name="connsiteY2002" fmla="*/ 563063 h 4456314"/>
              <a:gd name="connsiteX2003" fmla="*/ 166263 w 10782861"/>
              <a:gd name="connsiteY2003" fmla="*/ 556702 h 4456314"/>
              <a:gd name="connsiteX2004" fmla="*/ 164900 w 10782861"/>
              <a:gd name="connsiteY2004" fmla="*/ 550342 h 4456314"/>
              <a:gd name="connsiteX2005" fmla="*/ 164900 w 10782861"/>
              <a:gd name="connsiteY2005" fmla="*/ 543525 h 4456314"/>
              <a:gd name="connsiteX2006" fmla="*/ 164900 w 10782861"/>
              <a:gd name="connsiteY2006" fmla="*/ 540346 h 4456314"/>
              <a:gd name="connsiteX2007" fmla="*/ 166263 w 10782861"/>
              <a:gd name="connsiteY2007" fmla="*/ 536711 h 4456314"/>
              <a:gd name="connsiteX2008" fmla="*/ 167170 w 10782861"/>
              <a:gd name="connsiteY2008" fmla="*/ 533076 h 4456314"/>
              <a:gd name="connsiteX2009" fmla="*/ 168079 w 10782861"/>
              <a:gd name="connsiteY2009" fmla="*/ 528987 h 4456314"/>
              <a:gd name="connsiteX2010" fmla="*/ 170351 w 10782861"/>
              <a:gd name="connsiteY2010" fmla="*/ 525352 h 4456314"/>
              <a:gd name="connsiteX2011" fmla="*/ 172622 w 10782861"/>
              <a:gd name="connsiteY2011" fmla="*/ 521717 h 4456314"/>
              <a:gd name="connsiteX2012" fmla="*/ 178984 w 10782861"/>
              <a:gd name="connsiteY2012" fmla="*/ 513085 h 4456314"/>
              <a:gd name="connsiteX2013" fmla="*/ 178529 w 10782861"/>
              <a:gd name="connsiteY2013" fmla="*/ 506724 h 4456314"/>
              <a:gd name="connsiteX2014" fmla="*/ 177621 w 10782861"/>
              <a:gd name="connsiteY2014" fmla="*/ 502635 h 4456314"/>
              <a:gd name="connsiteX2015" fmla="*/ 175803 w 10782861"/>
              <a:gd name="connsiteY2015" fmla="*/ 499000 h 4456314"/>
              <a:gd name="connsiteX2016" fmla="*/ 173077 w 10782861"/>
              <a:gd name="connsiteY2016" fmla="*/ 496274 h 4456314"/>
              <a:gd name="connsiteX2017" fmla="*/ 170351 w 10782861"/>
              <a:gd name="connsiteY2017" fmla="*/ 494457 h 4456314"/>
              <a:gd name="connsiteX2018" fmla="*/ 166716 w 10782861"/>
              <a:gd name="connsiteY2018" fmla="*/ 493094 h 4456314"/>
              <a:gd name="connsiteX2019" fmla="*/ 163535 w 10782861"/>
              <a:gd name="connsiteY2019" fmla="*/ 492186 h 4456314"/>
              <a:gd name="connsiteX2020" fmla="*/ 158992 w 10782861"/>
              <a:gd name="connsiteY2020" fmla="*/ 491277 h 4456314"/>
              <a:gd name="connsiteX2021" fmla="*/ 150815 w 10782861"/>
              <a:gd name="connsiteY2021" fmla="*/ 490822 h 4456314"/>
              <a:gd name="connsiteX2022" fmla="*/ 147180 w 10782861"/>
              <a:gd name="connsiteY2022" fmla="*/ 490368 h 4456314"/>
              <a:gd name="connsiteX2023" fmla="*/ 143544 w 10782861"/>
              <a:gd name="connsiteY2023" fmla="*/ 489005 h 4456314"/>
              <a:gd name="connsiteX2024" fmla="*/ 140365 w 10782861"/>
              <a:gd name="connsiteY2024" fmla="*/ 488096 h 4456314"/>
              <a:gd name="connsiteX2025" fmla="*/ 137638 w 10782861"/>
              <a:gd name="connsiteY2025" fmla="*/ 485825 h 4456314"/>
              <a:gd name="connsiteX2026" fmla="*/ 134912 w 10782861"/>
              <a:gd name="connsiteY2026" fmla="*/ 483099 h 4456314"/>
              <a:gd name="connsiteX2027" fmla="*/ 133095 w 10782861"/>
              <a:gd name="connsiteY2027" fmla="*/ 479464 h 4456314"/>
              <a:gd name="connsiteX2028" fmla="*/ 134912 w 10782861"/>
              <a:gd name="connsiteY2028" fmla="*/ 471740 h 4456314"/>
              <a:gd name="connsiteX2029" fmla="*/ 136276 w 10782861"/>
              <a:gd name="connsiteY2029" fmla="*/ 463562 h 4456314"/>
              <a:gd name="connsiteX2030" fmla="*/ 138092 w 10782861"/>
              <a:gd name="connsiteY2030" fmla="*/ 454475 h 4456314"/>
              <a:gd name="connsiteX2031" fmla="*/ 138547 w 10782861"/>
              <a:gd name="connsiteY2031" fmla="*/ 445388 h 4456314"/>
              <a:gd name="connsiteX2032" fmla="*/ 139001 w 10782861"/>
              <a:gd name="connsiteY2032" fmla="*/ 435847 h 4456314"/>
              <a:gd name="connsiteX2033" fmla="*/ 139456 w 10782861"/>
              <a:gd name="connsiteY2033" fmla="*/ 425396 h 4456314"/>
              <a:gd name="connsiteX2034" fmla="*/ 139001 w 10782861"/>
              <a:gd name="connsiteY2034" fmla="*/ 404044 h 4456314"/>
              <a:gd name="connsiteX2035" fmla="*/ 137638 w 10782861"/>
              <a:gd name="connsiteY2035" fmla="*/ 381326 h 4456314"/>
              <a:gd name="connsiteX2036" fmla="*/ 134004 w 10782861"/>
              <a:gd name="connsiteY2036" fmla="*/ 358154 h 4456314"/>
              <a:gd name="connsiteX2037" fmla="*/ 130369 w 10782861"/>
              <a:gd name="connsiteY2037" fmla="*/ 334075 h 4456314"/>
              <a:gd name="connsiteX2038" fmla="*/ 125370 w 10782861"/>
              <a:gd name="connsiteY2038" fmla="*/ 310903 h 4456314"/>
              <a:gd name="connsiteX2039" fmla="*/ 121736 w 10782861"/>
              <a:gd name="connsiteY2039" fmla="*/ 295910 h 4456314"/>
              <a:gd name="connsiteX2040" fmla="*/ 116284 w 10782861"/>
              <a:gd name="connsiteY2040" fmla="*/ 278190 h 4456314"/>
              <a:gd name="connsiteX2041" fmla="*/ 109923 w 10782861"/>
              <a:gd name="connsiteY2041" fmla="*/ 259563 h 4456314"/>
              <a:gd name="connsiteX2042" fmla="*/ 103108 w 10782861"/>
              <a:gd name="connsiteY2042" fmla="*/ 241389 h 4456314"/>
              <a:gd name="connsiteX2043" fmla="*/ 89478 w 10782861"/>
              <a:gd name="connsiteY2043" fmla="*/ 207312 h 4456314"/>
              <a:gd name="connsiteX2044" fmla="*/ 79029 w 10782861"/>
              <a:gd name="connsiteY2044" fmla="*/ 183687 h 4456314"/>
              <a:gd name="connsiteX2045" fmla="*/ 77210 w 10782861"/>
              <a:gd name="connsiteY2045" fmla="*/ 178235 h 4456314"/>
              <a:gd name="connsiteX2046" fmla="*/ 73575 w 10782861"/>
              <a:gd name="connsiteY2046" fmla="*/ 172783 h 4456314"/>
              <a:gd name="connsiteX2047" fmla="*/ 67215 w 10782861"/>
              <a:gd name="connsiteY2047" fmla="*/ 162787 h 4456314"/>
              <a:gd name="connsiteX2048" fmla="*/ 59037 w 10782861"/>
              <a:gd name="connsiteY2048" fmla="*/ 152338 h 4456314"/>
              <a:gd name="connsiteX2049" fmla="*/ 51769 w 10782861"/>
              <a:gd name="connsiteY2049" fmla="*/ 142796 h 4456314"/>
              <a:gd name="connsiteX2050" fmla="*/ 43589 w 10782861"/>
              <a:gd name="connsiteY2050" fmla="*/ 132801 h 4456314"/>
              <a:gd name="connsiteX2051" fmla="*/ 36321 w 10782861"/>
              <a:gd name="connsiteY2051" fmla="*/ 123260 h 4456314"/>
              <a:gd name="connsiteX2052" fmla="*/ 33140 w 10782861"/>
              <a:gd name="connsiteY2052" fmla="*/ 117808 h 4456314"/>
              <a:gd name="connsiteX2053" fmla="*/ 29959 w 10782861"/>
              <a:gd name="connsiteY2053" fmla="*/ 112809 h 4456314"/>
              <a:gd name="connsiteX2054" fmla="*/ 27688 w 10782861"/>
              <a:gd name="connsiteY2054" fmla="*/ 108266 h 4456314"/>
              <a:gd name="connsiteX2055" fmla="*/ 25870 w 10782861"/>
              <a:gd name="connsiteY2055" fmla="*/ 102814 h 4456314"/>
              <a:gd name="connsiteX2056" fmla="*/ 19963 w 10782861"/>
              <a:gd name="connsiteY2056" fmla="*/ 82823 h 4456314"/>
              <a:gd name="connsiteX2057" fmla="*/ 14511 w 10782861"/>
              <a:gd name="connsiteY2057" fmla="*/ 62832 h 4456314"/>
              <a:gd name="connsiteX2058" fmla="*/ 9060 w 10782861"/>
              <a:gd name="connsiteY2058" fmla="*/ 42841 h 4456314"/>
              <a:gd name="connsiteX2059" fmla="*/ 4517 w 10782861"/>
              <a:gd name="connsiteY2059" fmla="*/ 22396 h 4456314"/>
              <a:gd name="connsiteX2060" fmla="*/ 427 w 10782861"/>
              <a:gd name="connsiteY2060" fmla="*/ 2405 h 445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Lst>
            <a:rect l="l" t="t" r="r" b="b"/>
            <a:pathLst>
              <a:path w="10782861" h="4456314">
                <a:moveTo>
                  <a:pt x="8131796" y="3836140"/>
                </a:moveTo>
                <a:lnTo>
                  <a:pt x="8132245" y="3838866"/>
                </a:lnTo>
                <a:lnTo>
                  <a:pt x="8133147" y="3841592"/>
                </a:lnTo>
                <a:lnTo>
                  <a:pt x="8133596" y="3847044"/>
                </a:lnTo>
                <a:lnTo>
                  <a:pt x="8133147" y="3852951"/>
                </a:lnTo>
                <a:lnTo>
                  <a:pt x="8131345" y="3859312"/>
                </a:lnTo>
                <a:lnTo>
                  <a:pt x="8128643" y="3866126"/>
                </a:lnTo>
                <a:lnTo>
                  <a:pt x="8125493" y="3872942"/>
                </a:lnTo>
                <a:lnTo>
                  <a:pt x="8121891" y="3879303"/>
                </a:lnTo>
                <a:lnTo>
                  <a:pt x="8116938" y="3885664"/>
                </a:lnTo>
                <a:lnTo>
                  <a:pt x="8111985" y="3892478"/>
                </a:lnTo>
                <a:lnTo>
                  <a:pt x="8107482" y="3898385"/>
                </a:lnTo>
                <a:lnTo>
                  <a:pt x="8101629" y="3903837"/>
                </a:lnTo>
                <a:lnTo>
                  <a:pt x="8096225" y="3909290"/>
                </a:lnTo>
                <a:lnTo>
                  <a:pt x="8090823" y="3913833"/>
                </a:lnTo>
                <a:lnTo>
                  <a:pt x="8084969" y="3918376"/>
                </a:lnTo>
                <a:lnTo>
                  <a:pt x="8079566" y="3921556"/>
                </a:lnTo>
                <a:lnTo>
                  <a:pt x="8074613" y="3924282"/>
                </a:lnTo>
                <a:lnTo>
                  <a:pt x="8065159" y="3928372"/>
                </a:lnTo>
                <a:lnTo>
                  <a:pt x="8053003" y="3931552"/>
                </a:lnTo>
                <a:lnTo>
                  <a:pt x="8046248" y="3933369"/>
                </a:lnTo>
                <a:lnTo>
                  <a:pt x="8039495" y="3935186"/>
                </a:lnTo>
                <a:lnTo>
                  <a:pt x="8031841" y="3935641"/>
                </a:lnTo>
                <a:lnTo>
                  <a:pt x="8025087" y="3936095"/>
                </a:lnTo>
                <a:lnTo>
                  <a:pt x="8017883" y="3935641"/>
                </a:lnTo>
                <a:lnTo>
                  <a:pt x="8011129" y="3935186"/>
                </a:lnTo>
                <a:lnTo>
                  <a:pt x="8004825" y="3933369"/>
                </a:lnTo>
                <a:lnTo>
                  <a:pt x="7998973" y="3930643"/>
                </a:lnTo>
                <a:lnTo>
                  <a:pt x="7994019" y="3927008"/>
                </a:lnTo>
                <a:lnTo>
                  <a:pt x="7991318" y="3925191"/>
                </a:lnTo>
                <a:lnTo>
                  <a:pt x="7989067" y="3922465"/>
                </a:lnTo>
                <a:lnTo>
                  <a:pt x="7987716" y="3919739"/>
                </a:lnTo>
                <a:lnTo>
                  <a:pt x="7985915" y="3917013"/>
                </a:lnTo>
                <a:lnTo>
                  <a:pt x="7985015" y="3913833"/>
                </a:lnTo>
                <a:lnTo>
                  <a:pt x="7983663" y="3910198"/>
                </a:lnTo>
                <a:lnTo>
                  <a:pt x="7996271" y="3908381"/>
                </a:lnTo>
                <a:lnTo>
                  <a:pt x="8006627" y="3906564"/>
                </a:lnTo>
                <a:lnTo>
                  <a:pt x="8016532" y="3903837"/>
                </a:lnTo>
                <a:lnTo>
                  <a:pt x="8025537" y="3899748"/>
                </a:lnTo>
                <a:lnTo>
                  <a:pt x="8033641" y="3896113"/>
                </a:lnTo>
                <a:lnTo>
                  <a:pt x="8040845" y="3892025"/>
                </a:lnTo>
                <a:lnTo>
                  <a:pt x="8048499" y="3887481"/>
                </a:lnTo>
                <a:lnTo>
                  <a:pt x="8055253" y="3882483"/>
                </a:lnTo>
                <a:lnTo>
                  <a:pt x="8070111" y="3872034"/>
                </a:lnTo>
                <a:lnTo>
                  <a:pt x="8086321" y="3859766"/>
                </a:lnTo>
                <a:lnTo>
                  <a:pt x="8096225" y="3853860"/>
                </a:lnTo>
                <a:lnTo>
                  <a:pt x="8106582" y="3847953"/>
                </a:lnTo>
                <a:lnTo>
                  <a:pt x="8118738" y="3842047"/>
                </a:lnTo>
                <a:close/>
                <a:moveTo>
                  <a:pt x="10719253" y="517174"/>
                </a:moveTo>
                <a:lnTo>
                  <a:pt x="10723798" y="517174"/>
                </a:lnTo>
                <a:lnTo>
                  <a:pt x="10727887" y="517628"/>
                </a:lnTo>
                <a:lnTo>
                  <a:pt x="10731068" y="519452"/>
                </a:lnTo>
                <a:lnTo>
                  <a:pt x="10733339" y="520819"/>
                </a:lnTo>
                <a:lnTo>
                  <a:pt x="10734702" y="523552"/>
                </a:lnTo>
                <a:lnTo>
                  <a:pt x="10736520" y="526740"/>
                </a:lnTo>
                <a:lnTo>
                  <a:pt x="10736973" y="530840"/>
                </a:lnTo>
                <a:lnTo>
                  <a:pt x="10736973" y="534938"/>
                </a:lnTo>
                <a:lnTo>
                  <a:pt x="10736520" y="539950"/>
                </a:lnTo>
                <a:lnTo>
                  <a:pt x="10735156" y="545416"/>
                </a:lnTo>
                <a:lnTo>
                  <a:pt x="10732430" y="556804"/>
                </a:lnTo>
                <a:lnTo>
                  <a:pt x="10728795" y="569101"/>
                </a:lnTo>
                <a:lnTo>
                  <a:pt x="10720164" y="595522"/>
                </a:lnTo>
                <a:lnTo>
                  <a:pt x="10715165" y="609187"/>
                </a:lnTo>
                <a:lnTo>
                  <a:pt x="10711530" y="621486"/>
                </a:lnTo>
                <a:lnTo>
                  <a:pt x="10708804" y="633329"/>
                </a:lnTo>
                <a:lnTo>
                  <a:pt x="10708349" y="639706"/>
                </a:lnTo>
                <a:lnTo>
                  <a:pt x="10707896" y="644261"/>
                </a:lnTo>
                <a:lnTo>
                  <a:pt x="10707896" y="649272"/>
                </a:lnTo>
                <a:lnTo>
                  <a:pt x="10708349" y="653372"/>
                </a:lnTo>
                <a:lnTo>
                  <a:pt x="10709259" y="657471"/>
                </a:lnTo>
                <a:lnTo>
                  <a:pt x="10711530" y="660659"/>
                </a:lnTo>
                <a:lnTo>
                  <a:pt x="10707896" y="659748"/>
                </a:lnTo>
                <a:lnTo>
                  <a:pt x="10704714" y="659748"/>
                </a:lnTo>
                <a:lnTo>
                  <a:pt x="10701990" y="660204"/>
                </a:lnTo>
                <a:lnTo>
                  <a:pt x="10699262" y="661115"/>
                </a:lnTo>
                <a:lnTo>
                  <a:pt x="10696538" y="662937"/>
                </a:lnTo>
                <a:lnTo>
                  <a:pt x="10694265" y="664759"/>
                </a:lnTo>
                <a:lnTo>
                  <a:pt x="10692448" y="667037"/>
                </a:lnTo>
                <a:lnTo>
                  <a:pt x="10691086" y="669770"/>
                </a:lnTo>
                <a:lnTo>
                  <a:pt x="10687905" y="675691"/>
                </a:lnTo>
                <a:lnTo>
                  <a:pt x="10684723" y="682069"/>
                </a:lnTo>
                <a:lnTo>
                  <a:pt x="10681999" y="687991"/>
                </a:lnTo>
                <a:lnTo>
                  <a:pt x="10678818" y="694367"/>
                </a:lnTo>
                <a:lnTo>
                  <a:pt x="10673366" y="689812"/>
                </a:lnTo>
                <a:lnTo>
                  <a:pt x="10668822" y="684802"/>
                </a:lnTo>
                <a:lnTo>
                  <a:pt x="10665643" y="680246"/>
                </a:lnTo>
                <a:lnTo>
                  <a:pt x="10662915" y="674781"/>
                </a:lnTo>
                <a:lnTo>
                  <a:pt x="10661553" y="669314"/>
                </a:lnTo>
                <a:lnTo>
                  <a:pt x="10660190" y="663848"/>
                </a:lnTo>
                <a:lnTo>
                  <a:pt x="10659735" y="657927"/>
                </a:lnTo>
                <a:lnTo>
                  <a:pt x="10660190" y="652005"/>
                </a:lnTo>
                <a:lnTo>
                  <a:pt x="10660644" y="646084"/>
                </a:lnTo>
                <a:lnTo>
                  <a:pt x="10662461" y="640162"/>
                </a:lnTo>
                <a:lnTo>
                  <a:pt x="10663825" y="633329"/>
                </a:lnTo>
                <a:lnTo>
                  <a:pt x="10666096" y="626951"/>
                </a:lnTo>
                <a:lnTo>
                  <a:pt x="10671548" y="614653"/>
                </a:lnTo>
                <a:lnTo>
                  <a:pt x="10677909" y="601443"/>
                </a:lnTo>
                <a:lnTo>
                  <a:pt x="10691539" y="576846"/>
                </a:lnTo>
                <a:lnTo>
                  <a:pt x="10697900" y="565459"/>
                </a:lnTo>
                <a:lnTo>
                  <a:pt x="10703352" y="554070"/>
                </a:lnTo>
                <a:lnTo>
                  <a:pt x="10707442" y="543593"/>
                </a:lnTo>
                <a:lnTo>
                  <a:pt x="10708804" y="539494"/>
                </a:lnTo>
                <a:lnTo>
                  <a:pt x="10709713" y="534938"/>
                </a:lnTo>
                <a:lnTo>
                  <a:pt x="10709713" y="530840"/>
                </a:lnTo>
                <a:lnTo>
                  <a:pt x="10709713" y="526740"/>
                </a:lnTo>
                <a:lnTo>
                  <a:pt x="10708804" y="523552"/>
                </a:lnTo>
                <a:lnTo>
                  <a:pt x="10706532" y="520362"/>
                </a:lnTo>
                <a:lnTo>
                  <a:pt x="10713348" y="518085"/>
                </a:lnTo>
                <a:close/>
                <a:moveTo>
                  <a:pt x="0" y="0"/>
                </a:moveTo>
                <a:lnTo>
                  <a:pt x="10704804" y="0"/>
                </a:lnTo>
                <a:lnTo>
                  <a:pt x="10706077" y="1042"/>
                </a:lnTo>
                <a:lnTo>
                  <a:pt x="10711529" y="4223"/>
                </a:lnTo>
                <a:lnTo>
                  <a:pt x="10717436" y="6494"/>
                </a:lnTo>
                <a:lnTo>
                  <a:pt x="10723797" y="8766"/>
                </a:lnTo>
                <a:lnTo>
                  <a:pt x="10737882" y="11946"/>
                </a:lnTo>
                <a:lnTo>
                  <a:pt x="10745605" y="13763"/>
                </a:lnTo>
                <a:lnTo>
                  <a:pt x="10752421" y="15581"/>
                </a:lnTo>
                <a:lnTo>
                  <a:pt x="10760144" y="18307"/>
                </a:lnTo>
                <a:lnTo>
                  <a:pt x="10767867" y="22396"/>
                </a:lnTo>
                <a:lnTo>
                  <a:pt x="10775137" y="26485"/>
                </a:lnTo>
                <a:lnTo>
                  <a:pt x="10782861" y="32392"/>
                </a:lnTo>
                <a:lnTo>
                  <a:pt x="10776954" y="40115"/>
                </a:lnTo>
                <a:lnTo>
                  <a:pt x="10771048" y="47839"/>
                </a:lnTo>
                <a:lnTo>
                  <a:pt x="10765596" y="56471"/>
                </a:lnTo>
                <a:lnTo>
                  <a:pt x="10760598" y="65558"/>
                </a:lnTo>
                <a:lnTo>
                  <a:pt x="10756509" y="74645"/>
                </a:lnTo>
                <a:lnTo>
                  <a:pt x="10751966" y="84187"/>
                </a:lnTo>
                <a:lnTo>
                  <a:pt x="10748786" y="94636"/>
                </a:lnTo>
                <a:lnTo>
                  <a:pt x="10745605" y="104631"/>
                </a:lnTo>
                <a:lnTo>
                  <a:pt x="10742879" y="115082"/>
                </a:lnTo>
                <a:lnTo>
                  <a:pt x="10740607" y="125531"/>
                </a:lnTo>
                <a:lnTo>
                  <a:pt x="10739244" y="135527"/>
                </a:lnTo>
                <a:lnTo>
                  <a:pt x="10737882" y="145978"/>
                </a:lnTo>
                <a:lnTo>
                  <a:pt x="10737882" y="155973"/>
                </a:lnTo>
                <a:lnTo>
                  <a:pt x="10737882" y="166422"/>
                </a:lnTo>
                <a:lnTo>
                  <a:pt x="10739244" y="175509"/>
                </a:lnTo>
                <a:lnTo>
                  <a:pt x="10740607" y="184596"/>
                </a:lnTo>
                <a:lnTo>
                  <a:pt x="10732430" y="187776"/>
                </a:lnTo>
                <a:lnTo>
                  <a:pt x="10725614" y="189594"/>
                </a:lnTo>
                <a:lnTo>
                  <a:pt x="10719253" y="190502"/>
                </a:lnTo>
                <a:lnTo>
                  <a:pt x="10713346" y="190048"/>
                </a:lnTo>
                <a:lnTo>
                  <a:pt x="10707894" y="189139"/>
                </a:lnTo>
                <a:lnTo>
                  <a:pt x="10702442" y="186868"/>
                </a:lnTo>
                <a:lnTo>
                  <a:pt x="10697445" y="184142"/>
                </a:lnTo>
                <a:lnTo>
                  <a:pt x="10693355" y="180961"/>
                </a:lnTo>
                <a:lnTo>
                  <a:pt x="10688813" y="177326"/>
                </a:lnTo>
                <a:lnTo>
                  <a:pt x="10685179" y="173238"/>
                </a:lnTo>
                <a:lnTo>
                  <a:pt x="10676999" y="164605"/>
                </a:lnTo>
                <a:lnTo>
                  <a:pt x="10668367" y="155518"/>
                </a:lnTo>
                <a:lnTo>
                  <a:pt x="10663824" y="151430"/>
                </a:lnTo>
                <a:lnTo>
                  <a:pt x="10659280" y="147340"/>
                </a:lnTo>
                <a:lnTo>
                  <a:pt x="10655191" y="148704"/>
                </a:lnTo>
                <a:lnTo>
                  <a:pt x="10651556" y="150066"/>
                </a:lnTo>
                <a:lnTo>
                  <a:pt x="10648376" y="152338"/>
                </a:lnTo>
                <a:lnTo>
                  <a:pt x="10645650" y="154609"/>
                </a:lnTo>
                <a:lnTo>
                  <a:pt x="10642924" y="157335"/>
                </a:lnTo>
                <a:lnTo>
                  <a:pt x="10640652" y="160061"/>
                </a:lnTo>
                <a:lnTo>
                  <a:pt x="10638834" y="163242"/>
                </a:lnTo>
                <a:lnTo>
                  <a:pt x="10637017" y="166422"/>
                </a:lnTo>
                <a:lnTo>
                  <a:pt x="10634292" y="174146"/>
                </a:lnTo>
                <a:lnTo>
                  <a:pt x="10632929" y="181870"/>
                </a:lnTo>
                <a:lnTo>
                  <a:pt x="10631565" y="191411"/>
                </a:lnTo>
                <a:lnTo>
                  <a:pt x="10631565" y="200952"/>
                </a:lnTo>
                <a:lnTo>
                  <a:pt x="10631565" y="210947"/>
                </a:lnTo>
                <a:lnTo>
                  <a:pt x="10632020" y="221398"/>
                </a:lnTo>
                <a:lnTo>
                  <a:pt x="10633837" y="243660"/>
                </a:lnTo>
                <a:lnTo>
                  <a:pt x="10635655" y="265469"/>
                </a:lnTo>
                <a:lnTo>
                  <a:pt x="10636110" y="276828"/>
                </a:lnTo>
                <a:lnTo>
                  <a:pt x="10636110" y="287732"/>
                </a:lnTo>
                <a:lnTo>
                  <a:pt x="10626113" y="282280"/>
                </a:lnTo>
                <a:lnTo>
                  <a:pt x="10616572" y="278190"/>
                </a:lnTo>
                <a:lnTo>
                  <a:pt x="10600216" y="272284"/>
                </a:lnTo>
                <a:lnTo>
                  <a:pt x="10586131" y="266832"/>
                </a:lnTo>
                <a:lnTo>
                  <a:pt x="10580225" y="264559"/>
                </a:lnTo>
                <a:lnTo>
                  <a:pt x="10574319" y="261833"/>
                </a:lnTo>
                <a:lnTo>
                  <a:pt x="10569774" y="259107"/>
                </a:lnTo>
                <a:lnTo>
                  <a:pt x="10565232" y="255928"/>
                </a:lnTo>
                <a:lnTo>
                  <a:pt x="10561143" y="252293"/>
                </a:lnTo>
                <a:lnTo>
                  <a:pt x="10557053" y="247294"/>
                </a:lnTo>
                <a:lnTo>
                  <a:pt x="10553873" y="241389"/>
                </a:lnTo>
                <a:lnTo>
                  <a:pt x="10550693" y="234573"/>
                </a:lnTo>
                <a:lnTo>
                  <a:pt x="10548421" y="226395"/>
                </a:lnTo>
                <a:lnTo>
                  <a:pt x="10545695" y="216399"/>
                </a:lnTo>
                <a:lnTo>
                  <a:pt x="10541607" y="215946"/>
                </a:lnTo>
                <a:lnTo>
                  <a:pt x="10537972" y="217308"/>
                </a:lnTo>
                <a:lnTo>
                  <a:pt x="10534337" y="218217"/>
                </a:lnTo>
                <a:lnTo>
                  <a:pt x="10531610" y="219580"/>
                </a:lnTo>
                <a:lnTo>
                  <a:pt x="10529339" y="222306"/>
                </a:lnTo>
                <a:lnTo>
                  <a:pt x="10527068" y="225032"/>
                </a:lnTo>
                <a:lnTo>
                  <a:pt x="10525250" y="228212"/>
                </a:lnTo>
                <a:lnTo>
                  <a:pt x="10523887" y="232302"/>
                </a:lnTo>
                <a:lnTo>
                  <a:pt x="10521160" y="239571"/>
                </a:lnTo>
                <a:lnTo>
                  <a:pt x="10518888" y="248203"/>
                </a:lnTo>
                <a:lnTo>
                  <a:pt x="10516163" y="256381"/>
                </a:lnTo>
                <a:lnTo>
                  <a:pt x="10512982" y="264106"/>
                </a:lnTo>
                <a:lnTo>
                  <a:pt x="10512529" y="266832"/>
                </a:lnTo>
                <a:lnTo>
                  <a:pt x="10512529" y="269103"/>
                </a:lnTo>
                <a:lnTo>
                  <a:pt x="10512982" y="271829"/>
                </a:lnTo>
                <a:lnTo>
                  <a:pt x="10513891" y="273647"/>
                </a:lnTo>
                <a:lnTo>
                  <a:pt x="10515253" y="275919"/>
                </a:lnTo>
                <a:lnTo>
                  <a:pt x="10516617" y="277737"/>
                </a:lnTo>
                <a:lnTo>
                  <a:pt x="10521160" y="280916"/>
                </a:lnTo>
                <a:lnTo>
                  <a:pt x="10527068" y="284097"/>
                </a:lnTo>
                <a:lnTo>
                  <a:pt x="10533427" y="286823"/>
                </a:lnTo>
                <a:lnTo>
                  <a:pt x="10540243" y="289094"/>
                </a:lnTo>
                <a:lnTo>
                  <a:pt x="10548421" y="290912"/>
                </a:lnTo>
                <a:lnTo>
                  <a:pt x="10565686" y="295002"/>
                </a:lnTo>
                <a:lnTo>
                  <a:pt x="10582496" y="299090"/>
                </a:lnTo>
                <a:lnTo>
                  <a:pt x="10590675" y="301362"/>
                </a:lnTo>
                <a:lnTo>
                  <a:pt x="10598399" y="303633"/>
                </a:lnTo>
                <a:lnTo>
                  <a:pt x="10604759" y="306359"/>
                </a:lnTo>
                <a:lnTo>
                  <a:pt x="10610666" y="308632"/>
                </a:lnTo>
                <a:lnTo>
                  <a:pt x="10609756" y="312720"/>
                </a:lnTo>
                <a:lnTo>
                  <a:pt x="10608394" y="315901"/>
                </a:lnTo>
                <a:lnTo>
                  <a:pt x="10608394" y="319536"/>
                </a:lnTo>
                <a:lnTo>
                  <a:pt x="10608394" y="322716"/>
                </a:lnTo>
                <a:lnTo>
                  <a:pt x="10608849" y="325442"/>
                </a:lnTo>
                <a:lnTo>
                  <a:pt x="10609756" y="328623"/>
                </a:lnTo>
                <a:lnTo>
                  <a:pt x="10611574" y="334983"/>
                </a:lnTo>
                <a:lnTo>
                  <a:pt x="10614755" y="339981"/>
                </a:lnTo>
                <a:lnTo>
                  <a:pt x="10618843" y="344979"/>
                </a:lnTo>
                <a:lnTo>
                  <a:pt x="10627023" y="355428"/>
                </a:lnTo>
                <a:lnTo>
                  <a:pt x="10630658" y="359972"/>
                </a:lnTo>
                <a:lnTo>
                  <a:pt x="10634292" y="365424"/>
                </a:lnTo>
                <a:lnTo>
                  <a:pt x="10637017" y="370876"/>
                </a:lnTo>
                <a:lnTo>
                  <a:pt x="10639289" y="376783"/>
                </a:lnTo>
                <a:lnTo>
                  <a:pt x="10640198" y="379509"/>
                </a:lnTo>
                <a:lnTo>
                  <a:pt x="10640198" y="382688"/>
                </a:lnTo>
                <a:lnTo>
                  <a:pt x="10640198" y="385869"/>
                </a:lnTo>
                <a:lnTo>
                  <a:pt x="10639744" y="389958"/>
                </a:lnTo>
                <a:lnTo>
                  <a:pt x="10639289" y="393139"/>
                </a:lnTo>
                <a:lnTo>
                  <a:pt x="10637472" y="396774"/>
                </a:lnTo>
                <a:lnTo>
                  <a:pt x="10636110" y="401317"/>
                </a:lnTo>
                <a:lnTo>
                  <a:pt x="10633837" y="404952"/>
                </a:lnTo>
                <a:lnTo>
                  <a:pt x="10633837" y="408131"/>
                </a:lnTo>
                <a:lnTo>
                  <a:pt x="10634292" y="410857"/>
                </a:lnTo>
                <a:lnTo>
                  <a:pt x="10635655" y="413130"/>
                </a:lnTo>
                <a:lnTo>
                  <a:pt x="10637017" y="415856"/>
                </a:lnTo>
                <a:lnTo>
                  <a:pt x="10639744" y="417674"/>
                </a:lnTo>
                <a:lnTo>
                  <a:pt x="10642469" y="419491"/>
                </a:lnTo>
                <a:lnTo>
                  <a:pt x="10648831" y="423126"/>
                </a:lnTo>
                <a:lnTo>
                  <a:pt x="10656101" y="426306"/>
                </a:lnTo>
                <a:lnTo>
                  <a:pt x="10663824" y="429032"/>
                </a:lnTo>
                <a:lnTo>
                  <a:pt x="10672002" y="432666"/>
                </a:lnTo>
                <a:lnTo>
                  <a:pt x="10679726" y="434939"/>
                </a:lnTo>
                <a:lnTo>
                  <a:pt x="10670640" y="450386"/>
                </a:lnTo>
                <a:lnTo>
                  <a:pt x="10662006" y="465834"/>
                </a:lnTo>
                <a:lnTo>
                  <a:pt x="10654283" y="480827"/>
                </a:lnTo>
                <a:lnTo>
                  <a:pt x="10647921" y="496274"/>
                </a:lnTo>
                <a:lnTo>
                  <a:pt x="10641562" y="511722"/>
                </a:lnTo>
                <a:lnTo>
                  <a:pt x="10635655" y="526715"/>
                </a:lnTo>
                <a:lnTo>
                  <a:pt x="10624750" y="557611"/>
                </a:lnTo>
                <a:lnTo>
                  <a:pt x="10613846" y="586689"/>
                </a:lnTo>
                <a:lnTo>
                  <a:pt x="10608394" y="601228"/>
                </a:lnTo>
                <a:lnTo>
                  <a:pt x="10602487" y="615312"/>
                </a:lnTo>
                <a:lnTo>
                  <a:pt x="10596581" y="629397"/>
                </a:lnTo>
                <a:lnTo>
                  <a:pt x="10589765" y="643027"/>
                </a:lnTo>
                <a:lnTo>
                  <a:pt x="10582496" y="655749"/>
                </a:lnTo>
                <a:lnTo>
                  <a:pt x="10573864" y="668470"/>
                </a:lnTo>
                <a:lnTo>
                  <a:pt x="10573409" y="670287"/>
                </a:lnTo>
                <a:lnTo>
                  <a:pt x="10573409" y="672559"/>
                </a:lnTo>
                <a:lnTo>
                  <a:pt x="10573864" y="674831"/>
                </a:lnTo>
                <a:lnTo>
                  <a:pt x="10574773" y="677102"/>
                </a:lnTo>
                <a:lnTo>
                  <a:pt x="10576137" y="678465"/>
                </a:lnTo>
                <a:lnTo>
                  <a:pt x="10577499" y="680283"/>
                </a:lnTo>
                <a:lnTo>
                  <a:pt x="10582042" y="683463"/>
                </a:lnTo>
                <a:lnTo>
                  <a:pt x="10587041" y="686189"/>
                </a:lnTo>
                <a:lnTo>
                  <a:pt x="10592038" y="688915"/>
                </a:lnTo>
                <a:lnTo>
                  <a:pt x="10597035" y="691641"/>
                </a:lnTo>
                <a:lnTo>
                  <a:pt x="10602033" y="694367"/>
                </a:lnTo>
                <a:lnTo>
                  <a:pt x="10596581" y="703909"/>
                </a:lnTo>
                <a:lnTo>
                  <a:pt x="10592038" y="713449"/>
                </a:lnTo>
                <a:lnTo>
                  <a:pt x="10588403" y="723444"/>
                </a:lnTo>
                <a:lnTo>
                  <a:pt x="10584768" y="732531"/>
                </a:lnTo>
                <a:lnTo>
                  <a:pt x="10578861" y="750705"/>
                </a:lnTo>
                <a:lnTo>
                  <a:pt x="10573864" y="767970"/>
                </a:lnTo>
                <a:lnTo>
                  <a:pt x="10568867" y="784327"/>
                </a:lnTo>
                <a:lnTo>
                  <a:pt x="10566140" y="792051"/>
                </a:lnTo>
                <a:lnTo>
                  <a:pt x="10562960" y="799321"/>
                </a:lnTo>
                <a:lnTo>
                  <a:pt x="10560234" y="806590"/>
                </a:lnTo>
                <a:lnTo>
                  <a:pt x="10556599" y="812951"/>
                </a:lnTo>
                <a:lnTo>
                  <a:pt x="10552511" y="819312"/>
                </a:lnTo>
                <a:lnTo>
                  <a:pt x="10547966" y="825218"/>
                </a:lnTo>
                <a:lnTo>
                  <a:pt x="10547059" y="825218"/>
                </a:lnTo>
                <a:lnTo>
                  <a:pt x="10545695" y="825218"/>
                </a:lnTo>
                <a:lnTo>
                  <a:pt x="10542514" y="823855"/>
                </a:lnTo>
                <a:lnTo>
                  <a:pt x="10531610" y="818403"/>
                </a:lnTo>
                <a:lnTo>
                  <a:pt x="10521616" y="813405"/>
                </a:lnTo>
                <a:lnTo>
                  <a:pt x="10517071" y="812042"/>
                </a:lnTo>
                <a:lnTo>
                  <a:pt x="10515253" y="811587"/>
                </a:lnTo>
                <a:lnTo>
                  <a:pt x="10512074" y="812951"/>
                </a:lnTo>
                <a:lnTo>
                  <a:pt x="10509348" y="815222"/>
                </a:lnTo>
                <a:lnTo>
                  <a:pt x="10507077" y="818403"/>
                </a:lnTo>
                <a:lnTo>
                  <a:pt x="10504804" y="822038"/>
                </a:lnTo>
                <a:lnTo>
                  <a:pt x="10502987" y="826581"/>
                </a:lnTo>
                <a:lnTo>
                  <a:pt x="10502078" y="831125"/>
                </a:lnTo>
                <a:lnTo>
                  <a:pt x="10499807" y="841574"/>
                </a:lnTo>
                <a:lnTo>
                  <a:pt x="10497990" y="852478"/>
                </a:lnTo>
                <a:lnTo>
                  <a:pt x="10495262" y="862019"/>
                </a:lnTo>
                <a:lnTo>
                  <a:pt x="10493445" y="866563"/>
                </a:lnTo>
                <a:lnTo>
                  <a:pt x="10491174" y="870198"/>
                </a:lnTo>
                <a:lnTo>
                  <a:pt x="10489357" y="872924"/>
                </a:lnTo>
                <a:lnTo>
                  <a:pt x="10485722" y="875195"/>
                </a:lnTo>
                <a:lnTo>
                  <a:pt x="10485722" y="878376"/>
                </a:lnTo>
                <a:lnTo>
                  <a:pt x="10487086" y="880647"/>
                </a:lnTo>
                <a:lnTo>
                  <a:pt x="10487993" y="883373"/>
                </a:lnTo>
                <a:lnTo>
                  <a:pt x="10489810" y="885646"/>
                </a:lnTo>
                <a:lnTo>
                  <a:pt x="10493900" y="890189"/>
                </a:lnTo>
                <a:lnTo>
                  <a:pt x="10498897" y="894277"/>
                </a:lnTo>
                <a:lnTo>
                  <a:pt x="10502987" y="899276"/>
                </a:lnTo>
                <a:lnTo>
                  <a:pt x="10505259" y="901546"/>
                </a:lnTo>
                <a:lnTo>
                  <a:pt x="10507077" y="904272"/>
                </a:lnTo>
                <a:lnTo>
                  <a:pt x="10507984" y="906545"/>
                </a:lnTo>
                <a:lnTo>
                  <a:pt x="10508439" y="909271"/>
                </a:lnTo>
                <a:lnTo>
                  <a:pt x="10507984" y="912451"/>
                </a:lnTo>
                <a:lnTo>
                  <a:pt x="10507530" y="915632"/>
                </a:lnTo>
                <a:lnTo>
                  <a:pt x="10515253" y="921537"/>
                </a:lnTo>
                <a:lnTo>
                  <a:pt x="10518888" y="923810"/>
                </a:lnTo>
                <a:lnTo>
                  <a:pt x="10521616" y="925173"/>
                </a:lnTo>
                <a:lnTo>
                  <a:pt x="10524795" y="926536"/>
                </a:lnTo>
                <a:lnTo>
                  <a:pt x="10527521" y="926990"/>
                </a:lnTo>
                <a:lnTo>
                  <a:pt x="10529792" y="926990"/>
                </a:lnTo>
                <a:lnTo>
                  <a:pt x="10531610" y="926990"/>
                </a:lnTo>
                <a:lnTo>
                  <a:pt x="10533882" y="926536"/>
                </a:lnTo>
                <a:lnTo>
                  <a:pt x="10536154" y="925173"/>
                </a:lnTo>
                <a:lnTo>
                  <a:pt x="10539334" y="922902"/>
                </a:lnTo>
                <a:lnTo>
                  <a:pt x="10542514" y="919721"/>
                </a:lnTo>
                <a:lnTo>
                  <a:pt x="10545695" y="916541"/>
                </a:lnTo>
                <a:lnTo>
                  <a:pt x="10548421" y="913359"/>
                </a:lnTo>
                <a:lnTo>
                  <a:pt x="10551601" y="910180"/>
                </a:lnTo>
                <a:lnTo>
                  <a:pt x="10555235" y="907907"/>
                </a:lnTo>
                <a:lnTo>
                  <a:pt x="10557053" y="907454"/>
                </a:lnTo>
                <a:lnTo>
                  <a:pt x="10559325" y="906998"/>
                </a:lnTo>
                <a:lnTo>
                  <a:pt x="10561598" y="906545"/>
                </a:lnTo>
                <a:lnTo>
                  <a:pt x="10563869" y="906998"/>
                </a:lnTo>
                <a:lnTo>
                  <a:pt x="10566140" y="907454"/>
                </a:lnTo>
                <a:lnTo>
                  <a:pt x="10569774" y="908363"/>
                </a:lnTo>
                <a:lnTo>
                  <a:pt x="10572955" y="910180"/>
                </a:lnTo>
                <a:lnTo>
                  <a:pt x="10576137" y="912451"/>
                </a:lnTo>
                <a:lnTo>
                  <a:pt x="10584313" y="918358"/>
                </a:lnTo>
                <a:lnTo>
                  <a:pt x="10585223" y="925173"/>
                </a:lnTo>
                <a:lnTo>
                  <a:pt x="10585677" y="931080"/>
                </a:lnTo>
                <a:lnTo>
                  <a:pt x="10585677" y="936077"/>
                </a:lnTo>
                <a:lnTo>
                  <a:pt x="10584768" y="940167"/>
                </a:lnTo>
                <a:lnTo>
                  <a:pt x="10583406" y="944255"/>
                </a:lnTo>
                <a:lnTo>
                  <a:pt x="10581589" y="947436"/>
                </a:lnTo>
                <a:lnTo>
                  <a:pt x="10578861" y="949707"/>
                </a:lnTo>
                <a:lnTo>
                  <a:pt x="10575681" y="951071"/>
                </a:lnTo>
                <a:lnTo>
                  <a:pt x="10572502" y="952888"/>
                </a:lnTo>
                <a:lnTo>
                  <a:pt x="10567957" y="953797"/>
                </a:lnTo>
                <a:lnTo>
                  <a:pt x="10559325" y="955159"/>
                </a:lnTo>
                <a:lnTo>
                  <a:pt x="10550238" y="955159"/>
                </a:lnTo>
                <a:lnTo>
                  <a:pt x="10540243" y="955159"/>
                </a:lnTo>
                <a:lnTo>
                  <a:pt x="10530702" y="955159"/>
                </a:lnTo>
                <a:lnTo>
                  <a:pt x="10521616" y="956068"/>
                </a:lnTo>
                <a:lnTo>
                  <a:pt x="10517071" y="956977"/>
                </a:lnTo>
                <a:lnTo>
                  <a:pt x="10513436" y="958340"/>
                </a:lnTo>
                <a:lnTo>
                  <a:pt x="10510256" y="960158"/>
                </a:lnTo>
                <a:lnTo>
                  <a:pt x="10507077" y="962429"/>
                </a:lnTo>
                <a:lnTo>
                  <a:pt x="10504349" y="965155"/>
                </a:lnTo>
                <a:lnTo>
                  <a:pt x="10502532" y="968789"/>
                </a:lnTo>
                <a:lnTo>
                  <a:pt x="10501169" y="972879"/>
                </a:lnTo>
                <a:lnTo>
                  <a:pt x="10499807" y="978331"/>
                </a:lnTo>
                <a:lnTo>
                  <a:pt x="10499807" y="984237"/>
                </a:lnTo>
                <a:lnTo>
                  <a:pt x="10501169" y="990598"/>
                </a:lnTo>
                <a:lnTo>
                  <a:pt x="10502078" y="998776"/>
                </a:lnTo>
                <a:lnTo>
                  <a:pt x="10504804" y="1007409"/>
                </a:lnTo>
                <a:lnTo>
                  <a:pt x="10499807" y="1005592"/>
                </a:lnTo>
                <a:lnTo>
                  <a:pt x="10495717" y="1003319"/>
                </a:lnTo>
                <a:lnTo>
                  <a:pt x="10492538" y="1001957"/>
                </a:lnTo>
                <a:lnTo>
                  <a:pt x="10489357" y="999685"/>
                </a:lnTo>
                <a:lnTo>
                  <a:pt x="10484358" y="994688"/>
                </a:lnTo>
                <a:lnTo>
                  <a:pt x="10480723" y="990144"/>
                </a:lnTo>
                <a:lnTo>
                  <a:pt x="10477089" y="985146"/>
                </a:lnTo>
                <a:lnTo>
                  <a:pt x="10473454" y="981057"/>
                </a:lnTo>
                <a:lnTo>
                  <a:pt x="10468457" y="976059"/>
                </a:lnTo>
                <a:lnTo>
                  <a:pt x="10465277" y="973788"/>
                </a:lnTo>
                <a:lnTo>
                  <a:pt x="10462096" y="972424"/>
                </a:lnTo>
                <a:lnTo>
                  <a:pt x="10458461" y="974697"/>
                </a:lnTo>
                <a:lnTo>
                  <a:pt x="10455735" y="978331"/>
                </a:lnTo>
                <a:lnTo>
                  <a:pt x="10453463" y="981511"/>
                </a:lnTo>
                <a:lnTo>
                  <a:pt x="10451192" y="984692"/>
                </a:lnTo>
                <a:lnTo>
                  <a:pt x="10449828" y="987872"/>
                </a:lnTo>
                <a:lnTo>
                  <a:pt x="10448921" y="991507"/>
                </a:lnTo>
                <a:lnTo>
                  <a:pt x="10447104" y="998776"/>
                </a:lnTo>
                <a:lnTo>
                  <a:pt x="10446648" y="1006045"/>
                </a:lnTo>
                <a:lnTo>
                  <a:pt x="10446648" y="1014224"/>
                </a:lnTo>
                <a:lnTo>
                  <a:pt x="10447104" y="1028762"/>
                </a:lnTo>
                <a:lnTo>
                  <a:pt x="10447557" y="1036032"/>
                </a:lnTo>
                <a:lnTo>
                  <a:pt x="10447104" y="1041939"/>
                </a:lnTo>
                <a:lnTo>
                  <a:pt x="10446648" y="1047844"/>
                </a:lnTo>
                <a:lnTo>
                  <a:pt x="10445286" y="1050117"/>
                </a:lnTo>
                <a:lnTo>
                  <a:pt x="10444376" y="1051935"/>
                </a:lnTo>
                <a:lnTo>
                  <a:pt x="10442559" y="1054206"/>
                </a:lnTo>
                <a:lnTo>
                  <a:pt x="10440741" y="1056023"/>
                </a:lnTo>
                <a:lnTo>
                  <a:pt x="10438470" y="1057387"/>
                </a:lnTo>
                <a:lnTo>
                  <a:pt x="10435744" y="1058749"/>
                </a:lnTo>
                <a:lnTo>
                  <a:pt x="10432565" y="1059658"/>
                </a:lnTo>
                <a:lnTo>
                  <a:pt x="10428930" y="1060113"/>
                </a:lnTo>
                <a:lnTo>
                  <a:pt x="10424385" y="1060113"/>
                </a:lnTo>
                <a:lnTo>
                  <a:pt x="10418933" y="1060113"/>
                </a:lnTo>
                <a:lnTo>
                  <a:pt x="10418479" y="1062839"/>
                </a:lnTo>
                <a:lnTo>
                  <a:pt x="10418933" y="1065565"/>
                </a:lnTo>
                <a:lnTo>
                  <a:pt x="10419388" y="1068291"/>
                </a:lnTo>
                <a:lnTo>
                  <a:pt x="10421205" y="1071017"/>
                </a:lnTo>
                <a:lnTo>
                  <a:pt x="10423478" y="1073288"/>
                </a:lnTo>
                <a:lnTo>
                  <a:pt x="10425295" y="1075105"/>
                </a:lnTo>
                <a:lnTo>
                  <a:pt x="10431654" y="1079649"/>
                </a:lnTo>
                <a:lnTo>
                  <a:pt x="10438470" y="1083739"/>
                </a:lnTo>
                <a:lnTo>
                  <a:pt x="10446193" y="1087827"/>
                </a:lnTo>
                <a:lnTo>
                  <a:pt x="10453918" y="1091917"/>
                </a:lnTo>
                <a:lnTo>
                  <a:pt x="10461187" y="1096005"/>
                </a:lnTo>
                <a:lnTo>
                  <a:pt x="10449828" y="1107364"/>
                </a:lnTo>
                <a:lnTo>
                  <a:pt x="10439379" y="1119177"/>
                </a:lnTo>
                <a:lnTo>
                  <a:pt x="10430747" y="1130535"/>
                </a:lnTo>
                <a:lnTo>
                  <a:pt x="10423478" y="1141894"/>
                </a:lnTo>
                <a:lnTo>
                  <a:pt x="10416662" y="1153707"/>
                </a:lnTo>
                <a:lnTo>
                  <a:pt x="10411663" y="1165065"/>
                </a:lnTo>
                <a:lnTo>
                  <a:pt x="10406666" y="1176878"/>
                </a:lnTo>
                <a:lnTo>
                  <a:pt x="10403032" y="1188691"/>
                </a:lnTo>
                <a:lnTo>
                  <a:pt x="10398942" y="1200503"/>
                </a:lnTo>
                <a:lnTo>
                  <a:pt x="10396217" y="1212772"/>
                </a:lnTo>
                <a:lnTo>
                  <a:pt x="10390765" y="1237760"/>
                </a:lnTo>
                <a:lnTo>
                  <a:pt x="10385767" y="1264112"/>
                </a:lnTo>
                <a:lnTo>
                  <a:pt x="10379406" y="1291827"/>
                </a:lnTo>
                <a:lnTo>
                  <a:pt x="10376226" y="1289101"/>
                </a:lnTo>
                <a:lnTo>
                  <a:pt x="10374409" y="1285920"/>
                </a:lnTo>
                <a:lnTo>
                  <a:pt x="10373045" y="1282740"/>
                </a:lnTo>
                <a:lnTo>
                  <a:pt x="10372592" y="1279559"/>
                </a:lnTo>
                <a:lnTo>
                  <a:pt x="10373045" y="1275471"/>
                </a:lnTo>
                <a:lnTo>
                  <a:pt x="10373499" y="1272290"/>
                </a:lnTo>
                <a:lnTo>
                  <a:pt x="10375771" y="1264567"/>
                </a:lnTo>
                <a:lnTo>
                  <a:pt x="10378044" y="1257751"/>
                </a:lnTo>
                <a:lnTo>
                  <a:pt x="10378497" y="1254116"/>
                </a:lnTo>
                <a:lnTo>
                  <a:pt x="10378497" y="1250936"/>
                </a:lnTo>
                <a:lnTo>
                  <a:pt x="10377589" y="1246847"/>
                </a:lnTo>
                <a:lnTo>
                  <a:pt x="10375771" y="1244120"/>
                </a:lnTo>
                <a:lnTo>
                  <a:pt x="10372592" y="1240941"/>
                </a:lnTo>
                <a:lnTo>
                  <a:pt x="10368957" y="1238215"/>
                </a:lnTo>
                <a:lnTo>
                  <a:pt x="10363505" y="1237760"/>
                </a:lnTo>
                <a:lnTo>
                  <a:pt x="10358506" y="1238215"/>
                </a:lnTo>
                <a:lnTo>
                  <a:pt x="10354871" y="1240032"/>
                </a:lnTo>
                <a:lnTo>
                  <a:pt x="10351237" y="1242303"/>
                </a:lnTo>
                <a:lnTo>
                  <a:pt x="10347602" y="1245484"/>
                </a:lnTo>
                <a:lnTo>
                  <a:pt x="10345785" y="1249119"/>
                </a:lnTo>
                <a:lnTo>
                  <a:pt x="10343514" y="1253207"/>
                </a:lnTo>
                <a:lnTo>
                  <a:pt x="10341696" y="1258206"/>
                </a:lnTo>
                <a:lnTo>
                  <a:pt x="10341241" y="1263658"/>
                </a:lnTo>
                <a:lnTo>
                  <a:pt x="10340333" y="1269110"/>
                </a:lnTo>
                <a:lnTo>
                  <a:pt x="10340333" y="1275471"/>
                </a:lnTo>
                <a:lnTo>
                  <a:pt x="10340333" y="1281376"/>
                </a:lnTo>
                <a:lnTo>
                  <a:pt x="10340786" y="1288192"/>
                </a:lnTo>
                <a:lnTo>
                  <a:pt x="10341696" y="1294098"/>
                </a:lnTo>
                <a:lnTo>
                  <a:pt x="10344421" y="1306366"/>
                </a:lnTo>
                <a:lnTo>
                  <a:pt x="10346238" y="1312272"/>
                </a:lnTo>
                <a:lnTo>
                  <a:pt x="10348511" y="1317724"/>
                </a:lnTo>
                <a:lnTo>
                  <a:pt x="10350328" y="1322722"/>
                </a:lnTo>
                <a:lnTo>
                  <a:pt x="10352600" y="1327266"/>
                </a:lnTo>
                <a:lnTo>
                  <a:pt x="10355325" y="1331354"/>
                </a:lnTo>
                <a:lnTo>
                  <a:pt x="10358053" y="1334989"/>
                </a:lnTo>
                <a:lnTo>
                  <a:pt x="10360777" y="1337261"/>
                </a:lnTo>
                <a:lnTo>
                  <a:pt x="10363958" y="1339078"/>
                </a:lnTo>
                <a:lnTo>
                  <a:pt x="10366684" y="1339987"/>
                </a:lnTo>
                <a:lnTo>
                  <a:pt x="10369864" y="1339987"/>
                </a:lnTo>
                <a:lnTo>
                  <a:pt x="10373045" y="1338170"/>
                </a:lnTo>
                <a:lnTo>
                  <a:pt x="10376226" y="1335897"/>
                </a:lnTo>
                <a:lnTo>
                  <a:pt x="10379406" y="1332263"/>
                </a:lnTo>
                <a:lnTo>
                  <a:pt x="10382132" y="1327266"/>
                </a:lnTo>
                <a:lnTo>
                  <a:pt x="10385767" y="1320450"/>
                </a:lnTo>
                <a:lnTo>
                  <a:pt x="10388948" y="1312727"/>
                </a:lnTo>
                <a:lnTo>
                  <a:pt x="10391672" y="1314998"/>
                </a:lnTo>
                <a:lnTo>
                  <a:pt x="10393490" y="1317270"/>
                </a:lnTo>
                <a:lnTo>
                  <a:pt x="10395307" y="1319996"/>
                </a:lnTo>
                <a:lnTo>
                  <a:pt x="10396671" y="1322722"/>
                </a:lnTo>
                <a:lnTo>
                  <a:pt x="10397580" y="1324993"/>
                </a:lnTo>
                <a:lnTo>
                  <a:pt x="10398035" y="1327719"/>
                </a:lnTo>
                <a:lnTo>
                  <a:pt x="10398035" y="1330445"/>
                </a:lnTo>
                <a:lnTo>
                  <a:pt x="10398035" y="1333171"/>
                </a:lnTo>
                <a:lnTo>
                  <a:pt x="10396217" y="1339078"/>
                </a:lnTo>
                <a:lnTo>
                  <a:pt x="10393490" y="1344984"/>
                </a:lnTo>
                <a:lnTo>
                  <a:pt x="10390310" y="1351345"/>
                </a:lnTo>
                <a:lnTo>
                  <a:pt x="10386220" y="1357706"/>
                </a:lnTo>
                <a:lnTo>
                  <a:pt x="10377133" y="1370427"/>
                </a:lnTo>
                <a:lnTo>
                  <a:pt x="10367593" y="1383149"/>
                </a:lnTo>
                <a:lnTo>
                  <a:pt x="10363505" y="1389510"/>
                </a:lnTo>
                <a:lnTo>
                  <a:pt x="10360324" y="1395417"/>
                </a:lnTo>
                <a:lnTo>
                  <a:pt x="10357598" y="1401778"/>
                </a:lnTo>
                <a:lnTo>
                  <a:pt x="10355780" y="1407683"/>
                </a:lnTo>
                <a:lnTo>
                  <a:pt x="10350328" y="1403595"/>
                </a:lnTo>
                <a:lnTo>
                  <a:pt x="10345785" y="1400414"/>
                </a:lnTo>
                <a:lnTo>
                  <a:pt x="10340786" y="1397688"/>
                </a:lnTo>
                <a:lnTo>
                  <a:pt x="10335789" y="1395417"/>
                </a:lnTo>
                <a:lnTo>
                  <a:pt x="10331699" y="1393600"/>
                </a:lnTo>
                <a:lnTo>
                  <a:pt x="10327157" y="1392236"/>
                </a:lnTo>
                <a:lnTo>
                  <a:pt x="10318978" y="1390418"/>
                </a:lnTo>
                <a:lnTo>
                  <a:pt x="10303532" y="1389056"/>
                </a:lnTo>
                <a:lnTo>
                  <a:pt x="10295352" y="1387239"/>
                </a:lnTo>
                <a:lnTo>
                  <a:pt x="10286720" y="1384966"/>
                </a:lnTo>
                <a:lnTo>
                  <a:pt x="10286265" y="1387692"/>
                </a:lnTo>
                <a:lnTo>
                  <a:pt x="10286265" y="1390418"/>
                </a:lnTo>
                <a:lnTo>
                  <a:pt x="10286265" y="1392236"/>
                </a:lnTo>
                <a:lnTo>
                  <a:pt x="10286720" y="1393600"/>
                </a:lnTo>
                <a:lnTo>
                  <a:pt x="10288083" y="1395417"/>
                </a:lnTo>
                <a:lnTo>
                  <a:pt x="10288993" y="1396326"/>
                </a:lnTo>
                <a:lnTo>
                  <a:pt x="10291717" y="1398143"/>
                </a:lnTo>
                <a:lnTo>
                  <a:pt x="10294898" y="1398143"/>
                </a:lnTo>
                <a:lnTo>
                  <a:pt x="10298079" y="1397688"/>
                </a:lnTo>
                <a:lnTo>
                  <a:pt x="10300804" y="1395871"/>
                </a:lnTo>
                <a:lnTo>
                  <a:pt x="10302621" y="1393600"/>
                </a:lnTo>
                <a:lnTo>
                  <a:pt x="10305803" y="1399505"/>
                </a:lnTo>
                <a:lnTo>
                  <a:pt x="10308074" y="1404957"/>
                </a:lnTo>
                <a:lnTo>
                  <a:pt x="10308984" y="1409956"/>
                </a:lnTo>
                <a:lnTo>
                  <a:pt x="10308984" y="1415408"/>
                </a:lnTo>
                <a:lnTo>
                  <a:pt x="10308074" y="1420405"/>
                </a:lnTo>
                <a:lnTo>
                  <a:pt x="10306711" y="1424948"/>
                </a:lnTo>
                <a:lnTo>
                  <a:pt x="10303985" y="1429947"/>
                </a:lnTo>
                <a:lnTo>
                  <a:pt x="10301259" y="1434035"/>
                </a:lnTo>
                <a:lnTo>
                  <a:pt x="10298079" y="1438579"/>
                </a:lnTo>
                <a:lnTo>
                  <a:pt x="10294445" y="1443577"/>
                </a:lnTo>
                <a:lnTo>
                  <a:pt x="10285812" y="1452209"/>
                </a:lnTo>
                <a:lnTo>
                  <a:pt x="10276725" y="1459933"/>
                </a:lnTo>
                <a:lnTo>
                  <a:pt x="10266729" y="1468565"/>
                </a:lnTo>
                <a:lnTo>
                  <a:pt x="10257642" y="1476743"/>
                </a:lnTo>
                <a:lnTo>
                  <a:pt x="10249011" y="1485377"/>
                </a:lnTo>
                <a:lnTo>
                  <a:pt x="10245376" y="1489920"/>
                </a:lnTo>
                <a:lnTo>
                  <a:pt x="10242648" y="1494008"/>
                </a:lnTo>
                <a:lnTo>
                  <a:pt x="10239924" y="1498552"/>
                </a:lnTo>
                <a:lnTo>
                  <a:pt x="10237651" y="1503550"/>
                </a:lnTo>
                <a:lnTo>
                  <a:pt x="10236743" y="1508093"/>
                </a:lnTo>
                <a:lnTo>
                  <a:pt x="10236743" y="1512637"/>
                </a:lnTo>
                <a:lnTo>
                  <a:pt x="10236743" y="1518089"/>
                </a:lnTo>
                <a:lnTo>
                  <a:pt x="10238106" y="1522633"/>
                </a:lnTo>
                <a:lnTo>
                  <a:pt x="10240831" y="1528085"/>
                </a:lnTo>
                <a:lnTo>
                  <a:pt x="10244012" y="1533537"/>
                </a:lnTo>
                <a:lnTo>
                  <a:pt x="10249011" y="1538989"/>
                </a:lnTo>
                <a:lnTo>
                  <a:pt x="10254916" y="1544895"/>
                </a:lnTo>
                <a:lnTo>
                  <a:pt x="10253553" y="1548076"/>
                </a:lnTo>
                <a:lnTo>
                  <a:pt x="10251735" y="1551710"/>
                </a:lnTo>
                <a:lnTo>
                  <a:pt x="10249464" y="1554437"/>
                </a:lnTo>
                <a:lnTo>
                  <a:pt x="10248100" y="1556708"/>
                </a:lnTo>
                <a:lnTo>
                  <a:pt x="10245829" y="1558980"/>
                </a:lnTo>
                <a:lnTo>
                  <a:pt x="10243103" y="1560342"/>
                </a:lnTo>
                <a:lnTo>
                  <a:pt x="10238106" y="1563068"/>
                </a:lnTo>
                <a:lnTo>
                  <a:pt x="10232654" y="1564886"/>
                </a:lnTo>
                <a:lnTo>
                  <a:pt x="10227656" y="1565794"/>
                </a:lnTo>
                <a:lnTo>
                  <a:pt x="10216298" y="1567158"/>
                </a:lnTo>
                <a:lnTo>
                  <a:pt x="10210391" y="1567612"/>
                </a:lnTo>
                <a:lnTo>
                  <a:pt x="10204939" y="1568520"/>
                </a:lnTo>
                <a:lnTo>
                  <a:pt x="10199487" y="1570338"/>
                </a:lnTo>
                <a:lnTo>
                  <a:pt x="10194490" y="1572610"/>
                </a:lnTo>
                <a:lnTo>
                  <a:pt x="10192217" y="1574428"/>
                </a:lnTo>
                <a:lnTo>
                  <a:pt x="10190400" y="1576699"/>
                </a:lnTo>
                <a:lnTo>
                  <a:pt x="10188127" y="1578971"/>
                </a:lnTo>
                <a:lnTo>
                  <a:pt x="10186310" y="1581697"/>
                </a:lnTo>
                <a:lnTo>
                  <a:pt x="10184948" y="1585332"/>
                </a:lnTo>
                <a:lnTo>
                  <a:pt x="10183130" y="1588966"/>
                </a:lnTo>
                <a:lnTo>
                  <a:pt x="10181768" y="1593055"/>
                </a:lnTo>
                <a:lnTo>
                  <a:pt x="10180404" y="1597598"/>
                </a:lnTo>
                <a:lnTo>
                  <a:pt x="10185856" y="1602142"/>
                </a:lnTo>
                <a:lnTo>
                  <a:pt x="10190855" y="1605323"/>
                </a:lnTo>
                <a:lnTo>
                  <a:pt x="10194943" y="1607594"/>
                </a:lnTo>
                <a:lnTo>
                  <a:pt x="10199487" y="1608502"/>
                </a:lnTo>
                <a:lnTo>
                  <a:pt x="10203121" y="1608958"/>
                </a:lnTo>
                <a:lnTo>
                  <a:pt x="10206301" y="1608502"/>
                </a:lnTo>
                <a:lnTo>
                  <a:pt x="10209482" y="1607594"/>
                </a:lnTo>
                <a:lnTo>
                  <a:pt x="10212663" y="1605323"/>
                </a:lnTo>
                <a:lnTo>
                  <a:pt x="10215388" y="1603050"/>
                </a:lnTo>
                <a:lnTo>
                  <a:pt x="10218115" y="1601233"/>
                </a:lnTo>
                <a:lnTo>
                  <a:pt x="10223567" y="1594419"/>
                </a:lnTo>
                <a:lnTo>
                  <a:pt x="10232654" y="1580333"/>
                </a:lnTo>
                <a:lnTo>
                  <a:pt x="10234925" y="1583968"/>
                </a:lnTo>
                <a:lnTo>
                  <a:pt x="10236743" y="1587149"/>
                </a:lnTo>
                <a:lnTo>
                  <a:pt x="10237651" y="1589875"/>
                </a:lnTo>
                <a:lnTo>
                  <a:pt x="10238560" y="1593055"/>
                </a:lnTo>
                <a:lnTo>
                  <a:pt x="10238560" y="1595781"/>
                </a:lnTo>
                <a:lnTo>
                  <a:pt x="10238106" y="1598962"/>
                </a:lnTo>
                <a:lnTo>
                  <a:pt x="10237651" y="1602142"/>
                </a:lnTo>
                <a:lnTo>
                  <a:pt x="10236743" y="1604868"/>
                </a:lnTo>
                <a:lnTo>
                  <a:pt x="10233562" y="1610775"/>
                </a:lnTo>
                <a:lnTo>
                  <a:pt x="10229020" y="1616681"/>
                </a:lnTo>
                <a:lnTo>
                  <a:pt x="10223567" y="1622133"/>
                </a:lnTo>
                <a:lnTo>
                  <a:pt x="10217660" y="1627585"/>
                </a:lnTo>
                <a:lnTo>
                  <a:pt x="10211300" y="1632128"/>
                </a:lnTo>
                <a:lnTo>
                  <a:pt x="10204030" y="1637127"/>
                </a:lnTo>
                <a:lnTo>
                  <a:pt x="10196761" y="1641670"/>
                </a:lnTo>
                <a:lnTo>
                  <a:pt x="10189491" y="1645305"/>
                </a:lnTo>
                <a:lnTo>
                  <a:pt x="10176770" y="1651211"/>
                </a:lnTo>
                <a:lnTo>
                  <a:pt x="10166319" y="1654845"/>
                </a:lnTo>
                <a:lnTo>
                  <a:pt x="10165865" y="1657118"/>
                </a:lnTo>
                <a:lnTo>
                  <a:pt x="10165865" y="1658935"/>
                </a:lnTo>
                <a:lnTo>
                  <a:pt x="10165865" y="1660752"/>
                </a:lnTo>
                <a:lnTo>
                  <a:pt x="10166319" y="1662570"/>
                </a:lnTo>
                <a:lnTo>
                  <a:pt x="10168591" y="1665749"/>
                </a:lnTo>
                <a:lnTo>
                  <a:pt x="10171771" y="1668476"/>
                </a:lnTo>
                <a:lnTo>
                  <a:pt x="10176316" y="1670748"/>
                </a:lnTo>
                <a:lnTo>
                  <a:pt x="10180404" y="1673474"/>
                </a:lnTo>
                <a:lnTo>
                  <a:pt x="10189491" y="1678017"/>
                </a:lnTo>
                <a:lnTo>
                  <a:pt x="10193580" y="1681652"/>
                </a:lnTo>
                <a:lnTo>
                  <a:pt x="10197214" y="1684832"/>
                </a:lnTo>
                <a:lnTo>
                  <a:pt x="10199942" y="1688467"/>
                </a:lnTo>
                <a:lnTo>
                  <a:pt x="10200395" y="1690738"/>
                </a:lnTo>
                <a:lnTo>
                  <a:pt x="10200849" y="1693010"/>
                </a:lnTo>
                <a:lnTo>
                  <a:pt x="10200849" y="1694827"/>
                </a:lnTo>
                <a:lnTo>
                  <a:pt x="10200849" y="1697553"/>
                </a:lnTo>
                <a:lnTo>
                  <a:pt x="10199942" y="1700735"/>
                </a:lnTo>
                <a:lnTo>
                  <a:pt x="10199032" y="1703461"/>
                </a:lnTo>
                <a:lnTo>
                  <a:pt x="10197214" y="1707549"/>
                </a:lnTo>
                <a:lnTo>
                  <a:pt x="10194943" y="1710730"/>
                </a:lnTo>
                <a:lnTo>
                  <a:pt x="10188582" y="1718908"/>
                </a:lnTo>
                <a:lnTo>
                  <a:pt x="10186310" y="1723905"/>
                </a:lnTo>
                <a:lnTo>
                  <a:pt x="10184039" y="1727995"/>
                </a:lnTo>
                <a:lnTo>
                  <a:pt x="10181768" y="1730721"/>
                </a:lnTo>
                <a:lnTo>
                  <a:pt x="10178133" y="1732538"/>
                </a:lnTo>
                <a:lnTo>
                  <a:pt x="10174952" y="1733901"/>
                </a:lnTo>
                <a:lnTo>
                  <a:pt x="10171317" y="1733901"/>
                </a:lnTo>
                <a:lnTo>
                  <a:pt x="10167683" y="1733447"/>
                </a:lnTo>
                <a:lnTo>
                  <a:pt x="10163594" y="1732538"/>
                </a:lnTo>
                <a:lnTo>
                  <a:pt x="10159505" y="1731175"/>
                </a:lnTo>
                <a:lnTo>
                  <a:pt x="10154961" y="1728904"/>
                </a:lnTo>
                <a:lnTo>
                  <a:pt x="10146328" y="1724814"/>
                </a:lnTo>
                <a:lnTo>
                  <a:pt x="10128154" y="1713456"/>
                </a:lnTo>
                <a:lnTo>
                  <a:pt x="10124975" y="1716635"/>
                </a:lnTo>
                <a:lnTo>
                  <a:pt x="10121795" y="1719817"/>
                </a:lnTo>
                <a:lnTo>
                  <a:pt x="10119523" y="1722997"/>
                </a:lnTo>
                <a:lnTo>
                  <a:pt x="10116796" y="1726631"/>
                </a:lnTo>
                <a:lnTo>
                  <a:pt x="10113162" y="1734356"/>
                </a:lnTo>
                <a:lnTo>
                  <a:pt x="10110436" y="1742534"/>
                </a:lnTo>
                <a:lnTo>
                  <a:pt x="10108163" y="1751166"/>
                </a:lnTo>
                <a:lnTo>
                  <a:pt x="10106346" y="1760253"/>
                </a:lnTo>
                <a:lnTo>
                  <a:pt x="10105892" y="1769794"/>
                </a:lnTo>
                <a:lnTo>
                  <a:pt x="10105439" y="1779790"/>
                </a:lnTo>
                <a:lnTo>
                  <a:pt x="10104529" y="1799781"/>
                </a:lnTo>
                <a:lnTo>
                  <a:pt x="10103621" y="1809776"/>
                </a:lnTo>
                <a:lnTo>
                  <a:pt x="10103166" y="1820226"/>
                </a:lnTo>
                <a:lnTo>
                  <a:pt x="10102258" y="1830221"/>
                </a:lnTo>
                <a:lnTo>
                  <a:pt x="10100440" y="1840217"/>
                </a:lnTo>
                <a:lnTo>
                  <a:pt x="10097714" y="1849759"/>
                </a:lnTo>
                <a:lnTo>
                  <a:pt x="10094534" y="1859754"/>
                </a:lnTo>
                <a:lnTo>
                  <a:pt x="10093624" y="1860663"/>
                </a:lnTo>
                <a:lnTo>
                  <a:pt x="10092717" y="1861571"/>
                </a:lnTo>
                <a:lnTo>
                  <a:pt x="10089082" y="1863842"/>
                </a:lnTo>
                <a:lnTo>
                  <a:pt x="10085448" y="1864751"/>
                </a:lnTo>
                <a:lnTo>
                  <a:pt x="10080449" y="1866115"/>
                </a:lnTo>
                <a:lnTo>
                  <a:pt x="10075906" y="1867024"/>
                </a:lnTo>
                <a:lnTo>
                  <a:pt x="10071362" y="1868386"/>
                </a:lnTo>
                <a:lnTo>
                  <a:pt x="10067274" y="1869750"/>
                </a:lnTo>
                <a:lnTo>
                  <a:pt x="10065457" y="1871567"/>
                </a:lnTo>
                <a:lnTo>
                  <a:pt x="10064093" y="1872476"/>
                </a:lnTo>
                <a:lnTo>
                  <a:pt x="10061822" y="1875202"/>
                </a:lnTo>
                <a:lnTo>
                  <a:pt x="10060458" y="1877928"/>
                </a:lnTo>
                <a:lnTo>
                  <a:pt x="10059549" y="1880654"/>
                </a:lnTo>
                <a:lnTo>
                  <a:pt x="10059094" y="1883380"/>
                </a:lnTo>
                <a:lnTo>
                  <a:pt x="10059094" y="1888832"/>
                </a:lnTo>
                <a:lnTo>
                  <a:pt x="10059549" y="1893375"/>
                </a:lnTo>
                <a:lnTo>
                  <a:pt x="10062276" y="1901098"/>
                </a:lnTo>
                <a:lnTo>
                  <a:pt x="10063184" y="1904280"/>
                </a:lnTo>
                <a:lnTo>
                  <a:pt x="10063184" y="1905642"/>
                </a:lnTo>
                <a:lnTo>
                  <a:pt x="10062729" y="1906097"/>
                </a:lnTo>
                <a:lnTo>
                  <a:pt x="10043193" y="1929723"/>
                </a:lnTo>
                <a:lnTo>
                  <a:pt x="10019567" y="1959254"/>
                </a:lnTo>
                <a:lnTo>
                  <a:pt x="10007301" y="1976066"/>
                </a:lnTo>
                <a:lnTo>
                  <a:pt x="9995033" y="1993331"/>
                </a:lnTo>
                <a:lnTo>
                  <a:pt x="9982311" y="2011958"/>
                </a:lnTo>
                <a:lnTo>
                  <a:pt x="9976859" y="2021500"/>
                </a:lnTo>
                <a:lnTo>
                  <a:pt x="9971407" y="2031040"/>
                </a:lnTo>
                <a:lnTo>
                  <a:pt x="9966409" y="2040582"/>
                </a:lnTo>
                <a:lnTo>
                  <a:pt x="9959139" y="2050122"/>
                </a:lnTo>
                <a:lnTo>
                  <a:pt x="9951870" y="2061027"/>
                </a:lnTo>
                <a:lnTo>
                  <a:pt x="9944147" y="2071477"/>
                </a:lnTo>
                <a:lnTo>
                  <a:pt x="9927337" y="2092831"/>
                </a:lnTo>
                <a:lnTo>
                  <a:pt x="9912798" y="2110096"/>
                </a:lnTo>
                <a:lnTo>
                  <a:pt x="9909163" y="2116003"/>
                </a:lnTo>
                <a:lnTo>
                  <a:pt x="9905982" y="2121908"/>
                </a:lnTo>
                <a:lnTo>
                  <a:pt x="9903711" y="2128269"/>
                </a:lnTo>
                <a:lnTo>
                  <a:pt x="9901439" y="2134630"/>
                </a:lnTo>
                <a:lnTo>
                  <a:pt x="9898259" y="2148260"/>
                </a:lnTo>
                <a:lnTo>
                  <a:pt x="9896442" y="2154621"/>
                </a:lnTo>
                <a:lnTo>
                  <a:pt x="9894624" y="2161437"/>
                </a:lnTo>
                <a:lnTo>
                  <a:pt x="9892352" y="2167343"/>
                </a:lnTo>
                <a:lnTo>
                  <a:pt x="9889626" y="2172795"/>
                </a:lnTo>
                <a:lnTo>
                  <a:pt x="9886445" y="2177338"/>
                </a:lnTo>
                <a:lnTo>
                  <a:pt x="9884174" y="2179611"/>
                </a:lnTo>
                <a:lnTo>
                  <a:pt x="9881448" y="2181882"/>
                </a:lnTo>
                <a:lnTo>
                  <a:pt x="9879175" y="2183245"/>
                </a:lnTo>
                <a:lnTo>
                  <a:pt x="9875995" y="2184608"/>
                </a:lnTo>
                <a:lnTo>
                  <a:pt x="9872816" y="2185971"/>
                </a:lnTo>
                <a:lnTo>
                  <a:pt x="9869635" y="2186880"/>
                </a:lnTo>
                <a:lnTo>
                  <a:pt x="9866000" y="2187334"/>
                </a:lnTo>
                <a:lnTo>
                  <a:pt x="9861457" y="2187789"/>
                </a:lnTo>
                <a:lnTo>
                  <a:pt x="9856459" y="2187789"/>
                </a:lnTo>
                <a:lnTo>
                  <a:pt x="9851915" y="2187334"/>
                </a:lnTo>
                <a:lnTo>
                  <a:pt x="9846463" y="2187334"/>
                </a:lnTo>
                <a:lnTo>
                  <a:pt x="9839193" y="2188697"/>
                </a:lnTo>
                <a:lnTo>
                  <a:pt x="9831924" y="2190968"/>
                </a:lnTo>
                <a:lnTo>
                  <a:pt x="9823747" y="2194150"/>
                </a:lnTo>
                <a:lnTo>
                  <a:pt x="9820112" y="2196420"/>
                </a:lnTo>
                <a:lnTo>
                  <a:pt x="9816931" y="2199147"/>
                </a:lnTo>
                <a:lnTo>
                  <a:pt x="9812843" y="2201873"/>
                </a:lnTo>
                <a:lnTo>
                  <a:pt x="9810115" y="2205054"/>
                </a:lnTo>
                <a:lnTo>
                  <a:pt x="9807391" y="2208233"/>
                </a:lnTo>
                <a:lnTo>
                  <a:pt x="9805573" y="2211868"/>
                </a:lnTo>
                <a:lnTo>
                  <a:pt x="9803756" y="2215958"/>
                </a:lnTo>
                <a:lnTo>
                  <a:pt x="9802846" y="2220046"/>
                </a:lnTo>
                <a:lnTo>
                  <a:pt x="9803756" y="2222319"/>
                </a:lnTo>
                <a:lnTo>
                  <a:pt x="9805573" y="2226407"/>
                </a:lnTo>
                <a:lnTo>
                  <a:pt x="9812388" y="2237766"/>
                </a:lnTo>
                <a:lnTo>
                  <a:pt x="9821930" y="2253668"/>
                </a:lnTo>
                <a:lnTo>
                  <a:pt x="9820112" y="2254576"/>
                </a:lnTo>
                <a:lnTo>
                  <a:pt x="9815567" y="2256394"/>
                </a:lnTo>
                <a:lnTo>
                  <a:pt x="9801938" y="2260483"/>
                </a:lnTo>
                <a:lnTo>
                  <a:pt x="9793305" y="2263209"/>
                </a:lnTo>
                <a:lnTo>
                  <a:pt x="9784218" y="2267298"/>
                </a:lnTo>
                <a:lnTo>
                  <a:pt x="9775132" y="2271841"/>
                </a:lnTo>
                <a:lnTo>
                  <a:pt x="9766498" y="2276840"/>
                </a:lnTo>
                <a:lnTo>
                  <a:pt x="9762410" y="2279566"/>
                </a:lnTo>
                <a:lnTo>
                  <a:pt x="9758322" y="2282745"/>
                </a:lnTo>
                <a:lnTo>
                  <a:pt x="9755141" y="2285927"/>
                </a:lnTo>
                <a:lnTo>
                  <a:pt x="9751959" y="2289561"/>
                </a:lnTo>
                <a:lnTo>
                  <a:pt x="9749235" y="2293650"/>
                </a:lnTo>
                <a:lnTo>
                  <a:pt x="9746962" y="2297284"/>
                </a:lnTo>
                <a:lnTo>
                  <a:pt x="9745145" y="2301828"/>
                </a:lnTo>
                <a:lnTo>
                  <a:pt x="9743783" y="2305918"/>
                </a:lnTo>
                <a:lnTo>
                  <a:pt x="9743783" y="2310915"/>
                </a:lnTo>
                <a:lnTo>
                  <a:pt x="9743783" y="2315458"/>
                </a:lnTo>
                <a:lnTo>
                  <a:pt x="9745145" y="2320910"/>
                </a:lnTo>
                <a:lnTo>
                  <a:pt x="9746962" y="2326362"/>
                </a:lnTo>
                <a:lnTo>
                  <a:pt x="9749689" y="2332269"/>
                </a:lnTo>
                <a:lnTo>
                  <a:pt x="9753777" y="2339084"/>
                </a:lnTo>
                <a:lnTo>
                  <a:pt x="9757867" y="2344991"/>
                </a:lnTo>
                <a:lnTo>
                  <a:pt x="9763774" y="2351805"/>
                </a:lnTo>
                <a:lnTo>
                  <a:pt x="9752415" y="2368162"/>
                </a:lnTo>
                <a:lnTo>
                  <a:pt x="9741510" y="2383156"/>
                </a:lnTo>
                <a:lnTo>
                  <a:pt x="9721974" y="2414051"/>
                </a:lnTo>
                <a:lnTo>
                  <a:pt x="9697894" y="2448581"/>
                </a:lnTo>
                <a:lnTo>
                  <a:pt x="9683355" y="2468572"/>
                </a:lnTo>
                <a:lnTo>
                  <a:pt x="9666090" y="2491743"/>
                </a:lnTo>
                <a:lnTo>
                  <a:pt x="9662455" y="2498103"/>
                </a:lnTo>
                <a:lnTo>
                  <a:pt x="9657912" y="2506281"/>
                </a:lnTo>
                <a:lnTo>
                  <a:pt x="9649280" y="2524910"/>
                </a:lnTo>
                <a:lnTo>
                  <a:pt x="9642918" y="2540811"/>
                </a:lnTo>
                <a:lnTo>
                  <a:pt x="9642010" y="2544901"/>
                </a:lnTo>
                <a:lnTo>
                  <a:pt x="9641555" y="2546264"/>
                </a:lnTo>
                <a:lnTo>
                  <a:pt x="9642010" y="2546264"/>
                </a:lnTo>
                <a:lnTo>
                  <a:pt x="9639283" y="2547627"/>
                </a:lnTo>
                <a:lnTo>
                  <a:pt x="9636103" y="2549445"/>
                </a:lnTo>
                <a:lnTo>
                  <a:pt x="9632013" y="2549898"/>
                </a:lnTo>
                <a:lnTo>
                  <a:pt x="9628834" y="2549898"/>
                </a:lnTo>
                <a:lnTo>
                  <a:pt x="9621564" y="2549898"/>
                </a:lnTo>
                <a:lnTo>
                  <a:pt x="9613840" y="2548990"/>
                </a:lnTo>
                <a:lnTo>
                  <a:pt x="9606117" y="2547627"/>
                </a:lnTo>
                <a:lnTo>
                  <a:pt x="9602482" y="2547627"/>
                </a:lnTo>
                <a:lnTo>
                  <a:pt x="9598847" y="2547627"/>
                </a:lnTo>
                <a:lnTo>
                  <a:pt x="9595666" y="2548081"/>
                </a:lnTo>
                <a:lnTo>
                  <a:pt x="9592031" y="2549445"/>
                </a:lnTo>
                <a:lnTo>
                  <a:pt x="9588852" y="2550807"/>
                </a:lnTo>
                <a:lnTo>
                  <a:pt x="9586126" y="2553079"/>
                </a:lnTo>
                <a:lnTo>
                  <a:pt x="9583399" y="2556259"/>
                </a:lnTo>
                <a:lnTo>
                  <a:pt x="9581582" y="2558985"/>
                </a:lnTo>
                <a:lnTo>
                  <a:pt x="9579310" y="2562166"/>
                </a:lnTo>
                <a:lnTo>
                  <a:pt x="9577492" y="2565346"/>
                </a:lnTo>
                <a:lnTo>
                  <a:pt x="9576130" y="2571707"/>
                </a:lnTo>
                <a:lnTo>
                  <a:pt x="9574313" y="2577614"/>
                </a:lnTo>
                <a:lnTo>
                  <a:pt x="9574313" y="2582611"/>
                </a:lnTo>
                <a:lnTo>
                  <a:pt x="9574313" y="2588063"/>
                </a:lnTo>
                <a:lnTo>
                  <a:pt x="9574768" y="2597605"/>
                </a:lnTo>
                <a:lnTo>
                  <a:pt x="9574313" y="2601240"/>
                </a:lnTo>
                <a:lnTo>
                  <a:pt x="9573858" y="2604419"/>
                </a:lnTo>
                <a:lnTo>
                  <a:pt x="9572950" y="2605328"/>
                </a:lnTo>
                <a:lnTo>
                  <a:pt x="9571587" y="2606692"/>
                </a:lnTo>
                <a:lnTo>
                  <a:pt x="9570678" y="2607600"/>
                </a:lnTo>
                <a:lnTo>
                  <a:pt x="9568405" y="2608054"/>
                </a:lnTo>
                <a:lnTo>
                  <a:pt x="9564317" y="2609418"/>
                </a:lnTo>
                <a:lnTo>
                  <a:pt x="9557501" y="2608963"/>
                </a:lnTo>
                <a:lnTo>
                  <a:pt x="9548870" y="2607600"/>
                </a:lnTo>
                <a:lnTo>
                  <a:pt x="9538420" y="2604874"/>
                </a:lnTo>
                <a:lnTo>
                  <a:pt x="9547961" y="2672571"/>
                </a:lnTo>
                <a:lnTo>
                  <a:pt x="9522064" y="2702557"/>
                </a:lnTo>
                <a:lnTo>
                  <a:pt x="9496166" y="2732544"/>
                </a:lnTo>
                <a:lnTo>
                  <a:pt x="9444371" y="2790699"/>
                </a:lnTo>
                <a:lnTo>
                  <a:pt x="9393031" y="2849310"/>
                </a:lnTo>
                <a:lnTo>
                  <a:pt x="9368042" y="2878842"/>
                </a:lnTo>
                <a:lnTo>
                  <a:pt x="9343962" y="2908375"/>
                </a:lnTo>
                <a:lnTo>
                  <a:pt x="9318973" y="2936997"/>
                </a:lnTo>
                <a:lnTo>
                  <a:pt x="9294438" y="2965622"/>
                </a:lnTo>
                <a:lnTo>
                  <a:pt x="9270357" y="2994699"/>
                </a:lnTo>
                <a:lnTo>
                  <a:pt x="9247187" y="3023777"/>
                </a:lnTo>
                <a:lnTo>
                  <a:pt x="9224016" y="3052855"/>
                </a:lnTo>
                <a:lnTo>
                  <a:pt x="9201298" y="3081478"/>
                </a:lnTo>
                <a:lnTo>
                  <a:pt x="9157681" y="3139633"/>
                </a:lnTo>
                <a:lnTo>
                  <a:pt x="9150866" y="3138725"/>
                </a:lnTo>
                <a:lnTo>
                  <a:pt x="9143597" y="3137816"/>
                </a:lnTo>
                <a:lnTo>
                  <a:pt x="9136782" y="3135545"/>
                </a:lnTo>
                <a:lnTo>
                  <a:pt x="9129513" y="3132819"/>
                </a:lnTo>
                <a:lnTo>
                  <a:pt x="9122244" y="3129638"/>
                </a:lnTo>
                <a:lnTo>
                  <a:pt x="9114974" y="3126003"/>
                </a:lnTo>
                <a:lnTo>
                  <a:pt x="9100889" y="3117825"/>
                </a:lnTo>
                <a:lnTo>
                  <a:pt x="9096345" y="3132364"/>
                </a:lnTo>
                <a:lnTo>
                  <a:pt x="9091348" y="3146903"/>
                </a:lnTo>
                <a:lnTo>
                  <a:pt x="9085896" y="3160533"/>
                </a:lnTo>
                <a:lnTo>
                  <a:pt x="9079989" y="3173710"/>
                </a:lnTo>
                <a:lnTo>
                  <a:pt x="9073628" y="3186885"/>
                </a:lnTo>
                <a:lnTo>
                  <a:pt x="9067267" y="3199153"/>
                </a:lnTo>
                <a:lnTo>
                  <a:pt x="9059998" y="3211419"/>
                </a:lnTo>
                <a:lnTo>
                  <a:pt x="9053184" y="3223687"/>
                </a:lnTo>
                <a:lnTo>
                  <a:pt x="9045459" y="3235500"/>
                </a:lnTo>
                <a:lnTo>
                  <a:pt x="9038190" y="3246858"/>
                </a:lnTo>
                <a:lnTo>
                  <a:pt x="9030011" y="3258217"/>
                </a:lnTo>
                <a:lnTo>
                  <a:pt x="9021833" y="3268666"/>
                </a:lnTo>
                <a:lnTo>
                  <a:pt x="9004568" y="3290021"/>
                </a:lnTo>
                <a:lnTo>
                  <a:pt x="8986848" y="3310466"/>
                </a:lnTo>
                <a:lnTo>
                  <a:pt x="8967767" y="3330003"/>
                </a:lnTo>
                <a:lnTo>
                  <a:pt x="8949139" y="3349086"/>
                </a:lnTo>
                <a:lnTo>
                  <a:pt x="8910065" y="3387250"/>
                </a:lnTo>
                <a:lnTo>
                  <a:pt x="8871901" y="3424960"/>
                </a:lnTo>
                <a:lnTo>
                  <a:pt x="8852818" y="3444497"/>
                </a:lnTo>
                <a:lnTo>
                  <a:pt x="8834190" y="3463580"/>
                </a:lnTo>
                <a:lnTo>
                  <a:pt x="8831465" y="3465851"/>
                </a:lnTo>
                <a:lnTo>
                  <a:pt x="8828737" y="3467668"/>
                </a:lnTo>
                <a:lnTo>
                  <a:pt x="8826920" y="3469485"/>
                </a:lnTo>
                <a:lnTo>
                  <a:pt x="8825103" y="3471758"/>
                </a:lnTo>
                <a:lnTo>
                  <a:pt x="8824195" y="3474484"/>
                </a:lnTo>
                <a:lnTo>
                  <a:pt x="8823740" y="3476755"/>
                </a:lnTo>
                <a:lnTo>
                  <a:pt x="8823285" y="3479481"/>
                </a:lnTo>
                <a:lnTo>
                  <a:pt x="8823740" y="3481298"/>
                </a:lnTo>
                <a:lnTo>
                  <a:pt x="8824195" y="3486750"/>
                </a:lnTo>
                <a:lnTo>
                  <a:pt x="8826013" y="3492658"/>
                </a:lnTo>
                <a:lnTo>
                  <a:pt x="8830555" y="3504015"/>
                </a:lnTo>
                <a:lnTo>
                  <a:pt x="8832827" y="3509468"/>
                </a:lnTo>
                <a:lnTo>
                  <a:pt x="8834645" y="3515375"/>
                </a:lnTo>
                <a:lnTo>
                  <a:pt x="8835100" y="3520372"/>
                </a:lnTo>
                <a:lnTo>
                  <a:pt x="8835100" y="3523098"/>
                </a:lnTo>
                <a:lnTo>
                  <a:pt x="8835100" y="3525824"/>
                </a:lnTo>
                <a:lnTo>
                  <a:pt x="8834645" y="3528096"/>
                </a:lnTo>
                <a:lnTo>
                  <a:pt x="8833282" y="3530822"/>
                </a:lnTo>
                <a:lnTo>
                  <a:pt x="8831919" y="3532640"/>
                </a:lnTo>
                <a:lnTo>
                  <a:pt x="8829648" y="3534911"/>
                </a:lnTo>
                <a:lnTo>
                  <a:pt x="8827375" y="3536728"/>
                </a:lnTo>
                <a:lnTo>
                  <a:pt x="8824195" y="3538092"/>
                </a:lnTo>
                <a:lnTo>
                  <a:pt x="8821014" y="3540363"/>
                </a:lnTo>
                <a:lnTo>
                  <a:pt x="8816471" y="3541271"/>
                </a:lnTo>
                <a:lnTo>
                  <a:pt x="8811474" y="3532640"/>
                </a:lnTo>
                <a:lnTo>
                  <a:pt x="8806475" y="3525370"/>
                </a:lnTo>
                <a:lnTo>
                  <a:pt x="8801023" y="3518554"/>
                </a:lnTo>
                <a:lnTo>
                  <a:pt x="8795571" y="3513557"/>
                </a:lnTo>
                <a:lnTo>
                  <a:pt x="8790119" y="3508559"/>
                </a:lnTo>
                <a:lnTo>
                  <a:pt x="8784667" y="3504924"/>
                </a:lnTo>
                <a:lnTo>
                  <a:pt x="8779669" y="3501289"/>
                </a:lnTo>
                <a:lnTo>
                  <a:pt x="8773309" y="3499018"/>
                </a:lnTo>
                <a:lnTo>
                  <a:pt x="8768311" y="3497201"/>
                </a:lnTo>
                <a:lnTo>
                  <a:pt x="8762405" y="3496292"/>
                </a:lnTo>
                <a:lnTo>
                  <a:pt x="8756953" y="3494929"/>
                </a:lnTo>
                <a:lnTo>
                  <a:pt x="8751046" y="3494475"/>
                </a:lnTo>
                <a:lnTo>
                  <a:pt x="8739686" y="3494475"/>
                </a:lnTo>
                <a:lnTo>
                  <a:pt x="8728329" y="3494475"/>
                </a:lnTo>
                <a:lnTo>
                  <a:pt x="8732417" y="3503107"/>
                </a:lnTo>
                <a:lnTo>
                  <a:pt x="8736962" y="3509468"/>
                </a:lnTo>
                <a:lnTo>
                  <a:pt x="8741504" y="3514466"/>
                </a:lnTo>
                <a:lnTo>
                  <a:pt x="8746049" y="3517646"/>
                </a:lnTo>
                <a:lnTo>
                  <a:pt x="8751046" y="3519918"/>
                </a:lnTo>
                <a:lnTo>
                  <a:pt x="8756043" y="3521280"/>
                </a:lnTo>
                <a:lnTo>
                  <a:pt x="8761041" y="3522189"/>
                </a:lnTo>
                <a:lnTo>
                  <a:pt x="8766040" y="3522644"/>
                </a:lnTo>
                <a:lnTo>
                  <a:pt x="8771037" y="3523098"/>
                </a:lnTo>
                <a:lnTo>
                  <a:pt x="8776034" y="3523553"/>
                </a:lnTo>
                <a:lnTo>
                  <a:pt x="8781032" y="3525370"/>
                </a:lnTo>
                <a:lnTo>
                  <a:pt x="8786031" y="3527188"/>
                </a:lnTo>
                <a:lnTo>
                  <a:pt x="8790573" y="3530822"/>
                </a:lnTo>
                <a:lnTo>
                  <a:pt x="8795118" y="3535366"/>
                </a:lnTo>
                <a:lnTo>
                  <a:pt x="8800115" y="3542180"/>
                </a:lnTo>
                <a:lnTo>
                  <a:pt x="8804204" y="3549905"/>
                </a:lnTo>
                <a:lnTo>
                  <a:pt x="8793300" y="3558536"/>
                </a:lnTo>
                <a:lnTo>
                  <a:pt x="8782850" y="3566715"/>
                </a:lnTo>
                <a:lnTo>
                  <a:pt x="8777398" y="3569896"/>
                </a:lnTo>
                <a:lnTo>
                  <a:pt x="8771945" y="3572622"/>
                </a:lnTo>
                <a:lnTo>
                  <a:pt x="8766493" y="3575348"/>
                </a:lnTo>
                <a:lnTo>
                  <a:pt x="8761041" y="3577619"/>
                </a:lnTo>
                <a:lnTo>
                  <a:pt x="8755589" y="3578527"/>
                </a:lnTo>
                <a:lnTo>
                  <a:pt x="8751046" y="3579436"/>
                </a:lnTo>
                <a:lnTo>
                  <a:pt x="8746049" y="3579436"/>
                </a:lnTo>
                <a:lnTo>
                  <a:pt x="8740597" y="3578074"/>
                </a:lnTo>
                <a:lnTo>
                  <a:pt x="8735598" y="3575801"/>
                </a:lnTo>
                <a:lnTo>
                  <a:pt x="8731510" y="3573075"/>
                </a:lnTo>
                <a:lnTo>
                  <a:pt x="8726511" y="3568987"/>
                </a:lnTo>
                <a:lnTo>
                  <a:pt x="8722423" y="3563989"/>
                </a:lnTo>
                <a:lnTo>
                  <a:pt x="8720150" y="3568078"/>
                </a:lnTo>
                <a:lnTo>
                  <a:pt x="8718788" y="3572167"/>
                </a:lnTo>
                <a:lnTo>
                  <a:pt x="8718333" y="3575801"/>
                </a:lnTo>
                <a:lnTo>
                  <a:pt x="8717878" y="3580345"/>
                </a:lnTo>
                <a:lnTo>
                  <a:pt x="8717878" y="3585343"/>
                </a:lnTo>
                <a:lnTo>
                  <a:pt x="8717878" y="3589432"/>
                </a:lnTo>
                <a:lnTo>
                  <a:pt x="8719695" y="3598518"/>
                </a:lnTo>
                <a:lnTo>
                  <a:pt x="8722877" y="3608514"/>
                </a:lnTo>
                <a:lnTo>
                  <a:pt x="8726511" y="3618509"/>
                </a:lnTo>
                <a:lnTo>
                  <a:pt x="8731963" y="3628960"/>
                </a:lnTo>
                <a:lnTo>
                  <a:pt x="8737869" y="3639864"/>
                </a:lnTo>
                <a:lnTo>
                  <a:pt x="8723330" y="3652131"/>
                </a:lnTo>
                <a:lnTo>
                  <a:pt x="8709701" y="3663490"/>
                </a:lnTo>
                <a:lnTo>
                  <a:pt x="8697433" y="3673486"/>
                </a:lnTo>
                <a:lnTo>
                  <a:pt x="8685165" y="3683026"/>
                </a:lnTo>
                <a:lnTo>
                  <a:pt x="8672444" y="3690751"/>
                </a:lnTo>
                <a:lnTo>
                  <a:pt x="8660632" y="3698929"/>
                </a:lnTo>
                <a:lnTo>
                  <a:pt x="8648820" y="3706198"/>
                </a:lnTo>
                <a:lnTo>
                  <a:pt x="8637007" y="3713013"/>
                </a:lnTo>
                <a:lnTo>
                  <a:pt x="8611564" y="3726643"/>
                </a:lnTo>
                <a:lnTo>
                  <a:pt x="8584757" y="3741637"/>
                </a:lnTo>
                <a:lnTo>
                  <a:pt x="8554317" y="3758902"/>
                </a:lnTo>
                <a:lnTo>
                  <a:pt x="8537505" y="3768897"/>
                </a:lnTo>
                <a:lnTo>
                  <a:pt x="8519787" y="3779801"/>
                </a:lnTo>
                <a:lnTo>
                  <a:pt x="8517061" y="3749360"/>
                </a:lnTo>
                <a:lnTo>
                  <a:pt x="8514788" y="3736185"/>
                </a:lnTo>
                <a:lnTo>
                  <a:pt x="8513426" y="3724372"/>
                </a:lnTo>
                <a:lnTo>
                  <a:pt x="8511153" y="3713468"/>
                </a:lnTo>
                <a:lnTo>
                  <a:pt x="8508427" y="3703472"/>
                </a:lnTo>
                <a:lnTo>
                  <a:pt x="8505701" y="3694385"/>
                </a:lnTo>
                <a:lnTo>
                  <a:pt x="8502522" y="3684390"/>
                </a:lnTo>
                <a:lnTo>
                  <a:pt x="8498887" y="3675303"/>
                </a:lnTo>
                <a:lnTo>
                  <a:pt x="8494343" y="3665761"/>
                </a:lnTo>
                <a:lnTo>
                  <a:pt x="8484348" y="3644861"/>
                </a:lnTo>
                <a:lnTo>
                  <a:pt x="8470718" y="3620327"/>
                </a:lnTo>
                <a:lnTo>
                  <a:pt x="8454361" y="3589887"/>
                </a:lnTo>
                <a:lnTo>
                  <a:pt x="8449363" y="3592158"/>
                </a:lnTo>
                <a:lnTo>
                  <a:pt x="8444820" y="3594884"/>
                </a:lnTo>
                <a:lnTo>
                  <a:pt x="8442093" y="3597610"/>
                </a:lnTo>
                <a:lnTo>
                  <a:pt x="8439822" y="3600336"/>
                </a:lnTo>
                <a:lnTo>
                  <a:pt x="8438459" y="3603517"/>
                </a:lnTo>
                <a:lnTo>
                  <a:pt x="8438459" y="3607152"/>
                </a:lnTo>
                <a:lnTo>
                  <a:pt x="8438459" y="3611240"/>
                </a:lnTo>
                <a:lnTo>
                  <a:pt x="8439367" y="3614875"/>
                </a:lnTo>
                <a:lnTo>
                  <a:pt x="8440731" y="3618965"/>
                </a:lnTo>
                <a:lnTo>
                  <a:pt x="8442093" y="3623508"/>
                </a:lnTo>
                <a:lnTo>
                  <a:pt x="8447092" y="3632595"/>
                </a:lnTo>
                <a:lnTo>
                  <a:pt x="8457996" y="3651222"/>
                </a:lnTo>
                <a:lnTo>
                  <a:pt x="8453906" y="3652131"/>
                </a:lnTo>
                <a:lnTo>
                  <a:pt x="8450272" y="3652586"/>
                </a:lnTo>
                <a:lnTo>
                  <a:pt x="8446637" y="3653039"/>
                </a:lnTo>
                <a:lnTo>
                  <a:pt x="8442549" y="3653039"/>
                </a:lnTo>
                <a:lnTo>
                  <a:pt x="8435733" y="3652586"/>
                </a:lnTo>
                <a:lnTo>
                  <a:pt x="8428463" y="3650313"/>
                </a:lnTo>
                <a:lnTo>
                  <a:pt x="8422102" y="3647587"/>
                </a:lnTo>
                <a:lnTo>
                  <a:pt x="8415742" y="3643953"/>
                </a:lnTo>
                <a:lnTo>
                  <a:pt x="8408472" y="3639864"/>
                </a:lnTo>
                <a:lnTo>
                  <a:pt x="8402111" y="3634866"/>
                </a:lnTo>
                <a:lnTo>
                  <a:pt x="8389845" y="3623962"/>
                </a:lnTo>
                <a:lnTo>
                  <a:pt x="8376668" y="3612149"/>
                </a:lnTo>
                <a:lnTo>
                  <a:pt x="8364402" y="3601245"/>
                </a:lnTo>
                <a:lnTo>
                  <a:pt x="8358041" y="3595792"/>
                </a:lnTo>
                <a:lnTo>
                  <a:pt x="8351680" y="3591249"/>
                </a:lnTo>
                <a:lnTo>
                  <a:pt x="8347137" y="3597610"/>
                </a:lnTo>
                <a:lnTo>
                  <a:pt x="8343047" y="3603062"/>
                </a:lnTo>
                <a:lnTo>
                  <a:pt x="8338504" y="3607605"/>
                </a:lnTo>
                <a:lnTo>
                  <a:pt x="8333507" y="3612604"/>
                </a:lnTo>
                <a:lnTo>
                  <a:pt x="8328054" y="3617147"/>
                </a:lnTo>
                <a:lnTo>
                  <a:pt x="8323511" y="3620782"/>
                </a:lnTo>
                <a:lnTo>
                  <a:pt x="8318059" y="3623962"/>
                </a:lnTo>
                <a:lnTo>
                  <a:pt x="8312607" y="3627143"/>
                </a:lnTo>
                <a:lnTo>
                  <a:pt x="8301248" y="3632595"/>
                </a:lnTo>
                <a:lnTo>
                  <a:pt x="8289890" y="3637592"/>
                </a:lnTo>
                <a:lnTo>
                  <a:pt x="8267626" y="3646225"/>
                </a:lnTo>
                <a:lnTo>
                  <a:pt x="8257631" y="3650313"/>
                </a:lnTo>
                <a:lnTo>
                  <a:pt x="8248091" y="3655312"/>
                </a:lnTo>
                <a:lnTo>
                  <a:pt x="8243547" y="3658038"/>
                </a:lnTo>
                <a:lnTo>
                  <a:pt x="8239003" y="3660764"/>
                </a:lnTo>
                <a:lnTo>
                  <a:pt x="8235369" y="3663944"/>
                </a:lnTo>
                <a:lnTo>
                  <a:pt x="8231734" y="3667578"/>
                </a:lnTo>
                <a:lnTo>
                  <a:pt x="8228553" y="3670759"/>
                </a:lnTo>
                <a:lnTo>
                  <a:pt x="8225373" y="3675303"/>
                </a:lnTo>
                <a:lnTo>
                  <a:pt x="8222647" y="3679391"/>
                </a:lnTo>
                <a:lnTo>
                  <a:pt x="8220375" y="3684843"/>
                </a:lnTo>
                <a:lnTo>
                  <a:pt x="8218557" y="3690295"/>
                </a:lnTo>
                <a:lnTo>
                  <a:pt x="8217195" y="3696203"/>
                </a:lnTo>
                <a:lnTo>
                  <a:pt x="8216740" y="3703017"/>
                </a:lnTo>
                <a:lnTo>
                  <a:pt x="8215831" y="3709833"/>
                </a:lnTo>
                <a:lnTo>
                  <a:pt x="8211743" y="3713468"/>
                </a:lnTo>
                <a:lnTo>
                  <a:pt x="8208109" y="3716194"/>
                </a:lnTo>
                <a:lnTo>
                  <a:pt x="8203565" y="3717556"/>
                </a:lnTo>
                <a:lnTo>
                  <a:pt x="8200383" y="3717556"/>
                </a:lnTo>
                <a:lnTo>
                  <a:pt x="8196749" y="3716194"/>
                </a:lnTo>
                <a:lnTo>
                  <a:pt x="8193569" y="3715285"/>
                </a:lnTo>
                <a:lnTo>
                  <a:pt x="8189935" y="3713013"/>
                </a:lnTo>
                <a:lnTo>
                  <a:pt x="8186753" y="3710287"/>
                </a:lnTo>
                <a:lnTo>
                  <a:pt x="8180848" y="3705743"/>
                </a:lnTo>
                <a:lnTo>
                  <a:pt x="8177667" y="3703017"/>
                </a:lnTo>
                <a:lnTo>
                  <a:pt x="8174487" y="3701200"/>
                </a:lnTo>
                <a:lnTo>
                  <a:pt x="8171306" y="3699382"/>
                </a:lnTo>
                <a:lnTo>
                  <a:pt x="8167671" y="3698929"/>
                </a:lnTo>
                <a:lnTo>
                  <a:pt x="8164037" y="3698929"/>
                </a:lnTo>
                <a:lnTo>
                  <a:pt x="8160401" y="3700291"/>
                </a:lnTo>
                <a:lnTo>
                  <a:pt x="8158131" y="3703017"/>
                </a:lnTo>
                <a:lnTo>
                  <a:pt x="8157222" y="3704834"/>
                </a:lnTo>
                <a:lnTo>
                  <a:pt x="8156767" y="3707560"/>
                </a:lnTo>
                <a:lnTo>
                  <a:pt x="8156313" y="3710742"/>
                </a:lnTo>
                <a:lnTo>
                  <a:pt x="8156767" y="3717556"/>
                </a:lnTo>
                <a:lnTo>
                  <a:pt x="8157675" y="3723917"/>
                </a:lnTo>
                <a:lnTo>
                  <a:pt x="8159039" y="3730278"/>
                </a:lnTo>
                <a:lnTo>
                  <a:pt x="8159039" y="3733004"/>
                </a:lnTo>
                <a:lnTo>
                  <a:pt x="8158131" y="3736185"/>
                </a:lnTo>
                <a:lnTo>
                  <a:pt x="8157675" y="3738911"/>
                </a:lnTo>
                <a:lnTo>
                  <a:pt x="8156313" y="3741637"/>
                </a:lnTo>
                <a:lnTo>
                  <a:pt x="8154496" y="3743908"/>
                </a:lnTo>
                <a:lnTo>
                  <a:pt x="8151315" y="3746180"/>
                </a:lnTo>
                <a:lnTo>
                  <a:pt x="8144045" y="3752086"/>
                </a:lnTo>
                <a:lnTo>
                  <a:pt x="8137685" y="3756629"/>
                </a:lnTo>
                <a:lnTo>
                  <a:pt x="8131324" y="3760719"/>
                </a:lnTo>
                <a:lnTo>
                  <a:pt x="8124963" y="3762537"/>
                </a:lnTo>
                <a:lnTo>
                  <a:pt x="8119057" y="3764354"/>
                </a:lnTo>
                <a:lnTo>
                  <a:pt x="8113150" y="3764807"/>
                </a:lnTo>
                <a:lnTo>
                  <a:pt x="8106789" y="3764807"/>
                </a:lnTo>
                <a:lnTo>
                  <a:pt x="8100883" y="3764807"/>
                </a:lnTo>
                <a:lnTo>
                  <a:pt x="8089071" y="3764807"/>
                </a:lnTo>
                <a:lnTo>
                  <a:pt x="8082710" y="3764807"/>
                </a:lnTo>
                <a:lnTo>
                  <a:pt x="8076803" y="3766171"/>
                </a:lnTo>
                <a:lnTo>
                  <a:pt x="8070897" y="3767080"/>
                </a:lnTo>
                <a:lnTo>
                  <a:pt x="8064537" y="3769806"/>
                </a:lnTo>
                <a:lnTo>
                  <a:pt x="8057267" y="3772986"/>
                </a:lnTo>
                <a:lnTo>
                  <a:pt x="8050451" y="3777984"/>
                </a:lnTo>
                <a:lnTo>
                  <a:pt x="8041364" y="3767534"/>
                </a:lnTo>
                <a:lnTo>
                  <a:pt x="8036367" y="3762537"/>
                </a:lnTo>
                <a:lnTo>
                  <a:pt x="8031369" y="3758447"/>
                </a:lnTo>
                <a:lnTo>
                  <a:pt x="8026371" y="3754812"/>
                </a:lnTo>
                <a:lnTo>
                  <a:pt x="8021373" y="3751177"/>
                </a:lnTo>
                <a:lnTo>
                  <a:pt x="8016376" y="3748906"/>
                </a:lnTo>
                <a:lnTo>
                  <a:pt x="8010924" y="3746634"/>
                </a:lnTo>
                <a:lnTo>
                  <a:pt x="8005017" y="3745272"/>
                </a:lnTo>
                <a:lnTo>
                  <a:pt x="7999565" y="3744816"/>
                </a:lnTo>
                <a:lnTo>
                  <a:pt x="7993659" y="3744816"/>
                </a:lnTo>
                <a:lnTo>
                  <a:pt x="7987299" y="3746634"/>
                </a:lnTo>
                <a:lnTo>
                  <a:pt x="7980937" y="3748906"/>
                </a:lnTo>
                <a:lnTo>
                  <a:pt x="7974121" y="3752541"/>
                </a:lnTo>
                <a:lnTo>
                  <a:pt x="7967307" y="3757538"/>
                </a:lnTo>
                <a:lnTo>
                  <a:pt x="7960038" y="3763445"/>
                </a:lnTo>
                <a:lnTo>
                  <a:pt x="7960038" y="3768897"/>
                </a:lnTo>
                <a:lnTo>
                  <a:pt x="7960947" y="3773894"/>
                </a:lnTo>
                <a:lnTo>
                  <a:pt x="7961855" y="3777984"/>
                </a:lnTo>
                <a:lnTo>
                  <a:pt x="7964126" y="3781164"/>
                </a:lnTo>
                <a:lnTo>
                  <a:pt x="7965943" y="3783890"/>
                </a:lnTo>
                <a:lnTo>
                  <a:pt x="7968669" y="3785254"/>
                </a:lnTo>
                <a:lnTo>
                  <a:pt x="7972305" y="3786616"/>
                </a:lnTo>
                <a:lnTo>
                  <a:pt x="7975939" y="3787525"/>
                </a:lnTo>
                <a:lnTo>
                  <a:pt x="7979573" y="3787525"/>
                </a:lnTo>
                <a:lnTo>
                  <a:pt x="7983209" y="3787071"/>
                </a:lnTo>
                <a:lnTo>
                  <a:pt x="7991841" y="3785254"/>
                </a:lnTo>
                <a:lnTo>
                  <a:pt x="8000473" y="3782528"/>
                </a:lnTo>
                <a:lnTo>
                  <a:pt x="8009107" y="3779346"/>
                </a:lnTo>
                <a:lnTo>
                  <a:pt x="8023191" y="3773894"/>
                </a:lnTo>
                <a:lnTo>
                  <a:pt x="8028189" y="3772532"/>
                </a:lnTo>
                <a:lnTo>
                  <a:pt x="8030007" y="3772077"/>
                </a:lnTo>
                <a:lnTo>
                  <a:pt x="8030460" y="3772532"/>
                </a:lnTo>
                <a:lnTo>
                  <a:pt x="8030915" y="3772986"/>
                </a:lnTo>
                <a:lnTo>
                  <a:pt x="8030915" y="3773894"/>
                </a:lnTo>
                <a:lnTo>
                  <a:pt x="8027734" y="3778893"/>
                </a:lnTo>
                <a:lnTo>
                  <a:pt x="8021373" y="3786616"/>
                </a:lnTo>
                <a:lnTo>
                  <a:pt x="8010469" y="3797975"/>
                </a:lnTo>
                <a:lnTo>
                  <a:pt x="8007289" y="3801155"/>
                </a:lnTo>
                <a:lnTo>
                  <a:pt x="8003199" y="3803881"/>
                </a:lnTo>
                <a:lnTo>
                  <a:pt x="7995477" y="3809333"/>
                </a:lnTo>
                <a:lnTo>
                  <a:pt x="7986843" y="3813423"/>
                </a:lnTo>
                <a:lnTo>
                  <a:pt x="7978665" y="3816602"/>
                </a:lnTo>
                <a:lnTo>
                  <a:pt x="7964581" y="3821146"/>
                </a:lnTo>
                <a:lnTo>
                  <a:pt x="7959583" y="3822510"/>
                </a:lnTo>
                <a:lnTo>
                  <a:pt x="7957311" y="3824327"/>
                </a:lnTo>
                <a:lnTo>
                  <a:pt x="7952313" y="3828415"/>
                </a:lnTo>
                <a:lnTo>
                  <a:pt x="7947770" y="3833414"/>
                </a:lnTo>
                <a:lnTo>
                  <a:pt x="7944135" y="3837957"/>
                </a:lnTo>
                <a:lnTo>
                  <a:pt x="7941409" y="3842501"/>
                </a:lnTo>
                <a:lnTo>
                  <a:pt x="7935957" y="3851132"/>
                </a:lnTo>
                <a:lnTo>
                  <a:pt x="7932322" y="3859311"/>
                </a:lnTo>
                <a:lnTo>
                  <a:pt x="7929596" y="3867035"/>
                </a:lnTo>
                <a:lnTo>
                  <a:pt x="7926417" y="3873396"/>
                </a:lnTo>
                <a:lnTo>
                  <a:pt x="7922781" y="3878848"/>
                </a:lnTo>
                <a:lnTo>
                  <a:pt x="7921418" y="3881119"/>
                </a:lnTo>
                <a:lnTo>
                  <a:pt x="7919147" y="3882483"/>
                </a:lnTo>
                <a:lnTo>
                  <a:pt x="7915057" y="3884754"/>
                </a:lnTo>
                <a:lnTo>
                  <a:pt x="7910969" y="3886117"/>
                </a:lnTo>
                <a:lnTo>
                  <a:pt x="7907334" y="3887480"/>
                </a:lnTo>
                <a:lnTo>
                  <a:pt x="7903699" y="3887935"/>
                </a:lnTo>
                <a:lnTo>
                  <a:pt x="7899609" y="3888388"/>
                </a:lnTo>
                <a:lnTo>
                  <a:pt x="7895975" y="3887935"/>
                </a:lnTo>
                <a:lnTo>
                  <a:pt x="7889161" y="3887480"/>
                </a:lnTo>
                <a:lnTo>
                  <a:pt x="7881436" y="3887026"/>
                </a:lnTo>
                <a:lnTo>
                  <a:pt x="7873713" y="3886117"/>
                </a:lnTo>
                <a:lnTo>
                  <a:pt x="7869623" y="3887026"/>
                </a:lnTo>
                <a:lnTo>
                  <a:pt x="7865079" y="3887480"/>
                </a:lnTo>
                <a:lnTo>
                  <a:pt x="7860991" y="3888843"/>
                </a:lnTo>
                <a:lnTo>
                  <a:pt x="7856448" y="3890661"/>
                </a:lnTo>
                <a:lnTo>
                  <a:pt x="7836002" y="3900201"/>
                </a:lnTo>
                <a:lnTo>
                  <a:pt x="7816011" y="3911105"/>
                </a:lnTo>
                <a:lnTo>
                  <a:pt x="7795566" y="3922010"/>
                </a:lnTo>
                <a:lnTo>
                  <a:pt x="7775120" y="3933369"/>
                </a:lnTo>
                <a:lnTo>
                  <a:pt x="7693793" y="3979712"/>
                </a:lnTo>
                <a:lnTo>
                  <a:pt x="7673803" y="3990161"/>
                </a:lnTo>
                <a:lnTo>
                  <a:pt x="7654265" y="3999248"/>
                </a:lnTo>
                <a:lnTo>
                  <a:pt x="7635183" y="4007881"/>
                </a:lnTo>
                <a:lnTo>
                  <a:pt x="7617009" y="4016059"/>
                </a:lnTo>
                <a:lnTo>
                  <a:pt x="7599744" y="4022420"/>
                </a:lnTo>
                <a:lnTo>
                  <a:pt x="7583388" y="4027417"/>
                </a:lnTo>
                <a:lnTo>
                  <a:pt x="7567941" y="4031052"/>
                </a:lnTo>
                <a:lnTo>
                  <a:pt x="7560671" y="4031960"/>
                </a:lnTo>
                <a:lnTo>
                  <a:pt x="7553857" y="4033324"/>
                </a:lnTo>
                <a:lnTo>
                  <a:pt x="7551131" y="4034686"/>
                </a:lnTo>
                <a:lnTo>
                  <a:pt x="7548858" y="4037412"/>
                </a:lnTo>
                <a:lnTo>
                  <a:pt x="7547949" y="4039685"/>
                </a:lnTo>
                <a:lnTo>
                  <a:pt x="7546587" y="4042865"/>
                </a:lnTo>
                <a:lnTo>
                  <a:pt x="7546587" y="4045591"/>
                </a:lnTo>
                <a:lnTo>
                  <a:pt x="7546587" y="4049225"/>
                </a:lnTo>
                <a:lnTo>
                  <a:pt x="7547949" y="4056495"/>
                </a:lnTo>
                <a:lnTo>
                  <a:pt x="7550222" y="4064673"/>
                </a:lnTo>
                <a:lnTo>
                  <a:pt x="7552948" y="4072397"/>
                </a:lnTo>
                <a:lnTo>
                  <a:pt x="7555674" y="4080576"/>
                </a:lnTo>
                <a:lnTo>
                  <a:pt x="7557491" y="4088754"/>
                </a:lnTo>
                <a:lnTo>
                  <a:pt x="7550222" y="4088754"/>
                </a:lnTo>
                <a:lnTo>
                  <a:pt x="7542497" y="4088754"/>
                </a:lnTo>
                <a:lnTo>
                  <a:pt x="7526141" y="4090571"/>
                </a:lnTo>
                <a:lnTo>
                  <a:pt x="7509785" y="4093751"/>
                </a:lnTo>
                <a:lnTo>
                  <a:pt x="7492520" y="4097841"/>
                </a:lnTo>
                <a:lnTo>
                  <a:pt x="7475255" y="4103293"/>
                </a:lnTo>
                <a:lnTo>
                  <a:pt x="7457081" y="4109653"/>
                </a:lnTo>
                <a:lnTo>
                  <a:pt x="7439363" y="4117832"/>
                </a:lnTo>
                <a:lnTo>
                  <a:pt x="7422098" y="4126463"/>
                </a:lnTo>
                <a:lnTo>
                  <a:pt x="7404833" y="4136459"/>
                </a:lnTo>
                <a:lnTo>
                  <a:pt x="7388021" y="4146910"/>
                </a:lnTo>
                <a:lnTo>
                  <a:pt x="7372574" y="4158267"/>
                </a:lnTo>
                <a:lnTo>
                  <a:pt x="7356672" y="4170989"/>
                </a:lnTo>
                <a:lnTo>
                  <a:pt x="7342133" y="4184166"/>
                </a:lnTo>
                <a:lnTo>
                  <a:pt x="7329412" y="4197796"/>
                </a:lnTo>
                <a:lnTo>
                  <a:pt x="7323051" y="4204610"/>
                </a:lnTo>
                <a:lnTo>
                  <a:pt x="7316690" y="4212335"/>
                </a:lnTo>
                <a:lnTo>
                  <a:pt x="7311692" y="4220058"/>
                </a:lnTo>
                <a:lnTo>
                  <a:pt x="7306240" y="4227327"/>
                </a:lnTo>
                <a:lnTo>
                  <a:pt x="7300788" y="4230053"/>
                </a:lnTo>
                <a:lnTo>
                  <a:pt x="7295336" y="4232326"/>
                </a:lnTo>
                <a:lnTo>
                  <a:pt x="7289883" y="4233234"/>
                </a:lnTo>
                <a:lnTo>
                  <a:pt x="7284886" y="4234597"/>
                </a:lnTo>
                <a:lnTo>
                  <a:pt x="7279888" y="4234597"/>
                </a:lnTo>
                <a:lnTo>
                  <a:pt x="7274891" y="4234597"/>
                </a:lnTo>
                <a:lnTo>
                  <a:pt x="7264440" y="4234143"/>
                </a:lnTo>
                <a:lnTo>
                  <a:pt x="7254900" y="4232326"/>
                </a:lnTo>
                <a:lnTo>
                  <a:pt x="7244449" y="4231417"/>
                </a:lnTo>
                <a:lnTo>
                  <a:pt x="7239906" y="4230508"/>
                </a:lnTo>
                <a:lnTo>
                  <a:pt x="7234909" y="4231417"/>
                </a:lnTo>
                <a:lnTo>
                  <a:pt x="7229910" y="4231871"/>
                </a:lnTo>
                <a:lnTo>
                  <a:pt x="7225367" y="4232779"/>
                </a:lnTo>
                <a:lnTo>
                  <a:pt x="7219915" y="4234597"/>
                </a:lnTo>
                <a:lnTo>
                  <a:pt x="7215371" y="4236414"/>
                </a:lnTo>
                <a:lnTo>
                  <a:pt x="7211737" y="4239140"/>
                </a:lnTo>
                <a:lnTo>
                  <a:pt x="7208557" y="4242775"/>
                </a:lnTo>
                <a:lnTo>
                  <a:pt x="7205831" y="4245956"/>
                </a:lnTo>
                <a:lnTo>
                  <a:pt x="7203105" y="4249591"/>
                </a:lnTo>
                <a:lnTo>
                  <a:pt x="7199470" y="4257314"/>
                </a:lnTo>
                <a:lnTo>
                  <a:pt x="7193109" y="4271399"/>
                </a:lnTo>
                <a:lnTo>
                  <a:pt x="7190837" y="4275943"/>
                </a:lnTo>
                <a:lnTo>
                  <a:pt x="7189020" y="4277760"/>
                </a:lnTo>
                <a:lnTo>
                  <a:pt x="7187202" y="4278669"/>
                </a:lnTo>
                <a:lnTo>
                  <a:pt x="7184023" y="4279122"/>
                </a:lnTo>
                <a:lnTo>
                  <a:pt x="7180841" y="4279122"/>
                </a:lnTo>
                <a:lnTo>
                  <a:pt x="7177662" y="4278214"/>
                </a:lnTo>
                <a:lnTo>
                  <a:pt x="7174936" y="4277305"/>
                </a:lnTo>
                <a:lnTo>
                  <a:pt x="7172210" y="4275034"/>
                </a:lnTo>
                <a:lnTo>
                  <a:pt x="7169484" y="4272761"/>
                </a:lnTo>
                <a:lnTo>
                  <a:pt x="7164032" y="4267764"/>
                </a:lnTo>
                <a:lnTo>
                  <a:pt x="7155398" y="4257314"/>
                </a:lnTo>
                <a:lnTo>
                  <a:pt x="7151310" y="4253225"/>
                </a:lnTo>
                <a:lnTo>
                  <a:pt x="7149038" y="4252317"/>
                </a:lnTo>
                <a:lnTo>
                  <a:pt x="7147220" y="4251862"/>
                </a:lnTo>
                <a:lnTo>
                  <a:pt x="7145403" y="4252317"/>
                </a:lnTo>
                <a:lnTo>
                  <a:pt x="7142223" y="4253225"/>
                </a:lnTo>
                <a:lnTo>
                  <a:pt x="7132681" y="4257314"/>
                </a:lnTo>
                <a:lnTo>
                  <a:pt x="7121323" y="4262766"/>
                </a:lnTo>
                <a:lnTo>
                  <a:pt x="7109511" y="4269127"/>
                </a:lnTo>
                <a:lnTo>
                  <a:pt x="7086338" y="4281395"/>
                </a:lnTo>
                <a:lnTo>
                  <a:pt x="7073617" y="4287755"/>
                </a:lnTo>
                <a:lnTo>
                  <a:pt x="7068620" y="4290026"/>
                </a:lnTo>
                <a:lnTo>
                  <a:pt x="7063621" y="4292752"/>
                </a:lnTo>
                <a:lnTo>
                  <a:pt x="7054535" y="4298205"/>
                </a:lnTo>
                <a:lnTo>
                  <a:pt x="7045448" y="4304112"/>
                </a:lnTo>
                <a:lnTo>
                  <a:pt x="7036361" y="4310472"/>
                </a:lnTo>
                <a:lnTo>
                  <a:pt x="7025457" y="4315925"/>
                </a:lnTo>
                <a:lnTo>
                  <a:pt x="7020005" y="4318651"/>
                </a:lnTo>
                <a:lnTo>
                  <a:pt x="7013644" y="4321377"/>
                </a:lnTo>
                <a:lnTo>
                  <a:pt x="7007283" y="4323194"/>
                </a:lnTo>
                <a:lnTo>
                  <a:pt x="6999560" y="4325011"/>
                </a:lnTo>
                <a:lnTo>
                  <a:pt x="6991835" y="4326374"/>
                </a:lnTo>
                <a:lnTo>
                  <a:pt x="6983204" y="4327282"/>
                </a:lnTo>
                <a:lnTo>
                  <a:pt x="6985475" y="4330917"/>
                </a:lnTo>
                <a:lnTo>
                  <a:pt x="6988201" y="4333643"/>
                </a:lnTo>
                <a:lnTo>
                  <a:pt x="6991382" y="4336369"/>
                </a:lnTo>
                <a:lnTo>
                  <a:pt x="6994561" y="4337733"/>
                </a:lnTo>
                <a:lnTo>
                  <a:pt x="6998651" y="4338642"/>
                </a:lnTo>
                <a:lnTo>
                  <a:pt x="7002740" y="4339095"/>
                </a:lnTo>
                <a:lnTo>
                  <a:pt x="7007283" y="4338642"/>
                </a:lnTo>
                <a:lnTo>
                  <a:pt x="7011373" y="4338187"/>
                </a:lnTo>
                <a:lnTo>
                  <a:pt x="7021368" y="4336369"/>
                </a:lnTo>
                <a:lnTo>
                  <a:pt x="7030909" y="4334552"/>
                </a:lnTo>
                <a:lnTo>
                  <a:pt x="7040904" y="4331826"/>
                </a:lnTo>
                <a:lnTo>
                  <a:pt x="7050446" y="4330008"/>
                </a:lnTo>
                <a:lnTo>
                  <a:pt x="7054081" y="4332281"/>
                </a:lnTo>
                <a:lnTo>
                  <a:pt x="7056807" y="4334552"/>
                </a:lnTo>
                <a:lnTo>
                  <a:pt x="7058169" y="4336369"/>
                </a:lnTo>
                <a:lnTo>
                  <a:pt x="7059078" y="4338642"/>
                </a:lnTo>
                <a:lnTo>
                  <a:pt x="7059078" y="4340459"/>
                </a:lnTo>
                <a:lnTo>
                  <a:pt x="7057716" y="4342276"/>
                </a:lnTo>
                <a:lnTo>
                  <a:pt x="7055898" y="4344094"/>
                </a:lnTo>
                <a:lnTo>
                  <a:pt x="7053172" y="4345456"/>
                </a:lnTo>
                <a:lnTo>
                  <a:pt x="7045903" y="4349546"/>
                </a:lnTo>
                <a:lnTo>
                  <a:pt x="7036361" y="4352726"/>
                </a:lnTo>
                <a:lnTo>
                  <a:pt x="7025003" y="4355907"/>
                </a:lnTo>
                <a:lnTo>
                  <a:pt x="7011826" y="4359086"/>
                </a:lnTo>
                <a:lnTo>
                  <a:pt x="6997743" y="4361359"/>
                </a:lnTo>
                <a:lnTo>
                  <a:pt x="6983204" y="4364085"/>
                </a:lnTo>
                <a:lnTo>
                  <a:pt x="6954126" y="4368173"/>
                </a:lnTo>
                <a:lnTo>
                  <a:pt x="6928228" y="4372263"/>
                </a:lnTo>
                <a:lnTo>
                  <a:pt x="6918232" y="4374989"/>
                </a:lnTo>
                <a:lnTo>
                  <a:pt x="6909600" y="4376806"/>
                </a:lnTo>
                <a:lnTo>
                  <a:pt x="6912326" y="4372263"/>
                </a:lnTo>
                <a:lnTo>
                  <a:pt x="6913689" y="4367720"/>
                </a:lnTo>
                <a:lnTo>
                  <a:pt x="6915052" y="4364085"/>
                </a:lnTo>
                <a:lnTo>
                  <a:pt x="6915506" y="4360450"/>
                </a:lnTo>
                <a:lnTo>
                  <a:pt x="6915506" y="4356815"/>
                </a:lnTo>
                <a:lnTo>
                  <a:pt x="6915506" y="4353634"/>
                </a:lnTo>
                <a:lnTo>
                  <a:pt x="6915052" y="4350455"/>
                </a:lnTo>
                <a:lnTo>
                  <a:pt x="6913689" y="4347729"/>
                </a:lnTo>
                <a:lnTo>
                  <a:pt x="6910509" y="4342276"/>
                </a:lnTo>
                <a:lnTo>
                  <a:pt x="6907328" y="4337733"/>
                </a:lnTo>
                <a:lnTo>
                  <a:pt x="6898696" y="4329100"/>
                </a:lnTo>
                <a:lnTo>
                  <a:pt x="6895061" y="4325011"/>
                </a:lnTo>
                <a:lnTo>
                  <a:pt x="6891427" y="4320922"/>
                </a:lnTo>
                <a:lnTo>
                  <a:pt x="6890518" y="4318651"/>
                </a:lnTo>
                <a:lnTo>
                  <a:pt x="6889609" y="4316378"/>
                </a:lnTo>
                <a:lnTo>
                  <a:pt x="6889154" y="4314561"/>
                </a:lnTo>
                <a:lnTo>
                  <a:pt x="6889154" y="4312290"/>
                </a:lnTo>
                <a:lnTo>
                  <a:pt x="6889609" y="4309564"/>
                </a:lnTo>
                <a:lnTo>
                  <a:pt x="6890063" y="4306838"/>
                </a:lnTo>
                <a:lnTo>
                  <a:pt x="6891427" y="4304112"/>
                </a:lnTo>
                <a:lnTo>
                  <a:pt x="6893698" y="4300931"/>
                </a:lnTo>
                <a:lnTo>
                  <a:pt x="6896424" y="4297751"/>
                </a:lnTo>
                <a:lnTo>
                  <a:pt x="6899605" y="4294570"/>
                </a:lnTo>
                <a:lnTo>
                  <a:pt x="6908692" y="4286847"/>
                </a:lnTo>
                <a:lnTo>
                  <a:pt x="6904602" y="4280031"/>
                </a:lnTo>
                <a:lnTo>
                  <a:pt x="6902784" y="4277760"/>
                </a:lnTo>
                <a:lnTo>
                  <a:pt x="6900967" y="4275943"/>
                </a:lnTo>
                <a:lnTo>
                  <a:pt x="6899150" y="4275034"/>
                </a:lnTo>
                <a:lnTo>
                  <a:pt x="6897787" y="4274579"/>
                </a:lnTo>
                <a:lnTo>
                  <a:pt x="6896424" y="4275034"/>
                </a:lnTo>
                <a:lnTo>
                  <a:pt x="6895061" y="4275487"/>
                </a:lnTo>
                <a:lnTo>
                  <a:pt x="6891427" y="4278214"/>
                </a:lnTo>
                <a:lnTo>
                  <a:pt x="6889154" y="4282303"/>
                </a:lnTo>
                <a:lnTo>
                  <a:pt x="6882340" y="4293208"/>
                </a:lnTo>
                <a:lnTo>
                  <a:pt x="6879159" y="4299113"/>
                </a:lnTo>
                <a:lnTo>
                  <a:pt x="6875070" y="4305020"/>
                </a:lnTo>
                <a:lnTo>
                  <a:pt x="6870072" y="4310926"/>
                </a:lnTo>
                <a:lnTo>
                  <a:pt x="6867346" y="4313199"/>
                </a:lnTo>
                <a:lnTo>
                  <a:pt x="6864620" y="4315470"/>
                </a:lnTo>
                <a:lnTo>
                  <a:pt x="6861440" y="4317742"/>
                </a:lnTo>
                <a:lnTo>
                  <a:pt x="6858259" y="4319104"/>
                </a:lnTo>
                <a:lnTo>
                  <a:pt x="6854171" y="4320468"/>
                </a:lnTo>
                <a:lnTo>
                  <a:pt x="6850536" y="4320922"/>
                </a:lnTo>
                <a:lnTo>
                  <a:pt x="6846901" y="4321377"/>
                </a:lnTo>
                <a:lnTo>
                  <a:pt x="6842358" y="4320922"/>
                </a:lnTo>
                <a:lnTo>
                  <a:pt x="6837814" y="4319559"/>
                </a:lnTo>
                <a:lnTo>
                  <a:pt x="6832362" y="4318196"/>
                </a:lnTo>
                <a:lnTo>
                  <a:pt x="6830998" y="4322285"/>
                </a:lnTo>
                <a:lnTo>
                  <a:pt x="6830545" y="4326374"/>
                </a:lnTo>
                <a:lnTo>
                  <a:pt x="6830090" y="4330008"/>
                </a:lnTo>
                <a:lnTo>
                  <a:pt x="6830090" y="4333190"/>
                </a:lnTo>
                <a:lnTo>
                  <a:pt x="6830545" y="4336824"/>
                </a:lnTo>
                <a:lnTo>
                  <a:pt x="6831907" y="4340459"/>
                </a:lnTo>
                <a:lnTo>
                  <a:pt x="6833725" y="4346365"/>
                </a:lnTo>
                <a:lnTo>
                  <a:pt x="6836451" y="4351817"/>
                </a:lnTo>
                <a:lnTo>
                  <a:pt x="6840540" y="4356815"/>
                </a:lnTo>
                <a:lnTo>
                  <a:pt x="6844175" y="4361359"/>
                </a:lnTo>
                <a:lnTo>
                  <a:pt x="6848263" y="4365447"/>
                </a:lnTo>
                <a:lnTo>
                  <a:pt x="6855079" y="4372717"/>
                </a:lnTo>
                <a:lnTo>
                  <a:pt x="6856897" y="4375898"/>
                </a:lnTo>
                <a:lnTo>
                  <a:pt x="6858259" y="4378624"/>
                </a:lnTo>
                <a:lnTo>
                  <a:pt x="6858259" y="4379986"/>
                </a:lnTo>
                <a:lnTo>
                  <a:pt x="6857805" y="4381350"/>
                </a:lnTo>
                <a:lnTo>
                  <a:pt x="6856442" y="4382712"/>
                </a:lnTo>
                <a:lnTo>
                  <a:pt x="6855533" y="4384076"/>
                </a:lnTo>
                <a:lnTo>
                  <a:pt x="6850990" y="4386347"/>
                </a:lnTo>
                <a:lnTo>
                  <a:pt x="6844629" y="4388164"/>
                </a:lnTo>
                <a:lnTo>
                  <a:pt x="6834633" y="4390437"/>
                </a:lnTo>
                <a:lnTo>
                  <a:pt x="6826455" y="4391345"/>
                </a:lnTo>
                <a:lnTo>
                  <a:pt x="6821003" y="4390890"/>
                </a:lnTo>
                <a:lnTo>
                  <a:pt x="6818732" y="4390437"/>
                </a:lnTo>
                <a:lnTo>
                  <a:pt x="6817368" y="4389982"/>
                </a:lnTo>
                <a:lnTo>
                  <a:pt x="6816006" y="4389073"/>
                </a:lnTo>
                <a:lnTo>
                  <a:pt x="6815551" y="4387711"/>
                </a:lnTo>
                <a:lnTo>
                  <a:pt x="6815097" y="4384985"/>
                </a:lnTo>
                <a:lnTo>
                  <a:pt x="6815097" y="4381350"/>
                </a:lnTo>
                <a:lnTo>
                  <a:pt x="6816006" y="4377715"/>
                </a:lnTo>
                <a:lnTo>
                  <a:pt x="6818277" y="4368173"/>
                </a:lnTo>
                <a:lnTo>
                  <a:pt x="6818732" y="4364085"/>
                </a:lnTo>
                <a:lnTo>
                  <a:pt x="6818732" y="4359086"/>
                </a:lnTo>
                <a:lnTo>
                  <a:pt x="6818277" y="4356360"/>
                </a:lnTo>
                <a:lnTo>
                  <a:pt x="6817368" y="4354089"/>
                </a:lnTo>
                <a:lnTo>
                  <a:pt x="6816006" y="4352272"/>
                </a:lnTo>
                <a:lnTo>
                  <a:pt x="6814642" y="4349546"/>
                </a:lnTo>
                <a:lnTo>
                  <a:pt x="6812825" y="4347273"/>
                </a:lnTo>
                <a:lnTo>
                  <a:pt x="6810099" y="4345002"/>
                </a:lnTo>
                <a:lnTo>
                  <a:pt x="6806919" y="4343639"/>
                </a:lnTo>
                <a:lnTo>
                  <a:pt x="6803738" y="4341368"/>
                </a:lnTo>
                <a:lnTo>
                  <a:pt x="6798286" y="4341821"/>
                </a:lnTo>
                <a:lnTo>
                  <a:pt x="6793742" y="4343185"/>
                </a:lnTo>
                <a:lnTo>
                  <a:pt x="6790563" y="4345002"/>
                </a:lnTo>
                <a:lnTo>
                  <a:pt x="6787837" y="4347729"/>
                </a:lnTo>
                <a:lnTo>
                  <a:pt x="6786473" y="4351817"/>
                </a:lnTo>
                <a:lnTo>
                  <a:pt x="6785111" y="4355907"/>
                </a:lnTo>
                <a:lnTo>
                  <a:pt x="6784656" y="4360450"/>
                </a:lnTo>
                <a:lnTo>
                  <a:pt x="6784202" y="4364993"/>
                </a:lnTo>
                <a:lnTo>
                  <a:pt x="6783747" y="4384985"/>
                </a:lnTo>
                <a:lnTo>
                  <a:pt x="6783747" y="4389982"/>
                </a:lnTo>
                <a:lnTo>
                  <a:pt x="6782838" y="4393616"/>
                </a:lnTo>
                <a:lnTo>
                  <a:pt x="6781476" y="4396797"/>
                </a:lnTo>
                <a:lnTo>
                  <a:pt x="6780112" y="4399523"/>
                </a:lnTo>
                <a:lnTo>
                  <a:pt x="6778750" y="4401341"/>
                </a:lnTo>
                <a:lnTo>
                  <a:pt x="6777386" y="4401794"/>
                </a:lnTo>
                <a:lnTo>
                  <a:pt x="6772843" y="4403612"/>
                </a:lnTo>
                <a:lnTo>
                  <a:pt x="6767391" y="4404520"/>
                </a:lnTo>
                <a:lnTo>
                  <a:pt x="6761485" y="4404976"/>
                </a:lnTo>
                <a:lnTo>
                  <a:pt x="6747855" y="4405429"/>
                </a:lnTo>
                <a:lnTo>
                  <a:pt x="6741039" y="4406338"/>
                </a:lnTo>
                <a:lnTo>
                  <a:pt x="6734224" y="4407247"/>
                </a:lnTo>
                <a:lnTo>
                  <a:pt x="6728317" y="4408155"/>
                </a:lnTo>
                <a:lnTo>
                  <a:pt x="6722865" y="4410428"/>
                </a:lnTo>
                <a:lnTo>
                  <a:pt x="6720139" y="4411336"/>
                </a:lnTo>
                <a:lnTo>
                  <a:pt x="6717868" y="4413154"/>
                </a:lnTo>
                <a:lnTo>
                  <a:pt x="6716051" y="4414971"/>
                </a:lnTo>
                <a:lnTo>
                  <a:pt x="6714687" y="4416788"/>
                </a:lnTo>
                <a:lnTo>
                  <a:pt x="6713325" y="4419059"/>
                </a:lnTo>
                <a:lnTo>
                  <a:pt x="6712870" y="4421785"/>
                </a:lnTo>
                <a:lnTo>
                  <a:pt x="6712416" y="4424512"/>
                </a:lnTo>
                <a:lnTo>
                  <a:pt x="6712870" y="4427693"/>
                </a:lnTo>
                <a:lnTo>
                  <a:pt x="6713325" y="4431327"/>
                </a:lnTo>
                <a:lnTo>
                  <a:pt x="6715142" y="4435416"/>
                </a:lnTo>
                <a:lnTo>
                  <a:pt x="6716959" y="4439959"/>
                </a:lnTo>
                <a:lnTo>
                  <a:pt x="6719686" y="4444958"/>
                </a:lnTo>
                <a:lnTo>
                  <a:pt x="6702421" y="4448137"/>
                </a:lnTo>
                <a:lnTo>
                  <a:pt x="6686064" y="4450863"/>
                </a:lnTo>
                <a:lnTo>
                  <a:pt x="6670162" y="4453136"/>
                </a:lnTo>
                <a:lnTo>
                  <a:pt x="6654714" y="4454498"/>
                </a:lnTo>
                <a:lnTo>
                  <a:pt x="6639721" y="4455862"/>
                </a:lnTo>
                <a:lnTo>
                  <a:pt x="6625230" y="4456314"/>
                </a:lnTo>
                <a:lnTo>
                  <a:pt x="6596014" y="4456314"/>
                </a:lnTo>
                <a:lnTo>
                  <a:pt x="6567935" y="4455862"/>
                </a:lnTo>
                <a:lnTo>
                  <a:pt x="6540220" y="4454498"/>
                </a:lnTo>
                <a:lnTo>
                  <a:pt x="6512051" y="4453589"/>
                </a:lnTo>
                <a:lnTo>
                  <a:pt x="6483428" y="4453136"/>
                </a:lnTo>
                <a:lnTo>
                  <a:pt x="6484337" y="4442685"/>
                </a:lnTo>
                <a:lnTo>
                  <a:pt x="6482973" y="4434053"/>
                </a:lnTo>
                <a:lnTo>
                  <a:pt x="6481611" y="4425420"/>
                </a:lnTo>
                <a:lnTo>
                  <a:pt x="6479338" y="4418151"/>
                </a:lnTo>
                <a:lnTo>
                  <a:pt x="6476612" y="4411336"/>
                </a:lnTo>
                <a:lnTo>
                  <a:pt x="6473886" y="4404976"/>
                </a:lnTo>
                <a:lnTo>
                  <a:pt x="6468434" y="4393616"/>
                </a:lnTo>
                <a:lnTo>
                  <a:pt x="6465708" y="4388164"/>
                </a:lnTo>
                <a:lnTo>
                  <a:pt x="6464346" y="4382712"/>
                </a:lnTo>
                <a:lnTo>
                  <a:pt x="6462982" y="4377715"/>
                </a:lnTo>
                <a:lnTo>
                  <a:pt x="6462982" y="4372263"/>
                </a:lnTo>
                <a:lnTo>
                  <a:pt x="6463437" y="4366356"/>
                </a:lnTo>
                <a:lnTo>
                  <a:pt x="6466163" y="4360450"/>
                </a:lnTo>
                <a:lnTo>
                  <a:pt x="6469798" y="4353634"/>
                </a:lnTo>
                <a:lnTo>
                  <a:pt x="6474795" y="4346820"/>
                </a:lnTo>
                <a:lnTo>
                  <a:pt x="6468434" y="4344547"/>
                </a:lnTo>
                <a:lnTo>
                  <a:pt x="6461619" y="4342276"/>
                </a:lnTo>
                <a:lnTo>
                  <a:pt x="6445717" y="4339095"/>
                </a:lnTo>
                <a:lnTo>
                  <a:pt x="6428907" y="4336369"/>
                </a:lnTo>
                <a:lnTo>
                  <a:pt x="6410278" y="4334552"/>
                </a:lnTo>
                <a:lnTo>
                  <a:pt x="6390742" y="4333190"/>
                </a:lnTo>
                <a:lnTo>
                  <a:pt x="6370296" y="4332735"/>
                </a:lnTo>
                <a:lnTo>
                  <a:pt x="6349396" y="4332735"/>
                </a:lnTo>
                <a:lnTo>
                  <a:pt x="6327588" y="4333190"/>
                </a:lnTo>
                <a:lnTo>
                  <a:pt x="6306235" y="4334552"/>
                </a:lnTo>
                <a:lnTo>
                  <a:pt x="6284880" y="4336369"/>
                </a:lnTo>
                <a:lnTo>
                  <a:pt x="6264435" y="4338642"/>
                </a:lnTo>
                <a:lnTo>
                  <a:pt x="6244444" y="4341821"/>
                </a:lnTo>
                <a:lnTo>
                  <a:pt x="6225816" y="4345002"/>
                </a:lnTo>
                <a:lnTo>
                  <a:pt x="6208551" y="4349091"/>
                </a:lnTo>
                <a:lnTo>
                  <a:pt x="6192649" y="4353181"/>
                </a:lnTo>
                <a:lnTo>
                  <a:pt x="6178564" y="4358178"/>
                </a:lnTo>
                <a:lnTo>
                  <a:pt x="6174021" y="4360450"/>
                </a:lnTo>
                <a:lnTo>
                  <a:pt x="6170386" y="4363630"/>
                </a:lnTo>
                <a:lnTo>
                  <a:pt x="6168115" y="4366811"/>
                </a:lnTo>
                <a:lnTo>
                  <a:pt x="6165842" y="4370899"/>
                </a:lnTo>
                <a:lnTo>
                  <a:pt x="6164480" y="4375443"/>
                </a:lnTo>
                <a:lnTo>
                  <a:pt x="6163571" y="4380895"/>
                </a:lnTo>
                <a:lnTo>
                  <a:pt x="6161754" y="4393163"/>
                </a:lnTo>
                <a:lnTo>
                  <a:pt x="6149032" y="4394980"/>
                </a:lnTo>
                <a:lnTo>
                  <a:pt x="6135856" y="4396342"/>
                </a:lnTo>
                <a:lnTo>
                  <a:pt x="6122681" y="4396797"/>
                </a:lnTo>
                <a:lnTo>
                  <a:pt x="6109504" y="4396797"/>
                </a:lnTo>
                <a:lnTo>
                  <a:pt x="6096329" y="4396797"/>
                </a:lnTo>
                <a:lnTo>
                  <a:pt x="6082699" y="4396342"/>
                </a:lnTo>
                <a:lnTo>
                  <a:pt x="6056347" y="4394980"/>
                </a:lnTo>
                <a:lnTo>
                  <a:pt x="6030449" y="4392254"/>
                </a:lnTo>
                <a:lnTo>
                  <a:pt x="6004552" y="4388164"/>
                </a:lnTo>
                <a:lnTo>
                  <a:pt x="5954119" y="4381350"/>
                </a:lnTo>
                <a:lnTo>
                  <a:pt x="5930493" y="4377715"/>
                </a:lnTo>
                <a:lnTo>
                  <a:pt x="5907323" y="4373625"/>
                </a:lnTo>
                <a:lnTo>
                  <a:pt x="5895964" y="4372717"/>
                </a:lnTo>
                <a:lnTo>
                  <a:pt x="5885059" y="4371354"/>
                </a:lnTo>
                <a:lnTo>
                  <a:pt x="5874155" y="4370899"/>
                </a:lnTo>
                <a:lnTo>
                  <a:pt x="5864160" y="4370899"/>
                </a:lnTo>
                <a:lnTo>
                  <a:pt x="5853710" y="4371354"/>
                </a:lnTo>
                <a:lnTo>
                  <a:pt x="5844169" y="4372263"/>
                </a:lnTo>
                <a:lnTo>
                  <a:pt x="5834173" y="4373625"/>
                </a:lnTo>
                <a:lnTo>
                  <a:pt x="5825086" y="4375898"/>
                </a:lnTo>
                <a:lnTo>
                  <a:pt x="5815999" y="4378624"/>
                </a:lnTo>
                <a:lnTo>
                  <a:pt x="5807368" y="4381803"/>
                </a:lnTo>
                <a:lnTo>
                  <a:pt x="5799189" y="4386347"/>
                </a:lnTo>
                <a:lnTo>
                  <a:pt x="5791920" y="4390890"/>
                </a:lnTo>
                <a:lnTo>
                  <a:pt x="5763751" y="4381803"/>
                </a:lnTo>
                <a:lnTo>
                  <a:pt x="5733309" y="4372717"/>
                </a:lnTo>
                <a:lnTo>
                  <a:pt x="5718317" y="4368173"/>
                </a:lnTo>
                <a:lnTo>
                  <a:pt x="5703778" y="4364538"/>
                </a:lnTo>
                <a:lnTo>
                  <a:pt x="5689239" y="4361812"/>
                </a:lnTo>
                <a:lnTo>
                  <a:pt x="5675154" y="4359086"/>
                </a:lnTo>
                <a:lnTo>
                  <a:pt x="5668339" y="4358633"/>
                </a:lnTo>
                <a:lnTo>
                  <a:pt x="5661523" y="4358178"/>
                </a:lnTo>
                <a:lnTo>
                  <a:pt x="5655162" y="4358178"/>
                </a:lnTo>
                <a:lnTo>
                  <a:pt x="5648802" y="4358178"/>
                </a:lnTo>
                <a:lnTo>
                  <a:pt x="5642896" y="4358633"/>
                </a:lnTo>
                <a:lnTo>
                  <a:pt x="5637444" y="4359541"/>
                </a:lnTo>
                <a:lnTo>
                  <a:pt x="5631992" y="4361359"/>
                </a:lnTo>
                <a:lnTo>
                  <a:pt x="5626993" y="4363630"/>
                </a:lnTo>
                <a:lnTo>
                  <a:pt x="5622450" y="4366356"/>
                </a:lnTo>
                <a:lnTo>
                  <a:pt x="5617906" y="4369537"/>
                </a:lnTo>
                <a:lnTo>
                  <a:pt x="5614272" y="4373172"/>
                </a:lnTo>
                <a:lnTo>
                  <a:pt x="5611092" y="4378169"/>
                </a:lnTo>
                <a:lnTo>
                  <a:pt x="5607911" y="4382712"/>
                </a:lnTo>
                <a:lnTo>
                  <a:pt x="5605185" y="4389073"/>
                </a:lnTo>
                <a:lnTo>
                  <a:pt x="5602914" y="4395434"/>
                </a:lnTo>
                <a:lnTo>
                  <a:pt x="5601097" y="4402249"/>
                </a:lnTo>
                <a:lnTo>
                  <a:pt x="5593372" y="4398160"/>
                </a:lnTo>
                <a:lnTo>
                  <a:pt x="5585194" y="4395434"/>
                </a:lnTo>
                <a:lnTo>
                  <a:pt x="5577016" y="4393163"/>
                </a:lnTo>
                <a:lnTo>
                  <a:pt x="5568384" y="4391345"/>
                </a:lnTo>
                <a:lnTo>
                  <a:pt x="5560206" y="4390890"/>
                </a:lnTo>
                <a:lnTo>
                  <a:pt x="5551573" y="4390890"/>
                </a:lnTo>
                <a:lnTo>
                  <a:pt x="5542941" y="4391345"/>
                </a:lnTo>
                <a:lnTo>
                  <a:pt x="5534308" y="4392708"/>
                </a:lnTo>
                <a:lnTo>
                  <a:pt x="5516589" y="4394980"/>
                </a:lnTo>
                <a:lnTo>
                  <a:pt x="5499324" y="4396797"/>
                </a:lnTo>
                <a:lnTo>
                  <a:pt x="5490237" y="4397706"/>
                </a:lnTo>
                <a:lnTo>
                  <a:pt x="5480695" y="4398160"/>
                </a:lnTo>
                <a:lnTo>
                  <a:pt x="5472064" y="4397706"/>
                </a:lnTo>
                <a:lnTo>
                  <a:pt x="5462977" y="4396797"/>
                </a:lnTo>
                <a:lnTo>
                  <a:pt x="5456616" y="4395889"/>
                </a:lnTo>
                <a:lnTo>
                  <a:pt x="5450709" y="4394071"/>
                </a:lnTo>
                <a:lnTo>
                  <a:pt x="5444348" y="4392254"/>
                </a:lnTo>
                <a:lnTo>
                  <a:pt x="5437534" y="4389528"/>
                </a:lnTo>
                <a:lnTo>
                  <a:pt x="5424812" y="4384076"/>
                </a:lnTo>
                <a:lnTo>
                  <a:pt x="5411635" y="4377715"/>
                </a:lnTo>
                <a:lnTo>
                  <a:pt x="5399369" y="4370899"/>
                </a:lnTo>
                <a:lnTo>
                  <a:pt x="5387556" y="4365447"/>
                </a:lnTo>
                <a:lnTo>
                  <a:pt x="5376198" y="4361359"/>
                </a:lnTo>
                <a:lnTo>
                  <a:pt x="5370745" y="4359541"/>
                </a:lnTo>
                <a:lnTo>
                  <a:pt x="5365748" y="4358633"/>
                </a:lnTo>
                <a:lnTo>
                  <a:pt x="5362113" y="4358633"/>
                </a:lnTo>
                <a:lnTo>
                  <a:pt x="5358478" y="4359086"/>
                </a:lnTo>
                <a:lnTo>
                  <a:pt x="5354390" y="4359541"/>
                </a:lnTo>
                <a:lnTo>
                  <a:pt x="5350301" y="4361359"/>
                </a:lnTo>
                <a:lnTo>
                  <a:pt x="5342122" y="4364538"/>
                </a:lnTo>
                <a:lnTo>
                  <a:pt x="5333944" y="4369082"/>
                </a:lnTo>
                <a:lnTo>
                  <a:pt x="5319405" y="4376806"/>
                </a:lnTo>
                <a:lnTo>
                  <a:pt x="5313044" y="4379986"/>
                </a:lnTo>
                <a:lnTo>
                  <a:pt x="5310318" y="4380895"/>
                </a:lnTo>
                <a:lnTo>
                  <a:pt x="5307592" y="4381350"/>
                </a:lnTo>
                <a:lnTo>
                  <a:pt x="5293962" y="4381803"/>
                </a:lnTo>
                <a:lnTo>
                  <a:pt x="5280331" y="4381350"/>
                </a:lnTo>
                <a:lnTo>
                  <a:pt x="5266701" y="4379986"/>
                </a:lnTo>
                <a:lnTo>
                  <a:pt x="5252616" y="4378624"/>
                </a:lnTo>
                <a:lnTo>
                  <a:pt x="5238077" y="4376806"/>
                </a:lnTo>
                <a:lnTo>
                  <a:pt x="5223993" y="4374080"/>
                </a:lnTo>
                <a:lnTo>
                  <a:pt x="5195369" y="4368173"/>
                </a:lnTo>
                <a:lnTo>
                  <a:pt x="5167200" y="4361359"/>
                </a:lnTo>
                <a:lnTo>
                  <a:pt x="5139486" y="4354089"/>
                </a:lnTo>
                <a:lnTo>
                  <a:pt x="5112225" y="4347273"/>
                </a:lnTo>
                <a:lnTo>
                  <a:pt x="5085873" y="4340913"/>
                </a:lnTo>
                <a:lnTo>
                  <a:pt x="5074062" y="4338187"/>
                </a:lnTo>
                <a:lnTo>
                  <a:pt x="5062248" y="4335007"/>
                </a:lnTo>
                <a:lnTo>
                  <a:pt x="5034532" y="4326829"/>
                </a:lnTo>
                <a:lnTo>
                  <a:pt x="4973197" y="4307291"/>
                </a:lnTo>
                <a:lnTo>
                  <a:pt x="4939122" y="4297296"/>
                </a:lnTo>
                <a:lnTo>
                  <a:pt x="4921855" y="4292299"/>
                </a:lnTo>
                <a:lnTo>
                  <a:pt x="4904591" y="4287755"/>
                </a:lnTo>
                <a:lnTo>
                  <a:pt x="4886872" y="4283666"/>
                </a:lnTo>
                <a:lnTo>
                  <a:pt x="4868698" y="4280486"/>
                </a:lnTo>
                <a:lnTo>
                  <a:pt x="4851433" y="4277305"/>
                </a:lnTo>
                <a:lnTo>
                  <a:pt x="4833713" y="4274579"/>
                </a:lnTo>
                <a:lnTo>
                  <a:pt x="4822355" y="4273216"/>
                </a:lnTo>
                <a:lnTo>
                  <a:pt x="4811905" y="4272308"/>
                </a:lnTo>
                <a:lnTo>
                  <a:pt x="4801000" y="4271853"/>
                </a:lnTo>
                <a:lnTo>
                  <a:pt x="4790552" y="4271853"/>
                </a:lnTo>
                <a:lnTo>
                  <a:pt x="4769653" y="4272308"/>
                </a:lnTo>
                <a:lnTo>
                  <a:pt x="4749207" y="4272761"/>
                </a:lnTo>
                <a:lnTo>
                  <a:pt x="4729215" y="4273216"/>
                </a:lnTo>
                <a:lnTo>
                  <a:pt x="4718766" y="4272761"/>
                </a:lnTo>
                <a:lnTo>
                  <a:pt x="4709223" y="4272308"/>
                </a:lnTo>
                <a:lnTo>
                  <a:pt x="4699228" y="4271399"/>
                </a:lnTo>
                <a:lnTo>
                  <a:pt x="4689232" y="4269582"/>
                </a:lnTo>
                <a:lnTo>
                  <a:pt x="4679237" y="4267309"/>
                </a:lnTo>
                <a:lnTo>
                  <a:pt x="4669697" y="4264583"/>
                </a:lnTo>
                <a:lnTo>
                  <a:pt x="4658337" y="4260949"/>
                </a:lnTo>
                <a:lnTo>
                  <a:pt x="4646979" y="4256405"/>
                </a:lnTo>
                <a:lnTo>
                  <a:pt x="4625171" y="4246865"/>
                </a:lnTo>
                <a:lnTo>
                  <a:pt x="4603362" y="4237323"/>
                </a:lnTo>
                <a:lnTo>
                  <a:pt x="4581099" y="4227327"/>
                </a:lnTo>
                <a:lnTo>
                  <a:pt x="4559292" y="4218240"/>
                </a:lnTo>
                <a:lnTo>
                  <a:pt x="4547933" y="4214606"/>
                </a:lnTo>
                <a:lnTo>
                  <a:pt x="4536574" y="4210517"/>
                </a:lnTo>
                <a:lnTo>
                  <a:pt x="4524761" y="4208245"/>
                </a:lnTo>
                <a:lnTo>
                  <a:pt x="4512495" y="4205519"/>
                </a:lnTo>
                <a:lnTo>
                  <a:pt x="4500227" y="4203248"/>
                </a:lnTo>
                <a:lnTo>
                  <a:pt x="4487960" y="4201884"/>
                </a:lnTo>
                <a:lnTo>
                  <a:pt x="4494776" y="4192797"/>
                </a:lnTo>
                <a:lnTo>
                  <a:pt x="4499773" y="4184166"/>
                </a:lnTo>
                <a:lnTo>
                  <a:pt x="4503408" y="4175987"/>
                </a:lnTo>
                <a:lnTo>
                  <a:pt x="4506134" y="4168718"/>
                </a:lnTo>
                <a:lnTo>
                  <a:pt x="4507952" y="4160993"/>
                </a:lnTo>
                <a:lnTo>
                  <a:pt x="4508860" y="4154179"/>
                </a:lnTo>
                <a:lnTo>
                  <a:pt x="4510222" y="4140094"/>
                </a:lnTo>
                <a:lnTo>
                  <a:pt x="4483872" y="4134188"/>
                </a:lnTo>
                <a:lnTo>
                  <a:pt x="4458882" y="4128736"/>
                </a:lnTo>
                <a:lnTo>
                  <a:pt x="4446160" y="4126463"/>
                </a:lnTo>
                <a:lnTo>
                  <a:pt x="4433894" y="4125101"/>
                </a:lnTo>
                <a:lnTo>
                  <a:pt x="4421626" y="4123737"/>
                </a:lnTo>
                <a:lnTo>
                  <a:pt x="4409813" y="4123284"/>
                </a:lnTo>
                <a:lnTo>
                  <a:pt x="4400272" y="4123284"/>
                </a:lnTo>
                <a:lnTo>
                  <a:pt x="4391185" y="4124192"/>
                </a:lnTo>
                <a:lnTo>
                  <a:pt x="4382098" y="4126010"/>
                </a:lnTo>
                <a:lnTo>
                  <a:pt x="4373012" y="4127827"/>
                </a:lnTo>
                <a:lnTo>
                  <a:pt x="4353929" y="4132371"/>
                </a:lnTo>
                <a:lnTo>
                  <a:pt x="4335301" y="4137823"/>
                </a:lnTo>
                <a:lnTo>
                  <a:pt x="4316219" y="4142820"/>
                </a:lnTo>
                <a:lnTo>
                  <a:pt x="4306677" y="4145092"/>
                </a:lnTo>
                <a:lnTo>
                  <a:pt x="4297136" y="4146910"/>
                </a:lnTo>
                <a:lnTo>
                  <a:pt x="4287594" y="4148272"/>
                </a:lnTo>
                <a:lnTo>
                  <a:pt x="4278054" y="4149180"/>
                </a:lnTo>
                <a:lnTo>
                  <a:pt x="4268060" y="4149180"/>
                </a:lnTo>
                <a:lnTo>
                  <a:pt x="4258972" y="4148727"/>
                </a:lnTo>
                <a:lnTo>
                  <a:pt x="4251703" y="4147363"/>
                </a:lnTo>
                <a:lnTo>
                  <a:pt x="4243524" y="4146001"/>
                </a:lnTo>
                <a:lnTo>
                  <a:pt x="4235799" y="4143728"/>
                </a:lnTo>
                <a:lnTo>
                  <a:pt x="4227622" y="4140549"/>
                </a:lnTo>
                <a:lnTo>
                  <a:pt x="4220352" y="4137368"/>
                </a:lnTo>
                <a:lnTo>
                  <a:pt x="4212629" y="4133733"/>
                </a:lnTo>
                <a:lnTo>
                  <a:pt x="4197182" y="4125555"/>
                </a:lnTo>
                <a:lnTo>
                  <a:pt x="4181279" y="4117377"/>
                </a:lnTo>
                <a:lnTo>
                  <a:pt x="4165831" y="4110107"/>
                </a:lnTo>
                <a:lnTo>
                  <a:pt x="4158108" y="4106927"/>
                </a:lnTo>
                <a:lnTo>
                  <a:pt x="4150384" y="4104201"/>
                </a:lnTo>
                <a:lnTo>
                  <a:pt x="4142662" y="4101475"/>
                </a:lnTo>
                <a:lnTo>
                  <a:pt x="4134936" y="4100567"/>
                </a:lnTo>
                <a:lnTo>
                  <a:pt x="4128575" y="4099658"/>
                </a:lnTo>
                <a:lnTo>
                  <a:pt x="4121305" y="4099658"/>
                </a:lnTo>
                <a:lnTo>
                  <a:pt x="4114036" y="4099658"/>
                </a:lnTo>
                <a:lnTo>
                  <a:pt x="4106313" y="4100112"/>
                </a:lnTo>
                <a:lnTo>
                  <a:pt x="4089956" y="4101020"/>
                </a:lnTo>
                <a:lnTo>
                  <a:pt x="4072691" y="4103293"/>
                </a:lnTo>
                <a:lnTo>
                  <a:pt x="4054518" y="4105110"/>
                </a:lnTo>
                <a:lnTo>
                  <a:pt x="4035435" y="4106019"/>
                </a:lnTo>
                <a:lnTo>
                  <a:pt x="4025893" y="4106019"/>
                </a:lnTo>
                <a:lnTo>
                  <a:pt x="4015445" y="4105564"/>
                </a:lnTo>
                <a:lnTo>
                  <a:pt x="4005449" y="4105110"/>
                </a:lnTo>
                <a:lnTo>
                  <a:pt x="3994545" y="4103293"/>
                </a:lnTo>
                <a:lnTo>
                  <a:pt x="3789183" y="4065128"/>
                </a:lnTo>
                <a:lnTo>
                  <a:pt x="3739205" y="4056495"/>
                </a:lnTo>
                <a:lnTo>
                  <a:pt x="3690136" y="4047408"/>
                </a:lnTo>
                <a:lnTo>
                  <a:pt x="3641069" y="4037412"/>
                </a:lnTo>
                <a:lnTo>
                  <a:pt x="3591998" y="4026508"/>
                </a:lnTo>
                <a:lnTo>
                  <a:pt x="3401628" y="3983347"/>
                </a:lnTo>
                <a:lnTo>
                  <a:pt x="3353923" y="3970170"/>
                </a:lnTo>
                <a:lnTo>
                  <a:pt x="3306672" y="3955631"/>
                </a:lnTo>
                <a:lnTo>
                  <a:pt x="3259420" y="3940638"/>
                </a:lnTo>
                <a:lnTo>
                  <a:pt x="3213077" y="3925644"/>
                </a:lnTo>
                <a:lnTo>
                  <a:pt x="3084044" y="3881119"/>
                </a:lnTo>
                <a:lnTo>
                  <a:pt x="3019981" y="3857948"/>
                </a:lnTo>
                <a:lnTo>
                  <a:pt x="2955011" y="3834322"/>
                </a:lnTo>
                <a:lnTo>
                  <a:pt x="2890495" y="3810697"/>
                </a:lnTo>
                <a:lnTo>
                  <a:pt x="2825523" y="3786162"/>
                </a:lnTo>
                <a:lnTo>
                  <a:pt x="2761007" y="3761173"/>
                </a:lnTo>
                <a:lnTo>
                  <a:pt x="2695582" y="3735276"/>
                </a:lnTo>
                <a:lnTo>
                  <a:pt x="2630156" y="3708924"/>
                </a:lnTo>
                <a:lnTo>
                  <a:pt x="2564278" y="3681664"/>
                </a:lnTo>
                <a:lnTo>
                  <a:pt x="2497944" y="3653039"/>
                </a:lnTo>
                <a:lnTo>
                  <a:pt x="2431610" y="3623962"/>
                </a:lnTo>
                <a:lnTo>
                  <a:pt x="2364821" y="3593975"/>
                </a:lnTo>
                <a:lnTo>
                  <a:pt x="2298033" y="3562171"/>
                </a:lnTo>
                <a:lnTo>
                  <a:pt x="2229882" y="3529459"/>
                </a:lnTo>
                <a:lnTo>
                  <a:pt x="2161731" y="3494929"/>
                </a:lnTo>
                <a:lnTo>
                  <a:pt x="2155824" y="3492658"/>
                </a:lnTo>
                <a:lnTo>
                  <a:pt x="2150372" y="3490840"/>
                </a:lnTo>
                <a:lnTo>
                  <a:pt x="2144920" y="3489476"/>
                </a:lnTo>
                <a:lnTo>
                  <a:pt x="2140376" y="3489023"/>
                </a:lnTo>
                <a:lnTo>
                  <a:pt x="2131744" y="3488114"/>
                </a:lnTo>
                <a:lnTo>
                  <a:pt x="2127655" y="3487659"/>
                </a:lnTo>
                <a:lnTo>
                  <a:pt x="2124475" y="3486297"/>
                </a:lnTo>
                <a:lnTo>
                  <a:pt x="2121749" y="3485388"/>
                </a:lnTo>
                <a:lnTo>
                  <a:pt x="2119932" y="3483571"/>
                </a:lnTo>
                <a:lnTo>
                  <a:pt x="2118569" y="3480845"/>
                </a:lnTo>
                <a:lnTo>
                  <a:pt x="2118114" y="3477664"/>
                </a:lnTo>
                <a:lnTo>
                  <a:pt x="2118114" y="3473575"/>
                </a:lnTo>
                <a:lnTo>
                  <a:pt x="2118569" y="3467668"/>
                </a:lnTo>
                <a:lnTo>
                  <a:pt x="2120840" y="3460399"/>
                </a:lnTo>
                <a:lnTo>
                  <a:pt x="2123566" y="3451767"/>
                </a:lnTo>
                <a:lnTo>
                  <a:pt x="2099941" y="3445406"/>
                </a:lnTo>
                <a:lnTo>
                  <a:pt x="2097668" y="3448586"/>
                </a:lnTo>
                <a:lnTo>
                  <a:pt x="2095851" y="3451312"/>
                </a:lnTo>
                <a:lnTo>
                  <a:pt x="2095851" y="3459490"/>
                </a:lnTo>
                <a:lnTo>
                  <a:pt x="2095851" y="3467668"/>
                </a:lnTo>
                <a:lnTo>
                  <a:pt x="2095397" y="3484024"/>
                </a:lnTo>
                <a:lnTo>
                  <a:pt x="2095397" y="3500381"/>
                </a:lnTo>
                <a:lnTo>
                  <a:pt x="2095851" y="3509014"/>
                </a:lnTo>
                <a:lnTo>
                  <a:pt x="2096306" y="3516737"/>
                </a:lnTo>
                <a:lnTo>
                  <a:pt x="2098123" y="3524915"/>
                </a:lnTo>
                <a:lnTo>
                  <a:pt x="2100849" y="3532185"/>
                </a:lnTo>
                <a:lnTo>
                  <a:pt x="2104029" y="3539909"/>
                </a:lnTo>
                <a:lnTo>
                  <a:pt x="2108572" y="3546724"/>
                </a:lnTo>
                <a:lnTo>
                  <a:pt x="2114479" y="3553993"/>
                </a:lnTo>
                <a:lnTo>
                  <a:pt x="2121294" y="3560354"/>
                </a:lnTo>
                <a:lnTo>
                  <a:pt x="2129472" y="3566715"/>
                </a:lnTo>
                <a:lnTo>
                  <a:pt x="2139923" y="3572167"/>
                </a:lnTo>
                <a:lnTo>
                  <a:pt x="2136288" y="3577165"/>
                </a:lnTo>
                <a:lnTo>
                  <a:pt x="2132653" y="3581709"/>
                </a:lnTo>
                <a:lnTo>
                  <a:pt x="2124475" y="3589887"/>
                </a:lnTo>
                <a:lnTo>
                  <a:pt x="2115842" y="3597156"/>
                </a:lnTo>
                <a:lnTo>
                  <a:pt x="2107210" y="3603062"/>
                </a:lnTo>
                <a:lnTo>
                  <a:pt x="2098123" y="3607605"/>
                </a:lnTo>
                <a:lnTo>
                  <a:pt x="2089490" y="3611240"/>
                </a:lnTo>
                <a:lnTo>
                  <a:pt x="2080858" y="3613057"/>
                </a:lnTo>
                <a:lnTo>
                  <a:pt x="2072680" y="3614421"/>
                </a:lnTo>
                <a:lnTo>
                  <a:pt x="2069045" y="3614421"/>
                </a:lnTo>
                <a:lnTo>
                  <a:pt x="2065411" y="3613966"/>
                </a:lnTo>
                <a:lnTo>
                  <a:pt x="2061322" y="3613057"/>
                </a:lnTo>
                <a:lnTo>
                  <a:pt x="2058141" y="3612149"/>
                </a:lnTo>
                <a:lnTo>
                  <a:pt x="2055415" y="3610331"/>
                </a:lnTo>
                <a:lnTo>
                  <a:pt x="2052689" y="3608969"/>
                </a:lnTo>
                <a:lnTo>
                  <a:pt x="2050872" y="3606697"/>
                </a:lnTo>
                <a:lnTo>
                  <a:pt x="2048599" y="3603971"/>
                </a:lnTo>
                <a:lnTo>
                  <a:pt x="2046782" y="3601245"/>
                </a:lnTo>
                <a:lnTo>
                  <a:pt x="2045420" y="3598065"/>
                </a:lnTo>
                <a:lnTo>
                  <a:pt x="2044511" y="3594430"/>
                </a:lnTo>
                <a:lnTo>
                  <a:pt x="2044056" y="3590340"/>
                </a:lnTo>
                <a:lnTo>
                  <a:pt x="2044056" y="3586252"/>
                </a:lnTo>
                <a:lnTo>
                  <a:pt x="2044511" y="3581253"/>
                </a:lnTo>
                <a:lnTo>
                  <a:pt x="2045873" y="3575801"/>
                </a:lnTo>
                <a:lnTo>
                  <a:pt x="2046782" y="3570804"/>
                </a:lnTo>
                <a:lnTo>
                  <a:pt x="2039967" y="3568987"/>
                </a:lnTo>
                <a:lnTo>
                  <a:pt x="2037241" y="3568987"/>
                </a:lnTo>
                <a:lnTo>
                  <a:pt x="2034969" y="3569441"/>
                </a:lnTo>
                <a:lnTo>
                  <a:pt x="2033153" y="3569896"/>
                </a:lnTo>
                <a:lnTo>
                  <a:pt x="2031789" y="3571258"/>
                </a:lnTo>
                <a:lnTo>
                  <a:pt x="2030881" y="3572167"/>
                </a:lnTo>
                <a:lnTo>
                  <a:pt x="2029972" y="3573984"/>
                </a:lnTo>
                <a:lnTo>
                  <a:pt x="2029517" y="3578074"/>
                </a:lnTo>
                <a:lnTo>
                  <a:pt x="2029517" y="3583071"/>
                </a:lnTo>
                <a:lnTo>
                  <a:pt x="2031334" y="3595339"/>
                </a:lnTo>
                <a:lnTo>
                  <a:pt x="2031789" y="3602608"/>
                </a:lnTo>
                <a:lnTo>
                  <a:pt x="2031789" y="3609878"/>
                </a:lnTo>
                <a:lnTo>
                  <a:pt x="2031789" y="3617147"/>
                </a:lnTo>
                <a:lnTo>
                  <a:pt x="2029972" y="3624417"/>
                </a:lnTo>
                <a:lnTo>
                  <a:pt x="2029063" y="3628505"/>
                </a:lnTo>
                <a:lnTo>
                  <a:pt x="2027246" y="3632140"/>
                </a:lnTo>
                <a:lnTo>
                  <a:pt x="2025428" y="3635774"/>
                </a:lnTo>
                <a:lnTo>
                  <a:pt x="2022702" y="3638956"/>
                </a:lnTo>
                <a:lnTo>
                  <a:pt x="2019976" y="3642590"/>
                </a:lnTo>
                <a:lnTo>
                  <a:pt x="2015887" y="3645770"/>
                </a:lnTo>
                <a:lnTo>
                  <a:pt x="2012252" y="3648951"/>
                </a:lnTo>
                <a:lnTo>
                  <a:pt x="2007255" y="3652131"/>
                </a:lnTo>
                <a:lnTo>
                  <a:pt x="2002711" y="3653039"/>
                </a:lnTo>
                <a:lnTo>
                  <a:pt x="1998168" y="3654403"/>
                </a:lnTo>
                <a:lnTo>
                  <a:pt x="1994078" y="3654403"/>
                </a:lnTo>
                <a:lnTo>
                  <a:pt x="1989990" y="3654857"/>
                </a:lnTo>
                <a:lnTo>
                  <a:pt x="1986355" y="3654403"/>
                </a:lnTo>
                <a:lnTo>
                  <a:pt x="1982720" y="3653495"/>
                </a:lnTo>
                <a:lnTo>
                  <a:pt x="1979539" y="3652586"/>
                </a:lnTo>
                <a:lnTo>
                  <a:pt x="1976360" y="3651677"/>
                </a:lnTo>
                <a:lnTo>
                  <a:pt x="1970452" y="3648496"/>
                </a:lnTo>
                <a:lnTo>
                  <a:pt x="1965000" y="3643953"/>
                </a:lnTo>
                <a:lnTo>
                  <a:pt x="1960003" y="3638956"/>
                </a:lnTo>
                <a:lnTo>
                  <a:pt x="1955005" y="3633048"/>
                </a:lnTo>
                <a:lnTo>
                  <a:pt x="1950916" y="3627143"/>
                </a:lnTo>
                <a:lnTo>
                  <a:pt x="1946827" y="3620782"/>
                </a:lnTo>
                <a:lnTo>
                  <a:pt x="1938195" y="3607605"/>
                </a:lnTo>
                <a:lnTo>
                  <a:pt x="1934105" y="3601700"/>
                </a:lnTo>
                <a:lnTo>
                  <a:pt x="1929562" y="3595792"/>
                </a:lnTo>
                <a:lnTo>
                  <a:pt x="1925018" y="3591249"/>
                </a:lnTo>
                <a:lnTo>
                  <a:pt x="1919566" y="3586252"/>
                </a:lnTo>
                <a:lnTo>
                  <a:pt x="1917295" y="3584435"/>
                </a:lnTo>
                <a:lnTo>
                  <a:pt x="1914569" y="3583526"/>
                </a:lnTo>
                <a:lnTo>
                  <a:pt x="1908208" y="3581253"/>
                </a:lnTo>
                <a:lnTo>
                  <a:pt x="1893214" y="3578074"/>
                </a:lnTo>
                <a:lnTo>
                  <a:pt x="1884583" y="3575801"/>
                </a:lnTo>
                <a:lnTo>
                  <a:pt x="1875951" y="3573075"/>
                </a:lnTo>
                <a:lnTo>
                  <a:pt x="1871407" y="3571258"/>
                </a:lnTo>
                <a:lnTo>
                  <a:pt x="1867318" y="3568987"/>
                </a:lnTo>
                <a:lnTo>
                  <a:pt x="1862774" y="3566261"/>
                </a:lnTo>
                <a:lnTo>
                  <a:pt x="1859139" y="3563080"/>
                </a:lnTo>
                <a:lnTo>
                  <a:pt x="1848689" y="3553993"/>
                </a:lnTo>
                <a:lnTo>
                  <a:pt x="1838693" y="3543997"/>
                </a:lnTo>
                <a:lnTo>
                  <a:pt x="1828699" y="3534002"/>
                </a:lnTo>
                <a:lnTo>
                  <a:pt x="1819157" y="3523098"/>
                </a:lnTo>
                <a:lnTo>
                  <a:pt x="1799621" y="3499927"/>
                </a:lnTo>
                <a:lnTo>
                  <a:pt x="1780993" y="3476755"/>
                </a:lnTo>
                <a:lnTo>
                  <a:pt x="1761457" y="3452220"/>
                </a:lnTo>
                <a:lnTo>
                  <a:pt x="1751006" y="3440863"/>
                </a:lnTo>
                <a:lnTo>
                  <a:pt x="1741011" y="3429050"/>
                </a:lnTo>
                <a:lnTo>
                  <a:pt x="1730560" y="3418146"/>
                </a:lnTo>
                <a:lnTo>
                  <a:pt x="1720565" y="3407695"/>
                </a:lnTo>
                <a:lnTo>
                  <a:pt x="1709207" y="3397246"/>
                </a:lnTo>
                <a:lnTo>
                  <a:pt x="1698302" y="3387704"/>
                </a:lnTo>
                <a:lnTo>
                  <a:pt x="1693304" y="3384524"/>
                </a:lnTo>
                <a:lnTo>
                  <a:pt x="1689216" y="3381343"/>
                </a:lnTo>
                <a:lnTo>
                  <a:pt x="1684672" y="3379072"/>
                </a:lnTo>
                <a:lnTo>
                  <a:pt x="1680584" y="3376800"/>
                </a:lnTo>
                <a:lnTo>
                  <a:pt x="1672404" y="3374074"/>
                </a:lnTo>
                <a:lnTo>
                  <a:pt x="1664681" y="3371803"/>
                </a:lnTo>
                <a:lnTo>
                  <a:pt x="1657412" y="3370439"/>
                </a:lnTo>
                <a:lnTo>
                  <a:pt x="1650596" y="3368622"/>
                </a:lnTo>
                <a:lnTo>
                  <a:pt x="1644235" y="3365896"/>
                </a:lnTo>
                <a:lnTo>
                  <a:pt x="1641055" y="3364078"/>
                </a:lnTo>
                <a:lnTo>
                  <a:pt x="1638329" y="3361807"/>
                </a:lnTo>
                <a:lnTo>
                  <a:pt x="1622882" y="3346360"/>
                </a:lnTo>
                <a:lnTo>
                  <a:pt x="1607434" y="3330912"/>
                </a:lnTo>
                <a:lnTo>
                  <a:pt x="1575630" y="3298653"/>
                </a:lnTo>
                <a:lnTo>
                  <a:pt x="1512022" y="3230502"/>
                </a:lnTo>
                <a:lnTo>
                  <a:pt x="1479763" y="3196427"/>
                </a:lnTo>
                <a:lnTo>
                  <a:pt x="1447506" y="3164168"/>
                </a:lnTo>
                <a:lnTo>
                  <a:pt x="1431603" y="3148720"/>
                </a:lnTo>
                <a:lnTo>
                  <a:pt x="1415247" y="3133273"/>
                </a:lnTo>
                <a:lnTo>
                  <a:pt x="1399801" y="3118734"/>
                </a:lnTo>
                <a:lnTo>
                  <a:pt x="1383443" y="3105103"/>
                </a:lnTo>
                <a:lnTo>
                  <a:pt x="1377082" y="3100106"/>
                </a:lnTo>
                <a:lnTo>
                  <a:pt x="1371176" y="3094199"/>
                </a:lnTo>
                <a:lnTo>
                  <a:pt x="1365270" y="3087838"/>
                </a:lnTo>
                <a:lnTo>
                  <a:pt x="1360272" y="3081933"/>
                </a:lnTo>
                <a:lnTo>
                  <a:pt x="1350730" y="3069665"/>
                </a:lnTo>
                <a:lnTo>
                  <a:pt x="1342099" y="3056943"/>
                </a:lnTo>
                <a:lnTo>
                  <a:pt x="1325742" y="3031047"/>
                </a:lnTo>
                <a:lnTo>
                  <a:pt x="1316656" y="3017870"/>
                </a:lnTo>
                <a:lnTo>
                  <a:pt x="1307114" y="3004695"/>
                </a:lnTo>
                <a:lnTo>
                  <a:pt x="1245323" y="2926093"/>
                </a:lnTo>
                <a:lnTo>
                  <a:pt x="1183533" y="2847493"/>
                </a:lnTo>
                <a:lnTo>
                  <a:pt x="1152638" y="2807511"/>
                </a:lnTo>
                <a:lnTo>
                  <a:pt x="1122197" y="2767529"/>
                </a:lnTo>
                <a:lnTo>
                  <a:pt x="1092211" y="2727091"/>
                </a:lnTo>
                <a:lnTo>
                  <a:pt x="1062678" y="2686656"/>
                </a:lnTo>
                <a:lnTo>
                  <a:pt x="1033146" y="2645310"/>
                </a:lnTo>
                <a:lnTo>
                  <a:pt x="1004522" y="2603966"/>
                </a:lnTo>
                <a:lnTo>
                  <a:pt x="977262" y="2562166"/>
                </a:lnTo>
                <a:lnTo>
                  <a:pt x="950910" y="2520367"/>
                </a:lnTo>
                <a:lnTo>
                  <a:pt x="925467" y="2478112"/>
                </a:lnTo>
                <a:lnTo>
                  <a:pt x="913655" y="2456759"/>
                </a:lnTo>
                <a:lnTo>
                  <a:pt x="901841" y="2434951"/>
                </a:lnTo>
                <a:lnTo>
                  <a:pt x="889575" y="2413142"/>
                </a:lnTo>
                <a:lnTo>
                  <a:pt x="878669" y="2391787"/>
                </a:lnTo>
                <a:lnTo>
                  <a:pt x="867765" y="2369525"/>
                </a:lnTo>
                <a:lnTo>
                  <a:pt x="857316" y="2347717"/>
                </a:lnTo>
                <a:lnTo>
                  <a:pt x="855043" y="2343174"/>
                </a:lnTo>
                <a:lnTo>
                  <a:pt x="854134" y="2339084"/>
                </a:lnTo>
                <a:lnTo>
                  <a:pt x="853226" y="2334540"/>
                </a:lnTo>
                <a:lnTo>
                  <a:pt x="851863" y="2330452"/>
                </a:lnTo>
                <a:lnTo>
                  <a:pt x="851410" y="2320910"/>
                </a:lnTo>
                <a:lnTo>
                  <a:pt x="851410" y="2311823"/>
                </a:lnTo>
                <a:lnTo>
                  <a:pt x="851410" y="2303191"/>
                </a:lnTo>
                <a:lnTo>
                  <a:pt x="851410" y="2294105"/>
                </a:lnTo>
                <a:lnTo>
                  <a:pt x="850956" y="2285471"/>
                </a:lnTo>
                <a:lnTo>
                  <a:pt x="850500" y="2280928"/>
                </a:lnTo>
                <a:lnTo>
                  <a:pt x="849137" y="2276840"/>
                </a:lnTo>
                <a:lnTo>
                  <a:pt x="845956" y="2267298"/>
                </a:lnTo>
                <a:lnTo>
                  <a:pt x="842323" y="2257302"/>
                </a:lnTo>
                <a:lnTo>
                  <a:pt x="837325" y="2248670"/>
                </a:lnTo>
                <a:lnTo>
                  <a:pt x="832781" y="2240037"/>
                </a:lnTo>
                <a:lnTo>
                  <a:pt x="827329" y="2231406"/>
                </a:lnTo>
                <a:lnTo>
                  <a:pt x="821422" y="2223227"/>
                </a:lnTo>
                <a:lnTo>
                  <a:pt x="808702" y="2207325"/>
                </a:lnTo>
                <a:lnTo>
                  <a:pt x="794616" y="2191423"/>
                </a:lnTo>
                <a:lnTo>
                  <a:pt x="780077" y="2175521"/>
                </a:lnTo>
                <a:lnTo>
                  <a:pt x="765993" y="2158256"/>
                </a:lnTo>
                <a:lnTo>
                  <a:pt x="759178" y="2148715"/>
                </a:lnTo>
                <a:lnTo>
                  <a:pt x="752363" y="2139173"/>
                </a:lnTo>
                <a:lnTo>
                  <a:pt x="747365" y="2132359"/>
                </a:lnTo>
                <a:lnTo>
                  <a:pt x="742821" y="2124635"/>
                </a:lnTo>
                <a:lnTo>
                  <a:pt x="739640" y="2117365"/>
                </a:lnTo>
                <a:lnTo>
                  <a:pt x="736916" y="2110551"/>
                </a:lnTo>
                <a:lnTo>
                  <a:pt x="732372" y="2096465"/>
                </a:lnTo>
                <a:lnTo>
                  <a:pt x="727829" y="2083744"/>
                </a:lnTo>
                <a:lnTo>
                  <a:pt x="725101" y="2076929"/>
                </a:lnTo>
                <a:lnTo>
                  <a:pt x="721922" y="2071022"/>
                </a:lnTo>
                <a:lnTo>
                  <a:pt x="718287" y="2065116"/>
                </a:lnTo>
                <a:lnTo>
                  <a:pt x="713744" y="2059209"/>
                </a:lnTo>
                <a:lnTo>
                  <a:pt x="707836" y="2053304"/>
                </a:lnTo>
                <a:lnTo>
                  <a:pt x="701476" y="2047852"/>
                </a:lnTo>
                <a:lnTo>
                  <a:pt x="693298" y="2042399"/>
                </a:lnTo>
                <a:lnTo>
                  <a:pt x="684212" y="2036947"/>
                </a:lnTo>
                <a:lnTo>
                  <a:pt x="681031" y="2033766"/>
                </a:lnTo>
                <a:lnTo>
                  <a:pt x="678758" y="2030587"/>
                </a:lnTo>
                <a:lnTo>
                  <a:pt x="676488" y="2027405"/>
                </a:lnTo>
                <a:lnTo>
                  <a:pt x="675579" y="2024226"/>
                </a:lnTo>
                <a:lnTo>
                  <a:pt x="673762" y="2021045"/>
                </a:lnTo>
                <a:lnTo>
                  <a:pt x="673307" y="2018319"/>
                </a:lnTo>
                <a:lnTo>
                  <a:pt x="672853" y="2012412"/>
                </a:lnTo>
                <a:lnTo>
                  <a:pt x="673307" y="2006506"/>
                </a:lnTo>
                <a:lnTo>
                  <a:pt x="674672" y="2000600"/>
                </a:lnTo>
                <a:lnTo>
                  <a:pt x="676488" y="1995148"/>
                </a:lnTo>
                <a:lnTo>
                  <a:pt x="678758" y="1989696"/>
                </a:lnTo>
                <a:lnTo>
                  <a:pt x="684212" y="1978337"/>
                </a:lnTo>
                <a:lnTo>
                  <a:pt x="686937" y="1972884"/>
                </a:lnTo>
                <a:lnTo>
                  <a:pt x="688300" y="1967432"/>
                </a:lnTo>
                <a:lnTo>
                  <a:pt x="690118" y="1961527"/>
                </a:lnTo>
                <a:lnTo>
                  <a:pt x="690118" y="1956074"/>
                </a:lnTo>
                <a:lnTo>
                  <a:pt x="689664" y="1950167"/>
                </a:lnTo>
                <a:lnTo>
                  <a:pt x="689209" y="1946988"/>
                </a:lnTo>
                <a:lnTo>
                  <a:pt x="687392" y="1943807"/>
                </a:lnTo>
                <a:lnTo>
                  <a:pt x="681031" y="1939263"/>
                </a:lnTo>
                <a:lnTo>
                  <a:pt x="675125" y="1935175"/>
                </a:lnTo>
                <a:lnTo>
                  <a:pt x="669672" y="1929723"/>
                </a:lnTo>
                <a:lnTo>
                  <a:pt x="664220" y="1924724"/>
                </a:lnTo>
                <a:lnTo>
                  <a:pt x="659223" y="1919272"/>
                </a:lnTo>
                <a:lnTo>
                  <a:pt x="654679" y="1913366"/>
                </a:lnTo>
                <a:lnTo>
                  <a:pt x="650136" y="1907459"/>
                </a:lnTo>
                <a:lnTo>
                  <a:pt x="646501" y="1901098"/>
                </a:lnTo>
                <a:lnTo>
                  <a:pt x="638776" y="1888832"/>
                </a:lnTo>
                <a:lnTo>
                  <a:pt x="631962" y="1875202"/>
                </a:lnTo>
                <a:lnTo>
                  <a:pt x="625146" y="1861116"/>
                </a:lnTo>
                <a:lnTo>
                  <a:pt x="618787" y="1847033"/>
                </a:lnTo>
                <a:lnTo>
                  <a:pt x="612425" y="1832947"/>
                </a:lnTo>
                <a:lnTo>
                  <a:pt x="606064" y="1818408"/>
                </a:lnTo>
                <a:lnTo>
                  <a:pt x="598796" y="1805233"/>
                </a:lnTo>
                <a:lnTo>
                  <a:pt x="590618" y="1791603"/>
                </a:lnTo>
                <a:lnTo>
                  <a:pt x="586528" y="1785242"/>
                </a:lnTo>
                <a:lnTo>
                  <a:pt x="581530" y="1778426"/>
                </a:lnTo>
                <a:lnTo>
                  <a:pt x="576986" y="1772065"/>
                </a:lnTo>
                <a:lnTo>
                  <a:pt x="571989" y="1766160"/>
                </a:lnTo>
                <a:lnTo>
                  <a:pt x="566083" y="1760708"/>
                </a:lnTo>
                <a:lnTo>
                  <a:pt x="560178" y="1754800"/>
                </a:lnTo>
                <a:lnTo>
                  <a:pt x="553360" y="1749803"/>
                </a:lnTo>
                <a:lnTo>
                  <a:pt x="547001" y="1744805"/>
                </a:lnTo>
                <a:lnTo>
                  <a:pt x="544729" y="1741170"/>
                </a:lnTo>
                <a:lnTo>
                  <a:pt x="543820" y="1738444"/>
                </a:lnTo>
                <a:lnTo>
                  <a:pt x="544273" y="1735264"/>
                </a:lnTo>
                <a:lnTo>
                  <a:pt x="546546" y="1733447"/>
                </a:lnTo>
                <a:lnTo>
                  <a:pt x="549272" y="1730721"/>
                </a:lnTo>
                <a:lnTo>
                  <a:pt x="552453" y="1728449"/>
                </a:lnTo>
                <a:lnTo>
                  <a:pt x="556996" y="1726631"/>
                </a:lnTo>
                <a:lnTo>
                  <a:pt x="561540" y="1725269"/>
                </a:lnTo>
                <a:lnTo>
                  <a:pt x="566537" y="1723905"/>
                </a:lnTo>
                <a:lnTo>
                  <a:pt x="571989" y="1723452"/>
                </a:lnTo>
                <a:lnTo>
                  <a:pt x="577441" y="1723452"/>
                </a:lnTo>
                <a:lnTo>
                  <a:pt x="582893" y="1723905"/>
                </a:lnTo>
                <a:lnTo>
                  <a:pt x="587890" y="1724814"/>
                </a:lnTo>
                <a:lnTo>
                  <a:pt x="592889" y="1726178"/>
                </a:lnTo>
                <a:lnTo>
                  <a:pt x="597432" y="1728449"/>
                </a:lnTo>
                <a:lnTo>
                  <a:pt x="601520" y="1731175"/>
                </a:lnTo>
                <a:lnTo>
                  <a:pt x="584257" y="1697553"/>
                </a:lnTo>
                <a:lnTo>
                  <a:pt x="566991" y="1664387"/>
                </a:lnTo>
                <a:lnTo>
                  <a:pt x="556996" y="1660297"/>
                </a:lnTo>
                <a:lnTo>
                  <a:pt x="546546" y="1657571"/>
                </a:lnTo>
                <a:lnTo>
                  <a:pt x="537005" y="1656663"/>
                </a:lnTo>
                <a:lnTo>
                  <a:pt x="527010" y="1656209"/>
                </a:lnTo>
                <a:lnTo>
                  <a:pt x="518377" y="1656663"/>
                </a:lnTo>
                <a:lnTo>
                  <a:pt x="514742" y="1657571"/>
                </a:lnTo>
                <a:lnTo>
                  <a:pt x="511561" y="1658935"/>
                </a:lnTo>
                <a:lnTo>
                  <a:pt x="508381" y="1659844"/>
                </a:lnTo>
                <a:lnTo>
                  <a:pt x="505655" y="1661661"/>
                </a:lnTo>
                <a:lnTo>
                  <a:pt x="503384" y="1663023"/>
                </a:lnTo>
                <a:lnTo>
                  <a:pt x="501112" y="1665296"/>
                </a:lnTo>
                <a:lnTo>
                  <a:pt x="497022" y="1646214"/>
                </a:lnTo>
                <a:lnTo>
                  <a:pt x="492025" y="1626222"/>
                </a:lnTo>
                <a:lnTo>
                  <a:pt x="487026" y="1607140"/>
                </a:lnTo>
                <a:lnTo>
                  <a:pt x="485211" y="1597145"/>
                </a:lnTo>
                <a:lnTo>
                  <a:pt x="483847" y="1587603"/>
                </a:lnTo>
                <a:lnTo>
                  <a:pt x="482938" y="1578516"/>
                </a:lnTo>
                <a:lnTo>
                  <a:pt x="482483" y="1568975"/>
                </a:lnTo>
                <a:lnTo>
                  <a:pt x="482483" y="1559889"/>
                </a:lnTo>
                <a:lnTo>
                  <a:pt x="483847" y="1550802"/>
                </a:lnTo>
                <a:lnTo>
                  <a:pt x="486118" y="1542168"/>
                </a:lnTo>
                <a:lnTo>
                  <a:pt x="489299" y="1533537"/>
                </a:lnTo>
                <a:lnTo>
                  <a:pt x="494297" y="1525359"/>
                </a:lnTo>
                <a:lnTo>
                  <a:pt x="497022" y="1521723"/>
                </a:lnTo>
                <a:lnTo>
                  <a:pt x="500203" y="1517180"/>
                </a:lnTo>
                <a:lnTo>
                  <a:pt x="495660" y="1504913"/>
                </a:lnTo>
                <a:lnTo>
                  <a:pt x="492025" y="1492191"/>
                </a:lnTo>
                <a:lnTo>
                  <a:pt x="485664" y="1487648"/>
                </a:lnTo>
                <a:lnTo>
                  <a:pt x="480212" y="1482651"/>
                </a:lnTo>
                <a:lnTo>
                  <a:pt x="474760" y="1477198"/>
                </a:lnTo>
                <a:lnTo>
                  <a:pt x="470672" y="1470838"/>
                </a:lnTo>
                <a:lnTo>
                  <a:pt x="466582" y="1464930"/>
                </a:lnTo>
                <a:lnTo>
                  <a:pt x="462947" y="1458116"/>
                </a:lnTo>
                <a:lnTo>
                  <a:pt x="460223" y="1450847"/>
                </a:lnTo>
                <a:lnTo>
                  <a:pt x="457495" y="1443577"/>
                </a:lnTo>
                <a:lnTo>
                  <a:pt x="454769" y="1435853"/>
                </a:lnTo>
                <a:lnTo>
                  <a:pt x="452951" y="1428130"/>
                </a:lnTo>
                <a:lnTo>
                  <a:pt x="449317" y="1412227"/>
                </a:lnTo>
                <a:lnTo>
                  <a:pt x="442956" y="1379061"/>
                </a:lnTo>
                <a:lnTo>
                  <a:pt x="439775" y="1363158"/>
                </a:lnTo>
                <a:lnTo>
                  <a:pt x="435232" y="1347710"/>
                </a:lnTo>
                <a:lnTo>
                  <a:pt x="432507" y="1340441"/>
                </a:lnTo>
                <a:lnTo>
                  <a:pt x="429779" y="1333171"/>
                </a:lnTo>
                <a:lnTo>
                  <a:pt x="426600" y="1326811"/>
                </a:lnTo>
                <a:lnTo>
                  <a:pt x="422965" y="1320450"/>
                </a:lnTo>
                <a:lnTo>
                  <a:pt x="419330" y="1314544"/>
                </a:lnTo>
                <a:lnTo>
                  <a:pt x="414333" y="1309092"/>
                </a:lnTo>
                <a:lnTo>
                  <a:pt x="408881" y="1304094"/>
                </a:lnTo>
                <a:lnTo>
                  <a:pt x="402975" y="1300005"/>
                </a:lnTo>
                <a:lnTo>
                  <a:pt x="396613" y="1295915"/>
                </a:lnTo>
                <a:lnTo>
                  <a:pt x="388890" y="1292736"/>
                </a:lnTo>
                <a:lnTo>
                  <a:pt x="380712" y="1290463"/>
                </a:lnTo>
                <a:lnTo>
                  <a:pt x="372079" y="1288646"/>
                </a:lnTo>
                <a:lnTo>
                  <a:pt x="367989" y="1285466"/>
                </a:lnTo>
                <a:lnTo>
                  <a:pt x="365264" y="1281376"/>
                </a:lnTo>
                <a:lnTo>
                  <a:pt x="363445" y="1277288"/>
                </a:lnTo>
                <a:lnTo>
                  <a:pt x="362992" y="1273198"/>
                </a:lnTo>
                <a:lnTo>
                  <a:pt x="363445" y="1269110"/>
                </a:lnTo>
                <a:lnTo>
                  <a:pt x="365264" y="1265475"/>
                </a:lnTo>
                <a:lnTo>
                  <a:pt x="367535" y="1260932"/>
                </a:lnTo>
                <a:lnTo>
                  <a:pt x="369353" y="1257297"/>
                </a:lnTo>
                <a:lnTo>
                  <a:pt x="374805" y="1249573"/>
                </a:lnTo>
                <a:lnTo>
                  <a:pt x="380257" y="1242758"/>
                </a:lnTo>
                <a:lnTo>
                  <a:pt x="384800" y="1237306"/>
                </a:lnTo>
                <a:lnTo>
                  <a:pt x="385255" y="1234580"/>
                </a:lnTo>
                <a:lnTo>
                  <a:pt x="385255" y="1232763"/>
                </a:lnTo>
                <a:lnTo>
                  <a:pt x="384800" y="1230945"/>
                </a:lnTo>
                <a:lnTo>
                  <a:pt x="383437" y="1229128"/>
                </a:lnTo>
                <a:lnTo>
                  <a:pt x="379803" y="1225947"/>
                </a:lnTo>
                <a:lnTo>
                  <a:pt x="374351" y="1222767"/>
                </a:lnTo>
                <a:lnTo>
                  <a:pt x="368898" y="1219586"/>
                </a:lnTo>
                <a:lnTo>
                  <a:pt x="362992" y="1216406"/>
                </a:lnTo>
                <a:lnTo>
                  <a:pt x="357540" y="1211407"/>
                </a:lnTo>
                <a:lnTo>
                  <a:pt x="354814" y="1208681"/>
                </a:lnTo>
                <a:lnTo>
                  <a:pt x="353450" y="1205955"/>
                </a:lnTo>
                <a:lnTo>
                  <a:pt x="351634" y="1202776"/>
                </a:lnTo>
                <a:lnTo>
                  <a:pt x="350725" y="1199595"/>
                </a:lnTo>
                <a:lnTo>
                  <a:pt x="345727" y="1171881"/>
                </a:lnTo>
                <a:lnTo>
                  <a:pt x="341639" y="1140531"/>
                </a:lnTo>
                <a:lnTo>
                  <a:pt x="336640" y="1106456"/>
                </a:lnTo>
                <a:lnTo>
                  <a:pt x="331643" y="1070562"/>
                </a:lnTo>
                <a:lnTo>
                  <a:pt x="325281" y="1033306"/>
                </a:lnTo>
                <a:lnTo>
                  <a:pt x="322103" y="1014678"/>
                </a:lnTo>
                <a:lnTo>
                  <a:pt x="318466" y="996959"/>
                </a:lnTo>
                <a:lnTo>
                  <a:pt x="313923" y="979240"/>
                </a:lnTo>
                <a:lnTo>
                  <a:pt x="308926" y="961520"/>
                </a:lnTo>
                <a:lnTo>
                  <a:pt x="304383" y="944710"/>
                </a:lnTo>
                <a:lnTo>
                  <a:pt x="298475" y="928354"/>
                </a:lnTo>
                <a:lnTo>
                  <a:pt x="294841" y="919721"/>
                </a:lnTo>
                <a:lnTo>
                  <a:pt x="289844" y="909725"/>
                </a:lnTo>
                <a:lnTo>
                  <a:pt x="283938" y="899276"/>
                </a:lnTo>
                <a:lnTo>
                  <a:pt x="280302" y="893824"/>
                </a:lnTo>
                <a:lnTo>
                  <a:pt x="276667" y="888372"/>
                </a:lnTo>
                <a:lnTo>
                  <a:pt x="272577" y="884281"/>
                </a:lnTo>
                <a:lnTo>
                  <a:pt x="268489" y="879738"/>
                </a:lnTo>
                <a:lnTo>
                  <a:pt x="263945" y="876103"/>
                </a:lnTo>
                <a:lnTo>
                  <a:pt x="259402" y="872924"/>
                </a:lnTo>
                <a:lnTo>
                  <a:pt x="254404" y="871106"/>
                </a:lnTo>
                <a:lnTo>
                  <a:pt x="249860" y="869743"/>
                </a:lnTo>
                <a:lnTo>
                  <a:pt x="244863" y="869743"/>
                </a:lnTo>
                <a:lnTo>
                  <a:pt x="239411" y="870651"/>
                </a:lnTo>
                <a:lnTo>
                  <a:pt x="239411" y="867471"/>
                </a:lnTo>
                <a:lnTo>
                  <a:pt x="239411" y="864745"/>
                </a:lnTo>
                <a:lnTo>
                  <a:pt x="240320" y="862019"/>
                </a:lnTo>
                <a:lnTo>
                  <a:pt x="242137" y="859747"/>
                </a:lnTo>
                <a:lnTo>
                  <a:pt x="244863" y="857021"/>
                </a:lnTo>
                <a:lnTo>
                  <a:pt x="247135" y="855659"/>
                </a:lnTo>
                <a:lnTo>
                  <a:pt x="253495" y="852024"/>
                </a:lnTo>
                <a:lnTo>
                  <a:pt x="261219" y="847935"/>
                </a:lnTo>
                <a:lnTo>
                  <a:pt x="268942" y="844754"/>
                </a:lnTo>
                <a:lnTo>
                  <a:pt x="276667" y="841574"/>
                </a:lnTo>
                <a:lnTo>
                  <a:pt x="284392" y="838394"/>
                </a:lnTo>
                <a:lnTo>
                  <a:pt x="276212" y="825218"/>
                </a:lnTo>
                <a:lnTo>
                  <a:pt x="268489" y="812496"/>
                </a:lnTo>
                <a:lnTo>
                  <a:pt x="261219" y="800229"/>
                </a:lnTo>
                <a:lnTo>
                  <a:pt x="254404" y="787053"/>
                </a:lnTo>
                <a:lnTo>
                  <a:pt x="248498" y="774786"/>
                </a:lnTo>
                <a:lnTo>
                  <a:pt x="243046" y="762065"/>
                </a:lnTo>
                <a:lnTo>
                  <a:pt x="238049" y="750252"/>
                </a:lnTo>
                <a:lnTo>
                  <a:pt x="233504" y="737983"/>
                </a:lnTo>
                <a:lnTo>
                  <a:pt x="229869" y="726171"/>
                </a:lnTo>
                <a:lnTo>
                  <a:pt x="226691" y="713449"/>
                </a:lnTo>
                <a:lnTo>
                  <a:pt x="223963" y="701636"/>
                </a:lnTo>
                <a:lnTo>
                  <a:pt x="221691" y="689370"/>
                </a:lnTo>
                <a:lnTo>
                  <a:pt x="219874" y="677557"/>
                </a:lnTo>
                <a:lnTo>
                  <a:pt x="218966" y="665744"/>
                </a:lnTo>
                <a:lnTo>
                  <a:pt x="218511" y="653023"/>
                </a:lnTo>
                <a:lnTo>
                  <a:pt x="218058" y="640755"/>
                </a:lnTo>
                <a:lnTo>
                  <a:pt x="217149" y="638484"/>
                </a:lnTo>
                <a:lnTo>
                  <a:pt x="215785" y="637120"/>
                </a:lnTo>
                <a:lnTo>
                  <a:pt x="213968" y="635303"/>
                </a:lnTo>
                <a:lnTo>
                  <a:pt x="212150" y="634394"/>
                </a:lnTo>
                <a:lnTo>
                  <a:pt x="209878" y="633940"/>
                </a:lnTo>
                <a:lnTo>
                  <a:pt x="207609" y="633940"/>
                </a:lnTo>
                <a:lnTo>
                  <a:pt x="202155" y="633940"/>
                </a:lnTo>
                <a:lnTo>
                  <a:pt x="196703" y="634849"/>
                </a:lnTo>
                <a:lnTo>
                  <a:pt x="190796" y="635758"/>
                </a:lnTo>
                <a:lnTo>
                  <a:pt x="184890" y="637120"/>
                </a:lnTo>
                <a:lnTo>
                  <a:pt x="179438" y="637575"/>
                </a:lnTo>
                <a:lnTo>
                  <a:pt x="180802" y="631668"/>
                </a:lnTo>
                <a:lnTo>
                  <a:pt x="181709" y="626216"/>
                </a:lnTo>
                <a:lnTo>
                  <a:pt x="182164" y="615767"/>
                </a:lnTo>
                <a:lnTo>
                  <a:pt x="181709" y="606680"/>
                </a:lnTo>
                <a:lnTo>
                  <a:pt x="179893" y="598047"/>
                </a:lnTo>
                <a:lnTo>
                  <a:pt x="178074" y="589869"/>
                </a:lnTo>
                <a:lnTo>
                  <a:pt x="175803" y="583054"/>
                </a:lnTo>
                <a:lnTo>
                  <a:pt x="170351" y="569424"/>
                </a:lnTo>
                <a:lnTo>
                  <a:pt x="167625" y="563063"/>
                </a:lnTo>
                <a:lnTo>
                  <a:pt x="166263" y="556702"/>
                </a:lnTo>
                <a:lnTo>
                  <a:pt x="164900" y="550342"/>
                </a:lnTo>
                <a:lnTo>
                  <a:pt x="164900" y="543525"/>
                </a:lnTo>
                <a:lnTo>
                  <a:pt x="164900" y="540346"/>
                </a:lnTo>
                <a:lnTo>
                  <a:pt x="166263" y="536711"/>
                </a:lnTo>
                <a:lnTo>
                  <a:pt x="167170" y="533076"/>
                </a:lnTo>
                <a:lnTo>
                  <a:pt x="168079" y="528987"/>
                </a:lnTo>
                <a:lnTo>
                  <a:pt x="170351" y="525352"/>
                </a:lnTo>
                <a:lnTo>
                  <a:pt x="172622" y="521717"/>
                </a:lnTo>
                <a:lnTo>
                  <a:pt x="178984" y="513085"/>
                </a:lnTo>
                <a:lnTo>
                  <a:pt x="178529" y="506724"/>
                </a:lnTo>
                <a:lnTo>
                  <a:pt x="177621" y="502635"/>
                </a:lnTo>
                <a:lnTo>
                  <a:pt x="175803" y="499000"/>
                </a:lnTo>
                <a:lnTo>
                  <a:pt x="173077" y="496274"/>
                </a:lnTo>
                <a:lnTo>
                  <a:pt x="170351" y="494457"/>
                </a:lnTo>
                <a:lnTo>
                  <a:pt x="166716" y="493094"/>
                </a:lnTo>
                <a:lnTo>
                  <a:pt x="163535" y="492186"/>
                </a:lnTo>
                <a:lnTo>
                  <a:pt x="158992" y="491277"/>
                </a:lnTo>
                <a:lnTo>
                  <a:pt x="150815" y="490822"/>
                </a:lnTo>
                <a:lnTo>
                  <a:pt x="147180" y="490368"/>
                </a:lnTo>
                <a:lnTo>
                  <a:pt x="143544" y="489005"/>
                </a:lnTo>
                <a:lnTo>
                  <a:pt x="140365" y="488096"/>
                </a:lnTo>
                <a:lnTo>
                  <a:pt x="137638" y="485825"/>
                </a:lnTo>
                <a:lnTo>
                  <a:pt x="134912" y="483099"/>
                </a:lnTo>
                <a:lnTo>
                  <a:pt x="133095" y="479464"/>
                </a:lnTo>
                <a:lnTo>
                  <a:pt x="134912" y="471740"/>
                </a:lnTo>
                <a:lnTo>
                  <a:pt x="136276" y="463562"/>
                </a:lnTo>
                <a:lnTo>
                  <a:pt x="138092" y="454475"/>
                </a:lnTo>
                <a:lnTo>
                  <a:pt x="138547" y="445388"/>
                </a:lnTo>
                <a:lnTo>
                  <a:pt x="139001" y="435847"/>
                </a:lnTo>
                <a:lnTo>
                  <a:pt x="139456" y="425396"/>
                </a:lnTo>
                <a:lnTo>
                  <a:pt x="139001" y="404044"/>
                </a:lnTo>
                <a:lnTo>
                  <a:pt x="137638" y="381326"/>
                </a:lnTo>
                <a:lnTo>
                  <a:pt x="134004" y="358154"/>
                </a:lnTo>
                <a:lnTo>
                  <a:pt x="130369" y="334075"/>
                </a:lnTo>
                <a:lnTo>
                  <a:pt x="125370" y="310903"/>
                </a:lnTo>
                <a:lnTo>
                  <a:pt x="121736" y="295910"/>
                </a:lnTo>
                <a:lnTo>
                  <a:pt x="116284" y="278190"/>
                </a:lnTo>
                <a:lnTo>
                  <a:pt x="109923" y="259563"/>
                </a:lnTo>
                <a:lnTo>
                  <a:pt x="103108" y="241389"/>
                </a:lnTo>
                <a:lnTo>
                  <a:pt x="89478" y="207312"/>
                </a:lnTo>
                <a:lnTo>
                  <a:pt x="79029" y="183687"/>
                </a:lnTo>
                <a:lnTo>
                  <a:pt x="77210" y="178235"/>
                </a:lnTo>
                <a:lnTo>
                  <a:pt x="73575" y="172783"/>
                </a:lnTo>
                <a:lnTo>
                  <a:pt x="67215" y="162787"/>
                </a:lnTo>
                <a:lnTo>
                  <a:pt x="59037" y="152338"/>
                </a:lnTo>
                <a:lnTo>
                  <a:pt x="51769" y="142796"/>
                </a:lnTo>
                <a:lnTo>
                  <a:pt x="43589" y="132801"/>
                </a:lnTo>
                <a:lnTo>
                  <a:pt x="36321" y="123260"/>
                </a:lnTo>
                <a:lnTo>
                  <a:pt x="33140" y="117808"/>
                </a:lnTo>
                <a:lnTo>
                  <a:pt x="29959" y="112809"/>
                </a:lnTo>
                <a:lnTo>
                  <a:pt x="27688" y="108266"/>
                </a:lnTo>
                <a:lnTo>
                  <a:pt x="25870" y="102814"/>
                </a:lnTo>
                <a:lnTo>
                  <a:pt x="19963" y="82823"/>
                </a:lnTo>
                <a:lnTo>
                  <a:pt x="14511" y="62832"/>
                </a:lnTo>
                <a:lnTo>
                  <a:pt x="9060" y="42841"/>
                </a:lnTo>
                <a:lnTo>
                  <a:pt x="4517" y="22396"/>
                </a:lnTo>
                <a:lnTo>
                  <a:pt x="427" y="2405"/>
                </a:lnTo>
                <a:close/>
              </a:path>
            </a:pathLst>
          </a:custGeom>
        </p:spPr>
      </p:sp>
    </p:spTree>
    <p:extLst>
      <p:ext uri="{BB962C8B-B14F-4D97-AF65-F5344CB8AC3E}">
        <p14:creationId xmlns:p14="http://schemas.microsoft.com/office/powerpoint/2010/main" val="2556320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895867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3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1F2C505F-AE7D-16D1-0C3A-E37FD60A3C9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9004" b="19004"/>
          <a:stretch>
            <a:fillRect/>
          </a:stretch>
        </p:blipFill>
        <p:spPr/>
      </p:pic>
      <p:sp>
        <p:nvSpPr>
          <p:cNvPr id="5" name="Oval 4">
            <a:extLst>
              <a:ext uri="{FF2B5EF4-FFF2-40B4-BE49-F238E27FC236}">
                <a16:creationId xmlns:a16="http://schemas.microsoft.com/office/drawing/2014/main" id="{A8675E22-6A1A-122A-4F09-2D95AD573F67}"/>
              </a:ext>
            </a:extLst>
          </p:cNvPr>
          <p:cNvSpPr/>
          <p:nvPr/>
        </p:nvSpPr>
        <p:spPr>
          <a:xfrm>
            <a:off x="5215678" y="3500900"/>
            <a:ext cx="968764" cy="96876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921A0CB-E4A7-1D23-1AD5-75A23635EDB3}"/>
              </a:ext>
            </a:extLst>
          </p:cNvPr>
          <p:cNvSpPr/>
          <p:nvPr/>
        </p:nvSpPr>
        <p:spPr>
          <a:xfrm>
            <a:off x="6602" y="4843461"/>
            <a:ext cx="12192000" cy="1900520"/>
          </a:xfrm>
          <a:prstGeom prst="rect">
            <a:avLst/>
          </a:prstGeom>
        </p:spPr>
        <p:txBody>
          <a:bodyPr wrap="square">
            <a:spAutoFit/>
          </a:bodyPr>
          <a:lstStyle/>
          <a:p>
            <a:pPr algn="ctr" rtl="1">
              <a:lnSpc>
                <a:spcPct val="150000"/>
              </a:lnSpc>
            </a:pPr>
            <a:r>
              <a:rPr lang="fa-IR" sz="2000" b="1" dirty="0">
                <a:latin typeface="Shabnam" panose="020B0603030804020204" pitchFamily="34" charset="-78"/>
                <a:cs typeface="Shabnam" panose="020B0603030804020204" pitchFamily="34" charset="-78"/>
              </a:rPr>
              <a:t> پاورپوینت هکر کلاه سفید</a:t>
            </a:r>
            <a:endParaRPr lang="en-US" sz="2000" b="1" dirty="0">
              <a:latin typeface="Shabnam" panose="020B0603030804020204" pitchFamily="34" charset="-78"/>
              <a:cs typeface="Shabnam" panose="020B0603030804020204" pitchFamily="34" charset="-78"/>
            </a:endParaRPr>
          </a:p>
          <a:p>
            <a:pPr algn="ctr" rtl="1">
              <a:lnSpc>
                <a:spcPct val="150000"/>
              </a:lnSpc>
            </a:pPr>
            <a:endParaRPr lang="fa-IR" sz="2000" b="1" dirty="0">
              <a:latin typeface="Shabnam" panose="020B0603030804020204" pitchFamily="34" charset="-78"/>
              <a:cs typeface="Shabnam" panose="020B0603030804020204" pitchFamily="34" charset="-78"/>
            </a:endParaRPr>
          </a:p>
          <a:p>
            <a:pPr algn="ctr" rtl="1">
              <a:lnSpc>
                <a:spcPct val="150000"/>
              </a:lnSpc>
            </a:pPr>
            <a:r>
              <a:rPr lang="fa-IR" sz="2000" b="1" dirty="0">
                <a:latin typeface="Shabnam" panose="020B0603030804020204" pitchFamily="34" charset="-78"/>
                <a:cs typeface="Shabnam" panose="020B0603030804020204" pitchFamily="34" charset="-78"/>
              </a:rPr>
              <a:t>نام پژوهشگر: </a:t>
            </a:r>
            <a:r>
              <a:rPr lang="fa-IR" sz="2000" dirty="0">
                <a:latin typeface="Shabnam" panose="020B0603030804020204" pitchFamily="34" charset="-78"/>
                <a:cs typeface="Shabnam" panose="020B0603030804020204" pitchFamily="34" charset="-78"/>
              </a:rPr>
              <a:t>محمد جواد عزیزپناه                                           </a:t>
            </a:r>
            <a:r>
              <a:rPr lang="fa-IR" sz="2000" b="1" dirty="0">
                <a:latin typeface="Shabnam" panose="020B0603030804020204" pitchFamily="34" charset="-78"/>
                <a:cs typeface="Shabnam" panose="020B0603030804020204" pitchFamily="34" charset="-78"/>
              </a:rPr>
              <a:t>استاد راهنما: </a:t>
            </a:r>
            <a:r>
              <a:rPr lang="fa-IR" sz="2000" dirty="0">
                <a:latin typeface="Shabnam" panose="020B0603030804020204" pitchFamily="34" charset="-78"/>
                <a:cs typeface="Shabnam" panose="020B0603030804020204" pitchFamily="34" charset="-78"/>
              </a:rPr>
              <a:t>علیرضا عزیزی </a:t>
            </a:r>
          </a:p>
          <a:p>
            <a:pPr algn="ctr" rtl="1">
              <a:lnSpc>
                <a:spcPct val="150000"/>
              </a:lnSpc>
            </a:pPr>
            <a:r>
              <a:rPr lang="fa-IR" sz="2000" b="1" dirty="0">
                <a:latin typeface="Shabnam" panose="020B0603030804020204" pitchFamily="34" charset="-78"/>
                <a:cs typeface="Shabnam" panose="020B0603030804020204" pitchFamily="34" charset="-78"/>
              </a:rPr>
              <a:t>تاریخ ارائه:</a:t>
            </a:r>
            <a:r>
              <a:rPr lang="en-US" sz="2000" b="1" dirty="0">
                <a:latin typeface="Shabnam" panose="020B0603030804020204" pitchFamily="34" charset="-78"/>
                <a:cs typeface="Shabnam" panose="020B0603030804020204" pitchFamily="34" charset="-78"/>
              </a:rPr>
              <a:t> </a:t>
            </a:r>
            <a:r>
              <a:rPr lang="fa-IR" sz="2000" b="1" dirty="0">
                <a:latin typeface="Shabnam" panose="020B0603030804020204" pitchFamily="34" charset="-78"/>
                <a:cs typeface="Shabnam" panose="020B0603030804020204" pitchFamily="34" charset="-78"/>
              </a:rPr>
              <a:t> </a:t>
            </a:r>
            <a:r>
              <a:rPr lang="fa-IR" sz="2000" dirty="0">
                <a:latin typeface="Shabnam" panose="020B0603030804020204" pitchFamily="34" charset="-78"/>
                <a:cs typeface="Shabnam" panose="020B0603030804020204" pitchFamily="34" charset="-78"/>
              </a:rPr>
              <a:t>زمستان ..........</a:t>
            </a:r>
          </a:p>
        </p:txBody>
      </p:sp>
      <p:pic>
        <p:nvPicPr>
          <p:cNvPr id="10" name="Graphic 9">
            <a:extLst>
              <a:ext uri="{FF2B5EF4-FFF2-40B4-BE49-F238E27FC236}">
                <a16:creationId xmlns:a16="http://schemas.microsoft.com/office/drawing/2014/main" id="{75745A7F-15A9-371F-EF52-E3E67295C22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342201" y="3335867"/>
            <a:ext cx="1507595" cy="1507594"/>
          </a:xfrm>
          <a:prstGeom prst="rect">
            <a:avLst/>
          </a:prstGeom>
        </p:spPr>
      </p:pic>
    </p:spTree>
    <p:extLst>
      <p:ext uri="{BB962C8B-B14F-4D97-AF65-F5344CB8AC3E}">
        <p14:creationId xmlns:p14="http://schemas.microsoft.com/office/powerpoint/2010/main" val="17192894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92877" y="638786"/>
            <a:ext cx="5466233" cy="400110"/>
          </a:xfrm>
          <a:prstGeom prst="rect">
            <a:avLst/>
          </a:prstGeom>
        </p:spPr>
        <p:txBody>
          <a:bodyPr wrap="square">
            <a:spAutoFit/>
          </a:bodyPr>
          <a:lstStyle/>
          <a:p>
            <a:pPr algn="r" rtl="1"/>
            <a:r>
              <a:rPr lang="fa-IR" sz="2000" dirty="0">
                <a:cs typeface="B Titr" panose="00000700000000000000" pitchFamily="2" charset="-78"/>
              </a:rPr>
              <a:t>فعالیت‌های هکر کلاه سفید</a:t>
            </a:r>
            <a:endParaRPr lang="en-US" sz="2000" dirty="0">
              <a:cs typeface="B Titr" panose="00000700000000000000" pitchFamily="2" charset="-78"/>
            </a:endParaRPr>
          </a:p>
        </p:txBody>
      </p:sp>
      <p:sp>
        <p:nvSpPr>
          <p:cNvPr id="4" name="Rectangle 3"/>
          <p:cNvSpPr/>
          <p:nvPr/>
        </p:nvSpPr>
        <p:spPr>
          <a:xfrm>
            <a:off x="5938887" y="1383275"/>
            <a:ext cx="5748828"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هکرهای کلاه سفید متخصصان حرفه‌ای و کارکشته‌ای هستند که از همان روش‌های هکر کلاه سیاه استفاده می‌کنند با این تفاوت که آن‌ها این کار را نه با انگیزه سرقت اطلاعات و ایجاد اختلال، بلکه برای تامین امنیت و با اطلاع صاحب سیستم انجام می‌دهند که این فرآیند را کاملا قانونی می‌کند.</a:t>
            </a:r>
          </a:p>
          <a:p>
            <a:pPr algn="justLow" rtl="1">
              <a:lnSpc>
                <a:spcPct val="250000"/>
              </a:lnSpc>
            </a:pPr>
            <a:r>
              <a:rPr lang="fa-IR" dirty="0">
                <a:latin typeface="Times New Roman" panose="02020603050405020304" pitchFamily="18" charset="0"/>
                <a:cs typeface="B Nazanin" panose="00000400000000000000" pitchFamily="2" charset="-78"/>
              </a:rPr>
              <a:t> هکرهای کلاه سفید تست نفوذ انجام می‌دهند، سیستم‌های امنیتی را آزمایش می‌کنند و ارزیابی آسیب‌پذیری را برای شرکت‌ها انجام می‌دهند. حتا دوره‌ها، آموزش‌ها، کنفرانس‌ها و گواهینامه‌هایی برای هک اخلاقی وجود دارد. </a:t>
            </a:r>
            <a:endParaRPr lang="en-US" dirty="0">
              <a:latin typeface="Times New Roman" panose="02020603050405020304" pitchFamily="18" charset="0"/>
              <a:cs typeface="B Nazanin" panose="00000400000000000000" pitchFamily="2" charset="-78"/>
            </a:endParaRPr>
          </a:p>
        </p:txBody>
      </p:sp>
      <p:sp>
        <p:nvSpPr>
          <p:cNvPr id="7" name="Rectangle: Rounded Corners 6">
            <a:extLst>
              <a:ext uri="{FF2B5EF4-FFF2-40B4-BE49-F238E27FC236}">
                <a16:creationId xmlns:a16="http://schemas.microsoft.com/office/drawing/2014/main" id="{1648603D-3578-5D23-DE83-281448DF676D}"/>
              </a:ext>
            </a:extLst>
          </p:cNvPr>
          <p:cNvSpPr/>
          <p:nvPr/>
        </p:nvSpPr>
        <p:spPr>
          <a:xfrm>
            <a:off x="3123621" y="1038896"/>
            <a:ext cx="2159803" cy="2104783"/>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AE4A1ED9-6526-5B2D-6B8E-BE9922D0A8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432669">
            <a:off x="182082" y="1685121"/>
            <a:ext cx="5231634" cy="3487756"/>
          </a:xfrm>
          <a:prstGeom prst="homePlate">
            <a:avLst>
              <a:gd name="adj" fmla="val 30048"/>
            </a:avLst>
          </a:prstGeom>
        </p:spPr>
      </p:pic>
    </p:spTree>
    <p:extLst>
      <p:ext uri="{BB962C8B-B14F-4D97-AF65-F5344CB8AC3E}">
        <p14:creationId xmlns:p14="http://schemas.microsoft.com/office/powerpoint/2010/main" val="1980601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30529" y="648618"/>
            <a:ext cx="5319731" cy="400110"/>
          </a:xfrm>
          <a:prstGeom prst="rect">
            <a:avLst/>
          </a:prstGeom>
        </p:spPr>
        <p:txBody>
          <a:bodyPr wrap="square">
            <a:spAutoFit/>
          </a:bodyPr>
          <a:lstStyle/>
          <a:p>
            <a:pPr algn="r" rtl="1"/>
            <a:r>
              <a:rPr lang="fa-IR" sz="2000" dirty="0">
                <a:cs typeface="B Titr" panose="00000700000000000000" pitchFamily="2" charset="-78"/>
              </a:rPr>
              <a:t>فعالیت‌های هکر کلاه سفید</a:t>
            </a:r>
            <a:endParaRPr lang="en-US" sz="2000" dirty="0">
              <a:cs typeface="B Titr" panose="00000700000000000000" pitchFamily="2" charset="-78"/>
            </a:endParaRPr>
          </a:p>
        </p:txBody>
      </p:sp>
      <p:sp>
        <p:nvSpPr>
          <p:cNvPr id="2" name="Rectangle 1"/>
          <p:cNvSpPr/>
          <p:nvPr/>
        </p:nvSpPr>
        <p:spPr>
          <a:xfrm>
            <a:off x="5830529" y="1388552"/>
            <a:ext cx="5791605"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 شرکت‌ها و سازمان‌ها کلاه ‌سفیدها را به‌عنوان تحلیلگر امنیت اطلاعات، پژوهشگران امنیت سایبری، متخصصان امنیت، کارشناسان تست نفوذ و غیره استخدام می‌کنند تا برنامه‌های اضطراری را آماده کنند و برای حملات سایبری آماده شوند. برخلاف سایر انواع هکرها، هکرهای کلاه سفید اطمینان حاصل می‌کنند که فعالیت‌های آن ها در چارچوب قانونی قرار می‌گیرد و این نکته آن ها را از هکرهای کلاه قرمز متمایز می‌کند.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clrChange>
              <a:clrFrom>
                <a:srgbClr val="F2F2F2"/>
              </a:clrFrom>
              <a:clrTo>
                <a:srgbClr val="F2F2F2">
                  <a:alpha val="0"/>
                </a:srgbClr>
              </a:clrTo>
            </a:clrChange>
          </a:blip>
          <a:srcRect l="57251" r="-1"/>
          <a:stretch/>
        </p:blipFill>
        <p:spPr>
          <a:xfrm>
            <a:off x="510798" y="172832"/>
            <a:ext cx="5319731" cy="6512335"/>
          </a:xfrm>
          <a:prstGeom prst="rect">
            <a:avLst/>
          </a:prstGeom>
        </p:spPr>
      </p:pic>
    </p:spTree>
    <p:extLst>
      <p:ext uri="{BB962C8B-B14F-4D97-AF65-F5344CB8AC3E}">
        <p14:creationId xmlns:p14="http://schemas.microsoft.com/office/powerpoint/2010/main" val="2536818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86400" y="638786"/>
            <a:ext cx="5725876" cy="400110"/>
          </a:xfrm>
          <a:prstGeom prst="rect">
            <a:avLst/>
          </a:prstGeom>
        </p:spPr>
        <p:txBody>
          <a:bodyPr wrap="square">
            <a:spAutoFit/>
          </a:bodyPr>
          <a:lstStyle/>
          <a:p>
            <a:pPr algn="r" rtl="1"/>
            <a:r>
              <a:rPr lang="fa-IR" sz="2000" b="1" dirty="0">
                <a:cs typeface="B Titr" panose="00000700000000000000" pitchFamily="2" charset="-78"/>
              </a:rPr>
              <a:t>هکرهای کلاه سفید به چه مهارت‌هایی نیاز دارند؟</a:t>
            </a:r>
            <a:endParaRPr lang="en-US" sz="2000" dirty="0">
              <a:cs typeface="B Titr" panose="00000700000000000000" pitchFamily="2" charset="-78"/>
            </a:endParaRPr>
          </a:p>
        </p:txBody>
      </p:sp>
      <p:sp>
        <p:nvSpPr>
          <p:cNvPr id="3" name="Rectangle 2"/>
          <p:cNvSpPr/>
          <p:nvPr/>
        </p:nvSpPr>
        <p:spPr>
          <a:xfrm>
            <a:off x="576862" y="1794476"/>
            <a:ext cx="5220623" cy="3450945"/>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مهارت‌های لینوکس</a:t>
            </a:r>
          </a:p>
          <a:p>
            <a:pPr algn="justLow" rtl="1">
              <a:lnSpc>
                <a:spcPct val="250000"/>
              </a:lnSpc>
            </a:pPr>
            <a:r>
              <a:rPr lang="fa-IR" dirty="0">
                <a:latin typeface="Times New Roman" panose="02020603050405020304" pitchFamily="18" charset="0"/>
                <a:cs typeface="B Nazanin" panose="00000400000000000000" pitchFamily="2" charset="-78"/>
              </a:rPr>
              <a:t>داشتن مهارت در لینوکس نیز به شدت برای یک هکر مهم است. تقریبا تمام ابزارهایی که یک هکر به آن نیاز دارد، برای لینوکس ساخته می‌شود. همچنین لینوکس به شما امکاناتی را می دهد که ویندوز در اختیار شما قرار نمی‌دهد.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7611527" y="4032148"/>
            <a:ext cx="4224668" cy="2545633"/>
          </a:xfrm>
          <a:prstGeom prst="rect">
            <a:avLst/>
          </a:prstGeom>
        </p:spPr>
      </p:pic>
      <p:pic>
        <p:nvPicPr>
          <p:cNvPr id="6" name="Picture 5"/>
          <p:cNvPicPr>
            <a:picLocks noChangeAspect="1"/>
          </p:cNvPicPr>
          <p:nvPr/>
        </p:nvPicPr>
        <p:blipFill>
          <a:blip r:embed="rId3"/>
          <a:stretch>
            <a:fillRect/>
          </a:stretch>
        </p:blipFill>
        <p:spPr>
          <a:xfrm>
            <a:off x="6961239" y="1889945"/>
            <a:ext cx="4768927" cy="1630004"/>
          </a:xfrm>
          <a:prstGeom prst="rect">
            <a:avLst/>
          </a:prstGeom>
        </p:spPr>
      </p:pic>
    </p:spTree>
    <p:extLst>
      <p:ext uri="{BB962C8B-B14F-4D97-AF65-F5344CB8AC3E}">
        <p14:creationId xmlns:p14="http://schemas.microsoft.com/office/powerpoint/2010/main" val="3871110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24052" y="609289"/>
            <a:ext cx="5571724" cy="400110"/>
          </a:xfrm>
          <a:prstGeom prst="rect">
            <a:avLst/>
          </a:prstGeom>
        </p:spPr>
        <p:txBody>
          <a:bodyPr wrap="square">
            <a:spAutoFit/>
          </a:bodyPr>
          <a:lstStyle/>
          <a:p>
            <a:pPr algn="r" rtl="1"/>
            <a:r>
              <a:rPr lang="fa-IR" sz="2000" b="1" dirty="0">
                <a:cs typeface="B Titr" panose="00000700000000000000" pitchFamily="2" charset="-78"/>
              </a:rPr>
              <a:t>هکرهای کلاه سفید به چه مهارت‌هایی نیاز دارند؟</a:t>
            </a:r>
            <a:endParaRPr lang="en-US" sz="2000" dirty="0">
              <a:cs typeface="B Titr" panose="00000700000000000000" pitchFamily="2" charset="-78"/>
            </a:endParaRPr>
          </a:p>
        </p:txBody>
      </p:sp>
      <p:sp>
        <p:nvSpPr>
          <p:cNvPr id="3" name="Rectangle 2"/>
          <p:cNvSpPr/>
          <p:nvPr/>
        </p:nvSpPr>
        <p:spPr>
          <a:xfrm>
            <a:off x="776748" y="1308897"/>
            <a:ext cx="10638503" cy="4939814"/>
          </a:xfrm>
          <a:prstGeom prst="rect">
            <a:avLst/>
          </a:prstGeom>
        </p:spPr>
        <p:txBody>
          <a:bodyPr wrap="square">
            <a:spAutoFit/>
          </a:bodyPr>
          <a:lstStyle/>
          <a:p>
            <a:pPr algn="ctr" rtl="1">
              <a:lnSpc>
                <a:spcPct val="300000"/>
              </a:lnSpc>
            </a:pPr>
            <a:r>
              <a:rPr lang="fa-IR" dirty="0">
                <a:latin typeface="Times New Roman" panose="02020603050405020304" pitchFamily="18" charset="0"/>
                <a:cs typeface="B Nazanin" panose="00000400000000000000" pitchFamily="2" charset="-78"/>
              </a:rPr>
              <a:t>برنامه‌های </a:t>
            </a:r>
            <a:r>
              <a:rPr lang="en-US" dirty="0">
                <a:latin typeface="Times New Roman" panose="02020603050405020304" pitchFamily="18" charset="0"/>
                <a:cs typeface="B Nazanin" panose="00000400000000000000" pitchFamily="2" charset="-78"/>
              </a:rPr>
              <a:t>Wireshark </a:t>
            </a:r>
            <a:r>
              <a:rPr lang="fa-IR" dirty="0">
                <a:latin typeface="Times New Roman" panose="02020603050405020304" pitchFamily="18" charset="0"/>
                <a:cs typeface="B Nazanin" panose="00000400000000000000" pitchFamily="2" charset="-78"/>
              </a:rPr>
              <a:t>یا </a:t>
            </a:r>
            <a:r>
              <a:rPr lang="en-US" dirty="0" err="1">
                <a:latin typeface="Times New Roman" panose="02020603050405020304" pitchFamily="18" charset="0"/>
                <a:cs typeface="B Nazanin" panose="00000400000000000000" pitchFamily="2" charset="-78"/>
              </a:rPr>
              <a:t>Tcpdump</a:t>
            </a:r>
            <a:endParaRPr lang="en-US" dirty="0">
              <a:latin typeface="Times New Roman" panose="02020603050405020304" pitchFamily="18" charset="0"/>
              <a:cs typeface="B Nazanin" panose="00000400000000000000" pitchFamily="2" charset="-78"/>
            </a:endParaRPr>
          </a:p>
          <a:p>
            <a:pPr algn="ctr" rtl="1">
              <a:lnSpc>
                <a:spcPct val="300000"/>
              </a:lnSpc>
            </a:pPr>
            <a:r>
              <a:rPr lang="en-US" dirty="0">
                <a:latin typeface="Times New Roman" panose="02020603050405020304" pitchFamily="18" charset="0"/>
                <a:cs typeface="B Nazanin" panose="00000400000000000000" pitchFamily="2" charset="-78"/>
              </a:rPr>
              <a:t> Wireshark </a:t>
            </a:r>
            <a:r>
              <a:rPr lang="fa-IR" dirty="0">
                <a:latin typeface="Times New Roman" panose="02020603050405020304" pitchFamily="18" charset="0"/>
                <a:cs typeface="B Nazanin" panose="00000400000000000000" pitchFamily="2" charset="-78"/>
              </a:rPr>
              <a:t>رایج ترین ابزار برای آنالیز یا </a:t>
            </a:r>
            <a:r>
              <a:rPr lang="en-US" dirty="0">
                <a:latin typeface="Times New Roman" panose="02020603050405020304" pitchFamily="18" charset="0"/>
                <a:cs typeface="B Nazanin" panose="00000400000000000000" pitchFamily="2" charset="-78"/>
              </a:rPr>
              <a:t>Sniff</a:t>
            </a:r>
            <a:r>
              <a:rPr lang="fa-IR" dirty="0">
                <a:latin typeface="Times New Roman" panose="02020603050405020304" pitchFamily="18" charset="0"/>
                <a:cs typeface="B Nazanin" panose="00000400000000000000" pitchFamily="2" charset="-78"/>
              </a:rPr>
              <a:t>کردن پروتکل‌ها است. برنامه </a:t>
            </a:r>
            <a:r>
              <a:rPr lang="en-US" dirty="0">
                <a:latin typeface="Times New Roman" panose="02020603050405020304" pitchFamily="18" charset="0"/>
                <a:cs typeface="B Nazanin" panose="00000400000000000000" pitchFamily="2" charset="-78"/>
              </a:rPr>
              <a:t> </a:t>
            </a:r>
            <a:r>
              <a:rPr lang="en-US" dirty="0" err="1">
                <a:latin typeface="Times New Roman" panose="02020603050405020304" pitchFamily="18" charset="0"/>
                <a:cs typeface="B Nazanin" panose="00000400000000000000" pitchFamily="2" charset="-78"/>
              </a:rPr>
              <a:t>Tcpdump</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نیز یک آنالیزگر پروتکل تحت محیط فرمان است. هر دو ابزار برای آنالیز کردن ترافیک </a:t>
            </a:r>
            <a:r>
              <a:rPr lang="en-US" dirty="0">
                <a:latin typeface="Times New Roman" panose="02020603050405020304" pitchFamily="18" charset="0"/>
                <a:cs typeface="B Nazanin" panose="00000400000000000000" pitchFamily="2" charset="-78"/>
              </a:rPr>
              <a:t>TCP/IP </a:t>
            </a:r>
            <a:r>
              <a:rPr lang="fa-IR" dirty="0">
                <a:latin typeface="Times New Roman" panose="02020603050405020304" pitchFamily="18" charset="0"/>
                <a:cs typeface="B Nazanin" panose="00000400000000000000" pitchFamily="2" charset="-78"/>
              </a:rPr>
              <a:t>برای هکرهای کلاه سفید لازمند.</a:t>
            </a:r>
          </a:p>
          <a:p>
            <a:pPr algn="ctr" rtl="1">
              <a:lnSpc>
                <a:spcPct val="300000"/>
              </a:lnSpc>
            </a:pPr>
            <a:r>
              <a:rPr lang="fa-IR" dirty="0">
                <a:latin typeface="Times New Roman" panose="02020603050405020304" pitchFamily="18" charset="0"/>
                <a:cs typeface="B Nazanin" panose="00000400000000000000" pitchFamily="2" charset="-78"/>
              </a:rPr>
              <a:t>مجازی سازی</a:t>
            </a:r>
          </a:p>
          <a:p>
            <a:pPr algn="ctr" rtl="1">
              <a:lnSpc>
                <a:spcPct val="300000"/>
              </a:lnSpc>
            </a:pPr>
            <a:r>
              <a:rPr lang="fa-IR" dirty="0">
                <a:latin typeface="Times New Roman" panose="02020603050405020304" pitchFamily="18" charset="0"/>
                <a:cs typeface="B Nazanin" panose="00000400000000000000" pitchFamily="2" charset="-78"/>
              </a:rPr>
              <a:t>برای هک راحت‌تر باید یک نرم افزار مجازی سازی مانند </a:t>
            </a:r>
            <a:r>
              <a:rPr lang="en-US" dirty="0">
                <a:latin typeface="Times New Roman" panose="02020603050405020304" pitchFamily="18" charset="0"/>
                <a:cs typeface="B Nazanin" panose="00000400000000000000" pitchFamily="2" charset="-78"/>
              </a:rPr>
              <a:t> VirtualBox </a:t>
            </a:r>
            <a:r>
              <a:rPr lang="fa-IR" dirty="0">
                <a:latin typeface="Times New Roman" panose="02020603050405020304" pitchFamily="18" charset="0"/>
                <a:cs typeface="B Nazanin" panose="00000400000000000000" pitchFamily="2" charset="-78"/>
              </a:rPr>
              <a:t>یا </a:t>
            </a:r>
            <a:r>
              <a:rPr lang="en-US" dirty="0">
                <a:latin typeface="Times New Roman" panose="02020603050405020304" pitchFamily="18" charset="0"/>
                <a:cs typeface="B Nazanin" panose="00000400000000000000" pitchFamily="2" charset="-78"/>
              </a:rPr>
              <a:t>VMWare </a:t>
            </a:r>
            <a:r>
              <a:rPr lang="fa-IR" dirty="0">
                <a:latin typeface="Times New Roman" panose="02020603050405020304" pitchFamily="18" charset="0"/>
                <a:cs typeface="B Nazanin" panose="00000400000000000000" pitchFamily="2" charset="-78"/>
              </a:rPr>
              <a:t>را انتخاب و در ان مهارت داشت. نرم افزارهای مجازی سازی در واقع برای تست نفوذ لازمند. نفوذهای خود را قبل از پیاده سازی در دنیای واقعی در این محیط آزمایش کنید.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446097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06065" y="619121"/>
            <a:ext cx="5582699" cy="400110"/>
          </a:xfrm>
          <a:prstGeom prst="rect">
            <a:avLst/>
          </a:prstGeom>
        </p:spPr>
        <p:txBody>
          <a:bodyPr wrap="square">
            <a:spAutoFit/>
          </a:bodyPr>
          <a:lstStyle/>
          <a:p>
            <a:pPr algn="r" rtl="1"/>
            <a:r>
              <a:rPr lang="fa-IR" sz="2000" b="1" dirty="0">
                <a:cs typeface="B Titr" panose="00000700000000000000" pitchFamily="2" charset="-78"/>
              </a:rPr>
              <a:t>هکرهای کلاه سفید به چه مهارت‌هایی نیاز دارند؟</a:t>
            </a:r>
            <a:endParaRPr lang="en-US" sz="2000" dirty="0">
              <a:cs typeface="B Titr" panose="00000700000000000000" pitchFamily="2" charset="-78"/>
            </a:endParaRPr>
          </a:p>
        </p:txBody>
      </p:sp>
      <p:sp>
        <p:nvSpPr>
          <p:cNvPr id="3" name="Rectangle 2"/>
          <p:cNvSpPr/>
          <p:nvPr/>
        </p:nvSpPr>
        <p:spPr>
          <a:xfrm>
            <a:off x="245806" y="1370269"/>
            <a:ext cx="11562737" cy="1685077"/>
          </a:xfrm>
          <a:prstGeom prst="rect">
            <a:avLst/>
          </a:prstGeom>
        </p:spPr>
        <p:txBody>
          <a:bodyPr wrap="square">
            <a:spAutoFit/>
          </a:bodyPr>
          <a:lstStyle/>
          <a:p>
            <a:pPr algn="r" rtl="1">
              <a:lnSpc>
                <a:spcPct val="200000"/>
              </a:lnSpc>
            </a:pPr>
            <a:r>
              <a:rPr lang="fa-IR" b="1" dirty="0">
                <a:latin typeface="Times New Roman" panose="02020603050405020304" pitchFamily="18" charset="0"/>
                <a:cs typeface="B Nazanin" panose="00000400000000000000" pitchFamily="2" charset="-78"/>
              </a:rPr>
              <a:t>مفاهیم امنیت</a:t>
            </a:r>
          </a:p>
          <a:p>
            <a:pPr algn="r" rtl="1">
              <a:lnSpc>
                <a:spcPct val="200000"/>
              </a:lnSpc>
            </a:pPr>
            <a:r>
              <a:rPr lang="fa-IR" dirty="0">
                <a:latin typeface="Times New Roman" panose="02020603050405020304" pitchFamily="18" charset="0"/>
                <a:cs typeface="B Nazanin" panose="00000400000000000000" pitchFamily="2" charset="-78"/>
              </a:rPr>
              <a:t>هکرهای کلاه سفید باید با تمام مفاهیم و تکنولوژی‌های امنیتی به خوبی آشنا باشند. برای اینکه بتوان از موانع امنیتی عبور کرد آشنایی با این مفاهیم لازم است.</a:t>
            </a:r>
          </a:p>
          <a:p>
            <a:pPr algn="r" rtl="1">
              <a:lnSpc>
                <a:spcPct val="200000"/>
              </a:lnSpc>
            </a:pPr>
            <a:r>
              <a:rPr lang="fa-IR" dirty="0">
                <a:latin typeface="Times New Roman" panose="02020603050405020304" pitchFamily="18" charset="0"/>
                <a:cs typeface="B Nazanin" panose="00000400000000000000" pitchFamily="2" charset="-78"/>
              </a:rPr>
              <a:t>یک هکر باید بداند که چیزهایی مانند </a:t>
            </a:r>
            <a:r>
              <a:rPr lang="en-US" dirty="0">
                <a:latin typeface="Times New Roman" panose="02020603050405020304" pitchFamily="18" charset="0"/>
                <a:cs typeface="B Nazanin" panose="00000400000000000000" pitchFamily="2" charset="-78"/>
              </a:rPr>
              <a:t>PKI,SSL, IDS, Firewalls </a:t>
            </a:r>
            <a:r>
              <a:rPr lang="fa-IR" dirty="0">
                <a:latin typeface="Times New Roman" panose="02020603050405020304" pitchFamily="18" charset="0"/>
                <a:cs typeface="B Nazanin" panose="00000400000000000000" pitchFamily="2" charset="-78"/>
              </a:rPr>
              <a:t>و امثال اینها چی هستند و چگونه کار می‌کنند.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srcRect r="10815"/>
          <a:stretch/>
        </p:blipFill>
        <p:spPr>
          <a:xfrm>
            <a:off x="3347882" y="3369443"/>
            <a:ext cx="6681020" cy="3340511"/>
          </a:xfrm>
          <a:prstGeom prst="rect">
            <a:avLst/>
          </a:prstGeom>
        </p:spPr>
      </p:pic>
      <p:sp>
        <p:nvSpPr>
          <p:cNvPr id="5" name="Rectangle 4">
            <a:extLst>
              <a:ext uri="{FF2B5EF4-FFF2-40B4-BE49-F238E27FC236}">
                <a16:creationId xmlns:a16="http://schemas.microsoft.com/office/drawing/2014/main" id="{63DF1693-3FCB-63FA-FBEA-71C231221FA8}"/>
              </a:ext>
            </a:extLst>
          </p:cNvPr>
          <p:cNvSpPr/>
          <p:nvPr/>
        </p:nvSpPr>
        <p:spPr>
          <a:xfrm>
            <a:off x="132735" y="3369443"/>
            <a:ext cx="4822723" cy="334051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593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04387" y="599456"/>
            <a:ext cx="5607888" cy="400110"/>
          </a:xfrm>
          <a:prstGeom prst="rect">
            <a:avLst/>
          </a:prstGeom>
        </p:spPr>
        <p:txBody>
          <a:bodyPr wrap="square">
            <a:spAutoFit/>
          </a:bodyPr>
          <a:lstStyle/>
          <a:p>
            <a:pPr algn="r" rtl="1"/>
            <a:r>
              <a:rPr lang="fa-IR" sz="2000" b="1" dirty="0">
                <a:cs typeface="B Titr" panose="00000700000000000000" pitchFamily="2" charset="-78"/>
              </a:rPr>
              <a:t>هکرهای کلاه سفید به چه مهارت‌هایی نیاز دارند؟</a:t>
            </a:r>
            <a:endParaRPr lang="en-US" sz="2000" dirty="0">
              <a:cs typeface="B Titr" panose="00000700000000000000" pitchFamily="2" charset="-78"/>
            </a:endParaRPr>
          </a:p>
        </p:txBody>
      </p:sp>
      <p:sp>
        <p:nvSpPr>
          <p:cNvPr id="3" name="Rectangle 2"/>
          <p:cNvSpPr/>
          <p:nvPr/>
        </p:nvSpPr>
        <p:spPr>
          <a:xfrm>
            <a:off x="6096000" y="1233849"/>
            <a:ext cx="5662642" cy="3450945"/>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تکنولوژی بی سیم</a:t>
            </a:r>
          </a:p>
          <a:p>
            <a:pPr algn="justLow" rtl="1">
              <a:lnSpc>
                <a:spcPct val="250000"/>
              </a:lnSpc>
            </a:pPr>
            <a:r>
              <a:rPr lang="fa-IR" dirty="0">
                <a:latin typeface="Times New Roman" panose="02020603050405020304" pitchFamily="18" charset="0"/>
                <a:cs typeface="B Nazanin" panose="00000400000000000000" pitchFamily="2" charset="-78"/>
              </a:rPr>
              <a:t>برای اینکه بتوان یک شبکه بی سیم را هک کرد، ابتدا باید از نحوه عملکرد آن مطلع شد. آشنایی با موضوعاتی چون الگوریتم‌های رمز گذاری </a:t>
            </a:r>
            <a:r>
              <a:rPr lang="en-US" dirty="0">
                <a:latin typeface="Times New Roman" panose="02020603050405020304" pitchFamily="18" charset="0"/>
                <a:cs typeface="B Nazanin" panose="00000400000000000000" pitchFamily="2" charset="-78"/>
              </a:rPr>
              <a:t>WEP, WPA, WPA2)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 ( WPS </a:t>
            </a:r>
            <a:r>
              <a:rPr lang="fa-IR" dirty="0">
                <a:latin typeface="Times New Roman" panose="02020603050405020304" pitchFamily="18" charset="0"/>
                <a:cs typeface="B Nazanin" panose="00000400000000000000" pitchFamily="2" charset="-78"/>
              </a:rPr>
              <a:t>و فهمیدن مسائلی همچون پروتکل‌ها برای برقراری ارتباط لازم است.</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569534" y="1912551"/>
            <a:ext cx="4779703" cy="3450945"/>
          </a:xfrm>
          <a:prstGeom prst="rect">
            <a:avLst/>
          </a:prstGeom>
        </p:spPr>
      </p:pic>
    </p:spTree>
    <p:extLst>
      <p:ext uri="{BB962C8B-B14F-4D97-AF65-F5344CB8AC3E}">
        <p14:creationId xmlns:p14="http://schemas.microsoft.com/office/powerpoint/2010/main" val="6655310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74890" y="589624"/>
            <a:ext cx="5657051" cy="400110"/>
          </a:xfrm>
          <a:prstGeom prst="rect">
            <a:avLst/>
          </a:prstGeom>
        </p:spPr>
        <p:txBody>
          <a:bodyPr wrap="square">
            <a:spAutoFit/>
          </a:bodyPr>
          <a:lstStyle/>
          <a:p>
            <a:pPr algn="r" rtl="1"/>
            <a:r>
              <a:rPr lang="fa-IR" sz="2000" b="1" dirty="0">
                <a:cs typeface="B Titr" panose="00000700000000000000" pitchFamily="2" charset="-78"/>
              </a:rPr>
              <a:t>هکرهای کلاه سفید به چه مهارت‌هایی نیاز دارند؟</a:t>
            </a:r>
            <a:endParaRPr lang="en-US" sz="2000" dirty="0">
              <a:cs typeface="B Titr" panose="00000700000000000000" pitchFamily="2" charset="-78"/>
            </a:endParaRPr>
          </a:p>
        </p:txBody>
      </p:sp>
      <p:sp>
        <p:nvSpPr>
          <p:cNvPr id="3" name="Rectangle 2"/>
          <p:cNvSpPr/>
          <p:nvPr/>
        </p:nvSpPr>
        <p:spPr>
          <a:xfrm>
            <a:off x="6851968" y="1712686"/>
            <a:ext cx="4891397" cy="275844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دوم: مهارت‌های متوسط</a:t>
            </a:r>
          </a:p>
          <a:p>
            <a:pPr algn="justLow" rtl="1">
              <a:lnSpc>
                <a:spcPct val="250000"/>
              </a:lnSpc>
            </a:pPr>
            <a:r>
              <a:rPr lang="fa-IR" dirty="0">
                <a:latin typeface="Times New Roman" panose="02020603050405020304" pitchFamily="18" charset="0"/>
                <a:cs typeface="B Nazanin" panose="00000400000000000000" pitchFamily="2" charset="-78"/>
              </a:rPr>
              <a:t>دانستن مهارت‌های متوسط هم برای هکرهای کلاه سفید مهم است. زیرا کمک می‌کند که هکر به سطح پیشرفته‌تری برسد و بتواند خود کارهایش را بدون اتکا به دیگر هکرها انجام دهد.</a:t>
            </a:r>
            <a:endParaRPr lang="en-US" dirty="0">
              <a:latin typeface="Times New Roman" panose="02020603050405020304" pitchFamily="18" charset="0"/>
              <a:cs typeface="B Nazanin" panose="00000400000000000000" pitchFamily="2" charset="-78"/>
            </a:endParaRPr>
          </a:p>
        </p:txBody>
      </p:sp>
      <p:pic>
        <p:nvPicPr>
          <p:cNvPr id="5" name="Picture Placeholder 9">
            <a:extLst>
              <a:ext uri="{FF2B5EF4-FFF2-40B4-BE49-F238E27FC236}">
                <a16:creationId xmlns:a16="http://schemas.microsoft.com/office/drawing/2014/main" id="{92C0484C-CBDE-889B-DDAD-4623D803A3F7}"/>
              </a:ext>
            </a:extLst>
          </p:cNvPr>
          <p:cNvPicPr>
            <a:picLocks noChangeAspect="1"/>
          </p:cNvPicPr>
          <p:nvPr/>
        </p:nvPicPr>
        <p:blipFill>
          <a:blip r:embed="rId2">
            <a:extLst>
              <a:ext uri="{28A0092B-C50C-407E-A947-70E740481C1C}">
                <a14:useLocalDpi xmlns:a14="http://schemas.microsoft.com/office/drawing/2010/main" val="0"/>
              </a:ext>
            </a:extLst>
          </a:blip>
          <a:srcRect l="26307" r="26307"/>
          <a:stretch>
            <a:fillRect/>
          </a:stretch>
        </p:blipFill>
        <p:spPr>
          <a:xfrm>
            <a:off x="196034" y="103239"/>
            <a:ext cx="5446004" cy="6546136"/>
          </a:xfrm>
          <a:custGeom>
            <a:avLst/>
            <a:gdLst>
              <a:gd name="connsiteX0" fmla="*/ 0 w 5586191"/>
              <a:gd name="connsiteY0" fmla="*/ 0 h 6858000"/>
              <a:gd name="connsiteX1" fmla="*/ 4427315 w 5586191"/>
              <a:gd name="connsiteY1" fmla="*/ 0 h 6858000"/>
              <a:gd name="connsiteX2" fmla="*/ 5213779 w 5586191"/>
              <a:gd name="connsiteY2" fmla="*/ 701993 h 6858000"/>
              <a:gd name="connsiteX3" fmla="*/ 5494381 w 5586191"/>
              <a:gd name="connsiteY3" fmla="*/ 1263333 h 6858000"/>
              <a:gd name="connsiteX4" fmla="*/ 5586191 w 5586191"/>
              <a:gd name="connsiteY4" fmla="*/ 1853248 h 6858000"/>
              <a:gd name="connsiteX5" fmla="*/ 5510416 w 5586191"/>
              <a:gd name="connsiteY5" fmla="*/ 2480310 h 6858000"/>
              <a:gd name="connsiteX6" fmla="*/ 5354468 w 5586191"/>
              <a:gd name="connsiteY6" fmla="*/ 2997518 h 6858000"/>
              <a:gd name="connsiteX7" fmla="*/ 5023951 w 5586191"/>
              <a:gd name="connsiteY7" fmla="*/ 3753168 h 6858000"/>
              <a:gd name="connsiteX8" fmla="*/ 4680246 w 5586191"/>
              <a:gd name="connsiteY8" fmla="*/ 4473258 h 6858000"/>
              <a:gd name="connsiteX9" fmla="*/ 4483953 w 5586191"/>
              <a:gd name="connsiteY9" fmla="*/ 5021263 h 6858000"/>
              <a:gd name="connsiteX10" fmla="*/ 4519384 w 5586191"/>
              <a:gd name="connsiteY10" fmla="*/ 5678170 h 6858000"/>
              <a:gd name="connsiteX11" fmla="*/ 4689814 w 5586191"/>
              <a:gd name="connsiteY11" fmla="*/ 6198235 h 6858000"/>
              <a:gd name="connsiteX12" fmla="*/ 5179123 w 5586191"/>
              <a:gd name="connsiteY12" fmla="*/ 6858000 h 6858000"/>
              <a:gd name="connsiteX13" fmla="*/ 0 w 5586191"/>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86191" h="6858000">
                <a:moveTo>
                  <a:pt x="0" y="0"/>
                </a:moveTo>
                <a:lnTo>
                  <a:pt x="4427315" y="0"/>
                </a:lnTo>
                <a:lnTo>
                  <a:pt x="5213779" y="701993"/>
                </a:lnTo>
                <a:lnTo>
                  <a:pt x="5494381" y="1263333"/>
                </a:lnTo>
                <a:lnTo>
                  <a:pt x="5586191" y="1853248"/>
                </a:lnTo>
                <a:lnTo>
                  <a:pt x="5510416" y="2480310"/>
                </a:lnTo>
                <a:lnTo>
                  <a:pt x="5354468" y="2997518"/>
                </a:lnTo>
                <a:lnTo>
                  <a:pt x="5023951" y="3753168"/>
                </a:lnTo>
                <a:lnTo>
                  <a:pt x="4680246" y="4473258"/>
                </a:lnTo>
                <a:lnTo>
                  <a:pt x="4483953" y="5021263"/>
                </a:lnTo>
                <a:lnTo>
                  <a:pt x="4519384" y="5678170"/>
                </a:lnTo>
                <a:lnTo>
                  <a:pt x="4689814" y="6198235"/>
                </a:lnTo>
                <a:lnTo>
                  <a:pt x="5179123" y="6858000"/>
                </a:lnTo>
                <a:lnTo>
                  <a:pt x="0" y="6858000"/>
                </a:lnTo>
                <a:close/>
              </a:path>
            </a:pathLst>
          </a:custGeom>
        </p:spPr>
      </p:pic>
    </p:spTree>
    <p:extLst>
      <p:ext uri="{BB962C8B-B14F-4D97-AF65-F5344CB8AC3E}">
        <p14:creationId xmlns:p14="http://schemas.microsoft.com/office/powerpoint/2010/main" val="14531137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4D37C18E-A2D0-7D34-55DD-9D27CE7EFFF3}"/>
              </a:ext>
            </a:extLst>
          </p:cNvPr>
          <p:cNvSpPr/>
          <p:nvPr/>
        </p:nvSpPr>
        <p:spPr>
          <a:xfrm>
            <a:off x="4306529" y="1254524"/>
            <a:ext cx="3806833" cy="3709856"/>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604386" y="589625"/>
            <a:ext cx="5548895" cy="400110"/>
          </a:xfrm>
          <a:prstGeom prst="rect">
            <a:avLst/>
          </a:prstGeom>
        </p:spPr>
        <p:txBody>
          <a:bodyPr wrap="square">
            <a:spAutoFit/>
          </a:bodyPr>
          <a:lstStyle/>
          <a:p>
            <a:pPr algn="r" rtl="1"/>
            <a:r>
              <a:rPr lang="fa-IR" sz="2000" b="1" dirty="0">
                <a:cs typeface="B Titr" panose="00000700000000000000" pitchFamily="2" charset="-78"/>
              </a:rPr>
              <a:t>هکرهای کلاه سفید به چه مهارت‌هایی نیاز دارند؟</a:t>
            </a:r>
            <a:endParaRPr lang="en-US" sz="2000" dirty="0">
              <a:cs typeface="B Titr" panose="00000700000000000000" pitchFamily="2" charset="-78"/>
            </a:endParaRPr>
          </a:p>
        </p:txBody>
      </p:sp>
      <p:sp>
        <p:nvSpPr>
          <p:cNvPr id="3" name="Rectangle 2"/>
          <p:cNvSpPr/>
          <p:nvPr/>
        </p:nvSpPr>
        <p:spPr>
          <a:xfrm>
            <a:off x="398206" y="4127432"/>
            <a:ext cx="11395588" cy="2065950"/>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برنامه نویسی</a:t>
            </a:r>
          </a:p>
          <a:p>
            <a:pPr algn="justLow" rtl="1">
              <a:lnSpc>
                <a:spcPct val="250000"/>
              </a:lnSpc>
            </a:pPr>
            <a:r>
              <a:rPr lang="fa-IR" dirty="0">
                <a:latin typeface="Times New Roman" panose="02020603050405020304" pitchFamily="18" charset="0"/>
                <a:cs typeface="B Nazanin" panose="00000400000000000000" pitchFamily="2" charset="-78"/>
              </a:rPr>
              <a:t>هکر باید دانش برنامه نویسی داشته باشد در غیر اینصورت همیشه نیازمند دیگر هکرها خواهد بود. عدم اطلاع از برنامه نویسی کارایی شما را کاهش می‌دهد. یک هکر قانونی باید قدرت خود در برنامه نویسی را افزایش دهد. هکرهای کلاه سفید باید حداقل به یکی از زبان‌های اسکریپتی برنامه نویسی مسلط باشند.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1747409" y="1489587"/>
            <a:ext cx="5759519" cy="3239730"/>
          </a:xfrm>
          <a:prstGeom prst="roundRect">
            <a:avLst/>
          </a:prstGeom>
        </p:spPr>
      </p:pic>
    </p:spTree>
    <p:extLst>
      <p:ext uri="{BB962C8B-B14F-4D97-AF65-F5344CB8AC3E}">
        <p14:creationId xmlns:p14="http://schemas.microsoft.com/office/powerpoint/2010/main" val="23977062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74891" y="628953"/>
            <a:ext cx="5602364" cy="400110"/>
          </a:xfrm>
          <a:prstGeom prst="rect">
            <a:avLst/>
          </a:prstGeom>
        </p:spPr>
        <p:txBody>
          <a:bodyPr wrap="square">
            <a:spAutoFit/>
          </a:bodyPr>
          <a:lstStyle/>
          <a:p>
            <a:pPr algn="r" rtl="1"/>
            <a:r>
              <a:rPr lang="fa-IR" sz="2000" b="1" dirty="0">
                <a:cs typeface="B Titr" panose="00000700000000000000" pitchFamily="2" charset="-78"/>
              </a:rPr>
              <a:t>هکرهای کلاه سفید به چه مهارت‌هایی نیاز دارند؟</a:t>
            </a:r>
            <a:endParaRPr lang="en-US" sz="2000" dirty="0">
              <a:cs typeface="B Titr" panose="00000700000000000000" pitchFamily="2" charset="-78"/>
            </a:endParaRPr>
          </a:p>
        </p:txBody>
      </p:sp>
      <p:sp>
        <p:nvSpPr>
          <p:cNvPr id="3" name="Rectangle 2"/>
          <p:cNvSpPr/>
          <p:nvPr/>
        </p:nvSpPr>
        <p:spPr>
          <a:xfrm>
            <a:off x="5618590" y="1329563"/>
            <a:ext cx="6164825"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مهارت‌های پایگاه داده</a:t>
            </a:r>
          </a:p>
          <a:p>
            <a:pPr algn="justLow" rtl="1">
              <a:lnSpc>
                <a:spcPct val="250000"/>
              </a:lnSpc>
            </a:pPr>
            <a:r>
              <a:rPr lang="fa-IR" dirty="0">
                <a:latin typeface="Times New Roman" panose="02020603050405020304" pitchFamily="18" charset="0"/>
                <a:cs typeface="B Nazanin" panose="00000400000000000000" pitchFamily="2" charset="-78"/>
              </a:rPr>
              <a:t>اگر بخواهید به درستی پایگاه‌های داده را هک کنید، باید نحوه‌ی کارکرد پایگاه‌های داده را بدانید و این شامل زبان </a:t>
            </a:r>
            <a:r>
              <a:rPr lang="en-US" dirty="0">
                <a:latin typeface="Times New Roman" panose="02020603050405020304" pitchFamily="18" charset="0"/>
                <a:cs typeface="B Nazanin" panose="00000400000000000000" pitchFamily="2" charset="-78"/>
              </a:rPr>
              <a:t>SQL </a:t>
            </a:r>
            <a:r>
              <a:rPr lang="fa-IR" dirty="0">
                <a:latin typeface="Times New Roman" panose="02020603050405020304" pitchFamily="18" charset="0"/>
                <a:cs typeface="B Nazanin" panose="00000400000000000000" pitchFamily="2" charset="-78"/>
              </a:rPr>
              <a:t>است. تسلط بر یکی از پایگاه‌های داده </a:t>
            </a:r>
            <a:r>
              <a:rPr lang="en-US" dirty="0">
                <a:latin typeface="Times New Roman" panose="02020603050405020304" pitchFamily="18" charset="0"/>
                <a:cs typeface="B Nazanin" panose="00000400000000000000" pitchFamily="2" charset="-78"/>
              </a:rPr>
              <a:t>SQL Server, Oracle, MySQL </a:t>
            </a:r>
            <a:r>
              <a:rPr lang="fa-IR" dirty="0">
                <a:latin typeface="Times New Roman" panose="02020603050405020304" pitchFamily="18" charset="0"/>
                <a:cs typeface="B Nazanin" panose="00000400000000000000" pitchFamily="2" charset="-78"/>
              </a:rPr>
              <a:t>نیز مهم است.</a:t>
            </a:r>
          </a:p>
          <a:p>
            <a:pPr algn="justLow" rtl="1">
              <a:lnSpc>
                <a:spcPct val="250000"/>
              </a:lnSpc>
            </a:pPr>
            <a:r>
              <a:rPr lang="fa-IR" dirty="0">
                <a:latin typeface="Times New Roman" panose="02020603050405020304" pitchFamily="18" charset="0"/>
                <a:cs typeface="B Nazanin" panose="00000400000000000000" pitchFamily="2" charset="-78"/>
              </a:rPr>
              <a:t>نرم افزارهای تحت وب</a:t>
            </a:r>
          </a:p>
          <a:p>
            <a:pPr algn="justLow" rtl="1">
              <a:lnSpc>
                <a:spcPct val="250000"/>
              </a:lnSpc>
            </a:pPr>
            <a:r>
              <a:rPr lang="fa-IR" dirty="0">
                <a:latin typeface="Times New Roman" panose="02020603050405020304" pitchFamily="18" charset="0"/>
                <a:cs typeface="B Nazanin" panose="00000400000000000000" pitchFamily="2" charset="-78"/>
              </a:rPr>
              <a:t>هرچه یک هکر بیشتر با نرم افزارها و نحوه‌ی عملکرد آنها آشنا باشد، موفق تر خواهد بود.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408585" y="1721215"/>
            <a:ext cx="5038485" cy="2834148"/>
          </a:xfrm>
          <a:prstGeom prst="rect">
            <a:avLst/>
          </a:prstGeom>
        </p:spPr>
      </p:pic>
    </p:spTree>
    <p:extLst>
      <p:ext uri="{BB962C8B-B14F-4D97-AF65-F5344CB8AC3E}">
        <p14:creationId xmlns:p14="http://schemas.microsoft.com/office/powerpoint/2010/main" val="7859325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24051" y="619121"/>
            <a:ext cx="5578391" cy="400110"/>
          </a:xfrm>
          <a:prstGeom prst="rect">
            <a:avLst/>
          </a:prstGeom>
        </p:spPr>
        <p:txBody>
          <a:bodyPr wrap="square">
            <a:spAutoFit/>
          </a:bodyPr>
          <a:lstStyle/>
          <a:p>
            <a:pPr algn="r" rtl="1"/>
            <a:r>
              <a:rPr lang="fa-IR" sz="2000" b="1" dirty="0">
                <a:cs typeface="B Titr" panose="00000700000000000000" pitchFamily="2" charset="-78"/>
              </a:rPr>
              <a:t>هکرهای کلاه سفید به چه مهارت‌هایی نیاز دارند؟</a:t>
            </a:r>
            <a:endParaRPr lang="en-US" sz="2000" dirty="0">
              <a:cs typeface="B Titr" panose="00000700000000000000" pitchFamily="2" charset="-78"/>
            </a:endParaRPr>
          </a:p>
        </p:txBody>
      </p:sp>
      <p:sp>
        <p:nvSpPr>
          <p:cNvPr id="3" name="Rectangle 2"/>
          <p:cNvSpPr/>
          <p:nvPr/>
        </p:nvSpPr>
        <p:spPr>
          <a:xfrm>
            <a:off x="370281" y="1463194"/>
            <a:ext cx="4654205"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آشنایی با اصول رمزنگاری</a:t>
            </a:r>
          </a:p>
          <a:p>
            <a:pPr algn="justLow" rtl="1">
              <a:lnSpc>
                <a:spcPct val="250000"/>
              </a:lnSpc>
            </a:pPr>
            <a:r>
              <a:rPr lang="fa-IR" dirty="0">
                <a:latin typeface="Times New Roman" panose="02020603050405020304" pitchFamily="18" charset="0"/>
                <a:cs typeface="B Nazanin" panose="00000400000000000000" pitchFamily="2" charset="-78"/>
              </a:rPr>
              <a:t>هکرهای کلاه سفید لازم نیست که یک رمزنگار ماهر باشند اما هرچه بیشتر با نقاط ضعف و قدرت الگوریتم‌های رمزنگاری آشنا باشند، راحت‌تر می‌توانند آنها را هک کنند. به علاوه یک هکر می‌تواند از تکنیک‌های رمزنگاری برای مخفی کردن فعالیت‌های خود استفاده کند.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a:off x="6140244" y="3738716"/>
            <a:ext cx="5461820" cy="27309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80193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84724" y="599456"/>
            <a:ext cx="5615206" cy="400110"/>
          </a:xfrm>
          <a:prstGeom prst="rect">
            <a:avLst/>
          </a:prstGeom>
        </p:spPr>
        <p:txBody>
          <a:bodyPr wrap="square">
            <a:spAutoFit/>
          </a:bodyPr>
          <a:lstStyle/>
          <a:p>
            <a:pPr algn="r" rtl="1"/>
            <a:r>
              <a:rPr lang="fa-IR" sz="2000" dirty="0">
                <a:cs typeface="B Titr" panose="00000700000000000000" pitchFamily="2" charset="-78"/>
              </a:rPr>
              <a:t>هکر کلاه سفید</a:t>
            </a:r>
            <a:endParaRPr lang="en-US" sz="2000" dirty="0">
              <a:cs typeface="B Titr" panose="00000700000000000000" pitchFamily="2" charset="-78"/>
            </a:endParaRPr>
          </a:p>
        </p:txBody>
      </p:sp>
      <p:sp>
        <p:nvSpPr>
          <p:cNvPr id="3" name="Rectangle 2"/>
          <p:cNvSpPr/>
          <p:nvPr/>
        </p:nvSpPr>
        <p:spPr>
          <a:xfrm>
            <a:off x="636614" y="1219059"/>
            <a:ext cx="5254354"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هکرهای کلاه سفید </a:t>
            </a:r>
            <a:r>
              <a:rPr lang="en-US" dirty="0">
                <a:latin typeface="Times New Roman" panose="02020603050405020304" pitchFamily="18" charset="0"/>
                <a:cs typeface="B Nazanin" panose="00000400000000000000" pitchFamily="2" charset="-78"/>
              </a:rPr>
              <a:t> (White Hat Hacker) </a:t>
            </a:r>
            <a:r>
              <a:rPr lang="fa-IR" dirty="0">
                <a:latin typeface="Times New Roman" panose="02020603050405020304" pitchFamily="18" charset="0"/>
                <a:cs typeface="B Nazanin" panose="00000400000000000000" pitchFamily="2" charset="-78"/>
              </a:rPr>
              <a:t>به گروهی از هکرها گفته می‌شوند که کارهای مفیدی انجام می‌دهند، نفوذ می‌کنند اما نیت بدی ندارند. علت اصلی نفوذ این گونه هکرها به سیستم‌ها معمولاً بررسی امنیت یک سیستم است. البته این کار در جامعه امنیت کامپیوتری تست نفوذ گفته می‌شود. این افراد ممکن است با شرکت‌ها قراردادی برای کشف نقاط ضعف سیستم آن‌ها ببندند و تلاش کنند تا با رعایت کلیه اصول هک اخلاقی به سیستم آن‌ها نفوذ کنند.</a:t>
            </a:r>
            <a:endParaRPr lang="en-US" dirty="0">
              <a:latin typeface="Times New Roman" panose="02020603050405020304" pitchFamily="18" charset="0"/>
              <a:cs typeface="B Nazanin" panose="00000400000000000000" pitchFamily="2" charset="-78"/>
            </a:endParaRPr>
          </a:p>
        </p:txBody>
      </p:sp>
      <p:sp>
        <p:nvSpPr>
          <p:cNvPr id="9" name="Rectangle: Rounded Corners 8">
            <a:extLst>
              <a:ext uri="{FF2B5EF4-FFF2-40B4-BE49-F238E27FC236}">
                <a16:creationId xmlns:a16="http://schemas.microsoft.com/office/drawing/2014/main" id="{8BD8B4B5-A806-2012-CBC5-D9F3C659D62D}"/>
              </a:ext>
            </a:extLst>
          </p:cNvPr>
          <p:cNvSpPr/>
          <p:nvPr/>
        </p:nvSpPr>
        <p:spPr>
          <a:xfrm>
            <a:off x="6301034" y="1437533"/>
            <a:ext cx="3516433" cy="3426854"/>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43F05E70-A7AD-04A1-710C-A4B41AF28C42}"/>
              </a:ext>
            </a:extLst>
          </p:cNvPr>
          <p:cNvSpPr/>
          <p:nvPr/>
        </p:nvSpPr>
        <p:spPr>
          <a:xfrm>
            <a:off x="9485516" y="4297631"/>
            <a:ext cx="1736794" cy="1692550"/>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55DE62B9-5336-374A-CC23-DE0B20CB10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1034" y="1437533"/>
            <a:ext cx="4265972" cy="2843981"/>
          </a:xfrm>
          <a:prstGeom prst="roundRect">
            <a:avLst>
              <a:gd name="adj" fmla="val 17705"/>
            </a:avLst>
          </a:prstGeom>
        </p:spPr>
      </p:pic>
      <p:pic>
        <p:nvPicPr>
          <p:cNvPr id="14" name="Picture 13">
            <a:extLst>
              <a:ext uri="{FF2B5EF4-FFF2-40B4-BE49-F238E27FC236}">
                <a16:creationId xmlns:a16="http://schemas.microsoft.com/office/drawing/2014/main" id="{93F5FC1E-E840-D1F3-D901-76BBCCA80C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33574" y="4536974"/>
            <a:ext cx="2717325" cy="1530760"/>
          </a:xfrm>
          <a:prstGeom prst="roundRect">
            <a:avLst/>
          </a:prstGeom>
        </p:spPr>
      </p:pic>
    </p:spTree>
    <p:extLst>
      <p:ext uri="{BB962C8B-B14F-4D97-AF65-F5344CB8AC3E}">
        <p14:creationId xmlns:p14="http://schemas.microsoft.com/office/powerpoint/2010/main" val="4132855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0BED8E48-05AA-4B43-9E8B-8EFA4B75C881}"/>
              </a:ext>
            </a:extLst>
          </p:cNvPr>
          <p:cNvSpPr/>
          <p:nvPr/>
        </p:nvSpPr>
        <p:spPr>
          <a:xfrm>
            <a:off x="-198269" y="658450"/>
            <a:ext cx="4888255" cy="4763729"/>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358582" y="658450"/>
            <a:ext cx="5602364" cy="400110"/>
          </a:xfrm>
          <a:prstGeom prst="rect">
            <a:avLst/>
          </a:prstGeom>
        </p:spPr>
        <p:txBody>
          <a:bodyPr wrap="square">
            <a:spAutoFit/>
          </a:bodyPr>
          <a:lstStyle/>
          <a:p>
            <a:pPr algn="r" rtl="1"/>
            <a:r>
              <a:rPr lang="fa-IR" sz="2000" b="1" dirty="0">
                <a:cs typeface="B Titr" panose="00000700000000000000" pitchFamily="2" charset="-78"/>
              </a:rPr>
              <a:t>هکرهای کلاه سفید به چه مهارت‌هایی نیاز دارند؟</a:t>
            </a:r>
            <a:endParaRPr lang="en-US" sz="2000" dirty="0">
              <a:cs typeface="B Titr" panose="00000700000000000000" pitchFamily="2" charset="-78"/>
            </a:endParaRPr>
          </a:p>
        </p:txBody>
      </p:sp>
      <p:sp>
        <p:nvSpPr>
          <p:cNvPr id="3" name="Rectangle 2"/>
          <p:cNvSpPr/>
          <p:nvPr/>
        </p:nvSpPr>
        <p:spPr>
          <a:xfrm>
            <a:off x="5206181" y="1182328"/>
            <a:ext cx="6531510"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سوم: مهارت‌های حرفه‌ای</a:t>
            </a:r>
          </a:p>
          <a:p>
            <a:pPr algn="justLow" rtl="1">
              <a:lnSpc>
                <a:spcPct val="250000"/>
              </a:lnSpc>
            </a:pPr>
            <a:r>
              <a:rPr lang="fa-IR" dirty="0">
                <a:latin typeface="Times New Roman" panose="02020603050405020304" pitchFamily="18" charset="0"/>
                <a:cs typeface="B Nazanin" panose="00000400000000000000" pitchFamily="2" charset="-78"/>
              </a:rPr>
              <a:t>ازجمله مهارت‌های حرفه‌ای که یک هکر به آن نیاز دارد به شرح زیر هستند:</a:t>
            </a:r>
          </a:p>
          <a:p>
            <a:pPr algn="justLow" rtl="1">
              <a:lnSpc>
                <a:spcPct val="250000"/>
              </a:lnSpc>
            </a:pPr>
            <a:r>
              <a:rPr lang="fa-IR" dirty="0">
                <a:latin typeface="Times New Roman" panose="02020603050405020304" pitchFamily="18" charset="0"/>
                <a:cs typeface="B Nazanin" panose="00000400000000000000" pitchFamily="2" charset="-78"/>
              </a:rPr>
              <a:t>خلاقانه فکر کردن</a:t>
            </a:r>
          </a:p>
          <a:p>
            <a:pPr algn="justLow" rtl="1">
              <a:lnSpc>
                <a:spcPct val="250000"/>
              </a:lnSpc>
            </a:pPr>
            <a:r>
              <a:rPr lang="fa-IR" dirty="0">
                <a:latin typeface="Times New Roman" panose="02020603050405020304" pitchFamily="18" charset="0"/>
                <a:cs typeface="B Nazanin" panose="00000400000000000000" pitchFamily="2" charset="-78"/>
              </a:rPr>
              <a:t>همیشه یک راه برای هک کردن یک سیستم وجود دارد. یک هکر خلاق به دنبال مسیرهای جدید و روش‌های متفاوتی برای هک است.</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620206B3-1909-04EC-9DEF-1F93F5DE0F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7813" y="858505"/>
            <a:ext cx="5717799" cy="5717799"/>
          </a:xfrm>
          <a:prstGeom prst="flowChartDecision">
            <a:avLst/>
          </a:prstGeom>
        </p:spPr>
      </p:pic>
    </p:spTree>
    <p:extLst>
      <p:ext uri="{BB962C8B-B14F-4D97-AF65-F5344CB8AC3E}">
        <p14:creationId xmlns:p14="http://schemas.microsoft.com/office/powerpoint/2010/main" val="10611901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25729" y="619121"/>
            <a:ext cx="5563035" cy="400110"/>
          </a:xfrm>
          <a:prstGeom prst="rect">
            <a:avLst/>
          </a:prstGeom>
        </p:spPr>
        <p:txBody>
          <a:bodyPr wrap="square">
            <a:spAutoFit/>
          </a:bodyPr>
          <a:lstStyle/>
          <a:p>
            <a:pPr algn="r" rtl="1"/>
            <a:r>
              <a:rPr lang="fa-IR" sz="2000" b="1" dirty="0">
                <a:cs typeface="B Titr" panose="00000700000000000000" pitchFamily="2" charset="-78"/>
              </a:rPr>
              <a:t>هکرهای کلاه سفید به چه مهارت‌هایی نیاز دارند؟</a:t>
            </a:r>
            <a:endParaRPr lang="en-US" sz="2000" dirty="0">
              <a:cs typeface="B Titr" panose="00000700000000000000" pitchFamily="2" charset="-78"/>
            </a:endParaRPr>
          </a:p>
        </p:txBody>
      </p:sp>
      <p:sp>
        <p:nvSpPr>
          <p:cNvPr id="3" name="Rectangle 2"/>
          <p:cNvSpPr/>
          <p:nvPr/>
        </p:nvSpPr>
        <p:spPr>
          <a:xfrm>
            <a:off x="292231" y="1114541"/>
            <a:ext cx="11399747" cy="2065950"/>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مهارت حل مشکل</a:t>
            </a:r>
          </a:p>
          <a:p>
            <a:pPr algn="justLow" rtl="1">
              <a:lnSpc>
                <a:spcPct val="250000"/>
              </a:lnSpc>
            </a:pPr>
            <a:r>
              <a:rPr lang="fa-IR" dirty="0">
                <a:latin typeface="Times New Roman" panose="02020603050405020304" pitchFamily="18" charset="0"/>
                <a:cs typeface="B Nazanin" panose="00000400000000000000" pitchFamily="2" charset="-78"/>
              </a:rPr>
              <a:t>هکر با مشکلات حل نشده مواجه است که باید بتواد آنها را حل کند. حل چنین مشکلاتی باعث می‌شود هکر با تفکر تحلیلی خو بگیرد. به همین دلیل هکر باید دقیقا تشخیص دهد که مشکل کجاست تا آن را حل کند.</a:t>
            </a:r>
            <a:endParaRPr lang="en-US" dirty="0">
              <a:latin typeface="Times New Roman" panose="02020603050405020304" pitchFamily="18" charset="0"/>
              <a:cs typeface="B Nazanin" panose="00000400000000000000" pitchFamily="2" charset="-78"/>
            </a:endParaRPr>
          </a:p>
        </p:txBody>
      </p:sp>
      <p:pic>
        <p:nvPicPr>
          <p:cNvPr id="6" name="Picture Placeholder 9">
            <a:extLst>
              <a:ext uri="{FF2B5EF4-FFF2-40B4-BE49-F238E27FC236}">
                <a16:creationId xmlns:a16="http://schemas.microsoft.com/office/drawing/2014/main" id="{CBA09B39-49A3-F4B6-8EB7-1EEFA4AB3A79}"/>
              </a:ext>
            </a:extLst>
          </p:cNvPr>
          <p:cNvPicPr>
            <a:picLocks noChangeAspect="1"/>
          </p:cNvPicPr>
          <p:nvPr/>
        </p:nvPicPr>
        <p:blipFill rotWithShape="1">
          <a:blip r:embed="rId2">
            <a:extLst>
              <a:ext uri="{28A0092B-C50C-407E-A947-70E740481C1C}">
                <a14:useLocalDpi xmlns:a14="http://schemas.microsoft.com/office/drawing/2010/main" val="0"/>
              </a:ext>
            </a:extLst>
          </a:blip>
          <a:srcRect l="4487" t="6072" r="3243" b="42641"/>
          <a:stretch/>
        </p:blipFill>
        <p:spPr>
          <a:xfrm>
            <a:off x="1" y="3135405"/>
            <a:ext cx="12177252" cy="3722595"/>
          </a:xfrm>
          <a:custGeom>
            <a:avLst/>
            <a:gdLst>
              <a:gd name="connsiteX0" fmla="*/ 2386511 w 12182479"/>
              <a:gd name="connsiteY0" fmla="*/ 92 h 6104398"/>
              <a:gd name="connsiteX1" fmla="*/ 3963254 w 12182479"/>
              <a:gd name="connsiteY1" fmla="*/ 447214 h 6104398"/>
              <a:gd name="connsiteX2" fmla="*/ 5568409 w 12182479"/>
              <a:gd name="connsiteY2" fmla="*/ 2089698 h 6104398"/>
              <a:gd name="connsiteX3" fmla="*/ 6932169 w 12182479"/>
              <a:gd name="connsiteY3" fmla="*/ 3112909 h 6104398"/>
              <a:gd name="connsiteX4" fmla="*/ 9114863 w 12182479"/>
              <a:gd name="connsiteY4" fmla="*/ 3250982 h 6104398"/>
              <a:gd name="connsiteX5" fmla="*/ 10463960 w 12182479"/>
              <a:gd name="connsiteY5" fmla="*/ 2696046 h 6104398"/>
              <a:gd name="connsiteX6" fmla="*/ 11018939 w 12182479"/>
              <a:gd name="connsiteY6" fmla="*/ 2363788 h 6104398"/>
              <a:gd name="connsiteX7" fmla="*/ 11526543 w 12182479"/>
              <a:gd name="connsiteY7" fmla="*/ 2015374 h 6104398"/>
              <a:gd name="connsiteX8" fmla="*/ 11941649 w 12182479"/>
              <a:gd name="connsiteY8" fmla="*/ 1715432 h 6104398"/>
              <a:gd name="connsiteX9" fmla="*/ 12182479 w 12182479"/>
              <a:gd name="connsiteY9" fmla="*/ 1533587 h 6104398"/>
              <a:gd name="connsiteX10" fmla="*/ 12182479 w 12182479"/>
              <a:gd name="connsiteY10" fmla="*/ 6104398 h 6104398"/>
              <a:gd name="connsiteX11" fmla="*/ 0 w 12182479"/>
              <a:gd name="connsiteY11" fmla="*/ 6104398 h 6104398"/>
              <a:gd name="connsiteX12" fmla="*/ 0 w 12182479"/>
              <a:gd name="connsiteY12" fmla="*/ 933702 h 6104398"/>
              <a:gd name="connsiteX13" fmla="*/ 1242500 w 12182479"/>
              <a:gd name="connsiteY13" fmla="*/ 214840 h 6104398"/>
              <a:gd name="connsiteX14" fmla="*/ 2386511 w 12182479"/>
              <a:gd name="connsiteY14" fmla="*/ 92 h 6104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82479" h="6104398">
                <a:moveTo>
                  <a:pt x="2386511" y="92"/>
                </a:moveTo>
                <a:cubicBezTo>
                  <a:pt x="2862037" y="-3580"/>
                  <a:pt x="3409684" y="103059"/>
                  <a:pt x="3963254" y="447214"/>
                </a:cubicBezTo>
                <a:cubicBezTo>
                  <a:pt x="5070393" y="1135524"/>
                  <a:pt x="5396387" y="1912554"/>
                  <a:pt x="5568409" y="2089698"/>
                </a:cubicBezTo>
                <a:cubicBezTo>
                  <a:pt x="5740993" y="2266550"/>
                  <a:pt x="6364218" y="2913144"/>
                  <a:pt x="6932169" y="3112909"/>
                </a:cubicBezTo>
                <a:cubicBezTo>
                  <a:pt x="7499557" y="3312969"/>
                  <a:pt x="8423959" y="3406388"/>
                  <a:pt x="9114863" y="3250982"/>
                </a:cubicBezTo>
                <a:cubicBezTo>
                  <a:pt x="9806332" y="3095870"/>
                  <a:pt x="10463960" y="2696046"/>
                  <a:pt x="10463960" y="2696046"/>
                </a:cubicBezTo>
                <a:lnTo>
                  <a:pt x="11018939" y="2363788"/>
                </a:lnTo>
                <a:lnTo>
                  <a:pt x="11526543" y="2015374"/>
                </a:lnTo>
                <a:lnTo>
                  <a:pt x="11941649" y="1715432"/>
                </a:lnTo>
                <a:lnTo>
                  <a:pt x="12182479" y="1533587"/>
                </a:lnTo>
                <a:lnTo>
                  <a:pt x="12182479" y="6104398"/>
                </a:lnTo>
                <a:lnTo>
                  <a:pt x="0" y="6104398"/>
                </a:lnTo>
                <a:lnTo>
                  <a:pt x="0" y="933702"/>
                </a:lnTo>
                <a:cubicBezTo>
                  <a:pt x="0" y="933702"/>
                  <a:pt x="711209" y="409024"/>
                  <a:pt x="1242500" y="214840"/>
                </a:cubicBezTo>
                <a:cubicBezTo>
                  <a:pt x="1507582" y="117748"/>
                  <a:pt x="1910986" y="3764"/>
                  <a:pt x="2386511" y="92"/>
                </a:cubicBezTo>
                <a:close/>
              </a:path>
            </a:pathLst>
          </a:custGeom>
        </p:spPr>
      </p:pic>
    </p:spTree>
    <p:extLst>
      <p:ext uri="{BB962C8B-B14F-4D97-AF65-F5344CB8AC3E}">
        <p14:creationId xmlns:p14="http://schemas.microsoft.com/office/powerpoint/2010/main" val="1993723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74890" y="628953"/>
            <a:ext cx="5601367" cy="369332"/>
          </a:xfrm>
          <a:prstGeom prst="rect">
            <a:avLst/>
          </a:prstGeom>
        </p:spPr>
        <p:txBody>
          <a:bodyPr wrap="square">
            <a:spAutoFit/>
          </a:bodyPr>
          <a:lstStyle/>
          <a:p>
            <a:pPr algn="r" rtl="1"/>
            <a:r>
              <a:rPr lang="fa-IR" b="1" dirty="0">
                <a:cs typeface="B Titr" panose="00000700000000000000" pitchFamily="2" charset="-78"/>
              </a:rPr>
              <a:t>معمولا انگیزه هکرهای کلاه سفید یکی از موارد زیر است:</a:t>
            </a:r>
          </a:p>
        </p:txBody>
      </p:sp>
      <p:sp>
        <p:nvSpPr>
          <p:cNvPr id="3" name="Rectangle 2"/>
          <p:cNvSpPr/>
          <p:nvPr/>
        </p:nvSpPr>
        <p:spPr>
          <a:xfrm>
            <a:off x="5788057" y="1244580"/>
            <a:ext cx="5923479"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قبل از این‌که هکرهای کلاه سیاه آسیب‌پذیری‌های سیستم‌ها را پیدا کرده و از آن‌ها سوءاستفاده کنند، این آسیب‌پذیری‌ها را پیدا کرده و رفع کنند.</a:t>
            </a:r>
          </a:p>
          <a:p>
            <a:pPr algn="justLow" rtl="1">
              <a:lnSpc>
                <a:spcPct val="250000"/>
              </a:lnSpc>
            </a:pPr>
            <a:r>
              <a:rPr lang="fa-IR" dirty="0">
                <a:latin typeface="Times New Roman" panose="02020603050405020304" pitchFamily="18" charset="0"/>
                <a:cs typeface="B Nazanin" panose="00000400000000000000" pitchFamily="2" charset="-78"/>
              </a:rPr>
              <a:t>ابزارهایی را توسعه دهند که می‌توانند حملات سایبری را شناسایی کرده و آن‌ها را کاهش داده یا رفع کنند.</a:t>
            </a:r>
          </a:p>
          <a:p>
            <a:pPr algn="justLow" rtl="1">
              <a:lnSpc>
                <a:spcPct val="250000"/>
              </a:lnSpc>
            </a:pPr>
            <a:r>
              <a:rPr lang="fa-IR" dirty="0">
                <a:latin typeface="Times New Roman" panose="02020603050405020304" pitchFamily="18" charset="0"/>
                <a:cs typeface="B Nazanin" panose="00000400000000000000" pitchFamily="2" charset="-78"/>
              </a:rPr>
              <a:t>وضعیت امنیتی کلی نرم‌افزار و اجزای سخت‌افزاری را تقویت کنند.</a:t>
            </a:r>
          </a:p>
          <a:p>
            <a:pPr algn="justLow" rtl="1">
              <a:lnSpc>
                <a:spcPct val="250000"/>
              </a:lnSpc>
            </a:pPr>
            <a:r>
              <a:rPr lang="fa-IR" dirty="0">
                <a:latin typeface="Times New Roman" panose="02020603050405020304" pitchFamily="18" charset="0"/>
                <a:cs typeface="B Nazanin" panose="00000400000000000000" pitchFamily="2" charset="-78"/>
              </a:rPr>
              <a:t>ایجاد نرم‌افزارهای امنیتی مانند آنتی ویروس، ضد بدافزار، ضد جاسوس افزار، هانی پات، فایروال و غیره.</a:t>
            </a:r>
          </a:p>
        </p:txBody>
      </p:sp>
      <p:pic>
        <p:nvPicPr>
          <p:cNvPr id="4" name="Picture Placeholder 9">
            <a:extLst>
              <a:ext uri="{FF2B5EF4-FFF2-40B4-BE49-F238E27FC236}">
                <a16:creationId xmlns:a16="http://schemas.microsoft.com/office/drawing/2014/main" id="{859F8B43-670A-0B40-3C94-04B46543608C}"/>
              </a:ext>
            </a:extLst>
          </p:cNvPr>
          <p:cNvPicPr>
            <a:picLocks noChangeAspect="1"/>
          </p:cNvPicPr>
          <p:nvPr/>
        </p:nvPicPr>
        <p:blipFill>
          <a:blip r:embed="rId2">
            <a:extLst>
              <a:ext uri="{28A0092B-C50C-407E-A947-70E740481C1C}">
                <a14:useLocalDpi xmlns:a14="http://schemas.microsoft.com/office/drawing/2010/main" val="0"/>
              </a:ext>
            </a:extLst>
          </a:blip>
          <a:srcRect l="12934" r="12934"/>
          <a:stretch>
            <a:fillRect/>
          </a:stretch>
        </p:blipFill>
        <p:spPr>
          <a:xfrm flipH="1">
            <a:off x="93840" y="2123768"/>
            <a:ext cx="5385358" cy="4614098"/>
          </a:xfrm>
          <a:custGeom>
            <a:avLst/>
            <a:gdLst>
              <a:gd name="connsiteX0" fmla="*/ 3588411 w 5694217"/>
              <a:gd name="connsiteY0" fmla="*/ 0 h 4878724"/>
              <a:gd name="connsiteX1" fmla="*/ 4340786 w 5694217"/>
              <a:gd name="connsiteY1" fmla="*/ 0 h 4878724"/>
              <a:gd name="connsiteX2" fmla="*/ 5694217 w 5694217"/>
              <a:gd name="connsiteY2" fmla="*/ 328411 h 4878724"/>
              <a:gd name="connsiteX3" fmla="*/ 5694217 w 5694217"/>
              <a:gd name="connsiteY3" fmla="*/ 4878724 h 4878724"/>
              <a:gd name="connsiteX4" fmla="*/ 13181 w 5694217"/>
              <a:gd name="connsiteY4" fmla="*/ 4878724 h 4878724"/>
              <a:gd name="connsiteX5" fmla="*/ 0 w 5694217"/>
              <a:gd name="connsiteY5" fmla="*/ 4553250 h 4878724"/>
              <a:gd name="connsiteX6" fmla="*/ 0 w 5694217"/>
              <a:gd name="connsiteY6" fmla="*/ 4423151 h 4878724"/>
              <a:gd name="connsiteX7" fmla="*/ 0 w 5694217"/>
              <a:gd name="connsiteY7" fmla="*/ 4252395 h 4878724"/>
              <a:gd name="connsiteX8" fmla="*/ 6064 w 5694217"/>
              <a:gd name="connsiteY8" fmla="*/ 4120263 h 4878724"/>
              <a:gd name="connsiteX9" fmla="*/ 11072 w 5694217"/>
              <a:gd name="connsiteY9" fmla="*/ 4002135 h 4878724"/>
              <a:gd name="connsiteX10" fmla="*/ 20299 w 5694217"/>
              <a:gd name="connsiteY10" fmla="*/ 3900495 h 4878724"/>
              <a:gd name="connsiteX11" fmla="*/ 30580 w 5694217"/>
              <a:gd name="connsiteY11" fmla="*/ 3780559 h 4878724"/>
              <a:gd name="connsiteX12" fmla="*/ 47716 w 5694217"/>
              <a:gd name="connsiteY12" fmla="*/ 3636231 h 4878724"/>
              <a:gd name="connsiteX13" fmla="*/ 61951 w 5694217"/>
              <a:gd name="connsiteY13" fmla="*/ 3523297 h 4878724"/>
              <a:gd name="connsiteX14" fmla="*/ 87522 w 5694217"/>
              <a:gd name="connsiteY14" fmla="*/ 3379872 h 4878724"/>
              <a:gd name="connsiteX15" fmla="*/ 115994 w 5694217"/>
              <a:gd name="connsiteY15" fmla="*/ 3252935 h 4878724"/>
              <a:gd name="connsiteX16" fmla="*/ 142356 w 5694217"/>
              <a:gd name="connsiteY16" fmla="*/ 3130741 h 4878724"/>
              <a:gd name="connsiteX17" fmla="*/ 190071 w 5694217"/>
              <a:gd name="connsiteY17" fmla="*/ 2954790 h 4878724"/>
              <a:gd name="connsiteX18" fmla="*/ 257294 w 5694217"/>
              <a:gd name="connsiteY18" fmla="*/ 2734344 h 4878724"/>
              <a:gd name="connsiteX19" fmla="*/ 350880 w 5694217"/>
              <a:gd name="connsiteY19" fmla="*/ 2483180 h 4878724"/>
              <a:gd name="connsiteX20" fmla="*/ 443411 w 5694217"/>
              <a:gd name="connsiteY20" fmla="*/ 2278771 h 4878724"/>
              <a:gd name="connsiteX21" fmla="*/ 533833 w 5694217"/>
              <a:gd name="connsiteY21" fmla="*/ 2085429 h 4878724"/>
              <a:gd name="connsiteX22" fmla="*/ 666962 w 5694217"/>
              <a:gd name="connsiteY22" fmla="*/ 1853689 h 4878724"/>
              <a:gd name="connsiteX23" fmla="*/ 791127 w 5694217"/>
              <a:gd name="connsiteY23" fmla="*/ 1652442 h 4878724"/>
              <a:gd name="connsiteX24" fmla="*/ 986207 w 5694217"/>
              <a:gd name="connsiteY24" fmla="*/ 1389985 h 4878724"/>
              <a:gd name="connsiteX25" fmla="*/ 1149125 w 5694217"/>
              <a:gd name="connsiteY25" fmla="*/ 1198901 h 4878724"/>
              <a:gd name="connsiteX26" fmla="*/ 1275136 w 5694217"/>
              <a:gd name="connsiteY26" fmla="*/ 1076707 h 4878724"/>
              <a:gd name="connsiteX27" fmla="*/ 1583309 w 5694217"/>
              <a:gd name="connsiteY27" fmla="*/ 803183 h 4878724"/>
              <a:gd name="connsiteX28" fmla="*/ 1878037 w 5694217"/>
              <a:gd name="connsiteY28" fmla="*/ 587706 h 4878724"/>
              <a:gd name="connsiteX29" fmla="*/ 2358091 w 5694217"/>
              <a:gd name="connsiteY29" fmla="*/ 328411 h 4878724"/>
              <a:gd name="connsiteX30" fmla="*/ 3013981 w 5694217"/>
              <a:gd name="connsiteY30" fmla="*/ 116999 h 487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694217" h="4878724">
                <a:moveTo>
                  <a:pt x="3588411" y="0"/>
                </a:moveTo>
                <a:lnTo>
                  <a:pt x="4340786" y="0"/>
                </a:lnTo>
                <a:lnTo>
                  <a:pt x="5694217" y="328411"/>
                </a:lnTo>
                <a:lnTo>
                  <a:pt x="5694217" y="4878724"/>
                </a:lnTo>
                <a:lnTo>
                  <a:pt x="13181" y="4878724"/>
                </a:lnTo>
                <a:lnTo>
                  <a:pt x="0" y="4553250"/>
                </a:lnTo>
                <a:lnTo>
                  <a:pt x="0" y="4423151"/>
                </a:lnTo>
                <a:lnTo>
                  <a:pt x="0" y="4252395"/>
                </a:lnTo>
                <a:lnTo>
                  <a:pt x="6064" y="4120263"/>
                </a:lnTo>
                <a:lnTo>
                  <a:pt x="11072" y="4002135"/>
                </a:lnTo>
                <a:lnTo>
                  <a:pt x="20299" y="3900495"/>
                </a:lnTo>
                <a:lnTo>
                  <a:pt x="30580" y="3780559"/>
                </a:lnTo>
                <a:lnTo>
                  <a:pt x="47716" y="3636231"/>
                </a:lnTo>
                <a:lnTo>
                  <a:pt x="61951" y="3523297"/>
                </a:lnTo>
                <a:lnTo>
                  <a:pt x="87522" y="3379872"/>
                </a:lnTo>
                <a:lnTo>
                  <a:pt x="115994" y="3252935"/>
                </a:lnTo>
                <a:lnTo>
                  <a:pt x="142356" y="3130741"/>
                </a:lnTo>
                <a:lnTo>
                  <a:pt x="190071" y="2954790"/>
                </a:lnTo>
                <a:lnTo>
                  <a:pt x="257294" y="2734344"/>
                </a:lnTo>
                <a:lnTo>
                  <a:pt x="350880" y="2483180"/>
                </a:lnTo>
                <a:lnTo>
                  <a:pt x="443411" y="2278771"/>
                </a:lnTo>
                <a:lnTo>
                  <a:pt x="533833" y="2085429"/>
                </a:lnTo>
                <a:lnTo>
                  <a:pt x="666962" y="1853689"/>
                </a:lnTo>
                <a:lnTo>
                  <a:pt x="791127" y="1652442"/>
                </a:lnTo>
                <a:lnTo>
                  <a:pt x="986207" y="1389985"/>
                </a:lnTo>
                <a:lnTo>
                  <a:pt x="1149125" y="1198901"/>
                </a:lnTo>
                <a:lnTo>
                  <a:pt x="1275136" y="1076707"/>
                </a:lnTo>
                <a:lnTo>
                  <a:pt x="1583309" y="803183"/>
                </a:lnTo>
                <a:lnTo>
                  <a:pt x="1878037" y="587706"/>
                </a:lnTo>
                <a:lnTo>
                  <a:pt x="2358091" y="328411"/>
                </a:lnTo>
                <a:lnTo>
                  <a:pt x="3013981" y="116999"/>
                </a:lnTo>
                <a:close/>
              </a:path>
            </a:pathLst>
          </a:custGeom>
        </p:spPr>
      </p:pic>
    </p:spTree>
    <p:extLst>
      <p:ext uri="{BB962C8B-B14F-4D97-AF65-F5344CB8AC3E}">
        <p14:creationId xmlns:p14="http://schemas.microsoft.com/office/powerpoint/2010/main" val="22338360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FAD54464-6B72-BD04-5C52-1DA79B2E9D92}"/>
              </a:ext>
            </a:extLst>
          </p:cNvPr>
          <p:cNvSpPr/>
          <p:nvPr/>
        </p:nvSpPr>
        <p:spPr>
          <a:xfrm>
            <a:off x="1965723" y="1639143"/>
            <a:ext cx="2174553" cy="2119157"/>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4960509C-CEC5-3293-C678-91BF70075CF3}"/>
              </a:ext>
            </a:extLst>
          </p:cNvPr>
          <p:cNvSpPr/>
          <p:nvPr/>
        </p:nvSpPr>
        <p:spPr>
          <a:xfrm>
            <a:off x="7850786" y="1689839"/>
            <a:ext cx="2174553" cy="2119157"/>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604387" y="599457"/>
            <a:ext cx="5583387" cy="400110"/>
          </a:xfrm>
          <a:prstGeom prst="rect">
            <a:avLst/>
          </a:prstGeom>
        </p:spPr>
        <p:txBody>
          <a:bodyPr wrap="square">
            <a:spAutoFit/>
          </a:bodyPr>
          <a:lstStyle/>
          <a:p>
            <a:pPr algn="r" rtl="1"/>
            <a:r>
              <a:rPr lang="fa-IR" sz="2000" dirty="0">
                <a:cs typeface="B Titr" panose="00000700000000000000" pitchFamily="2" charset="-78"/>
              </a:rPr>
              <a:t>تفاوت هکر های کلاه سفید و کلاه سیاه:</a:t>
            </a:r>
            <a:endParaRPr lang="en-US" sz="2000" dirty="0">
              <a:cs typeface="B Titr" panose="00000700000000000000" pitchFamily="2" charset="-78"/>
            </a:endParaRPr>
          </a:p>
        </p:txBody>
      </p:sp>
      <p:sp>
        <p:nvSpPr>
          <p:cNvPr id="4" name="Rectangle 3"/>
          <p:cNvSpPr/>
          <p:nvPr/>
        </p:nvSpPr>
        <p:spPr>
          <a:xfrm>
            <a:off x="424206" y="3859693"/>
            <a:ext cx="11283885" cy="2758447"/>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مهمترین تفاوت بین هکرهای کلاه سفید و کلاه سیاه در این است که کلاه سفیدها توسط شرکت‌ها و به صورت کاملا قانونی و مجاز و در راستای همکاری سعی می کنند تا امنیت سیستم های سایبری را ارزیابی کنند.</a:t>
            </a:r>
          </a:p>
          <a:p>
            <a:pPr algn="ctr" rtl="1">
              <a:lnSpc>
                <a:spcPct val="250000"/>
              </a:lnSpc>
            </a:pPr>
            <a:r>
              <a:rPr lang="fa-IR" dirty="0">
                <a:latin typeface="Times New Roman" panose="02020603050405020304" pitchFamily="18" charset="0"/>
                <a:cs typeface="B Nazanin" panose="00000400000000000000" pitchFamily="2" charset="-78"/>
              </a:rPr>
              <a:t>هکرهای کلاه سفید همچنین “هکرهای اخلاقی” یا “هکرهای معتبر اخلاقی” خوانده می شوند. در برخی موارد هکرهای کلاه سفید عناوین کارشناس امنیت سایبری و یا متخصص تست نفوذ را در یک سازمان به عهده می گیرند.</a:t>
            </a:r>
            <a:endParaRPr lang="en-US" dirty="0">
              <a:latin typeface="Times New Roman" panose="02020603050405020304" pitchFamily="18" charset="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3356466" y="1537749"/>
            <a:ext cx="5581597" cy="2321944"/>
          </a:xfrm>
          <a:prstGeom prst="roundRect">
            <a:avLst/>
          </a:prstGeom>
        </p:spPr>
      </p:pic>
      <p:pic>
        <p:nvPicPr>
          <p:cNvPr id="6" name="Picture 5">
            <a:extLst>
              <a:ext uri="{FF2B5EF4-FFF2-40B4-BE49-F238E27FC236}">
                <a16:creationId xmlns:a16="http://schemas.microsoft.com/office/drawing/2014/main" id="{BCFFC04F-163B-9481-8F18-3ED7FE2A91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41528" y="1546763"/>
            <a:ext cx="2303917" cy="2303917"/>
          </a:xfrm>
          <a:prstGeom prst="roundRect">
            <a:avLst/>
          </a:prstGeom>
        </p:spPr>
      </p:pic>
      <p:pic>
        <p:nvPicPr>
          <p:cNvPr id="8" name="Picture 7">
            <a:extLst>
              <a:ext uri="{FF2B5EF4-FFF2-40B4-BE49-F238E27FC236}">
                <a16:creationId xmlns:a16="http://schemas.microsoft.com/office/drawing/2014/main" id="{0C50F9F4-7273-C516-ECC7-5ADCD12733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6555" y="1537749"/>
            <a:ext cx="2406445" cy="2321944"/>
          </a:xfrm>
          <a:prstGeom prst="roundRect">
            <a:avLst/>
          </a:prstGeom>
        </p:spPr>
      </p:pic>
    </p:spTree>
    <p:extLst>
      <p:ext uri="{BB962C8B-B14F-4D97-AF65-F5344CB8AC3E}">
        <p14:creationId xmlns:p14="http://schemas.microsoft.com/office/powerpoint/2010/main" val="17390400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A078B57B-B366-14DE-B98D-4DE31D47AE62}"/>
              </a:ext>
            </a:extLst>
          </p:cNvPr>
          <p:cNvSpPr/>
          <p:nvPr/>
        </p:nvSpPr>
        <p:spPr>
          <a:xfrm>
            <a:off x="1921478" y="1627890"/>
            <a:ext cx="3963129" cy="3862170"/>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5545394" y="609289"/>
            <a:ext cx="5682543" cy="400110"/>
          </a:xfrm>
          <a:prstGeom prst="rect">
            <a:avLst/>
          </a:prstGeom>
        </p:spPr>
        <p:txBody>
          <a:bodyPr wrap="square">
            <a:spAutoFit/>
          </a:bodyPr>
          <a:lstStyle/>
          <a:p>
            <a:pPr algn="r" rtl="1"/>
            <a:r>
              <a:rPr lang="fa-IR" sz="2000" dirty="0">
                <a:cs typeface="B Titr" panose="00000700000000000000" pitchFamily="2" charset="-78"/>
              </a:rPr>
              <a:t>فعالیت‌های هکر کلاه سفید</a:t>
            </a:r>
            <a:endParaRPr lang="en-US" sz="2000" dirty="0">
              <a:cs typeface="B Titr" panose="00000700000000000000" pitchFamily="2" charset="-78"/>
            </a:endParaRPr>
          </a:p>
        </p:txBody>
      </p:sp>
      <p:sp>
        <p:nvSpPr>
          <p:cNvPr id="2" name="Rectangle 1"/>
          <p:cNvSpPr/>
          <p:nvPr/>
        </p:nvSpPr>
        <p:spPr>
          <a:xfrm>
            <a:off x="6096000" y="1412772"/>
            <a:ext cx="5549144"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هکرهای کلاه سفید ممکن است حملات محروم‌سازی از سرویس را نیز روی ورژنی کلون شده از سیستم‌های کمپانی یا سیستم اصلی (در زمانی که مصرف آن به کمینه خود رسیده) تست کنند. مهندسی اجتماعی هم یکی دیگر از تکنیک‌های این دست از هکرهاست که نشان می‌دهد که یک کمپانی واقعا چقدر امنیت دارد. حملات مهندسی اجتماعی از رفتارهای انسانی سو استفاده کرده و مردم را به گونه‌ای فریب می‌دهند که رویکردهای امنیتی را زیر پا یا اطلاعات حساس را به اشتراک بگذارند.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F33C128B-DDAD-36DE-FEF9-4B50216A23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955" y="683091"/>
            <a:ext cx="4513006" cy="2538566"/>
          </a:xfrm>
          <a:prstGeom prst="heptagon">
            <a:avLst/>
          </a:prstGeom>
        </p:spPr>
      </p:pic>
      <p:pic>
        <p:nvPicPr>
          <p:cNvPr id="9" name="Picture 8">
            <a:extLst>
              <a:ext uri="{FF2B5EF4-FFF2-40B4-BE49-F238E27FC236}">
                <a16:creationId xmlns:a16="http://schemas.microsoft.com/office/drawing/2014/main" id="{8237E0FA-5484-C0FF-E764-25AF2E41FE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5542" y="3352254"/>
            <a:ext cx="4339568" cy="2896457"/>
          </a:xfrm>
          <a:prstGeom prst="heptagon">
            <a:avLst/>
          </a:prstGeom>
        </p:spPr>
      </p:pic>
    </p:spTree>
    <p:extLst>
      <p:ext uri="{BB962C8B-B14F-4D97-AF65-F5344CB8AC3E}">
        <p14:creationId xmlns:p14="http://schemas.microsoft.com/office/powerpoint/2010/main" val="1916832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53550" y="599456"/>
            <a:ext cx="5451750" cy="400110"/>
          </a:xfrm>
          <a:prstGeom prst="rect">
            <a:avLst/>
          </a:prstGeom>
        </p:spPr>
        <p:txBody>
          <a:bodyPr wrap="square">
            <a:spAutoFit/>
          </a:bodyPr>
          <a:lstStyle/>
          <a:p>
            <a:pPr algn="r" rtl="1"/>
            <a:r>
              <a:rPr lang="fa-IR" sz="2000" dirty="0">
                <a:cs typeface="B Titr" panose="00000700000000000000" pitchFamily="2" charset="-78"/>
              </a:rPr>
              <a:t>چرا به هکرهای کلاه سفید نیاز داریم؟</a:t>
            </a:r>
            <a:endParaRPr lang="en-US" sz="2000" dirty="0">
              <a:cs typeface="B Titr" panose="00000700000000000000" pitchFamily="2" charset="-78"/>
            </a:endParaRPr>
          </a:p>
        </p:txBody>
      </p:sp>
      <p:sp>
        <p:nvSpPr>
          <p:cNvPr id="3" name="Rectangle 2"/>
          <p:cNvSpPr/>
          <p:nvPr/>
        </p:nvSpPr>
        <p:spPr>
          <a:xfrm>
            <a:off x="766915" y="1790090"/>
            <a:ext cx="10658169" cy="3277820"/>
          </a:xfrm>
          <a:prstGeom prst="rect">
            <a:avLst/>
          </a:prstGeom>
        </p:spPr>
        <p:txBody>
          <a:bodyPr wrap="square">
            <a:spAutoFit/>
          </a:bodyPr>
          <a:lstStyle/>
          <a:p>
            <a:pPr algn="ctr" rtl="1">
              <a:lnSpc>
                <a:spcPct val="300000"/>
              </a:lnSpc>
            </a:pPr>
            <a:r>
              <a:rPr lang="fa-IR" dirty="0">
                <a:latin typeface="Times New Roman" panose="02020603050405020304" pitchFamily="18" charset="0"/>
                <a:cs typeface="B Nazanin" panose="00000400000000000000" pitchFamily="2" charset="-78"/>
              </a:rPr>
              <a:t>باتوجه به آمار در سال ۲۰۱۹، ۳.۹ میلیارد کاربر اینترنت و ۴.۳ میلیارد کاربر اینترنت در سال ۲۰۲۰ وجود داشته است. این آمار واقعا قابل توجه است، این ارقام به ما می گویند که ۹۰٪ از جمعیت کره زمین در سن ۶ سال و بالاتر، تا سال ۲۰۳۰ به صورت آنلاین خواهند بود.</a:t>
            </a:r>
          </a:p>
          <a:p>
            <a:pPr algn="ctr" rtl="1">
              <a:lnSpc>
                <a:spcPct val="300000"/>
              </a:lnSpc>
            </a:pPr>
            <a:r>
              <a:rPr lang="fa-IR" dirty="0">
                <a:latin typeface="Times New Roman" panose="02020603050405020304" pitchFamily="18" charset="0"/>
                <a:cs typeface="B Nazanin" panose="00000400000000000000" pitchFamily="2" charset="-78"/>
              </a:rPr>
              <a:t>این آمار شواهد قابل توجهی از استفاده جهانی اینترنت به ما نشان می دهد. در نتیجه، این افزایش استفاده آنلاین زمینه ای غنی از فرصت برای مجرمان سایبری را فراهم می کند تا همه چیز را از تخلفات جزئی برای حفظ حریم خصوصی گرفته تا کلاه برداری را انجام دهند.</a:t>
            </a:r>
            <a:endParaRPr lang="en-US" dirty="0">
              <a:latin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38573152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535C3153-41FD-EDAA-EAEE-22E0E1199F4A}"/>
              </a:ext>
            </a:extLst>
          </p:cNvPr>
          <p:cNvSpPr/>
          <p:nvPr/>
        </p:nvSpPr>
        <p:spPr>
          <a:xfrm>
            <a:off x="8807126" y="2849990"/>
            <a:ext cx="2174553" cy="2119157"/>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771536" y="619121"/>
            <a:ext cx="5422253" cy="400110"/>
          </a:xfrm>
          <a:prstGeom prst="rect">
            <a:avLst/>
          </a:prstGeom>
        </p:spPr>
        <p:txBody>
          <a:bodyPr wrap="square">
            <a:spAutoFit/>
          </a:bodyPr>
          <a:lstStyle/>
          <a:p>
            <a:pPr algn="r" rtl="1"/>
            <a:r>
              <a:rPr lang="fa-IR" sz="2000" dirty="0">
                <a:cs typeface="B Titr" panose="00000700000000000000" pitchFamily="2" charset="-78"/>
              </a:rPr>
              <a:t>چرا به هکرهای کلاه سفید نیاز داریم</a:t>
            </a:r>
            <a:r>
              <a:rPr lang="fa-IR" dirty="0">
                <a:cs typeface="B Titr" panose="00000700000000000000" pitchFamily="2" charset="-78"/>
              </a:rPr>
              <a:t>؟</a:t>
            </a:r>
            <a:endParaRPr lang="en-US" dirty="0">
              <a:cs typeface="B Titr" panose="00000700000000000000" pitchFamily="2" charset="-78"/>
            </a:endParaRPr>
          </a:p>
        </p:txBody>
      </p:sp>
      <p:sp>
        <p:nvSpPr>
          <p:cNvPr id="3" name="Rectangle 2"/>
          <p:cNvSpPr/>
          <p:nvPr/>
        </p:nvSpPr>
        <p:spPr>
          <a:xfrm>
            <a:off x="413489" y="1325615"/>
            <a:ext cx="4561256"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مشکل در حال حاضر به شکلی بزرگ وجود دارد. پیش بینی می شود خسارات مالی ناشی از جرایم سایبری از سال ۲۰۲۱ هر سال به ۶ تریلیون دلار برسد، که از سال ۲۰۱۵ دو برابر شده است و پیش بینی‌ها بیان می کند که تعداد شاغلین در فضای مجازی تا سال های آینده، افزایش چشمگیری خواهد داشت.</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stretch>
            <a:fillRect/>
          </a:stretch>
        </p:blipFill>
        <p:spPr>
          <a:xfrm flipH="1">
            <a:off x="6096000" y="1580260"/>
            <a:ext cx="5422253" cy="4658619"/>
          </a:xfrm>
          <a:prstGeom prst="notchedRightArrow">
            <a:avLst>
              <a:gd name="adj1" fmla="val 48734"/>
              <a:gd name="adj2" fmla="val 76910"/>
            </a:avLst>
          </a:prstGeom>
        </p:spPr>
      </p:pic>
    </p:spTree>
    <p:extLst>
      <p:ext uri="{BB962C8B-B14F-4D97-AF65-F5344CB8AC3E}">
        <p14:creationId xmlns:p14="http://schemas.microsoft.com/office/powerpoint/2010/main" val="15557880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32206" y="609288"/>
            <a:ext cx="5402589" cy="400110"/>
          </a:xfrm>
          <a:prstGeom prst="rect">
            <a:avLst/>
          </a:prstGeom>
        </p:spPr>
        <p:txBody>
          <a:bodyPr wrap="square">
            <a:spAutoFit/>
          </a:bodyPr>
          <a:lstStyle/>
          <a:p>
            <a:pPr algn="r" rtl="1"/>
            <a:r>
              <a:rPr lang="fa-IR" sz="2000" dirty="0">
                <a:cs typeface="B Titr" panose="00000700000000000000" pitchFamily="2" charset="-78"/>
              </a:rPr>
              <a:t>چرا به هکرهای کلاه سفید نیاز داریم؟</a:t>
            </a:r>
            <a:endParaRPr lang="en-US" sz="2000" dirty="0">
              <a:cs typeface="B Titr" panose="00000700000000000000" pitchFamily="2" charset="-78"/>
            </a:endParaRPr>
          </a:p>
        </p:txBody>
      </p:sp>
      <p:sp>
        <p:nvSpPr>
          <p:cNvPr id="3" name="Rectangle 2"/>
          <p:cNvSpPr/>
          <p:nvPr/>
        </p:nvSpPr>
        <p:spPr>
          <a:xfrm>
            <a:off x="324465" y="1339751"/>
            <a:ext cx="11324184" cy="1373453"/>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با در نظر گرفتن همه این عناصر و کنار هم قرار دادن آنها در یک تصویر، ما جایگاه های گسترده ای از پتانسیل را برای متخصصان امنیت سایبری و آینده روشن این تخصص می بینیم. متخصصان فناوری اطلاعات که به دنبال یک تخصص ایمن با امکانات زیادی برای رشد هستند باید به مشاغل هکرهای کلاه سفید بپردازند.</a:t>
            </a:r>
            <a:endParaRPr lang="en-US" dirty="0">
              <a:latin typeface="Times New Roman" panose="02020603050405020304" pitchFamily="18" charset="0"/>
              <a:cs typeface="B Nazanin" panose="00000400000000000000" pitchFamily="2" charset="-78"/>
            </a:endParaRPr>
          </a:p>
        </p:txBody>
      </p:sp>
      <p:grpSp>
        <p:nvGrpSpPr>
          <p:cNvPr id="8" name="Group 7">
            <a:extLst>
              <a:ext uri="{FF2B5EF4-FFF2-40B4-BE49-F238E27FC236}">
                <a16:creationId xmlns:a16="http://schemas.microsoft.com/office/drawing/2014/main" id="{F3974822-EF34-E55F-728C-A6D4B2BBDA15}"/>
              </a:ext>
            </a:extLst>
          </p:cNvPr>
          <p:cNvGrpSpPr/>
          <p:nvPr/>
        </p:nvGrpSpPr>
        <p:grpSpPr>
          <a:xfrm>
            <a:off x="1819126" y="3043557"/>
            <a:ext cx="8819217" cy="3202675"/>
            <a:chOff x="1814370" y="3183580"/>
            <a:chExt cx="9834279" cy="3571292"/>
          </a:xfrm>
        </p:grpSpPr>
        <p:sp>
          <p:nvSpPr>
            <p:cNvPr id="7" name="Rectangle: Rounded Corners 6">
              <a:extLst>
                <a:ext uri="{FF2B5EF4-FFF2-40B4-BE49-F238E27FC236}">
                  <a16:creationId xmlns:a16="http://schemas.microsoft.com/office/drawing/2014/main" id="{942EFF40-06F9-D128-6A58-19F0F3B19C50}"/>
                </a:ext>
              </a:extLst>
            </p:cNvPr>
            <p:cNvSpPr/>
            <p:nvPr/>
          </p:nvSpPr>
          <p:spPr>
            <a:xfrm>
              <a:off x="4899280" y="3674420"/>
              <a:ext cx="2174553" cy="2119157"/>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stretch>
              <a:fillRect/>
            </a:stretch>
          </p:blipFill>
          <p:spPr>
            <a:xfrm>
              <a:off x="1814370" y="3183580"/>
              <a:ext cx="5000865" cy="2924482"/>
            </a:xfrm>
            <a:prstGeom prst="homePlate">
              <a:avLst/>
            </a:prstGeom>
          </p:spPr>
        </p:pic>
        <p:pic>
          <p:nvPicPr>
            <p:cNvPr id="6" name="Picture 5">
              <a:extLst>
                <a:ext uri="{FF2B5EF4-FFF2-40B4-BE49-F238E27FC236}">
                  <a16:creationId xmlns:a16="http://schemas.microsoft.com/office/drawing/2014/main" id="{D0DEB77B-1FE1-02C0-3743-7F143DEC7A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64971" y="3778400"/>
              <a:ext cx="5283678" cy="2976472"/>
            </a:xfrm>
            <a:prstGeom prst="homePlate">
              <a:avLst/>
            </a:prstGeom>
          </p:spPr>
        </p:pic>
      </p:grpSp>
    </p:spTree>
    <p:extLst>
      <p:ext uri="{BB962C8B-B14F-4D97-AF65-F5344CB8AC3E}">
        <p14:creationId xmlns:p14="http://schemas.microsoft.com/office/powerpoint/2010/main" val="27775409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65058" y="628952"/>
            <a:ext cx="5584458" cy="400110"/>
          </a:xfrm>
          <a:prstGeom prst="rect">
            <a:avLst/>
          </a:prstGeom>
        </p:spPr>
        <p:txBody>
          <a:bodyPr wrap="square">
            <a:spAutoFit/>
          </a:bodyPr>
          <a:lstStyle/>
          <a:p>
            <a:pPr algn="r" rtl="1"/>
            <a:r>
              <a:rPr lang="fa-IR" sz="2000" dirty="0">
                <a:cs typeface="B Titr" panose="00000700000000000000" pitchFamily="2" charset="-78"/>
              </a:rPr>
              <a:t>چرا به هکرهای کلاه سفید نیاز داریم؟</a:t>
            </a:r>
            <a:endParaRPr lang="en-US" sz="2000" dirty="0">
              <a:cs typeface="B Titr" panose="00000700000000000000" pitchFamily="2" charset="-78"/>
            </a:endParaRPr>
          </a:p>
        </p:txBody>
      </p:sp>
      <p:sp>
        <p:nvSpPr>
          <p:cNvPr id="3" name="Rectangle 2"/>
          <p:cNvSpPr/>
          <p:nvPr/>
        </p:nvSpPr>
        <p:spPr>
          <a:xfrm>
            <a:off x="6548284" y="1499829"/>
            <a:ext cx="4997178"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حتی اگر شما در یک بخش </a:t>
            </a:r>
            <a:r>
              <a:rPr lang="en-US" dirty="0">
                <a:latin typeface="Times New Roman" panose="02020603050405020304" pitchFamily="18" charset="0"/>
                <a:cs typeface="B Nazanin" panose="00000400000000000000" pitchFamily="2" charset="-78"/>
              </a:rPr>
              <a:t>It</a:t>
            </a:r>
            <a:r>
              <a:rPr lang="fa-IR" dirty="0">
                <a:latin typeface="Times New Roman" panose="02020603050405020304" pitchFamily="18" charset="0"/>
                <a:cs typeface="B Nazanin" panose="00000400000000000000" pitchFamily="2" charset="-78"/>
              </a:rPr>
              <a:t> کار می کنید و قصد ندارید برای تبدیل شدن به یک هکر اخلاقی اقدام کنید، این به نفع شماست که ترفندهای مربوط به دنیای هکرها را یاد بگیرید. همیشه هوشمندانه است که از هر فرصتی استفاده کنید، زیرا به مهارت شما می افزاید و شما را به یک متخصص با ارزش تر تبدیل می کند.</a:t>
            </a:r>
            <a:endParaRPr lang="en-US" dirty="0">
              <a:latin typeface="Times New Roman" panose="02020603050405020304" pitchFamily="18" charset="0"/>
              <a:cs typeface="B Nazanin" panose="00000400000000000000" pitchFamily="2" charset="-78"/>
            </a:endParaRPr>
          </a:p>
        </p:txBody>
      </p:sp>
      <p:pic>
        <p:nvPicPr>
          <p:cNvPr id="4" name="Picture Placeholder 9">
            <a:extLst>
              <a:ext uri="{FF2B5EF4-FFF2-40B4-BE49-F238E27FC236}">
                <a16:creationId xmlns:a16="http://schemas.microsoft.com/office/drawing/2014/main" id="{A3FBC4B9-976D-B628-046C-61825176A45C}"/>
              </a:ext>
            </a:extLst>
          </p:cNvPr>
          <p:cNvPicPr>
            <a:picLocks noChangeAspect="1"/>
          </p:cNvPicPr>
          <p:nvPr/>
        </p:nvPicPr>
        <p:blipFill>
          <a:blip r:embed="rId2">
            <a:extLst>
              <a:ext uri="{28A0092B-C50C-407E-A947-70E740481C1C}">
                <a14:useLocalDpi xmlns:a14="http://schemas.microsoft.com/office/drawing/2010/main" val="0"/>
              </a:ext>
            </a:extLst>
          </a:blip>
          <a:srcRect l="11171" r="11171"/>
          <a:stretch>
            <a:fillRect/>
          </a:stretch>
        </p:blipFill>
        <p:spPr>
          <a:xfrm>
            <a:off x="136315" y="1776680"/>
            <a:ext cx="7013237" cy="4967056"/>
          </a:xfrm>
          <a:custGeom>
            <a:avLst/>
            <a:gdLst>
              <a:gd name="connsiteX0" fmla="*/ 2319080 w 8535551"/>
              <a:gd name="connsiteY0" fmla="*/ 2240 h 6045220"/>
              <a:gd name="connsiteX1" fmla="*/ 3511431 w 8535551"/>
              <a:gd name="connsiteY1" fmla="*/ 441533 h 6045220"/>
              <a:gd name="connsiteX2" fmla="*/ 3248251 w 8535551"/>
              <a:gd name="connsiteY2" fmla="*/ 3137212 h 6045220"/>
              <a:gd name="connsiteX3" fmla="*/ 2686723 w 8535551"/>
              <a:gd name="connsiteY3" fmla="*/ 4575898 h 6045220"/>
              <a:gd name="connsiteX4" fmla="*/ 4546762 w 8535551"/>
              <a:gd name="connsiteY4" fmla="*/ 4860117 h 6045220"/>
              <a:gd name="connsiteX5" fmla="*/ 5998596 w 8535551"/>
              <a:gd name="connsiteY5" fmla="*/ 4334145 h 6045220"/>
              <a:gd name="connsiteX6" fmla="*/ 7944780 w 8535551"/>
              <a:gd name="connsiteY6" fmla="*/ 4247697 h 6045220"/>
              <a:gd name="connsiteX7" fmla="*/ 8315050 w 8535551"/>
              <a:gd name="connsiteY7" fmla="*/ 4445770 h 6045220"/>
              <a:gd name="connsiteX8" fmla="*/ 8535551 w 8535551"/>
              <a:gd name="connsiteY8" fmla="*/ 4787621 h 6045220"/>
              <a:gd name="connsiteX9" fmla="*/ 8535551 w 8535551"/>
              <a:gd name="connsiteY9" fmla="*/ 5195901 h 6045220"/>
              <a:gd name="connsiteX10" fmla="*/ 8331646 w 8535551"/>
              <a:gd name="connsiteY10" fmla="*/ 5751295 h 6045220"/>
              <a:gd name="connsiteX11" fmla="*/ 8207565 w 8535551"/>
              <a:gd name="connsiteY11" fmla="*/ 6045220 h 6045220"/>
              <a:gd name="connsiteX12" fmla="*/ 0 w 8535551"/>
              <a:gd name="connsiteY12" fmla="*/ 6045220 h 6045220"/>
              <a:gd name="connsiteX13" fmla="*/ 0 w 8535551"/>
              <a:gd name="connsiteY13" fmla="*/ 1073366 h 6045220"/>
              <a:gd name="connsiteX14" fmla="*/ 669014 w 8535551"/>
              <a:gd name="connsiteY14" fmla="*/ 517972 h 6045220"/>
              <a:gd name="connsiteX15" fmla="*/ 2319080 w 8535551"/>
              <a:gd name="connsiteY15" fmla="*/ 2240 h 6045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35551" h="6045220">
                <a:moveTo>
                  <a:pt x="2319080" y="2240"/>
                </a:moveTo>
                <a:cubicBezTo>
                  <a:pt x="2754846" y="-17142"/>
                  <a:pt x="3190459" y="85957"/>
                  <a:pt x="3511431" y="441533"/>
                </a:cubicBezTo>
                <a:cubicBezTo>
                  <a:pt x="4367752" y="1389737"/>
                  <a:pt x="3350994" y="2971594"/>
                  <a:pt x="3248251" y="3137212"/>
                </a:cubicBezTo>
                <a:cubicBezTo>
                  <a:pt x="3146299" y="3302526"/>
                  <a:pt x="2494673" y="4266503"/>
                  <a:pt x="2686723" y="4575898"/>
                </a:cubicBezTo>
                <a:cubicBezTo>
                  <a:pt x="2878773" y="4885596"/>
                  <a:pt x="3940580" y="5011781"/>
                  <a:pt x="4546762" y="4860117"/>
                </a:cubicBezTo>
                <a:cubicBezTo>
                  <a:pt x="5153339" y="4708149"/>
                  <a:pt x="5998596" y="4334145"/>
                  <a:pt x="5998596" y="4334145"/>
                </a:cubicBezTo>
                <a:cubicBezTo>
                  <a:pt x="5998596" y="4334145"/>
                  <a:pt x="6847014" y="3651353"/>
                  <a:pt x="7944780" y="4247697"/>
                </a:cubicBezTo>
                <a:lnTo>
                  <a:pt x="8315050" y="4445770"/>
                </a:lnTo>
                <a:lnTo>
                  <a:pt x="8535551" y="4787621"/>
                </a:lnTo>
                <a:lnTo>
                  <a:pt x="8535551" y="5195901"/>
                </a:lnTo>
                <a:lnTo>
                  <a:pt x="8331646" y="5751295"/>
                </a:lnTo>
                <a:lnTo>
                  <a:pt x="8207565" y="6045220"/>
                </a:lnTo>
                <a:lnTo>
                  <a:pt x="0" y="6045220"/>
                </a:lnTo>
                <a:lnTo>
                  <a:pt x="0" y="1073366"/>
                </a:lnTo>
                <a:cubicBezTo>
                  <a:pt x="0" y="1073366"/>
                  <a:pt x="352487" y="695116"/>
                  <a:pt x="669014" y="517972"/>
                </a:cubicBezTo>
                <a:cubicBezTo>
                  <a:pt x="866102" y="407068"/>
                  <a:pt x="1592803" y="34542"/>
                  <a:pt x="2319080" y="2240"/>
                </a:cubicBezTo>
                <a:close/>
              </a:path>
            </a:pathLst>
          </a:custGeom>
        </p:spPr>
      </p:pic>
    </p:spTree>
    <p:extLst>
      <p:ext uri="{BB962C8B-B14F-4D97-AF65-F5344CB8AC3E}">
        <p14:creationId xmlns:p14="http://schemas.microsoft.com/office/powerpoint/2010/main" val="37041160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35445" y="609290"/>
            <a:ext cx="5386750" cy="400110"/>
          </a:xfrm>
          <a:prstGeom prst="rect">
            <a:avLst/>
          </a:prstGeom>
        </p:spPr>
        <p:txBody>
          <a:bodyPr wrap="square">
            <a:spAutoFit/>
          </a:bodyPr>
          <a:lstStyle/>
          <a:p>
            <a:pPr algn="r" rtl="1"/>
            <a:r>
              <a:rPr lang="fa-IR" sz="2000" dirty="0">
                <a:cs typeface="B Titr" panose="00000700000000000000" pitchFamily="2" charset="-78"/>
              </a:rPr>
              <a:t>هکر های کلاه سفید چه کار هایی انجام می دهند؟</a:t>
            </a:r>
            <a:endParaRPr lang="en-US" sz="2000" dirty="0">
              <a:cs typeface="B Titr" panose="00000700000000000000" pitchFamily="2" charset="-78"/>
            </a:endParaRPr>
          </a:p>
        </p:txBody>
      </p:sp>
      <p:sp>
        <p:nvSpPr>
          <p:cNvPr id="3" name="Rectangle 2"/>
          <p:cNvSpPr/>
          <p:nvPr/>
        </p:nvSpPr>
        <p:spPr>
          <a:xfrm>
            <a:off x="770497" y="3717101"/>
            <a:ext cx="11002297" cy="275844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حال که متوجه شدید هکر کلاه سفید چه کسی است بهتر است از فعالیت های رایج آنها مطلع شوید:</a:t>
            </a:r>
          </a:p>
          <a:p>
            <a:pPr algn="justLow" rtl="1">
              <a:lnSpc>
                <a:spcPct val="250000"/>
              </a:lnSpc>
            </a:pPr>
            <a:r>
              <a:rPr lang="fa-IR" dirty="0">
                <a:latin typeface="Times New Roman" panose="02020603050405020304" pitchFamily="18" charset="0"/>
                <a:cs typeface="B Nazanin" panose="00000400000000000000" pitchFamily="2" charset="-78"/>
              </a:rPr>
              <a:t>تست نفوذ را انجام می دهند.</a:t>
            </a:r>
          </a:p>
          <a:p>
            <a:pPr algn="justLow" rtl="1">
              <a:lnSpc>
                <a:spcPct val="250000"/>
              </a:lnSpc>
            </a:pPr>
            <a:r>
              <a:rPr lang="fa-IR" dirty="0">
                <a:latin typeface="Times New Roman" panose="02020603050405020304" pitchFamily="18" charset="0"/>
                <a:cs typeface="B Nazanin" panose="00000400000000000000" pitchFamily="2" charset="-78"/>
              </a:rPr>
              <a:t>در تست نفوذ هکر های کلاه سفید یک سیستم، نرم افزار، اپلیکیشن یا شبکه را بررسی می کنند تا ضعف های امنیتی یا اشکالات آنها را پیدا کنند. اما بر خلاف هکر های کلاه سیاه، هکر های کلاه سفید این کار را با اجازه مالک انجام می دهند.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srcRect l="20296" t="19437" r="23051" b="14116"/>
          <a:stretch/>
        </p:blipFill>
        <p:spPr>
          <a:xfrm>
            <a:off x="600814" y="809345"/>
            <a:ext cx="3917107" cy="27726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24184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41807" y="619119"/>
            <a:ext cx="4818794" cy="400110"/>
          </a:xfrm>
          <a:prstGeom prst="rect">
            <a:avLst/>
          </a:prstGeom>
        </p:spPr>
        <p:txBody>
          <a:bodyPr wrap="square">
            <a:spAutoFit/>
          </a:bodyPr>
          <a:lstStyle/>
          <a:p>
            <a:pPr algn="r" rtl="1"/>
            <a:r>
              <a:rPr lang="fa-IR" sz="2000" dirty="0">
                <a:cs typeface="B Titr" panose="00000700000000000000" pitchFamily="2" charset="-78"/>
              </a:rPr>
              <a:t>هکر کلاه سفید</a:t>
            </a:r>
            <a:endParaRPr lang="en-US" sz="2000" dirty="0">
              <a:cs typeface="B Titr" panose="00000700000000000000" pitchFamily="2" charset="-78"/>
            </a:endParaRPr>
          </a:p>
        </p:txBody>
      </p:sp>
      <p:sp>
        <p:nvSpPr>
          <p:cNvPr id="4" name="Rectangle 3"/>
          <p:cNvSpPr/>
          <p:nvPr/>
        </p:nvSpPr>
        <p:spPr>
          <a:xfrm>
            <a:off x="6749592" y="1499810"/>
            <a:ext cx="5011160"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بنابراین در این نوع نفوذ هدف نشان دادن ضعف سیستم‌های امنیتی شبکه‌های کامپیوتری است. این گروه به نام هکرهای خوب معروف هستند. پس هکرهای کلاه سفید نه تنها مضر نیستند بلکه در تحکیم دیواره حفاظتی شبکه‌ها نقش اساسی دارند.</a:t>
            </a:r>
          </a:p>
          <a:p>
            <a:pPr algn="justLow" rtl="1">
              <a:lnSpc>
                <a:spcPct val="250000"/>
              </a:lnSpc>
            </a:pPr>
            <a:r>
              <a:rPr lang="fa-IR" dirty="0">
                <a:latin typeface="Times New Roman" panose="02020603050405020304" pitchFamily="18" charset="0"/>
                <a:cs typeface="B Nazanin" panose="00000400000000000000" pitchFamily="2" charset="-78"/>
              </a:rPr>
              <a:t>هکرهای کلاه سفید اطلاعات را دستکاری نمی‌کنند، جاسوسی نمی‌کنند و به پخش ویروس نیز نمی‌پردازند.</a:t>
            </a:r>
            <a:endParaRPr lang="en-US" dirty="0">
              <a:latin typeface="Times New Roman" panose="02020603050405020304" pitchFamily="18" charset="0"/>
              <a:cs typeface="B Nazanin" panose="00000400000000000000" pitchFamily="2" charset="-78"/>
            </a:endParaRPr>
          </a:p>
        </p:txBody>
      </p:sp>
      <p:sp>
        <p:nvSpPr>
          <p:cNvPr id="5" name="Rectangle: Rounded Corners 4">
            <a:extLst>
              <a:ext uri="{FF2B5EF4-FFF2-40B4-BE49-F238E27FC236}">
                <a16:creationId xmlns:a16="http://schemas.microsoft.com/office/drawing/2014/main" id="{666999A6-AF9F-9453-C52B-13DBC5ECD4EF}"/>
              </a:ext>
            </a:extLst>
          </p:cNvPr>
          <p:cNvSpPr/>
          <p:nvPr/>
        </p:nvSpPr>
        <p:spPr>
          <a:xfrm>
            <a:off x="789874" y="1297858"/>
            <a:ext cx="4888255" cy="4763729"/>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D147E527-0991-FB06-17D7-C9D7A12890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7010" y="2035277"/>
            <a:ext cx="4026310" cy="4026310"/>
          </a:xfrm>
          <a:prstGeom prst="roundRect">
            <a:avLst/>
          </a:prstGeom>
        </p:spPr>
      </p:pic>
    </p:spTree>
    <p:extLst>
      <p:ext uri="{BB962C8B-B14F-4D97-AF65-F5344CB8AC3E}">
        <p14:creationId xmlns:p14="http://schemas.microsoft.com/office/powerpoint/2010/main" val="22966866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3620BECE-7C01-25BE-7D3E-F3ECCA982A8F}"/>
              </a:ext>
            </a:extLst>
          </p:cNvPr>
          <p:cNvSpPr/>
          <p:nvPr/>
        </p:nvSpPr>
        <p:spPr>
          <a:xfrm>
            <a:off x="1880418" y="2050039"/>
            <a:ext cx="3040357" cy="2962905"/>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742039" y="638786"/>
            <a:ext cx="5475240" cy="400110"/>
          </a:xfrm>
          <a:prstGeom prst="rect">
            <a:avLst/>
          </a:prstGeom>
        </p:spPr>
        <p:txBody>
          <a:bodyPr wrap="square">
            <a:spAutoFit/>
          </a:bodyPr>
          <a:lstStyle/>
          <a:p>
            <a:pPr algn="r" rtl="1"/>
            <a:r>
              <a:rPr lang="fa-IR" sz="2000" dirty="0">
                <a:cs typeface="B Titr" panose="00000700000000000000" pitchFamily="2" charset="-78"/>
              </a:rPr>
              <a:t>هکر های کلاه سفید چه کار هایی انجام می دهند؟</a:t>
            </a:r>
            <a:endParaRPr lang="en-US" sz="2000" dirty="0">
              <a:cs typeface="B Titr" panose="00000700000000000000" pitchFamily="2" charset="-78"/>
            </a:endParaRPr>
          </a:p>
        </p:txBody>
      </p:sp>
      <p:sp>
        <p:nvSpPr>
          <p:cNvPr id="3" name="Rectangle 2"/>
          <p:cNvSpPr/>
          <p:nvPr/>
        </p:nvSpPr>
        <p:spPr>
          <a:xfrm>
            <a:off x="6617616" y="1220143"/>
            <a:ext cx="4959204" cy="4939814"/>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این هکر ها برای کشف حفره های امنیتی سعی می کنند تا به همه نقاط ورود نفوذ کنند و انواع متفاوت حملات سایبری را بدون آسیب رساندن به سیستم انجام دهند. به طور کلی، آنها می خواهند آسیب پذیری ها را پیدا کنند و قبل از اینکه هکر های کلاه سیاه از راه برسند آنها را رفع کنند. کلاه سفید ها تست های نفوذ را به صورت دستی و یا با استفاده از انواع ابزار ها انجام می دهند.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AF0155D3-3F99-C66B-DC0D-7784E24292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360" y="-73740"/>
            <a:ext cx="3510116" cy="3510116"/>
          </a:xfrm>
          <a:prstGeom prst="rect">
            <a:avLst/>
          </a:prstGeom>
          <a:ln w="76200">
            <a:solidFill>
              <a:schemeClr val="bg1"/>
            </a:solidFill>
          </a:ln>
        </p:spPr>
      </p:pic>
      <p:pic>
        <p:nvPicPr>
          <p:cNvPr id="6" name="Picture 5">
            <a:extLst>
              <a:ext uri="{FF2B5EF4-FFF2-40B4-BE49-F238E27FC236}">
                <a16:creationId xmlns:a16="http://schemas.microsoft.com/office/drawing/2014/main" id="{56DFC746-CF94-D829-F2D9-9F28E68F1B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4064" y="3531492"/>
            <a:ext cx="3163910" cy="3163910"/>
          </a:xfrm>
          <a:prstGeom prst="rect">
            <a:avLst/>
          </a:prstGeom>
          <a:ln w="76200">
            <a:solidFill>
              <a:schemeClr val="bg1"/>
            </a:solidFill>
          </a:ln>
        </p:spPr>
      </p:pic>
    </p:spTree>
    <p:extLst>
      <p:ext uri="{BB962C8B-B14F-4D97-AF65-F5344CB8AC3E}">
        <p14:creationId xmlns:p14="http://schemas.microsoft.com/office/powerpoint/2010/main" val="3363020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45394" y="609290"/>
            <a:ext cx="5553898" cy="400110"/>
          </a:xfrm>
          <a:prstGeom prst="rect">
            <a:avLst/>
          </a:prstGeom>
        </p:spPr>
        <p:txBody>
          <a:bodyPr wrap="square">
            <a:spAutoFit/>
          </a:bodyPr>
          <a:lstStyle/>
          <a:p>
            <a:pPr algn="r" rtl="1"/>
            <a:r>
              <a:rPr lang="fa-IR" sz="2000" dirty="0">
                <a:cs typeface="B Titr" panose="00000700000000000000" pitchFamily="2" charset="-78"/>
              </a:rPr>
              <a:t>هکر های کلاه سفید چه کار هایی انجام می دهند؟</a:t>
            </a:r>
            <a:endParaRPr lang="en-US" sz="2000" dirty="0">
              <a:cs typeface="B Titr" panose="00000700000000000000" pitchFamily="2" charset="-78"/>
            </a:endParaRPr>
          </a:p>
        </p:txBody>
      </p:sp>
      <p:sp>
        <p:nvSpPr>
          <p:cNvPr id="3" name="Rectangle 2"/>
          <p:cNvSpPr/>
          <p:nvPr/>
        </p:nvSpPr>
        <p:spPr>
          <a:xfrm>
            <a:off x="127820" y="1173966"/>
            <a:ext cx="11631562" cy="4585871"/>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محصولات امنیتی را تولید می کنند.</a:t>
            </a:r>
          </a:p>
          <a:p>
            <a:pPr algn="justLow" rtl="1">
              <a:lnSpc>
                <a:spcPct val="250000"/>
              </a:lnSpc>
            </a:pPr>
            <a:r>
              <a:rPr lang="fa-IR" dirty="0">
                <a:latin typeface="Times New Roman" panose="02020603050405020304" pitchFamily="18" charset="0"/>
                <a:cs typeface="B Nazanin" panose="00000400000000000000" pitchFamily="2" charset="-78"/>
              </a:rPr>
              <a:t>بعضی از هکر های کلاه سفید برنامه نویسانی هستند که محصولات امنیتی مانند آنتی ویروس، ضد بدافزار، نرم افزار ضد جاسوسی، فایروال ها، افزونه های امنیتی برای مرورگر ها، تله ها و فیلتر های اطلاعاتی را تولید می کنند. هکر های کلاه سفید همچنین ابزار و تکنیک هایی را ایجاد می کنند تا حملات سایبری را در سایت ها کاهش دهند و آنها را شناسایی کنند. حملاتی مانند:</a:t>
            </a:r>
          </a:p>
          <a:p>
            <a:pPr algn="justLow" rtl="1">
              <a:lnSpc>
                <a:spcPct val="250000"/>
              </a:lnSpc>
            </a:pPr>
            <a:r>
              <a:rPr lang="fa-IR" dirty="0">
                <a:latin typeface="Times New Roman" panose="02020603050405020304" pitchFamily="18" charset="0"/>
                <a:cs typeface="B Nazanin" panose="00000400000000000000" pitchFamily="2" charset="-78"/>
              </a:rPr>
              <a:t>    حملات </a:t>
            </a:r>
            <a:r>
              <a:rPr lang="en-US" dirty="0" err="1">
                <a:latin typeface="Times New Roman" panose="02020603050405020304" pitchFamily="18" charset="0"/>
                <a:cs typeface="B Nazanin" panose="00000400000000000000" pitchFamily="2" charset="-78"/>
              </a:rPr>
              <a:t>DDoS</a:t>
            </a:r>
            <a:endParaRPr lang="en-US" dirty="0">
              <a:latin typeface="Times New Roman" panose="02020603050405020304" pitchFamily="18" charset="0"/>
              <a:cs typeface="B Nazanin" panose="00000400000000000000" pitchFamily="2" charset="-78"/>
            </a:endParaRPr>
          </a:p>
          <a:p>
            <a:pPr algn="justLow" rtl="1">
              <a:lnSpc>
                <a:spcPct val="250000"/>
              </a:lnSpc>
            </a:pP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حملات </a:t>
            </a:r>
            <a:r>
              <a:rPr lang="en-US" dirty="0">
                <a:latin typeface="Times New Roman" panose="02020603050405020304" pitchFamily="18" charset="0"/>
                <a:cs typeface="B Nazanin" panose="00000400000000000000" pitchFamily="2" charset="-78"/>
              </a:rPr>
              <a:t>Brute force</a:t>
            </a:r>
          </a:p>
          <a:p>
            <a:pPr algn="justLow" rtl="1">
              <a:lnSpc>
                <a:spcPct val="250000"/>
              </a:lnSpc>
            </a:pP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حملات </a:t>
            </a:r>
            <a:r>
              <a:rPr lang="en-US" dirty="0">
                <a:latin typeface="Times New Roman" panose="02020603050405020304" pitchFamily="18" charset="0"/>
                <a:cs typeface="B Nazanin" panose="00000400000000000000" pitchFamily="2" charset="-78"/>
              </a:rPr>
              <a:t>Cross-site scripting</a:t>
            </a:r>
          </a:p>
          <a:p>
            <a:pPr algn="justLow" rtl="1">
              <a:lnSpc>
                <a:spcPct val="250000"/>
              </a:lnSpc>
            </a:pP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حملات </a:t>
            </a:r>
            <a:r>
              <a:rPr lang="en-US" dirty="0">
                <a:latin typeface="Times New Roman" panose="02020603050405020304" pitchFamily="18" charset="0"/>
                <a:cs typeface="B Nazanin" panose="00000400000000000000" pitchFamily="2" charset="-78"/>
              </a:rPr>
              <a:t>SQL injections</a:t>
            </a:r>
          </a:p>
        </p:txBody>
      </p:sp>
      <p:pic>
        <p:nvPicPr>
          <p:cNvPr id="5" name="Picture 4">
            <a:extLst>
              <a:ext uri="{FF2B5EF4-FFF2-40B4-BE49-F238E27FC236}">
                <a16:creationId xmlns:a16="http://schemas.microsoft.com/office/drawing/2014/main" id="{2D34F1A4-2905-36EF-0436-19920BBCDD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909" y="3307126"/>
            <a:ext cx="6533535" cy="3266768"/>
          </a:xfrm>
          <a:prstGeom prst="rect">
            <a:avLst/>
          </a:prstGeom>
        </p:spPr>
      </p:pic>
    </p:spTree>
    <p:extLst>
      <p:ext uri="{BB962C8B-B14F-4D97-AF65-F5344CB8AC3E}">
        <p14:creationId xmlns:p14="http://schemas.microsoft.com/office/powerpoint/2010/main" val="17816241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74890" y="609289"/>
            <a:ext cx="5593227" cy="400110"/>
          </a:xfrm>
          <a:prstGeom prst="rect">
            <a:avLst/>
          </a:prstGeom>
        </p:spPr>
        <p:txBody>
          <a:bodyPr wrap="square">
            <a:spAutoFit/>
          </a:bodyPr>
          <a:lstStyle/>
          <a:p>
            <a:pPr algn="r" rtl="1"/>
            <a:r>
              <a:rPr lang="fa-IR" sz="2000" dirty="0">
                <a:cs typeface="B Titr" panose="00000700000000000000" pitchFamily="2" charset="-78"/>
              </a:rPr>
              <a:t>هکر های کلاه سفید چه کار هایی انجام می دهند؟</a:t>
            </a:r>
            <a:endParaRPr lang="en-US" sz="2000" dirty="0">
              <a:cs typeface="B Titr" panose="00000700000000000000" pitchFamily="2" charset="-78"/>
            </a:endParaRPr>
          </a:p>
        </p:txBody>
      </p:sp>
      <p:sp>
        <p:nvSpPr>
          <p:cNvPr id="4" name="Rectangle 3"/>
          <p:cNvSpPr/>
          <p:nvPr/>
        </p:nvSpPr>
        <p:spPr>
          <a:xfrm>
            <a:off x="5959676" y="1655406"/>
            <a:ext cx="5593227"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کمک به پیروی شرکت ها از قوانین</a:t>
            </a:r>
          </a:p>
          <a:p>
            <a:pPr algn="justLow" rtl="1">
              <a:lnSpc>
                <a:spcPct val="250000"/>
              </a:lnSpc>
            </a:pPr>
            <a:r>
              <a:rPr lang="fa-IR" dirty="0">
                <a:latin typeface="Times New Roman" panose="02020603050405020304" pitchFamily="18" charset="0"/>
                <a:cs typeface="B Nazanin" panose="00000400000000000000" pitchFamily="2" charset="-78"/>
              </a:rPr>
              <a:t>سازمان هایی که با اطلاعات حساس کاربران سروکار دارند باید از دستورالعمل های امنیتی پیروی کنند. هکر های کلاه سفید مطمئن می شوند که شرکت ها از جدیدترین قوانین و استاندارد های امنیتی که برای هر سازمان ضروری است پیروی می کنند. با این کار به سازمان ها کمک می کنند تا اعتماد کاربران را حفظ کنند و از جریمه های عدم رعایت قوانین جلوگیری کنند.</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86DB3F35-B20F-80C1-69D2-CCEB9DE14D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987" y="1009399"/>
            <a:ext cx="5456903" cy="5456903"/>
          </a:xfrm>
          <a:prstGeom prst="rect">
            <a:avLst/>
          </a:prstGeom>
        </p:spPr>
      </p:pic>
    </p:spTree>
    <p:extLst>
      <p:ext uri="{BB962C8B-B14F-4D97-AF65-F5344CB8AC3E}">
        <p14:creationId xmlns:p14="http://schemas.microsoft.com/office/powerpoint/2010/main" val="19904617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74890" y="609289"/>
            <a:ext cx="5563731" cy="400110"/>
          </a:xfrm>
          <a:prstGeom prst="rect">
            <a:avLst/>
          </a:prstGeom>
        </p:spPr>
        <p:txBody>
          <a:bodyPr wrap="square">
            <a:spAutoFit/>
          </a:bodyPr>
          <a:lstStyle/>
          <a:p>
            <a:pPr algn="r" rtl="1"/>
            <a:r>
              <a:rPr lang="fa-IR" sz="2000" dirty="0">
                <a:cs typeface="B Titr" panose="00000700000000000000" pitchFamily="2" charset="-78"/>
              </a:rPr>
              <a:t>هکر های کلاه سفید چه کار هایی انجام می دهند؟</a:t>
            </a:r>
            <a:endParaRPr lang="en-US" sz="2000" dirty="0">
              <a:cs typeface="B Titr" panose="00000700000000000000" pitchFamily="2" charset="-78"/>
            </a:endParaRPr>
          </a:p>
        </p:txBody>
      </p:sp>
      <p:sp>
        <p:nvSpPr>
          <p:cNvPr id="3" name="Rectangle 2"/>
          <p:cNvSpPr/>
          <p:nvPr/>
        </p:nvSpPr>
        <p:spPr>
          <a:xfrm>
            <a:off x="285136" y="4433958"/>
            <a:ext cx="11336594"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آموزش به کاربران در خصوص امنیت سایبری</a:t>
            </a:r>
          </a:p>
          <a:p>
            <a:pPr algn="ctr" rtl="1">
              <a:lnSpc>
                <a:spcPct val="250000"/>
              </a:lnSpc>
            </a:pPr>
            <a:r>
              <a:rPr lang="fa-IR" dirty="0">
                <a:latin typeface="Times New Roman" panose="02020603050405020304" pitchFamily="18" charset="0"/>
                <a:cs typeface="B Nazanin" panose="00000400000000000000" pitchFamily="2" charset="-78"/>
              </a:rPr>
              <a:t>هکر های کلاه سفید معمولا محققان یا  مدرسینی هستند که در مورد نحوه تشخیص و جلوگیری از حملات سایبری به کاربران آموزش می دهند. همچنین راه کار هایی را که سازمان ها در زمان وقوع حملات نیاز است انجام دهند را ارائه می دهند.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6096000" y="1563776"/>
            <a:ext cx="4243643" cy="2870182"/>
          </a:xfrm>
          <a:prstGeom prst="flowChartInputOutput">
            <a:avLst/>
          </a:prstGeom>
        </p:spPr>
      </p:pic>
      <p:pic>
        <p:nvPicPr>
          <p:cNvPr id="6" name="Picture 5"/>
          <p:cNvPicPr>
            <a:picLocks noChangeAspect="1"/>
          </p:cNvPicPr>
          <p:nvPr/>
        </p:nvPicPr>
        <p:blipFill>
          <a:blip r:embed="rId3"/>
          <a:stretch>
            <a:fillRect/>
          </a:stretch>
        </p:blipFill>
        <p:spPr>
          <a:xfrm>
            <a:off x="1513109" y="1563776"/>
            <a:ext cx="5467014" cy="2870182"/>
          </a:xfrm>
          <a:prstGeom prst="flowChartInputOutput">
            <a:avLst/>
          </a:prstGeom>
        </p:spPr>
      </p:pic>
    </p:spTree>
    <p:extLst>
      <p:ext uri="{BB962C8B-B14F-4D97-AF65-F5344CB8AC3E}">
        <p14:creationId xmlns:p14="http://schemas.microsoft.com/office/powerpoint/2010/main" val="16472420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55226" y="619121"/>
            <a:ext cx="5639934" cy="400110"/>
          </a:xfrm>
          <a:prstGeom prst="rect">
            <a:avLst/>
          </a:prstGeom>
        </p:spPr>
        <p:txBody>
          <a:bodyPr wrap="square">
            <a:spAutoFit/>
          </a:bodyPr>
          <a:lstStyle/>
          <a:p>
            <a:pPr algn="r" rtl="1"/>
            <a:r>
              <a:rPr lang="fa-IR" sz="2000" dirty="0">
                <a:cs typeface="B Titr" panose="00000700000000000000" pitchFamily="2" charset="-78"/>
              </a:rPr>
              <a:t>ابزارها و تکنیک‌ها</a:t>
            </a:r>
            <a:endParaRPr lang="en-US" sz="2000" dirty="0">
              <a:cs typeface="B Titr" panose="00000700000000000000" pitchFamily="2" charset="-78"/>
            </a:endParaRPr>
          </a:p>
        </p:txBody>
      </p:sp>
      <p:sp>
        <p:nvSpPr>
          <p:cNvPr id="3" name="Rectangle 2"/>
          <p:cNvSpPr/>
          <p:nvPr/>
        </p:nvSpPr>
        <p:spPr>
          <a:xfrm>
            <a:off x="5555225" y="1262797"/>
            <a:ext cx="6095999" cy="4143442"/>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هکرهای کلاه سفید و به خصوص آن دسته از هکرهایی که تست نفوذپذیری انجام می‌دهند، از همان تکنیک‌هایی استفاده می‌کنند که یک هکر کلاه مشکی برای پرده برداشتن از آسیب‌پذیری‌های امنیتی به کار می‌بندد. تست نفوذپذیری شامل جمع‌آوری اطلاعات راجع به هدف تست –مانند یک شبکه یا یک اپلیکیشن تحت وب-، شناسایی نقاط احتمالی وجود، تلاش برای ورود از طریق همان نقاط و بعد گزارش نتایج تست می‌شود.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clrChange>
              <a:clrFrom>
                <a:srgbClr val="DFE0E5"/>
              </a:clrFrom>
              <a:clrTo>
                <a:srgbClr val="DFE0E5">
                  <a:alpha val="0"/>
                </a:srgbClr>
              </a:clrTo>
            </a:clrChange>
          </a:blip>
          <a:srcRect l="28208" t="11516" r="30119" b="5567"/>
          <a:stretch/>
        </p:blipFill>
        <p:spPr>
          <a:xfrm>
            <a:off x="363795" y="303778"/>
            <a:ext cx="4945625" cy="6250443"/>
          </a:xfrm>
          <a:prstGeom prst="rect">
            <a:avLst/>
          </a:prstGeom>
        </p:spPr>
      </p:pic>
    </p:spTree>
    <p:extLst>
      <p:ext uri="{BB962C8B-B14F-4D97-AF65-F5344CB8AC3E}">
        <p14:creationId xmlns:p14="http://schemas.microsoft.com/office/powerpoint/2010/main" val="30701714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53548" y="609289"/>
            <a:ext cx="5462304" cy="400110"/>
          </a:xfrm>
          <a:prstGeom prst="rect">
            <a:avLst/>
          </a:prstGeom>
        </p:spPr>
        <p:txBody>
          <a:bodyPr wrap="square">
            <a:spAutoFit/>
          </a:bodyPr>
          <a:lstStyle/>
          <a:p>
            <a:pPr algn="r" rtl="1"/>
            <a:r>
              <a:rPr lang="fa-IR" sz="2000" dirty="0">
                <a:cs typeface="B Titr" panose="00000700000000000000" pitchFamily="2" charset="-78"/>
              </a:rPr>
              <a:t>ابزارها و تکنیک‌ها</a:t>
            </a:r>
            <a:endParaRPr lang="en-US" sz="2000" dirty="0">
              <a:cs typeface="B Titr" panose="00000700000000000000" pitchFamily="2" charset="-78"/>
            </a:endParaRPr>
          </a:p>
        </p:txBody>
      </p:sp>
      <p:sp>
        <p:nvSpPr>
          <p:cNvPr id="3" name="Rectangle 2"/>
          <p:cNvSpPr/>
          <p:nvPr/>
        </p:nvSpPr>
        <p:spPr>
          <a:xfrm>
            <a:off x="369426" y="1750900"/>
            <a:ext cx="4704279" cy="4143442"/>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یک هکر اخلاق‌مدار ممکن است از استراتژی‌های دیگری مانند ارسال ایمیل دسته‌جمعی برای کارمندان یک شرکت و تلاش برای فیشینگ اطلاعات حساس یا حتی رخنه فیزیکی به سیستم‌ها استفاده کند. در این موارد که شکلی افراطی به خود می‌گیرند، ممکن است تنها کارمندان رده‌بالای یک شرکت از تلاش او برای رخنه به سیستم‌ها باخبر باشند.</a:t>
            </a:r>
            <a:endParaRPr lang="en-US" dirty="0">
              <a:latin typeface="Times New Roman" panose="02020603050405020304" pitchFamily="18" charset="0"/>
              <a:cs typeface="B Nazanin" panose="00000400000000000000" pitchFamily="2" charset="-78"/>
            </a:endParaRPr>
          </a:p>
        </p:txBody>
      </p:sp>
      <p:sp>
        <p:nvSpPr>
          <p:cNvPr id="5" name="Rectangle: Rounded Corners 4">
            <a:extLst>
              <a:ext uri="{FF2B5EF4-FFF2-40B4-BE49-F238E27FC236}">
                <a16:creationId xmlns:a16="http://schemas.microsoft.com/office/drawing/2014/main" id="{360F50BA-C280-A439-47BB-5E472A357BAD}"/>
              </a:ext>
            </a:extLst>
          </p:cNvPr>
          <p:cNvSpPr/>
          <p:nvPr/>
        </p:nvSpPr>
        <p:spPr>
          <a:xfrm>
            <a:off x="5915556" y="2570455"/>
            <a:ext cx="2159803" cy="2104783"/>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AFEEECA1-53E4-964B-6E58-CAC70D3790A3}"/>
              </a:ext>
            </a:extLst>
          </p:cNvPr>
          <p:cNvPicPr>
            <a:picLocks noChangeAspect="1"/>
          </p:cNvPicPr>
          <p:nvPr/>
        </p:nvPicPr>
        <p:blipFill>
          <a:blip r:embed="rId2"/>
          <a:stretch>
            <a:fillRect/>
          </a:stretch>
        </p:blipFill>
        <p:spPr>
          <a:xfrm>
            <a:off x="6394431" y="2282296"/>
            <a:ext cx="5237130" cy="2982709"/>
          </a:xfrm>
          <a:prstGeom prst="hexagon">
            <a:avLst/>
          </a:prstGeom>
        </p:spPr>
      </p:pic>
    </p:spTree>
    <p:extLst>
      <p:ext uri="{BB962C8B-B14F-4D97-AF65-F5344CB8AC3E}">
        <p14:creationId xmlns:p14="http://schemas.microsoft.com/office/powerpoint/2010/main" val="4106746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609289"/>
            <a:ext cx="5053935" cy="400110"/>
          </a:xfrm>
          <a:prstGeom prst="rect">
            <a:avLst/>
          </a:prstGeom>
        </p:spPr>
        <p:txBody>
          <a:bodyPr wrap="square">
            <a:spAutoFit/>
          </a:bodyPr>
          <a:lstStyle/>
          <a:p>
            <a:pPr algn="r" rtl="1"/>
            <a:r>
              <a:rPr lang="fa-IR" sz="2000" dirty="0">
                <a:cs typeface="B Titr" panose="00000700000000000000" pitchFamily="2" charset="-78"/>
              </a:rPr>
              <a:t>تبدیل شدن به هکر کلاه سفید</a:t>
            </a:r>
            <a:endParaRPr lang="en-US" sz="2000" dirty="0">
              <a:cs typeface="B Titr" panose="00000700000000000000" pitchFamily="2" charset="-78"/>
            </a:endParaRPr>
          </a:p>
        </p:txBody>
      </p:sp>
      <p:sp>
        <p:nvSpPr>
          <p:cNvPr id="3" name="Rectangle 2"/>
          <p:cNvSpPr/>
          <p:nvPr/>
        </p:nvSpPr>
        <p:spPr>
          <a:xfrm>
            <a:off x="526026" y="1268557"/>
            <a:ext cx="11139948" cy="4835939"/>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برخی از هکرهای کلاه سفید قبلا هکرهایی کلاه مشکی بوده‌اند که با پا به سن گذاشتن‌، پایبندی بیشتری به رویکردهای اخلاقی یافته‌اند. برخی دیگر هم بعد از اینکه به دام قانون افتاده‌اند تصمیم گرفته‌اند علاقه خود را به شکلی دنبال کنند که دیگر در خطر مجازات قضایی نباشند.</a:t>
            </a:r>
          </a:p>
          <a:p>
            <a:pPr algn="ctr" rtl="1">
              <a:lnSpc>
                <a:spcPct val="250000"/>
              </a:lnSpc>
            </a:pPr>
            <a:r>
              <a:rPr lang="fa-IR" dirty="0">
                <a:latin typeface="Times New Roman" panose="02020603050405020304" pitchFamily="18" charset="0"/>
                <a:cs typeface="B Nazanin" panose="00000400000000000000" pitchFamily="2" charset="-78"/>
              </a:rPr>
              <a:t>مدارک مختلف در زمینه‌هایی نظیر علوم کامپیوتر، امنیت اطلاعات و ریاضی می‌تواند یک پس‌زمینه عالی برای کسی باشد که هک کلاه سفید را به عنوان شغل اصلی خود انتخاب کرده. </a:t>
            </a:r>
            <a:endParaRPr lang="en-US" dirty="0">
              <a:latin typeface="Times New Roman" panose="02020603050405020304" pitchFamily="18" charset="0"/>
              <a:cs typeface="B Nazanin" panose="00000400000000000000" pitchFamily="2" charset="-78"/>
            </a:endParaRPr>
          </a:p>
          <a:p>
            <a:pPr algn="ctr" rtl="1">
              <a:lnSpc>
                <a:spcPct val="250000"/>
              </a:lnSpc>
            </a:pPr>
            <a:r>
              <a:rPr lang="fa-IR" dirty="0">
                <a:latin typeface="Times New Roman" panose="02020603050405020304" pitchFamily="18" charset="0"/>
                <a:cs typeface="B Nazanin" panose="00000400000000000000" pitchFamily="2" charset="-78"/>
              </a:rPr>
              <a:t>فرادی که به این حوزه علاقه دارند می‌توانند جوازهایی مانند «هکر اخلاق‌مدار تایید شده» ( </a:t>
            </a:r>
            <a:r>
              <a:rPr lang="en-US" dirty="0">
                <a:latin typeface="Times New Roman" panose="02020603050405020304" pitchFamily="18" charset="0"/>
                <a:cs typeface="B Nazanin" panose="00000400000000000000" pitchFamily="2" charset="-78"/>
              </a:rPr>
              <a:t>CEH</a:t>
            </a:r>
            <a:r>
              <a:rPr lang="fa-IR" dirty="0">
                <a:latin typeface="Times New Roman" panose="02020603050405020304" pitchFamily="18" charset="0"/>
                <a:cs typeface="B Nazanin" panose="00000400000000000000" pitchFamily="2" charset="-78"/>
              </a:rPr>
              <a:t>) را از سازمان‌هایی نظیر </a:t>
            </a:r>
            <a:r>
              <a:rPr lang="en-US" dirty="0">
                <a:latin typeface="Times New Roman" panose="02020603050405020304" pitchFamily="18" charset="0"/>
                <a:cs typeface="B Nazanin" panose="00000400000000000000" pitchFamily="2" charset="-78"/>
              </a:rPr>
              <a:t>EC-Council </a:t>
            </a:r>
            <a:r>
              <a:rPr lang="fa-IR" dirty="0">
                <a:latin typeface="Times New Roman" panose="02020603050405020304" pitchFamily="18" charset="0"/>
                <a:cs typeface="B Nazanin" panose="00000400000000000000" pitchFamily="2" charset="-78"/>
              </a:rPr>
              <a:t>یا </a:t>
            </a:r>
            <a:r>
              <a:rPr lang="en-US" dirty="0">
                <a:latin typeface="Times New Roman" panose="02020603050405020304" pitchFamily="18" charset="0"/>
                <a:cs typeface="B Nazanin" panose="00000400000000000000" pitchFamily="2" charset="-78"/>
              </a:rPr>
              <a:t>GIAC </a:t>
            </a:r>
            <a:r>
              <a:rPr lang="fa-IR" dirty="0">
                <a:latin typeface="Times New Roman" panose="02020603050405020304" pitchFamily="18" charset="0"/>
                <a:cs typeface="B Nazanin" panose="00000400000000000000" pitchFamily="2" charset="-78"/>
              </a:rPr>
              <a:t>دریافت کنند. مدارک دیگری مانند «جواز امنیت اساسی»، «تستر نفوذ‌پذیری </a:t>
            </a:r>
            <a:r>
              <a:rPr lang="en-US" dirty="0">
                <a:latin typeface="Times New Roman" panose="02020603050405020304" pitchFamily="18" charset="0"/>
                <a:cs typeface="B Nazanin" panose="00000400000000000000" pitchFamily="2" charset="-78"/>
              </a:rPr>
              <a:t>GIAC»، «</a:t>
            </a:r>
            <a:r>
              <a:rPr lang="fa-IR" dirty="0">
                <a:latin typeface="Times New Roman" panose="02020603050405020304" pitchFamily="18" charset="0"/>
                <a:cs typeface="B Nazanin" panose="00000400000000000000" pitchFamily="2" charset="-78"/>
              </a:rPr>
              <a:t>محقق اکسپلویت </a:t>
            </a:r>
            <a:r>
              <a:rPr lang="en-US" dirty="0">
                <a:latin typeface="Times New Roman" panose="02020603050405020304" pitchFamily="18" charset="0"/>
                <a:cs typeface="B Nazanin" panose="00000400000000000000" pitchFamily="2" charset="-78"/>
              </a:rPr>
              <a:t>GIAC» </a:t>
            </a:r>
            <a:r>
              <a:rPr lang="fa-IR" dirty="0">
                <a:latin typeface="Times New Roman" panose="02020603050405020304" pitchFamily="18" charset="0"/>
                <a:cs typeface="B Nazanin" panose="00000400000000000000" pitchFamily="2" charset="-78"/>
              </a:rPr>
              <a:t>و «تستر پیشرفته نفوذ‌پذیری </a:t>
            </a:r>
            <a:r>
              <a:rPr lang="en-US" dirty="0">
                <a:latin typeface="Times New Roman" panose="02020603050405020304" pitchFamily="18" charset="0"/>
                <a:cs typeface="B Nazanin" panose="00000400000000000000" pitchFamily="2" charset="-78"/>
              </a:rPr>
              <a:t>GIAC» </a:t>
            </a:r>
            <a:r>
              <a:rPr lang="fa-IR" dirty="0">
                <a:latin typeface="Times New Roman" panose="02020603050405020304" pitchFamily="18" charset="0"/>
                <a:cs typeface="B Nazanin" panose="00000400000000000000" pitchFamily="2" charset="-78"/>
              </a:rPr>
              <a:t>هم همگی از اعتبار فراوان برخوردار هستند.</a:t>
            </a:r>
          </a:p>
        </p:txBody>
      </p:sp>
    </p:spTree>
    <p:extLst>
      <p:ext uri="{BB962C8B-B14F-4D97-AF65-F5344CB8AC3E}">
        <p14:creationId xmlns:p14="http://schemas.microsoft.com/office/powerpoint/2010/main" val="19114850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73213" y="609289"/>
            <a:ext cx="5483541" cy="400110"/>
          </a:xfrm>
          <a:prstGeom prst="rect">
            <a:avLst/>
          </a:prstGeom>
        </p:spPr>
        <p:txBody>
          <a:bodyPr wrap="square">
            <a:spAutoFit/>
          </a:bodyPr>
          <a:lstStyle/>
          <a:p>
            <a:pPr algn="r" rtl="1"/>
            <a:r>
              <a:rPr lang="fa-IR" sz="2000" dirty="0">
                <a:cs typeface="B Titr" panose="00000700000000000000" pitchFamily="2" charset="-78"/>
              </a:rPr>
              <a:t>مشکلات قانونی هکرهای کلاه سفید</a:t>
            </a:r>
            <a:endParaRPr lang="en-US" sz="2000" dirty="0">
              <a:cs typeface="B Titr" panose="00000700000000000000" pitchFamily="2" charset="-78"/>
            </a:endParaRPr>
          </a:p>
        </p:txBody>
      </p:sp>
      <p:sp>
        <p:nvSpPr>
          <p:cNvPr id="3" name="Rectangle 2"/>
          <p:cNvSpPr/>
          <p:nvPr/>
        </p:nvSpPr>
        <p:spPr>
          <a:xfrm>
            <a:off x="432619" y="1253832"/>
            <a:ext cx="11326762"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تفاوت بنیادین میان کلاه سفیدان و کلاه مشکی‌ها به دریافت جواز و مقاصد بازمی‌گردد. هکر کلاه سفید بدون اجازه یک کمپانی وارد سیستم‌هایش نمی‌‌شود و ضمنا آسیب‌پذیری‌ها را به شکلی مسئولیت‌پذیرانه اطلاع می‌دهد. یک هکر کلاه مشکی نه جواز لازم را دارد و نه مقاصد اخلاقی درست را و معمولا آسیب‌پذیری‌ها را به شکلی مسئولیت‌پذیرانه اطلاع نمی‌دهد؛ مگر اینکه انگیزه‌هایی مالی یا قانونی داشته باشد.</a:t>
            </a:r>
          </a:p>
          <a:p>
            <a:pPr algn="justLow" rtl="1">
              <a:lnSpc>
                <a:spcPct val="250000"/>
              </a:lnSpc>
            </a:pPr>
            <a:r>
              <a:rPr lang="fa-IR" dirty="0">
                <a:latin typeface="Times New Roman" panose="02020603050405020304" pitchFamily="18" charset="0"/>
                <a:cs typeface="B Nazanin" panose="00000400000000000000" pitchFamily="2" charset="-78"/>
              </a:rPr>
              <a:t>با این همه، هکرهای کلاه سفید و کلاه مشکی عمدتا از ابزارها و تکنیک‌هایی یکسان استفاده می‌کنند و همین می‌تواند شرایط‌های قانونی پیچیده‌ای برای هکرهای اخلاق‌مدار رقم بزند.</a:t>
            </a:r>
            <a:endParaRPr lang="en-US" dirty="0">
              <a:latin typeface="Times New Roman" panose="02020603050405020304" pitchFamily="18" charset="0"/>
              <a:cs typeface="B Nazanin" panose="00000400000000000000" pitchFamily="2" charset="-78"/>
            </a:endParaRPr>
          </a:p>
        </p:txBody>
      </p:sp>
      <p:grpSp>
        <p:nvGrpSpPr>
          <p:cNvPr id="9" name="Group 8">
            <a:extLst>
              <a:ext uri="{FF2B5EF4-FFF2-40B4-BE49-F238E27FC236}">
                <a16:creationId xmlns:a16="http://schemas.microsoft.com/office/drawing/2014/main" id="{61179A4B-CA86-D410-9F98-590D58F715FF}"/>
              </a:ext>
            </a:extLst>
          </p:cNvPr>
          <p:cNvGrpSpPr/>
          <p:nvPr/>
        </p:nvGrpSpPr>
        <p:grpSpPr>
          <a:xfrm>
            <a:off x="631807" y="4409767"/>
            <a:ext cx="9324017" cy="1986427"/>
            <a:chOff x="646555" y="1537749"/>
            <a:chExt cx="10898890" cy="2321944"/>
          </a:xfrm>
        </p:grpSpPr>
        <p:sp>
          <p:nvSpPr>
            <p:cNvPr id="4" name="Rectangle: Rounded Corners 3">
              <a:extLst>
                <a:ext uri="{FF2B5EF4-FFF2-40B4-BE49-F238E27FC236}">
                  <a16:creationId xmlns:a16="http://schemas.microsoft.com/office/drawing/2014/main" id="{44223A90-EF61-355F-3443-2D6E5761F29A}"/>
                </a:ext>
              </a:extLst>
            </p:cNvPr>
            <p:cNvSpPr/>
            <p:nvPr/>
          </p:nvSpPr>
          <p:spPr>
            <a:xfrm>
              <a:off x="1965723" y="1639143"/>
              <a:ext cx="2174553" cy="2119157"/>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B17D88ED-F060-5CA8-1261-1A29C21F98EB}"/>
                </a:ext>
              </a:extLst>
            </p:cNvPr>
            <p:cNvSpPr/>
            <p:nvPr/>
          </p:nvSpPr>
          <p:spPr>
            <a:xfrm>
              <a:off x="7850786" y="1689839"/>
              <a:ext cx="2174553" cy="2119157"/>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0208E6F-6F3D-811A-40F1-DA7A344107D1}"/>
                </a:ext>
              </a:extLst>
            </p:cNvPr>
            <p:cNvPicPr>
              <a:picLocks noChangeAspect="1"/>
            </p:cNvPicPr>
            <p:nvPr/>
          </p:nvPicPr>
          <p:blipFill>
            <a:blip r:embed="rId2"/>
            <a:stretch>
              <a:fillRect/>
            </a:stretch>
          </p:blipFill>
          <p:spPr>
            <a:xfrm>
              <a:off x="3356466" y="1537749"/>
              <a:ext cx="5581597" cy="2321944"/>
            </a:xfrm>
            <a:prstGeom prst="roundRect">
              <a:avLst/>
            </a:prstGeom>
          </p:spPr>
        </p:pic>
        <p:pic>
          <p:nvPicPr>
            <p:cNvPr id="7" name="Picture 6">
              <a:extLst>
                <a:ext uri="{FF2B5EF4-FFF2-40B4-BE49-F238E27FC236}">
                  <a16:creationId xmlns:a16="http://schemas.microsoft.com/office/drawing/2014/main" id="{FE92A780-8FF6-06B9-4549-9D8E691DE4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41528" y="1546763"/>
              <a:ext cx="2303917" cy="2303917"/>
            </a:xfrm>
            <a:prstGeom prst="roundRect">
              <a:avLst/>
            </a:prstGeom>
          </p:spPr>
        </p:pic>
        <p:pic>
          <p:nvPicPr>
            <p:cNvPr id="8" name="Picture 7">
              <a:extLst>
                <a:ext uri="{FF2B5EF4-FFF2-40B4-BE49-F238E27FC236}">
                  <a16:creationId xmlns:a16="http://schemas.microsoft.com/office/drawing/2014/main" id="{FBF03246-03F5-BDDF-B9FD-DFD154149E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6555" y="1537749"/>
              <a:ext cx="2406445" cy="2321944"/>
            </a:xfrm>
            <a:prstGeom prst="roundRect">
              <a:avLst/>
            </a:prstGeom>
          </p:spPr>
        </p:pic>
      </p:grpSp>
    </p:spTree>
    <p:extLst>
      <p:ext uri="{BB962C8B-B14F-4D97-AF65-F5344CB8AC3E}">
        <p14:creationId xmlns:p14="http://schemas.microsoft.com/office/powerpoint/2010/main" val="40967550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84723" y="628954"/>
            <a:ext cx="5544787" cy="400110"/>
          </a:xfrm>
          <a:prstGeom prst="rect">
            <a:avLst/>
          </a:prstGeom>
        </p:spPr>
        <p:txBody>
          <a:bodyPr wrap="square">
            <a:spAutoFit/>
          </a:bodyPr>
          <a:lstStyle/>
          <a:p>
            <a:pPr algn="r" rtl="1"/>
            <a:r>
              <a:rPr lang="fa-IR" sz="2000" dirty="0">
                <a:cs typeface="B Titr" panose="00000700000000000000" pitchFamily="2" charset="-78"/>
              </a:rPr>
              <a:t>مشکلات قانونی هکرهای کلاه سفید</a:t>
            </a:r>
            <a:endParaRPr lang="en-US" sz="2000" dirty="0">
              <a:cs typeface="B Titr" panose="00000700000000000000" pitchFamily="2" charset="-78"/>
            </a:endParaRPr>
          </a:p>
        </p:txBody>
      </p:sp>
      <p:sp>
        <p:nvSpPr>
          <p:cNvPr id="4" name="Rectangle 3"/>
          <p:cNvSpPr/>
          <p:nvPr/>
        </p:nvSpPr>
        <p:spPr>
          <a:xfrm>
            <a:off x="505906" y="1393107"/>
            <a:ext cx="5338713"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برای مثال، برای اینکه یک هکر اخلاق‌مدار بتواند به شکلی همه‌جانبه امنیت یک کمپانی را به بوته آزمایش بگذارد، نه‌تنها به صورت مستقیم باید به سیستم کمپانی دسترسی باید، بلکه ممکن است نیازمند رخنه از طریق سیستم‌های شرکای تجاری نیز باشد. اگر شرکتی که خواستار تست نفوذ‌پذیری شده از پیش شرکای تجاری‌اش را در جریان این کار قرار ندهد، هکر کلاه سفید در نهایت به شکلی غیر قانونی وارد سیستم‌های شرکا شده است.</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B154D258-025B-B9EA-2454-5E77D2DFB046}"/>
              </a:ext>
            </a:extLst>
          </p:cNvPr>
          <p:cNvPicPr>
            <a:picLocks noChangeAspect="1"/>
          </p:cNvPicPr>
          <p:nvPr/>
        </p:nvPicPr>
        <p:blipFill rotWithShape="1">
          <a:blip r:embed="rId2">
            <a:extLst>
              <a:ext uri="{28A0092B-C50C-407E-A947-70E740481C1C}">
                <a14:useLocalDpi xmlns:a14="http://schemas.microsoft.com/office/drawing/2010/main" val="0"/>
              </a:ext>
            </a:extLst>
          </a:blip>
          <a:srcRect l="30736" t="18117" r="26260" b="14893"/>
          <a:stretch/>
        </p:blipFill>
        <p:spPr>
          <a:xfrm>
            <a:off x="7000971" y="1799305"/>
            <a:ext cx="4685123" cy="3967316"/>
          </a:xfrm>
          <a:prstGeom prst="rect">
            <a:avLst/>
          </a:prstGeom>
        </p:spPr>
      </p:pic>
    </p:spTree>
    <p:extLst>
      <p:ext uri="{BB962C8B-B14F-4D97-AF65-F5344CB8AC3E}">
        <p14:creationId xmlns:p14="http://schemas.microsoft.com/office/powerpoint/2010/main" val="38038921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84723" y="619121"/>
            <a:ext cx="5562199" cy="400110"/>
          </a:xfrm>
          <a:prstGeom prst="rect">
            <a:avLst/>
          </a:prstGeom>
        </p:spPr>
        <p:txBody>
          <a:bodyPr wrap="square">
            <a:spAutoFit/>
          </a:bodyPr>
          <a:lstStyle/>
          <a:p>
            <a:pPr algn="r" rtl="1"/>
            <a:r>
              <a:rPr lang="fa-IR" sz="2000" dirty="0">
                <a:cs typeface="B Titr" panose="00000700000000000000" pitchFamily="2" charset="-78"/>
              </a:rPr>
              <a:t>مشکلات قانونی هکرهای کلاه سفید</a:t>
            </a:r>
            <a:endParaRPr lang="en-US" sz="2000" dirty="0">
              <a:cs typeface="B Titr" panose="00000700000000000000" pitchFamily="2" charset="-78"/>
            </a:endParaRPr>
          </a:p>
        </p:txBody>
      </p:sp>
      <p:sp>
        <p:nvSpPr>
          <p:cNvPr id="3" name="Rectangle 2"/>
          <p:cNvSpPr/>
          <p:nvPr/>
        </p:nvSpPr>
        <p:spPr>
          <a:xfrm>
            <a:off x="317804" y="4541915"/>
            <a:ext cx="11556391"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از سوی دیگر، اگر یک هکر اخلاق‌مدار توانسته باشد به اطلاعاتی حساس –مانند دیتای مصرف‌کنندگان- دسترسی یابد، وظیفه دارد که موضوع را به کمپانی مسئول آن دیتا قرار دهد. اما این لزوما بدان معنا نیست که مصرف‌کننده هم از نشر اطلاعات مربوط به خود باخبر می‌شود. این یعنی هکر مورد نظر، اطلاعات شخصی آن مشتری را رصد کرده است.</a:t>
            </a:r>
            <a:endParaRPr lang="en-US" dirty="0">
              <a:latin typeface="Times New Roman" panose="02020603050405020304" pitchFamily="18" charset="0"/>
              <a:cs typeface="B Nazanin" panose="00000400000000000000" pitchFamily="2" charset="-78"/>
            </a:endParaRPr>
          </a:p>
        </p:txBody>
      </p:sp>
      <p:pic>
        <p:nvPicPr>
          <p:cNvPr id="5" name="Picture 4">
            <a:extLst>
              <a:ext uri="{FF2B5EF4-FFF2-40B4-BE49-F238E27FC236}">
                <a16:creationId xmlns:a16="http://schemas.microsoft.com/office/drawing/2014/main" id="{E7295D5A-6489-18A5-C8D3-B1BE9882FBC2}"/>
              </a:ext>
            </a:extLst>
          </p:cNvPr>
          <p:cNvPicPr>
            <a:picLocks noChangeAspect="1"/>
          </p:cNvPicPr>
          <p:nvPr/>
        </p:nvPicPr>
        <p:blipFill rotWithShape="1">
          <a:blip r:embed="rId2">
            <a:extLst>
              <a:ext uri="{28A0092B-C50C-407E-A947-70E740481C1C}">
                <a14:useLocalDpi xmlns:a14="http://schemas.microsoft.com/office/drawing/2010/main" val="0"/>
              </a:ext>
            </a:extLst>
          </a:blip>
          <a:srcRect t="12791" b="9383"/>
          <a:stretch/>
        </p:blipFill>
        <p:spPr>
          <a:xfrm>
            <a:off x="2217690" y="1283110"/>
            <a:ext cx="8305800" cy="3232012"/>
          </a:xfrm>
          <a:prstGeom prst="rect">
            <a:avLst/>
          </a:prstGeom>
        </p:spPr>
      </p:pic>
    </p:spTree>
    <p:extLst>
      <p:ext uri="{BB962C8B-B14F-4D97-AF65-F5344CB8AC3E}">
        <p14:creationId xmlns:p14="http://schemas.microsoft.com/office/powerpoint/2010/main" val="19619624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53548" y="589624"/>
            <a:ext cx="5516464" cy="400110"/>
          </a:xfrm>
          <a:prstGeom prst="rect">
            <a:avLst/>
          </a:prstGeom>
        </p:spPr>
        <p:txBody>
          <a:bodyPr wrap="square">
            <a:spAutoFit/>
          </a:bodyPr>
          <a:lstStyle/>
          <a:p>
            <a:pPr algn="r" rtl="1"/>
            <a:r>
              <a:rPr lang="fa-IR" sz="2000" dirty="0">
                <a:cs typeface="B Titr" panose="00000700000000000000" pitchFamily="2" charset="-78"/>
              </a:rPr>
              <a:t>هکر کلاه سفید</a:t>
            </a:r>
            <a:endParaRPr lang="en-US" sz="2000" dirty="0">
              <a:cs typeface="B Titr" panose="00000700000000000000" pitchFamily="2" charset="-78"/>
            </a:endParaRPr>
          </a:p>
        </p:txBody>
      </p:sp>
      <p:sp>
        <p:nvSpPr>
          <p:cNvPr id="3" name="Rectangle 2"/>
          <p:cNvSpPr/>
          <p:nvPr/>
        </p:nvSpPr>
        <p:spPr>
          <a:xfrm>
            <a:off x="491613" y="1589122"/>
            <a:ext cx="5079628"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هکرهای کلاه سفید با هدف آگاهی کاربران از حفره‌ها و آسیب پذیری‌های موجود اقدام به هک می‌کنند؛ مخترع وب نیز خود جزو هکرهای کلاه سفید بوده است این دسته از هکرها معمولا توسط شرکت‌های مختلف تجاری و سازمان‌های اداری استخدام می‌شوند تا از میزان آسیب پذیری سیستم‌های مختلف گزارشاتی ارائه کنند.</a:t>
            </a:r>
            <a:endParaRPr lang="en-US" dirty="0">
              <a:latin typeface="Times New Roman" panose="02020603050405020304" pitchFamily="18" charset="0"/>
              <a:cs typeface="B Nazanin" panose="00000400000000000000" pitchFamily="2" charset="-78"/>
            </a:endParaRPr>
          </a:p>
        </p:txBody>
      </p:sp>
      <p:sp>
        <p:nvSpPr>
          <p:cNvPr id="5" name="Rectangle: Rounded Corners 4">
            <a:extLst>
              <a:ext uri="{FF2B5EF4-FFF2-40B4-BE49-F238E27FC236}">
                <a16:creationId xmlns:a16="http://schemas.microsoft.com/office/drawing/2014/main" id="{6031D80A-67BB-1CBD-6EC8-EBF229FC1442}"/>
              </a:ext>
            </a:extLst>
          </p:cNvPr>
          <p:cNvSpPr/>
          <p:nvPr/>
        </p:nvSpPr>
        <p:spPr>
          <a:xfrm>
            <a:off x="5915556" y="2570455"/>
            <a:ext cx="2159803" cy="2104783"/>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AAD955D3-0D3D-FF4D-95EA-6BFD1DE3D7F9}"/>
              </a:ext>
            </a:extLst>
          </p:cNvPr>
          <p:cNvPicPr>
            <a:picLocks noChangeAspect="1"/>
          </p:cNvPicPr>
          <p:nvPr/>
        </p:nvPicPr>
        <p:blipFill>
          <a:blip r:embed="rId2"/>
          <a:stretch>
            <a:fillRect/>
          </a:stretch>
        </p:blipFill>
        <p:spPr>
          <a:xfrm>
            <a:off x="6394431" y="2282296"/>
            <a:ext cx="5237130" cy="2982709"/>
          </a:xfrm>
          <a:prstGeom prst="hexagon">
            <a:avLst/>
          </a:prstGeom>
        </p:spPr>
      </p:pic>
    </p:spTree>
    <p:extLst>
      <p:ext uri="{BB962C8B-B14F-4D97-AF65-F5344CB8AC3E}">
        <p14:creationId xmlns:p14="http://schemas.microsoft.com/office/powerpoint/2010/main" val="10837834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A34073D8-884E-DE32-C24F-C73D7CD4D609}"/>
              </a:ext>
            </a:extLst>
          </p:cNvPr>
          <p:cNvSpPr/>
          <p:nvPr/>
        </p:nvSpPr>
        <p:spPr>
          <a:xfrm>
            <a:off x="2171956" y="3429000"/>
            <a:ext cx="2413437" cy="2351956"/>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6420465" y="633700"/>
            <a:ext cx="4699818" cy="400110"/>
          </a:xfrm>
          <a:prstGeom prst="rect">
            <a:avLst/>
          </a:prstGeom>
        </p:spPr>
        <p:txBody>
          <a:bodyPr wrap="square">
            <a:spAutoFit/>
          </a:bodyPr>
          <a:lstStyle/>
          <a:p>
            <a:pPr algn="r" rtl="1"/>
            <a:r>
              <a:rPr lang="fa-IR" sz="2000" b="1" dirty="0">
                <a:cs typeface="B Titr" panose="00000700000000000000" pitchFamily="2" charset="-78"/>
              </a:rPr>
              <a:t>سخن پایانی</a:t>
            </a:r>
            <a:endParaRPr lang="en-US" sz="2000" b="1" dirty="0">
              <a:cs typeface="B Titr" panose="00000700000000000000" pitchFamily="2" charset="-78"/>
            </a:endParaRPr>
          </a:p>
        </p:txBody>
      </p:sp>
      <p:sp>
        <p:nvSpPr>
          <p:cNvPr id="3" name="Rectangle 2"/>
          <p:cNvSpPr/>
          <p:nvPr/>
        </p:nvSpPr>
        <p:spPr>
          <a:xfrm>
            <a:off x="6664751" y="1788533"/>
            <a:ext cx="4966810" cy="3901068"/>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هکر ها می توانند به شدت شرور و یا یک قهرمان باشند که دنیا را نجات می دهند!</a:t>
            </a:r>
          </a:p>
          <a:p>
            <a:pPr algn="justLow" rtl="1">
              <a:lnSpc>
                <a:spcPct val="200000"/>
              </a:lnSpc>
            </a:pPr>
            <a:r>
              <a:rPr lang="fa-IR" dirty="0">
                <a:latin typeface="Times New Roman" panose="02020603050405020304" pitchFamily="18" charset="0"/>
                <a:cs typeface="B Nazanin" panose="00000400000000000000" pitchFamily="2" charset="-78"/>
              </a:rPr>
              <a:t>اگر از منظر دیگری فکر کنید، هکر های کلاه سیاه، سازمان امنیت سایبری را به چالش می کشند تا همواره تاکتیک های امنیتی جدیدی را ایجاد کنند. البته همه افراد بد همانگونه باقی نمی مانند، بعضی از هکر های کلاه سیاه بسیار معروف به هکر های کلاه سفید تبدیل می شوند.</a:t>
            </a:r>
            <a:endParaRPr lang="en-US" dirty="0">
              <a:latin typeface="Times New Roman" panose="02020603050405020304" pitchFamily="18" charset="0"/>
              <a:cs typeface="B Nazanin" panose="00000400000000000000" pitchFamily="2" charset="-78"/>
            </a:endParaRPr>
          </a:p>
        </p:txBody>
      </p:sp>
      <p:pic>
        <p:nvPicPr>
          <p:cNvPr id="4" name="Picture 3">
            <a:extLst>
              <a:ext uri="{FF2B5EF4-FFF2-40B4-BE49-F238E27FC236}">
                <a16:creationId xmlns:a16="http://schemas.microsoft.com/office/drawing/2014/main" id="{A658A565-318D-4ABB-12AB-011559271F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6135" y="1481778"/>
            <a:ext cx="4265972" cy="2843981"/>
          </a:xfrm>
          <a:prstGeom prst="roundRect">
            <a:avLst>
              <a:gd name="adj" fmla="val 17705"/>
            </a:avLst>
          </a:prstGeom>
        </p:spPr>
      </p:pic>
      <p:pic>
        <p:nvPicPr>
          <p:cNvPr id="5" name="Picture 4">
            <a:extLst>
              <a:ext uri="{FF2B5EF4-FFF2-40B4-BE49-F238E27FC236}">
                <a16:creationId xmlns:a16="http://schemas.microsoft.com/office/drawing/2014/main" id="{3794FA4B-E193-3B50-C9AB-8AB8B39E8D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78675" y="4581219"/>
            <a:ext cx="2717325" cy="1530760"/>
          </a:xfrm>
          <a:prstGeom prst="roundRect">
            <a:avLst/>
          </a:prstGeom>
        </p:spPr>
      </p:pic>
    </p:spTree>
    <p:extLst>
      <p:ext uri="{BB962C8B-B14F-4D97-AF65-F5344CB8AC3E}">
        <p14:creationId xmlns:p14="http://schemas.microsoft.com/office/powerpoint/2010/main" val="19974748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4032" y="1209057"/>
            <a:ext cx="3692036" cy="665823"/>
          </a:xfrm>
          <a:prstGeom prst="rect">
            <a:avLst/>
          </a:prstGeom>
        </p:spPr>
        <p:txBody>
          <a:bodyPr wrap="square">
            <a:spAutoFit/>
          </a:bodyPr>
          <a:lstStyle/>
          <a:p>
            <a:pPr algn="justLow" rtl="1">
              <a:lnSpc>
                <a:spcPct val="250000"/>
              </a:lnSpc>
            </a:pPr>
            <a:r>
              <a:rPr lang="en-US" dirty="0">
                <a:latin typeface="Times New Roman" panose="02020603050405020304" pitchFamily="18" charset="0"/>
                <a:cs typeface="B Nazanin" panose="00000400000000000000" pitchFamily="2" charset="-78"/>
              </a:rPr>
              <a:t>https://cynetco.com/white-hat-hacker/</a:t>
            </a:r>
          </a:p>
        </p:txBody>
      </p:sp>
      <p:sp>
        <p:nvSpPr>
          <p:cNvPr id="3" name="Rectangle 2"/>
          <p:cNvSpPr/>
          <p:nvPr/>
        </p:nvSpPr>
        <p:spPr>
          <a:xfrm>
            <a:off x="6646606" y="569960"/>
            <a:ext cx="4439801" cy="400110"/>
          </a:xfrm>
          <a:prstGeom prst="rect">
            <a:avLst/>
          </a:prstGeom>
        </p:spPr>
        <p:txBody>
          <a:bodyPr wrap="square">
            <a:spAutoFit/>
          </a:bodyPr>
          <a:lstStyle/>
          <a:p>
            <a:pPr algn="r" rtl="1"/>
            <a:r>
              <a:rPr lang="fa-IR" sz="2000" b="1" dirty="0">
                <a:cs typeface="B Titr" panose="00000700000000000000" pitchFamily="2" charset="-78"/>
              </a:rPr>
              <a:t>منابع :</a:t>
            </a:r>
            <a:endParaRPr lang="en-US" sz="2000" b="1" dirty="0">
              <a:cs typeface="B Titr" panose="00000700000000000000" pitchFamily="2" charset="-78"/>
            </a:endParaRPr>
          </a:p>
        </p:txBody>
      </p:sp>
      <p:sp>
        <p:nvSpPr>
          <p:cNvPr id="4" name="Rectangle 3"/>
          <p:cNvSpPr/>
          <p:nvPr/>
        </p:nvSpPr>
        <p:spPr>
          <a:xfrm>
            <a:off x="804032" y="1739998"/>
            <a:ext cx="2542106" cy="665823"/>
          </a:xfrm>
          <a:prstGeom prst="rect">
            <a:avLst/>
          </a:prstGeom>
        </p:spPr>
        <p:txBody>
          <a:bodyPr wrap="square">
            <a:spAutoFit/>
          </a:bodyPr>
          <a:lstStyle/>
          <a:p>
            <a:pPr algn="justLow" rtl="1">
              <a:lnSpc>
                <a:spcPct val="250000"/>
              </a:lnSpc>
            </a:pPr>
            <a:r>
              <a:rPr lang="en-US" dirty="0">
                <a:latin typeface="Times New Roman" panose="02020603050405020304" pitchFamily="18" charset="0"/>
                <a:cs typeface="B Nazanin" panose="00000400000000000000" pitchFamily="2" charset="-78"/>
              </a:rPr>
              <a:t>https://www.bmansoori.ir</a:t>
            </a:r>
          </a:p>
        </p:txBody>
      </p:sp>
      <p:sp>
        <p:nvSpPr>
          <p:cNvPr id="5" name="Rectangle 4"/>
          <p:cNvSpPr/>
          <p:nvPr/>
        </p:nvSpPr>
        <p:spPr>
          <a:xfrm>
            <a:off x="804032" y="2349599"/>
            <a:ext cx="2076209" cy="665823"/>
          </a:xfrm>
          <a:prstGeom prst="rect">
            <a:avLst/>
          </a:prstGeom>
        </p:spPr>
        <p:txBody>
          <a:bodyPr wrap="square">
            <a:spAutoFit/>
          </a:bodyPr>
          <a:lstStyle/>
          <a:p>
            <a:pPr algn="justLow" rtl="1">
              <a:lnSpc>
                <a:spcPct val="250000"/>
              </a:lnSpc>
            </a:pPr>
            <a:r>
              <a:rPr lang="en-US" dirty="0">
                <a:latin typeface="Times New Roman" panose="02020603050405020304" pitchFamily="18" charset="0"/>
                <a:cs typeface="B Nazanin" panose="00000400000000000000" pitchFamily="2" charset="-78"/>
              </a:rPr>
              <a:t>https://karinsoo.com</a:t>
            </a:r>
          </a:p>
        </p:txBody>
      </p:sp>
      <p:sp>
        <p:nvSpPr>
          <p:cNvPr id="6" name="Rectangle 5"/>
          <p:cNvSpPr/>
          <p:nvPr/>
        </p:nvSpPr>
        <p:spPr>
          <a:xfrm>
            <a:off x="804032" y="2959200"/>
            <a:ext cx="2627642" cy="665823"/>
          </a:xfrm>
          <a:prstGeom prst="rect">
            <a:avLst/>
          </a:prstGeom>
        </p:spPr>
        <p:txBody>
          <a:bodyPr wrap="square">
            <a:spAutoFit/>
          </a:bodyPr>
          <a:lstStyle/>
          <a:p>
            <a:pPr algn="justLow" rtl="1">
              <a:lnSpc>
                <a:spcPct val="250000"/>
              </a:lnSpc>
            </a:pPr>
            <a:r>
              <a:rPr lang="en-US" dirty="0">
                <a:latin typeface="Times New Roman" panose="02020603050405020304" pitchFamily="18" charset="0"/>
                <a:cs typeface="B Nazanin" panose="00000400000000000000" pitchFamily="2" charset="-78"/>
              </a:rPr>
              <a:t>https://mihanwebhost.com</a:t>
            </a:r>
          </a:p>
        </p:txBody>
      </p:sp>
      <p:pic>
        <p:nvPicPr>
          <p:cNvPr id="7" name="Picture Placeholder 9">
            <a:extLst>
              <a:ext uri="{FF2B5EF4-FFF2-40B4-BE49-F238E27FC236}">
                <a16:creationId xmlns:a16="http://schemas.microsoft.com/office/drawing/2014/main" id="{49614962-06E9-33D5-DC3A-19986287F85B}"/>
              </a:ext>
            </a:extLst>
          </p:cNvPr>
          <p:cNvPicPr>
            <a:picLocks noChangeAspect="1"/>
          </p:cNvPicPr>
          <p:nvPr/>
        </p:nvPicPr>
        <p:blipFill>
          <a:blip r:embed="rId2">
            <a:extLst>
              <a:ext uri="{28A0092B-C50C-407E-A947-70E740481C1C}">
                <a14:useLocalDpi xmlns:a14="http://schemas.microsoft.com/office/drawing/2010/main" val="0"/>
              </a:ext>
            </a:extLst>
          </a:blip>
          <a:srcRect l="11171" r="11171"/>
          <a:stretch>
            <a:fillRect/>
          </a:stretch>
        </p:blipFill>
        <p:spPr>
          <a:xfrm flipH="1">
            <a:off x="5047528" y="1754746"/>
            <a:ext cx="7013237" cy="4967056"/>
          </a:xfrm>
          <a:custGeom>
            <a:avLst/>
            <a:gdLst>
              <a:gd name="connsiteX0" fmla="*/ 2319080 w 8535551"/>
              <a:gd name="connsiteY0" fmla="*/ 2240 h 6045220"/>
              <a:gd name="connsiteX1" fmla="*/ 3511431 w 8535551"/>
              <a:gd name="connsiteY1" fmla="*/ 441533 h 6045220"/>
              <a:gd name="connsiteX2" fmla="*/ 3248251 w 8535551"/>
              <a:gd name="connsiteY2" fmla="*/ 3137212 h 6045220"/>
              <a:gd name="connsiteX3" fmla="*/ 2686723 w 8535551"/>
              <a:gd name="connsiteY3" fmla="*/ 4575898 h 6045220"/>
              <a:gd name="connsiteX4" fmla="*/ 4546762 w 8535551"/>
              <a:gd name="connsiteY4" fmla="*/ 4860117 h 6045220"/>
              <a:gd name="connsiteX5" fmla="*/ 5998596 w 8535551"/>
              <a:gd name="connsiteY5" fmla="*/ 4334145 h 6045220"/>
              <a:gd name="connsiteX6" fmla="*/ 7944780 w 8535551"/>
              <a:gd name="connsiteY6" fmla="*/ 4247697 h 6045220"/>
              <a:gd name="connsiteX7" fmla="*/ 8315050 w 8535551"/>
              <a:gd name="connsiteY7" fmla="*/ 4445770 h 6045220"/>
              <a:gd name="connsiteX8" fmla="*/ 8535551 w 8535551"/>
              <a:gd name="connsiteY8" fmla="*/ 4787621 h 6045220"/>
              <a:gd name="connsiteX9" fmla="*/ 8535551 w 8535551"/>
              <a:gd name="connsiteY9" fmla="*/ 5195901 h 6045220"/>
              <a:gd name="connsiteX10" fmla="*/ 8331646 w 8535551"/>
              <a:gd name="connsiteY10" fmla="*/ 5751295 h 6045220"/>
              <a:gd name="connsiteX11" fmla="*/ 8207565 w 8535551"/>
              <a:gd name="connsiteY11" fmla="*/ 6045220 h 6045220"/>
              <a:gd name="connsiteX12" fmla="*/ 0 w 8535551"/>
              <a:gd name="connsiteY12" fmla="*/ 6045220 h 6045220"/>
              <a:gd name="connsiteX13" fmla="*/ 0 w 8535551"/>
              <a:gd name="connsiteY13" fmla="*/ 1073366 h 6045220"/>
              <a:gd name="connsiteX14" fmla="*/ 669014 w 8535551"/>
              <a:gd name="connsiteY14" fmla="*/ 517972 h 6045220"/>
              <a:gd name="connsiteX15" fmla="*/ 2319080 w 8535551"/>
              <a:gd name="connsiteY15" fmla="*/ 2240 h 6045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535551" h="6045220">
                <a:moveTo>
                  <a:pt x="2319080" y="2240"/>
                </a:moveTo>
                <a:cubicBezTo>
                  <a:pt x="2754846" y="-17142"/>
                  <a:pt x="3190459" y="85957"/>
                  <a:pt x="3511431" y="441533"/>
                </a:cubicBezTo>
                <a:cubicBezTo>
                  <a:pt x="4367752" y="1389737"/>
                  <a:pt x="3350994" y="2971594"/>
                  <a:pt x="3248251" y="3137212"/>
                </a:cubicBezTo>
                <a:cubicBezTo>
                  <a:pt x="3146299" y="3302526"/>
                  <a:pt x="2494673" y="4266503"/>
                  <a:pt x="2686723" y="4575898"/>
                </a:cubicBezTo>
                <a:cubicBezTo>
                  <a:pt x="2878773" y="4885596"/>
                  <a:pt x="3940580" y="5011781"/>
                  <a:pt x="4546762" y="4860117"/>
                </a:cubicBezTo>
                <a:cubicBezTo>
                  <a:pt x="5153339" y="4708149"/>
                  <a:pt x="5998596" y="4334145"/>
                  <a:pt x="5998596" y="4334145"/>
                </a:cubicBezTo>
                <a:cubicBezTo>
                  <a:pt x="5998596" y="4334145"/>
                  <a:pt x="6847014" y="3651353"/>
                  <a:pt x="7944780" y="4247697"/>
                </a:cubicBezTo>
                <a:lnTo>
                  <a:pt x="8315050" y="4445770"/>
                </a:lnTo>
                <a:lnTo>
                  <a:pt x="8535551" y="4787621"/>
                </a:lnTo>
                <a:lnTo>
                  <a:pt x="8535551" y="5195901"/>
                </a:lnTo>
                <a:lnTo>
                  <a:pt x="8331646" y="5751295"/>
                </a:lnTo>
                <a:lnTo>
                  <a:pt x="8207565" y="6045220"/>
                </a:lnTo>
                <a:lnTo>
                  <a:pt x="0" y="6045220"/>
                </a:lnTo>
                <a:lnTo>
                  <a:pt x="0" y="1073366"/>
                </a:lnTo>
                <a:cubicBezTo>
                  <a:pt x="0" y="1073366"/>
                  <a:pt x="352487" y="695116"/>
                  <a:pt x="669014" y="517972"/>
                </a:cubicBezTo>
                <a:cubicBezTo>
                  <a:pt x="866102" y="407068"/>
                  <a:pt x="1592803" y="34542"/>
                  <a:pt x="2319080" y="2240"/>
                </a:cubicBezTo>
                <a:close/>
              </a:path>
            </a:pathLst>
          </a:custGeom>
        </p:spPr>
      </p:pic>
    </p:spTree>
    <p:extLst>
      <p:ext uri="{BB962C8B-B14F-4D97-AF65-F5344CB8AC3E}">
        <p14:creationId xmlns:p14="http://schemas.microsoft.com/office/powerpoint/2010/main" val="1397672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0E9F2C-7C68-3C2D-3490-DE450F2CBDD7}"/>
              </a:ext>
            </a:extLst>
          </p:cNvPr>
          <p:cNvSpPr/>
          <p:nvPr/>
        </p:nvSpPr>
        <p:spPr>
          <a:xfrm>
            <a:off x="-1769807" y="2828835"/>
            <a:ext cx="11356257" cy="1200329"/>
          </a:xfrm>
          <a:prstGeom prst="rect">
            <a:avLst/>
          </a:prstGeom>
        </p:spPr>
        <p:txBody>
          <a:bodyPr wrap="square">
            <a:spAutoFit/>
          </a:bodyPr>
          <a:lstStyle/>
          <a:p>
            <a:pPr algn="r" rtl="1"/>
            <a:r>
              <a:rPr lang="fa-IR" sz="7200" b="1" dirty="0">
                <a:cs typeface="B Titr" panose="00000700000000000000" pitchFamily="2" charset="-78"/>
              </a:rPr>
              <a:t>با تشکر از توجه شما عزیزان</a:t>
            </a:r>
            <a:endParaRPr lang="en-US" sz="7200" b="1" dirty="0">
              <a:cs typeface="B Titr" panose="00000700000000000000" pitchFamily="2" charset="-78"/>
            </a:endParaRPr>
          </a:p>
        </p:txBody>
      </p:sp>
    </p:spTree>
    <p:extLst>
      <p:ext uri="{BB962C8B-B14F-4D97-AF65-F5344CB8AC3E}">
        <p14:creationId xmlns:p14="http://schemas.microsoft.com/office/powerpoint/2010/main" val="3452707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1A281570-9E82-7C6C-951E-CD849AC66733}"/>
              </a:ext>
            </a:extLst>
          </p:cNvPr>
          <p:cNvSpPr/>
          <p:nvPr/>
        </p:nvSpPr>
        <p:spPr>
          <a:xfrm>
            <a:off x="789874" y="722950"/>
            <a:ext cx="5478191" cy="5338637"/>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722375" y="609289"/>
            <a:ext cx="5457890" cy="400110"/>
          </a:xfrm>
          <a:prstGeom prst="rect">
            <a:avLst/>
          </a:prstGeom>
        </p:spPr>
        <p:txBody>
          <a:bodyPr wrap="square">
            <a:spAutoFit/>
          </a:bodyPr>
          <a:lstStyle/>
          <a:p>
            <a:pPr algn="r" rtl="1"/>
            <a:r>
              <a:rPr lang="fa-IR" sz="2000" dirty="0">
                <a:cs typeface="B Titr" panose="00000700000000000000" pitchFamily="2" charset="-78"/>
              </a:rPr>
              <a:t>هکر کلاه سفید</a:t>
            </a:r>
            <a:endParaRPr lang="en-US" sz="2000" dirty="0">
              <a:cs typeface="B Titr" panose="00000700000000000000" pitchFamily="2" charset="-78"/>
            </a:endParaRPr>
          </a:p>
        </p:txBody>
      </p:sp>
      <p:sp>
        <p:nvSpPr>
          <p:cNvPr id="3" name="Rectangle 2"/>
          <p:cNvSpPr/>
          <p:nvPr/>
        </p:nvSpPr>
        <p:spPr>
          <a:xfrm>
            <a:off x="6740164" y="1256386"/>
            <a:ext cx="4933361" cy="3450945"/>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البته برخی از هکرهای کلاه سفید هم بدون کسب اجازه از شرکت‌های مختلف فعال هستند ولی قوانین را نقض نمی‌کنند و دست به اقداماتی جالب و خلاقانه می‌زنند. هکرهای کلاه سفید متخصصان و کامپیوتر دوستانی هستند که سعی می کنند مشکلات امنیتی در یک سیستم کامپیوتری را پیدا و آنها را برطرف نمایند.</a:t>
            </a:r>
            <a:endParaRPr lang="en-US" dirty="0">
              <a:latin typeface="Times New Roman" panose="02020603050405020304" pitchFamily="18" charset="0"/>
              <a:cs typeface="B Nazanin" panose="00000400000000000000" pitchFamily="2" charset="-78"/>
            </a:endParaRPr>
          </a:p>
        </p:txBody>
      </p:sp>
      <p:pic>
        <p:nvPicPr>
          <p:cNvPr id="6" name="Picture 5">
            <a:extLst>
              <a:ext uri="{FF2B5EF4-FFF2-40B4-BE49-F238E27FC236}">
                <a16:creationId xmlns:a16="http://schemas.microsoft.com/office/drawing/2014/main" id="{4F0B9B87-4BE1-8DF9-25CC-031C7A8487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511" y="1457797"/>
            <a:ext cx="4606412" cy="4606412"/>
          </a:xfrm>
          <a:prstGeom prst="roundRect">
            <a:avLst>
              <a:gd name="adj" fmla="val 8343"/>
            </a:avLst>
          </a:prstGeom>
        </p:spPr>
      </p:pic>
    </p:spTree>
    <p:extLst>
      <p:ext uri="{BB962C8B-B14F-4D97-AF65-F5344CB8AC3E}">
        <p14:creationId xmlns:p14="http://schemas.microsoft.com/office/powerpoint/2010/main" val="23155113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81368" y="628953"/>
            <a:ext cx="5372036" cy="400110"/>
          </a:xfrm>
          <a:prstGeom prst="rect">
            <a:avLst/>
          </a:prstGeom>
        </p:spPr>
        <p:txBody>
          <a:bodyPr wrap="square">
            <a:spAutoFit/>
          </a:bodyPr>
          <a:lstStyle/>
          <a:p>
            <a:pPr algn="r" rtl="1"/>
            <a:r>
              <a:rPr lang="fa-IR" sz="2000" dirty="0">
                <a:cs typeface="B Titr" panose="00000700000000000000" pitchFamily="2" charset="-78"/>
              </a:rPr>
              <a:t>هکر کلاه سفید کیست؟</a:t>
            </a:r>
            <a:endParaRPr lang="en-US" sz="2000" dirty="0">
              <a:cs typeface="B Titr" panose="00000700000000000000" pitchFamily="2" charset="-78"/>
            </a:endParaRPr>
          </a:p>
        </p:txBody>
      </p:sp>
      <p:sp>
        <p:nvSpPr>
          <p:cNvPr id="3" name="Rectangle 2"/>
          <p:cNvSpPr/>
          <p:nvPr/>
        </p:nvSpPr>
        <p:spPr>
          <a:xfrm>
            <a:off x="456294" y="4420471"/>
            <a:ext cx="11279412"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یک هکر کلاه سفید با تلاش برای ورود به سیستم، امنیت سیستم‌ها و شبکه‌ها را تست می کند. آنها هکر هستند اما از استعداد و دانش خود برای بهبود امنیت سایبری استفاده می کنند. این هکرها با تاکتیک‌هایی که هکرهای مخرب برای نفوذ به سیستم‌ها استفاده می کنند، آشنا هستند. هکرهای کلاه سفید قبل از اینکه افراد بد نفوذ و خراب کاریی را انجام دهند، سعی می کنند آسیب پذیری ها را پیدا کنند.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clrChange>
              <a:clrFrom>
                <a:srgbClr val="EFF2F7"/>
              </a:clrFrom>
              <a:clrTo>
                <a:srgbClr val="EFF2F7">
                  <a:alpha val="0"/>
                </a:srgbClr>
              </a:clrTo>
            </a:clrChange>
          </a:blip>
          <a:stretch>
            <a:fillRect/>
          </a:stretch>
        </p:blipFill>
        <p:spPr>
          <a:xfrm>
            <a:off x="2991386" y="1165021"/>
            <a:ext cx="6209227" cy="3468435"/>
          </a:xfrm>
          <a:prstGeom prst="rect">
            <a:avLst/>
          </a:prstGeom>
        </p:spPr>
      </p:pic>
    </p:spTree>
    <p:extLst>
      <p:ext uri="{BB962C8B-B14F-4D97-AF65-F5344CB8AC3E}">
        <p14:creationId xmlns:p14="http://schemas.microsoft.com/office/powerpoint/2010/main" val="20401644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06065" y="599457"/>
            <a:ext cx="5676714" cy="400110"/>
          </a:xfrm>
          <a:prstGeom prst="rect">
            <a:avLst/>
          </a:prstGeom>
        </p:spPr>
        <p:txBody>
          <a:bodyPr wrap="square">
            <a:spAutoFit/>
          </a:bodyPr>
          <a:lstStyle/>
          <a:p>
            <a:pPr algn="r" rtl="1"/>
            <a:r>
              <a:rPr lang="fa-IR" sz="2000" b="1" dirty="0">
                <a:cs typeface="B Titr" panose="00000700000000000000" pitchFamily="2" charset="-78"/>
              </a:rPr>
              <a:t>هکرهای کلاه سفید به چه مهارت‌هایی نیاز دارند؟</a:t>
            </a:r>
            <a:endParaRPr lang="en-US" sz="2000" dirty="0">
              <a:cs typeface="B Titr" panose="00000700000000000000" pitchFamily="2" charset="-78"/>
            </a:endParaRPr>
          </a:p>
        </p:txBody>
      </p:sp>
      <p:sp>
        <p:nvSpPr>
          <p:cNvPr id="4" name="Rectangle 3"/>
          <p:cNvSpPr/>
          <p:nvPr/>
        </p:nvSpPr>
        <p:spPr>
          <a:xfrm>
            <a:off x="1084488" y="1247768"/>
            <a:ext cx="10638504" cy="1373453"/>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فردی که نقش یک هکر کلاه سفید را دارد لازم است تا مهرات‌هایی ویژه نیز داشته باشد. هکرهای قانونی بیشتر به فکر کمک و تامین امنیت هستند تا بتوانند مانع ایجاد مشکلات امنیتی شوند. اما مهارت‌هایی که برای هکرهای کلاه سفید لازم است، کدام‌ها هستند؟</a:t>
            </a:r>
            <a:endParaRPr lang="en-US" dirty="0">
              <a:latin typeface="Times New Roman" panose="02020603050405020304" pitchFamily="18" charset="0"/>
              <a:cs typeface="B Nazanin" panose="00000400000000000000" pitchFamily="2" charset="-78"/>
            </a:endParaRPr>
          </a:p>
        </p:txBody>
      </p:sp>
      <p:sp>
        <p:nvSpPr>
          <p:cNvPr id="5" name="Rectangle: Rounded Corners 4">
            <a:extLst>
              <a:ext uri="{FF2B5EF4-FFF2-40B4-BE49-F238E27FC236}">
                <a16:creationId xmlns:a16="http://schemas.microsoft.com/office/drawing/2014/main" id="{1FAE5449-10C5-046B-753E-95785AB07FF0}"/>
              </a:ext>
            </a:extLst>
          </p:cNvPr>
          <p:cNvSpPr/>
          <p:nvPr/>
        </p:nvSpPr>
        <p:spPr>
          <a:xfrm>
            <a:off x="1520537" y="3429000"/>
            <a:ext cx="2159803" cy="2104783"/>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6D14083C-9794-B208-72D3-D4B4DD1D8320}"/>
              </a:ext>
            </a:extLst>
          </p:cNvPr>
          <p:cNvSpPr/>
          <p:nvPr/>
        </p:nvSpPr>
        <p:spPr>
          <a:xfrm>
            <a:off x="9022976" y="3505449"/>
            <a:ext cx="2159803" cy="2104783"/>
          </a:xfrm>
          <a:prstGeom prst="roundRect">
            <a:avLst>
              <a:gd name="adj" fmla="val 50000"/>
            </a:avLst>
          </a:prstGeom>
          <a:solidFill>
            <a:srgbClr val="5E647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DC5A00A-1AD5-6832-0B7A-02C016660F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4463" y="2869422"/>
            <a:ext cx="4603955" cy="4603955"/>
          </a:xfrm>
          <a:prstGeom prst="flowChartDecision">
            <a:avLst/>
          </a:prstGeom>
        </p:spPr>
      </p:pic>
      <p:pic>
        <p:nvPicPr>
          <p:cNvPr id="10" name="Picture 9">
            <a:extLst>
              <a:ext uri="{FF2B5EF4-FFF2-40B4-BE49-F238E27FC236}">
                <a16:creationId xmlns:a16="http://schemas.microsoft.com/office/drawing/2014/main" id="{C7B86D08-86CB-E791-E767-666ED6CF8E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0537" y="2873995"/>
            <a:ext cx="4572343" cy="4572343"/>
          </a:xfrm>
          <a:prstGeom prst="flowChartDecision">
            <a:avLst/>
          </a:prstGeom>
        </p:spPr>
      </p:pic>
    </p:spTree>
    <p:extLst>
      <p:ext uri="{BB962C8B-B14F-4D97-AF65-F5344CB8AC3E}">
        <p14:creationId xmlns:p14="http://schemas.microsoft.com/office/powerpoint/2010/main" val="1925679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74889" y="619121"/>
            <a:ext cx="5627553" cy="400110"/>
          </a:xfrm>
          <a:prstGeom prst="rect">
            <a:avLst/>
          </a:prstGeom>
        </p:spPr>
        <p:txBody>
          <a:bodyPr wrap="square">
            <a:spAutoFit/>
          </a:bodyPr>
          <a:lstStyle/>
          <a:p>
            <a:pPr algn="r" rtl="1"/>
            <a:r>
              <a:rPr lang="fa-IR" sz="2000" b="1" dirty="0">
                <a:cs typeface="B Titr" panose="00000700000000000000" pitchFamily="2" charset="-78"/>
              </a:rPr>
              <a:t>هکرهای کلاه سفید به چه مهارت‌هایی نیاز دارند؟</a:t>
            </a:r>
            <a:endParaRPr lang="en-US" sz="2000" dirty="0">
              <a:cs typeface="B Titr" panose="00000700000000000000" pitchFamily="2" charset="-78"/>
            </a:endParaRPr>
          </a:p>
        </p:txBody>
      </p:sp>
      <p:sp>
        <p:nvSpPr>
          <p:cNvPr id="3" name="Rectangle 2"/>
          <p:cNvSpPr/>
          <p:nvPr/>
        </p:nvSpPr>
        <p:spPr>
          <a:xfrm>
            <a:off x="4962073" y="1166965"/>
            <a:ext cx="6853184" cy="5528437"/>
          </a:xfrm>
          <a:prstGeom prst="rect">
            <a:avLst/>
          </a:prstGeom>
        </p:spPr>
        <p:txBody>
          <a:bodyPr wrap="square">
            <a:spAutoFit/>
          </a:bodyPr>
          <a:lstStyle/>
          <a:p>
            <a:pPr algn="justLow" rtl="1">
              <a:lnSpc>
                <a:spcPct val="250000"/>
              </a:lnSpc>
            </a:pPr>
            <a:r>
              <a:rPr lang="fa-IR" b="1" dirty="0">
                <a:latin typeface="Times New Roman" panose="02020603050405020304" pitchFamily="18" charset="0"/>
                <a:cs typeface="B Nazanin" panose="00000400000000000000" pitchFamily="2" charset="-78"/>
              </a:rPr>
              <a:t>اول: مهارت‌های مقدماتی</a:t>
            </a:r>
          </a:p>
          <a:p>
            <a:pPr algn="justLow" rtl="1">
              <a:lnSpc>
                <a:spcPct val="250000"/>
              </a:lnSpc>
            </a:pPr>
            <a:r>
              <a:rPr lang="fa-IR" dirty="0">
                <a:latin typeface="Times New Roman" panose="02020603050405020304" pitchFamily="18" charset="0"/>
                <a:cs typeface="B Nazanin" panose="00000400000000000000" pitchFamily="2" charset="-78"/>
              </a:rPr>
              <a:t>منظور از مهارت‌های مقدماتی، مهارت‌هایی است که هر هکر حتی قبل از اینکه بخواهد هک کند باید به آنها مسلط باشد.</a:t>
            </a:r>
          </a:p>
          <a:p>
            <a:pPr algn="justLow" rtl="1">
              <a:lnSpc>
                <a:spcPct val="250000"/>
              </a:lnSpc>
            </a:pPr>
            <a:r>
              <a:rPr lang="fa-IR" b="1" dirty="0">
                <a:latin typeface="Times New Roman" panose="02020603050405020304" pitchFamily="18" charset="0"/>
                <a:cs typeface="B Nazanin" panose="00000400000000000000" pitchFamily="2" charset="-78"/>
              </a:rPr>
              <a:t>مهارت‌های پایه‌ای کامپیوتر</a:t>
            </a:r>
          </a:p>
          <a:p>
            <a:pPr algn="justLow" rtl="1">
              <a:lnSpc>
                <a:spcPct val="250000"/>
              </a:lnSpc>
            </a:pPr>
            <a:r>
              <a:rPr lang="fa-IR" dirty="0">
                <a:latin typeface="Times New Roman" panose="02020603050405020304" pitchFamily="18" charset="0"/>
                <a:cs typeface="B Nazanin" panose="00000400000000000000" pitchFamily="2" charset="-78"/>
              </a:rPr>
              <a:t>هکرهای کلاه سفید بدون شک نیاز به مهارت‌های پایه‌ای کامپیوتر دارند. این مهارت‌ها البته چیزی شبیه به ساخت یک فایل </a:t>
            </a:r>
            <a:r>
              <a:rPr lang="en-US" dirty="0">
                <a:latin typeface="Times New Roman" panose="02020603050405020304" pitchFamily="18" charset="0"/>
                <a:cs typeface="B Nazanin" panose="00000400000000000000" pitchFamily="2" charset="-78"/>
              </a:rPr>
              <a:t> Word </a:t>
            </a:r>
            <a:r>
              <a:rPr lang="fa-IR" dirty="0">
                <a:latin typeface="Times New Roman" panose="02020603050405020304" pitchFamily="18" charset="0"/>
                <a:cs typeface="B Nazanin" panose="00000400000000000000" pitchFamily="2" charset="-78"/>
              </a:rPr>
              <a:t>و یا گشت زدن در اینترنت نیست بلکه هکر باید بتواند با محیط فرمان ویندوز کار کند، قسمت رجیستری را ویرایش کند و پارامترهای شبکه‌ی خود را تعریف نماید.</a:t>
            </a:r>
            <a:endParaRPr lang="en-US" dirty="0">
              <a:latin typeface="Times New Roman" panose="02020603050405020304" pitchFamily="18" charset="0"/>
              <a:cs typeface="B Nazanin" panose="00000400000000000000" pitchFamily="2" charset="-78"/>
            </a:endParaRPr>
          </a:p>
        </p:txBody>
      </p:sp>
      <p:pic>
        <p:nvPicPr>
          <p:cNvPr id="7" name="Picture 6">
            <a:extLst>
              <a:ext uri="{FF2B5EF4-FFF2-40B4-BE49-F238E27FC236}">
                <a16:creationId xmlns:a16="http://schemas.microsoft.com/office/drawing/2014/main" id="{544BB8BD-772B-284E-ED55-C45EE688EF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360" y="-73740"/>
            <a:ext cx="3510116" cy="3510116"/>
          </a:xfrm>
          <a:prstGeom prst="rect">
            <a:avLst/>
          </a:prstGeom>
          <a:ln w="76200">
            <a:solidFill>
              <a:schemeClr val="bg1"/>
            </a:solidFill>
          </a:ln>
        </p:spPr>
      </p:pic>
      <p:pic>
        <p:nvPicPr>
          <p:cNvPr id="10" name="Picture 9">
            <a:extLst>
              <a:ext uri="{FF2B5EF4-FFF2-40B4-BE49-F238E27FC236}">
                <a16:creationId xmlns:a16="http://schemas.microsoft.com/office/drawing/2014/main" id="{7616CB87-54B0-F12F-ABAE-585401ACB7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4064" y="3531492"/>
            <a:ext cx="3163910" cy="3163910"/>
          </a:xfrm>
          <a:prstGeom prst="rect">
            <a:avLst/>
          </a:prstGeom>
          <a:ln w="76200">
            <a:solidFill>
              <a:schemeClr val="bg1"/>
            </a:solidFill>
          </a:ln>
        </p:spPr>
      </p:pic>
    </p:spTree>
    <p:extLst>
      <p:ext uri="{BB962C8B-B14F-4D97-AF65-F5344CB8AC3E}">
        <p14:creationId xmlns:p14="http://schemas.microsoft.com/office/powerpoint/2010/main" val="2177171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14452" y="628953"/>
            <a:ext cx="6187992" cy="400110"/>
          </a:xfrm>
          <a:prstGeom prst="rect">
            <a:avLst/>
          </a:prstGeom>
        </p:spPr>
        <p:txBody>
          <a:bodyPr wrap="square">
            <a:spAutoFit/>
          </a:bodyPr>
          <a:lstStyle/>
          <a:p>
            <a:pPr algn="r" rtl="1"/>
            <a:r>
              <a:rPr lang="fa-IR" sz="2000" b="1" dirty="0">
                <a:cs typeface="B Titr" panose="00000700000000000000" pitchFamily="2" charset="-78"/>
              </a:rPr>
              <a:t>هکرهای کلاه سفید به چه مهارت‌هایی نیاز دارند؟</a:t>
            </a:r>
            <a:endParaRPr lang="en-US" sz="2000" dirty="0">
              <a:cs typeface="B Titr" panose="00000700000000000000" pitchFamily="2" charset="-78"/>
            </a:endParaRPr>
          </a:p>
        </p:txBody>
      </p:sp>
      <p:sp>
        <p:nvSpPr>
          <p:cNvPr id="4" name="Rectangle 3"/>
          <p:cNvSpPr/>
          <p:nvPr/>
        </p:nvSpPr>
        <p:spPr>
          <a:xfrm>
            <a:off x="2438400" y="2940040"/>
            <a:ext cx="6096000" cy="369332"/>
          </a:xfrm>
          <a:prstGeom prst="rect">
            <a:avLst/>
          </a:prstGeom>
        </p:spPr>
        <p:txBody>
          <a:bodyPr>
            <a:spAutoFit/>
          </a:bodyPr>
          <a:lstStyle/>
          <a:p>
            <a:pPr rtl="1"/>
            <a:endParaRPr lang="en-US" dirty="0"/>
          </a:p>
        </p:txBody>
      </p:sp>
      <p:graphicFrame>
        <p:nvGraphicFramePr>
          <p:cNvPr id="8" name="Diagram 7"/>
          <p:cNvGraphicFramePr/>
          <p:nvPr>
            <p:extLst>
              <p:ext uri="{D42A27DB-BD31-4B8C-83A1-F6EECF244321}">
                <p14:modId xmlns:p14="http://schemas.microsoft.com/office/powerpoint/2010/main" val="4143662569"/>
              </p:ext>
            </p:extLst>
          </p:nvPr>
        </p:nvGraphicFramePr>
        <p:xfrm>
          <a:off x="1440896" y="2433679"/>
          <a:ext cx="8863781" cy="3416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8"/>
          <p:cNvSpPr/>
          <p:nvPr/>
        </p:nvSpPr>
        <p:spPr>
          <a:xfrm>
            <a:off x="1031983" y="1443155"/>
            <a:ext cx="9681609" cy="369332"/>
          </a:xfrm>
          <a:prstGeom prst="rect">
            <a:avLst/>
          </a:prstGeom>
        </p:spPr>
        <p:txBody>
          <a:bodyPr wrap="square">
            <a:spAutoFit/>
          </a:bodyPr>
          <a:lstStyle/>
          <a:p>
            <a:pPr lvl="1" algn="ctr"/>
            <a:r>
              <a:rPr lang="fa-IR" dirty="0">
                <a:cs typeface="B Nazanin" panose="00000400000000000000" pitchFamily="2" charset="-78"/>
              </a:rPr>
              <a:t>هکرهای کلاه سفید به آموزش مفاهیم اولیه شبکه نیاز دارند که از جمله می‌توان به موارد زیر اشاره کرد:</a:t>
            </a:r>
          </a:p>
        </p:txBody>
      </p:sp>
    </p:spTree>
    <p:extLst>
      <p:ext uri="{BB962C8B-B14F-4D97-AF65-F5344CB8AC3E}">
        <p14:creationId xmlns:p14="http://schemas.microsoft.com/office/powerpoint/2010/main" val="34709367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TotalTime>
  <Words>3088</Words>
  <Application>Microsoft Office PowerPoint</Application>
  <PresentationFormat>Widescreen</PresentationFormat>
  <Paragraphs>142</Paragraphs>
  <Slides>42</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Calibri</vt:lpstr>
      <vt:lpstr>Shabnam</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36</cp:revision>
  <dcterms:created xsi:type="dcterms:W3CDTF">2024-04-22T21:58:06Z</dcterms:created>
  <dcterms:modified xsi:type="dcterms:W3CDTF">2024-04-27T11:08:45Z</dcterms:modified>
</cp:coreProperties>
</file>