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sldIdLst>
    <p:sldId id="324" r:id="rId2"/>
    <p:sldId id="256" r:id="rId3"/>
    <p:sldId id="257" r:id="rId4"/>
    <p:sldId id="258" r:id="rId5"/>
    <p:sldId id="286" r:id="rId6"/>
    <p:sldId id="287" r:id="rId7"/>
    <p:sldId id="320" r:id="rId8"/>
    <p:sldId id="288" r:id="rId9"/>
    <p:sldId id="321" r:id="rId10"/>
    <p:sldId id="259" r:id="rId11"/>
    <p:sldId id="260" r:id="rId12"/>
    <p:sldId id="322" r:id="rId13"/>
    <p:sldId id="261" r:id="rId14"/>
    <p:sldId id="262" r:id="rId15"/>
    <p:sldId id="263" r:id="rId16"/>
    <p:sldId id="32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9" r:id="rId40"/>
    <p:sldId id="318" r:id="rId41"/>
    <p:sldId id="290" r:id="rId42"/>
    <p:sldId id="291" r:id="rId43"/>
    <p:sldId id="292" r:id="rId44"/>
    <p:sldId id="293" r:id="rId45"/>
    <p:sldId id="294" r:id="rId46"/>
    <p:sldId id="295" r:id="rId47"/>
    <p:sldId id="296" r:id="rId48"/>
    <p:sldId id="297" r:id="rId49"/>
    <p:sldId id="298" r:id="rId50"/>
    <p:sldId id="299" r:id="rId51"/>
    <p:sldId id="300" r:id="rId52"/>
    <p:sldId id="319" r:id="rId53"/>
    <p:sldId id="301" r:id="rId54"/>
    <p:sldId id="302" r:id="rId55"/>
    <p:sldId id="303" r:id="rId56"/>
    <p:sldId id="304" r:id="rId57"/>
    <p:sldId id="305" r:id="rId58"/>
    <p:sldId id="306" r:id="rId59"/>
    <p:sldId id="307" r:id="rId60"/>
    <p:sldId id="308" r:id="rId61"/>
    <p:sldId id="309" r:id="rId62"/>
    <p:sldId id="310" r:id="rId63"/>
    <p:sldId id="311" r:id="rId64"/>
    <p:sldId id="313" r:id="rId65"/>
    <p:sldId id="314" r:id="rId66"/>
    <p:sldId id="315" r:id="rId67"/>
    <p:sldId id="316" r:id="rId68"/>
    <p:sldId id="317" r:id="rId69"/>
    <p:sldId id="325" r:id="rId7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4660"/>
  </p:normalViewPr>
  <p:slideViewPr>
    <p:cSldViewPr snapToGrid="0">
      <p:cViewPr varScale="1">
        <p:scale>
          <a:sx n="81" d="100"/>
          <a:sy n="81" d="100"/>
        </p:scale>
        <p:origin x="754" y="62"/>
      </p:cViewPr>
      <p:guideLst/>
    </p:cSldViewPr>
  </p:slideViewPr>
  <p:notesTextViewPr>
    <p:cViewPr>
      <p:scale>
        <a:sx n="1" d="1"/>
        <a:sy n="1" d="1"/>
      </p:scale>
      <p:origin x="0" y="0"/>
    </p:cViewPr>
  </p:notesText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753ADD-8061-4406-BD09-75B115A14397}" type="datetimeFigureOut">
              <a:rPr lang="en-US" smtClean="0"/>
              <a:t>4/30/2024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7E0951-9EA2-42CB-A2DE-32C40111C116}" type="slidenum">
              <a:rPr lang="en-US" smtClean="0"/>
              <a:t>‹#›</a:t>
            </a:fld>
            <a:endParaRPr lang="en-US"/>
          </a:p>
        </p:txBody>
      </p:sp>
    </p:spTree>
    <p:extLst>
      <p:ext uri="{BB962C8B-B14F-4D97-AF65-F5344CB8AC3E}">
        <p14:creationId xmlns:p14="http://schemas.microsoft.com/office/powerpoint/2010/main" val="15706561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7E0951-9EA2-42CB-A2DE-32C40111C116}" type="slidenum">
              <a:rPr lang="en-US" smtClean="0"/>
              <a:t>23</a:t>
            </a:fld>
            <a:endParaRPr lang="en-US"/>
          </a:p>
        </p:txBody>
      </p:sp>
    </p:spTree>
    <p:extLst>
      <p:ext uri="{BB962C8B-B14F-4D97-AF65-F5344CB8AC3E}">
        <p14:creationId xmlns:p14="http://schemas.microsoft.com/office/powerpoint/2010/main" val="33233596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07E0951-9EA2-42CB-A2DE-32C40111C116}" type="slidenum">
              <a:rPr lang="en-US" smtClean="0"/>
              <a:t>25</a:t>
            </a:fld>
            <a:endParaRPr lang="en-US"/>
          </a:p>
        </p:txBody>
      </p:sp>
    </p:spTree>
    <p:extLst>
      <p:ext uri="{BB962C8B-B14F-4D97-AF65-F5344CB8AC3E}">
        <p14:creationId xmlns:p14="http://schemas.microsoft.com/office/powerpoint/2010/main" val="1966161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7E0951-9EA2-42CB-A2DE-32C40111C116}" type="slidenum">
              <a:rPr lang="en-US" smtClean="0"/>
              <a:t>26</a:t>
            </a:fld>
            <a:endParaRPr lang="en-US"/>
          </a:p>
        </p:txBody>
      </p:sp>
    </p:spTree>
    <p:extLst>
      <p:ext uri="{BB962C8B-B14F-4D97-AF65-F5344CB8AC3E}">
        <p14:creationId xmlns:p14="http://schemas.microsoft.com/office/powerpoint/2010/main" val="7339377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30CF22B-7D8A-9552-9161-93F10740BF17}"/>
              </a:ext>
            </a:extLst>
          </p:cNvPr>
          <p:cNvSpPr/>
          <p:nvPr userDrawn="1"/>
        </p:nvSpPr>
        <p:spPr>
          <a:xfrm>
            <a:off x="0" y="169242"/>
            <a:ext cx="12192000" cy="612559"/>
          </a:xfrm>
          <a:prstGeom prst="rect">
            <a:avLst/>
          </a:prstGeom>
          <a:gradFill flip="none" rotWithShape="1">
            <a:gsLst>
              <a:gs pos="0">
                <a:schemeClr val="accent1">
                  <a:lumMod val="5000"/>
                  <a:lumOff val="95000"/>
                </a:schemeClr>
              </a:gs>
              <a:gs pos="74000">
                <a:srgbClr val="FF0000"/>
              </a:gs>
              <a:gs pos="83000">
                <a:srgbClr val="FF0000"/>
              </a:gs>
              <a:gs pos="100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709D640A-2BDD-40EA-4357-A341635D384A}"/>
              </a:ext>
            </a:extLst>
          </p:cNvPr>
          <p:cNvCxnSpPr>
            <a:cxnSpLocks/>
          </p:cNvCxnSpPr>
          <p:nvPr userDrawn="1"/>
        </p:nvCxnSpPr>
        <p:spPr>
          <a:xfrm>
            <a:off x="799289" y="972766"/>
            <a:ext cx="1059342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B900BB26-4202-3477-AD83-A8AADDB67C90}"/>
              </a:ext>
            </a:extLst>
          </p:cNvPr>
          <p:cNvGrpSpPr/>
          <p:nvPr userDrawn="1"/>
        </p:nvGrpSpPr>
        <p:grpSpPr>
          <a:xfrm>
            <a:off x="5734862" y="874274"/>
            <a:ext cx="722275" cy="196984"/>
            <a:chOff x="5272392" y="829283"/>
            <a:chExt cx="1034374" cy="282102"/>
          </a:xfrm>
        </p:grpSpPr>
        <p:sp>
          <p:nvSpPr>
            <p:cNvPr id="5" name="Oval 4">
              <a:extLst>
                <a:ext uri="{FF2B5EF4-FFF2-40B4-BE49-F238E27FC236}">
                  <a16:creationId xmlns:a16="http://schemas.microsoft.com/office/drawing/2014/main" id="{4C30ECD0-9D1E-0ADF-986F-C9D9404C85F4}"/>
                </a:ext>
              </a:extLst>
            </p:cNvPr>
            <p:cNvSpPr/>
            <p:nvPr userDrawn="1"/>
          </p:nvSpPr>
          <p:spPr>
            <a:xfrm>
              <a:off x="5272392" y="829283"/>
              <a:ext cx="282102" cy="2821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2186A01C-49FB-3010-0BFC-B96075D82C8C}"/>
                </a:ext>
              </a:extLst>
            </p:cNvPr>
            <p:cNvSpPr/>
            <p:nvPr userDrawn="1"/>
          </p:nvSpPr>
          <p:spPr>
            <a:xfrm>
              <a:off x="5648528" y="829283"/>
              <a:ext cx="282102" cy="2821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A87FE09-35A3-8EDE-377D-B4B14B4D4AC7}"/>
                </a:ext>
              </a:extLst>
            </p:cNvPr>
            <p:cNvSpPr/>
            <p:nvPr userDrawn="1"/>
          </p:nvSpPr>
          <p:spPr>
            <a:xfrm>
              <a:off x="6024664" y="829283"/>
              <a:ext cx="282102" cy="28210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Rectangle 8">
            <a:extLst>
              <a:ext uri="{FF2B5EF4-FFF2-40B4-BE49-F238E27FC236}">
                <a16:creationId xmlns:a16="http://schemas.microsoft.com/office/drawing/2014/main" id="{F19340F9-9911-595E-B201-EB1C47AB2718}"/>
              </a:ext>
            </a:extLst>
          </p:cNvPr>
          <p:cNvSpPr/>
          <p:nvPr userDrawn="1"/>
        </p:nvSpPr>
        <p:spPr>
          <a:xfrm flipH="1">
            <a:off x="0" y="6664772"/>
            <a:ext cx="12192000" cy="196984"/>
          </a:xfrm>
          <a:prstGeom prst="rect">
            <a:avLst/>
          </a:prstGeom>
          <a:gradFill flip="none" rotWithShape="1">
            <a:gsLst>
              <a:gs pos="0">
                <a:schemeClr val="accent1">
                  <a:lumMod val="5000"/>
                  <a:lumOff val="95000"/>
                </a:schemeClr>
              </a:gs>
              <a:gs pos="74000">
                <a:srgbClr val="FF0000"/>
              </a:gs>
              <a:gs pos="83000">
                <a:srgbClr val="FF0000"/>
              </a:gs>
              <a:gs pos="100000">
                <a:srgbClr val="FF0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4612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6334A3FF-8B10-FA52-8FC0-81E36FC8A82B}"/>
              </a:ext>
            </a:extLst>
          </p:cNvPr>
          <p:cNvSpPr>
            <a:spLocks noGrp="1"/>
          </p:cNvSpPr>
          <p:nvPr>
            <p:ph type="pic" sz="quarter" idx="10"/>
          </p:nvPr>
        </p:nvSpPr>
        <p:spPr>
          <a:xfrm rot="20685974">
            <a:off x="3511883" y="233334"/>
            <a:ext cx="9596204" cy="7544465"/>
          </a:xfrm>
          <a:custGeom>
            <a:avLst/>
            <a:gdLst>
              <a:gd name="connsiteX0" fmla="*/ 1428535 w 9596204"/>
              <a:gd name="connsiteY0" fmla="*/ 4251544 h 7544465"/>
              <a:gd name="connsiteX1" fmla="*/ 1433241 w 9596204"/>
              <a:gd name="connsiteY1" fmla="*/ 4258257 h 7544465"/>
              <a:gd name="connsiteX2" fmla="*/ 1435125 w 9596204"/>
              <a:gd name="connsiteY2" fmla="*/ 4264009 h 7544465"/>
              <a:gd name="connsiteX3" fmla="*/ 1436063 w 9596204"/>
              <a:gd name="connsiteY3" fmla="*/ 4270718 h 7544465"/>
              <a:gd name="connsiteX4" fmla="*/ 1437003 w 9596204"/>
              <a:gd name="connsiteY4" fmla="*/ 4276470 h 7544465"/>
              <a:gd name="connsiteX5" fmla="*/ 1436063 w 9596204"/>
              <a:gd name="connsiteY5" fmla="*/ 4282220 h 7544465"/>
              <a:gd name="connsiteX6" fmla="*/ 1435125 w 9596204"/>
              <a:gd name="connsiteY6" fmla="*/ 4288931 h 7544465"/>
              <a:gd name="connsiteX7" fmla="*/ 1431357 w 9596204"/>
              <a:gd name="connsiteY7" fmla="*/ 4294683 h 7544465"/>
              <a:gd name="connsiteX8" fmla="*/ 1429476 w 9596204"/>
              <a:gd name="connsiteY8" fmla="*/ 4300434 h 7544465"/>
              <a:gd name="connsiteX9" fmla="*/ 1420067 w 9596204"/>
              <a:gd name="connsiteY9" fmla="*/ 4312895 h 7544465"/>
              <a:gd name="connsiteX10" fmla="*/ 1409717 w 9596204"/>
              <a:gd name="connsiteY10" fmla="*/ 4326314 h 7544465"/>
              <a:gd name="connsiteX11" fmla="*/ 1396549 w 9596204"/>
              <a:gd name="connsiteY11" fmla="*/ 4338779 h 7544465"/>
              <a:gd name="connsiteX12" fmla="*/ 1382433 w 9596204"/>
              <a:gd name="connsiteY12" fmla="*/ 4353155 h 7544465"/>
              <a:gd name="connsiteX13" fmla="*/ 1353263 w 9596204"/>
              <a:gd name="connsiteY13" fmla="*/ 4381912 h 7544465"/>
              <a:gd name="connsiteX14" fmla="*/ 1339152 w 9596204"/>
              <a:gd name="connsiteY14" fmla="*/ 4397248 h 7544465"/>
              <a:gd name="connsiteX15" fmla="*/ 1325038 w 9596204"/>
              <a:gd name="connsiteY15" fmla="*/ 4414506 h 7544465"/>
              <a:gd name="connsiteX16" fmla="*/ 1312808 w 9596204"/>
              <a:gd name="connsiteY16" fmla="*/ 4432718 h 7544465"/>
              <a:gd name="connsiteX17" fmla="*/ 1302459 w 9596204"/>
              <a:gd name="connsiteY17" fmla="*/ 4451888 h 7544465"/>
              <a:gd name="connsiteX18" fmla="*/ 1298693 w 9596204"/>
              <a:gd name="connsiteY18" fmla="*/ 4460515 h 7544465"/>
              <a:gd name="connsiteX19" fmla="*/ 1293990 w 9596204"/>
              <a:gd name="connsiteY19" fmla="*/ 4472016 h 7544465"/>
              <a:gd name="connsiteX20" fmla="*/ 1292109 w 9596204"/>
              <a:gd name="connsiteY20" fmla="*/ 4482560 h 7544465"/>
              <a:gd name="connsiteX21" fmla="*/ 1289284 w 9596204"/>
              <a:gd name="connsiteY21" fmla="*/ 4494064 h 7544465"/>
              <a:gd name="connsiteX22" fmla="*/ 1280815 w 9596204"/>
              <a:gd name="connsiteY22" fmla="*/ 4487358 h 7544465"/>
              <a:gd name="connsiteX23" fmla="*/ 1274229 w 9596204"/>
              <a:gd name="connsiteY23" fmla="*/ 4481602 h 7544465"/>
              <a:gd name="connsiteX24" fmla="*/ 1268585 w 9596204"/>
              <a:gd name="connsiteY24" fmla="*/ 4474893 h 7544465"/>
              <a:gd name="connsiteX25" fmla="*/ 1264821 w 9596204"/>
              <a:gd name="connsiteY25" fmla="*/ 4466266 h 7544465"/>
              <a:gd name="connsiteX26" fmla="*/ 1262941 w 9596204"/>
              <a:gd name="connsiteY26" fmla="*/ 4459557 h 7544465"/>
              <a:gd name="connsiteX27" fmla="*/ 1261060 w 9596204"/>
              <a:gd name="connsiteY27" fmla="*/ 4451888 h 7544465"/>
              <a:gd name="connsiteX28" fmla="*/ 1261058 w 9596204"/>
              <a:gd name="connsiteY28" fmla="*/ 4444221 h 7544465"/>
              <a:gd name="connsiteX29" fmla="*/ 1261999 w 9596204"/>
              <a:gd name="connsiteY29" fmla="*/ 4435594 h 7544465"/>
              <a:gd name="connsiteX30" fmla="*/ 1263882 w 9596204"/>
              <a:gd name="connsiteY30" fmla="*/ 4427926 h 7544465"/>
              <a:gd name="connsiteX31" fmla="*/ 1266706 w 9596204"/>
              <a:gd name="connsiteY31" fmla="*/ 4420256 h 7544465"/>
              <a:gd name="connsiteX32" fmla="*/ 1270467 w 9596204"/>
              <a:gd name="connsiteY32" fmla="*/ 4410670 h 7544465"/>
              <a:gd name="connsiteX33" fmla="*/ 1275173 w 9596204"/>
              <a:gd name="connsiteY33" fmla="*/ 4403001 h 7544465"/>
              <a:gd name="connsiteX34" fmla="*/ 1286464 w 9596204"/>
              <a:gd name="connsiteY34" fmla="*/ 4385746 h 7544465"/>
              <a:gd name="connsiteX35" fmla="*/ 1300578 w 9596204"/>
              <a:gd name="connsiteY35" fmla="*/ 4368492 h 7544465"/>
              <a:gd name="connsiteX36" fmla="*/ 1316570 w 9596204"/>
              <a:gd name="connsiteY36" fmla="*/ 4351238 h 7544465"/>
              <a:gd name="connsiteX37" fmla="*/ 1333509 w 9596204"/>
              <a:gd name="connsiteY37" fmla="*/ 4334944 h 7544465"/>
              <a:gd name="connsiteX38" fmla="*/ 1369259 w 9596204"/>
              <a:gd name="connsiteY38" fmla="*/ 4302351 h 7544465"/>
              <a:gd name="connsiteX39" fmla="*/ 1401254 w 9596204"/>
              <a:gd name="connsiteY39" fmla="*/ 4274553 h 7544465"/>
              <a:gd name="connsiteX40" fmla="*/ 1218631 w 9596204"/>
              <a:gd name="connsiteY40" fmla="*/ 3552527 h 7544465"/>
              <a:gd name="connsiteX41" fmla="*/ 1236576 w 9596204"/>
              <a:gd name="connsiteY41" fmla="*/ 3569541 h 7544465"/>
              <a:gd name="connsiteX42" fmla="*/ 1251684 w 9596204"/>
              <a:gd name="connsiteY42" fmla="*/ 3586560 h 7544465"/>
              <a:gd name="connsiteX43" fmla="*/ 1257350 w 9596204"/>
              <a:gd name="connsiteY43" fmla="*/ 3593176 h 7544465"/>
              <a:gd name="connsiteX44" fmla="*/ 1262070 w 9596204"/>
              <a:gd name="connsiteY44" fmla="*/ 3600738 h 7544465"/>
              <a:gd name="connsiteX45" fmla="*/ 1264906 w 9596204"/>
              <a:gd name="connsiteY45" fmla="*/ 3607356 h 7544465"/>
              <a:gd name="connsiteX46" fmla="*/ 1267737 w 9596204"/>
              <a:gd name="connsiteY46" fmla="*/ 3614919 h 7544465"/>
              <a:gd name="connsiteX47" fmla="*/ 1269625 w 9596204"/>
              <a:gd name="connsiteY47" fmla="*/ 3622480 h 7544465"/>
              <a:gd name="connsiteX48" fmla="*/ 1270572 w 9596204"/>
              <a:gd name="connsiteY48" fmla="*/ 3627207 h 7544465"/>
              <a:gd name="connsiteX49" fmla="*/ 1270571 w 9596204"/>
              <a:gd name="connsiteY49" fmla="*/ 3634770 h 7544465"/>
              <a:gd name="connsiteX50" fmla="*/ 1270572 w 9596204"/>
              <a:gd name="connsiteY50" fmla="*/ 3640444 h 7544465"/>
              <a:gd name="connsiteX51" fmla="*/ 1268681 w 9596204"/>
              <a:gd name="connsiteY51" fmla="*/ 3647060 h 7544465"/>
              <a:gd name="connsiteX52" fmla="*/ 1267738 w 9596204"/>
              <a:gd name="connsiteY52" fmla="*/ 3650841 h 7544465"/>
              <a:gd name="connsiteX53" fmla="*/ 1260181 w 9596204"/>
              <a:gd name="connsiteY53" fmla="*/ 3662185 h 7544465"/>
              <a:gd name="connsiteX54" fmla="*/ 1252630 w 9596204"/>
              <a:gd name="connsiteY54" fmla="*/ 3671638 h 7544465"/>
              <a:gd name="connsiteX55" fmla="*/ 1242242 w 9596204"/>
              <a:gd name="connsiteY55" fmla="*/ 3680148 h 7544465"/>
              <a:gd name="connsiteX56" fmla="*/ 1231852 w 9596204"/>
              <a:gd name="connsiteY56" fmla="*/ 3686765 h 7544465"/>
              <a:gd name="connsiteX57" fmla="*/ 1217691 w 9596204"/>
              <a:gd name="connsiteY57" fmla="*/ 3694326 h 7544465"/>
              <a:gd name="connsiteX58" fmla="*/ 1204467 w 9596204"/>
              <a:gd name="connsiteY58" fmla="*/ 3699999 h 7544465"/>
              <a:gd name="connsiteX59" fmla="*/ 1190304 w 9596204"/>
              <a:gd name="connsiteY59" fmla="*/ 3703779 h 7544465"/>
              <a:gd name="connsiteX60" fmla="*/ 1174250 w 9596204"/>
              <a:gd name="connsiteY60" fmla="*/ 3707562 h 7544465"/>
              <a:gd name="connsiteX61" fmla="*/ 1159142 w 9596204"/>
              <a:gd name="connsiteY61" fmla="*/ 3709453 h 7544465"/>
              <a:gd name="connsiteX62" fmla="*/ 1152529 w 9596204"/>
              <a:gd name="connsiteY62" fmla="*/ 3706615 h 7544465"/>
              <a:gd name="connsiteX63" fmla="*/ 1148754 w 9596204"/>
              <a:gd name="connsiteY63" fmla="*/ 3701889 h 7544465"/>
              <a:gd name="connsiteX64" fmla="*/ 1144035 w 9596204"/>
              <a:gd name="connsiteY64" fmla="*/ 3698108 h 7544465"/>
              <a:gd name="connsiteX65" fmla="*/ 1141199 w 9596204"/>
              <a:gd name="connsiteY65" fmla="*/ 3694326 h 7544465"/>
              <a:gd name="connsiteX66" fmla="*/ 1139309 w 9596204"/>
              <a:gd name="connsiteY66" fmla="*/ 3689598 h 7544465"/>
              <a:gd name="connsiteX67" fmla="*/ 1138369 w 9596204"/>
              <a:gd name="connsiteY67" fmla="*/ 3684872 h 7544465"/>
              <a:gd name="connsiteX68" fmla="*/ 1137422 w 9596204"/>
              <a:gd name="connsiteY68" fmla="*/ 3680149 h 7544465"/>
              <a:gd name="connsiteX69" fmla="*/ 1137421 w 9596204"/>
              <a:gd name="connsiteY69" fmla="*/ 3676365 h 7544465"/>
              <a:gd name="connsiteX70" fmla="*/ 1139308 w 9596204"/>
              <a:gd name="connsiteY70" fmla="*/ 3665968 h 7544465"/>
              <a:gd name="connsiteX71" fmla="*/ 1144976 w 9596204"/>
              <a:gd name="connsiteY71" fmla="*/ 3656514 h 7544465"/>
              <a:gd name="connsiteX72" fmla="*/ 1150641 w 9596204"/>
              <a:gd name="connsiteY72" fmla="*/ 3645171 h 7544465"/>
              <a:gd name="connsiteX73" fmla="*/ 1158202 w 9596204"/>
              <a:gd name="connsiteY73" fmla="*/ 3635716 h 7544465"/>
              <a:gd name="connsiteX74" fmla="*/ 1177088 w 9596204"/>
              <a:gd name="connsiteY74" fmla="*/ 3613973 h 7544465"/>
              <a:gd name="connsiteX75" fmla="*/ 1195026 w 9596204"/>
              <a:gd name="connsiteY75" fmla="*/ 3593176 h 7544465"/>
              <a:gd name="connsiteX76" fmla="*/ 1203522 w 9596204"/>
              <a:gd name="connsiteY76" fmla="*/ 3582777 h 7544465"/>
              <a:gd name="connsiteX77" fmla="*/ 1210135 w 9596204"/>
              <a:gd name="connsiteY77" fmla="*/ 3572378 h 7544465"/>
              <a:gd name="connsiteX78" fmla="*/ 1215800 w 9596204"/>
              <a:gd name="connsiteY78" fmla="*/ 3562925 h 7544465"/>
              <a:gd name="connsiteX79" fmla="*/ 2102739 w 9596204"/>
              <a:gd name="connsiteY79" fmla="*/ 3785527 h 7544465"/>
              <a:gd name="connsiteX80" fmla="*/ 2117956 w 9596204"/>
              <a:gd name="connsiteY80" fmla="*/ 3801790 h 7544465"/>
              <a:gd name="connsiteX81" fmla="*/ 2123664 w 9596204"/>
              <a:gd name="connsiteY81" fmla="*/ 3808485 h 7544465"/>
              <a:gd name="connsiteX82" fmla="*/ 2127466 w 9596204"/>
              <a:gd name="connsiteY82" fmla="*/ 3816138 h 7544465"/>
              <a:gd name="connsiteX83" fmla="*/ 2131271 w 9596204"/>
              <a:gd name="connsiteY83" fmla="*/ 3822832 h 7544465"/>
              <a:gd name="connsiteX84" fmla="*/ 2133174 w 9596204"/>
              <a:gd name="connsiteY84" fmla="*/ 3830485 h 7544465"/>
              <a:gd name="connsiteX85" fmla="*/ 2135073 w 9596204"/>
              <a:gd name="connsiteY85" fmla="*/ 3835267 h 7544465"/>
              <a:gd name="connsiteX86" fmla="*/ 2136023 w 9596204"/>
              <a:gd name="connsiteY86" fmla="*/ 3842920 h 7544465"/>
              <a:gd name="connsiteX87" fmla="*/ 2136022 w 9596204"/>
              <a:gd name="connsiteY87" fmla="*/ 3848659 h 7544465"/>
              <a:gd name="connsiteX88" fmla="*/ 2136023 w 9596204"/>
              <a:gd name="connsiteY88" fmla="*/ 3853442 h 7544465"/>
              <a:gd name="connsiteX89" fmla="*/ 2133172 w 9596204"/>
              <a:gd name="connsiteY89" fmla="*/ 3859183 h 7544465"/>
              <a:gd name="connsiteX90" fmla="*/ 2132220 w 9596204"/>
              <a:gd name="connsiteY90" fmla="*/ 3863963 h 7544465"/>
              <a:gd name="connsiteX91" fmla="*/ 2125563 w 9596204"/>
              <a:gd name="connsiteY91" fmla="*/ 3875441 h 7544465"/>
              <a:gd name="connsiteX92" fmla="*/ 2117955 w 9596204"/>
              <a:gd name="connsiteY92" fmla="*/ 3885005 h 7544465"/>
              <a:gd name="connsiteX93" fmla="*/ 2108445 w 9596204"/>
              <a:gd name="connsiteY93" fmla="*/ 3893615 h 7544465"/>
              <a:gd name="connsiteX94" fmla="*/ 2097033 w 9596204"/>
              <a:gd name="connsiteY94" fmla="*/ 3903181 h 7544465"/>
              <a:gd name="connsiteX95" fmla="*/ 2073255 w 9596204"/>
              <a:gd name="connsiteY95" fmla="*/ 3918486 h 7544465"/>
              <a:gd name="connsiteX96" fmla="*/ 2048529 w 9596204"/>
              <a:gd name="connsiteY96" fmla="*/ 3935704 h 7544465"/>
              <a:gd name="connsiteX97" fmla="*/ 2037116 w 9596204"/>
              <a:gd name="connsiteY97" fmla="*/ 3943354 h 7544465"/>
              <a:gd name="connsiteX98" fmla="*/ 2027604 w 9596204"/>
              <a:gd name="connsiteY98" fmla="*/ 3951962 h 7544465"/>
              <a:gd name="connsiteX99" fmla="*/ 2012387 w 9596204"/>
              <a:gd name="connsiteY99" fmla="*/ 3936660 h 7544465"/>
              <a:gd name="connsiteX100" fmla="*/ 2006681 w 9596204"/>
              <a:gd name="connsiteY100" fmla="*/ 3929005 h 7544465"/>
              <a:gd name="connsiteX101" fmla="*/ 2002877 w 9596204"/>
              <a:gd name="connsiteY101" fmla="*/ 3922311 h 7544465"/>
              <a:gd name="connsiteX102" fmla="*/ 1998124 w 9596204"/>
              <a:gd name="connsiteY102" fmla="*/ 3915617 h 7544465"/>
              <a:gd name="connsiteX103" fmla="*/ 1995268 w 9596204"/>
              <a:gd name="connsiteY103" fmla="*/ 3907964 h 7544465"/>
              <a:gd name="connsiteX104" fmla="*/ 1994318 w 9596204"/>
              <a:gd name="connsiteY104" fmla="*/ 3903182 h 7544465"/>
              <a:gd name="connsiteX105" fmla="*/ 1993367 w 9596204"/>
              <a:gd name="connsiteY105" fmla="*/ 3895528 h 7544465"/>
              <a:gd name="connsiteX106" fmla="*/ 1993366 w 9596204"/>
              <a:gd name="connsiteY106" fmla="*/ 3889789 h 7544465"/>
              <a:gd name="connsiteX107" fmla="*/ 1993368 w 9596204"/>
              <a:gd name="connsiteY107" fmla="*/ 3885005 h 7544465"/>
              <a:gd name="connsiteX108" fmla="*/ 1995269 w 9596204"/>
              <a:gd name="connsiteY108" fmla="*/ 3879267 h 7544465"/>
              <a:gd name="connsiteX109" fmla="*/ 1997171 w 9596204"/>
              <a:gd name="connsiteY109" fmla="*/ 3873527 h 7544465"/>
              <a:gd name="connsiteX110" fmla="*/ 2003829 w 9596204"/>
              <a:gd name="connsiteY110" fmla="*/ 3863007 h 7544465"/>
              <a:gd name="connsiteX111" fmla="*/ 2011437 w 9596204"/>
              <a:gd name="connsiteY111" fmla="*/ 3853442 h 7544465"/>
              <a:gd name="connsiteX112" fmla="*/ 2020947 w 9596204"/>
              <a:gd name="connsiteY112" fmla="*/ 3844834 h 7544465"/>
              <a:gd name="connsiteX113" fmla="*/ 2032359 w 9596204"/>
              <a:gd name="connsiteY113" fmla="*/ 3835266 h 7544465"/>
              <a:gd name="connsiteX114" fmla="*/ 2057088 w 9596204"/>
              <a:gd name="connsiteY114" fmla="*/ 3819007 h 7544465"/>
              <a:gd name="connsiteX115" fmla="*/ 2080862 w 9596204"/>
              <a:gd name="connsiteY115" fmla="*/ 3801790 h 7544465"/>
              <a:gd name="connsiteX116" fmla="*/ 2093228 w 9596204"/>
              <a:gd name="connsiteY116" fmla="*/ 3793180 h 7544465"/>
              <a:gd name="connsiteX117" fmla="*/ 1903236 w 9596204"/>
              <a:gd name="connsiteY117" fmla="*/ 3680912 h 7544465"/>
              <a:gd name="connsiteX118" fmla="*/ 1915881 w 9596204"/>
              <a:gd name="connsiteY118" fmla="*/ 3692250 h 7544465"/>
              <a:gd name="connsiteX119" fmla="*/ 1925607 w 9596204"/>
              <a:gd name="connsiteY119" fmla="*/ 3703587 h 7544465"/>
              <a:gd name="connsiteX120" fmla="*/ 1931444 w 9596204"/>
              <a:gd name="connsiteY120" fmla="*/ 3714922 h 7544465"/>
              <a:gd name="connsiteX121" fmla="*/ 1934362 w 9596204"/>
              <a:gd name="connsiteY121" fmla="*/ 3727206 h 7544465"/>
              <a:gd name="connsiteX122" fmla="*/ 1936305 w 9596204"/>
              <a:gd name="connsiteY122" fmla="*/ 3739487 h 7544465"/>
              <a:gd name="connsiteX123" fmla="*/ 1934361 w 9596204"/>
              <a:gd name="connsiteY123" fmla="*/ 3750826 h 7544465"/>
              <a:gd name="connsiteX124" fmla="*/ 1931444 w 9596204"/>
              <a:gd name="connsiteY124" fmla="*/ 3762160 h 7544465"/>
              <a:gd name="connsiteX125" fmla="*/ 1925607 w 9596204"/>
              <a:gd name="connsiteY125" fmla="*/ 3773499 h 7544465"/>
              <a:gd name="connsiteX126" fmla="*/ 1918798 w 9596204"/>
              <a:gd name="connsiteY126" fmla="*/ 3783889 h 7544465"/>
              <a:gd name="connsiteX127" fmla="*/ 1910045 w 9596204"/>
              <a:gd name="connsiteY127" fmla="*/ 3793337 h 7544465"/>
              <a:gd name="connsiteX128" fmla="*/ 1900317 w 9596204"/>
              <a:gd name="connsiteY128" fmla="*/ 3801842 h 7544465"/>
              <a:gd name="connsiteX129" fmla="*/ 1889619 w 9596204"/>
              <a:gd name="connsiteY129" fmla="*/ 3809398 h 7544465"/>
              <a:gd name="connsiteX130" fmla="*/ 1877945 w 9596204"/>
              <a:gd name="connsiteY130" fmla="*/ 3815068 h 7544465"/>
              <a:gd name="connsiteX131" fmla="*/ 1865302 w 9596204"/>
              <a:gd name="connsiteY131" fmla="*/ 3819789 h 7544465"/>
              <a:gd name="connsiteX132" fmla="*/ 1853628 w 9596204"/>
              <a:gd name="connsiteY132" fmla="*/ 3822626 h 7544465"/>
              <a:gd name="connsiteX133" fmla="*/ 1840986 w 9596204"/>
              <a:gd name="connsiteY133" fmla="*/ 3823569 h 7544465"/>
              <a:gd name="connsiteX134" fmla="*/ 1827368 w 9596204"/>
              <a:gd name="connsiteY134" fmla="*/ 3809398 h 7544465"/>
              <a:gd name="connsiteX135" fmla="*/ 1816668 w 9596204"/>
              <a:gd name="connsiteY135" fmla="*/ 3797117 h 7544465"/>
              <a:gd name="connsiteX136" fmla="*/ 1810830 w 9596204"/>
              <a:gd name="connsiteY136" fmla="*/ 3784835 h 7544465"/>
              <a:gd name="connsiteX137" fmla="*/ 1807913 w 9596204"/>
              <a:gd name="connsiteY137" fmla="*/ 3774444 h 7544465"/>
              <a:gd name="connsiteX138" fmla="*/ 1807913 w 9596204"/>
              <a:gd name="connsiteY138" fmla="*/ 3764050 h 7544465"/>
              <a:gd name="connsiteX139" fmla="*/ 1809859 w 9596204"/>
              <a:gd name="connsiteY139" fmla="*/ 3755549 h 7544465"/>
              <a:gd name="connsiteX140" fmla="*/ 1814721 w 9596204"/>
              <a:gd name="connsiteY140" fmla="*/ 3747989 h 7544465"/>
              <a:gd name="connsiteX141" fmla="*/ 1820556 w 9596204"/>
              <a:gd name="connsiteY141" fmla="*/ 3740431 h 7544465"/>
              <a:gd name="connsiteX142" fmla="*/ 1828338 w 9596204"/>
              <a:gd name="connsiteY142" fmla="*/ 3732874 h 7544465"/>
              <a:gd name="connsiteX143" fmla="*/ 1838065 w 9596204"/>
              <a:gd name="connsiteY143" fmla="*/ 3726259 h 7544465"/>
              <a:gd name="connsiteX144" fmla="*/ 1859466 w 9596204"/>
              <a:gd name="connsiteY144" fmla="*/ 3713034 h 7544465"/>
              <a:gd name="connsiteX145" fmla="*/ 1881837 w 9596204"/>
              <a:gd name="connsiteY145" fmla="*/ 3697917 h 7544465"/>
              <a:gd name="connsiteX146" fmla="*/ 1893509 w 9596204"/>
              <a:gd name="connsiteY146" fmla="*/ 3690361 h 7544465"/>
              <a:gd name="connsiteX147" fmla="*/ 1606293 w 9596204"/>
              <a:gd name="connsiteY147" fmla="*/ 3386092 h 7544465"/>
              <a:gd name="connsiteX148" fmla="*/ 1611998 w 9596204"/>
              <a:gd name="connsiteY148" fmla="*/ 3390865 h 7544465"/>
              <a:gd name="connsiteX149" fmla="*/ 1617703 w 9596204"/>
              <a:gd name="connsiteY149" fmla="*/ 3394683 h 7544465"/>
              <a:gd name="connsiteX150" fmla="*/ 1622461 w 9596204"/>
              <a:gd name="connsiteY150" fmla="*/ 3400412 h 7544465"/>
              <a:gd name="connsiteX151" fmla="*/ 1626265 w 9596204"/>
              <a:gd name="connsiteY151" fmla="*/ 3406138 h 7544465"/>
              <a:gd name="connsiteX152" fmla="*/ 1629117 w 9596204"/>
              <a:gd name="connsiteY152" fmla="*/ 3412821 h 7544465"/>
              <a:gd name="connsiteX153" fmla="*/ 1630066 w 9596204"/>
              <a:gd name="connsiteY153" fmla="*/ 3419504 h 7544465"/>
              <a:gd name="connsiteX154" fmla="*/ 1632919 w 9596204"/>
              <a:gd name="connsiteY154" fmla="*/ 3434777 h 7544465"/>
              <a:gd name="connsiteX155" fmla="*/ 1633872 w 9596204"/>
              <a:gd name="connsiteY155" fmla="*/ 3451004 h 7544465"/>
              <a:gd name="connsiteX156" fmla="*/ 1631971 w 9596204"/>
              <a:gd name="connsiteY156" fmla="*/ 3467233 h 7544465"/>
              <a:gd name="connsiteX157" fmla="*/ 1627213 w 9596204"/>
              <a:gd name="connsiteY157" fmla="*/ 3499688 h 7544465"/>
              <a:gd name="connsiteX158" fmla="*/ 1626265 w 9596204"/>
              <a:gd name="connsiteY158" fmla="*/ 3514963 h 7544465"/>
              <a:gd name="connsiteX159" fmla="*/ 1624361 w 9596204"/>
              <a:gd name="connsiteY159" fmla="*/ 3528328 h 7544465"/>
              <a:gd name="connsiteX160" fmla="*/ 1624362 w 9596204"/>
              <a:gd name="connsiteY160" fmla="*/ 3539783 h 7544465"/>
              <a:gd name="connsiteX161" fmla="*/ 1626264 w 9596204"/>
              <a:gd name="connsiteY161" fmla="*/ 3545512 h 7544465"/>
              <a:gd name="connsiteX162" fmla="*/ 1627213 w 9596204"/>
              <a:gd name="connsiteY162" fmla="*/ 3549332 h 7544465"/>
              <a:gd name="connsiteX163" fmla="*/ 1629116 w 9596204"/>
              <a:gd name="connsiteY163" fmla="*/ 3554104 h 7544465"/>
              <a:gd name="connsiteX164" fmla="*/ 1632921 w 9596204"/>
              <a:gd name="connsiteY164" fmla="*/ 3556012 h 7544465"/>
              <a:gd name="connsiteX165" fmla="*/ 1635772 w 9596204"/>
              <a:gd name="connsiteY165" fmla="*/ 3557923 h 7544465"/>
              <a:gd name="connsiteX166" fmla="*/ 1640528 w 9596204"/>
              <a:gd name="connsiteY166" fmla="*/ 3557923 h 7544465"/>
              <a:gd name="connsiteX167" fmla="*/ 1646239 w 9596204"/>
              <a:gd name="connsiteY167" fmla="*/ 3557922 h 7544465"/>
              <a:gd name="connsiteX168" fmla="*/ 1652890 w 9596204"/>
              <a:gd name="connsiteY168" fmla="*/ 3556967 h 7544465"/>
              <a:gd name="connsiteX169" fmla="*/ 1660499 w 9596204"/>
              <a:gd name="connsiteY169" fmla="*/ 3555056 h 7544465"/>
              <a:gd name="connsiteX170" fmla="*/ 1670011 w 9596204"/>
              <a:gd name="connsiteY170" fmla="*/ 3551239 h 7544465"/>
              <a:gd name="connsiteX171" fmla="*/ 1671911 w 9596204"/>
              <a:gd name="connsiteY171" fmla="*/ 3560786 h 7544465"/>
              <a:gd name="connsiteX172" fmla="*/ 1674769 w 9596204"/>
              <a:gd name="connsiteY172" fmla="*/ 3568422 h 7544465"/>
              <a:gd name="connsiteX173" fmla="*/ 1674768 w 9596204"/>
              <a:gd name="connsiteY173" fmla="*/ 3576058 h 7544465"/>
              <a:gd name="connsiteX174" fmla="*/ 1674768 w 9596204"/>
              <a:gd name="connsiteY174" fmla="*/ 3584651 h 7544465"/>
              <a:gd name="connsiteX175" fmla="*/ 1671912 w 9596204"/>
              <a:gd name="connsiteY175" fmla="*/ 3590374 h 7544465"/>
              <a:gd name="connsiteX176" fmla="*/ 1670011 w 9596204"/>
              <a:gd name="connsiteY176" fmla="*/ 3597060 h 7544465"/>
              <a:gd name="connsiteX177" fmla="*/ 1666207 w 9596204"/>
              <a:gd name="connsiteY177" fmla="*/ 3602787 h 7544465"/>
              <a:gd name="connsiteX178" fmla="*/ 1663353 w 9596204"/>
              <a:gd name="connsiteY178" fmla="*/ 3606608 h 7544465"/>
              <a:gd name="connsiteX179" fmla="*/ 1657648 w 9596204"/>
              <a:gd name="connsiteY179" fmla="*/ 3611378 h 7544465"/>
              <a:gd name="connsiteX180" fmla="*/ 1651940 w 9596204"/>
              <a:gd name="connsiteY180" fmla="*/ 3615198 h 7544465"/>
              <a:gd name="connsiteX181" fmla="*/ 1646240 w 9596204"/>
              <a:gd name="connsiteY181" fmla="*/ 3617106 h 7544465"/>
              <a:gd name="connsiteX182" fmla="*/ 1639577 w 9596204"/>
              <a:gd name="connsiteY182" fmla="*/ 3619971 h 7544465"/>
              <a:gd name="connsiteX183" fmla="*/ 1623408 w 9596204"/>
              <a:gd name="connsiteY183" fmla="*/ 3622834 h 7544465"/>
              <a:gd name="connsiteX184" fmla="*/ 1608193 w 9596204"/>
              <a:gd name="connsiteY184" fmla="*/ 3623789 h 7544465"/>
              <a:gd name="connsiteX185" fmla="*/ 1591073 w 9596204"/>
              <a:gd name="connsiteY185" fmla="*/ 3621880 h 7544465"/>
              <a:gd name="connsiteX186" fmla="*/ 1573007 w 9596204"/>
              <a:gd name="connsiteY186" fmla="*/ 3617107 h 7544465"/>
              <a:gd name="connsiteX187" fmla="*/ 1555884 w 9596204"/>
              <a:gd name="connsiteY187" fmla="*/ 3610423 h 7544465"/>
              <a:gd name="connsiteX188" fmla="*/ 1538767 w 9596204"/>
              <a:gd name="connsiteY188" fmla="*/ 3602788 h 7544465"/>
              <a:gd name="connsiteX189" fmla="*/ 1531156 w 9596204"/>
              <a:gd name="connsiteY189" fmla="*/ 3597061 h 7544465"/>
              <a:gd name="connsiteX190" fmla="*/ 1524504 w 9596204"/>
              <a:gd name="connsiteY190" fmla="*/ 3590374 h 7544465"/>
              <a:gd name="connsiteX191" fmla="*/ 1517844 w 9596204"/>
              <a:gd name="connsiteY191" fmla="*/ 3584651 h 7544465"/>
              <a:gd name="connsiteX192" fmla="*/ 1510236 w 9596204"/>
              <a:gd name="connsiteY192" fmla="*/ 3576058 h 7544465"/>
              <a:gd name="connsiteX193" fmla="*/ 1505479 w 9596204"/>
              <a:gd name="connsiteY193" fmla="*/ 3568422 h 7544465"/>
              <a:gd name="connsiteX194" fmla="*/ 1499772 w 9596204"/>
              <a:gd name="connsiteY194" fmla="*/ 3560787 h 7544465"/>
              <a:gd name="connsiteX195" fmla="*/ 1495016 w 9596204"/>
              <a:gd name="connsiteY195" fmla="*/ 3551240 h 7544465"/>
              <a:gd name="connsiteX196" fmla="*/ 1491212 w 9596204"/>
              <a:gd name="connsiteY196" fmla="*/ 3542649 h 7544465"/>
              <a:gd name="connsiteX197" fmla="*/ 1494067 w 9596204"/>
              <a:gd name="connsiteY197" fmla="*/ 3550285 h 7544465"/>
              <a:gd name="connsiteX198" fmla="*/ 1494066 w 9596204"/>
              <a:gd name="connsiteY198" fmla="*/ 3559830 h 7544465"/>
              <a:gd name="connsiteX199" fmla="*/ 1491214 w 9596204"/>
              <a:gd name="connsiteY199" fmla="*/ 3569377 h 7544465"/>
              <a:gd name="connsiteX200" fmla="*/ 1490263 w 9596204"/>
              <a:gd name="connsiteY200" fmla="*/ 3578920 h 7544465"/>
              <a:gd name="connsiteX201" fmla="*/ 1484557 w 9596204"/>
              <a:gd name="connsiteY201" fmla="*/ 3598014 h 7544465"/>
              <a:gd name="connsiteX202" fmla="*/ 1479803 w 9596204"/>
              <a:gd name="connsiteY202" fmla="*/ 3616153 h 7544465"/>
              <a:gd name="connsiteX203" fmla="*/ 1478849 w 9596204"/>
              <a:gd name="connsiteY203" fmla="*/ 3626653 h 7544465"/>
              <a:gd name="connsiteX204" fmla="*/ 1478850 w 9596204"/>
              <a:gd name="connsiteY204" fmla="*/ 3635243 h 7544465"/>
              <a:gd name="connsiteX205" fmla="*/ 1479804 w 9596204"/>
              <a:gd name="connsiteY205" fmla="*/ 3644790 h 7544465"/>
              <a:gd name="connsiteX206" fmla="*/ 1484556 w 9596204"/>
              <a:gd name="connsiteY206" fmla="*/ 3652426 h 7544465"/>
              <a:gd name="connsiteX207" fmla="*/ 1491212 w 9596204"/>
              <a:gd name="connsiteY207" fmla="*/ 3661019 h 7544465"/>
              <a:gd name="connsiteX208" fmla="*/ 1500723 w 9596204"/>
              <a:gd name="connsiteY208" fmla="*/ 3669610 h 7544465"/>
              <a:gd name="connsiteX209" fmla="*/ 1513087 w 9596204"/>
              <a:gd name="connsiteY209" fmla="*/ 3677245 h 7544465"/>
              <a:gd name="connsiteX210" fmla="*/ 1528304 w 9596204"/>
              <a:gd name="connsiteY210" fmla="*/ 3684884 h 7544465"/>
              <a:gd name="connsiteX211" fmla="*/ 1514038 w 9596204"/>
              <a:gd name="connsiteY211" fmla="*/ 3724022 h 7544465"/>
              <a:gd name="connsiteX212" fmla="*/ 1496921 w 9596204"/>
              <a:gd name="connsiteY212" fmla="*/ 3759344 h 7544465"/>
              <a:gd name="connsiteX213" fmla="*/ 1479803 w 9596204"/>
              <a:gd name="connsiteY213" fmla="*/ 3791799 h 7544465"/>
              <a:gd name="connsiteX214" fmla="*/ 1463633 w 9596204"/>
              <a:gd name="connsiteY214" fmla="*/ 3821391 h 7544465"/>
              <a:gd name="connsiteX215" fmla="*/ 1443660 w 9596204"/>
              <a:gd name="connsiteY215" fmla="*/ 3849076 h 7544465"/>
              <a:gd name="connsiteX216" fmla="*/ 1425591 w 9596204"/>
              <a:gd name="connsiteY216" fmla="*/ 3874851 h 7544465"/>
              <a:gd name="connsiteX217" fmla="*/ 1406575 w 9596204"/>
              <a:gd name="connsiteY217" fmla="*/ 3898716 h 7544465"/>
              <a:gd name="connsiteX218" fmla="*/ 1388502 w 9596204"/>
              <a:gd name="connsiteY218" fmla="*/ 3921629 h 7544465"/>
              <a:gd name="connsiteX219" fmla="*/ 1350459 w 9596204"/>
              <a:gd name="connsiteY219" fmla="*/ 3965538 h 7544465"/>
              <a:gd name="connsiteX220" fmla="*/ 1332387 w 9596204"/>
              <a:gd name="connsiteY220" fmla="*/ 3986538 h 7544465"/>
              <a:gd name="connsiteX221" fmla="*/ 1314316 w 9596204"/>
              <a:gd name="connsiteY221" fmla="*/ 4009451 h 7544465"/>
              <a:gd name="connsiteX222" fmla="*/ 1297201 w 9596204"/>
              <a:gd name="connsiteY222" fmla="*/ 4032364 h 7544465"/>
              <a:gd name="connsiteX223" fmla="*/ 1281032 w 9596204"/>
              <a:gd name="connsiteY223" fmla="*/ 4057183 h 7544465"/>
              <a:gd name="connsiteX224" fmla="*/ 1266767 w 9596204"/>
              <a:gd name="connsiteY224" fmla="*/ 4084864 h 7544465"/>
              <a:gd name="connsiteX225" fmla="*/ 1253449 w 9596204"/>
              <a:gd name="connsiteY225" fmla="*/ 4112547 h 7544465"/>
              <a:gd name="connsiteX226" fmla="*/ 1243943 w 9596204"/>
              <a:gd name="connsiteY226" fmla="*/ 4103957 h 7544465"/>
              <a:gd name="connsiteX227" fmla="*/ 1235383 w 9596204"/>
              <a:gd name="connsiteY227" fmla="*/ 4095366 h 7544465"/>
              <a:gd name="connsiteX228" fmla="*/ 1228725 w 9596204"/>
              <a:gd name="connsiteY228" fmla="*/ 4088683 h 7544465"/>
              <a:gd name="connsiteX229" fmla="*/ 1220163 w 9596204"/>
              <a:gd name="connsiteY229" fmla="*/ 4085820 h 7544465"/>
              <a:gd name="connsiteX230" fmla="*/ 1214458 w 9596204"/>
              <a:gd name="connsiteY230" fmla="*/ 4082000 h 7544465"/>
              <a:gd name="connsiteX231" fmla="*/ 1207801 w 9596204"/>
              <a:gd name="connsiteY231" fmla="*/ 4081048 h 7544465"/>
              <a:gd name="connsiteX232" fmla="*/ 1202094 w 9596204"/>
              <a:gd name="connsiteY232" fmla="*/ 4081048 h 7544465"/>
              <a:gd name="connsiteX233" fmla="*/ 1197343 w 9596204"/>
              <a:gd name="connsiteY233" fmla="*/ 4082000 h 7544465"/>
              <a:gd name="connsiteX234" fmla="*/ 1191635 w 9596204"/>
              <a:gd name="connsiteY234" fmla="*/ 4082955 h 7544465"/>
              <a:gd name="connsiteX235" fmla="*/ 1187830 w 9596204"/>
              <a:gd name="connsiteY235" fmla="*/ 4086775 h 7544465"/>
              <a:gd name="connsiteX236" fmla="*/ 1179271 w 9596204"/>
              <a:gd name="connsiteY236" fmla="*/ 4094411 h 7544465"/>
              <a:gd name="connsiteX237" fmla="*/ 1171659 w 9596204"/>
              <a:gd name="connsiteY237" fmla="*/ 4104913 h 7544465"/>
              <a:gd name="connsiteX238" fmla="*/ 1164053 w 9596204"/>
              <a:gd name="connsiteY238" fmla="*/ 4116367 h 7544465"/>
              <a:gd name="connsiteX239" fmla="*/ 1157398 w 9596204"/>
              <a:gd name="connsiteY239" fmla="*/ 4126869 h 7544465"/>
              <a:gd name="connsiteX240" fmla="*/ 1148837 w 9596204"/>
              <a:gd name="connsiteY240" fmla="*/ 4136415 h 7544465"/>
              <a:gd name="connsiteX241" fmla="*/ 1140277 w 9596204"/>
              <a:gd name="connsiteY241" fmla="*/ 4145006 h 7544465"/>
              <a:gd name="connsiteX242" fmla="*/ 1135522 w 9596204"/>
              <a:gd name="connsiteY242" fmla="*/ 4147869 h 7544465"/>
              <a:gd name="connsiteX243" fmla="*/ 1130766 w 9596204"/>
              <a:gd name="connsiteY243" fmla="*/ 4150734 h 7544465"/>
              <a:gd name="connsiteX244" fmla="*/ 1125060 w 9596204"/>
              <a:gd name="connsiteY244" fmla="*/ 4151686 h 7544465"/>
              <a:gd name="connsiteX245" fmla="*/ 1119354 w 9596204"/>
              <a:gd name="connsiteY245" fmla="*/ 4151686 h 7544465"/>
              <a:gd name="connsiteX246" fmla="*/ 1114596 w 9596204"/>
              <a:gd name="connsiteY246" fmla="*/ 4150734 h 7544465"/>
              <a:gd name="connsiteX247" fmla="*/ 1106989 w 9596204"/>
              <a:gd name="connsiteY247" fmla="*/ 4146914 h 7544465"/>
              <a:gd name="connsiteX248" fmla="*/ 1100333 w 9596204"/>
              <a:gd name="connsiteY248" fmla="*/ 4142142 h 7544465"/>
              <a:gd name="connsiteX249" fmla="*/ 1092723 w 9596204"/>
              <a:gd name="connsiteY249" fmla="*/ 4136415 h 7544465"/>
              <a:gd name="connsiteX250" fmla="*/ 1085117 w 9596204"/>
              <a:gd name="connsiteY250" fmla="*/ 4129733 h 7544465"/>
              <a:gd name="connsiteX251" fmla="*/ 1075608 w 9596204"/>
              <a:gd name="connsiteY251" fmla="*/ 4119230 h 7544465"/>
              <a:gd name="connsiteX252" fmla="*/ 1092723 w 9596204"/>
              <a:gd name="connsiteY252" fmla="*/ 4105868 h 7544465"/>
              <a:gd name="connsiteX253" fmla="*/ 1106987 w 9596204"/>
              <a:gd name="connsiteY253" fmla="*/ 4092502 h 7544465"/>
              <a:gd name="connsiteX254" fmla="*/ 1121258 w 9596204"/>
              <a:gd name="connsiteY254" fmla="*/ 4077228 h 7544465"/>
              <a:gd name="connsiteX255" fmla="*/ 1133620 w 9596204"/>
              <a:gd name="connsiteY255" fmla="*/ 4062907 h 7544465"/>
              <a:gd name="connsiteX256" fmla="*/ 1145029 w 9596204"/>
              <a:gd name="connsiteY256" fmla="*/ 4046681 h 7544465"/>
              <a:gd name="connsiteX257" fmla="*/ 1155492 w 9596204"/>
              <a:gd name="connsiteY257" fmla="*/ 4032364 h 7544465"/>
              <a:gd name="connsiteX258" fmla="*/ 1175467 w 9596204"/>
              <a:gd name="connsiteY258" fmla="*/ 4000860 h 7544465"/>
              <a:gd name="connsiteX259" fmla="*/ 1194490 w 9596204"/>
              <a:gd name="connsiteY259" fmla="*/ 3970313 h 7544465"/>
              <a:gd name="connsiteX260" fmla="*/ 1213506 w 9596204"/>
              <a:gd name="connsiteY260" fmla="*/ 3940718 h 7544465"/>
              <a:gd name="connsiteX261" fmla="*/ 1223969 w 9596204"/>
              <a:gd name="connsiteY261" fmla="*/ 3926399 h 7544465"/>
              <a:gd name="connsiteX262" fmla="*/ 1233479 w 9596204"/>
              <a:gd name="connsiteY262" fmla="*/ 3913990 h 7544465"/>
              <a:gd name="connsiteX263" fmla="*/ 1246796 w 9596204"/>
              <a:gd name="connsiteY263" fmla="*/ 3901579 h 7544465"/>
              <a:gd name="connsiteX264" fmla="*/ 1259161 w 9596204"/>
              <a:gd name="connsiteY264" fmla="*/ 3890125 h 7544465"/>
              <a:gd name="connsiteX265" fmla="*/ 1260108 w 9596204"/>
              <a:gd name="connsiteY265" fmla="*/ 3890125 h 7544465"/>
              <a:gd name="connsiteX266" fmla="*/ 1262011 w 9596204"/>
              <a:gd name="connsiteY266" fmla="*/ 3892032 h 7544465"/>
              <a:gd name="connsiteX267" fmla="*/ 1269620 w 9596204"/>
              <a:gd name="connsiteY267" fmla="*/ 3894897 h 7544465"/>
              <a:gd name="connsiteX268" fmla="*/ 1289593 w 9596204"/>
              <a:gd name="connsiteY268" fmla="*/ 3910170 h 7544465"/>
              <a:gd name="connsiteX269" fmla="*/ 1308613 w 9596204"/>
              <a:gd name="connsiteY269" fmla="*/ 3924492 h 7544465"/>
              <a:gd name="connsiteX270" fmla="*/ 1316218 w 9596204"/>
              <a:gd name="connsiteY270" fmla="*/ 3929262 h 7544465"/>
              <a:gd name="connsiteX271" fmla="*/ 1320027 w 9596204"/>
              <a:gd name="connsiteY271" fmla="*/ 3930219 h 7544465"/>
              <a:gd name="connsiteX272" fmla="*/ 1321928 w 9596204"/>
              <a:gd name="connsiteY272" fmla="*/ 3930219 h 7544465"/>
              <a:gd name="connsiteX273" fmla="*/ 1328584 w 9596204"/>
              <a:gd name="connsiteY273" fmla="*/ 3928311 h 7544465"/>
              <a:gd name="connsiteX274" fmla="*/ 1335239 w 9596204"/>
              <a:gd name="connsiteY274" fmla="*/ 3923536 h 7544465"/>
              <a:gd name="connsiteX275" fmla="*/ 1341898 w 9596204"/>
              <a:gd name="connsiteY275" fmla="*/ 3917808 h 7544465"/>
              <a:gd name="connsiteX276" fmla="*/ 1347605 w 9596204"/>
              <a:gd name="connsiteY276" fmla="*/ 3910170 h 7544465"/>
              <a:gd name="connsiteX277" fmla="*/ 1352364 w 9596204"/>
              <a:gd name="connsiteY277" fmla="*/ 3899672 h 7544465"/>
              <a:gd name="connsiteX278" fmla="*/ 1357116 w 9596204"/>
              <a:gd name="connsiteY278" fmla="*/ 3889169 h 7544465"/>
              <a:gd name="connsiteX279" fmla="*/ 1367579 w 9596204"/>
              <a:gd name="connsiteY279" fmla="*/ 3867212 h 7544465"/>
              <a:gd name="connsiteX280" fmla="*/ 1376135 w 9596204"/>
              <a:gd name="connsiteY280" fmla="*/ 3844304 h 7544465"/>
              <a:gd name="connsiteX281" fmla="*/ 1385649 w 9596204"/>
              <a:gd name="connsiteY281" fmla="*/ 3823303 h 7544465"/>
              <a:gd name="connsiteX282" fmla="*/ 1391353 w 9596204"/>
              <a:gd name="connsiteY282" fmla="*/ 3814712 h 7544465"/>
              <a:gd name="connsiteX283" fmla="*/ 1396112 w 9596204"/>
              <a:gd name="connsiteY283" fmla="*/ 3807074 h 7544465"/>
              <a:gd name="connsiteX284" fmla="*/ 1401816 w 9596204"/>
              <a:gd name="connsiteY284" fmla="*/ 3801347 h 7544465"/>
              <a:gd name="connsiteX285" fmla="*/ 1409425 w 9596204"/>
              <a:gd name="connsiteY285" fmla="*/ 3796574 h 7544465"/>
              <a:gd name="connsiteX286" fmla="*/ 1409426 w 9596204"/>
              <a:gd name="connsiteY286" fmla="*/ 3787028 h 7544465"/>
              <a:gd name="connsiteX287" fmla="*/ 1406573 w 9596204"/>
              <a:gd name="connsiteY287" fmla="*/ 3779390 h 7544465"/>
              <a:gd name="connsiteX288" fmla="*/ 1404670 w 9596204"/>
              <a:gd name="connsiteY288" fmla="*/ 3772707 h 7544465"/>
              <a:gd name="connsiteX289" fmla="*/ 1399914 w 9596204"/>
              <a:gd name="connsiteY289" fmla="*/ 3766979 h 7544465"/>
              <a:gd name="connsiteX290" fmla="*/ 1395157 w 9596204"/>
              <a:gd name="connsiteY290" fmla="*/ 3763161 h 7544465"/>
              <a:gd name="connsiteX291" fmla="*/ 1389452 w 9596204"/>
              <a:gd name="connsiteY291" fmla="*/ 3759343 h 7544465"/>
              <a:gd name="connsiteX292" fmla="*/ 1376135 w 9596204"/>
              <a:gd name="connsiteY292" fmla="*/ 3752662 h 7544465"/>
              <a:gd name="connsiteX293" fmla="*/ 1359972 w 9596204"/>
              <a:gd name="connsiteY293" fmla="*/ 3744071 h 7544465"/>
              <a:gd name="connsiteX294" fmla="*/ 1351410 w 9596204"/>
              <a:gd name="connsiteY294" fmla="*/ 3739296 h 7544465"/>
              <a:gd name="connsiteX295" fmla="*/ 1341899 w 9596204"/>
              <a:gd name="connsiteY295" fmla="*/ 3732614 h 7544465"/>
              <a:gd name="connsiteX296" fmla="*/ 1333338 w 9596204"/>
              <a:gd name="connsiteY296" fmla="*/ 3724978 h 7544465"/>
              <a:gd name="connsiteX297" fmla="*/ 1322878 w 9596204"/>
              <a:gd name="connsiteY297" fmla="*/ 3714476 h 7544465"/>
              <a:gd name="connsiteX298" fmla="*/ 1313368 w 9596204"/>
              <a:gd name="connsiteY298" fmla="*/ 3702065 h 7544465"/>
              <a:gd name="connsiteX299" fmla="*/ 1302906 w 9596204"/>
              <a:gd name="connsiteY299" fmla="*/ 3687748 h 7544465"/>
              <a:gd name="connsiteX300" fmla="*/ 1316218 w 9596204"/>
              <a:gd name="connsiteY300" fmla="*/ 3687748 h 7544465"/>
              <a:gd name="connsiteX301" fmla="*/ 1327635 w 9596204"/>
              <a:gd name="connsiteY301" fmla="*/ 3686793 h 7544465"/>
              <a:gd name="connsiteX302" fmla="*/ 1339047 w 9596204"/>
              <a:gd name="connsiteY302" fmla="*/ 3683928 h 7544465"/>
              <a:gd name="connsiteX303" fmla="*/ 1349507 w 9596204"/>
              <a:gd name="connsiteY303" fmla="*/ 3682021 h 7544465"/>
              <a:gd name="connsiteX304" fmla="*/ 1358068 w 9596204"/>
              <a:gd name="connsiteY304" fmla="*/ 3678201 h 7544465"/>
              <a:gd name="connsiteX305" fmla="*/ 1365674 w 9596204"/>
              <a:gd name="connsiteY305" fmla="*/ 3675337 h 7544465"/>
              <a:gd name="connsiteX306" fmla="*/ 1374236 w 9596204"/>
              <a:gd name="connsiteY306" fmla="*/ 3670565 h 7544465"/>
              <a:gd name="connsiteX307" fmla="*/ 1380891 w 9596204"/>
              <a:gd name="connsiteY307" fmla="*/ 3664839 h 7544465"/>
              <a:gd name="connsiteX308" fmla="*/ 1387550 w 9596204"/>
              <a:gd name="connsiteY308" fmla="*/ 3659108 h 7544465"/>
              <a:gd name="connsiteX309" fmla="*/ 1393256 w 9596204"/>
              <a:gd name="connsiteY309" fmla="*/ 3653381 h 7544465"/>
              <a:gd name="connsiteX310" fmla="*/ 1403720 w 9596204"/>
              <a:gd name="connsiteY310" fmla="*/ 3640018 h 7544465"/>
              <a:gd name="connsiteX311" fmla="*/ 1412276 w 9596204"/>
              <a:gd name="connsiteY311" fmla="*/ 3624745 h 7544465"/>
              <a:gd name="connsiteX312" fmla="*/ 1419887 w 9596204"/>
              <a:gd name="connsiteY312" fmla="*/ 3609471 h 7544465"/>
              <a:gd name="connsiteX313" fmla="*/ 1437004 w 9596204"/>
              <a:gd name="connsiteY313" fmla="*/ 3576058 h 7544465"/>
              <a:gd name="connsiteX314" fmla="*/ 1447467 w 9596204"/>
              <a:gd name="connsiteY314" fmla="*/ 3559830 h 7544465"/>
              <a:gd name="connsiteX315" fmla="*/ 1458882 w 9596204"/>
              <a:gd name="connsiteY315" fmla="*/ 3543602 h 7544465"/>
              <a:gd name="connsiteX316" fmla="*/ 1471243 w 9596204"/>
              <a:gd name="connsiteY316" fmla="*/ 3528328 h 7544465"/>
              <a:gd name="connsiteX317" fmla="*/ 1478850 w 9596204"/>
              <a:gd name="connsiteY317" fmla="*/ 3520689 h 7544465"/>
              <a:gd name="connsiteX318" fmla="*/ 1488361 w 9596204"/>
              <a:gd name="connsiteY318" fmla="*/ 3514009 h 7544465"/>
              <a:gd name="connsiteX319" fmla="*/ 1496921 w 9596204"/>
              <a:gd name="connsiteY319" fmla="*/ 3507327 h 7544465"/>
              <a:gd name="connsiteX320" fmla="*/ 1507381 w 9596204"/>
              <a:gd name="connsiteY320" fmla="*/ 3501600 h 7544465"/>
              <a:gd name="connsiteX321" fmla="*/ 1517843 w 9596204"/>
              <a:gd name="connsiteY321" fmla="*/ 3494916 h 7544465"/>
              <a:gd name="connsiteX322" fmla="*/ 1530206 w 9596204"/>
              <a:gd name="connsiteY322" fmla="*/ 3490145 h 7544465"/>
              <a:gd name="connsiteX323" fmla="*/ 1532109 w 9596204"/>
              <a:gd name="connsiteY323" fmla="*/ 3484418 h 7544465"/>
              <a:gd name="connsiteX324" fmla="*/ 1533059 w 9596204"/>
              <a:gd name="connsiteY324" fmla="*/ 3478687 h 7544465"/>
              <a:gd name="connsiteX325" fmla="*/ 1534011 w 9596204"/>
              <a:gd name="connsiteY325" fmla="*/ 3473916 h 7544465"/>
              <a:gd name="connsiteX326" fmla="*/ 1533058 w 9596204"/>
              <a:gd name="connsiteY326" fmla="*/ 3471053 h 7544465"/>
              <a:gd name="connsiteX327" fmla="*/ 1532109 w 9596204"/>
              <a:gd name="connsiteY327" fmla="*/ 3467233 h 7544465"/>
              <a:gd name="connsiteX328" fmla="*/ 1530206 w 9596204"/>
              <a:gd name="connsiteY328" fmla="*/ 3464369 h 7544465"/>
              <a:gd name="connsiteX329" fmla="*/ 1527357 w 9596204"/>
              <a:gd name="connsiteY329" fmla="*/ 3463414 h 7544465"/>
              <a:gd name="connsiteX330" fmla="*/ 1524504 w 9596204"/>
              <a:gd name="connsiteY330" fmla="*/ 3460551 h 7544465"/>
              <a:gd name="connsiteX331" fmla="*/ 1517844 w 9596204"/>
              <a:gd name="connsiteY331" fmla="*/ 3459597 h 7544465"/>
              <a:gd name="connsiteX332" fmla="*/ 1510237 w 9596204"/>
              <a:gd name="connsiteY332" fmla="*/ 3460550 h 7544465"/>
              <a:gd name="connsiteX333" fmla="*/ 1505479 w 9596204"/>
              <a:gd name="connsiteY333" fmla="*/ 3464369 h 7544465"/>
              <a:gd name="connsiteX334" fmla="*/ 1499773 w 9596204"/>
              <a:gd name="connsiteY334" fmla="*/ 3469141 h 7544465"/>
              <a:gd name="connsiteX335" fmla="*/ 1488362 w 9596204"/>
              <a:gd name="connsiteY335" fmla="*/ 3452915 h 7544465"/>
              <a:gd name="connsiteX336" fmla="*/ 1484558 w 9596204"/>
              <a:gd name="connsiteY336" fmla="*/ 3446233 h 7544465"/>
              <a:gd name="connsiteX337" fmla="*/ 1482656 w 9596204"/>
              <a:gd name="connsiteY337" fmla="*/ 3440504 h 7544465"/>
              <a:gd name="connsiteX338" fmla="*/ 1479803 w 9596204"/>
              <a:gd name="connsiteY338" fmla="*/ 3434777 h 7544465"/>
              <a:gd name="connsiteX339" fmla="*/ 1479802 w 9596204"/>
              <a:gd name="connsiteY339" fmla="*/ 3430002 h 7544465"/>
              <a:gd name="connsiteX340" fmla="*/ 1479803 w 9596204"/>
              <a:gd name="connsiteY340" fmla="*/ 3425232 h 7544465"/>
              <a:gd name="connsiteX341" fmla="*/ 1482656 w 9596204"/>
              <a:gd name="connsiteY341" fmla="*/ 3422366 h 7544465"/>
              <a:gd name="connsiteX342" fmla="*/ 1484557 w 9596204"/>
              <a:gd name="connsiteY342" fmla="*/ 3418548 h 7544465"/>
              <a:gd name="connsiteX343" fmla="*/ 1487411 w 9596204"/>
              <a:gd name="connsiteY343" fmla="*/ 3415685 h 7544465"/>
              <a:gd name="connsiteX344" fmla="*/ 1495016 w 9596204"/>
              <a:gd name="connsiteY344" fmla="*/ 3411866 h 7544465"/>
              <a:gd name="connsiteX345" fmla="*/ 1505481 w 9596204"/>
              <a:gd name="connsiteY345" fmla="*/ 3409002 h 7544465"/>
              <a:gd name="connsiteX346" fmla="*/ 1517846 w 9596204"/>
              <a:gd name="connsiteY346" fmla="*/ 3406138 h 7544465"/>
              <a:gd name="connsiteX347" fmla="*/ 1543522 w 9596204"/>
              <a:gd name="connsiteY347" fmla="*/ 3404230 h 7544465"/>
              <a:gd name="connsiteX348" fmla="*/ 1570151 w 9596204"/>
              <a:gd name="connsiteY348" fmla="*/ 3401367 h 7544465"/>
              <a:gd name="connsiteX349" fmla="*/ 1582512 w 9596204"/>
              <a:gd name="connsiteY349" fmla="*/ 3399455 h 7544465"/>
              <a:gd name="connsiteX350" fmla="*/ 1592975 w 9596204"/>
              <a:gd name="connsiteY350" fmla="*/ 3397547 h 7544465"/>
              <a:gd name="connsiteX351" fmla="*/ 1600585 w 9596204"/>
              <a:gd name="connsiteY351" fmla="*/ 3392772 h 7544465"/>
              <a:gd name="connsiteX352" fmla="*/ 1604388 w 9596204"/>
              <a:gd name="connsiteY352" fmla="*/ 3388956 h 7544465"/>
              <a:gd name="connsiteX353" fmla="*/ 1827140 w 9596204"/>
              <a:gd name="connsiteY353" fmla="*/ 3268163 h 7544465"/>
              <a:gd name="connsiteX354" fmla="*/ 1833754 w 9596204"/>
              <a:gd name="connsiteY354" fmla="*/ 3271967 h 7544465"/>
              <a:gd name="connsiteX355" fmla="*/ 1841319 w 9596204"/>
              <a:gd name="connsiteY355" fmla="*/ 3275770 h 7544465"/>
              <a:gd name="connsiteX356" fmla="*/ 1847935 w 9596204"/>
              <a:gd name="connsiteY356" fmla="*/ 3281480 h 7544465"/>
              <a:gd name="connsiteX357" fmla="*/ 1854552 w 9596204"/>
              <a:gd name="connsiteY357" fmla="*/ 3290038 h 7544465"/>
              <a:gd name="connsiteX358" fmla="*/ 1860222 w 9596204"/>
              <a:gd name="connsiteY358" fmla="*/ 3298597 h 7544465"/>
              <a:gd name="connsiteX359" fmla="*/ 1830921 w 9596204"/>
              <a:gd name="connsiteY359" fmla="*/ 3326179 h 7544465"/>
              <a:gd name="connsiteX360" fmla="*/ 1810129 w 9596204"/>
              <a:gd name="connsiteY360" fmla="*/ 3348054 h 7544465"/>
              <a:gd name="connsiteX361" fmla="*/ 1795005 w 9596204"/>
              <a:gd name="connsiteY361" fmla="*/ 3365169 h 7544465"/>
              <a:gd name="connsiteX362" fmla="*/ 1782721 w 9596204"/>
              <a:gd name="connsiteY362" fmla="*/ 3378488 h 7544465"/>
              <a:gd name="connsiteX363" fmla="*/ 1771377 w 9596204"/>
              <a:gd name="connsiteY363" fmla="*/ 3391799 h 7544465"/>
              <a:gd name="connsiteX364" fmla="*/ 1759091 w 9596204"/>
              <a:gd name="connsiteY364" fmla="*/ 3402262 h 7544465"/>
              <a:gd name="connsiteX365" fmla="*/ 1743026 w 9596204"/>
              <a:gd name="connsiteY365" fmla="*/ 3413675 h 7544465"/>
              <a:gd name="connsiteX366" fmla="*/ 1717504 w 9596204"/>
              <a:gd name="connsiteY366" fmla="*/ 3428892 h 7544465"/>
              <a:gd name="connsiteX367" fmla="*/ 1714671 w 9596204"/>
              <a:gd name="connsiteY367" fmla="*/ 3424135 h 7544465"/>
              <a:gd name="connsiteX368" fmla="*/ 1710887 w 9596204"/>
              <a:gd name="connsiteY368" fmla="*/ 3419380 h 7544465"/>
              <a:gd name="connsiteX369" fmla="*/ 1709941 w 9596204"/>
              <a:gd name="connsiteY369" fmla="*/ 3413675 h 7544465"/>
              <a:gd name="connsiteX370" fmla="*/ 1708999 w 9596204"/>
              <a:gd name="connsiteY370" fmla="*/ 3407968 h 7544465"/>
              <a:gd name="connsiteX371" fmla="*/ 1708051 w 9596204"/>
              <a:gd name="connsiteY371" fmla="*/ 3401313 h 7544465"/>
              <a:gd name="connsiteX372" fmla="*/ 1708997 w 9596204"/>
              <a:gd name="connsiteY372" fmla="*/ 3393701 h 7544465"/>
              <a:gd name="connsiteX373" fmla="*/ 1712778 w 9596204"/>
              <a:gd name="connsiteY373" fmla="*/ 3377534 h 7544465"/>
              <a:gd name="connsiteX374" fmla="*/ 1717505 w 9596204"/>
              <a:gd name="connsiteY374" fmla="*/ 3360416 h 7544465"/>
              <a:gd name="connsiteX375" fmla="*/ 1726012 w 9596204"/>
              <a:gd name="connsiteY375" fmla="*/ 3342345 h 7544465"/>
              <a:gd name="connsiteX376" fmla="*/ 1735465 w 9596204"/>
              <a:gd name="connsiteY376" fmla="*/ 3326179 h 7544465"/>
              <a:gd name="connsiteX377" fmla="*/ 1746803 w 9596204"/>
              <a:gd name="connsiteY377" fmla="*/ 3310009 h 7544465"/>
              <a:gd name="connsiteX378" fmla="*/ 1760982 w 9596204"/>
              <a:gd name="connsiteY378" fmla="*/ 3295745 h 7544465"/>
              <a:gd name="connsiteX379" fmla="*/ 1774214 w 9596204"/>
              <a:gd name="connsiteY379" fmla="*/ 3283379 h 7544465"/>
              <a:gd name="connsiteX380" fmla="*/ 1781775 w 9596204"/>
              <a:gd name="connsiteY380" fmla="*/ 3277673 h 7544465"/>
              <a:gd name="connsiteX381" fmla="*/ 1788392 w 9596204"/>
              <a:gd name="connsiteY381" fmla="*/ 3273868 h 7544465"/>
              <a:gd name="connsiteX382" fmla="*/ 1796895 w 9596204"/>
              <a:gd name="connsiteY382" fmla="*/ 3270065 h 7544465"/>
              <a:gd name="connsiteX383" fmla="*/ 1804460 w 9596204"/>
              <a:gd name="connsiteY383" fmla="*/ 3268163 h 7544465"/>
              <a:gd name="connsiteX384" fmla="*/ 1811075 w 9596204"/>
              <a:gd name="connsiteY384" fmla="*/ 3267213 h 7544465"/>
              <a:gd name="connsiteX385" fmla="*/ 1818633 w 9596204"/>
              <a:gd name="connsiteY385" fmla="*/ 3267213 h 7544465"/>
              <a:gd name="connsiteX386" fmla="*/ 1825687 w 9596204"/>
              <a:gd name="connsiteY386" fmla="*/ 3113119 h 7544465"/>
              <a:gd name="connsiteX387" fmla="*/ 1835295 w 9596204"/>
              <a:gd name="connsiteY387" fmla="*/ 3116899 h 7544465"/>
              <a:gd name="connsiteX388" fmla="*/ 1842015 w 9596204"/>
              <a:gd name="connsiteY388" fmla="*/ 3119733 h 7544465"/>
              <a:gd name="connsiteX389" fmla="*/ 1849702 w 9596204"/>
              <a:gd name="connsiteY389" fmla="*/ 3125406 h 7544465"/>
              <a:gd name="connsiteX390" fmla="*/ 1855469 w 9596204"/>
              <a:gd name="connsiteY390" fmla="*/ 3132020 h 7544465"/>
              <a:gd name="connsiteX391" fmla="*/ 1841057 w 9596204"/>
              <a:gd name="connsiteY391" fmla="*/ 3144305 h 7544465"/>
              <a:gd name="connsiteX392" fmla="*/ 1825685 w 9596204"/>
              <a:gd name="connsiteY392" fmla="*/ 3154699 h 7544465"/>
              <a:gd name="connsiteX393" fmla="*/ 1812235 w 9596204"/>
              <a:gd name="connsiteY393" fmla="*/ 3161313 h 7544465"/>
              <a:gd name="connsiteX394" fmla="*/ 1799748 w 9596204"/>
              <a:gd name="connsiteY394" fmla="*/ 3166983 h 7544465"/>
              <a:gd name="connsiteX395" fmla="*/ 1787259 w 9596204"/>
              <a:gd name="connsiteY395" fmla="*/ 3170764 h 7544465"/>
              <a:gd name="connsiteX396" fmla="*/ 1775732 w 9596204"/>
              <a:gd name="connsiteY396" fmla="*/ 3172653 h 7544465"/>
              <a:gd name="connsiteX397" fmla="*/ 1756519 w 9596204"/>
              <a:gd name="connsiteY397" fmla="*/ 3176433 h 7544465"/>
              <a:gd name="connsiteX398" fmla="*/ 1746911 w 9596204"/>
              <a:gd name="connsiteY398" fmla="*/ 3178324 h 7544465"/>
              <a:gd name="connsiteX399" fmla="*/ 1738269 w 9596204"/>
              <a:gd name="connsiteY399" fmla="*/ 3182100 h 7544465"/>
              <a:gd name="connsiteX400" fmla="*/ 1731542 w 9596204"/>
              <a:gd name="connsiteY400" fmla="*/ 3187771 h 7544465"/>
              <a:gd name="connsiteX401" fmla="*/ 1724817 w 9596204"/>
              <a:gd name="connsiteY401" fmla="*/ 3195331 h 7544465"/>
              <a:gd name="connsiteX402" fmla="*/ 1717129 w 9596204"/>
              <a:gd name="connsiteY402" fmla="*/ 3205726 h 7544465"/>
              <a:gd name="connsiteX403" fmla="*/ 1713290 w 9596204"/>
              <a:gd name="connsiteY403" fmla="*/ 3218956 h 7544465"/>
              <a:gd name="connsiteX404" fmla="*/ 1708485 w 9596204"/>
              <a:gd name="connsiteY404" fmla="*/ 3236912 h 7544465"/>
              <a:gd name="connsiteX405" fmla="*/ 1704643 w 9596204"/>
              <a:gd name="connsiteY405" fmla="*/ 3257700 h 7544465"/>
              <a:gd name="connsiteX406" fmla="*/ 1694079 w 9596204"/>
              <a:gd name="connsiteY406" fmla="*/ 3251083 h 7544465"/>
              <a:gd name="connsiteX407" fmla="*/ 1684469 w 9596204"/>
              <a:gd name="connsiteY407" fmla="*/ 3244469 h 7544465"/>
              <a:gd name="connsiteX408" fmla="*/ 1677745 w 9596204"/>
              <a:gd name="connsiteY408" fmla="*/ 3236912 h 7544465"/>
              <a:gd name="connsiteX409" fmla="*/ 1671980 w 9596204"/>
              <a:gd name="connsiteY409" fmla="*/ 3228407 h 7544465"/>
              <a:gd name="connsiteX410" fmla="*/ 1668137 w 9596204"/>
              <a:gd name="connsiteY410" fmla="*/ 3220847 h 7544465"/>
              <a:gd name="connsiteX411" fmla="*/ 1666217 w 9596204"/>
              <a:gd name="connsiteY411" fmla="*/ 3213286 h 7544465"/>
              <a:gd name="connsiteX412" fmla="*/ 1665256 w 9596204"/>
              <a:gd name="connsiteY412" fmla="*/ 3205726 h 7544465"/>
              <a:gd name="connsiteX413" fmla="*/ 1666218 w 9596204"/>
              <a:gd name="connsiteY413" fmla="*/ 3197221 h 7544465"/>
              <a:gd name="connsiteX414" fmla="*/ 1667175 w 9596204"/>
              <a:gd name="connsiteY414" fmla="*/ 3189661 h 7544465"/>
              <a:gd name="connsiteX415" fmla="*/ 1671024 w 9596204"/>
              <a:gd name="connsiteY415" fmla="*/ 3182101 h 7544465"/>
              <a:gd name="connsiteX416" fmla="*/ 1675823 w 9596204"/>
              <a:gd name="connsiteY416" fmla="*/ 3173596 h 7544465"/>
              <a:gd name="connsiteX417" fmla="*/ 1679663 w 9596204"/>
              <a:gd name="connsiteY417" fmla="*/ 3166983 h 7544465"/>
              <a:gd name="connsiteX418" fmla="*/ 1686391 w 9596204"/>
              <a:gd name="connsiteY418" fmla="*/ 3159423 h 7544465"/>
              <a:gd name="connsiteX419" fmla="*/ 1694079 w 9596204"/>
              <a:gd name="connsiteY419" fmla="*/ 3152808 h 7544465"/>
              <a:gd name="connsiteX420" fmla="*/ 1700801 w 9596204"/>
              <a:gd name="connsiteY420" fmla="*/ 3147138 h 7544465"/>
              <a:gd name="connsiteX421" fmla="*/ 1709446 w 9596204"/>
              <a:gd name="connsiteY421" fmla="*/ 3140524 h 7544465"/>
              <a:gd name="connsiteX422" fmla="*/ 1727699 w 9596204"/>
              <a:gd name="connsiteY422" fmla="*/ 3129183 h 7544465"/>
              <a:gd name="connsiteX423" fmla="*/ 1746911 w 9596204"/>
              <a:gd name="connsiteY423" fmla="*/ 3119733 h 7544465"/>
              <a:gd name="connsiteX424" fmla="*/ 1768047 w 9596204"/>
              <a:gd name="connsiteY424" fmla="*/ 3114066 h 7544465"/>
              <a:gd name="connsiteX425" fmla="*/ 1777654 w 9596204"/>
              <a:gd name="connsiteY425" fmla="*/ 3112176 h 7544465"/>
              <a:gd name="connsiteX426" fmla="*/ 1788221 w 9596204"/>
              <a:gd name="connsiteY426" fmla="*/ 3111229 h 7544465"/>
              <a:gd name="connsiteX427" fmla="*/ 1798789 w 9596204"/>
              <a:gd name="connsiteY427" fmla="*/ 3110286 h 7544465"/>
              <a:gd name="connsiteX428" fmla="*/ 1807434 w 9596204"/>
              <a:gd name="connsiteY428" fmla="*/ 3110285 h 7544465"/>
              <a:gd name="connsiteX429" fmla="*/ 1818002 w 9596204"/>
              <a:gd name="connsiteY429" fmla="*/ 3111229 h 7544465"/>
              <a:gd name="connsiteX430" fmla="*/ 1441756 w 9596204"/>
              <a:gd name="connsiteY430" fmla="*/ 2930538 h 7544465"/>
              <a:gd name="connsiteX431" fmla="*/ 1449366 w 9596204"/>
              <a:gd name="connsiteY431" fmla="*/ 2934343 h 7544465"/>
              <a:gd name="connsiteX432" fmla="*/ 1456975 w 9596204"/>
              <a:gd name="connsiteY432" fmla="*/ 2940046 h 7544465"/>
              <a:gd name="connsiteX433" fmla="*/ 1462679 w 9596204"/>
              <a:gd name="connsiteY433" fmla="*/ 2944802 h 7544465"/>
              <a:gd name="connsiteX434" fmla="*/ 1467434 w 9596204"/>
              <a:gd name="connsiteY434" fmla="*/ 2950509 h 7544465"/>
              <a:gd name="connsiteX435" fmla="*/ 1469336 w 9596204"/>
              <a:gd name="connsiteY435" fmla="*/ 2955266 h 7544465"/>
              <a:gd name="connsiteX436" fmla="*/ 1472190 w 9596204"/>
              <a:gd name="connsiteY436" fmla="*/ 2960972 h 7544465"/>
              <a:gd name="connsiteX437" fmla="*/ 1472190 w 9596204"/>
              <a:gd name="connsiteY437" fmla="*/ 2966675 h 7544465"/>
              <a:gd name="connsiteX438" fmla="*/ 1472190 w 9596204"/>
              <a:gd name="connsiteY438" fmla="*/ 2970482 h 7544465"/>
              <a:gd name="connsiteX439" fmla="*/ 1471242 w 9596204"/>
              <a:gd name="connsiteY439" fmla="*/ 2976190 h 7544465"/>
              <a:gd name="connsiteX440" fmla="*/ 1468387 w 9596204"/>
              <a:gd name="connsiteY440" fmla="*/ 2981895 h 7544465"/>
              <a:gd name="connsiteX441" fmla="*/ 1461731 w 9596204"/>
              <a:gd name="connsiteY441" fmla="*/ 2993308 h 7544465"/>
              <a:gd name="connsiteX442" fmla="*/ 1451266 w 9596204"/>
              <a:gd name="connsiteY442" fmla="*/ 3005670 h 7544465"/>
              <a:gd name="connsiteX443" fmla="*/ 1438903 w 9596204"/>
              <a:gd name="connsiteY443" fmla="*/ 3018036 h 7544465"/>
              <a:gd name="connsiteX444" fmla="*/ 1409420 w 9596204"/>
              <a:gd name="connsiteY444" fmla="*/ 3044664 h 7544465"/>
              <a:gd name="connsiteX445" fmla="*/ 1378988 w 9596204"/>
              <a:gd name="connsiteY445" fmla="*/ 3074145 h 7544465"/>
              <a:gd name="connsiteX446" fmla="*/ 1364720 w 9596204"/>
              <a:gd name="connsiteY446" fmla="*/ 3088412 h 7544465"/>
              <a:gd name="connsiteX447" fmla="*/ 1349506 w 9596204"/>
              <a:gd name="connsiteY447" fmla="*/ 3105532 h 7544465"/>
              <a:gd name="connsiteX448" fmla="*/ 1339044 w 9596204"/>
              <a:gd name="connsiteY448" fmla="*/ 3122651 h 7544465"/>
              <a:gd name="connsiteX449" fmla="*/ 1333341 w 9596204"/>
              <a:gd name="connsiteY449" fmla="*/ 3131209 h 7544465"/>
              <a:gd name="connsiteX450" fmla="*/ 1328581 w 9596204"/>
              <a:gd name="connsiteY450" fmla="*/ 3140718 h 7544465"/>
              <a:gd name="connsiteX451" fmla="*/ 1323830 w 9596204"/>
              <a:gd name="connsiteY451" fmla="*/ 3153084 h 7544465"/>
              <a:gd name="connsiteX452" fmla="*/ 1320976 w 9596204"/>
              <a:gd name="connsiteY452" fmla="*/ 3168301 h 7544465"/>
              <a:gd name="connsiteX453" fmla="*/ 1318122 w 9596204"/>
              <a:gd name="connsiteY453" fmla="*/ 3186370 h 7544465"/>
              <a:gd name="connsiteX454" fmla="*/ 1316218 w 9596204"/>
              <a:gd name="connsiteY454" fmla="*/ 3207293 h 7544465"/>
              <a:gd name="connsiteX455" fmla="*/ 1312416 w 9596204"/>
              <a:gd name="connsiteY455" fmla="*/ 3249139 h 7544465"/>
              <a:gd name="connsiteX456" fmla="*/ 1309561 w 9596204"/>
              <a:gd name="connsiteY456" fmla="*/ 3269113 h 7544465"/>
              <a:gd name="connsiteX457" fmla="*/ 1305755 w 9596204"/>
              <a:gd name="connsiteY457" fmla="*/ 3289083 h 7544465"/>
              <a:gd name="connsiteX458" fmla="*/ 1300049 w 9596204"/>
              <a:gd name="connsiteY458" fmla="*/ 3307155 h 7544465"/>
              <a:gd name="connsiteX459" fmla="*/ 1297198 w 9596204"/>
              <a:gd name="connsiteY459" fmla="*/ 3315712 h 7544465"/>
              <a:gd name="connsiteX460" fmla="*/ 1293394 w 9596204"/>
              <a:gd name="connsiteY460" fmla="*/ 3323321 h 7544465"/>
              <a:gd name="connsiteX461" fmla="*/ 1288637 w 9596204"/>
              <a:gd name="connsiteY461" fmla="*/ 3329980 h 7544465"/>
              <a:gd name="connsiteX462" fmla="*/ 1282934 w 9596204"/>
              <a:gd name="connsiteY462" fmla="*/ 3335685 h 7544465"/>
              <a:gd name="connsiteX463" fmla="*/ 1277225 w 9596204"/>
              <a:gd name="connsiteY463" fmla="*/ 3340440 h 7544465"/>
              <a:gd name="connsiteX464" fmla="*/ 1271520 w 9596204"/>
              <a:gd name="connsiteY464" fmla="*/ 3345196 h 7544465"/>
              <a:gd name="connsiteX465" fmla="*/ 1263914 w 9596204"/>
              <a:gd name="connsiteY465" fmla="*/ 3347098 h 7544465"/>
              <a:gd name="connsiteX466" fmla="*/ 1256302 w 9596204"/>
              <a:gd name="connsiteY466" fmla="*/ 3349001 h 7544465"/>
              <a:gd name="connsiteX467" fmla="*/ 1246792 w 9596204"/>
              <a:gd name="connsiteY467" fmla="*/ 3349001 h 7544465"/>
              <a:gd name="connsiteX468" fmla="*/ 1238232 w 9596204"/>
              <a:gd name="connsiteY468" fmla="*/ 3348047 h 7544465"/>
              <a:gd name="connsiteX469" fmla="*/ 1226820 w 9596204"/>
              <a:gd name="connsiteY469" fmla="*/ 3346146 h 7544465"/>
              <a:gd name="connsiteX470" fmla="*/ 1215409 w 9596204"/>
              <a:gd name="connsiteY470" fmla="*/ 3342342 h 7544465"/>
              <a:gd name="connsiteX471" fmla="*/ 1203047 w 9596204"/>
              <a:gd name="connsiteY471" fmla="*/ 3336635 h 7544465"/>
              <a:gd name="connsiteX472" fmla="*/ 1188778 w 9596204"/>
              <a:gd name="connsiteY472" fmla="*/ 3329026 h 7544465"/>
              <a:gd name="connsiteX473" fmla="*/ 1181171 w 9596204"/>
              <a:gd name="connsiteY473" fmla="*/ 3336635 h 7544465"/>
              <a:gd name="connsiteX474" fmla="*/ 1174516 w 9596204"/>
              <a:gd name="connsiteY474" fmla="*/ 3345196 h 7544465"/>
              <a:gd name="connsiteX475" fmla="*/ 1170711 w 9596204"/>
              <a:gd name="connsiteY475" fmla="*/ 3352805 h 7544465"/>
              <a:gd name="connsiteX476" fmla="*/ 1166903 w 9596204"/>
              <a:gd name="connsiteY476" fmla="*/ 3359460 h 7544465"/>
              <a:gd name="connsiteX477" fmla="*/ 1163102 w 9596204"/>
              <a:gd name="connsiteY477" fmla="*/ 3367069 h 7544465"/>
              <a:gd name="connsiteX478" fmla="*/ 1162149 w 9596204"/>
              <a:gd name="connsiteY478" fmla="*/ 3374677 h 7544465"/>
              <a:gd name="connsiteX479" fmla="*/ 1161200 w 9596204"/>
              <a:gd name="connsiteY479" fmla="*/ 3382286 h 7544465"/>
              <a:gd name="connsiteX480" fmla="*/ 1160247 w 9596204"/>
              <a:gd name="connsiteY480" fmla="*/ 3388944 h 7544465"/>
              <a:gd name="connsiteX481" fmla="*/ 1162150 w 9596204"/>
              <a:gd name="connsiteY481" fmla="*/ 3402260 h 7544465"/>
              <a:gd name="connsiteX482" fmla="*/ 1165954 w 9596204"/>
              <a:gd name="connsiteY482" fmla="*/ 3416524 h 7544465"/>
              <a:gd name="connsiteX483" fmla="*/ 1171660 w 9596204"/>
              <a:gd name="connsiteY483" fmla="*/ 3429838 h 7544465"/>
              <a:gd name="connsiteX484" fmla="*/ 1177366 w 9596204"/>
              <a:gd name="connsiteY484" fmla="*/ 3443154 h 7544465"/>
              <a:gd name="connsiteX485" fmla="*/ 1183072 w 9596204"/>
              <a:gd name="connsiteY485" fmla="*/ 3456468 h 7544465"/>
              <a:gd name="connsiteX486" fmla="*/ 1188778 w 9596204"/>
              <a:gd name="connsiteY486" fmla="*/ 3470735 h 7544465"/>
              <a:gd name="connsiteX487" fmla="*/ 1191634 w 9596204"/>
              <a:gd name="connsiteY487" fmla="*/ 3484050 h 7544465"/>
              <a:gd name="connsiteX488" fmla="*/ 1193535 w 9596204"/>
              <a:gd name="connsiteY488" fmla="*/ 3497364 h 7544465"/>
              <a:gd name="connsiteX489" fmla="*/ 1193536 w 9596204"/>
              <a:gd name="connsiteY489" fmla="*/ 3504972 h 7544465"/>
              <a:gd name="connsiteX490" fmla="*/ 1192582 w 9596204"/>
              <a:gd name="connsiteY490" fmla="*/ 3511631 h 7544465"/>
              <a:gd name="connsiteX491" fmla="*/ 1191633 w 9596204"/>
              <a:gd name="connsiteY491" fmla="*/ 3519237 h 7544465"/>
              <a:gd name="connsiteX492" fmla="*/ 1189727 w 9596204"/>
              <a:gd name="connsiteY492" fmla="*/ 3526844 h 7544465"/>
              <a:gd name="connsiteX493" fmla="*/ 1184973 w 9596204"/>
              <a:gd name="connsiteY493" fmla="*/ 3534453 h 7544465"/>
              <a:gd name="connsiteX494" fmla="*/ 1180218 w 9596204"/>
              <a:gd name="connsiteY494" fmla="*/ 3541112 h 7544465"/>
              <a:gd name="connsiteX495" fmla="*/ 1174514 w 9596204"/>
              <a:gd name="connsiteY495" fmla="*/ 3549671 h 7544465"/>
              <a:gd name="connsiteX496" fmla="*/ 1167855 w 9596204"/>
              <a:gd name="connsiteY496" fmla="*/ 3557278 h 7544465"/>
              <a:gd name="connsiteX497" fmla="*/ 1148833 w 9596204"/>
              <a:gd name="connsiteY497" fmla="*/ 3545865 h 7544465"/>
              <a:gd name="connsiteX498" fmla="*/ 1139324 w 9596204"/>
              <a:gd name="connsiteY498" fmla="*/ 3541112 h 7544465"/>
              <a:gd name="connsiteX499" fmla="*/ 1130766 w 9596204"/>
              <a:gd name="connsiteY499" fmla="*/ 3537309 h 7544465"/>
              <a:gd name="connsiteX500" fmla="*/ 1121255 w 9596204"/>
              <a:gd name="connsiteY500" fmla="*/ 3534453 h 7544465"/>
              <a:gd name="connsiteX501" fmla="*/ 1113647 w 9596204"/>
              <a:gd name="connsiteY501" fmla="*/ 3532551 h 7544465"/>
              <a:gd name="connsiteX502" fmla="*/ 1105085 w 9596204"/>
              <a:gd name="connsiteY502" fmla="*/ 3531602 h 7544465"/>
              <a:gd name="connsiteX503" fmla="*/ 1096526 w 9596204"/>
              <a:gd name="connsiteY503" fmla="*/ 3531602 h 7544465"/>
              <a:gd name="connsiteX504" fmla="*/ 1088918 w 9596204"/>
              <a:gd name="connsiteY504" fmla="*/ 3531602 h 7544465"/>
              <a:gd name="connsiteX505" fmla="*/ 1081311 w 9596204"/>
              <a:gd name="connsiteY505" fmla="*/ 3532552 h 7544465"/>
              <a:gd name="connsiteX506" fmla="*/ 1072750 w 9596204"/>
              <a:gd name="connsiteY506" fmla="*/ 3533504 h 7544465"/>
              <a:gd name="connsiteX507" fmla="*/ 1066090 w 9596204"/>
              <a:gd name="connsiteY507" fmla="*/ 3535405 h 7544465"/>
              <a:gd name="connsiteX508" fmla="*/ 1051827 w 9596204"/>
              <a:gd name="connsiteY508" fmla="*/ 3543014 h 7544465"/>
              <a:gd name="connsiteX509" fmla="*/ 1038512 w 9596204"/>
              <a:gd name="connsiteY509" fmla="*/ 3551573 h 7544465"/>
              <a:gd name="connsiteX510" fmla="*/ 1045169 w 9596204"/>
              <a:gd name="connsiteY510" fmla="*/ 3555376 h 7544465"/>
              <a:gd name="connsiteX511" fmla="*/ 1051827 w 9596204"/>
              <a:gd name="connsiteY511" fmla="*/ 3558232 h 7544465"/>
              <a:gd name="connsiteX512" fmla="*/ 1057534 w 9596204"/>
              <a:gd name="connsiteY512" fmla="*/ 3562985 h 7544465"/>
              <a:gd name="connsiteX513" fmla="*/ 1063239 w 9596204"/>
              <a:gd name="connsiteY513" fmla="*/ 3568690 h 7544465"/>
              <a:gd name="connsiteX514" fmla="*/ 1068946 w 9596204"/>
              <a:gd name="connsiteY514" fmla="*/ 3574397 h 7544465"/>
              <a:gd name="connsiteX515" fmla="*/ 1072751 w 9596204"/>
              <a:gd name="connsiteY515" fmla="*/ 3581056 h 7544465"/>
              <a:gd name="connsiteX516" fmla="*/ 1080359 w 9596204"/>
              <a:gd name="connsiteY516" fmla="*/ 3593422 h 7544465"/>
              <a:gd name="connsiteX517" fmla="*/ 1085112 w 9596204"/>
              <a:gd name="connsiteY517" fmla="*/ 3607686 h 7544465"/>
              <a:gd name="connsiteX518" fmla="*/ 1087967 w 9596204"/>
              <a:gd name="connsiteY518" fmla="*/ 3623852 h 7544465"/>
              <a:gd name="connsiteX519" fmla="*/ 1087967 w 9596204"/>
              <a:gd name="connsiteY519" fmla="*/ 3640021 h 7544465"/>
              <a:gd name="connsiteX520" fmla="*/ 1085112 w 9596204"/>
              <a:gd name="connsiteY520" fmla="*/ 3655238 h 7544465"/>
              <a:gd name="connsiteX521" fmla="*/ 1083215 w 9596204"/>
              <a:gd name="connsiteY521" fmla="*/ 3663797 h 7544465"/>
              <a:gd name="connsiteX522" fmla="*/ 1080361 w 9596204"/>
              <a:gd name="connsiteY522" fmla="*/ 3671405 h 7544465"/>
              <a:gd name="connsiteX523" fmla="*/ 1076553 w 9596204"/>
              <a:gd name="connsiteY523" fmla="*/ 3679013 h 7544465"/>
              <a:gd name="connsiteX524" fmla="*/ 1071800 w 9596204"/>
              <a:gd name="connsiteY524" fmla="*/ 3687574 h 7544465"/>
              <a:gd name="connsiteX525" fmla="*/ 1067044 w 9596204"/>
              <a:gd name="connsiteY525" fmla="*/ 3694233 h 7544465"/>
              <a:gd name="connsiteX526" fmla="*/ 1060385 w 9596204"/>
              <a:gd name="connsiteY526" fmla="*/ 3700888 h 7544465"/>
              <a:gd name="connsiteX527" fmla="*/ 1054683 w 9596204"/>
              <a:gd name="connsiteY527" fmla="*/ 3707545 h 7544465"/>
              <a:gd name="connsiteX528" fmla="*/ 1047071 w 9596204"/>
              <a:gd name="connsiteY528" fmla="*/ 3713252 h 7544465"/>
              <a:gd name="connsiteX529" fmla="*/ 1039462 w 9596204"/>
              <a:gd name="connsiteY529" fmla="*/ 3718957 h 7544465"/>
              <a:gd name="connsiteX530" fmla="*/ 1029951 w 9596204"/>
              <a:gd name="connsiteY530" fmla="*/ 3723714 h 7544465"/>
              <a:gd name="connsiteX531" fmla="*/ 1020442 w 9596204"/>
              <a:gd name="connsiteY531" fmla="*/ 3727518 h 7544465"/>
              <a:gd name="connsiteX532" fmla="*/ 1009982 w 9596204"/>
              <a:gd name="connsiteY532" fmla="*/ 3731322 h 7544465"/>
              <a:gd name="connsiteX533" fmla="*/ 998568 w 9596204"/>
              <a:gd name="connsiteY533" fmla="*/ 3735127 h 7544465"/>
              <a:gd name="connsiteX534" fmla="*/ 986203 w 9596204"/>
              <a:gd name="connsiteY534" fmla="*/ 3737029 h 7544465"/>
              <a:gd name="connsiteX535" fmla="*/ 972892 w 9596204"/>
              <a:gd name="connsiteY535" fmla="*/ 3738931 h 7544465"/>
              <a:gd name="connsiteX536" fmla="*/ 958624 w 9596204"/>
              <a:gd name="connsiteY536" fmla="*/ 3738931 h 7544465"/>
              <a:gd name="connsiteX537" fmla="*/ 968134 w 9596204"/>
              <a:gd name="connsiteY537" fmla="*/ 3748441 h 7544465"/>
              <a:gd name="connsiteX538" fmla="*/ 975744 w 9596204"/>
              <a:gd name="connsiteY538" fmla="*/ 3756050 h 7544465"/>
              <a:gd name="connsiteX539" fmla="*/ 985254 w 9596204"/>
              <a:gd name="connsiteY539" fmla="*/ 3761755 h 7544465"/>
              <a:gd name="connsiteX540" fmla="*/ 992863 w 9596204"/>
              <a:gd name="connsiteY540" fmla="*/ 3766508 h 7544465"/>
              <a:gd name="connsiteX541" fmla="*/ 999519 w 9596204"/>
              <a:gd name="connsiteY541" fmla="*/ 3769364 h 7544465"/>
              <a:gd name="connsiteX542" fmla="*/ 1006178 w 9596204"/>
              <a:gd name="connsiteY542" fmla="*/ 3772216 h 7544465"/>
              <a:gd name="connsiteX543" fmla="*/ 1012837 w 9596204"/>
              <a:gd name="connsiteY543" fmla="*/ 3773168 h 7544465"/>
              <a:gd name="connsiteX544" fmla="*/ 1020442 w 9596204"/>
              <a:gd name="connsiteY544" fmla="*/ 3773168 h 7544465"/>
              <a:gd name="connsiteX545" fmla="*/ 1027101 w 9596204"/>
              <a:gd name="connsiteY545" fmla="*/ 3773168 h 7544465"/>
              <a:gd name="connsiteX546" fmla="*/ 1032805 w 9596204"/>
              <a:gd name="connsiteY546" fmla="*/ 3771266 h 7544465"/>
              <a:gd name="connsiteX547" fmla="*/ 1045169 w 9596204"/>
              <a:gd name="connsiteY547" fmla="*/ 3766508 h 7544465"/>
              <a:gd name="connsiteX548" fmla="*/ 1056583 w 9596204"/>
              <a:gd name="connsiteY548" fmla="*/ 3760803 h 7544465"/>
              <a:gd name="connsiteX549" fmla="*/ 1066090 w 9596204"/>
              <a:gd name="connsiteY549" fmla="*/ 3753195 h 7544465"/>
              <a:gd name="connsiteX550" fmla="*/ 1077504 w 9596204"/>
              <a:gd name="connsiteY550" fmla="*/ 3745587 h 7544465"/>
              <a:gd name="connsiteX551" fmla="*/ 1088917 w 9596204"/>
              <a:gd name="connsiteY551" fmla="*/ 3738931 h 7544465"/>
              <a:gd name="connsiteX552" fmla="*/ 1100330 w 9596204"/>
              <a:gd name="connsiteY552" fmla="*/ 3733223 h 7544465"/>
              <a:gd name="connsiteX553" fmla="*/ 1106034 w 9596204"/>
              <a:gd name="connsiteY553" fmla="*/ 3731321 h 7544465"/>
              <a:gd name="connsiteX554" fmla="*/ 1111745 w 9596204"/>
              <a:gd name="connsiteY554" fmla="*/ 3730370 h 7544465"/>
              <a:gd name="connsiteX555" fmla="*/ 1118400 w 9596204"/>
              <a:gd name="connsiteY555" fmla="*/ 3730370 h 7544465"/>
              <a:gd name="connsiteX556" fmla="*/ 1125056 w 9596204"/>
              <a:gd name="connsiteY556" fmla="*/ 3730369 h 7544465"/>
              <a:gd name="connsiteX557" fmla="*/ 1131716 w 9596204"/>
              <a:gd name="connsiteY557" fmla="*/ 3732272 h 7544465"/>
              <a:gd name="connsiteX558" fmla="*/ 1138371 w 9596204"/>
              <a:gd name="connsiteY558" fmla="*/ 3735127 h 7544465"/>
              <a:gd name="connsiteX559" fmla="*/ 1146931 w 9596204"/>
              <a:gd name="connsiteY559" fmla="*/ 3737978 h 7544465"/>
              <a:gd name="connsiteX560" fmla="*/ 1153593 w 9596204"/>
              <a:gd name="connsiteY560" fmla="*/ 3742736 h 7544465"/>
              <a:gd name="connsiteX561" fmla="*/ 1162150 w 9596204"/>
              <a:gd name="connsiteY561" fmla="*/ 3749391 h 7544465"/>
              <a:gd name="connsiteX562" fmla="*/ 1170710 w 9596204"/>
              <a:gd name="connsiteY562" fmla="*/ 3756050 h 7544465"/>
              <a:gd name="connsiteX563" fmla="*/ 1102235 w 9596204"/>
              <a:gd name="connsiteY563" fmla="*/ 3885392 h 7544465"/>
              <a:gd name="connsiteX564" fmla="*/ 1047071 w 9596204"/>
              <a:gd name="connsiteY564" fmla="*/ 3988106 h 7544465"/>
              <a:gd name="connsiteX565" fmla="*/ 1021396 w 9596204"/>
              <a:gd name="connsiteY565" fmla="*/ 4035657 h 7544465"/>
              <a:gd name="connsiteX566" fmla="*/ 997616 w 9596204"/>
              <a:gd name="connsiteY566" fmla="*/ 4084159 h 7544465"/>
              <a:gd name="connsiteX567" fmla="*/ 972892 w 9596204"/>
              <a:gd name="connsiteY567" fmla="*/ 4135517 h 7544465"/>
              <a:gd name="connsiteX568" fmla="*/ 948161 w 9596204"/>
              <a:gd name="connsiteY568" fmla="*/ 4194482 h 7544465"/>
              <a:gd name="connsiteX569" fmla="*/ 957673 w 9596204"/>
              <a:gd name="connsiteY569" fmla="*/ 4202090 h 7544465"/>
              <a:gd name="connsiteX570" fmla="*/ 967181 w 9596204"/>
              <a:gd name="connsiteY570" fmla="*/ 4208749 h 7544465"/>
              <a:gd name="connsiteX571" fmla="*/ 975743 w 9596204"/>
              <a:gd name="connsiteY571" fmla="*/ 4213502 h 7544465"/>
              <a:gd name="connsiteX572" fmla="*/ 985254 w 9596204"/>
              <a:gd name="connsiteY572" fmla="*/ 4217307 h 7544465"/>
              <a:gd name="connsiteX573" fmla="*/ 992862 w 9596204"/>
              <a:gd name="connsiteY573" fmla="*/ 4220161 h 7544465"/>
              <a:gd name="connsiteX574" fmla="*/ 1000471 w 9596204"/>
              <a:gd name="connsiteY574" fmla="*/ 4222064 h 7544465"/>
              <a:gd name="connsiteX575" fmla="*/ 1009029 w 9596204"/>
              <a:gd name="connsiteY575" fmla="*/ 4222064 h 7544465"/>
              <a:gd name="connsiteX576" fmla="*/ 1015688 w 9596204"/>
              <a:gd name="connsiteY576" fmla="*/ 4222064 h 7544465"/>
              <a:gd name="connsiteX577" fmla="*/ 1022346 w 9596204"/>
              <a:gd name="connsiteY577" fmla="*/ 4220161 h 7544465"/>
              <a:gd name="connsiteX578" fmla="*/ 1029001 w 9596204"/>
              <a:gd name="connsiteY578" fmla="*/ 4218259 h 7544465"/>
              <a:gd name="connsiteX579" fmla="*/ 1041366 w 9596204"/>
              <a:gd name="connsiteY579" fmla="*/ 4212552 h 7544465"/>
              <a:gd name="connsiteX580" fmla="*/ 1053729 w 9596204"/>
              <a:gd name="connsiteY580" fmla="*/ 4205895 h 7544465"/>
              <a:gd name="connsiteX581" fmla="*/ 1066092 w 9596204"/>
              <a:gd name="connsiteY581" fmla="*/ 4199238 h 7544465"/>
              <a:gd name="connsiteX582" fmla="*/ 1078458 w 9596204"/>
              <a:gd name="connsiteY582" fmla="*/ 4190677 h 7544465"/>
              <a:gd name="connsiteX583" fmla="*/ 1090821 w 9596204"/>
              <a:gd name="connsiteY583" fmla="*/ 4185924 h 7544465"/>
              <a:gd name="connsiteX584" fmla="*/ 1096526 w 9596204"/>
              <a:gd name="connsiteY584" fmla="*/ 4183068 h 7544465"/>
              <a:gd name="connsiteX585" fmla="*/ 1103184 w 9596204"/>
              <a:gd name="connsiteY585" fmla="*/ 4181167 h 7544465"/>
              <a:gd name="connsiteX586" fmla="*/ 1110795 w 9596204"/>
              <a:gd name="connsiteY586" fmla="*/ 4181167 h 7544465"/>
              <a:gd name="connsiteX587" fmla="*/ 1118400 w 9596204"/>
              <a:gd name="connsiteY587" fmla="*/ 4180216 h 7544465"/>
              <a:gd name="connsiteX588" fmla="*/ 1125058 w 9596204"/>
              <a:gd name="connsiteY588" fmla="*/ 4181168 h 7544465"/>
              <a:gd name="connsiteX589" fmla="*/ 1132668 w 9596204"/>
              <a:gd name="connsiteY589" fmla="*/ 4183068 h 7544465"/>
              <a:gd name="connsiteX590" fmla="*/ 1142178 w 9596204"/>
              <a:gd name="connsiteY590" fmla="*/ 4185924 h 7544465"/>
              <a:gd name="connsiteX591" fmla="*/ 1149784 w 9596204"/>
              <a:gd name="connsiteY591" fmla="*/ 4189727 h 7544465"/>
              <a:gd name="connsiteX592" fmla="*/ 1159293 w 9596204"/>
              <a:gd name="connsiteY592" fmla="*/ 4195434 h 7544465"/>
              <a:gd name="connsiteX593" fmla="*/ 1168805 w 9596204"/>
              <a:gd name="connsiteY593" fmla="*/ 4202089 h 7544465"/>
              <a:gd name="connsiteX594" fmla="*/ 1179268 w 9596204"/>
              <a:gd name="connsiteY594" fmla="*/ 4211600 h 7544465"/>
              <a:gd name="connsiteX595" fmla="*/ 1190683 w 9596204"/>
              <a:gd name="connsiteY595" fmla="*/ 4222064 h 7544465"/>
              <a:gd name="connsiteX596" fmla="*/ 1173563 w 9596204"/>
              <a:gd name="connsiteY596" fmla="*/ 4236328 h 7544465"/>
              <a:gd name="connsiteX597" fmla="*/ 1159293 w 9596204"/>
              <a:gd name="connsiteY597" fmla="*/ 4250596 h 7544465"/>
              <a:gd name="connsiteX598" fmla="*/ 1145029 w 9596204"/>
              <a:gd name="connsiteY598" fmla="*/ 4266762 h 7544465"/>
              <a:gd name="connsiteX599" fmla="*/ 1132668 w 9596204"/>
              <a:gd name="connsiteY599" fmla="*/ 4282931 h 7544465"/>
              <a:gd name="connsiteX600" fmla="*/ 1123158 w 9596204"/>
              <a:gd name="connsiteY600" fmla="*/ 4298147 h 7544465"/>
              <a:gd name="connsiteX601" fmla="*/ 1113647 w 9596204"/>
              <a:gd name="connsiteY601" fmla="*/ 4314315 h 7544465"/>
              <a:gd name="connsiteX602" fmla="*/ 1106037 w 9596204"/>
              <a:gd name="connsiteY602" fmla="*/ 4331436 h 7544465"/>
              <a:gd name="connsiteX603" fmla="*/ 1099379 w 9596204"/>
              <a:gd name="connsiteY603" fmla="*/ 4348552 h 7544465"/>
              <a:gd name="connsiteX604" fmla="*/ 1092723 w 9596204"/>
              <a:gd name="connsiteY604" fmla="*/ 4363769 h 7544465"/>
              <a:gd name="connsiteX605" fmla="*/ 1087014 w 9596204"/>
              <a:gd name="connsiteY605" fmla="*/ 4380887 h 7544465"/>
              <a:gd name="connsiteX606" fmla="*/ 1077505 w 9596204"/>
              <a:gd name="connsiteY606" fmla="*/ 4415128 h 7544465"/>
              <a:gd name="connsiteX607" fmla="*/ 1062290 w 9596204"/>
              <a:gd name="connsiteY607" fmla="*/ 4481702 h 7544465"/>
              <a:gd name="connsiteX608" fmla="*/ 1053729 w 9596204"/>
              <a:gd name="connsiteY608" fmla="*/ 4513084 h 7544465"/>
              <a:gd name="connsiteX609" fmla="*/ 1045169 w 9596204"/>
              <a:gd name="connsiteY609" fmla="*/ 4543518 h 7544465"/>
              <a:gd name="connsiteX610" fmla="*/ 1039462 w 9596204"/>
              <a:gd name="connsiteY610" fmla="*/ 4558734 h 7544465"/>
              <a:gd name="connsiteX611" fmla="*/ 1032805 w 9596204"/>
              <a:gd name="connsiteY611" fmla="*/ 4572999 h 7544465"/>
              <a:gd name="connsiteX612" fmla="*/ 1026147 w 9596204"/>
              <a:gd name="connsiteY612" fmla="*/ 4586317 h 7544465"/>
              <a:gd name="connsiteX613" fmla="*/ 1016638 w 9596204"/>
              <a:gd name="connsiteY613" fmla="*/ 4600582 h 7544465"/>
              <a:gd name="connsiteX614" fmla="*/ 1008080 w 9596204"/>
              <a:gd name="connsiteY614" fmla="*/ 4612946 h 7544465"/>
              <a:gd name="connsiteX615" fmla="*/ 996667 w 9596204"/>
              <a:gd name="connsiteY615" fmla="*/ 4623406 h 7544465"/>
              <a:gd name="connsiteX616" fmla="*/ 985253 w 9596204"/>
              <a:gd name="connsiteY616" fmla="*/ 4634818 h 7544465"/>
              <a:gd name="connsiteX617" fmla="*/ 970038 w 9596204"/>
              <a:gd name="connsiteY617" fmla="*/ 4645279 h 7544465"/>
              <a:gd name="connsiteX618" fmla="*/ 955770 w 9596204"/>
              <a:gd name="connsiteY618" fmla="*/ 4655743 h 7544465"/>
              <a:gd name="connsiteX619" fmla="*/ 938651 w 9596204"/>
              <a:gd name="connsiteY619" fmla="*/ 4663349 h 7544465"/>
              <a:gd name="connsiteX620" fmla="*/ 919629 w 9596204"/>
              <a:gd name="connsiteY620" fmla="*/ 4670959 h 7544465"/>
              <a:gd name="connsiteX621" fmla="*/ 898708 w 9596204"/>
              <a:gd name="connsiteY621" fmla="*/ 4677615 h 7544465"/>
              <a:gd name="connsiteX622" fmla="*/ 896805 w 9596204"/>
              <a:gd name="connsiteY622" fmla="*/ 4690930 h 7544465"/>
              <a:gd name="connsiteX623" fmla="*/ 896806 w 9596204"/>
              <a:gd name="connsiteY623" fmla="*/ 4701393 h 7544465"/>
              <a:gd name="connsiteX624" fmla="*/ 896804 w 9596204"/>
              <a:gd name="connsiteY624" fmla="*/ 4711853 h 7544465"/>
              <a:gd name="connsiteX625" fmla="*/ 897759 w 9596204"/>
              <a:gd name="connsiteY625" fmla="*/ 4721363 h 7544465"/>
              <a:gd name="connsiteX626" fmla="*/ 900610 w 9596204"/>
              <a:gd name="connsiteY626" fmla="*/ 4728975 h 7544465"/>
              <a:gd name="connsiteX627" fmla="*/ 903465 w 9596204"/>
              <a:gd name="connsiteY627" fmla="*/ 4735631 h 7544465"/>
              <a:gd name="connsiteX628" fmla="*/ 908216 w 9596204"/>
              <a:gd name="connsiteY628" fmla="*/ 4741337 h 7544465"/>
              <a:gd name="connsiteX629" fmla="*/ 912974 w 9596204"/>
              <a:gd name="connsiteY629" fmla="*/ 4746093 h 7544465"/>
              <a:gd name="connsiteX630" fmla="*/ 919629 w 9596204"/>
              <a:gd name="connsiteY630" fmla="*/ 4750848 h 7544465"/>
              <a:gd name="connsiteX631" fmla="*/ 926290 w 9596204"/>
              <a:gd name="connsiteY631" fmla="*/ 4752748 h 7544465"/>
              <a:gd name="connsiteX632" fmla="*/ 933898 w 9596204"/>
              <a:gd name="connsiteY632" fmla="*/ 4754650 h 7544465"/>
              <a:gd name="connsiteX633" fmla="*/ 942458 w 9596204"/>
              <a:gd name="connsiteY633" fmla="*/ 4757501 h 7544465"/>
              <a:gd name="connsiteX634" fmla="*/ 951015 w 9596204"/>
              <a:gd name="connsiteY634" fmla="*/ 4758455 h 7544465"/>
              <a:gd name="connsiteX635" fmla="*/ 961482 w 9596204"/>
              <a:gd name="connsiteY635" fmla="*/ 4758455 h 7544465"/>
              <a:gd name="connsiteX636" fmla="*/ 984305 w 9596204"/>
              <a:gd name="connsiteY636" fmla="*/ 4755604 h 7544465"/>
              <a:gd name="connsiteX637" fmla="*/ 985253 w 9596204"/>
              <a:gd name="connsiteY637" fmla="*/ 4764162 h 7544465"/>
              <a:gd name="connsiteX638" fmla="*/ 985255 w 9596204"/>
              <a:gd name="connsiteY638" fmla="*/ 4770817 h 7544465"/>
              <a:gd name="connsiteX639" fmla="*/ 984305 w 9596204"/>
              <a:gd name="connsiteY639" fmla="*/ 4777477 h 7544465"/>
              <a:gd name="connsiteX640" fmla="*/ 982403 w 9596204"/>
              <a:gd name="connsiteY640" fmla="*/ 4784133 h 7544465"/>
              <a:gd name="connsiteX641" fmla="*/ 980497 w 9596204"/>
              <a:gd name="connsiteY641" fmla="*/ 4788889 h 7544465"/>
              <a:gd name="connsiteX642" fmla="*/ 976693 w 9596204"/>
              <a:gd name="connsiteY642" fmla="*/ 4794596 h 7544465"/>
              <a:gd name="connsiteX643" fmla="*/ 969084 w 9596204"/>
              <a:gd name="connsiteY643" fmla="*/ 4803157 h 7544465"/>
              <a:gd name="connsiteX644" fmla="*/ 960528 w 9596204"/>
              <a:gd name="connsiteY644" fmla="*/ 4809812 h 7544465"/>
              <a:gd name="connsiteX645" fmla="*/ 950063 w 9596204"/>
              <a:gd name="connsiteY645" fmla="*/ 4817420 h 7544465"/>
              <a:gd name="connsiteX646" fmla="*/ 939603 w 9596204"/>
              <a:gd name="connsiteY646" fmla="*/ 4821225 h 7544465"/>
              <a:gd name="connsiteX647" fmla="*/ 930093 w 9596204"/>
              <a:gd name="connsiteY647" fmla="*/ 4825981 h 7544465"/>
              <a:gd name="connsiteX648" fmla="*/ 912975 w 9596204"/>
              <a:gd name="connsiteY648" fmla="*/ 4833591 h 7544465"/>
              <a:gd name="connsiteX649" fmla="*/ 906316 w 9596204"/>
              <a:gd name="connsiteY649" fmla="*/ 4838344 h 7544465"/>
              <a:gd name="connsiteX650" fmla="*/ 902515 w 9596204"/>
              <a:gd name="connsiteY650" fmla="*/ 4843101 h 7544465"/>
              <a:gd name="connsiteX651" fmla="*/ 902515 w 9596204"/>
              <a:gd name="connsiteY651" fmla="*/ 4845000 h 7544465"/>
              <a:gd name="connsiteX652" fmla="*/ 902514 w 9596204"/>
              <a:gd name="connsiteY652" fmla="*/ 4847854 h 7544465"/>
              <a:gd name="connsiteX653" fmla="*/ 903463 w 9596204"/>
              <a:gd name="connsiteY653" fmla="*/ 4850709 h 7544465"/>
              <a:gd name="connsiteX654" fmla="*/ 906316 w 9596204"/>
              <a:gd name="connsiteY654" fmla="*/ 4853562 h 7544465"/>
              <a:gd name="connsiteX655" fmla="*/ 913926 w 9596204"/>
              <a:gd name="connsiteY655" fmla="*/ 4860219 h 7544465"/>
              <a:gd name="connsiteX656" fmla="*/ 927238 w 9596204"/>
              <a:gd name="connsiteY656" fmla="*/ 4867827 h 7544465"/>
              <a:gd name="connsiteX657" fmla="*/ 919629 w 9596204"/>
              <a:gd name="connsiteY657" fmla="*/ 4878288 h 7544465"/>
              <a:gd name="connsiteX658" fmla="*/ 915826 w 9596204"/>
              <a:gd name="connsiteY658" fmla="*/ 4881142 h 7544465"/>
              <a:gd name="connsiteX659" fmla="*/ 912025 w 9596204"/>
              <a:gd name="connsiteY659" fmla="*/ 4883993 h 7544465"/>
              <a:gd name="connsiteX660" fmla="*/ 908218 w 9596204"/>
              <a:gd name="connsiteY660" fmla="*/ 4884943 h 7544465"/>
              <a:gd name="connsiteX661" fmla="*/ 904417 w 9596204"/>
              <a:gd name="connsiteY661" fmla="*/ 4884943 h 7544465"/>
              <a:gd name="connsiteX662" fmla="*/ 901565 w 9596204"/>
              <a:gd name="connsiteY662" fmla="*/ 4883993 h 7544465"/>
              <a:gd name="connsiteX663" fmla="*/ 896804 w 9596204"/>
              <a:gd name="connsiteY663" fmla="*/ 4883044 h 7544465"/>
              <a:gd name="connsiteX664" fmla="*/ 890151 w 9596204"/>
              <a:gd name="connsiteY664" fmla="*/ 4878288 h 7544465"/>
              <a:gd name="connsiteX665" fmla="*/ 883492 w 9596204"/>
              <a:gd name="connsiteY665" fmla="*/ 4871629 h 7544465"/>
              <a:gd name="connsiteX666" fmla="*/ 875882 w 9596204"/>
              <a:gd name="connsiteY666" fmla="*/ 4862117 h 7544465"/>
              <a:gd name="connsiteX667" fmla="*/ 868275 w 9596204"/>
              <a:gd name="connsiteY667" fmla="*/ 4851658 h 7544465"/>
              <a:gd name="connsiteX668" fmla="*/ 854009 w 9596204"/>
              <a:gd name="connsiteY668" fmla="*/ 4829785 h 7544465"/>
              <a:gd name="connsiteX669" fmla="*/ 839743 w 9596204"/>
              <a:gd name="connsiteY669" fmla="*/ 4806959 h 7544465"/>
              <a:gd name="connsiteX670" fmla="*/ 831184 w 9596204"/>
              <a:gd name="connsiteY670" fmla="*/ 4796497 h 7544465"/>
              <a:gd name="connsiteX671" fmla="*/ 823575 w 9596204"/>
              <a:gd name="connsiteY671" fmla="*/ 4787935 h 7544465"/>
              <a:gd name="connsiteX672" fmla="*/ 815966 w 9596204"/>
              <a:gd name="connsiteY672" fmla="*/ 4781282 h 7544465"/>
              <a:gd name="connsiteX673" fmla="*/ 806455 w 9596204"/>
              <a:gd name="connsiteY673" fmla="*/ 4776525 h 7544465"/>
              <a:gd name="connsiteX674" fmla="*/ 800750 w 9596204"/>
              <a:gd name="connsiteY674" fmla="*/ 4862117 h 7544465"/>
              <a:gd name="connsiteX675" fmla="*/ 797896 w 9596204"/>
              <a:gd name="connsiteY675" fmla="*/ 4902063 h 7544465"/>
              <a:gd name="connsiteX676" fmla="*/ 793142 w 9596204"/>
              <a:gd name="connsiteY676" fmla="*/ 4940108 h 7544465"/>
              <a:gd name="connsiteX677" fmla="*/ 788385 w 9596204"/>
              <a:gd name="connsiteY677" fmla="*/ 4977197 h 7544465"/>
              <a:gd name="connsiteX678" fmla="*/ 782682 w 9596204"/>
              <a:gd name="connsiteY678" fmla="*/ 5013337 h 7544465"/>
              <a:gd name="connsiteX679" fmla="*/ 775075 w 9596204"/>
              <a:gd name="connsiteY679" fmla="*/ 5048526 h 7544465"/>
              <a:gd name="connsiteX680" fmla="*/ 766513 w 9596204"/>
              <a:gd name="connsiteY680" fmla="*/ 5082762 h 7544465"/>
              <a:gd name="connsiteX681" fmla="*/ 757952 w 9596204"/>
              <a:gd name="connsiteY681" fmla="*/ 5116051 h 7544465"/>
              <a:gd name="connsiteX682" fmla="*/ 745590 w 9596204"/>
              <a:gd name="connsiteY682" fmla="*/ 5150288 h 7544465"/>
              <a:gd name="connsiteX683" fmla="*/ 733227 w 9596204"/>
              <a:gd name="connsiteY683" fmla="*/ 5183573 h 7544465"/>
              <a:gd name="connsiteX684" fmla="*/ 717057 w 9596204"/>
              <a:gd name="connsiteY684" fmla="*/ 5216861 h 7544465"/>
              <a:gd name="connsiteX685" fmla="*/ 698988 w 9596204"/>
              <a:gd name="connsiteY685" fmla="*/ 5251100 h 7544465"/>
              <a:gd name="connsiteX686" fmla="*/ 679966 w 9596204"/>
              <a:gd name="connsiteY686" fmla="*/ 5286286 h 7544465"/>
              <a:gd name="connsiteX687" fmla="*/ 656190 w 9596204"/>
              <a:gd name="connsiteY687" fmla="*/ 5322430 h 7544465"/>
              <a:gd name="connsiteX688" fmla="*/ 631464 w 9596204"/>
              <a:gd name="connsiteY688" fmla="*/ 5358569 h 7544465"/>
              <a:gd name="connsiteX689" fmla="*/ 637170 w 9596204"/>
              <a:gd name="connsiteY689" fmla="*/ 5360468 h 7544465"/>
              <a:gd name="connsiteX690" fmla="*/ 642877 w 9596204"/>
              <a:gd name="connsiteY690" fmla="*/ 5361420 h 7544465"/>
              <a:gd name="connsiteX691" fmla="*/ 647630 w 9596204"/>
              <a:gd name="connsiteY691" fmla="*/ 5360468 h 7544465"/>
              <a:gd name="connsiteX692" fmla="*/ 651434 w 9596204"/>
              <a:gd name="connsiteY692" fmla="*/ 5359519 h 7544465"/>
              <a:gd name="connsiteX693" fmla="*/ 656190 w 9596204"/>
              <a:gd name="connsiteY693" fmla="*/ 5358569 h 7544465"/>
              <a:gd name="connsiteX694" fmla="*/ 659996 w 9596204"/>
              <a:gd name="connsiteY694" fmla="*/ 5354765 h 7544465"/>
              <a:gd name="connsiteX695" fmla="*/ 666650 w 9596204"/>
              <a:gd name="connsiteY695" fmla="*/ 5348106 h 7544465"/>
              <a:gd name="connsiteX696" fmla="*/ 672360 w 9596204"/>
              <a:gd name="connsiteY696" fmla="*/ 5340497 h 7544465"/>
              <a:gd name="connsiteX697" fmla="*/ 678064 w 9596204"/>
              <a:gd name="connsiteY697" fmla="*/ 5330987 h 7544465"/>
              <a:gd name="connsiteX698" fmla="*/ 681870 w 9596204"/>
              <a:gd name="connsiteY698" fmla="*/ 5322430 h 7544465"/>
              <a:gd name="connsiteX699" fmla="*/ 687574 w 9596204"/>
              <a:gd name="connsiteY699" fmla="*/ 5313869 h 7544465"/>
              <a:gd name="connsiteX700" fmla="*/ 680918 w 9596204"/>
              <a:gd name="connsiteY700" fmla="*/ 5335744 h 7544465"/>
              <a:gd name="connsiteX701" fmla="*/ 674262 w 9596204"/>
              <a:gd name="connsiteY701" fmla="*/ 5361421 h 7544465"/>
              <a:gd name="connsiteX702" fmla="*/ 659995 w 9596204"/>
              <a:gd name="connsiteY702" fmla="*/ 5424190 h 7544465"/>
              <a:gd name="connsiteX703" fmla="*/ 642877 w 9596204"/>
              <a:gd name="connsiteY703" fmla="*/ 5494567 h 7544465"/>
              <a:gd name="connsiteX704" fmla="*/ 633366 w 9596204"/>
              <a:gd name="connsiteY704" fmla="*/ 5532609 h 7544465"/>
              <a:gd name="connsiteX705" fmla="*/ 623856 w 9596204"/>
              <a:gd name="connsiteY705" fmla="*/ 5570651 h 7544465"/>
              <a:gd name="connsiteX706" fmla="*/ 618254 w 9596204"/>
              <a:gd name="connsiteY706" fmla="*/ 5590259 h 7544465"/>
              <a:gd name="connsiteX707" fmla="*/ 0 w 9596204"/>
              <a:gd name="connsiteY707" fmla="*/ 5421892 h 7544465"/>
              <a:gd name="connsiteX708" fmla="*/ 916 w 9596204"/>
              <a:gd name="connsiteY708" fmla="*/ 5419436 h 7544465"/>
              <a:gd name="connsiteX709" fmla="*/ 24695 w 9596204"/>
              <a:gd name="connsiteY709" fmla="*/ 5362372 h 7544465"/>
              <a:gd name="connsiteX710" fmla="*/ 48469 w 9596204"/>
              <a:gd name="connsiteY710" fmla="*/ 5307209 h 7544465"/>
              <a:gd name="connsiteX711" fmla="*/ 73196 w 9596204"/>
              <a:gd name="connsiteY711" fmla="*/ 5253001 h 7544465"/>
              <a:gd name="connsiteX712" fmla="*/ 97922 w 9596204"/>
              <a:gd name="connsiteY712" fmla="*/ 5198792 h 7544465"/>
              <a:gd name="connsiteX713" fmla="*/ 148330 w 9596204"/>
              <a:gd name="connsiteY713" fmla="*/ 5094177 h 7544465"/>
              <a:gd name="connsiteX714" fmla="*/ 172104 w 9596204"/>
              <a:gd name="connsiteY714" fmla="*/ 5041867 h 7544465"/>
              <a:gd name="connsiteX715" fmla="*/ 193981 w 9596204"/>
              <a:gd name="connsiteY715" fmla="*/ 4989561 h 7544465"/>
              <a:gd name="connsiteX716" fmla="*/ 216807 w 9596204"/>
              <a:gd name="connsiteY716" fmla="*/ 4938206 h 7544465"/>
              <a:gd name="connsiteX717" fmla="*/ 236779 w 9596204"/>
              <a:gd name="connsiteY717" fmla="*/ 4885897 h 7544465"/>
              <a:gd name="connsiteX718" fmla="*/ 254850 w 9596204"/>
              <a:gd name="connsiteY718" fmla="*/ 4832638 h 7544465"/>
              <a:gd name="connsiteX719" fmla="*/ 271014 w 9596204"/>
              <a:gd name="connsiteY719" fmla="*/ 4781282 h 7544465"/>
              <a:gd name="connsiteX720" fmla="*/ 274821 w 9596204"/>
              <a:gd name="connsiteY720" fmla="*/ 4766064 h 7544465"/>
              <a:gd name="connsiteX721" fmla="*/ 276723 w 9596204"/>
              <a:gd name="connsiteY721" fmla="*/ 4752748 h 7544465"/>
              <a:gd name="connsiteX722" fmla="*/ 278624 w 9596204"/>
              <a:gd name="connsiteY722" fmla="*/ 4739434 h 7544465"/>
              <a:gd name="connsiteX723" fmla="*/ 278623 w 9596204"/>
              <a:gd name="connsiteY723" fmla="*/ 4724216 h 7544465"/>
              <a:gd name="connsiteX724" fmla="*/ 278622 w 9596204"/>
              <a:gd name="connsiteY724" fmla="*/ 4697589 h 7544465"/>
              <a:gd name="connsiteX725" fmla="*/ 277673 w 9596204"/>
              <a:gd name="connsiteY725" fmla="*/ 4670010 h 7544465"/>
              <a:gd name="connsiteX726" fmla="*/ 277673 w 9596204"/>
              <a:gd name="connsiteY726" fmla="*/ 4643377 h 7544465"/>
              <a:gd name="connsiteX727" fmla="*/ 277673 w 9596204"/>
              <a:gd name="connsiteY727" fmla="*/ 4616749 h 7544465"/>
              <a:gd name="connsiteX728" fmla="*/ 278623 w 9596204"/>
              <a:gd name="connsiteY728" fmla="*/ 4603433 h 7544465"/>
              <a:gd name="connsiteX729" fmla="*/ 281477 w 9596204"/>
              <a:gd name="connsiteY729" fmla="*/ 4591071 h 7544465"/>
              <a:gd name="connsiteX730" fmla="*/ 284331 w 9596204"/>
              <a:gd name="connsiteY730" fmla="*/ 4577756 h 7544465"/>
              <a:gd name="connsiteX731" fmla="*/ 288133 w 9596204"/>
              <a:gd name="connsiteY731" fmla="*/ 4565395 h 7544465"/>
              <a:gd name="connsiteX732" fmla="*/ 303352 w 9596204"/>
              <a:gd name="connsiteY732" fmla="*/ 4527349 h 7544465"/>
              <a:gd name="connsiteX733" fmla="*/ 320469 w 9596204"/>
              <a:gd name="connsiteY733" fmla="*/ 4490260 h 7544465"/>
              <a:gd name="connsiteX734" fmla="*/ 338541 w 9596204"/>
              <a:gd name="connsiteY734" fmla="*/ 4454118 h 7544465"/>
              <a:gd name="connsiteX735" fmla="*/ 357561 w 9596204"/>
              <a:gd name="connsiteY735" fmla="*/ 4418930 h 7544465"/>
              <a:gd name="connsiteX736" fmla="*/ 378485 w 9596204"/>
              <a:gd name="connsiteY736" fmla="*/ 4384696 h 7544465"/>
              <a:gd name="connsiteX737" fmla="*/ 399409 w 9596204"/>
              <a:gd name="connsiteY737" fmla="*/ 4349503 h 7544465"/>
              <a:gd name="connsiteX738" fmla="*/ 444108 w 9596204"/>
              <a:gd name="connsiteY738" fmla="*/ 4280076 h 7544465"/>
              <a:gd name="connsiteX739" fmla="*/ 488805 w 9596204"/>
              <a:gd name="connsiteY739" fmla="*/ 4213502 h 7544465"/>
              <a:gd name="connsiteX740" fmla="*/ 534458 w 9596204"/>
              <a:gd name="connsiteY740" fmla="*/ 4145979 h 7544465"/>
              <a:gd name="connsiteX741" fmla="*/ 579154 w 9596204"/>
              <a:gd name="connsiteY741" fmla="*/ 4078453 h 7544465"/>
              <a:gd name="connsiteX742" fmla="*/ 623855 w 9596204"/>
              <a:gd name="connsiteY742" fmla="*/ 4009978 h 7544465"/>
              <a:gd name="connsiteX743" fmla="*/ 629561 w 9596204"/>
              <a:gd name="connsiteY743" fmla="*/ 4000467 h 7544465"/>
              <a:gd name="connsiteX744" fmla="*/ 633365 w 9596204"/>
              <a:gd name="connsiteY744" fmla="*/ 3988106 h 7544465"/>
              <a:gd name="connsiteX745" fmla="*/ 642877 w 9596204"/>
              <a:gd name="connsiteY745" fmla="*/ 3964327 h 7544465"/>
              <a:gd name="connsiteX746" fmla="*/ 650487 w 9596204"/>
              <a:gd name="connsiteY746" fmla="*/ 3937698 h 7544465"/>
              <a:gd name="connsiteX747" fmla="*/ 657141 w 9596204"/>
              <a:gd name="connsiteY747" fmla="*/ 3911070 h 7544465"/>
              <a:gd name="connsiteX748" fmla="*/ 663800 w 9596204"/>
              <a:gd name="connsiteY748" fmla="*/ 3885392 h 7544465"/>
              <a:gd name="connsiteX749" fmla="*/ 672361 w 9596204"/>
              <a:gd name="connsiteY749" fmla="*/ 3859712 h 7544465"/>
              <a:gd name="connsiteX750" fmla="*/ 676162 w 9596204"/>
              <a:gd name="connsiteY750" fmla="*/ 3847351 h 7544465"/>
              <a:gd name="connsiteX751" fmla="*/ 681869 w 9596204"/>
              <a:gd name="connsiteY751" fmla="*/ 3835937 h 7544465"/>
              <a:gd name="connsiteX752" fmla="*/ 687574 w 9596204"/>
              <a:gd name="connsiteY752" fmla="*/ 3825474 h 7544465"/>
              <a:gd name="connsiteX753" fmla="*/ 694234 w 9596204"/>
              <a:gd name="connsiteY753" fmla="*/ 3815014 h 7544465"/>
              <a:gd name="connsiteX754" fmla="*/ 701844 w 9596204"/>
              <a:gd name="connsiteY754" fmla="*/ 3805504 h 7544465"/>
              <a:gd name="connsiteX755" fmla="*/ 709449 w 9596204"/>
              <a:gd name="connsiteY755" fmla="*/ 3797896 h 7544465"/>
              <a:gd name="connsiteX756" fmla="*/ 718007 w 9596204"/>
              <a:gd name="connsiteY756" fmla="*/ 3791237 h 7544465"/>
              <a:gd name="connsiteX757" fmla="*/ 726570 w 9596204"/>
              <a:gd name="connsiteY757" fmla="*/ 3784581 h 7544465"/>
              <a:gd name="connsiteX758" fmla="*/ 745590 w 9596204"/>
              <a:gd name="connsiteY758" fmla="*/ 3772215 h 7544465"/>
              <a:gd name="connsiteX759" fmla="*/ 765562 w 9596204"/>
              <a:gd name="connsiteY759" fmla="*/ 3761756 h 7544465"/>
              <a:gd name="connsiteX760" fmla="*/ 786483 w 9596204"/>
              <a:gd name="connsiteY760" fmla="*/ 3751292 h 7544465"/>
              <a:gd name="connsiteX761" fmla="*/ 806455 w 9596204"/>
              <a:gd name="connsiteY761" fmla="*/ 3738930 h 7544465"/>
              <a:gd name="connsiteX762" fmla="*/ 816917 w 9596204"/>
              <a:gd name="connsiteY762" fmla="*/ 3732272 h 7544465"/>
              <a:gd name="connsiteX763" fmla="*/ 826429 w 9596204"/>
              <a:gd name="connsiteY763" fmla="*/ 3725616 h 7544465"/>
              <a:gd name="connsiteX764" fmla="*/ 835937 w 9596204"/>
              <a:gd name="connsiteY764" fmla="*/ 3718008 h 7544465"/>
              <a:gd name="connsiteX765" fmla="*/ 846400 w 9596204"/>
              <a:gd name="connsiteY765" fmla="*/ 3708497 h 7544465"/>
              <a:gd name="connsiteX766" fmla="*/ 853059 w 9596204"/>
              <a:gd name="connsiteY766" fmla="*/ 3699935 h 7544465"/>
              <a:gd name="connsiteX767" fmla="*/ 859716 w 9596204"/>
              <a:gd name="connsiteY767" fmla="*/ 3690429 h 7544465"/>
              <a:gd name="connsiteX768" fmla="*/ 864471 w 9596204"/>
              <a:gd name="connsiteY768" fmla="*/ 3681868 h 7544465"/>
              <a:gd name="connsiteX769" fmla="*/ 868272 w 9596204"/>
              <a:gd name="connsiteY769" fmla="*/ 3671405 h 7544465"/>
              <a:gd name="connsiteX770" fmla="*/ 872082 w 9596204"/>
              <a:gd name="connsiteY770" fmla="*/ 3661894 h 7544465"/>
              <a:gd name="connsiteX771" fmla="*/ 873982 w 9596204"/>
              <a:gd name="connsiteY771" fmla="*/ 3652384 h 7544465"/>
              <a:gd name="connsiteX772" fmla="*/ 878735 w 9596204"/>
              <a:gd name="connsiteY772" fmla="*/ 3630510 h 7544465"/>
              <a:gd name="connsiteX773" fmla="*/ 883492 w 9596204"/>
              <a:gd name="connsiteY773" fmla="*/ 3609587 h 7544465"/>
              <a:gd name="connsiteX774" fmla="*/ 888247 w 9596204"/>
              <a:gd name="connsiteY774" fmla="*/ 3588665 h 7544465"/>
              <a:gd name="connsiteX775" fmla="*/ 891100 w 9596204"/>
              <a:gd name="connsiteY775" fmla="*/ 3577253 h 7544465"/>
              <a:gd name="connsiteX776" fmla="*/ 895855 w 9596204"/>
              <a:gd name="connsiteY776" fmla="*/ 3567741 h 7544465"/>
              <a:gd name="connsiteX777" fmla="*/ 901564 w 9596204"/>
              <a:gd name="connsiteY777" fmla="*/ 3557278 h 7544465"/>
              <a:gd name="connsiteX778" fmla="*/ 907267 w 9596204"/>
              <a:gd name="connsiteY778" fmla="*/ 3546819 h 7544465"/>
              <a:gd name="connsiteX779" fmla="*/ 933897 w 9596204"/>
              <a:gd name="connsiteY779" fmla="*/ 3507827 h 7544465"/>
              <a:gd name="connsiteX780" fmla="*/ 962428 w 9596204"/>
              <a:gd name="connsiteY780" fmla="*/ 3467881 h 7544465"/>
              <a:gd name="connsiteX781" fmla="*/ 991913 w 9596204"/>
              <a:gd name="connsiteY781" fmla="*/ 3428888 h 7544465"/>
              <a:gd name="connsiteX782" fmla="*/ 1022346 w 9596204"/>
              <a:gd name="connsiteY782" fmla="*/ 3388944 h 7544465"/>
              <a:gd name="connsiteX783" fmla="*/ 1053730 w 9596204"/>
              <a:gd name="connsiteY783" fmla="*/ 3349001 h 7544465"/>
              <a:gd name="connsiteX784" fmla="*/ 1087967 w 9596204"/>
              <a:gd name="connsiteY784" fmla="*/ 3310006 h 7544465"/>
              <a:gd name="connsiteX785" fmla="*/ 1120304 w 9596204"/>
              <a:gd name="connsiteY785" fmla="*/ 3270062 h 7544465"/>
              <a:gd name="connsiteX786" fmla="*/ 1155490 w 9596204"/>
              <a:gd name="connsiteY786" fmla="*/ 3232020 h 7544465"/>
              <a:gd name="connsiteX787" fmla="*/ 1225867 w 9596204"/>
              <a:gd name="connsiteY787" fmla="*/ 3154034 h 7544465"/>
              <a:gd name="connsiteX788" fmla="*/ 1298150 w 9596204"/>
              <a:gd name="connsiteY788" fmla="*/ 3077949 h 7544465"/>
              <a:gd name="connsiteX789" fmla="*/ 1370430 w 9596204"/>
              <a:gd name="connsiteY789" fmla="*/ 3003767 h 7544465"/>
              <a:gd name="connsiteX790" fmla="*/ 2065648 w 9596204"/>
              <a:gd name="connsiteY790" fmla="*/ 2820215 h 7544465"/>
              <a:gd name="connsiteX791" fmla="*/ 2075160 w 9596204"/>
              <a:gd name="connsiteY791" fmla="*/ 2824968 h 7544465"/>
              <a:gd name="connsiteX792" fmla="*/ 2083716 w 9596204"/>
              <a:gd name="connsiteY792" fmla="*/ 2827822 h 7544465"/>
              <a:gd name="connsiteX793" fmla="*/ 2093227 w 9596204"/>
              <a:gd name="connsiteY793" fmla="*/ 2833529 h 7544465"/>
              <a:gd name="connsiteX794" fmla="*/ 2102741 w 9596204"/>
              <a:gd name="connsiteY794" fmla="*/ 2840184 h 7544465"/>
              <a:gd name="connsiteX795" fmla="*/ 2093227 w 9596204"/>
              <a:gd name="connsiteY795" fmla="*/ 2842087 h 7544465"/>
              <a:gd name="connsiteX796" fmla="*/ 2083716 w 9596204"/>
              <a:gd name="connsiteY796" fmla="*/ 2843040 h 7544465"/>
              <a:gd name="connsiteX797" fmla="*/ 2076112 w 9596204"/>
              <a:gd name="connsiteY797" fmla="*/ 2844942 h 7544465"/>
              <a:gd name="connsiteX798" fmla="*/ 2066601 w 9596204"/>
              <a:gd name="connsiteY798" fmla="*/ 2847793 h 7544465"/>
              <a:gd name="connsiteX799" fmla="*/ 2058989 w 9596204"/>
              <a:gd name="connsiteY799" fmla="*/ 2850648 h 7544465"/>
              <a:gd name="connsiteX800" fmla="*/ 2051380 w 9596204"/>
              <a:gd name="connsiteY800" fmla="*/ 2855402 h 7544465"/>
              <a:gd name="connsiteX801" fmla="*/ 2035213 w 9596204"/>
              <a:gd name="connsiteY801" fmla="*/ 2863964 h 7544465"/>
              <a:gd name="connsiteX802" fmla="*/ 2020947 w 9596204"/>
              <a:gd name="connsiteY802" fmla="*/ 2876325 h 7544465"/>
              <a:gd name="connsiteX803" fmla="*/ 2006684 w 9596204"/>
              <a:gd name="connsiteY803" fmla="*/ 2890591 h 7544465"/>
              <a:gd name="connsiteX804" fmla="*/ 1994318 w 9596204"/>
              <a:gd name="connsiteY804" fmla="*/ 2905809 h 7544465"/>
              <a:gd name="connsiteX805" fmla="*/ 1981955 w 9596204"/>
              <a:gd name="connsiteY805" fmla="*/ 2922927 h 7544465"/>
              <a:gd name="connsiteX806" fmla="*/ 1970545 w 9596204"/>
              <a:gd name="connsiteY806" fmla="*/ 2940047 h 7544465"/>
              <a:gd name="connsiteX807" fmla="*/ 1961030 w 9596204"/>
              <a:gd name="connsiteY807" fmla="*/ 2958115 h 7544465"/>
              <a:gd name="connsiteX808" fmla="*/ 1951521 w 9596204"/>
              <a:gd name="connsiteY808" fmla="*/ 2976186 h 7544465"/>
              <a:gd name="connsiteX809" fmla="*/ 1942962 w 9596204"/>
              <a:gd name="connsiteY809" fmla="*/ 2994254 h 7544465"/>
              <a:gd name="connsiteX810" fmla="*/ 1927744 w 9596204"/>
              <a:gd name="connsiteY810" fmla="*/ 3029445 h 7544465"/>
              <a:gd name="connsiteX811" fmla="*/ 1916332 w 9596204"/>
              <a:gd name="connsiteY811" fmla="*/ 3059879 h 7544465"/>
              <a:gd name="connsiteX812" fmla="*/ 1922040 w 9596204"/>
              <a:gd name="connsiteY812" fmla="*/ 3064633 h 7544465"/>
              <a:gd name="connsiteX813" fmla="*/ 1926792 w 9596204"/>
              <a:gd name="connsiteY813" fmla="*/ 3066534 h 7544465"/>
              <a:gd name="connsiteX814" fmla="*/ 1932499 w 9596204"/>
              <a:gd name="connsiteY814" fmla="*/ 3067486 h 7544465"/>
              <a:gd name="connsiteX815" fmla="*/ 1937258 w 9596204"/>
              <a:gd name="connsiteY815" fmla="*/ 3067488 h 7544465"/>
              <a:gd name="connsiteX816" fmla="*/ 1941060 w 9596204"/>
              <a:gd name="connsiteY816" fmla="*/ 3066534 h 7544465"/>
              <a:gd name="connsiteX817" fmla="*/ 1945813 w 9596204"/>
              <a:gd name="connsiteY817" fmla="*/ 3065585 h 7544465"/>
              <a:gd name="connsiteX818" fmla="*/ 1954376 w 9596204"/>
              <a:gd name="connsiteY818" fmla="*/ 3060827 h 7544465"/>
              <a:gd name="connsiteX819" fmla="*/ 1961983 w 9596204"/>
              <a:gd name="connsiteY819" fmla="*/ 3055122 h 7544465"/>
              <a:gd name="connsiteX820" fmla="*/ 1970545 w 9596204"/>
              <a:gd name="connsiteY820" fmla="*/ 3047513 h 7544465"/>
              <a:gd name="connsiteX821" fmla="*/ 1979101 w 9596204"/>
              <a:gd name="connsiteY821" fmla="*/ 3040858 h 7544465"/>
              <a:gd name="connsiteX822" fmla="*/ 1986712 w 9596204"/>
              <a:gd name="connsiteY822" fmla="*/ 3035151 h 7544465"/>
              <a:gd name="connsiteX823" fmla="*/ 1992416 w 9596204"/>
              <a:gd name="connsiteY823" fmla="*/ 3047513 h 7544465"/>
              <a:gd name="connsiteX824" fmla="*/ 1997173 w 9596204"/>
              <a:gd name="connsiteY824" fmla="*/ 3060827 h 7544465"/>
              <a:gd name="connsiteX825" fmla="*/ 1999074 w 9596204"/>
              <a:gd name="connsiteY825" fmla="*/ 3076045 h 7544465"/>
              <a:gd name="connsiteX826" fmla="*/ 1999075 w 9596204"/>
              <a:gd name="connsiteY826" fmla="*/ 3089359 h 7544465"/>
              <a:gd name="connsiteX827" fmla="*/ 1998122 w 9596204"/>
              <a:gd name="connsiteY827" fmla="*/ 3103627 h 7544465"/>
              <a:gd name="connsiteX828" fmla="*/ 1995268 w 9596204"/>
              <a:gd name="connsiteY828" fmla="*/ 3118843 h 7544465"/>
              <a:gd name="connsiteX829" fmla="*/ 1991463 w 9596204"/>
              <a:gd name="connsiteY829" fmla="*/ 3132157 h 7544465"/>
              <a:gd name="connsiteX830" fmla="*/ 1985757 w 9596204"/>
              <a:gd name="connsiteY830" fmla="*/ 3144520 h 7544465"/>
              <a:gd name="connsiteX831" fmla="*/ 1977202 w 9596204"/>
              <a:gd name="connsiteY831" fmla="*/ 3156886 h 7544465"/>
              <a:gd name="connsiteX832" fmla="*/ 1968642 w 9596204"/>
              <a:gd name="connsiteY832" fmla="*/ 3169248 h 7544465"/>
              <a:gd name="connsiteX833" fmla="*/ 1959131 w 9596204"/>
              <a:gd name="connsiteY833" fmla="*/ 3179710 h 7544465"/>
              <a:gd name="connsiteX834" fmla="*/ 1948667 w 9596204"/>
              <a:gd name="connsiteY834" fmla="*/ 3187319 h 7544465"/>
              <a:gd name="connsiteX835" fmla="*/ 1936305 w 9596204"/>
              <a:gd name="connsiteY835" fmla="*/ 3194928 h 7544465"/>
              <a:gd name="connsiteX836" fmla="*/ 1922039 w 9596204"/>
              <a:gd name="connsiteY836" fmla="*/ 3200633 h 7544465"/>
              <a:gd name="connsiteX837" fmla="*/ 1908724 w 9596204"/>
              <a:gd name="connsiteY837" fmla="*/ 3204437 h 7544465"/>
              <a:gd name="connsiteX838" fmla="*/ 1894456 w 9596204"/>
              <a:gd name="connsiteY838" fmla="*/ 3205387 h 7544465"/>
              <a:gd name="connsiteX839" fmla="*/ 1894457 w 9596204"/>
              <a:gd name="connsiteY839" fmla="*/ 3190171 h 7544465"/>
              <a:gd name="connsiteX840" fmla="*/ 1895410 w 9596204"/>
              <a:gd name="connsiteY840" fmla="*/ 3174954 h 7544465"/>
              <a:gd name="connsiteX841" fmla="*/ 1898262 w 9596204"/>
              <a:gd name="connsiteY841" fmla="*/ 3144520 h 7544465"/>
              <a:gd name="connsiteX842" fmla="*/ 1901117 w 9596204"/>
              <a:gd name="connsiteY842" fmla="*/ 3115039 h 7544465"/>
              <a:gd name="connsiteX843" fmla="*/ 1902065 w 9596204"/>
              <a:gd name="connsiteY843" fmla="*/ 3098870 h 7544465"/>
              <a:gd name="connsiteX844" fmla="*/ 1902066 w 9596204"/>
              <a:gd name="connsiteY844" fmla="*/ 3084606 h 7544465"/>
              <a:gd name="connsiteX845" fmla="*/ 1901116 w 9596204"/>
              <a:gd name="connsiteY845" fmla="*/ 3070338 h 7544465"/>
              <a:gd name="connsiteX846" fmla="*/ 1900166 w 9596204"/>
              <a:gd name="connsiteY846" fmla="*/ 3054172 h 7544465"/>
              <a:gd name="connsiteX847" fmla="*/ 1896359 w 9596204"/>
              <a:gd name="connsiteY847" fmla="*/ 3039904 h 7544465"/>
              <a:gd name="connsiteX848" fmla="*/ 1890655 w 9596204"/>
              <a:gd name="connsiteY848" fmla="*/ 3024688 h 7544465"/>
              <a:gd name="connsiteX849" fmla="*/ 1883997 w 9596204"/>
              <a:gd name="connsiteY849" fmla="*/ 3008521 h 7544465"/>
              <a:gd name="connsiteX850" fmla="*/ 1876387 w 9596204"/>
              <a:gd name="connsiteY850" fmla="*/ 2994254 h 7544465"/>
              <a:gd name="connsiteX851" fmla="*/ 1864975 w 9596204"/>
              <a:gd name="connsiteY851" fmla="*/ 2979991 h 7544465"/>
              <a:gd name="connsiteX852" fmla="*/ 1850712 w 9596204"/>
              <a:gd name="connsiteY852" fmla="*/ 2964773 h 7544465"/>
              <a:gd name="connsiteX853" fmla="*/ 1880192 w 9596204"/>
              <a:gd name="connsiteY853" fmla="*/ 2932437 h 7544465"/>
              <a:gd name="connsiteX854" fmla="*/ 1908724 w 9596204"/>
              <a:gd name="connsiteY854" fmla="*/ 2900102 h 7544465"/>
              <a:gd name="connsiteX855" fmla="*/ 1922989 w 9596204"/>
              <a:gd name="connsiteY855" fmla="*/ 2884886 h 7544465"/>
              <a:gd name="connsiteX856" fmla="*/ 1938209 w 9596204"/>
              <a:gd name="connsiteY856" fmla="*/ 2869668 h 7544465"/>
              <a:gd name="connsiteX857" fmla="*/ 1952472 w 9596204"/>
              <a:gd name="connsiteY857" fmla="*/ 2855402 h 7544465"/>
              <a:gd name="connsiteX858" fmla="*/ 1968642 w 9596204"/>
              <a:gd name="connsiteY858" fmla="*/ 2843989 h 7544465"/>
              <a:gd name="connsiteX859" fmla="*/ 1982907 w 9596204"/>
              <a:gd name="connsiteY859" fmla="*/ 2832575 h 7544465"/>
              <a:gd name="connsiteX860" fmla="*/ 1999075 w 9596204"/>
              <a:gd name="connsiteY860" fmla="*/ 2824968 h 7544465"/>
              <a:gd name="connsiteX861" fmla="*/ 2006683 w 9596204"/>
              <a:gd name="connsiteY861" fmla="*/ 2821163 h 7544465"/>
              <a:gd name="connsiteX862" fmla="*/ 2015242 w 9596204"/>
              <a:gd name="connsiteY862" fmla="*/ 2819261 h 7544465"/>
              <a:gd name="connsiteX863" fmla="*/ 2022849 w 9596204"/>
              <a:gd name="connsiteY863" fmla="*/ 2818312 h 7544465"/>
              <a:gd name="connsiteX864" fmla="*/ 2032360 w 9596204"/>
              <a:gd name="connsiteY864" fmla="*/ 2816409 h 7544465"/>
              <a:gd name="connsiteX865" fmla="*/ 2039969 w 9596204"/>
              <a:gd name="connsiteY865" fmla="*/ 2815458 h 7544465"/>
              <a:gd name="connsiteX866" fmla="*/ 2048532 w 9596204"/>
              <a:gd name="connsiteY866" fmla="*/ 2816410 h 7544465"/>
              <a:gd name="connsiteX867" fmla="*/ 2057089 w 9596204"/>
              <a:gd name="connsiteY867" fmla="*/ 2818312 h 7544465"/>
              <a:gd name="connsiteX868" fmla="*/ 2105715 w 9596204"/>
              <a:gd name="connsiteY868" fmla="*/ 2668046 h 7544465"/>
              <a:gd name="connsiteX869" fmla="*/ 2108531 w 9596204"/>
              <a:gd name="connsiteY869" fmla="*/ 2688020 h 7544465"/>
              <a:gd name="connsiteX870" fmla="*/ 2113227 w 9596204"/>
              <a:gd name="connsiteY870" fmla="*/ 2702284 h 7544465"/>
              <a:gd name="connsiteX871" fmla="*/ 2116048 w 9596204"/>
              <a:gd name="connsiteY871" fmla="*/ 2707991 h 7544465"/>
              <a:gd name="connsiteX872" fmla="*/ 2117921 w 9596204"/>
              <a:gd name="connsiteY872" fmla="*/ 2713696 h 7544465"/>
              <a:gd name="connsiteX873" fmla="*/ 2121677 w 9596204"/>
              <a:gd name="connsiteY873" fmla="*/ 2717501 h 7544465"/>
              <a:gd name="connsiteX874" fmla="*/ 2124498 w 9596204"/>
              <a:gd name="connsiteY874" fmla="*/ 2720355 h 7544465"/>
              <a:gd name="connsiteX875" fmla="*/ 2129192 w 9596204"/>
              <a:gd name="connsiteY875" fmla="*/ 2724159 h 7544465"/>
              <a:gd name="connsiteX876" fmla="*/ 2132010 w 9596204"/>
              <a:gd name="connsiteY876" fmla="*/ 2725111 h 7544465"/>
              <a:gd name="connsiteX877" fmla="*/ 2141401 w 9596204"/>
              <a:gd name="connsiteY877" fmla="*/ 2727964 h 7544465"/>
              <a:gd name="connsiteX878" fmla="*/ 2149849 w 9596204"/>
              <a:gd name="connsiteY878" fmla="*/ 2729866 h 7544465"/>
              <a:gd name="connsiteX879" fmla="*/ 2161119 w 9596204"/>
              <a:gd name="connsiteY879" fmla="*/ 2729866 h 7544465"/>
              <a:gd name="connsiteX880" fmla="*/ 2183656 w 9596204"/>
              <a:gd name="connsiteY880" fmla="*/ 2729866 h 7544465"/>
              <a:gd name="connsiteX881" fmla="*/ 2195867 w 9596204"/>
              <a:gd name="connsiteY881" fmla="*/ 2730816 h 7544465"/>
              <a:gd name="connsiteX882" fmla="*/ 2209014 w 9596204"/>
              <a:gd name="connsiteY882" fmla="*/ 2732717 h 7544465"/>
              <a:gd name="connsiteX883" fmla="*/ 2223096 w 9596204"/>
              <a:gd name="connsiteY883" fmla="*/ 2737475 h 7544465"/>
              <a:gd name="connsiteX884" fmla="*/ 2236245 w 9596204"/>
              <a:gd name="connsiteY884" fmla="*/ 2745082 h 7544465"/>
              <a:gd name="connsiteX885" fmla="*/ 2242820 w 9596204"/>
              <a:gd name="connsiteY885" fmla="*/ 2749839 h 7544465"/>
              <a:gd name="connsiteX886" fmla="*/ 2249391 w 9596204"/>
              <a:gd name="connsiteY886" fmla="*/ 2755545 h 7544465"/>
              <a:gd name="connsiteX887" fmla="*/ 2255966 w 9596204"/>
              <a:gd name="connsiteY887" fmla="*/ 2762202 h 7544465"/>
              <a:gd name="connsiteX888" fmla="*/ 2264421 w 9596204"/>
              <a:gd name="connsiteY888" fmla="*/ 2769810 h 7544465"/>
              <a:gd name="connsiteX889" fmla="*/ 2252212 w 9596204"/>
              <a:gd name="connsiteY889" fmla="*/ 2782175 h 7544465"/>
              <a:gd name="connsiteX890" fmla="*/ 2239063 w 9596204"/>
              <a:gd name="connsiteY890" fmla="*/ 2792635 h 7544465"/>
              <a:gd name="connsiteX891" fmla="*/ 2225918 w 9596204"/>
              <a:gd name="connsiteY891" fmla="*/ 2799294 h 7544465"/>
              <a:gd name="connsiteX892" fmla="*/ 2213710 w 9596204"/>
              <a:gd name="connsiteY892" fmla="*/ 2804048 h 7544465"/>
              <a:gd name="connsiteX893" fmla="*/ 2200560 w 9596204"/>
              <a:gd name="connsiteY893" fmla="*/ 2805949 h 7544465"/>
              <a:gd name="connsiteX894" fmla="*/ 2185538 w 9596204"/>
              <a:gd name="connsiteY894" fmla="*/ 2805950 h 7544465"/>
              <a:gd name="connsiteX895" fmla="*/ 2172388 w 9596204"/>
              <a:gd name="connsiteY895" fmla="*/ 2804047 h 7544465"/>
              <a:gd name="connsiteX896" fmla="*/ 2158302 w 9596204"/>
              <a:gd name="connsiteY896" fmla="*/ 2800244 h 7544465"/>
              <a:gd name="connsiteX897" fmla="*/ 2143278 w 9596204"/>
              <a:gd name="connsiteY897" fmla="*/ 2796439 h 7544465"/>
              <a:gd name="connsiteX898" fmla="*/ 2129192 w 9596204"/>
              <a:gd name="connsiteY898" fmla="*/ 2789784 h 7544465"/>
              <a:gd name="connsiteX899" fmla="*/ 2114166 w 9596204"/>
              <a:gd name="connsiteY899" fmla="*/ 2782175 h 7544465"/>
              <a:gd name="connsiteX900" fmla="*/ 2100080 w 9596204"/>
              <a:gd name="connsiteY900" fmla="*/ 2774566 h 7544465"/>
              <a:gd name="connsiteX901" fmla="*/ 2070969 w 9596204"/>
              <a:gd name="connsiteY901" fmla="*/ 2757448 h 7544465"/>
              <a:gd name="connsiteX902" fmla="*/ 2040917 w 9596204"/>
              <a:gd name="connsiteY902" fmla="*/ 2739376 h 7544465"/>
              <a:gd name="connsiteX903" fmla="*/ 2777034 w 9596204"/>
              <a:gd name="connsiteY903" fmla="*/ 2211545 h 7544465"/>
              <a:gd name="connsiteX904" fmla="*/ 2780837 w 9596204"/>
              <a:gd name="connsiteY904" fmla="*/ 2219118 h 7544465"/>
              <a:gd name="connsiteX905" fmla="*/ 2781787 w 9596204"/>
              <a:gd name="connsiteY905" fmla="*/ 2225743 h 7544465"/>
              <a:gd name="connsiteX906" fmla="*/ 2782738 w 9596204"/>
              <a:gd name="connsiteY906" fmla="*/ 2232367 h 7544465"/>
              <a:gd name="connsiteX907" fmla="*/ 2782737 w 9596204"/>
              <a:gd name="connsiteY907" fmla="*/ 2239942 h 7544465"/>
              <a:gd name="connsiteX908" fmla="*/ 2782740 w 9596204"/>
              <a:gd name="connsiteY908" fmla="*/ 2246565 h 7544465"/>
              <a:gd name="connsiteX909" fmla="*/ 2780835 w 9596204"/>
              <a:gd name="connsiteY909" fmla="*/ 2253192 h 7544465"/>
              <a:gd name="connsiteX910" fmla="*/ 2778932 w 9596204"/>
              <a:gd name="connsiteY910" fmla="*/ 2259817 h 7544465"/>
              <a:gd name="connsiteX911" fmla="*/ 2775129 w 9596204"/>
              <a:gd name="connsiteY911" fmla="*/ 2266443 h 7544465"/>
              <a:gd name="connsiteX912" fmla="*/ 2766572 w 9596204"/>
              <a:gd name="connsiteY912" fmla="*/ 2278748 h 7544465"/>
              <a:gd name="connsiteX913" fmla="*/ 2755158 w 9596204"/>
              <a:gd name="connsiteY913" fmla="*/ 2291054 h 7544465"/>
              <a:gd name="connsiteX914" fmla="*/ 2742793 w 9596204"/>
              <a:gd name="connsiteY914" fmla="*/ 2303359 h 7544465"/>
              <a:gd name="connsiteX915" fmla="*/ 2727580 w 9596204"/>
              <a:gd name="connsiteY915" fmla="*/ 2314717 h 7544465"/>
              <a:gd name="connsiteX916" fmla="*/ 2697146 w 9596204"/>
              <a:gd name="connsiteY916" fmla="*/ 2338381 h 7544465"/>
              <a:gd name="connsiteX917" fmla="*/ 2666708 w 9596204"/>
              <a:gd name="connsiteY917" fmla="*/ 2362045 h 7544465"/>
              <a:gd name="connsiteX918" fmla="*/ 2652445 w 9596204"/>
              <a:gd name="connsiteY918" fmla="*/ 2374351 h 7544465"/>
              <a:gd name="connsiteX919" fmla="*/ 2640079 w 9596204"/>
              <a:gd name="connsiteY919" fmla="*/ 2386656 h 7544465"/>
              <a:gd name="connsiteX920" fmla="*/ 2628671 w 9596204"/>
              <a:gd name="connsiteY920" fmla="*/ 2398961 h 7544465"/>
              <a:gd name="connsiteX921" fmla="*/ 2619159 w 9596204"/>
              <a:gd name="connsiteY921" fmla="*/ 2411265 h 7544465"/>
              <a:gd name="connsiteX922" fmla="*/ 2610598 w 9596204"/>
              <a:gd name="connsiteY922" fmla="*/ 2398014 h 7544465"/>
              <a:gd name="connsiteX923" fmla="*/ 2601087 w 9596204"/>
              <a:gd name="connsiteY923" fmla="*/ 2384762 h 7544465"/>
              <a:gd name="connsiteX924" fmla="*/ 2595383 w 9596204"/>
              <a:gd name="connsiteY924" fmla="*/ 2372457 h 7544465"/>
              <a:gd name="connsiteX925" fmla="*/ 2589675 w 9596204"/>
              <a:gd name="connsiteY925" fmla="*/ 2361098 h 7544465"/>
              <a:gd name="connsiteX926" fmla="*/ 2586821 w 9596204"/>
              <a:gd name="connsiteY926" fmla="*/ 2350687 h 7544465"/>
              <a:gd name="connsiteX927" fmla="*/ 2583969 w 9596204"/>
              <a:gd name="connsiteY927" fmla="*/ 2341221 h 7544465"/>
              <a:gd name="connsiteX928" fmla="*/ 2583016 w 9596204"/>
              <a:gd name="connsiteY928" fmla="*/ 2330809 h 7544465"/>
              <a:gd name="connsiteX929" fmla="*/ 2583016 w 9596204"/>
              <a:gd name="connsiteY929" fmla="*/ 2323237 h 7544465"/>
              <a:gd name="connsiteX930" fmla="*/ 2585872 w 9596204"/>
              <a:gd name="connsiteY930" fmla="*/ 2314717 h 7544465"/>
              <a:gd name="connsiteX931" fmla="*/ 2587773 w 9596204"/>
              <a:gd name="connsiteY931" fmla="*/ 2307145 h 7544465"/>
              <a:gd name="connsiteX932" fmla="*/ 2590625 w 9596204"/>
              <a:gd name="connsiteY932" fmla="*/ 2300518 h 7544465"/>
              <a:gd name="connsiteX933" fmla="*/ 2595382 w 9596204"/>
              <a:gd name="connsiteY933" fmla="*/ 2293893 h 7544465"/>
              <a:gd name="connsiteX934" fmla="*/ 2601088 w 9596204"/>
              <a:gd name="connsiteY934" fmla="*/ 2288213 h 7544465"/>
              <a:gd name="connsiteX935" fmla="*/ 2606795 w 9596204"/>
              <a:gd name="connsiteY935" fmla="*/ 2282534 h 7544465"/>
              <a:gd name="connsiteX936" fmla="*/ 2614404 w 9596204"/>
              <a:gd name="connsiteY936" fmla="*/ 2277801 h 7544465"/>
              <a:gd name="connsiteX937" fmla="*/ 2622012 w 9596204"/>
              <a:gd name="connsiteY937" fmla="*/ 2272122 h 7544465"/>
              <a:gd name="connsiteX938" fmla="*/ 2638180 w 9596204"/>
              <a:gd name="connsiteY938" fmla="*/ 2264550 h 7544465"/>
              <a:gd name="connsiteX939" fmla="*/ 2658152 w 9596204"/>
              <a:gd name="connsiteY939" fmla="*/ 2256031 h 7544465"/>
              <a:gd name="connsiteX940" fmla="*/ 2678125 w 9596204"/>
              <a:gd name="connsiteY940" fmla="*/ 2248459 h 7544465"/>
              <a:gd name="connsiteX941" fmla="*/ 2698096 w 9596204"/>
              <a:gd name="connsiteY941" fmla="*/ 2241832 h 7544465"/>
              <a:gd name="connsiteX942" fmla="*/ 2739942 w 9596204"/>
              <a:gd name="connsiteY942" fmla="*/ 2228584 h 7544465"/>
              <a:gd name="connsiteX943" fmla="*/ 2758961 w 9596204"/>
              <a:gd name="connsiteY943" fmla="*/ 2220065 h 7544465"/>
              <a:gd name="connsiteX944" fmla="*/ 3396165 w 9596204"/>
              <a:gd name="connsiteY944" fmla="*/ 2270501 h 7544465"/>
              <a:gd name="connsiteX945" fmla="*/ 3414236 w 9596204"/>
              <a:gd name="connsiteY945" fmla="*/ 2285623 h 7544465"/>
              <a:gd name="connsiteX946" fmla="*/ 3420892 w 9596204"/>
              <a:gd name="connsiteY946" fmla="*/ 2293183 h 7544465"/>
              <a:gd name="connsiteX947" fmla="*/ 3427550 w 9596204"/>
              <a:gd name="connsiteY947" fmla="*/ 2300746 h 7544465"/>
              <a:gd name="connsiteX948" fmla="*/ 3432306 w 9596204"/>
              <a:gd name="connsiteY948" fmla="*/ 2306417 h 7544465"/>
              <a:gd name="connsiteX949" fmla="*/ 3435160 w 9596204"/>
              <a:gd name="connsiteY949" fmla="*/ 2313031 h 7544465"/>
              <a:gd name="connsiteX950" fmla="*/ 3438011 w 9596204"/>
              <a:gd name="connsiteY950" fmla="*/ 2318705 h 7544465"/>
              <a:gd name="connsiteX951" fmla="*/ 3438963 w 9596204"/>
              <a:gd name="connsiteY951" fmla="*/ 2324374 h 7544465"/>
              <a:gd name="connsiteX952" fmla="*/ 3438962 w 9596204"/>
              <a:gd name="connsiteY952" fmla="*/ 2329099 h 7544465"/>
              <a:gd name="connsiteX953" fmla="*/ 3438011 w 9596204"/>
              <a:gd name="connsiteY953" fmla="*/ 2333825 h 7544465"/>
              <a:gd name="connsiteX954" fmla="*/ 3436108 w 9596204"/>
              <a:gd name="connsiteY954" fmla="*/ 2339495 h 7544465"/>
              <a:gd name="connsiteX955" fmla="*/ 3434208 w 9596204"/>
              <a:gd name="connsiteY955" fmla="*/ 2344222 h 7544465"/>
              <a:gd name="connsiteX956" fmla="*/ 3427549 w 9596204"/>
              <a:gd name="connsiteY956" fmla="*/ 2352729 h 7544465"/>
              <a:gd name="connsiteX957" fmla="*/ 3418043 w 9596204"/>
              <a:gd name="connsiteY957" fmla="*/ 2361233 h 7544465"/>
              <a:gd name="connsiteX958" fmla="*/ 3406629 w 9596204"/>
              <a:gd name="connsiteY958" fmla="*/ 2368793 h 7544465"/>
              <a:gd name="connsiteX959" fmla="*/ 3396166 w 9596204"/>
              <a:gd name="connsiteY959" fmla="*/ 2375411 h 7544465"/>
              <a:gd name="connsiteX960" fmla="*/ 3369536 w 9596204"/>
              <a:gd name="connsiteY960" fmla="*/ 2390534 h 7544465"/>
              <a:gd name="connsiteX961" fmla="*/ 3358123 w 9596204"/>
              <a:gd name="connsiteY961" fmla="*/ 2398095 h 7544465"/>
              <a:gd name="connsiteX962" fmla="*/ 3347663 w 9596204"/>
              <a:gd name="connsiteY962" fmla="*/ 2405656 h 7544465"/>
              <a:gd name="connsiteX963" fmla="*/ 3337201 w 9596204"/>
              <a:gd name="connsiteY963" fmla="*/ 2414163 h 7544465"/>
              <a:gd name="connsiteX964" fmla="*/ 3330541 w 9596204"/>
              <a:gd name="connsiteY964" fmla="*/ 2422670 h 7544465"/>
              <a:gd name="connsiteX965" fmla="*/ 3325787 w 9596204"/>
              <a:gd name="connsiteY965" fmla="*/ 2430230 h 7544465"/>
              <a:gd name="connsiteX966" fmla="*/ 3321030 w 9596204"/>
              <a:gd name="connsiteY966" fmla="*/ 2438737 h 7544465"/>
              <a:gd name="connsiteX967" fmla="*/ 3313425 w 9596204"/>
              <a:gd name="connsiteY967" fmla="*/ 2457638 h 7544465"/>
              <a:gd name="connsiteX968" fmla="*/ 3306768 w 9596204"/>
              <a:gd name="connsiteY968" fmla="*/ 2477486 h 7544465"/>
              <a:gd name="connsiteX969" fmla="*/ 3300112 w 9596204"/>
              <a:gd name="connsiteY969" fmla="*/ 2499227 h 7544465"/>
              <a:gd name="connsiteX970" fmla="*/ 3293452 w 9596204"/>
              <a:gd name="connsiteY970" fmla="*/ 2520018 h 7544465"/>
              <a:gd name="connsiteX971" fmla="*/ 3284891 w 9596204"/>
              <a:gd name="connsiteY971" fmla="*/ 2539865 h 7544465"/>
              <a:gd name="connsiteX972" fmla="*/ 3277285 w 9596204"/>
              <a:gd name="connsiteY972" fmla="*/ 2557823 h 7544465"/>
              <a:gd name="connsiteX973" fmla="*/ 3271577 w 9596204"/>
              <a:gd name="connsiteY973" fmla="*/ 2565387 h 7544465"/>
              <a:gd name="connsiteX974" fmla="*/ 3266823 w 9596204"/>
              <a:gd name="connsiteY974" fmla="*/ 2572947 h 7544465"/>
              <a:gd name="connsiteX975" fmla="*/ 3248752 w 9596204"/>
              <a:gd name="connsiteY975" fmla="*/ 2594685 h 7544465"/>
              <a:gd name="connsiteX976" fmla="*/ 3229734 w 9596204"/>
              <a:gd name="connsiteY976" fmla="*/ 2614534 h 7544465"/>
              <a:gd name="connsiteX977" fmla="*/ 3189789 w 9596204"/>
              <a:gd name="connsiteY977" fmla="*/ 2654228 h 7544465"/>
              <a:gd name="connsiteX978" fmla="*/ 3150794 w 9596204"/>
              <a:gd name="connsiteY978" fmla="*/ 2692034 h 7544465"/>
              <a:gd name="connsiteX979" fmla="*/ 3110853 w 9596204"/>
              <a:gd name="connsiteY979" fmla="*/ 2728895 h 7544465"/>
              <a:gd name="connsiteX980" fmla="*/ 3073761 w 9596204"/>
              <a:gd name="connsiteY980" fmla="*/ 2766701 h 7544465"/>
              <a:gd name="connsiteX981" fmla="*/ 3056641 w 9596204"/>
              <a:gd name="connsiteY981" fmla="*/ 2784658 h 7544465"/>
              <a:gd name="connsiteX982" fmla="*/ 3039521 w 9596204"/>
              <a:gd name="connsiteY982" fmla="*/ 2802616 h 7544465"/>
              <a:gd name="connsiteX983" fmla="*/ 3025255 w 9596204"/>
              <a:gd name="connsiteY983" fmla="*/ 2821520 h 7544465"/>
              <a:gd name="connsiteX984" fmla="*/ 3012894 w 9596204"/>
              <a:gd name="connsiteY984" fmla="*/ 2839477 h 7544465"/>
              <a:gd name="connsiteX985" fmla="*/ 3001479 w 9596204"/>
              <a:gd name="connsiteY985" fmla="*/ 2858379 h 7544465"/>
              <a:gd name="connsiteX986" fmla="*/ 2991018 w 9596204"/>
              <a:gd name="connsiteY986" fmla="*/ 2877284 h 7544465"/>
              <a:gd name="connsiteX987" fmla="*/ 2971998 w 9596204"/>
              <a:gd name="connsiteY987" fmla="*/ 2874446 h 7544465"/>
              <a:gd name="connsiteX988" fmla="*/ 2957734 w 9596204"/>
              <a:gd name="connsiteY988" fmla="*/ 2869722 h 7544465"/>
              <a:gd name="connsiteX989" fmla="*/ 2947270 w 9596204"/>
              <a:gd name="connsiteY989" fmla="*/ 2864996 h 7544465"/>
              <a:gd name="connsiteX990" fmla="*/ 2942513 w 9596204"/>
              <a:gd name="connsiteY990" fmla="*/ 2862159 h 7544465"/>
              <a:gd name="connsiteX991" fmla="*/ 2939661 w 9596204"/>
              <a:gd name="connsiteY991" fmla="*/ 2858378 h 7544465"/>
              <a:gd name="connsiteX992" fmla="*/ 2933959 w 9596204"/>
              <a:gd name="connsiteY992" fmla="*/ 2851765 h 7544465"/>
              <a:gd name="connsiteX993" fmla="*/ 2931100 w 9596204"/>
              <a:gd name="connsiteY993" fmla="*/ 2842314 h 7544465"/>
              <a:gd name="connsiteX994" fmla="*/ 2929201 w 9596204"/>
              <a:gd name="connsiteY994" fmla="*/ 2833807 h 7544465"/>
              <a:gd name="connsiteX995" fmla="*/ 2929201 w 9596204"/>
              <a:gd name="connsiteY995" fmla="*/ 2823410 h 7544465"/>
              <a:gd name="connsiteX996" fmla="*/ 2927300 w 9596204"/>
              <a:gd name="connsiteY996" fmla="*/ 2802618 h 7544465"/>
              <a:gd name="connsiteX997" fmla="*/ 2925398 w 9596204"/>
              <a:gd name="connsiteY997" fmla="*/ 2790329 h 7544465"/>
              <a:gd name="connsiteX998" fmla="*/ 2922542 w 9596204"/>
              <a:gd name="connsiteY998" fmla="*/ 2777098 h 7544465"/>
              <a:gd name="connsiteX999" fmla="*/ 2916837 w 9596204"/>
              <a:gd name="connsiteY999" fmla="*/ 2764810 h 7544465"/>
              <a:gd name="connsiteX1000" fmla="*/ 2909228 w 9596204"/>
              <a:gd name="connsiteY1000" fmla="*/ 2751580 h 7544465"/>
              <a:gd name="connsiteX1001" fmla="*/ 2897815 w 9596204"/>
              <a:gd name="connsiteY1001" fmla="*/ 2738346 h 7544465"/>
              <a:gd name="connsiteX1002" fmla="*/ 2889257 w 9596204"/>
              <a:gd name="connsiteY1002" fmla="*/ 2731733 h 7544465"/>
              <a:gd name="connsiteX1003" fmla="*/ 2881647 w 9596204"/>
              <a:gd name="connsiteY1003" fmla="*/ 2725115 h 7544465"/>
              <a:gd name="connsiteX1004" fmla="*/ 2894010 w 9596204"/>
              <a:gd name="connsiteY1004" fmla="*/ 2732676 h 7544465"/>
              <a:gd name="connsiteX1005" fmla="*/ 2906376 w 9596204"/>
              <a:gd name="connsiteY1005" fmla="*/ 2739293 h 7544465"/>
              <a:gd name="connsiteX1006" fmla="*/ 2917789 w 9596204"/>
              <a:gd name="connsiteY1006" fmla="*/ 2744017 h 7544465"/>
              <a:gd name="connsiteX1007" fmla="*/ 2930151 w 9596204"/>
              <a:gd name="connsiteY1007" fmla="*/ 2746853 h 7544465"/>
              <a:gd name="connsiteX1008" fmla="*/ 2942513 w 9596204"/>
              <a:gd name="connsiteY1008" fmla="*/ 2749690 h 7544465"/>
              <a:gd name="connsiteX1009" fmla="*/ 2953925 w 9596204"/>
              <a:gd name="connsiteY1009" fmla="*/ 2750632 h 7544465"/>
              <a:gd name="connsiteX1010" fmla="*/ 2966291 w 9596204"/>
              <a:gd name="connsiteY1010" fmla="*/ 2749690 h 7544465"/>
              <a:gd name="connsiteX1011" fmla="*/ 2978654 w 9596204"/>
              <a:gd name="connsiteY1011" fmla="*/ 2748743 h 7544465"/>
              <a:gd name="connsiteX1012" fmla="*/ 2990066 w 9596204"/>
              <a:gd name="connsiteY1012" fmla="*/ 2745906 h 7544465"/>
              <a:gd name="connsiteX1013" fmla="*/ 3002434 w 9596204"/>
              <a:gd name="connsiteY1013" fmla="*/ 2743073 h 7544465"/>
              <a:gd name="connsiteX1014" fmla="*/ 3013846 w 9596204"/>
              <a:gd name="connsiteY1014" fmla="*/ 2738346 h 7544465"/>
              <a:gd name="connsiteX1015" fmla="*/ 3025255 w 9596204"/>
              <a:gd name="connsiteY1015" fmla="*/ 2732675 h 7544465"/>
              <a:gd name="connsiteX1016" fmla="*/ 3036668 w 9596204"/>
              <a:gd name="connsiteY1016" fmla="*/ 2727005 h 7544465"/>
              <a:gd name="connsiteX1017" fmla="*/ 3048082 w 9596204"/>
              <a:gd name="connsiteY1017" fmla="*/ 2720388 h 7544465"/>
              <a:gd name="connsiteX1018" fmla="*/ 3069004 w 9596204"/>
              <a:gd name="connsiteY1018" fmla="*/ 2704321 h 7544465"/>
              <a:gd name="connsiteX1019" fmla="*/ 3090877 w 9596204"/>
              <a:gd name="connsiteY1019" fmla="*/ 2686363 h 7544465"/>
              <a:gd name="connsiteX1020" fmla="*/ 3109899 w 9596204"/>
              <a:gd name="connsiteY1020" fmla="*/ 2666515 h 7544465"/>
              <a:gd name="connsiteX1021" fmla="*/ 3127969 w 9596204"/>
              <a:gd name="connsiteY1021" fmla="*/ 2644778 h 7544465"/>
              <a:gd name="connsiteX1022" fmla="*/ 3145088 w 9596204"/>
              <a:gd name="connsiteY1022" fmla="*/ 2623987 h 7544465"/>
              <a:gd name="connsiteX1023" fmla="*/ 3159353 w 9596204"/>
              <a:gd name="connsiteY1023" fmla="*/ 2601302 h 7544465"/>
              <a:gd name="connsiteX1024" fmla="*/ 3173619 w 9596204"/>
              <a:gd name="connsiteY1024" fmla="*/ 2578618 h 7544465"/>
              <a:gd name="connsiteX1025" fmla="*/ 3185985 w 9596204"/>
              <a:gd name="connsiteY1025" fmla="*/ 2557823 h 7544465"/>
              <a:gd name="connsiteX1026" fmla="*/ 3194542 w 9596204"/>
              <a:gd name="connsiteY1026" fmla="*/ 2537031 h 7544465"/>
              <a:gd name="connsiteX1027" fmla="*/ 3177424 w 9596204"/>
              <a:gd name="connsiteY1027" fmla="*/ 2525688 h 7544465"/>
              <a:gd name="connsiteX1028" fmla="*/ 3161257 w 9596204"/>
              <a:gd name="connsiteY1028" fmla="*/ 2516238 h 7544465"/>
              <a:gd name="connsiteX1029" fmla="*/ 3145088 w 9596204"/>
              <a:gd name="connsiteY1029" fmla="*/ 2507731 h 7544465"/>
              <a:gd name="connsiteX1030" fmla="*/ 3127970 w 9596204"/>
              <a:gd name="connsiteY1030" fmla="*/ 2500171 h 7544465"/>
              <a:gd name="connsiteX1031" fmla="*/ 3110853 w 9596204"/>
              <a:gd name="connsiteY1031" fmla="*/ 2494500 h 7544465"/>
              <a:gd name="connsiteX1032" fmla="*/ 3095634 w 9596204"/>
              <a:gd name="connsiteY1032" fmla="*/ 2489773 h 7544465"/>
              <a:gd name="connsiteX1033" fmla="*/ 3078514 w 9596204"/>
              <a:gd name="connsiteY1033" fmla="*/ 2486939 h 7544465"/>
              <a:gd name="connsiteX1034" fmla="*/ 3062346 w 9596204"/>
              <a:gd name="connsiteY1034" fmla="*/ 2484102 h 7544465"/>
              <a:gd name="connsiteX1035" fmla="*/ 3047132 w 9596204"/>
              <a:gd name="connsiteY1035" fmla="*/ 2484103 h 7544465"/>
              <a:gd name="connsiteX1036" fmla="*/ 3030011 w 9596204"/>
              <a:gd name="connsiteY1036" fmla="*/ 2485993 h 7544465"/>
              <a:gd name="connsiteX1037" fmla="*/ 3013848 w 9596204"/>
              <a:gd name="connsiteY1037" fmla="*/ 2487883 h 7544465"/>
              <a:gd name="connsiteX1038" fmla="*/ 2997679 w 9596204"/>
              <a:gd name="connsiteY1038" fmla="*/ 2491667 h 7544465"/>
              <a:gd name="connsiteX1039" fmla="*/ 2982457 w 9596204"/>
              <a:gd name="connsiteY1039" fmla="*/ 2496390 h 7544465"/>
              <a:gd name="connsiteX1040" fmla="*/ 2966290 w 9596204"/>
              <a:gd name="connsiteY1040" fmla="*/ 2503950 h 7544465"/>
              <a:gd name="connsiteX1041" fmla="*/ 2952025 w 9596204"/>
              <a:gd name="connsiteY1041" fmla="*/ 2511510 h 7544465"/>
              <a:gd name="connsiteX1042" fmla="*/ 2935858 w 9596204"/>
              <a:gd name="connsiteY1042" fmla="*/ 2521909 h 7544465"/>
              <a:gd name="connsiteX1043" fmla="*/ 2946321 w 9596204"/>
              <a:gd name="connsiteY1043" fmla="*/ 2536086 h 7544465"/>
              <a:gd name="connsiteX1044" fmla="*/ 2954878 w 9596204"/>
              <a:gd name="connsiteY1044" fmla="*/ 2548373 h 7544465"/>
              <a:gd name="connsiteX1045" fmla="*/ 2965343 w 9596204"/>
              <a:gd name="connsiteY1045" fmla="*/ 2559714 h 7544465"/>
              <a:gd name="connsiteX1046" fmla="*/ 2974848 w 9596204"/>
              <a:gd name="connsiteY1046" fmla="*/ 2569165 h 7544465"/>
              <a:gd name="connsiteX1047" fmla="*/ 2984361 w 9596204"/>
              <a:gd name="connsiteY1047" fmla="*/ 2576728 h 7544465"/>
              <a:gd name="connsiteX1048" fmla="*/ 2993873 w 9596204"/>
              <a:gd name="connsiteY1048" fmla="*/ 2582398 h 7544465"/>
              <a:gd name="connsiteX1049" fmla="*/ 3002435 w 9596204"/>
              <a:gd name="connsiteY1049" fmla="*/ 2585235 h 7544465"/>
              <a:gd name="connsiteX1050" fmla="*/ 3011941 w 9596204"/>
              <a:gd name="connsiteY1050" fmla="*/ 2588067 h 7544465"/>
              <a:gd name="connsiteX1051" fmla="*/ 3019549 w 9596204"/>
              <a:gd name="connsiteY1051" fmla="*/ 2588067 h 7544465"/>
              <a:gd name="connsiteX1052" fmla="*/ 3029059 w 9596204"/>
              <a:gd name="connsiteY1052" fmla="*/ 2587125 h 7544465"/>
              <a:gd name="connsiteX1053" fmla="*/ 3037622 w 9596204"/>
              <a:gd name="connsiteY1053" fmla="*/ 2583344 h 7544465"/>
              <a:gd name="connsiteX1054" fmla="*/ 3045231 w 9596204"/>
              <a:gd name="connsiteY1054" fmla="*/ 2578618 h 7544465"/>
              <a:gd name="connsiteX1055" fmla="*/ 3053787 w 9596204"/>
              <a:gd name="connsiteY1055" fmla="*/ 2572001 h 7544465"/>
              <a:gd name="connsiteX1056" fmla="*/ 3061397 w 9596204"/>
              <a:gd name="connsiteY1056" fmla="*/ 2563497 h 7544465"/>
              <a:gd name="connsiteX1057" fmla="*/ 3069004 w 9596204"/>
              <a:gd name="connsiteY1057" fmla="*/ 2553100 h 7544465"/>
              <a:gd name="connsiteX1058" fmla="*/ 3077564 w 9596204"/>
              <a:gd name="connsiteY1058" fmla="*/ 2540812 h 7544465"/>
              <a:gd name="connsiteX1059" fmla="*/ 3075663 w 9596204"/>
              <a:gd name="connsiteY1059" fmla="*/ 2554043 h 7544465"/>
              <a:gd name="connsiteX1060" fmla="*/ 3072812 w 9596204"/>
              <a:gd name="connsiteY1060" fmla="*/ 2566331 h 7544465"/>
              <a:gd name="connsiteX1061" fmla="*/ 3069004 w 9596204"/>
              <a:gd name="connsiteY1061" fmla="*/ 2576729 h 7544465"/>
              <a:gd name="connsiteX1062" fmla="*/ 3063299 w 9596204"/>
              <a:gd name="connsiteY1062" fmla="*/ 2587125 h 7544465"/>
              <a:gd name="connsiteX1063" fmla="*/ 3056642 w 9596204"/>
              <a:gd name="connsiteY1063" fmla="*/ 2594685 h 7544465"/>
              <a:gd name="connsiteX1064" fmla="*/ 3049987 w 9596204"/>
              <a:gd name="connsiteY1064" fmla="*/ 2602245 h 7544465"/>
              <a:gd name="connsiteX1065" fmla="*/ 3042379 w 9596204"/>
              <a:gd name="connsiteY1065" fmla="*/ 2607916 h 7544465"/>
              <a:gd name="connsiteX1066" fmla="*/ 3032868 w 9596204"/>
              <a:gd name="connsiteY1066" fmla="*/ 2613586 h 7544465"/>
              <a:gd name="connsiteX1067" fmla="*/ 3023354 w 9596204"/>
              <a:gd name="connsiteY1067" fmla="*/ 2618312 h 7544465"/>
              <a:gd name="connsiteX1068" fmla="*/ 3012895 w 9596204"/>
              <a:gd name="connsiteY1068" fmla="*/ 2621150 h 7544465"/>
              <a:gd name="connsiteX1069" fmla="*/ 3001478 w 9596204"/>
              <a:gd name="connsiteY1069" fmla="*/ 2624930 h 7544465"/>
              <a:gd name="connsiteX1070" fmla="*/ 2990066 w 9596204"/>
              <a:gd name="connsiteY1070" fmla="*/ 2626819 h 7544465"/>
              <a:gd name="connsiteX1071" fmla="*/ 2965342 w 9596204"/>
              <a:gd name="connsiteY1071" fmla="*/ 2630600 h 7544465"/>
              <a:gd name="connsiteX1072" fmla="*/ 2938713 w 9596204"/>
              <a:gd name="connsiteY1072" fmla="*/ 2631548 h 7544465"/>
              <a:gd name="connsiteX1073" fmla="*/ 2882599 w 9596204"/>
              <a:gd name="connsiteY1073" fmla="*/ 2632491 h 7544465"/>
              <a:gd name="connsiteX1074" fmla="*/ 2855020 w 9596204"/>
              <a:gd name="connsiteY1074" fmla="*/ 2633437 h 7544465"/>
              <a:gd name="connsiteX1075" fmla="*/ 2827440 w 9596204"/>
              <a:gd name="connsiteY1075" fmla="*/ 2635328 h 7544465"/>
              <a:gd name="connsiteX1076" fmla="*/ 2801759 w 9596204"/>
              <a:gd name="connsiteY1076" fmla="*/ 2637218 h 7544465"/>
              <a:gd name="connsiteX1077" fmla="*/ 2789395 w 9596204"/>
              <a:gd name="connsiteY1077" fmla="*/ 2639107 h 7544465"/>
              <a:gd name="connsiteX1078" fmla="*/ 2777037 w 9596204"/>
              <a:gd name="connsiteY1078" fmla="*/ 2642888 h 7544465"/>
              <a:gd name="connsiteX1079" fmla="*/ 2764669 w 9596204"/>
              <a:gd name="connsiteY1079" fmla="*/ 2645722 h 7544465"/>
              <a:gd name="connsiteX1080" fmla="*/ 2754207 w 9596204"/>
              <a:gd name="connsiteY1080" fmla="*/ 2650448 h 7544465"/>
              <a:gd name="connsiteX1081" fmla="*/ 2742793 w 9596204"/>
              <a:gd name="connsiteY1081" fmla="*/ 2655174 h 7544465"/>
              <a:gd name="connsiteX1082" fmla="*/ 2734234 w 9596204"/>
              <a:gd name="connsiteY1082" fmla="*/ 2661789 h 7544465"/>
              <a:gd name="connsiteX1083" fmla="*/ 2729479 w 9596204"/>
              <a:gd name="connsiteY1083" fmla="*/ 2654228 h 7544465"/>
              <a:gd name="connsiteX1084" fmla="*/ 2726626 w 9596204"/>
              <a:gd name="connsiteY1084" fmla="*/ 2645722 h 7544465"/>
              <a:gd name="connsiteX1085" fmla="*/ 2725680 w 9596204"/>
              <a:gd name="connsiteY1085" fmla="*/ 2638161 h 7544465"/>
              <a:gd name="connsiteX1086" fmla="*/ 2728529 w 9596204"/>
              <a:gd name="connsiteY1086" fmla="*/ 2631548 h 7544465"/>
              <a:gd name="connsiteX1087" fmla="*/ 2730432 w 9596204"/>
              <a:gd name="connsiteY1087" fmla="*/ 2624930 h 7544465"/>
              <a:gd name="connsiteX1088" fmla="*/ 2735187 w 9596204"/>
              <a:gd name="connsiteY1088" fmla="*/ 2618312 h 7544465"/>
              <a:gd name="connsiteX1089" fmla="*/ 2743748 w 9596204"/>
              <a:gd name="connsiteY1089" fmla="*/ 2603192 h 7544465"/>
              <a:gd name="connsiteX1090" fmla="*/ 2753258 w 9596204"/>
              <a:gd name="connsiteY1090" fmla="*/ 2589959 h 7544465"/>
              <a:gd name="connsiteX1091" fmla="*/ 2756112 w 9596204"/>
              <a:gd name="connsiteY1091" fmla="*/ 2583344 h 7544465"/>
              <a:gd name="connsiteX1092" fmla="*/ 2758961 w 9596204"/>
              <a:gd name="connsiteY1092" fmla="*/ 2576728 h 7544465"/>
              <a:gd name="connsiteX1093" fmla="*/ 2759912 w 9596204"/>
              <a:gd name="connsiteY1093" fmla="*/ 2569163 h 7544465"/>
              <a:gd name="connsiteX1094" fmla="*/ 2757061 w 9596204"/>
              <a:gd name="connsiteY1094" fmla="*/ 2560661 h 7544465"/>
              <a:gd name="connsiteX1095" fmla="*/ 2754205 w 9596204"/>
              <a:gd name="connsiteY1095" fmla="*/ 2554043 h 7544465"/>
              <a:gd name="connsiteX1096" fmla="*/ 2747549 w 9596204"/>
              <a:gd name="connsiteY1096" fmla="*/ 2545536 h 7544465"/>
              <a:gd name="connsiteX1097" fmla="*/ 2771326 w 9596204"/>
              <a:gd name="connsiteY1097" fmla="*/ 2524745 h 7544465"/>
              <a:gd name="connsiteX1098" fmla="*/ 2793200 w 9596204"/>
              <a:gd name="connsiteY1098" fmla="*/ 2502060 h 7544465"/>
              <a:gd name="connsiteX1099" fmla="*/ 2839800 w 9596204"/>
              <a:gd name="connsiteY1099" fmla="*/ 2457638 h 7544465"/>
              <a:gd name="connsiteX1100" fmla="*/ 2885453 w 9596204"/>
              <a:gd name="connsiteY1100" fmla="*/ 2414162 h 7544465"/>
              <a:gd name="connsiteX1101" fmla="*/ 2906376 w 9596204"/>
              <a:gd name="connsiteY1101" fmla="*/ 2394314 h 7544465"/>
              <a:gd name="connsiteX1102" fmla="*/ 2925397 w 9596204"/>
              <a:gd name="connsiteY1102" fmla="*/ 2376357 h 7544465"/>
              <a:gd name="connsiteX1103" fmla="*/ 2958683 w 9596204"/>
              <a:gd name="connsiteY1103" fmla="*/ 2351782 h 7544465"/>
              <a:gd name="connsiteX1104" fmla="*/ 2991019 w 9596204"/>
              <a:gd name="connsiteY1104" fmla="*/ 2326265 h 7544465"/>
              <a:gd name="connsiteX1105" fmla="*/ 3008137 w 9596204"/>
              <a:gd name="connsiteY1105" fmla="*/ 2313977 h 7544465"/>
              <a:gd name="connsiteX1106" fmla="*/ 3024303 w 9596204"/>
              <a:gd name="connsiteY1106" fmla="*/ 2302637 h 7544465"/>
              <a:gd name="connsiteX1107" fmla="*/ 3041424 w 9596204"/>
              <a:gd name="connsiteY1107" fmla="*/ 2292239 h 7544465"/>
              <a:gd name="connsiteX1108" fmla="*/ 3056641 w 9596204"/>
              <a:gd name="connsiteY1108" fmla="*/ 2284679 h 7544465"/>
              <a:gd name="connsiteX1109" fmla="*/ 3073761 w 9596204"/>
              <a:gd name="connsiteY1109" fmla="*/ 2277116 h 7544465"/>
              <a:gd name="connsiteX1110" fmla="*/ 3089926 w 9596204"/>
              <a:gd name="connsiteY1110" fmla="*/ 2272392 h 7544465"/>
              <a:gd name="connsiteX1111" fmla="*/ 3107046 w 9596204"/>
              <a:gd name="connsiteY1111" fmla="*/ 2270501 h 7544465"/>
              <a:gd name="connsiteX1112" fmla="*/ 3114655 w 9596204"/>
              <a:gd name="connsiteY1112" fmla="*/ 2268611 h 7544465"/>
              <a:gd name="connsiteX1113" fmla="*/ 3122262 w 9596204"/>
              <a:gd name="connsiteY1113" fmla="*/ 2270501 h 7544465"/>
              <a:gd name="connsiteX1114" fmla="*/ 3129871 w 9596204"/>
              <a:gd name="connsiteY1114" fmla="*/ 2271446 h 7544465"/>
              <a:gd name="connsiteX1115" fmla="*/ 3138432 w 9596204"/>
              <a:gd name="connsiteY1115" fmla="*/ 2272392 h 7544465"/>
              <a:gd name="connsiteX1116" fmla="*/ 3146040 w 9596204"/>
              <a:gd name="connsiteY1116" fmla="*/ 2275225 h 7544465"/>
              <a:gd name="connsiteX1117" fmla="*/ 3153645 w 9596204"/>
              <a:gd name="connsiteY1117" fmla="*/ 2279006 h 7544465"/>
              <a:gd name="connsiteX1118" fmla="*/ 3162210 w 9596204"/>
              <a:gd name="connsiteY1118" fmla="*/ 2283732 h 7544465"/>
              <a:gd name="connsiteX1119" fmla="*/ 3169815 w 9596204"/>
              <a:gd name="connsiteY1119" fmla="*/ 2288460 h 7544465"/>
              <a:gd name="connsiteX1120" fmla="*/ 3177424 w 9596204"/>
              <a:gd name="connsiteY1120" fmla="*/ 2295073 h 7544465"/>
              <a:gd name="connsiteX1121" fmla="*/ 3185985 w 9596204"/>
              <a:gd name="connsiteY1121" fmla="*/ 2301690 h 7544465"/>
              <a:gd name="connsiteX1122" fmla="*/ 3176476 w 9596204"/>
              <a:gd name="connsiteY1122" fmla="*/ 2311140 h 7544465"/>
              <a:gd name="connsiteX1123" fmla="*/ 3168863 w 9596204"/>
              <a:gd name="connsiteY1123" fmla="*/ 2318704 h 7544465"/>
              <a:gd name="connsiteX1124" fmla="*/ 3159352 w 9596204"/>
              <a:gd name="connsiteY1124" fmla="*/ 2322484 h 7544465"/>
              <a:gd name="connsiteX1125" fmla="*/ 3150795 w 9596204"/>
              <a:gd name="connsiteY1125" fmla="*/ 2326265 h 7544465"/>
              <a:gd name="connsiteX1126" fmla="*/ 3141285 w 9596204"/>
              <a:gd name="connsiteY1126" fmla="*/ 2328154 h 7544465"/>
              <a:gd name="connsiteX1127" fmla="*/ 3132723 w 9596204"/>
              <a:gd name="connsiteY1127" fmla="*/ 2328154 h 7544465"/>
              <a:gd name="connsiteX1128" fmla="*/ 3115609 w 9596204"/>
              <a:gd name="connsiteY1128" fmla="*/ 2329099 h 7544465"/>
              <a:gd name="connsiteX1129" fmla="*/ 3107046 w 9596204"/>
              <a:gd name="connsiteY1129" fmla="*/ 2329098 h 7544465"/>
              <a:gd name="connsiteX1130" fmla="*/ 3097536 w 9596204"/>
              <a:gd name="connsiteY1130" fmla="*/ 2330988 h 7544465"/>
              <a:gd name="connsiteX1131" fmla="*/ 3088974 w 9596204"/>
              <a:gd name="connsiteY1131" fmla="*/ 2332882 h 7544465"/>
              <a:gd name="connsiteX1132" fmla="*/ 3079468 w 9596204"/>
              <a:gd name="connsiteY1132" fmla="*/ 2336662 h 7544465"/>
              <a:gd name="connsiteX1133" fmla="*/ 3071859 w 9596204"/>
              <a:gd name="connsiteY1133" fmla="*/ 2340442 h 7544465"/>
              <a:gd name="connsiteX1134" fmla="*/ 3062346 w 9596204"/>
              <a:gd name="connsiteY1134" fmla="*/ 2348947 h 7544465"/>
              <a:gd name="connsiteX1135" fmla="*/ 3053788 w 9596204"/>
              <a:gd name="connsiteY1135" fmla="*/ 2358399 h 7544465"/>
              <a:gd name="connsiteX1136" fmla="*/ 3045229 w 9596204"/>
              <a:gd name="connsiteY1136" fmla="*/ 2372577 h 7544465"/>
              <a:gd name="connsiteX1137" fmla="*/ 3120363 w 9596204"/>
              <a:gd name="connsiteY1137" fmla="*/ 2453857 h 7544465"/>
              <a:gd name="connsiteX1138" fmla="*/ 3133679 w 9596204"/>
              <a:gd name="connsiteY1138" fmla="*/ 2457638 h 7544465"/>
              <a:gd name="connsiteX1139" fmla="*/ 3146041 w 9596204"/>
              <a:gd name="connsiteY1139" fmla="*/ 2458585 h 7544465"/>
              <a:gd name="connsiteX1140" fmla="*/ 3157454 w 9596204"/>
              <a:gd name="connsiteY1140" fmla="*/ 2459529 h 7544465"/>
              <a:gd name="connsiteX1141" fmla="*/ 3168864 w 9596204"/>
              <a:gd name="connsiteY1141" fmla="*/ 2459528 h 7544465"/>
              <a:gd name="connsiteX1142" fmla="*/ 3179326 w 9596204"/>
              <a:gd name="connsiteY1142" fmla="*/ 2459528 h 7544465"/>
              <a:gd name="connsiteX1143" fmla="*/ 3188837 w 9596204"/>
              <a:gd name="connsiteY1143" fmla="*/ 2457638 h 7544465"/>
              <a:gd name="connsiteX1144" fmla="*/ 3198347 w 9596204"/>
              <a:gd name="connsiteY1144" fmla="*/ 2455748 h 7544465"/>
              <a:gd name="connsiteX1145" fmla="*/ 3205954 w 9596204"/>
              <a:gd name="connsiteY1145" fmla="*/ 2452914 h 7544465"/>
              <a:gd name="connsiteX1146" fmla="*/ 3213563 w 9596204"/>
              <a:gd name="connsiteY1146" fmla="*/ 2448187 h 7544465"/>
              <a:gd name="connsiteX1147" fmla="*/ 3222122 w 9596204"/>
              <a:gd name="connsiteY1147" fmla="*/ 2444408 h 7544465"/>
              <a:gd name="connsiteX1148" fmla="*/ 3236388 w 9596204"/>
              <a:gd name="connsiteY1148" fmla="*/ 2434010 h 7544465"/>
              <a:gd name="connsiteX1149" fmla="*/ 3249704 w 9596204"/>
              <a:gd name="connsiteY1149" fmla="*/ 2421723 h 7544465"/>
              <a:gd name="connsiteX1150" fmla="*/ 3262066 w 9596204"/>
              <a:gd name="connsiteY1150" fmla="*/ 2406602 h 7544465"/>
              <a:gd name="connsiteX1151" fmla="*/ 3288695 w 9596204"/>
              <a:gd name="connsiteY1151" fmla="*/ 2374467 h 7544465"/>
              <a:gd name="connsiteX1152" fmla="*/ 3302014 w 9596204"/>
              <a:gd name="connsiteY1152" fmla="*/ 2356510 h 7544465"/>
              <a:gd name="connsiteX1153" fmla="*/ 3316278 w 9596204"/>
              <a:gd name="connsiteY1153" fmla="*/ 2339496 h 7544465"/>
              <a:gd name="connsiteX1154" fmla="*/ 3332443 w 9596204"/>
              <a:gd name="connsiteY1154" fmla="*/ 2321538 h 7544465"/>
              <a:gd name="connsiteX1155" fmla="*/ 3350515 w 9596204"/>
              <a:gd name="connsiteY1155" fmla="*/ 2303580 h 7544465"/>
              <a:gd name="connsiteX1156" fmla="*/ 3372389 w 9596204"/>
              <a:gd name="connsiteY1156" fmla="*/ 2286568 h 7544465"/>
              <a:gd name="connsiteX1157" fmla="*/ 3383805 w 9596204"/>
              <a:gd name="connsiteY1157" fmla="*/ 2278063 h 7544465"/>
              <a:gd name="connsiteX1158" fmla="*/ 2944414 w 9596204"/>
              <a:gd name="connsiteY1158" fmla="*/ 1723670 h 7544465"/>
              <a:gd name="connsiteX1159" fmla="*/ 2943465 w 9596204"/>
              <a:gd name="connsiteY1159" fmla="*/ 1737097 h 7544465"/>
              <a:gd name="connsiteX1160" fmla="*/ 2940612 w 9596204"/>
              <a:gd name="connsiteY1160" fmla="*/ 1750527 h 7544465"/>
              <a:gd name="connsiteX1161" fmla="*/ 2936811 w 9596204"/>
              <a:gd name="connsiteY1161" fmla="*/ 1762992 h 7544465"/>
              <a:gd name="connsiteX1162" fmla="*/ 2931100 w 9596204"/>
              <a:gd name="connsiteY1162" fmla="*/ 1774501 h 7544465"/>
              <a:gd name="connsiteX1163" fmla="*/ 2925395 w 9596204"/>
              <a:gd name="connsiteY1163" fmla="*/ 1786009 h 7544465"/>
              <a:gd name="connsiteX1164" fmla="*/ 2918738 w 9596204"/>
              <a:gd name="connsiteY1164" fmla="*/ 1797518 h 7544465"/>
              <a:gd name="connsiteX1165" fmla="*/ 2911129 w 9596204"/>
              <a:gd name="connsiteY1165" fmla="*/ 1808067 h 7544465"/>
              <a:gd name="connsiteX1166" fmla="*/ 2903521 w 9596204"/>
              <a:gd name="connsiteY1166" fmla="*/ 1816697 h 7544465"/>
              <a:gd name="connsiteX1167" fmla="*/ 2894012 w 9596204"/>
              <a:gd name="connsiteY1167" fmla="*/ 1827247 h 7544465"/>
              <a:gd name="connsiteX1168" fmla="*/ 2883549 w 9596204"/>
              <a:gd name="connsiteY1168" fmla="*/ 1834920 h 7544465"/>
              <a:gd name="connsiteX1169" fmla="*/ 2874038 w 9596204"/>
              <a:gd name="connsiteY1169" fmla="*/ 1844510 h 7544465"/>
              <a:gd name="connsiteX1170" fmla="*/ 2862626 w 9596204"/>
              <a:gd name="connsiteY1170" fmla="*/ 1851223 h 7544465"/>
              <a:gd name="connsiteX1171" fmla="*/ 2838850 w 9596204"/>
              <a:gd name="connsiteY1171" fmla="*/ 1865609 h 7544465"/>
              <a:gd name="connsiteX1172" fmla="*/ 2815073 w 9596204"/>
              <a:gd name="connsiteY1172" fmla="*/ 1878077 h 7544465"/>
              <a:gd name="connsiteX1173" fmla="*/ 2789395 w 9596204"/>
              <a:gd name="connsiteY1173" fmla="*/ 1891501 h 7544465"/>
              <a:gd name="connsiteX1174" fmla="*/ 2762766 w 9596204"/>
              <a:gd name="connsiteY1174" fmla="*/ 1901093 h 7544465"/>
              <a:gd name="connsiteX1175" fmla="*/ 2711410 w 9596204"/>
              <a:gd name="connsiteY1175" fmla="*/ 1919314 h 7544465"/>
              <a:gd name="connsiteX1176" fmla="*/ 2663857 w 9596204"/>
              <a:gd name="connsiteY1176" fmla="*/ 1935619 h 7544465"/>
              <a:gd name="connsiteX1177" fmla="*/ 2641981 w 9596204"/>
              <a:gd name="connsiteY1177" fmla="*/ 1942331 h 7544465"/>
              <a:gd name="connsiteX1178" fmla="*/ 2623912 w 9596204"/>
              <a:gd name="connsiteY1178" fmla="*/ 1950006 h 7544465"/>
              <a:gd name="connsiteX1179" fmla="*/ 2622010 w 9596204"/>
              <a:gd name="connsiteY1179" fmla="*/ 1940414 h 7544465"/>
              <a:gd name="connsiteX1180" fmla="*/ 2621058 w 9596204"/>
              <a:gd name="connsiteY1180" fmla="*/ 1929864 h 7544465"/>
              <a:gd name="connsiteX1181" fmla="*/ 2621059 w 9596204"/>
              <a:gd name="connsiteY1181" fmla="*/ 1920274 h 7544465"/>
              <a:gd name="connsiteX1182" fmla="*/ 2622013 w 9596204"/>
              <a:gd name="connsiteY1182" fmla="*/ 1912601 h 7544465"/>
              <a:gd name="connsiteX1183" fmla="*/ 2623912 w 9596204"/>
              <a:gd name="connsiteY1183" fmla="*/ 1904930 h 7544465"/>
              <a:gd name="connsiteX1184" fmla="*/ 2625816 w 9596204"/>
              <a:gd name="connsiteY1184" fmla="*/ 1896298 h 7544465"/>
              <a:gd name="connsiteX1185" fmla="*/ 2630569 w 9596204"/>
              <a:gd name="connsiteY1185" fmla="*/ 1889585 h 7544465"/>
              <a:gd name="connsiteX1186" fmla="*/ 2635327 w 9596204"/>
              <a:gd name="connsiteY1186" fmla="*/ 1882872 h 7544465"/>
              <a:gd name="connsiteX1187" fmla="*/ 2640081 w 9596204"/>
              <a:gd name="connsiteY1187" fmla="*/ 1876158 h 7544465"/>
              <a:gd name="connsiteX1188" fmla="*/ 2646739 w 9596204"/>
              <a:gd name="connsiteY1188" fmla="*/ 1870406 h 7544465"/>
              <a:gd name="connsiteX1189" fmla="*/ 2660053 w 9596204"/>
              <a:gd name="connsiteY1189" fmla="*/ 1859855 h 7544465"/>
              <a:gd name="connsiteX1190" fmla="*/ 2675269 w 9596204"/>
              <a:gd name="connsiteY1190" fmla="*/ 1851223 h 7544465"/>
              <a:gd name="connsiteX1191" fmla="*/ 2691437 w 9596204"/>
              <a:gd name="connsiteY1191" fmla="*/ 1844510 h 7544465"/>
              <a:gd name="connsiteX1192" fmla="*/ 2709509 w 9596204"/>
              <a:gd name="connsiteY1192" fmla="*/ 1837796 h 7544465"/>
              <a:gd name="connsiteX1193" fmla="*/ 2729479 w 9596204"/>
              <a:gd name="connsiteY1193" fmla="*/ 1833001 h 7544465"/>
              <a:gd name="connsiteX1194" fmla="*/ 2747550 w 9596204"/>
              <a:gd name="connsiteY1194" fmla="*/ 1829168 h 7544465"/>
              <a:gd name="connsiteX1195" fmla="*/ 2765619 w 9596204"/>
              <a:gd name="connsiteY1195" fmla="*/ 1827247 h 7544465"/>
              <a:gd name="connsiteX1196" fmla="*/ 2781788 w 9596204"/>
              <a:gd name="connsiteY1196" fmla="*/ 1826288 h 7544465"/>
              <a:gd name="connsiteX1197" fmla="*/ 2797004 w 9596204"/>
              <a:gd name="connsiteY1197" fmla="*/ 1826288 h 7544465"/>
              <a:gd name="connsiteX1198" fmla="*/ 2810318 w 9596204"/>
              <a:gd name="connsiteY1198" fmla="*/ 1827247 h 7544465"/>
              <a:gd name="connsiteX1199" fmla="*/ 2821731 w 9596204"/>
              <a:gd name="connsiteY1199" fmla="*/ 1828205 h 7544465"/>
              <a:gd name="connsiteX1200" fmla="*/ 2832192 w 9596204"/>
              <a:gd name="connsiteY1200" fmla="*/ 1818617 h 7544465"/>
              <a:gd name="connsiteX1201" fmla="*/ 2839799 w 9596204"/>
              <a:gd name="connsiteY1201" fmla="*/ 1808067 h 7544465"/>
              <a:gd name="connsiteX1202" fmla="*/ 2846458 w 9596204"/>
              <a:gd name="connsiteY1202" fmla="*/ 1797518 h 7544465"/>
              <a:gd name="connsiteX1203" fmla="*/ 2852165 w 9596204"/>
              <a:gd name="connsiteY1203" fmla="*/ 1786967 h 7544465"/>
              <a:gd name="connsiteX1204" fmla="*/ 2862628 w 9596204"/>
              <a:gd name="connsiteY1204" fmla="*/ 1766829 h 7544465"/>
              <a:gd name="connsiteX1205" fmla="*/ 2870234 w 9596204"/>
              <a:gd name="connsiteY1205" fmla="*/ 1749567 h 7544465"/>
              <a:gd name="connsiteX1206" fmla="*/ 2875940 w 9596204"/>
              <a:gd name="connsiteY1206" fmla="*/ 1741892 h 7544465"/>
              <a:gd name="connsiteX1207" fmla="*/ 2880696 w 9596204"/>
              <a:gd name="connsiteY1207" fmla="*/ 1736138 h 7544465"/>
              <a:gd name="connsiteX1208" fmla="*/ 2887356 w 9596204"/>
              <a:gd name="connsiteY1208" fmla="*/ 1730385 h 7544465"/>
              <a:gd name="connsiteX1209" fmla="*/ 2894961 w 9596204"/>
              <a:gd name="connsiteY1209" fmla="*/ 1725587 h 7544465"/>
              <a:gd name="connsiteX1210" fmla="*/ 2904472 w 9596204"/>
              <a:gd name="connsiteY1210" fmla="*/ 1722713 h 7544465"/>
              <a:gd name="connsiteX1211" fmla="*/ 2915884 w 9596204"/>
              <a:gd name="connsiteY1211" fmla="*/ 1721754 h 7544465"/>
              <a:gd name="connsiteX1212" fmla="*/ 2929200 w 9596204"/>
              <a:gd name="connsiteY1212" fmla="*/ 1721754 h 7544465"/>
              <a:gd name="connsiteX1213" fmla="*/ 3957284 w 9596204"/>
              <a:gd name="connsiteY1213" fmla="*/ 1983296 h 7544465"/>
              <a:gd name="connsiteX1214" fmla="*/ 3957286 w 9596204"/>
              <a:gd name="connsiteY1214" fmla="*/ 1992808 h 7544465"/>
              <a:gd name="connsiteX1215" fmla="*/ 3955372 w 9596204"/>
              <a:gd name="connsiteY1215" fmla="*/ 2001365 h 7544465"/>
              <a:gd name="connsiteX1216" fmla="*/ 3952498 w 9596204"/>
              <a:gd name="connsiteY1216" fmla="*/ 2010876 h 7544465"/>
              <a:gd name="connsiteX1217" fmla="*/ 3949625 w 9596204"/>
              <a:gd name="connsiteY1217" fmla="*/ 2018485 h 7544465"/>
              <a:gd name="connsiteX1218" fmla="*/ 3944832 w 9596204"/>
              <a:gd name="connsiteY1218" fmla="*/ 2027995 h 7544465"/>
              <a:gd name="connsiteX1219" fmla="*/ 3939084 w 9596204"/>
              <a:gd name="connsiteY1219" fmla="*/ 2035603 h 7544465"/>
              <a:gd name="connsiteX1220" fmla="*/ 3926632 w 9596204"/>
              <a:gd name="connsiteY1220" fmla="*/ 2051772 h 7544465"/>
              <a:gd name="connsiteX1221" fmla="*/ 3910347 w 9596204"/>
              <a:gd name="connsiteY1221" fmla="*/ 2066036 h 7544465"/>
              <a:gd name="connsiteX1222" fmla="*/ 3893098 w 9596204"/>
              <a:gd name="connsiteY1222" fmla="*/ 2080304 h 7544465"/>
              <a:gd name="connsiteX1223" fmla="*/ 3873938 w 9596204"/>
              <a:gd name="connsiteY1223" fmla="*/ 2094568 h 7544465"/>
              <a:gd name="connsiteX1224" fmla="*/ 3853822 w 9596204"/>
              <a:gd name="connsiteY1224" fmla="*/ 2107882 h 7544465"/>
              <a:gd name="connsiteX1225" fmla="*/ 3810706 w 9596204"/>
              <a:gd name="connsiteY1225" fmla="*/ 2135465 h 7544465"/>
              <a:gd name="connsiteX1226" fmla="*/ 3767598 w 9596204"/>
              <a:gd name="connsiteY1226" fmla="*/ 2162093 h 7544465"/>
              <a:gd name="connsiteX1227" fmla="*/ 3746523 w 9596204"/>
              <a:gd name="connsiteY1227" fmla="*/ 2175409 h 7544465"/>
              <a:gd name="connsiteX1228" fmla="*/ 3727360 w 9596204"/>
              <a:gd name="connsiteY1228" fmla="*/ 2190626 h 7544465"/>
              <a:gd name="connsiteX1229" fmla="*/ 3710117 w 9596204"/>
              <a:gd name="connsiteY1229" fmla="*/ 2204890 h 7544465"/>
              <a:gd name="connsiteX1230" fmla="*/ 3695747 w 9596204"/>
              <a:gd name="connsiteY1230" fmla="*/ 2221058 h 7544465"/>
              <a:gd name="connsiteX1231" fmla="*/ 3695748 w 9596204"/>
              <a:gd name="connsiteY1231" fmla="*/ 2210596 h 7544465"/>
              <a:gd name="connsiteX1232" fmla="*/ 3696705 w 9596204"/>
              <a:gd name="connsiteY1232" fmla="*/ 2202039 h 7544465"/>
              <a:gd name="connsiteX1233" fmla="*/ 3698620 w 9596204"/>
              <a:gd name="connsiteY1233" fmla="*/ 2192527 h 7544465"/>
              <a:gd name="connsiteX1234" fmla="*/ 3702453 w 9596204"/>
              <a:gd name="connsiteY1234" fmla="*/ 2184919 h 7544465"/>
              <a:gd name="connsiteX1235" fmla="*/ 3707243 w 9596204"/>
              <a:gd name="connsiteY1235" fmla="*/ 2175409 h 7544465"/>
              <a:gd name="connsiteX1236" fmla="*/ 3711074 w 9596204"/>
              <a:gd name="connsiteY1236" fmla="*/ 2167800 h 7544465"/>
              <a:gd name="connsiteX1237" fmla="*/ 3716826 w 9596204"/>
              <a:gd name="connsiteY1237" fmla="*/ 2158289 h 7544465"/>
              <a:gd name="connsiteX1238" fmla="*/ 3723527 w 9596204"/>
              <a:gd name="connsiteY1238" fmla="*/ 2150681 h 7544465"/>
              <a:gd name="connsiteX1239" fmla="*/ 3738857 w 9596204"/>
              <a:gd name="connsiteY1239" fmla="*/ 2136414 h 7544465"/>
              <a:gd name="connsiteX1240" fmla="*/ 3757060 w 9596204"/>
              <a:gd name="connsiteY1240" fmla="*/ 2121197 h 7544465"/>
              <a:gd name="connsiteX1241" fmla="*/ 3776221 w 9596204"/>
              <a:gd name="connsiteY1241" fmla="*/ 2106932 h 7544465"/>
              <a:gd name="connsiteX1242" fmla="*/ 3796337 w 9596204"/>
              <a:gd name="connsiteY1242" fmla="*/ 2091717 h 7544465"/>
              <a:gd name="connsiteX1243" fmla="*/ 3840409 w 9596204"/>
              <a:gd name="connsiteY1243" fmla="*/ 2065088 h 7544465"/>
              <a:gd name="connsiteX1244" fmla="*/ 3883519 w 9596204"/>
              <a:gd name="connsiteY1244" fmla="*/ 2039409 h 7544465"/>
              <a:gd name="connsiteX1245" fmla="*/ 3904599 w 9596204"/>
              <a:gd name="connsiteY1245" fmla="*/ 2025143 h 7544465"/>
              <a:gd name="connsiteX1246" fmla="*/ 3924712 w 9596204"/>
              <a:gd name="connsiteY1246" fmla="*/ 2011828 h 7544465"/>
              <a:gd name="connsiteX1247" fmla="*/ 3942919 w 9596204"/>
              <a:gd name="connsiteY1247" fmla="*/ 1998514 h 7544465"/>
              <a:gd name="connsiteX1248" fmla="*/ 3704560 w 9596204"/>
              <a:gd name="connsiteY1248" fmla="*/ 1888193 h 7544465"/>
              <a:gd name="connsiteX1249" fmla="*/ 3705503 w 9596204"/>
              <a:gd name="connsiteY1249" fmla="*/ 1909058 h 7544465"/>
              <a:gd name="connsiteX1250" fmla="*/ 3706452 w 9596204"/>
              <a:gd name="connsiteY1250" fmla="*/ 1927081 h 7544465"/>
              <a:gd name="connsiteX1251" fmla="*/ 3710232 w 9596204"/>
              <a:gd name="connsiteY1251" fmla="*/ 1942259 h 7544465"/>
              <a:gd name="connsiteX1252" fmla="*/ 3714016 w 9596204"/>
              <a:gd name="connsiteY1252" fmla="*/ 1956487 h 7544465"/>
              <a:gd name="connsiteX1253" fmla="*/ 3716850 w 9596204"/>
              <a:gd name="connsiteY1253" fmla="*/ 1967870 h 7544465"/>
              <a:gd name="connsiteX1254" fmla="*/ 3721580 w 9596204"/>
              <a:gd name="connsiteY1254" fmla="*/ 1978303 h 7544465"/>
              <a:gd name="connsiteX1255" fmla="*/ 3731980 w 9596204"/>
              <a:gd name="connsiteY1255" fmla="*/ 1996327 h 7544465"/>
              <a:gd name="connsiteX1256" fmla="*/ 3740489 w 9596204"/>
              <a:gd name="connsiteY1256" fmla="*/ 2014348 h 7544465"/>
              <a:gd name="connsiteX1257" fmla="*/ 3744277 w 9596204"/>
              <a:gd name="connsiteY1257" fmla="*/ 2023834 h 7544465"/>
              <a:gd name="connsiteX1258" fmla="*/ 3746163 w 9596204"/>
              <a:gd name="connsiteY1258" fmla="*/ 2034267 h 7544465"/>
              <a:gd name="connsiteX1259" fmla="*/ 3748056 w 9596204"/>
              <a:gd name="connsiteY1259" fmla="*/ 2044703 h 7544465"/>
              <a:gd name="connsiteX1260" fmla="*/ 3748058 w 9596204"/>
              <a:gd name="connsiteY1260" fmla="*/ 2058932 h 7544465"/>
              <a:gd name="connsiteX1261" fmla="*/ 3747112 w 9596204"/>
              <a:gd name="connsiteY1261" fmla="*/ 2073159 h 7544465"/>
              <a:gd name="connsiteX1262" fmla="*/ 3745220 w 9596204"/>
              <a:gd name="connsiteY1262" fmla="*/ 2091180 h 7544465"/>
              <a:gd name="connsiteX1263" fmla="*/ 3723471 w 9596204"/>
              <a:gd name="connsiteY1263" fmla="*/ 2094975 h 7544465"/>
              <a:gd name="connsiteX1264" fmla="*/ 3708341 w 9596204"/>
              <a:gd name="connsiteY1264" fmla="*/ 2096872 h 7544465"/>
              <a:gd name="connsiteX1265" fmla="*/ 3696047 w 9596204"/>
              <a:gd name="connsiteY1265" fmla="*/ 2096871 h 7544465"/>
              <a:gd name="connsiteX1266" fmla="*/ 3687540 w 9596204"/>
              <a:gd name="connsiteY1266" fmla="*/ 2094975 h 7544465"/>
              <a:gd name="connsiteX1267" fmla="*/ 3684703 w 9596204"/>
              <a:gd name="connsiteY1267" fmla="*/ 2094026 h 7544465"/>
              <a:gd name="connsiteX1268" fmla="*/ 3681867 w 9596204"/>
              <a:gd name="connsiteY1268" fmla="*/ 2091180 h 7544465"/>
              <a:gd name="connsiteX1269" fmla="*/ 3679973 w 9596204"/>
              <a:gd name="connsiteY1269" fmla="*/ 2089285 h 7544465"/>
              <a:gd name="connsiteX1270" fmla="*/ 3679026 w 9596204"/>
              <a:gd name="connsiteY1270" fmla="*/ 2085489 h 7544465"/>
              <a:gd name="connsiteX1271" fmla="*/ 3678080 w 9596204"/>
              <a:gd name="connsiteY1271" fmla="*/ 2079797 h 7544465"/>
              <a:gd name="connsiteX1272" fmla="*/ 3679026 w 9596204"/>
              <a:gd name="connsiteY1272" fmla="*/ 2072211 h 7544465"/>
              <a:gd name="connsiteX1273" fmla="*/ 3679973 w 9596204"/>
              <a:gd name="connsiteY1273" fmla="*/ 2052290 h 7544465"/>
              <a:gd name="connsiteX1274" fmla="*/ 3680917 w 9596204"/>
              <a:gd name="connsiteY1274" fmla="*/ 2040907 h 7544465"/>
              <a:gd name="connsiteX1275" fmla="*/ 3679973 w 9596204"/>
              <a:gd name="connsiteY1275" fmla="*/ 2028575 h 7544465"/>
              <a:gd name="connsiteX1276" fmla="*/ 3678081 w 9596204"/>
              <a:gd name="connsiteY1276" fmla="*/ 2016247 h 7544465"/>
              <a:gd name="connsiteX1277" fmla="*/ 3673357 w 9596204"/>
              <a:gd name="connsiteY1277" fmla="*/ 2002018 h 7544465"/>
              <a:gd name="connsiteX1278" fmla="*/ 3666734 w 9596204"/>
              <a:gd name="connsiteY1278" fmla="*/ 1987789 h 7544465"/>
              <a:gd name="connsiteX1279" fmla="*/ 3662009 w 9596204"/>
              <a:gd name="connsiteY1279" fmla="*/ 1980203 h 7544465"/>
              <a:gd name="connsiteX1280" fmla="*/ 3656333 w 9596204"/>
              <a:gd name="connsiteY1280" fmla="*/ 1972612 h 7544465"/>
              <a:gd name="connsiteX1281" fmla="*/ 3649713 w 9596204"/>
              <a:gd name="connsiteY1281" fmla="*/ 1980204 h 7544465"/>
              <a:gd name="connsiteX1282" fmla="*/ 3644041 w 9596204"/>
              <a:gd name="connsiteY1282" fmla="*/ 1987790 h 7544465"/>
              <a:gd name="connsiteX1283" fmla="*/ 3639314 w 9596204"/>
              <a:gd name="connsiteY1283" fmla="*/ 1995378 h 7544465"/>
              <a:gd name="connsiteX1284" fmla="*/ 3636475 w 9596204"/>
              <a:gd name="connsiteY1284" fmla="*/ 2003914 h 7544465"/>
              <a:gd name="connsiteX1285" fmla="*/ 3630803 w 9596204"/>
              <a:gd name="connsiteY1285" fmla="*/ 2020039 h 7544465"/>
              <a:gd name="connsiteX1286" fmla="*/ 3626074 w 9596204"/>
              <a:gd name="connsiteY1286" fmla="*/ 2037113 h 7544465"/>
              <a:gd name="connsiteX1287" fmla="*/ 3624180 w 9596204"/>
              <a:gd name="connsiteY1287" fmla="*/ 2054186 h 7544465"/>
              <a:gd name="connsiteX1288" fmla="*/ 3622290 w 9596204"/>
              <a:gd name="connsiteY1288" fmla="*/ 2072211 h 7544465"/>
              <a:gd name="connsiteX1289" fmla="*/ 3621348 w 9596204"/>
              <a:gd name="connsiteY1289" fmla="*/ 2089284 h 7544465"/>
              <a:gd name="connsiteX1290" fmla="*/ 3619457 w 9596204"/>
              <a:gd name="connsiteY1290" fmla="*/ 2107308 h 7544465"/>
              <a:gd name="connsiteX1291" fmla="*/ 3616620 w 9596204"/>
              <a:gd name="connsiteY1291" fmla="*/ 2124381 h 7544465"/>
              <a:gd name="connsiteX1292" fmla="*/ 3612837 w 9596204"/>
              <a:gd name="connsiteY1292" fmla="*/ 2139557 h 7544465"/>
              <a:gd name="connsiteX1293" fmla="*/ 3609058 w 9596204"/>
              <a:gd name="connsiteY1293" fmla="*/ 2149043 h 7544465"/>
              <a:gd name="connsiteX1294" fmla="*/ 3604324 w 9596204"/>
              <a:gd name="connsiteY1294" fmla="*/ 2156630 h 7544465"/>
              <a:gd name="connsiteX1295" fmla="*/ 3600543 w 9596204"/>
              <a:gd name="connsiteY1295" fmla="*/ 2164222 h 7544465"/>
              <a:gd name="connsiteX1296" fmla="*/ 3594873 w 9596204"/>
              <a:gd name="connsiteY1296" fmla="*/ 2171807 h 7544465"/>
              <a:gd name="connsiteX1297" fmla="*/ 3589197 w 9596204"/>
              <a:gd name="connsiteY1297" fmla="*/ 2179396 h 7544465"/>
              <a:gd name="connsiteX1298" fmla="*/ 3580689 w 9596204"/>
              <a:gd name="connsiteY1298" fmla="*/ 2186036 h 7544465"/>
              <a:gd name="connsiteX1299" fmla="*/ 3573120 w 9596204"/>
              <a:gd name="connsiteY1299" fmla="*/ 2192678 h 7544465"/>
              <a:gd name="connsiteX1300" fmla="*/ 3562723 w 9596204"/>
              <a:gd name="connsiteY1300" fmla="*/ 2199315 h 7544465"/>
              <a:gd name="connsiteX1301" fmla="*/ 3552318 w 9596204"/>
              <a:gd name="connsiteY1301" fmla="*/ 2205006 h 7544465"/>
              <a:gd name="connsiteX1302" fmla="*/ 3540970 w 9596204"/>
              <a:gd name="connsiteY1302" fmla="*/ 2210698 h 7544465"/>
              <a:gd name="connsiteX1303" fmla="*/ 3526787 w 9596204"/>
              <a:gd name="connsiteY1303" fmla="*/ 2216389 h 7544465"/>
              <a:gd name="connsiteX1304" fmla="*/ 3511653 w 9596204"/>
              <a:gd name="connsiteY1304" fmla="*/ 2222081 h 7544465"/>
              <a:gd name="connsiteX1305" fmla="*/ 3489909 w 9596204"/>
              <a:gd name="connsiteY1305" fmla="*/ 2193623 h 7544465"/>
              <a:gd name="connsiteX1306" fmla="*/ 3471945 w 9596204"/>
              <a:gd name="connsiteY1306" fmla="*/ 2172757 h 7544465"/>
              <a:gd name="connsiteX1307" fmla="*/ 3454920 w 9596204"/>
              <a:gd name="connsiteY1307" fmla="*/ 2156630 h 7544465"/>
              <a:gd name="connsiteX1308" fmla="*/ 3448301 w 9596204"/>
              <a:gd name="connsiteY1308" fmla="*/ 2150940 h 7544465"/>
              <a:gd name="connsiteX1309" fmla="*/ 3441686 w 9596204"/>
              <a:gd name="connsiteY1309" fmla="*/ 2145248 h 7544465"/>
              <a:gd name="connsiteX1310" fmla="*/ 3435068 w 9596204"/>
              <a:gd name="connsiteY1310" fmla="*/ 2142402 h 7544465"/>
              <a:gd name="connsiteX1311" fmla="*/ 3429390 w 9596204"/>
              <a:gd name="connsiteY1311" fmla="*/ 2139557 h 7544465"/>
              <a:gd name="connsiteX1312" fmla="*/ 3423717 w 9596204"/>
              <a:gd name="connsiteY1312" fmla="*/ 2138610 h 7544465"/>
              <a:gd name="connsiteX1313" fmla="*/ 3418045 w 9596204"/>
              <a:gd name="connsiteY1313" fmla="*/ 2138610 h 7544465"/>
              <a:gd name="connsiteX1314" fmla="*/ 3412369 w 9596204"/>
              <a:gd name="connsiteY1314" fmla="*/ 2138610 h 7544465"/>
              <a:gd name="connsiteX1315" fmla="*/ 3407646 w 9596204"/>
              <a:gd name="connsiteY1315" fmla="*/ 2140505 h 7544465"/>
              <a:gd name="connsiteX1316" fmla="*/ 3403861 w 9596204"/>
              <a:gd name="connsiteY1316" fmla="*/ 2143352 h 7544465"/>
              <a:gd name="connsiteX1317" fmla="*/ 3399130 w 9596204"/>
              <a:gd name="connsiteY1317" fmla="*/ 2145248 h 7544465"/>
              <a:gd name="connsiteX1318" fmla="*/ 3388730 w 9596204"/>
              <a:gd name="connsiteY1318" fmla="*/ 2154734 h 7544465"/>
              <a:gd name="connsiteX1319" fmla="*/ 3380223 w 9596204"/>
              <a:gd name="connsiteY1319" fmla="*/ 2164221 h 7544465"/>
              <a:gd name="connsiteX1320" fmla="*/ 3359417 w 9596204"/>
              <a:gd name="connsiteY1320" fmla="*/ 2190780 h 7544465"/>
              <a:gd name="connsiteX1321" fmla="*/ 3349014 w 9596204"/>
              <a:gd name="connsiteY1321" fmla="*/ 2205006 h 7544465"/>
              <a:gd name="connsiteX1322" fmla="*/ 3334832 w 9596204"/>
              <a:gd name="connsiteY1322" fmla="*/ 2220185 h 7544465"/>
              <a:gd name="connsiteX1323" fmla="*/ 3320647 w 9596204"/>
              <a:gd name="connsiteY1323" fmla="*/ 2235363 h 7544465"/>
              <a:gd name="connsiteX1324" fmla="*/ 3303624 w 9596204"/>
              <a:gd name="connsiteY1324" fmla="*/ 2249591 h 7544465"/>
              <a:gd name="connsiteX1325" fmla="*/ 3295116 w 9596204"/>
              <a:gd name="connsiteY1325" fmla="*/ 2238207 h 7544465"/>
              <a:gd name="connsiteX1326" fmla="*/ 3285661 w 9596204"/>
              <a:gd name="connsiteY1326" fmla="*/ 2226825 h 7544465"/>
              <a:gd name="connsiteX1327" fmla="*/ 3279041 w 9596204"/>
              <a:gd name="connsiteY1327" fmla="*/ 2215443 h 7544465"/>
              <a:gd name="connsiteX1328" fmla="*/ 3273368 w 9596204"/>
              <a:gd name="connsiteY1328" fmla="*/ 2205006 h 7544465"/>
              <a:gd name="connsiteX1329" fmla="*/ 3267694 w 9596204"/>
              <a:gd name="connsiteY1329" fmla="*/ 2193623 h 7544465"/>
              <a:gd name="connsiteX1330" fmla="*/ 3262967 w 9596204"/>
              <a:gd name="connsiteY1330" fmla="*/ 2184141 h 7544465"/>
              <a:gd name="connsiteX1331" fmla="*/ 3260130 w 9596204"/>
              <a:gd name="connsiteY1331" fmla="*/ 2172757 h 7544465"/>
              <a:gd name="connsiteX1332" fmla="*/ 3256348 w 9596204"/>
              <a:gd name="connsiteY1332" fmla="*/ 2162321 h 7544465"/>
              <a:gd name="connsiteX1333" fmla="*/ 3255401 w 9596204"/>
              <a:gd name="connsiteY1333" fmla="*/ 2151888 h 7544465"/>
              <a:gd name="connsiteX1334" fmla="*/ 3253511 w 9596204"/>
              <a:gd name="connsiteY1334" fmla="*/ 2142401 h 7544465"/>
              <a:gd name="connsiteX1335" fmla="*/ 3253510 w 9596204"/>
              <a:gd name="connsiteY1335" fmla="*/ 2132919 h 7544465"/>
              <a:gd name="connsiteX1336" fmla="*/ 3253510 w 9596204"/>
              <a:gd name="connsiteY1336" fmla="*/ 2122482 h 7544465"/>
              <a:gd name="connsiteX1337" fmla="*/ 3254458 w 9596204"/>
              <a:gd name="connsiteY1337" fmla="*/ 2113000 h 7544465"/>
              <a:gd name="connsiteX1338" fmla="*/ 3256348 w 9596204"/>
              <a:gd name="connsiteY1338" fmla="*/ 2103512 h 7544465"/>
              <a:gd name="connsiteX1339" fmla="*/ 3261075 w 9596204"/>
              <a:gd name="connsiteY1339" fmla="*/ 2084542 h 7544465"/>
              <a:gd name="connsiteX1340" fmla="*/ 3268640 w 9596204"/>
              <a:gd name="connsiteY1340" fmla="*/ 2066519 h 7544465"/>
              <a:gd name="connsiteX1341" fmla="*/ 3279041 w 9596204"/>
              <a:gd name="connsiteY1341" fmla="*/ 2049444 h 7544465"/>
              <a:gd name="connsiteX1342" fmla="*/ 3290387 w 9596204"/>
              <a:gd name="connsiteY1342" fmla="*/ 2032370 h 7544465"/>
              <a:gd name="connsiteX1343" fmla="*/ 3304573 w 9596204"/>
              <a:gd name="connsiteY1343" fmla="*/ 2016247 h 7544465"/>
              <a:gd name="connsiteX1344" fmla="*/ 3319703 w 9596204"/>
              <a:gd name="connsiteY1344" fmla="*/ 1999172 h 7544465"/>
              <a:gd name="connsiteX1345" fmla="*/ 3337668 w 9596204"/>
              <a:gd name="connsiteY1345" fmla="*/ 1983045 h 7544465"/>
              <a:gd name="connsiteX1346" fmla="*/ 3355634 w 9596204"/>
              <a:gd name="connsiteY1346" fmla="*/ 1968819 h 7544465"/>
              <a:gd name="connsiteX1347" fmla="*/ 3374548 w 9596204"/>
              <a:gd name="connsiteY1347" fmla="*/ 1953642 h 7544465"/>
              <a:gd name="connsiteX1348" fmla="*/ 3382112 w 9596204"/>
              <a:gd name="connsiteY1348" fmla="*/ 1962179 h 7544465"/>
              <a:gd name="connsiteX1349" fmla="*/ 3388730 w 9596204"/>
              <a:gd name="connsiteY1349" fmla="*/ 1968819 h 7544465"/>
              <a:gd name="connsiteX1350" fmla="*/ 3394403 w 9596204"/>
              <a:gd name="connsiteY1350" fmla="*/ 1975458 h 7544465"/>
              <a:gd name="connsiteX1351" fmla="*/ 3398185 w 9596204"/>
              <a:gd name="connsiteY1351" fmla="*/ 1983045 h 7544465"/>
              <a:gd name="connsiteX1352" fmla="*/ 3400077 w 9596204"/>
              <a:gd name="connsiteY1352" fmla="*/ 1988736 h 7544465"/>
              <a:gd name="connsiteX1353" fmla="*/ 3401021 w 9596204"/>
              <a:gd name="connsiteY1353" fmla="*/ 1995378 h 7544465"/>
              <a:gd name="connsiteX1354" fmla="*/ 3402913 w 9596204"/>
              <a:gd name="connsiteY1354" fmla="*/ 2001068 h 7544465"/>
              <a:gd name="connsiteX1355" fmla="*/ 3401022 w 9596204"/>
              <a:gd name="connsiteY1355" fmla="*/ 2006760 h 7544465"/>
              <a:gd name="connsiteX1356" fmla="*/ 3400079 w 9596204"/>
              <a:gd name="connsiteY1356" fmla="*/ 2012451 h 7544465"/>
              <a:gd name="connsiteX1357" fmla="*/ 3397240 w 9596204"/>
              <a:gd name="connsiteY1357" fmla="*/ 2018142 h 7544465"/>
              <a:gd name="connsiteX1358" fmla="*/ 3389676 w 9596204"/>
              <a:gd name="connsiteY1358" fmla="*/ 2028575 h 7544465"/>
              <a:gd name="connsiteX1359" fmla="*/ 3382111 w 9596204"/>
              <a:gd name="connsiteY1359" fmla="*/ 2038063 h 7544465"/>
              <a:gd name="connsiteX1360" fmla="*/ 3371713 w 9596204"/>
              <a:gd name="connsiteY1360" fmla="*/ 2048497 h 7544465"/>
              <a:gd name="connsiteX1361" fmla="*/ 3382111 w 9596204"/>
              <a:gd name="connsiteY1361" fmla="*/ 2061778 h 7544465"/>
              <a:gd name="connsiteX1362" fmla="*/ 3392511 w 9596204"/>
              <a:gd name="connsiteY1362" fmla="*/ 2072211 h 7544465"/>
              <a:gd name="connsiteX1363" fmla="*/ 3402914 w 9596204"/>
              <a:gd name="connsiteY1363" fmla="*/ 2082644 h 7544465"/>
              <a:gd name="connsiteX1364" fmla="*/ 3412368 w 9596204"/>
              <a:gd name="connsiteY1364" fmla="*/ 2090233 h 7544465"/>
              <a:gd name="connsiteX1365" fmla="*/ 3423716 w 9596204"/>
              <a:gd name="connsiteY1365" fmla="*/ 2095925 h 7544465"/>
              <a:gd name="connsiteX1366" fmla="*/ 3434122 w 9596204"/>
              <a:gd name="connsiteY1366" fmla="*/ 2101616 h 7544465"/>
              <a:gd name="connsiteX1367" fmla="*/ 3443577 w 9596204"/>
              <a:gd name="connsiteY1367" fmla="*/ 2104462 h 7544465"/>
              <a:gd name="connsiteX1368" fmla="*/ 3453976 w 9596204"/>
              <a:gd name="connsiteY1368" fmla="*/ 2108254 h 7544465"/>
              <a:gd name="connsiteX1369" fmla="*/ 3464377 w 9596204"/>
              <a:gd name="connsiteY1369" fmla="*/ 2109204 h 7544465"/>
              <a:gd name="connsiteX1370" fmla="*/ 3474781 w 9596204"/>
              <a:gd name="connsiteY1370" fmla="*/ 2110153 h 7544465"/>
              <a:gd name="connsiteX1371" fmla="*/ 3494637 w 9596204"/>
              <a:gd name="connsiteY1371" fmla="*/ 2112049 h 7544465"/>
              <a:gd name="connsiteX1372" fmla="*/ 3536243 w 9596204"/>
              <a:gd name="connsiteY1372" fmla="*/ 2110154 h 7544465"/>
              <a:gd name="connsiteX1373" fmla="*/ 3537190 w 9596204"/>
              <a:gd name="connsiteY1373" fmla="*/ 2095926 h 7544465"/>
              <a:gd name="connsiteX1374" fmla="*/ 3537189 w 9596204"/>
              <a:gd name="connsiteY1374" fmla="*/ 2080746 h 7544465"/>
              <a:gd name="connsiteX1375" fmla="*/ 3536242 w 9596204"/>
              <a:gd name="connsiteY1375" fmla="*/ 2065569 h 7544465"/>
              <a:gd name="connsiteX1376" fmla="*/ 3532462 w 9596204"/>
              <a:gd name="connsiteY1376" fmla="*/ 2049444 h 7544465"/>
              <a:gd name="connsiteX1377" fmla="*/ 3529623 w 9596204"/>
              <a:gd name="connsiteY1377" fmla="*/ 2034267 h 7544465"/>
              <a:gd name="connsiteX1378" fmla="*/ 3525840 w 9596204"/>
              <a:gd name="connsiteY1378" fmla="*/ 2018142 h 7544465"/>
              <a:gd name="connsiteX1379" fmla="*/ 3514494 w 9596204"/>
              <a:gd name="connsiteY1379" fmla="*/ 1985892 h 7544465"/>
              <a:gd name="connsiteX1380" fmla="*/ 3526787 w 9596204"/>
              <a:gd name="connsiteY1380" fmla="*/ 1980204 h 7544465"/>
              <a:gd name="connsiteX1381" fmla="*/ 3538134 w 9596204"/>
              <a:gd name="connsiteY1381" fmla="*/ 1975458 h 7544465"/>
              <a:gd name="connsiteX1382" fmla="*/ 3562720 w 9596204"/>
              <a:gd name="connsiteY1382" fmla="*/ 1967870 h 7544465"/>
              <a:gd name="connsiteX1383" fmla="*/ 3585411 w 9596204"/>
              <a:gd name="connsiteY1383" fmla="*/ 1960280 h 7544465"/>
              <a:gd name="connsiteX1384" fmla="*/ 3609056 w 9596204"/>
              <a:gd name="connsiteY1384" fmla="*/ 1952692 h 7544465"/>
              <a:gd name="connsiteX1385" fmla="*/ 3621347 w 9596204"/>
              <a:gd name="connsiteY1385" fmla="*/ 1949847 h 7544465"/>
              <a:gd name="connsiteX1386" fmla="*/ 3632693 w 9596204"/>
              <a:gd name="connsiteY1386" fmla="*/ 1944156 h 7544465"/>
              <a:gd name="connsiteX1387" fmla="*/ 3644987 w 9596204"/>
              <a:gd name="connsiteY1387" fmla="*/ 1938464 h 7544465"/>
              <a:gd name="connsiteX1388" fmla="*/ 3657280 w 9596204"/>
              <a:gd name="connsiteY1388" fmla="*/ 1930877 h 7544465"/>
              <a:gd name="connsiteX1389" fmla="*/ 3668626 w 9596204"/>
              <a:gd name="connsiteY1389" fmla="*/ 1923287 h 7544465"/>
              <a:gd name="connsiteX1390" fmla="*/ 3680918 w 9596204"/>
              <a:gd name="connsiteY1390" fmla="*/ 1912854 h 7544465"/>
              <a:gd name="connsiteX1391" fmla="*/ 3693210 w 9596204"/>
              <a:gd name="connsiteY1391" fmla="*/ 1902420 h 7544465"/>
              <a:gd name="connsiteX1392" fmla="*/ 3334346 w 9596204"/>
              <a:gd name="connsiteY1392" fmla="*/ 1700830 h 7544465"/>
              <a:gd name="connsiteX1393" fmla="*/ 3333389 w 9596204"/>
              <a:gd name="connsiteY1393" fmla="*/ 1740775 h 7544465"/>
              <a:gd name="connsiteX1394" fmla="*/ 3330514 w 9596204"/>
              <a:gd name="connsiteY1394" fmla="*/ 1783571 h 7544465"/>
              <a:gd name="connsiteX1395" fmla="*/ 3326685 w 9596204"/>
              <a:gd name="connsiteY1395" fmla="*/ 1806396 h 7544465"/>
              <a:gd name="connsiteX1396" fmla="*/ 3323810 w 9596204"/>
              <a:gd name="connsiteY1396" fmla="*/ 1827319 h 7544465"/>
              <a:gd name="connsiteX1397" fmla="*/ 3319020 w 9596204"/>
              <a:gd name="connsiteY1397" fmla="*/ 1850144 h 7544465"/>
              <a:gd name="connsiteX1398" fmla="*/ 3313273 w 9596204"/>
              <a:gd name="connsiteY1398" fmla="*/ 1872020 h 7544465"/>
              <a:gd name="connsiteX1399" fmla="*/ 3307526 w 9596204"/>
              <a:gd name="connsiteY1399" fmla="*/ 1891040 h 7544465"/>
              <a:gd name="connsiteX1400" fmla="*/ 3299861 w 9596204"/>
              <a:gd name="connsiteY1400" fmla="*/ 1910061 h 7544465"/>
              <a:gd name="connsiteX1401" fmla="*/ 3290285 w 9596204"/>
              <a:gd name="connsiteY1401" fmla="*/ 1927181 h 7544465"/>
              <a:gd name="connsiteX1402" fmla="*/ 3281663 w 9596204"/>
              <a:gd name="connsiteY1402" fmla="*/ 1940495 h 7544465"/>
              <a:gd name="connsiteX1403" fmla="*/ 3275916 w 9596204"/>
              <a:gd name="connsiteY1403" fmla="*/ 1947150 h 7544465"/>
              <a:gd name="connsiteX1404" fmla="*/ 3270170 w 9596204"/>
              <a:gd name="connsiteY1404" fmla="*/ 1952858 h 7544465"/>
              <a:gd name="connsiteX1405" fmla="*/ 3264421 w 9596204"/>
              <a:gd name="connsiteY1405" fmla="*/ 1957614 h 7544465"/>
              <a:gd name="connsiteX1406" fmla="*/ 3257713 w 9596204"/>
              <a:gd name="connsiteY1406" fmla="*/ 1962368 h 7544465"/>
              <a:gd name="connsiteX1407" fmla="*/ 3251011 w 9596204"/>
              <a:gd name="connsiteY1407" fmla="*/ 1965223 h 7544465"/>
              <a:gd name="connsiteX1408" fmla="*/ 3243347 w 9596204"/>
              <a:gd name="connsiteY1408" fmla="*/ 1968074 h 7544465"/>
              <a:gd name="connsiteX1409" fmla="*/ 3235686 w 9596204"/>
              <a:gd name="connsiteY1409" fmla="*/ 1969027 h 7544465"/>
              <a:gd name="connsiteX1410" fmla="*/ 3228020 w 9596204"/>
              <a:gd name="connsiteY1410" fmla="*/ 1969027 h 7544465"/>
              <a:gd name="connsiteX1411" fmla="*/ 3228021 w 9596204"/>
              <a:gd name="connsiteY1411" fmla="*/ 1955711 h 7544465"/>
              <a:gd name="connsiteX1412" fmla="*/ 3228977 w 9596204"/>
              <a:gd name="connsiteY1412" fmla="*/ 1943346 h 7544465"/>
              <a:gd name="connsiteX1413" fmla="*/ 3232809 w 9596204"/>
              <a:gd name="connsiteY1413" fmla="*/ 1929082 h 7544465"/>
              <a:gd name="connsiteX1414" fmla="*/ 3236643 w 9596204"/>
              <a:gd name="connsiteY1414" fmla="*/ 1916716 h 7544465"/>
              <a:gd name="connsiteX1415" fmla="*/ 3242389 w 9596204"/>
              <a:gd name="connsiteY1415" fmla="*/ 1904356 h 7544465"/>
              <a:gd name="connsiteX1416" fmla="*/ 3248137 w 9596204"/>
              <a:gd name="connsiteY1416" fmla="*/ 1891990 h 7544465"/>
              <a:gd name="connsiteX1417" fmla="*/ 3263465 w 9596204"/>
              <a:gd name="connsiteY1417" fmla="*/ 1868215 h 7544465"/>
              <a:gd name="connsiteX1418" fmla="*/ 3277831 w 9596204"/>
              <a:gd name="connsiteY1418" fmla="*/ 1844438 h 7544465"/>
              <a:gd name="connsiteX1419" fmla="*/ 3291243 w 9596204"/>
              <a:gd name="connsiteY1419" fmla="*/ 1819711 h 7544465"/>
              <a:gd name="connsiteX1420" fmla="*/ 3296989 w 9596204"/>
              <a:gd name="connsiteY1420" fmla="*/ 1807348 h 7544465"/>
              <a:gd name="connsiteX1421" fmla="*/ 3301776 w 9596204"/>
              <a:gd name="connsiteY1421" fmla="*/ 1794983 h 7544465"/>
              <a:gd name="connsiteX1422" fmla="*/ 3305610 w 9596204"/>
              <a:gd name="connsiteY1422" fmla="*/ 1781667 h 7544465"/>
              <a:gd name="connsiteX1423" fmla="*/ 3307524 w 9596204"/>
              <a:gd name="connsiteY1423" fmla="*/ 1769307 h 7544465"/>
              <a:gd name="connsiteX1424" fmla="*/ 3283579 w 9596204"/>
              <a:gd name="connsiteY1424" fmla="*/ 1755039 h 7544465"/>
              <a:gd name="connsiteX1425" fmla="*/ 3271123 w 9596204"/>
              <a:gd name="connsiteY1425" fmla="*/ 1749332 h 7544465"/>
              <a:gd name="connsiteX1426" fmla="*/ 3259632 w 9596204"/>
              <a:gd name="connsiteY1426" fmla="*/ 1746481 h 7544465"/>
              <a:gd name="connsiteX1427" fmla="*/ 3247180 w 9596204"/>
              <a:gd name="connsiteY1427" fmla="*/ 1742677 h 7544465"/>
              <a:gd name="connsiteX1428" fmla="*/ 3234726 w 9596204"/>
              <a:gd name="connsiteY1428" fmla="*/ 1741725 h 7544465"/>
              <a:gd name="connsiteX1429" fmla="*/ 3223231 w 9596204"/>
              <a:gd name="connsiteY1429" fmla="*/ 1743627 h 7544465"/>
              <a:gd name="connsiteX1430" fmla="*/ 3216525 w 9596204"/>
              <a:gd name="connsiteY1430" fmla="*/ 1745528 h 7544465"/>
              <a:gd name="connsiteX1431" fmla="*/ 3210779 w 9596204"/>
              <a:gd name="connsiteY1431" fmla="*/ 1748382 h 7544465"/>
              <a:gd name="connsiteX1432" fmla="*/ 3204071 w 9596204"/>
              <a:gd name="connsiteY1432" fmla="*/ 1725559 h 7544465"/>
              <a:gd name="connsiteX1433" fmla="*/ 3201198 w 9596204"/>
              <a:gd name="connsiteY1433" fmla="*/ 1710342 h 7544465"/>
              <a:gd name="connsiteX1434" fmla="*/ 3201201 w 9596204"/>
              <a:gd name="connsiteY1434" fmla="*/ 1704637 h 7544465"/>
              <a:gd name="connsiteX1435" fmla="*/ 3203116 w 9596204"/>
              <a:gd name="connsiteY1435" fmla="*/ 1699879 h 7544465"/>
              <a:gd name="connsiteX1436" fmla="*/ 3204074 w 9596204"/>
              <a:gd name="connsiteY1436" fmla="*/ 1697027 h 7544465"/>
              <a:gd name="connsiteX1437" fmla="*/ 3205991 w 9596204"/>
              <a:gd name="connsiteY1437" fmla="*/ 1695125 h 7544465"/>
              <a:gd name="connsiteX1438" fmla="*/ 3209819 w 9596204"/>
              <a:gd name="connsiteY1438" fmla="*/ 1694172 h 7544465"/>
              <a:gd name="connsiteX1439" fmla="*/ 3212696 w 9596204"/>
              <a:gd name="connsiteY1439" fmla="*/ 1693222 h 7544465"/>
              <a:gd name="connsiteX1440" fmla="*/ 3221318 w 9596204"/>
              <a:gd name="connsiteY1440" fmla="*/ 1695126 h 7544465"/>
              <a:gd name="connsiteX1441" fmla="*/ 3230892 w 9596204"/>
              <a:gd name="connsiteY1441" fmla="*/ 1699879 h 7544465"/>
              <a:gd name="connsiteX1442" fmla="*/ 3243349 w 9596204"/>
              <a:gd name="connsiteY1442" fmla="*/ 1705584 h 7544465"/>
              <a:gd name="connsiteX1443" fmla="*/ 3269209 w 9596204"/>
              <a:gd name="connsiteY1443" fmla="*/ 1717949 h 7544465"/>
              <a:gd name="connsiteX1444" fmla="*/ 3282620 w 9596204"/>
              <a:gd name="connsiteY1444" fmla="*/ 1722703 h 7544465"/>
              <a:gd name="connsiteX1445" fmla="*/ 3295072 w 9596204"/>
              <a:gd name="connsiteY1445" fmla="*/ 1725559 h 7544465"/>
              <a:gd name="connsiteX1446" fmla="*/ 3301775 w 9596204"/>
              <a:gd name="connsiteY1446" fmla="*/ 1725559 h 7544465"/>
              <a:gd name="connsiteX1447" fmla="*/ 3307525 w 9596204"/>
              <a:gd name="connsiteY1447" fmla="*/ 1725559 h 7544465"/>
              <a:gd name="connsiteX1448" fmla="*/ 3313274 w 9596204"/>
              <a:gd name="connsiteY1448" fmla="*/ 1724605 h 7544465"/>
              <a:gd name="connsiteX1449" fmla="*/ 3318064 w 9596204"/>
              <a:gd name="connsiteY1449" fmla="*/ 1722704 h 7544465"/>
              <a:gd name="connsiteX1450" fmla="*/ 3323811 w 9596204"/>
              <a:gd name="connsiteY1450" fmla="*/ 1718898 h 7544465"/>
              <a:gd name="connsiteX1451" fmla="*/ 3326683 w 9596204"/>
              <a:gd name="connsiteY1451" fmla="*/ 1715095 h 7544465"/>
              <a:gd name="connsiteX1452" fmla="*/ 3331473 w 9596204"/>
              <a:gd name="connsiteY1452" fmla="*/ 1709389 h 7544465"/>
              <a:gd name="connsiteX1453" fmla="*/ 3307504 w 9596204"/>
              <a:gd name="connsiteY1453" fmla="*/ 1312914 h 7544465"/>
              <a:gd name="connsiteX1454" fmla="*/ 3314189 w 9596204"/>
              <a:gd name="connsiteY1454" fmla="*/ 1315834 h 7544465"/>
              <a:gd name="connsiteX1455" fmla="*/ 3320875 w 9596204"/>
              <a:gd name="connsiteY1455" fmla="*/ 1319728 h 7544465"/>
              <a:gd name="connsiteX1456" fmla="*/ 3326606 w 9596204"/>
              <a:gd name="connsiteY1456" fmla="*/ 1323622 h 7544465"/>
              <a:gd name="connsiteX1457" fmla="*/ 3333291 w 9596204"/>
              <a:gd name="connsiteY1457" fmla="*/ 1328490 h 7544465"/>
              <a:gd name="connsiteX1458" fmla="*/ 3345707 w 9596204"/>
              <a:gd name="connsiteY1458" fmla="*/ 1342119 h 7544465"/>
              <a:gd name="connsiteX1459" fmla="*/ 3358124 w 9596204"/>
              <a:gd name="connsiteY1459" fmla="*/ 1357695 h 7544465"/>
              <a:gd name="connsiteX1460" fmla="*/ 3352393 w 9596204"/>
              <a:gd name="connsiteY1460" fmla="*/ 1352827 h 7544465"/>
              <a:gd name="connsiteX1461" fmla="*/ 3345707 w 9596204"/>
              <a:gd name="connsiteY1461" fmla="*/ 1350880 h 7544465"/>
              <a:gd name="connsiteX1462" fmla="*/ 3339020 w 9596204"/>
              <a:gd name="connsiteY1462" fmla="*/ 1348934 h 7544465"/>
              <a:gd name="connsiteX1463" fmla="*/ 3332340 w 9596204"/>
              <a:gd name="connsiteY1463" fmla="*/ 1348934 h 7544465"/>
              <a:gd name="connsiteX1464" fmla="*/ 3325650 w 9596204"/>
              <a:gd name="connsiteY1464" fmla="*/ 1349907 h 7544465"/>
              <a:gd name="connsiteX1465" fmla="*/ 3317055 w 9596204"/>
              <a:gd name="connsiteY1465" fmla="*/ 1351854 h 7544465"/>
              <a:gd name="connsiteX1466" fmla="*/ 3310366 w 9596204"/>
              <a:gd name="connsiteY1466" fmla="*/ 1354775 h 7544465"/>
              <a:gd name="connsiteX1467" fmla="*/ 3303682 w 9596204"/>
              <a:gd name="connsiteY1467" fmla="*/ 1357695 h 7544465"/>
              <a:gd name="connsiteX1468" fmla="*/ 3289354 w 9596204"/>
              <a:gd name="connsiteY1468" fmla="*/ 1367431 h 7544465"/>
              <a:gd name="connsiteX1469" fmla="*/ 3274076 w 9596204"/>
              <a:gd name="connsiteY1469" fmla="*/ 1379113 h 7544465"/>
              <a:gd name="connsiteX1470" fmla="*/ 3244464 w 9596204"/>
              <a:gd name="connsiteY1470" fmla="*/ 1403450 h 7544465"/>
              <a:gd name="connsiteX1471" fmla="*/ 3230138 w 9596204"/>
              <a:gd name="connsiteY1471" fmla="*/ 1414158 h 7544465"/>
              <a:gd name="connsiteX1472" fmla="*/ 3214856 w 9596204"/>
              <a:gd name="connsiteY1472" fmla="*/ 1423895 h 7544465"/>
              <a:gd name="connsiteX1473" fmla="*/ 3208170 w 9596204"/>
              <a:gd name="connsiteY1473" fmla="*/ 1426814 h 7544465"/>
              <a:gd name="connsiteX1474" fmla="*/ 3201487 w 9596204"/>
              <a:gd name="connsiteY1474" fmla="*/ 1429735 h 7544465"/>
              <a:gd name="connsiteX1475" fmla="*/ 3194798 w 9596204"/>
              <a:gd name="connsiteY1475" fmla="*/ 1431683 h 7544465"/>
              <a:gd name="connsiteX1476" fmla="*/ 3187160 w 9596204"/>
              <a:gd name="connsiteY1476" fmla="*/ 1431682 h 7544465"/>
              <a:gd name="connsiteX1477" fmla="*/ 3180470 w 9596204"/>
              <a:gd name="connsiteY1477" fmla="*/ 1431682 h 7544465"/>
              <a:gd name="connsiteX1478" fmla="*/ 3172832 w 9596204"/>
              <a:gd name="connsiteY1478" fmla="*/ 1430708 h 7544465"/>
              <a:gd name="connsiteX1479" fmla="*/ 3166143 w 9596204"/>
              <a:gd name="connsiteY1479" fmla="*/ 1426815 h 7544465"/>
              <a:gd name="connsiteX1480" fmla="*/ 3160415 w 9596204"/>
              <a:gd name="connsiteY1480" fmla="*/ 1422920 h 7544465"/>
              <a:gd name="connsiteX1481" fmla="*/ 3153730 w 9596204"/>
              <a:gd name="connsiteY1481" fmla="*/ 1416107 h 7544465"/>
              <a:gd name="connsiteX1482" fmla="*/ 3147040 w 9596204"/>
              <a:gd name="connsiteY1482" fmla="*/ 1408318 h 7544465"/>
              <a:gd name="connsiteX1483" fmla="*/ 3141311 w 9596204"/>
              <a:gd name="connsiteY1483" fmla="*/ 1398584 h 7544465"/>
              <a:gd name="connsiteX1484" fmla="*/ 3134626 w 9596204"/>
              <a:gd name="connsiteY1484" fmla="*/ 1386899 h 7544465"/>
              <a:gd name="connsiteX1485" fmla="*/ 3164235 w 9596204"/>
              <a:gd name="connsiteY1485" fmla="*/ 1363537 h 7544465"/>
              <a:gd name="connsiteX1486" fmla="*/ 3193842 w 9596204"/>
              <a:gd name="connsiteY1486" fmla="*/ 1343093 h 7544465"/>
              <a:gd name="connsiteX1487" fmla="*/ 3208171 w 9596204"/>
              <a:gd name="connsiteY1487" fmla="*/ 1333357 h 7544465"/>
              <a:gd name="connsiteX1488" fmla="*/ 3223452 w 9596204"/>
              <a:gd name="connsiteY1488" fmla="*/ 1325570 h 7544465"/>
              <a:gd name="connsiteX1489" fmla="*/ 3237779 w 9596204"/>
              <a:gd name="connsiteY1489" fmla="*/ 1318754 h 7544465"/>
              <a:gd name="connsiteX1490" fmla="*/ 3251152 w 9596204"/>
              <a:gd name="connsiteY1490" fmla="*/ 1312914 h 7544465"/>
              <a:gd name="connsiteX1491" fmla="*/ 3266434 w 9596204"/>
              <a:gd name="connsiteY1491" fmla="*/ 1309020 h 7544465"/>
              <a:gd name="connsiteX1492" fmla="*/ 3279804 w 9596204"/>
              <a:gd name="connsiteY1492" fmla="*/ 1308046 h 7544465"/>
              <a:gd name="connsiteX1493" fmla="*/ 3293175 w 9596204"/>
              <a:gd name="connsiteY1493" fmla="*/ 1309019 h 7544465"/>
              <a:gd name="connsiteX1494" fmla="*/ 3879302 w 9596204"/>
              <a:gd name="connsiteY1494" fmla="*/ 1450709 h 7544465"/>
              <a:gd name="connsiteX1495" fmla="*/ 3889761 w 9596204"/>
              <a:gd name="connsiteY1495" fmla="*/ 1466876 h 7544465"/>
              <a:gd name="connsiteX1496" fmla="*/ 3893568 w 9596204"/>
              <a:gd name="connsiteY1496" fmla="*/ 1475436 h 7544465"/>
              <a:gd name="connsiteX1497" fmla="*/ 3896420 w 9596204"/>
              <a:gd name="connsiteY1497" fmla="*/ 1483046 h 7544465"/>
              <a:gd name="connsiteX1498" fmla="*/ 3899271 w 9596204"/>
              <a:gd name="connsiteY1498" fmla="*/ 1490653 h 7544465"/>
              <a:gd name="connsiteX1499" fmla="*/ 3900227 w 9596204"/>
              <a:gd name="connsiteY1499" fmla="*/ 1499211 h 7544465"/>
              <a:gd name="connsiteX1500" fmla="*/ 3900226 w 9596204"/>
              <a:gd name="connsiteY1500" fmla="*/ 1505869 h 7544465"/>
              <a:gd name="connsiteX1501" fmla="*/ 3900226 w 9596204"/>
              <a:gd name="connsiteY1501" fmla="*/ 1512526 h 7544465"/>
              <a:gd name="connsiteX1502" fmla="*/ 3897369 w 9596204"/>
              <a:gd name="connsiteY1502" fmla="*/ 1525840 h 7544465"/>
              <a:gd name="connsiteX1503" fmla="*/ 3893569 w 9596204"/>
              <a:gd name="connsiteY1503" fmla="*/ 1538206 h 7544465"/>
              <a:gd name="connsiteX1504" fmla="*/ 3886910 w 9596204"/>
              <a:gd name="connsiteY1504" fmla="*/ 1549620 h 7544465"/>
              <a:gd name="connsiteX1505" fmla="*/ 3878351 w 9596204"/>
              <a:gd name="connsiteY1505" fmla="*/ 1561031 h 7544465"/>
              <a:gd name="connsiteX1506" fmla="*/ 3869791 w 9596204"/>
              <a:gd name="connsiteY1506" fmla="*/ 1572444 h 7544465"/>
              <a:gd name="connsiteX1507" fmla="*/ 3858380 w 9596204"/>
              <a:gd name="connsiteY1507" fmla="*/ 1583856 h 7544465"/>
              <a:gd name="connsiteX1508" fmla="*/ 3835549 w 9596204"/>
              <a:gd name="connsiteY1508" fmla="*/ 1603829 h 7544465"/>
              <a:gd name="connsiteX1509" fmla="*/ 3811772 w 9596204"/>
              <a:gd name="connsiteY1509" fmla="*/ 1624753 h 7544465"/>
              <a:gd name="connsiteX1510" fmla="*/ 3800360 w 9596204"/>
              <a:gd name="connsiteY1510" fmla="*/ 1634263 h 7544465"/>
              <a:gd name="connsiteX1511" fmla="*/ 3790853 w 9596204"/>
              <a:gd name="connsiteY1511" fmla="*/ 1645677 h 7544465"/>
              <a:gd name="connsiteX1512" fmla="*/ 3793704 w 9596204"/>
              <a:gd name="connsiteY1512" fmla="*/ 1632362 h 7544465"/>
              <a:gd name="connsiteX1513" fmla="*/ 3794656 w 9596204"/>
              <a:gd name="connsiteY1513" fmla="*/ 1619995 h 7544465"/>
              <a:gd name="connsiteX1514" fmla="*/ 3798460 w 9596204"/>
              <a:gd name="connsiteY1514" fmla="*/ 1592417 h 7544465"/>
              <a:gd name="connsiteX1515" fmla="*/ 3801316 w 9596204"/>
              <a:gd name="connsiteY1515" fmla="*/ 1566738 h 7544465"/>
              <a:gd name="connsiteX1516" fmla="*/ 3803214 w 9596204"/>
              <a:gd name="connsiteY1516" fmla="*/ 1553422 h 7544465"/>
              <a:gd name="connsiteX1517" fmla="*/ 3806068 w 9596204"/>
              <a:gd name="connsiteY1517" fmla="*/ 1539156 h 7544465"/>
              <a:gd name="connsiteX1518" fmla="*/ 3809870 w 9596204"/>
              <a:gd name="connsiteY1518" fmla="*/ 1526794 h 7544465"/>
              <a:gd name="connsiteX1519" fmla="*/ 3813677 w 9596204"/>
              <a:gd name="connsiteY1519" fmla="*/ 1514429 h 7544465"/>
              <a:gd name="connsiteX1520" fmla="*/ 3821286 w 9596204"/>
              <a:gd name="connsiteY1520" fmla="*/ 1502066 h 7544465"/>
              <a:gd name="connsiteX1521" fmla="*/ 3828898 w 9596204"/>
              <a:gd name="connsiteY1521" fmla="*/ 1490653 h 7544465"/>
              <a:gd name="connsiteX1522" fmla="*/ 3837452 w 9596204"/>
              <a:gd name="connsiteY1522" fmla="*/ 1479241 h 7544465"/>
              <a:gd name="connsiteX1523" fmla="*/ 3849816 w 9596204"/>
              <a:gd name="connsiteY1523" fmla="*/ 1469730 h 7544465"/>
              <a:gd name="connsiteX1524" fmla="*/ 3864084 w 9596204"/>
              <a:gd name="connsiteY1524" fmla="*/ 1459267 h 7544465"/>
              <a:gd name="connsiteX1525" fmla="*/ 3567147 w 9596204"/>
              <a:gd name="connsiteY1525" fmla="*/ 1212944 h 7544465"/>
              <a:gd name="connsiteX1526" fmla="*/ 3582401 w 9596204"/>
              <a:gd name="connsiteY1526" fmla="*/ 1226282 h 7544465"/>
              <a:gd name="connsiteX1527" fmla="*/ 3591940 w 9596204"/>
              <a:gd name="connsiteY1527" fmla="*/ 1238672 h 7544465"/>
              <a:gd name="connsiteX1528" fmla="*/ 3595750 w 9596204"/>
              <a:gd name="connsiteY1528" fmla="*/ 1244390 h 7544465"/>
              <a:gd name="connsiteX1529" fmla="*/ 3599567 w 9596204"/>
              <a:gd name="connsiteY1529" fmla="*/ 1250108 h 7544465"/>
              <a:gd name="connsiteX1530" fmla="*/ 3600519 w 9596204"/>
              <a:gd name="connsiteY1530" fmla="*/ 1254873 h 7544465"/>
              <a:gd name="connsiteX1531" fmla="*/ 3601472 w 9596204"/>
              <a:gd name="connsiteY1531" fmla="*/ 1260593 h 7544465"/>
              <a:gd name="connsiteX1532" fmla="*/ 3601474 w 9596204"/>
              <a:gd name="connsiteY1532" fmla="*/ 1265355 h 7544465"/>
              <a:gd name="connsiteX1533" fmla="*/ 3601472 w 9596204"/>
              <a:gd name="connsiteY1533" fmla="*/ 1269169 h 7544465"/>
              <a:gd name="connsiteX1534" fmla="*/ 3597659 w 9596204"/>
              <a:gd name="connsiteY1534" fmla="*/ 1278697 h 7544465"/>
              <a:gd name="connsiteX1535" fmla="*/ 3591937 w 9596204"/>
              <a:gd name="connsiteY1535" fmla="*/ 1286323 h 7544465"/>
              <a:gd name="connsiteX1536" fmla="*/ 3585263 w 9596204"/>
              <a:gd name="connsiteY1536" fmla="*/ 1292994 h 7544465"/>
              <a:gd name="connsiteX1537" fmla="*/ 3576682 w 9596204"/>
              <a:gd name="connsiteY1537" fmla="*/ 1299664 h 7544465"/>
              <a:gd name="connsiteX1538" fmla="*/ 3566192 w 9596204"/>
              <a:gd name="connsiteY1538" fmla="*/ 1307288 h 7544465"/>
              <a:gd name="connsiteX1539" fmla="*/ 3545215 w 9596204"/>
              <a:gd name="connsiteY1539" fmla="*/ 1319677 h 7544465"/>
              <a:gd name="connsiteX1540" fmla="*/ 3522329 w 9596204"/>
              <a:gd name="connsiteY1540" fmla="*/ 1333019 h 7544465"/>
              <a:gd name="connsiteX1541" fmla="*/ 3512794 w 9596204"/>
              <a:gd name="connsiteY1541" fmla="*/ 1339689 h 7544465"/>
              <a:gd name="connsiteX1542" fmla="*/ 3504213 w 9596204"/>
              <a:gd name="connsiteY1542" fmla="*/ 1346361 h 7544465"/>
              <a:gd name="connsiteX1543" fmla="*/ 3517563 w 9596204"/>
              <a:gd name="connsiteY1543" fmla="*/ 1362560 h 7544465"/>
              <a:gd name="connsiteX1544" fmla="*/ 3529003 w 9596204"/>
              <a:gd name="connsiteY1544" fmla="*/ 1377806 h 7544465"/>
              <a:gd name="connsiteX1545" fmla="*/ 3536633 w 9596204"/>
              <a:gd name="connsiteY1545" fmla="*/ 1394008 h 7544465"/>
              <a:gd name="connsiteX1546" fmla="*/ 3543310 w 9596204"/>
              <a:gd name="connsiteY1546" fmla="*/ 1408303 h 7544465"/>
              <a:gd name="connsiteX1547" fmla="*/ 3549032 w 9596204"/>
              <a:gd name="connsiteY1547" fmla="*/ 1422598 h 7544465"/>
              <a:gd name="connsiteX1548" fmla="*/ 3553796 w 9596204"/>
              <a:gd name="connsiteY1548" fmla="*/ 1435939 h 7544465"/>
              <a:gd name="connsiteX1549" fmla="*/ 3560470 w 9596204"/>
              <a:gd name="connsiteY1549" fmla="*/ 1458812 h 7544465"/>
              <a:gd name="connsiteX1550" fmla="*/ 3565238 w 9596204"/>
              <a:gd name="connsiteY1550" fmla="*/ 1467387 h 7544465"/>
              <a:gd name="connsiteX1551" fmla="*/ 3570010 w 9596204"/>
              <a:gd name="connsiteY1551" fmla="*/ 1475963 h 7544465"/>
              <a:gd name="connsiteX1552" fmla="*/ 3575729 w 9596204"/>
              <a:gd name="connsiteY1552" fmla="*/ 1480730 h 7544465"/>
              <a:gd name="connsiteX1553" fmla="*/ 3583358 w 9596204"/>
              <a:gd name="connsiteY1553" fmla="*/ 1485495 h 7544465"/>
              <a:gd name="connsiteX1554" fmla="*/ 3591937 w 9596204"/>
              <a:gd name="connsiteY1554" fmla="*/ 1488352 h 7544465"/>
              <a:gd name="connsiteX1555" fmla="*/ 3605288 w 9596204"/>
              <a:gd name="connsiteY1555" fmla="*/ 1488352 h 7544465"/>
              <a:gd name="connsiteX1556" fmla="*/ 3619588 w 9596204"/>
              <a:gd name="connsiteY1556" fmla="*/ 1485495 h 7544465"/>
              <a:gd name="connsiteX1557" fmla="*/ 3637707 w 9596204"/>
              <a:gd name="connsiteY1557" fmla="*/ 1480730 h 7544465"/>
              <a:gd name="connsiteX1558" fmla="*/ 3644381 w 9596204"/>
              <a:gd name="connsiteY1558" fmla="*/ 1502647 h 7544465"/>
              <a:gd name="connsiteX1559" fmla="*/ 3646288 w 9596204"/>
              <a:gd name="connsiteY1559" fmla="*/ 1518849 h 7544465"/>
              <a:gd name="connsiteX1560" fmla="*/ 3648197 w 9596204"/>
              <a:gd name="connsiteY1560" fmla="*/ 1524564 h 7544465"/>
              <a:gd name="connsiteX1561" fmla="*/ 3646286 w 9596204"/>
              <a:gd name="connsiteY1561" fmla="*/ 1530283 h 7544465"/>
              <a:gd name="connsiteX1562" fmla="*/ 3645338 w 9596204"/>
              <a:gd name="connsiteY1562" fmla="*/ 1534097 h 7544465"/>
              <a:gd name="connsiteX1563" fmla="*/ 3644381 w 9596204"/>
              <a:gd name="connsiteY1563" fmla="*/ 1536953 h 7544465"/>
              <a:gd name="connsiteX1564" fmla="*/ 3642473 w 9596204"/>
              <a:gd name="connsiteY1564" fmla="*/ 1538861 h 7544465"/>
              <a:gd name="connsiteX1565" fmla="*/ 3638663 w 9596204"/>
              <a:gd name="connsiteY1565" fmla="*/ 1539814 h 7544465"/>
              <a:gd name="connsiteX1566" fmla="*/ 3636752 w 9596204"/>
              <a:gd name="connsiteY1566" fmla="*/ 1540766 h 7544465"/>
              <a:gd name="connsiteX1567" fmla="*/ 3631986 w 9596204"/>
              <a:gd name="connsiteY1567" fmla="*/ 1540766 h 7544465"/>
              <a:gd name="connsiteX1568" fmla="*/ 3624362 w 9596204"/>
              <a:gd name="connsiteY1568" fmla="*/ 1538862 h 7544465"/>
              <a:gd name="connsiteX1569" fmla="*/ 3613867 w 9596204"/>
              <a:gd name="connsiteY1569" fmla="*/ 1536001 h 7544465"/>
              <a:gd name="connsiteX1570" fmla="*/ 3591937 w 9596204"/>
              <a:gd name="connsiteY1570" fmla="*/ 1524564 h 7544465"/>
              <a:gd name="connsiteX1571" fmla="*/ 3570961 w 9596204"/>
              <a:gd name="connsiteY1571" fmla="*/ 1512178 h 7544465"/>
              <a:gd name="connsiteX1572" fmla="*/ 3560471 w 9596204"/>
              <a:gd name="connsiteY1572" fmla="*/ 1507413 h 7544465"/>
              <a:gd name="connsiteX1573" fmla="*/ 3551889 w 9596204"/>
              <a:gd name="connsiteY1573" fmla="*/ 1503599 h 7544465"/>
              <a:gd name="connsiteX1574" fmla="*/ 3543310 w 9596204"/>
              <a:gd name="connsiteY1574" fmla="*/ 1502647 h 7544465"/>
              <a:gd name="connsiteX1575" fmla="*/ 3540448 w 9596204"/>
              <a:gd name="connsiteY1575" fmla="*/ 1502647 h 7544465"/>
              <a:gd name="connsiteX1576" fmla="*/ 3537587 w 9596204"/>
              <a:gd name="connsiteY1576" fmla="*/ 1503600 h 7544465"/>
              <a:gd name="connsiteX1577" fmla="*/ 3532819 w 9596204"/>
              <a:gd name="connsiteY1577" fmla="*/ 1508366 h 7544465"/>
              <a:gd name="connsiteX1578" fmla="*/ 3529004 w 9596204"/>
              <a:gd name="connsiteY1578" fmla="*/ 1513131 h 7544465"/>
              <a:gd name="connsiteX1579" fmla="*/ 3527099 w 9596204"/>
              <a:gd name="connsiteY1579" fmla="*/ 1517897 h 7544465"/>
              <a:gd name="connsiteX1580" fmla="*/ 3527100 w 9596204"/>
              <a:gd name="connsiteY1580" fmla="*/ 1521708 h 7544465"/>
              <a:gd name="connsiteX1581" fmla="*/ 3528051 w 9596204"/>
              <a:gd name="connsiteY1581" fmla="*/ 1526473 h 7544465"/>
              <a:gd name="connsiteX1582" fmla="*/ 3529956 w 9596204"/>
              <a:gd name="connsiteY1582" fmla="*/ 1532191 h 7544465"/>
              <a:gd name="connsiteX1583" fmla="*/ 3536632 w 9596204"/>
              <a:gd name="connsiteY1583" fmla="*/ 1542672 h 7544465"/>
              <a:gd name="connsiteX1584" fmla="*/ 3545216 w 9596204"/>
              <a:gd name="connsiteY1584" fmla="*/ 1552205 h 7544465"/>
              <a:gd name="connsiteX1585" fmla="*/ 3552841 w 9596204"/>
              <a:gd name="connsiteY1585" fmla="*/ 1562685 h 7544465"/>
              <a:gd name="connsiteX1586" fmla="*/ 3554748 w 9596204"/>
              <a:gd name="connsiteY1586" fmla="*/ 1568402 h 7544465"/>
              <a:gd name="connsiteX1587" fmla="*/ 3557611 w 9596204"/>
              <a:gd name="connsiteY1587" fmla="*/ 1573168 h 7544465"/>
              <a:gd name="connsiteX1588" fmla="*/ 3557610 w 9596204"/>
              <a:gd name="connsiteY1588" fmla="*/ 1576979 h 7544465"/>
              <a:gd name="connsiteX1589" fmla="*/ 3555702 w 9596204"/>
              <a:gd name="connsiteY1589" fmla="*/ 1581744 h 7544465"/>
              <a:gd name="connsiteX1590" fmla="*/ 3553796 w 9596204"/>
              <a:gd name="connsiteY1590" fmla="*/ 1586511 h 7544465"/>
              <a:gd name="connsiteX1591" fmla="*/ 3550935 w 9596204"/>
              <a:gd name="connsiteY1591" fmla="*/ 1590321 h 7544465"/>
              <a:gd name="connsiteX1592" fmla="*/ 3547122 w 9596204"/>
              <a:gd name="connsiteY1592" fmla="*/ 1593182 h 7544465"/>
              <a:gd name="connsiteX1593" fmla="*/ 3542354 w 9596204"/>
              <a:gd name="connsiteY1593" fmla="*/ 1596991 h 7544465"/>
              <a:gd name="connsiteX1594" fmla="*/ 3533772 w 9596204"/>
              <a:gd name="connsiteY1594" fmla="*/ 1600804 h 7544465"/>
              <a:gd name="connsiteX1595" fmla="*/ 3522330 w 9596204"/>
              <a:gd name="connsiteY1595" fmla="*/ 1605571 h 7544465"/>
              <a:gd name="connsiteX1596" fmla="*/ 3508979 w 9596204"/>
              <a:gd name="connsiteY1596" fmla="*/ 1608428 h 7544465"/>
              <a:gd name="connsiteX1597" fmla="*/ 3494681 w 9596204"/>
              <a:gd name="connsiteY1597" fmla="*/ 1611289 h 7544465"/>
              <a:gd name="connsiteX1598" fmla="*/ 3464166 w 9596204"/>
              <a:gd name="connsiteY1598" fmla="*/ 1616051 h 7544465"/>
              <a:gd name="connsiteX1599" fmla="*/ 3449861 w 9596204"/>
              <a:gd name="connsiteY1599" fmla="*/ 1618912 h 7544465"/>
              <a:gd name="connsiteX1600" fmla="*/ 3433649 w 9596204"/>
              <a:gd name="connsiteY1600" fmla="*/ 1622721 h 7544465"/>
              <a:gd name="connsiteX1601" fmla="*/ 3418393 w 9596204"/>
              <a:gd name="connsiteY1601" fmla="*/ 1628441 h 7544465"/>
              <a:gd name="connsiteX1602" fmla="*/ 3404091 w 9596204"/>
              <a:gd name="connsiteY1602" fmla="*/ 1635110 h 7544465"/>
              <a:gd name="connsiteX1603" fmla="*/ 3390744 w 9596204"/>
              <a:gd name="connsiteY1603" fmla="*/ 1642734 h 7544465"/>
              <a:gd name="connsiteX1604" fmla="*/ 3384066 w 9596204"/>
              <a:gd name="connsiteY1604" fmla="*/ 1648453 h 7544465"/>
              <a:gd name="connsiteX1605" fmla="*/ 3378349 w 9596204"/>
              <a:gd name="connsiteY1605" fmla="*/ 1654171 h 7544465"/>
              <a:gd name="connsiteX1606" fmla="*/ 3372624 w 9596204"/>
              <a:gd name="connsiteY1606" fmla="*/ 1660842 h 7544465"/>
              <a:gd name="connsiteX1607" fmla="*/ 3366902 w 9596204"/>
              <a:gd name="connsiteY1607" fmla="*/ 1668465 h 7544465"/>
              <a:gd name="connsiteX1608" fmla="*/ 3362137 w 9596204"/>
              <a:gd name="connsiteY1608" fmla="*/ 1676088 h 7544465"/>
              <a:gd name="connsiteX1609" fmla="*/ 3358322 w 9596204"/>
              <a:gd name="connsiteY1609" fmla="*/ 1683712 h 7544465"/>
              <a:gd name="connsiteX1610" fmla="*/ 3349738 w 9596204"/>
              <a:gd name="connsiteY1610" fmla="*/ 1671325 h 7544465"/>
              <a:gd name="connsiteX1611" fmla="*/ 3341160 w 9596204"/>
              <a:gd name="connsiteY1611" fmla="*/ 1660842 h 7544465"/>
              <a:gd name="connsiteX1612" fmla="*/ 3331623 w 9596204"/>
              <a:gd name="connsiteY1612" fmla="*/ 1652266 h 7544465"/>
              <a:gd name="connsiteX1613" fmla="*/ 3323996 w 9596204"/>
              <a:gd name="connsiteY1613" fmla="*/ 1646549 h 7544465"/>
              <a:gd name="connsiteX1614" fmla="*/ 3314461 w 9596204"/>
              <a:gd name="connsiteY1614" fmla="*/ 1642734 h 7544465"/>
              <a:gd name="connsiteX1615" fmla="*/ 3305880 w 9596204"/>
              <a:gd name="connsiteY1615" fmla="*/ 1640830 h 7544465"/>
              <a:gd name="connsiteX1616" fmla="*/ 3296342 w 9596204"/>
              <a:gd name="connsiteY1616" fmla="*/ 1641781 h 7544465"/>
              <a:gd name="connsiteX1617" fmla="*/ 3287763 w 9596204"/>
              <a:gd name="connsiteY1617" fmla="*/ 1644642 h 7544465"/>
              <a:gd name="connsiteX1618" fmla="*/ 3282992 w 9596204"/>
              <a:gd name="connsiteY1618" fmla="*/ 1629393 h 7544465"/>
              <a:gd name="connsiteX1619" fmla="*/ 3282042 w 9596204"/>
              <a:gd name="connsiteY1619" fmla="*/ 1617004 h 7544465"/>
              <a:gd name="connsiteX1620" fmla="*/ 3283948 w 9596204"/>
              <a:gd name="connsiteY1620" fmla="*/ 1606522 h 7544465"/>
              <a:gd name="connsiteX1621" fmla="*/ 3287764 w 9596204"/>
              <a:gd name="connsiteY1621" fmla="*/ 1597947 h 7544465"/>
              <a:gd name="connsiteX1622" fmla="*/ 3293481 w 9596204"/>
              <a:gd name="connsiteY1622" fmla="*/ 1590321 h 7544465"/>
              <a:gd name="connsiteX1623" fmla="*/ 3300158 w 9596204"/>
              <a:gd name="connsiteY1623" fmla="*/ 1582697 h 7544465"/>
              <a:gd name="connsiteX1624" fmla="*/ 3309694 w 9596204"/>
              <a:gd name="connsiteY1624" fmla="*/ 1576026 h 7544465"/>
              <a:gd name="connsiteX1625" fmla="*/ 3318274 w 9596204"/>
              <a:gd name="connsiteY1625" fmla="*/ 1570307 h 7544465"/>
              <a:gd name="connsiteX1626" fmla="*/ 3338299 w 9596204"/>
              <a:gd name="connsiteY1626" fmla="*/ 1560779 h 7544465"/>
              <a:gd name="connsiteX1627" fmla="*/ 3360232 w 9596204"/>
              <a:gd name="connsiteY1627" fmla="*/ 1550296 h 7544465"/>
              <a:gd name="connsiteX1628" fmla="*/ 3368811 w 9596204"/>
              <a:gd name="connsiteY1628" fmla="*/ 1543624 h 7544465"/>
              <a:gd name="connsiteX1629" fmla="*/ 3378348 w 9596204"/>
              <a:gd name="connsiteY1629" fmla="*/ 1536953 h 7544465"/>
              <a:gd name="connsiteX1630" fmla="*/ 3385974 w 9596204"/>
              <a:gd name="connsiteY1630" fmla="*/ 1527425 h 7544465"/>
              <a:gd name="connsiteX1631" fmla="*/ 3391695 w 9596204"/>
              <a:gd name="connsiteY1631" fmla="*/ 1518849 h 7544465"/>
              <a:gd name="connsiteX1632" fmla="*/ 3392653 w 9596204"/>
              <a:gd name="connsiteY1632" fmla="*/ 1514084 h 7544465"/>
              <a:gd name="connsiteX1633" fmla="*/ 3394557 w 9596204"/>
              <a:gd name="connsiteY1633" fmla="*/ 1509319 h 7544465"/>
              <a:gd name="connsiteX1634" fmla="*/ 3392653 w 9596204"/>
              <a:gd name="connsiteY1634" fmla="*/ 1497882 h 7544465"/>
              <a:gd name="connsiteX1635" fmla="*/ 3389791 w 9596204"/>
              <a:gd name="connsiteY1635" fmla="*/ 1485495 h 7544465"/>
              <a:gd name="connsiteX1636" fmla="*/ 3385023 w 9596204"/>
              <a:gd name="connsiteY1636" fmla="*/ 1473106 h 7544465"/>
              <a:gd name="connsiteX1637" fmla="*/ 3376441 w 9596204"/>
              <a:gd name="connsiteY1637" fmla="*/ 1450234 h 7544465"/>
              <a:gd name="connsiteX1638" fmla="*/ 3372624 w 9596204"/>
              <a:gd name="connsiteY1638" fmla="*/ 1442609 h 7544465"/>
              <a:gd name="connsiteX1639" fmla="*/ 3372624 w 9596204"/>
              <a:gd name="connsiteY1639" fmla="*/ 1440704 h 7544465"/>
              <a:gd name="connsiteX1640" fmla="*/ 3372625 w 9596204"/>
              <a:gd name="connsiteY1640" fmla="*/ 1439752 h 7544465"/>
              <a:gd name="connsiteX1641" fmla="*/ 3379302 w 9596204"/>
              <a:gd name="connsiteY1641" fmla="*/ 1431172 h 7544465"/>
              <a:gd name="connsiteX1642" fmla="*/ 3385024 w 9596204"/>
              <a:gd name="connsiteY1642" fmla="*/ 1425458 h 7544465"/>
              <a:gd name="connsiteX1643" fmla="*/ 3390744 w 9596204"/>
              <a:gd name="connsiteY1643" fmla="*/ 1422598 h 7544465"/>
              <a:gd name="connsiteX1644" fmla="*/ 3397418 w 9596204"/>
              <a:gd name="connsiteY1644" fmla="*/ 1419740 h 7544465"/>
              <a:gd name="connsiteX1645" fmla="*/ 3404091 w 9596204"/>
              <a:gd name="connsiteY1645" fmla="*/ 1418786 h 7544465"/>
              <a:gd name="connsiteX1646" fmla="*/ 3410767 w 9596204"/>
              <a:gd name="connsiteY1646" fmla="*/ 1417831 h 7544465"/>
              <a:gd name="connsiteX1647" fmla="*/ 3423163 w 9596204"/>
              <a:gd name="connsiteY1647" fmla="*/ 1419740 h 7544465"/>
              <a:gd name="connsiteX1648" fmla="*/ 3437465 w 9596204"/>
              <a:gd name="connsiteY1648" fmla="*/ 1422598 h 7544465"/>
              <a:gd name="connsiteX1649" fmla="*/ 3449861 w 9596204"/>
              <a:gd name="connsiteY1649" fmla="*/ 1422598 h 7544465"/>
              <a:gd name="connsiteX1650" fmla="*/ 3456535 w 9596204"/>
              <a:gd name="connsiteY1650" fmla="*/ 1422598 h 7544465"/>
              <a:gd name="connsiteX1651" fmla="*/ 3462261 w 9596204"/>
              <a:gd name="connsiteY1651" fmla="*/ 1419740 h 7544465"/>
              <a:gd name="connsiteX1652" fmla="*/ 3467981 w 9596204"/>
              <a:gd name="connsiteY1652" fmla="*/ 1417831 h 7544465"/>
              <a:gd name="connsiteX1653" fmla="*/ 3473699 w 9596204"/>
              <a:gd name="connsiteY1653" fmla="*/ 1413069 h 7544465"/>
              <a:gd name="connsiteX1654" fmla="*/ 3475607 w 9596204"/>
              <a:gd name="connsiteY1654" fmla="*/ 1407351 h 7544465"/>
              <a:gd name="connsiteX1655" fmla="*/ 3478468 w 9596204"/>
              <a:gd name="connsiteY1655" fmla="*/ 1398775 h 7544465"/>
              <a:gd name="connsiteX1656" fmla="*/ 3479421 w 9596204"/>
              <a:gd name="connsiteY1656" fmla="*/ 1388290 h 7544465"/>
              <a:gd name="connsiteX1657" fmla="*/ 3480372 w 9596204"/>
              <a:gd name="connsiteY1657" fmla="*/ 1375901 h 7544465"/>
              <a:gd name="connsiteX1658" fmla="*/ 3482281 w 9596204"/>
              <a:gd name="connsiteY1658" fmla="*/ 1346361 h 7544465"/>
              <a:gd name="connsiteX1659" fmla="*/ 3483236 w 9596204"/>
              <a:gd name="connsiteY1659" fmla="*/ 1330158 h 7544465"/>
              <a:gd name="connsiteX1660" fmla="*/ 3486097 w 9596204"/>
              <a:gd name="connsiteY1660" fmla="*/ 1313959 h 7544465"/>
              <a:gd name="connsiteX1661" fmla="*/ 3488956 w 9596204"/>
              <a:gd name="connsiteY1661" fmla="*/ 1296803 h 7544465"/>
              <a:gd name="connsiteX1662" fmla="*/ 3493724 w 9596204"/>
              <a:gd name="connsiteY1662" fmla="*/ 1280605 h 7544465"/>
              <a:gd name="connsiteX1663" fmla="*/ 3500403 w 9596204"/>
              <a:gd name="connsiteY1663" fmla="*/ 1265355 h 7544465"/>
              <a:gd name="connsiteX1664" fmla="*/ 3508979 w 9596204"/>
              <a:gd name="connsiteY1664" fmla="*/ 1251060 h 7544465"/>
              <a:gd name="connsiteX1665" fmla="*/ 3514701 w 9596204"/>
              <a:gd name="connsiteY1665" fmla="*/ 1244390 h 7544465"/>
              <a:gd name="connsiteX1666" fmla="*/ 3518517 w 9596204"/>
              <a:gd name="connsiteY1666" fmla="*/ 1238671 h 7544465"/>
              <a:gd name="connsiteX1667" fmla="*/ 3525191 w 9596204"/>
              <a:gd name="connsiteY1667" fmla="*/ 1232956 h 7544465"/>
              <a:gd name="connsiteX1668" fmla="*/ 3532817 w 9596204"/>
              <a:gd name="connsiteY1668" fmla="*/ 1227239 h 7544465"/>
              <a:gd name="connsiteX1669" fmla="*/ 3540450 w 9596204"/>
              <a:gd name="connsiteY1669" fmla="*/ 1223425 h 7544465"/>
              <a:gd name="connsiteX1670" fmla="*/ 3548076 w 9596204"/>
              <a:gd name="connsiteY1670" fmla="*/ 1219615 h 7544465"/>
              <a:gd name="connsiteX1671" fmla="*/ 3557610 w 9596204"/>
              <a:gd name="connsiteY1671" fmla="*/ 1215802 h 7544465"/>
              <a:gd name="connsiteX1672" fmla="*/ 4539200 w 9596204"/>
              <a:gd name="connsiteY1672" fmla="*/ 1060779 h 7544465"/>
              <a:gd name="connsiteX1673" fmla="*/ 4543068 w 9596204"/>
              <a:gd name="connsiteY1673" fmla="*/ 1072887 h 7544465"/>
              <a:gd name="connsiteX1674" fmla="*/ 4545970 w 9596204"/>
              <a:gd name="connsiteY1674" fmla="*/ 1085926 h 7544465"/>
              <a:gd name="connsiteX1675" fmla="*/ 4546937 w 9596204"/>
              <a:gd name="connsiteY1675" fmla="*/ 1096173 h 7544465"/>
              <a:gd name="connsiteX1676" fmla="*/ 4545970 w 9596204"/>
              <a:gd name="connsiteY1676" fmla="*/ 1106421 h 7544465"/>
              <a:gd name="connsiteX1677" fmla="*/ 4544036 w 9596204"/>
              <a:gd name="connsiteY1677" fmla="*/ 1116666 h 7544465"/>
              <a:gd name="connsiteX1678" fmla="*/ 4542099 w 9596204"/>
              <a:gd name="connsiteY1678" fmla="*/ 1125978 h 7544465"/>
              <a:gd name="connsiteX1679" fmla="*/ 4535330 w 9596204"/>
              <a:gd name="connsiteY1679" fmla="*/ 1145540 h 7544465"/>
              <a:gd name="connsiteX1680" fmla="*/ 4528563 w 9596204"/>
              <a:gd name="connsiteY1680" fmla="*/ 1164170 h 7544465"/>
              <a:gd name="connsiteX1681" fmla="*/ 4525661 w 9596204"/>
              <a:gd name="connsiteY1681" fmla="*/ 1174414 h 7544465"/>
              <a:gd name="connsiteX1682" fmla="*/ 4523727 w 9596204"/>
              <a:gd name="connsiteY1682" fmla="*/ 1183729 h 7544465"/>
              <a:gd name="connsiteX1683" fmla="*/ 4523726 w 9596204"/>
              <a:gd name="connsiteY1683" fmla="*/ 1193974 h 7544465"/>
              <a:gd name="connsiteX1684" fmla="*/ 4524693 w 9596204"/>
              <a:gd name="connsiteY1684" fmla="*/ 1205153 h 7544465"/>
              <a:gd name="connsiteX1685" fmla="*/ 4527594 w 9596204"/>
              <a:gd name="connsiteY1685" fmla="*/ 1217260 h 7544465"/>
              <a:gd name="connsiteX1686" fmla="*/ 4531466 w 9596204"/>
              <a:gd name="connsiteY1686" fmla="*/ 1229367 h 7544465"/>
              <a:gd name="connsiteX1687" fmla="*/ 4507282 w 9596204"/>
              <a:gd name="connsiteY1687" fmla="*/ 1225642 h 7544465"/>
              <a:gd name="connsiteX1688" fmla="*/ 4496645 w 9596204"/>
              <a:gd name="connsiteY1688" fmla="*/ 1224712 h 7544465"/>
              <a:gd name="connsiteX1689" fmla="*/ 4483103 w 9596204"/>
              <a:gd name="connsiteY1689" fmla="*/ 1224712 h 7544465"/>
              <a:gd name="connsiteX1690" fmla="*/ 4472465 w 9596204"/>
              <a:gd name="connsiteY1690" fmla="*/ 1227504 h 7544465"/>
              <a:gd name="connsiteX1691" fmla="*/ 4459894 w 9596204"/>
              <a:gd name="connsiteY1691" fmla="*/ 1229367 h 7544465"/>
              <a:gd name="connsiteX1692" fmla="*/ 4446352 w 9596204"/>
              <a:gd name="connsiteY1692" fmla="*/ 1234957 h 7544465"/>
              <a:gd name="connsiteX1693" fmla="*/ 4432809 w 9596204"/>
              <a:gd name="connsiteY1693" fmla="*/ 1241478 h 7544465"/>
              <a:gd name="connsiteX1694" fmla="*/ 4436677 w 9596204"/>
              <a:gd name="connsiteY1694" fmla="*/ 1229367 h 7544465"/>
              <a:gd name="connsiteX1695" fmla="*/ 4439582 w 9596204"/>
              <a:gd name="connsiteY1695" fmla="*/ 1216329 h 7544465"/>
              <a:gd name="connsiteX1696" fmla="*/ 4444416 w 9596204"/>
              <a:gd name="connsiteY1696" fmla="*/ 1190248 h 7544465"/>
              <a:gd name="connsiteX1697" fmla="*/ 4450222 w 9596204"/>
              <a:gd name="connsiteY1697" fmla="*/ 1164170 h 7544465"/>
              <a:gd name="connsiteX1698" fmla="*/ 4452153 w 9596204"/>
              <a:gd name="connsiteY1698" fmla="*/ 1152059 h 7544465"/>
              <a:gd name="connsiteX1699" fmla="*/ 4456993 w 9596204"/>
              <a:gd name="connsiteY1699" fmla="*/ 1139952 h 7544465"/>
              <a:gd name="connsiteX1700" fmla="*/ 4461828 w 9596204"/>
              <a:gd name="connsiteY1700" fmla="*/ 1127843 h 7544465"/>
              <a:gd name="connsiteX1701" fmla="*/ 4467626 w 9596204"/>
              <a:gd name="connsiteY1701" fmla="*/ 1115733 h 7544465"/>
              <a:gd name="connsiteX1702" fmla="*/ 4474400 w 9596204"/>
              <a:gd name="connsiteY1702" fmla="*/ 1104554 h 7544465"/>
              <a:gd name="connsiteX1703" fmla="*/ 4483102 w 9596204"/>
              <a:gd name="connsiteY1703" fmla="*/ 1094310 h 7544465"/>
              <a:gd name="connsiteX1704" fmla="*/ 4493745 w 9596204"/>
              <a:gd name="connsiteY1704" fmla="*/ 1084066 h 7544465"/>
              <a:gd name="connsiteX1705" fmla="*/ 4506314 w 9596204"/>
              <a:gd name="connsiteY1705" fmla="*/ 1075681 h 7544465"/>
              <a:gd name="connsiteX1706" fmla="*/ 4521791 w 9596204"/>
              <a:gd name="connsiteY1706" fmla="*/ 1067300 h 7544465"/>
              <a:gd name="connsiteX1707" fmla="*/ 4752286 w 9596204"/>
              <a:gd name="connsiteY1707" fmla="*/ 528191 h 7544465"/>
              <a:gd name="connsiteX1708" fmla="*/ 4759929 w 9596204"/>
              <a:gd name="connsiteY1708" fmla="*/ 539640 h 7544465"/>
              <a:gd name="connsiteX1709" fmla="*/ 4765658 w 9596204"/>
              <a:gd name="connsiteY1709" fmla="*/ 550134 h 7544465"/>
              <a:gd name="connsiteX1710" fmla="*/ 4769476 w 9596204"/>
              <a:gd name="connsiteY1710" fmla="*/ 560626 h 7544465"/>
              <a:gd name="connsiteX1711" fmla="*/ 4770435 w 9596204"/>
              <a:gd name="connsiteY1711" fmla="*/ 569214 h 7544465"/>
              <a:gd name="connsiteX1712" fmla="*/ 4770435 w 9596204"/>
              <a:gd name="connsiteY1712" fmla="*/ 576847 h 7544465"/>
              <a:gd name="connsiteX1713" fmla="*/ 4769476 w 9596204"/>
              <a:gd name="connsiteY1713" fmla="*/ 584476 h 7544465"/>
              <a:gd name="connsiteX1714" fmla="*/ 4765658 w 9596204"/>
              <a:gd name="connsiteY1714" fmla="*/ 591156 h 7544465"/>
              <a:gd name="connsiteX1715" fmla="*/ 4760880 w 9596204"/>
              <a:gd name="connsiteY1715" fmla="*/ 596880 h 7544465"/>
              <a:gd name="connsiteX1716" fmla="*/ 4755151 w 9596204"/>
              <a:gd name="connsiteY1716" fmla="*/ 602605 h 7544465"/>
              <a:gd name="connsiteX1717" fmla="*/ 4748464 w 9596204"/>
              <a:gd name="connsiteY1717" fmla="*/ 608326 h 7544465"/>
              <a:gd name="connsiteX1718" fmla="*/ 4734134 w 9596204"/>
              <a:gd name="connsiteY1718" fmla="*/ 617865 h 7544465"/>
              <a:gd name="connsiteX1719" fmla="*/ 4717896 w 9596204"/>
              <a:gd name="connsiteY1719" fmla="*/ 627407 h 7544465"/>
              <a:gd name="connsiteX1720" fmla="*/ 4700698 w 9596204"/>
              <a:gd name="connsiteY1720" fmla="*/ 635991 h 7544465"/>
              <a:gd name="connsiteX1721" fmla="*/ 4698788 w 9596204"/>
              <a:gd name="connsiteY1721" fmla="*/ 668429 h 7544465"/>
              <a:gd name="connsiteX1722" fmla="*/ 4693057 w 9596204"/>
              <a:gd name="connsiteY1722" fmla="*/ 698955 h 7544465"/>
              <a:gd name="connsiteX1723" fmla="*/ 4687322 w 9596204"/>
              <a:gd name="connsiteY1723" fmla="*/ 729481 h 7544465"/>
              <a:gd name="connsiteX1724" fmla="*/ 4679683 w 9596204"/>
              <a:gd name="connsiteY1724" fmla="*/ 757148 h 7544465"/>
              <a:gd name="connsiteX1725" fmla="*/ 4669175 w 9596204"/>
              <a:gd name="connsiteY1725" fmla="*/ 785769 h 7544465"/>
              <a:gd name="connsiteX1726" fmla="*/ 4656753 w 9596204"/>
              <a:gd name="connsiteY1726" fmla="*/ 813435 h 7544465"/>
              <a:gd name="connsiteX1727" fmla="*/ 4643382 w 9596204"/>
              <a:gd name="connsiteY1727" fmla="*/ 840144 h 7544465"/>
              <a:gd name="connsiteX1728" fmla="*/ 4627140 w 9596204"/>
              <a:gd name="connsiteY1728" fmla="*/ 864949 h 7544465"/>
              <a:gd name="connsiteX1729" fmla="*/ 4609947 w 9596204"/>
              <a:gd name="connsiteY1729" fmla="*/ 889752 h 7544465"/>
              <a:gd name="connsiteX1730" fmla="*/ 4589888 w 9596204"/>
              <a:gd name="connsiteY1730" fmla="*/ 913602 h 7544465"/>
              <a:gd name="connsiteX1731" fmla="*/ 4566956 w 9596204"/>
              <a:gd name="connsiteY1731" fmla="*/ 936495 h 7544465"/>
              <a:gd name="connsiteX1732" fmla="*/ 4543075 w 9596204"/>
              <a:gd name="connsiteY1732" fmla="*/ 959393 h 7544465"/>
              <a:gd name="connsiteX1733" fmla="*/ 4516328 w 9596204"/>
              <a:gd name="connsiteY1733" fmla="*/ 979426 h 7544465"/>
              <a:gd name="connsiteX1734" fmla="*/ 4487668 w 9596204"/>
              <a:gd name="connsiteY1734" fmla="*/ 1000413 h 7544465"/>
              <a:gd name="connsiteX1735" fmla="*/ 4456145 w 9596204"/>
              <a:gd name="connsiteY1735" fmla="*/ 1018538 h 7544465"/>
              <a:gd name="connsiteX1736" fmla="*/ 4421752 w 9596204"/>
              <a:gd name="connsiteY1736" fmla="*/ 1036666 h 7544465"/>
              <a:gd name="connsiteX1737" fmla="*/ 4420797 w 9596204"/>
              <a:gd name="connsiteY1737" fmla="*/ 1009953 h 7544465"/>
              <a:gd name="connsiteX1738" fmla="*/ 4419837 w 9596204"/>
              <a:gd name="connsiteY1738" fmla="*/ 997551 h 7544465"/>
              <a:gd name="connsiteX1739" fmla="*/ 4416977 w 9596204"/>
              <a:gd name="connsiteY1739" fmla="*/ 984194 h 7544465"/>
              <a:gd name="connsiteX1740" fmla="*/ 4414108 w 9596204"/>
              <a:gd name="connsiteY1740" fmla="*/ 970838 h 7544465"/>
              <a:gd name="connsiteX1741" fmla="*/ 4409330 w 9596204"/>
              <a:gd name="connsiteY1741" fmla="*/ 955577 h 7544465"/>
              <a:gd name="connsiteX1742" fmla="*/ 4402646 w 9596204"/>
              <a:gd name="connsiteY1742" fmla="*/ 940311 h 7544465"/>
              <a:gd name="connsiteX1743" fmla="*/ 4393093 w 9596204"/>
              <a:gd name="connsiteY1743" fmla="*/ 924094 h 7544465"/>
              <a:gd name="connsiteX1744" fmla="*/ 4389271 w 9596204"/>
              <a:gd name="connsiteY1744" fmla="*/ 937449 h 7544465"/>
              <a:gd name="connsiteX1745" fmla="*/ 4385450 w 9596204"/>
              <a:gd name="connsiteY1745" fmla="*/ 952712 h 7544465"/>
              <a:gd name="connsiteX1746" fmla="*/ 4384495 w 9596204"/>
              <a:gd name="connsiteY1746" fmla="*/ 967977 h 7544465"/>
              <a:gd name="connsiteX1747" fmla="*/ 4384495 w 9596204"/>
              <a:gd name="connsiteY1747" fmla="*/ 984194 h 7544465"/>
              <a:gd name="connsiteX1748" fmla="*/ 4385450 w 9596204"/>
              <a:gd name="connsiteY1748" fmla="*/ 1015677 h 7544465"/>
              <a:gd name="connsiteX1749" fmla="*/ 4385450 w 9596204"/>
              <a:gd name="connsiteY1749" fmla="*/ 1031894 h 7544465"/>
              <a:gd name="connsiteX1750" fmla="*/ 4385451 w 9596204"/>
              <a:gd name="connsiteY1750" fmla="*/ 1047159 h 7544465"/>
              <a:gd name="connsiteX1751" fmla="*/ 4384497 w 9596204"/>
              <a:gd name="connsiteY1751" fmla="*/ 1063376 h 7544465"/>
              <a:gd name="connsiteX1752" fmla="*/ 4380673 w 9596204"/>
              <a:gd name="connsiteY1752" fmla="*/ 1078641 h 7544465"/>
              <a:gd name="connsiteX1753" fmla="*/ 4376854 w 9596204"/>
              <a:gd name="connsiteY1753" fmla="*/ 1091997 h 7544465"/>
              <a:gd name="connsiteX1754" fmla="*/ 4373033 w 9596204"/>
              <a:gd name="connsiteY1754" fmla="*/ 1098674 h 7544465"/>
              <a:gd name="connsiteX1755" fmla="*/ 4368255 w 9596204"/>
              <a:gd name="connsiteY1755" fmla="*/ 1105352 h 7544465"/>
              <a:gd name="connsiteX1756" fmla="*/ 4364436 w 9596204"/>
              <a:gd name="connsiteY1756" fmla="*/ 1111076 h 7544465"/>
              <a:gd name="connsiteX1757" fmla="*/ 4359662 w 9596204"/>
              <a:gd name="connsiteY1757" fmla="*/ 1117753 h 7544465"/>
              <a:gd name="connsiteX1758" fmla="*/ 4352972 w 9596204"/>
              <a:gd name="connsiteY1758" fmla="*/ 1123476 h 7544465"/>
              <a:gd name="connsiteX1759" fmla="*/ 4346283 w 9596204"/>
              <a:gd name="connsiteY1759" fmla="*/ 1128248 h 7544465"/>
              <a:gd name="connsiteX1760" fmla="*/ 4336730 w 9596204"/>
              <a:gd name="connsiteY1760" fmla="*/ 1133973 h 7544465"/>
              <a:gd name="connsiteX1761" fmla="*/ 4328135 w 9596204"/>
              <a:gd name="connsiteY1761" fmla="*/ 1138740 h 7544465"/>
              <a:gd name="connsiteX1762" fmla="*/ 4317625 w 9596204"/>
              <a:gd name="connsiteY1762" fmla="*/ 1141602 h 7544465"/>
              <a:gd name="connsiteX1763" fmla="*/ 4306158 w 9596204"/>
              <a:gd name="connsiteY1763" fmla="*/ 1146373 h 7544465"/>
              <a:gd name="connsiteX1764" fmla="*/ 4298517 w 9596204"/>
              <a:gd name="connsiteY1764" fmla="*/ 1130157 h 7544465"/>
              <a:gd name="connsiteX1765" fmla="*/ 4289922 w 9596204"/>
              <a:gd name="connsiteY1765" fmla="*/ 1114892 h 7544465"/>
              <a:gd name="connsiteX1766" fmla="*/ 4282278 w 9596204"/>
              <a:gd name="connsiteY1766" fmla="*/ 1100582 h 7544465"/>
              <a:gd name="connsiteX1767" fmla="*/ 4273680 w 9596204"/>
              <a:gd name="connsiteY1767" fmla="*/ 1088181 h 7544465"/>
              <a:gd name="connsiteX1768" fmla="*/ 4265082 w 9596204"/>
              <a:gd name="connsiteY1768" fmla="*/ 1076733 h 7544465"/>
              <a:gd name="connsiteX1769" fmla="*/ 4256487 w 9596204"/>
              <a:gd name="connsiteY1769" fmla="*/ 1068145 h 7544465"/>
              <a:gd name="connsiteX1770" fmla="*/ 4246936 w 9596204"/>
              <a:gd name="connsiteY1770" fmla="*/ 1058608 h 7544465"/>
              <a:gd name="connsiteX1771" fmla="*/ 4237380 w 9596204"/>
              <a:gd name="connsiteY1771" fmla="*/ 1051927 h 7544465"/>
              <a:gd name="connsiteX1772" fmla="*/ 4227825 w 9596204"/>
              <a:gd name="connsiteY1772" fmla="*/ 1047159 h 7544465"/>
              <a:gd name="connsiteX1773" fmla="*/ 4217319 w 9596204"/>
              <a:gd name="connsiteY1773" fmla="*/ 1044298 h 7544465"/>
              <a:gd name="connsiteX1774" fmla="*/ 4205854 w 9596204"/>
              <a:gd name="connsiteY1774" fmla="*/ 1043343 h 7544465"/>
              <a:gd name="connsiteX1775" fmla="*/ 4196302 w 9596204"/>
              <a:gd name="connsiteY1775" fmla="*/ 1043343 h 7544465"/>
              <a:gd name="connsiteX1776" fmla="*/ 4184838 w 9596204"/>
              <a:gd name="connsiteY1776" fmla="*/ 1045250 h 7544465"/>
              <a:gd name="connsiteX1777" fmla="*/ 4173378 w 9596204"/>
              <a:gd name="connsiteY1777" fmla="*/ 1050020 h 7544465"/>
              <a:gd name="connsiteX1778" fmla="*/ 4161911 w 9596204"/>
              <a:gd name="connsiteY1778" fmla="*/ 1056699 h 7544465"/>
              <a:gd name="connsiteX1779" fmla="*/ 4149493 w 9596204"/>
              <a:gd name="connsiteY1779" fmla="*/ 1064331 h 7544465"/>
              <a:gd name="connsiteX1780" fmla="*/ 4142806 w 9596204"/>
              <a:gd name="connsiteY1780" fmla="*/ 1046204 h 7544465"/>
              <a:gd name="connsiteX1781" fmla="*/ 4137073 w 9596204"/>
              <a:gd name="connsiteY1781" fmla="*/ 1029034 h 7544465"/>
              <a:gd name="connsiteX1782" fmla="*/ 4132295 w 9596204"/>
              <a:gd name="connsiteY1782" fmla="*/ 1012816 h 7544465"/>
              <a:gd name="connsiteX1783" fmla="*/ 4130387 w 9596204"/>
              <a:gd name="connsiteY1783" fmla="*/ 996597 h 7544465"/>
              <a:gd name="connsiteX1784" fmla="*/ 4128475 w 9596204"/>
              <a:gd name="connsiteY1784" fmla="*/ 983242 h 7544465"/>
              <a:gd name="connsiteX1785" fmla="*/ 4128475 w 9596204"/>
              <a:gd name="connsiteY1785" fmla="*/ 967977 h 7544465"/>
              <a:gd name="connsiteX1786" fmla="*/ 4129433 w 9596204"/>
              <a:gd name="connsiteY1786" fmla="*/ 955577 h 7544465"/>
              <a:gd name="connsiteX1787" fmla="*/ 4130387 w 9596204"/>
              <a:gd name="connsiteY1787" fmla="*/ 943175 h 7544465"/>
              <a:gd name="connsiteX1788" fmla="*/ 4133251 w 9596204"/>
              <a:gd name="connsiteY1788" fmla="*/ 931727 h 7544465"/>
              <a:gd name="connsiteX1789" fmla="*/ 4137073 w 9596204"/>
              <a:gd name="connsiteY1789" fmla="*/ 920278 h 7544465"/>
              <a:gd name="connsiteX1790" fmla="*/ 4142805 w 9596204"/>
              <a:gd name="connsiteY1790" fmla="*/ 910738 h 7544465"/>
              <a:gd name="connsiteX1791" fmla="*/ 4148538 w 9596204"/>
              <a:gd name="connsiteY1791" fmla="*/ 901201 h 7544465"/>
              <a:gd name="connsiteX1792" fmla="*/ 4154266 w 9596204"/>
              <a:gd name="connsiteY1792" fmla="*/ 891660 h 7544465"/>
              <a:gd name="connsiteX1793" fmla="*/ 4161912 w 9596204"/>
              <a:gd name="connsiteY1793" fmla="*/ 883075 h 7544465"/>
              <a:gd name="connsiteX1794" fmla="*/ 4178150 w 9596204"/>
              <a:gd name="connsiteY1794" fmla="*/ 865903 h 7544465"/>
              <a:gd name="connsiteX1795" fmla="*/ 4196302 w 9596204"/>
              <a:gd name="connsiteY1795" fmla="*/ 851593 h 7544465"/>
              <a:gd name="connsiteX1796" fmla="*/ 4215408 w 9596204"/>
              <a:gd name="connsiteY1796" fmla="*/ 837284 h 7544465"/>
              <a:gd name="connsiteX1797" fmla="*/ 4256487 w 9596204"/>
              <a:gd name="connsiteY1797" fmla="*/ 809618 h 7544465"/>
              <a:gd name="connsiteX1798" fmla="*/ 4276549 w 9596204"/>
              <a:gd name="connsiteY1798" fmla="*/ 795307 h 7544465"/>
              <a:gd name="connsiteX1799" fmla="*/ 4295650 w 9596204"/>
              <a:gd name="connsiteY1799" fmla="*/ 780044 h 7544465"/>
              <a:gd name="connsiteX1800" fmla="*/ 4313806 w 9596204"/>
              <a:gd name="connsiteY1800" fmla="*/ 763828 h 7544465"/>
              <a:gd name="connsiteX1801" fmla="*/ 4323357 w 9596204"/>
              <a:gd name="connsiteY1801" fmla="*/ 755239 h 7544465"/>
              <a:gd name="connsiteX1802" fmla="*/ 4330044 w 9596204"/>
              <a:gd name="connsiteY1802" fmla="*/ 745699 h 7544465"/>
              <a:gd name="connsiteX1803" fmla="*/ 4338642 w 9596204"/>
              <a:gd name="connsiteY1803" fmla="*/ 761919 h 7544465"/>
              <a:gd name="connsiteX1804" fmla="*/ 4344374 w 9596204"/>
              <a:gd name="connsiteY1804" fmla="*/ 775272 h 7544465"/>
              <a:gd name="connsiteX1805" fmla="*/ 4349150 w 9596204"/>
              <a:gd name="connsiteY1805" fmla="*/ 787676 h 7544465"/>
              <a:gd name="connsiteX1806" fmla="*/ 4352972 w 9596204"/>
              <a:gd name="connsiteY1806" fmla="*/ 798170 h 7544465"/>
              <a:gd name="connsiteX1807" fmla="*/ 4353927 w 9596204"/>
              <a:gd name="connsiteY1807" fmla="*/ 807710 h 7544465"/>
              <a:gd name="connsiteX1808" fmla="*/ 4354882 w 9596204"/>
              <a:gd name="connsiteY1808" fmla="*/ 815342 h 7544465"/>
              <a:gd name="connsiteX1809" fmla="*/ 4354883 w 9596204"/>
              <a:gd name="connsiteY1809" fmla="*/ 828696 h 7544465"/>
              <a:gd name="connsiteX1810" fmla="*/ 4355838 w 9596204"/>
              <a:gd name="connsiteY1810" fmla="*/ 835376 h 7544465"/>
              <a:gd name="connsiteX1811" fmla="*/ 4356792 w 9596204"/>
              <a:gd name="connsiteY1811" fmla="*/ 841101 h 7544465"/>
              <a:gd name="connsiteX1812" fmla="*/ 4360615 w 9596204"/>
              <a:gd name="connsiteY1812" fmla="*/ 845869 h 7544465"/>
              <a:gd name="connsiteX1813" fmla="*/ 4364434 w 9596204"/>
              <a:gd name="connsiteY1813" fmla="*/ 851593 h 7544465"/>
              <a:gd name="connsiteX1814" fmla="*/ 4371124 w 9596204"/>
              <a:gd name="connsiteY1814" fmla="*/ 857318 h 7544465"/>
              <a:gd name="connsiteX1815" fmla="*/ 4378762 w 9596204"/>
              <a:gd name="connsiteY1815" fmla="*/ 863039 h 7544465"/>
              <a:gd name="connsiteX1816" fmla="*/ 4389270 w 9596204"/>
              <a:gd name="connsiteY1816" fmla="*/ 869719 h 7544465"/>
              <a:gd name="connsiteX1817" fmla="*/ 4403601 w 9596204"/>
              <a:gd name="connsiteY1817" fmla="*/ 877351 h 7544465"/>
              <a:gd name="connsiteX1818" fmla="*/ 4408379 w 9596204"/>
              <a:gd name="connsiteY1818" fmla="*/ 869719 h 7544465"/>
              <a:gd name="connsiteX1819" fmla="*/ 4411242 w 9596204"/>
              <a:gd name="connsiteY1819" fmla="*/ 862086 h 7544465"/>
              <a:gd name="connsiteX1820" fmla="*/ 4414108 w 9596204"/>
              <a:gd name="connsiteY1820" fmla="*/ 852546 h 7544465"/>
              <a:gd name="connsiteX1821" fmla="*/ 4415069 w 9596204"/>
              <a:gd name="connsiteY1821" fmla="*/ 843960 h 7544465"/>
              <a:gd name="connsiteX1822" fmla="*/ 4414107 w 9596204"/>
              <a:gd name="connsiteY1822" fmla="*/ 823927 h 7544465"/>
              <a:gd name="connsiteX1823" fmla="*/ 4414107 w 9596204"/>
              <a:gd name="connsiteY1823" fmla="*/ 803895 h 7544465"/>
              <a:gd name="connsiteX1824" fmla="*/ 4414108 w 9596204"/>
              <a:gd name="connsiteY1824" fmla="*/ 795307 h 7544465"/>
              <a:gd name="connsiteX1825" fmla="*/ 4416019 w 9596204"/>
              <a:gd name="connsiteY1825" fmla="*/ 785769 h 7544465"/>
              <a:gd name="connsiteX1826" fmla="*/ 4419839 w 9596204"/>
              <a:gd name="connsiteY1826" fmla="*/ 778136 h 7544465"/>
              <a:gd name="connsiteX1827" fmla="*/ 4425572 w 9596204"/>
              <a:gd name="connsiteY1827" fmla="*/ 771456 h 7544465"/>
              <a:gd name="connsiteX1828" fmla="*/ 4434169 w 9596204"/>
              <a:gd name="connsiteY1828" fmla="*/ 763827 h 7544465"/>
              <a:gd name="connsiteX1829" fmla="*/ 4445635 w 9596204"/>
              <a:gd name="connsiteY1829" fmla="*/ 760010 h 7544465"/>
              <a:gd name="connsiteX1830" fmla="*/ 4460917 w 9596204"/>
              <a:gd name="connsiteY1830" fmla="*/ 755239 h 7544465"/>
              <a:gd name="connsiteX1831" fmla="*/ 4479073 w 9596204"/>
              <a:gd name="connsiteY1831" fmla="*/ 753331 h 7544465"/>
              <a:gd name="connsiteX1832" fmla="*/ 4480026 w 9596204"/>
              <a:gd name="connsiteY1832" fmla="*/ 760011 h 7544465"/>
              <a:gd name="connsiteX1833" fmla="*/ 4480025 w 9596204"/>
              <a:gd name="connsiteY1833" fmla="*/ 766688 h 7544465"/>
              <a:gd name="connsiteX1834" fmla="*/ 4479071 w 9596204"/>
              <a:gd name="connsiteY1834" fmla="*/ 772412 h 7544465"/>
              <a:gd name="connsiteX1835" fmla="*/ 4477159 w 9596204"/>
              <a:gd name="connsiteY1835" fmla="*/ 778136 h 7544465"/>
              <a:gd name="connsiteX1836" fmla="*/ 4470473 w 9596204"/>
              <a:gd name="connsiteY1836" fmla="*/ 789585 h 7544465"/>
              <a:gd name="connsiteX1837" fmla="*/ 4463784 w 9596204"/>
              <a:gd name="connsiteY1837" fmla="*/ 799122 h 7544465"/>
              <a:gd name="connsiteX1838" fmla="*/ 4457097 w 9596204"/>
              <a:gd name="connsiteY1838" fmla="*/ 809618 h 7544465"/>
              <a:gd name="connsiteX1839" fmla="*/ 4455187 w 9596204"/>
              <a:gd name="connsiteY1839" fmla="*/ 814387 h 7544465"/>
              <a:gd name="connsiteX1840" fmla="*/ 4453279 w 9596204"/>
              <a:gd name="connsiteY1840" fmla="*/ 820112 h 7544465"/>
              <a:gd name="connsiteX1841" fmla="*/ 4452321 w 9596204"/>
              <a:gd name="connsiteY1841" fmla="*/ 826788 h 7544465"/>
              <a:gd name="connsiteX1842" fmla="*/ 4452321 w 9596204"/>
              <a:gd name="connsiteY1842" fmla="*/ 833467 h 7544465"/>
              <a:gd name="connsiteX1843" fmla="*/ 4455189 w 9596204"/>
              <a:gd name="connsiteY1843" fmla="*/ 840144 h 7544465"/>
              <a:gd name="connsiteX1844" fmla="*/ 4458055 w 9596204"/>
              <a:gd name="connsiteY1844" fmla="*/ 847777 h 7544465"/>
              <a:gd name="connsiteX1845" fmla="*/ 4462831 w 9596204"/>
              <a:gd name="connsiteY1845" fmla="*/ 853502 h 7544465"/>
              <a:gd name="connsiteX1846" fmla="*/ 4467607 w 9596204"/>
              <a:gd name="connsiteY1846" fmla="*/ 859225 h 7544465"/>
              <a:gd name="connsiteX1847" fmla="*/ 4471425 w 9596204"/>
              <a:gd name="connsiteY1847" fmla="*/ 863039 h 7544465"/>
              <a:gd name="connsiteX1848" fmla="*/ 4476205 w 9596204"/>
              <a:gd name="connsiteY1848" fmla="*/ 865903 h 7544465"/>
              <a:gd name="connsiteX1849" fmla="*/ 4480983 w 9596204"/>
              <a:gd name="connsiteY1849" fmla="*/ 868763 h 7544465"/>
              <a:gd name="connsiteX1850" fmla="*/ 4486713 w 9596204"/>
              <a:gd name="connsiteY1850" fmla="*/ 869719 h 7544465"/>
              <a:gd name="connsiteX1851" fmla="*/ 4491491 w 9596204"/>
              <a:gd name="connsiteY1851" fmla="*/ 869719 h 7544465"/>
              <a:gd name="connsiteX1852" fmla="*/ 4497223 w 9596204"/>
              <a:gd name="connsiteY1852" fmla="*/ 869719 h 7544465"/>
              <a:gd name="connsiteX1853" fmla="*/ 4507730 w 9596204"/>
              <a:gd name="connsiteY1853" fmla="*/ 867810 h 7544465"/>
              <a:gd name="connsiteX1854" fmla="*/ 4519191 w 9596204"/>
              <a:gd name="connsiteY1854" fmla="*/ 863994 h 7544465"/>
              <a:gd name="connsiteX1855" fmla="*/ 4531610 w 9596204"/>
              <a:gd name="connsiteY1855" fmla="*/ 857318 h 7544465"/>
              <a:gd name="connsiteX1856" fmla="*/ 4544031 w 9596204"/>
              <a:gd name="connsiteY1856" fmla="*/ 849685 h 7544465"/>
              <a:gd name="connsiteX1857" fmla="*/ 4569825 w 9596204"/>
              <a:gd name="connsiteY1857" fmla="*/ 832513 h 7544465"/>
              <a:gd name="connsiteX1858" fmla="*/ 4594661 w 9596204"/>
              <a:gd name="connsiteY1858" fmla="*/ 815342 h 7544465"/>
              <a:gd name="connsiteX1859" fmla="*/ 4607080 w 9596204"/>
              <a:gd name="connsiteY1859" fmla="*/ 807710 h 7544465"/>
              <a:gd name="connsiteX1860" fmla="*/ 4618544 w 9596204"/>
              <a:gd name="connsiteY1860" fmla="*/ 801986 h 7544465"/>
              <a:gd name="connsiteX1861" fmla="*/ 4630963 w 9596204"/>
              <a:gd name="connsiteY1861" fmla="*/ 797214 h 7544465"/>
              <a:gd name="connsiteX1862" fmla="*/ 4642425 w 9596204"/>
              <a:gd name="connsiteY1862" fmla="*/ 793398 h 7544465"/>
              <a:gd name="connsiteX1863" fmla="*/ 4638606 w 9596204"/>
              <a:gd name="connsiteY1863" fmla="*/ 789585 h 7544465"/>
              <a:gd name="connsiteX1864" fmla="*/ 4633826 w 9596204"/>
              <a:gd name="connsiteY1864" fmla="*/ 784813 h 7544465"/>
              <a:gd name="connsiteX1865" fmla="*/ 4630962 w 9596204"/>
              <a:gd name="connsiteY1865" fmla="*/ 780997 h 7544465"/>
              <a:gd name="connsiteX1866" fmla="*/ 4626184 w 9596204"/>
              <a:gd name="connsiteY1866" fmla="*/ 780044 h 7544465"/>
              <a:gd name="connsiteX1867" fmla="*/ 4621409 w 9596204"/>
              <a:gd name="connsiteY1867" fmla="*/ 778136 h 7544465"/>
              <a:gd name="connsiteX1868" fmla="*/ 4616633 w 9596204"/>
              <a:gd name="connsiteY1868" fmla="*/ 778136 h 7544465"/>
              <a:gd name="connsiteX1869" fmla="*/ 4608036 w 9596204"/>
              <a:gd name="connsiteY1869" fmla="*/ 779088 h 7544465"/>
              <a:gd name="connsiteX1870" fmla="*/ 4598480 w 9596204"/>
              <a:gd name="connsiteY1870" fmla="*/ 780997 h 7544465"/>
              <a:gd name="connsiteX1871" fmla="*/ 4588927 w 9596204"/>
              <a:gd name="connsiteY1871" fmla="*/ 784812 h 7544465"/>
              <a:gd name="connsiteX1872" fmla="*/ 4578421 w 9596204"/>
              <a:gd name="connsiteY1872" fmla="*/ 787676 h 7544465"/>
              <a:gd name="connsiteX1873" fmla="*/ 4569825 w 9596204"/>
              <a:gd name="connsiteY1873" fmla="*/ 790537 h 7544465"/>
              <a:gd name="connsiteX1874" fmla="*/ 4557404 w 9596204"/>
              <a:gd name="connsiteY1874" fmla="*/ 772411 h 7544465"/>
              <a:gd name="connsiteX1875" fmla="*/ 4548804 w 9596204"/>
              <a:gd name="connsiteY1875" fmla="*/ 754287 h 7544465"/>
              <a:gd name="connsiteX1876" fmla="*/ 4542122 w 9596204"/>
              <a:gd name="connsiteY1876" fmla="*/ 737114 h 7544465"/>
              <a:gd name="connsiteX1877" fmla="*/ 4537343 w 9596204"/>
              <a:gd name="connsiteY1877" fmla="*/ 720897 h 7544465"/>
              <a:gd name="connsiteX1878" fmla="*/ 4531610 w 9596204"/>
              <a:gd name="connsiteY1878" fmla="*/ 693231 h 7544465"/>
              <a:gd name="connsiteX1879" fmla="*/ 4528746 w 9596204"/>
              <a:gd name="connsiteY1879" fmla="*/ 681782 h 7544465"/>
              <a:gd name="connsiteX1880" fmla="*/ 4525880 w 9596204"/>
              <a:gd name="connsiteY1880" fmla="*/ 671290 h 7544465"/>
              <a:gd name="connsiteX1881" fmla="*/ 4523970 w 9596204"/>
              <a:gd name="connsiteY1881" fmla="*/ 662704 h 7544465"/>
              <a:gd name="connsiteX1882" fmla="*/ 4519191 w 9596204"/>
              <a:gd name="connsiteY1882" fmla="*/ 657933 h 7544465"/>
              <a:gd name="connsiteX1883" fmla="*/ 4516327 w 9596204"/>
              <a:gd name="connsiteY1883" fmla="*/ 655071 h 7544465"/>
              <a:gd name="connsiteX1884" fmla="*/ 4513460 w 9596204"/>
              <a:gd name="connsiteY1884" fmla="*/ 654116 h 7544465"/>
              <a:gd name="connsiteX1885" fmla="*/ 4509639 w 9596204"/>
              <a:gd name="connsiteY1885" fmla="*/ 653164 h 7544465"/>
              <a:gd name="connsiteX1886" fmla="*/ 4505819 w 9596204"/>
              <a:gd name="connsiteY1886" fmla="*/ 654116 h 7544465"/>
              <a:gd name="connsiteX1887" fmla="*/ 4494354 w 9596204"/>
              <a:gd name="connsiteY1887" fmla="*/ 656980 h 7544465"/>
              <a:gd name="connsiteX1888" fmla="*/ 4480981 w 9596204"/>
              <a:gd name="connsiteY1888" fmla="*/ 663656 h 7544465"/>
              <a:gd name="connsiteX1889" fmla="*/ 4463784 w 9596204"/>
              <a:gd name="connsiteY1889" fmla="*/ 673197 h 7544465"/>
              <a:gd name="connsiteX1890" fmla="*/ 4442768 w 9596204"/>
              <a:gd name="connsiteY1890" fmla="*/ 687507 h 7544465"/>
              <a:gd name="connsiteX1891" fmla="*/ 4445637 w 9596204"/>
              <a:gd name="connsiteY1891" fmla="*/ 666520 h 7544465"/>
              <a:gd name="connsiteX1892" fmla="*/ 4449456 w 9596204"/>
              <a:gd name="connsiteY1892" fmla="*/ 648394 h 7544465"/>
              <a:gd name="connsiteX1893" fmla="*/ 4453277 w 9596204"/>
              <a:gd name="connsiteY1893" fmla="*/ 634084 h 7544465"/>
              <a:gd name="connsiteX1894" fmla="*/ 4459012 w 9596204"/>
              <a:gd name="connsiteY1894" fmla="*/ 621682 h 7544465"/>
              <a:gd name="connsiteX1895" fmla="*/ 4464743 w 9596204"/>
              <a:gd name="connsiteY1895" fmla="*/ 611188 h 7544465"/>
              <a:gd name="connsiteX1896" fmla="*/ 4471426 w 9596204"/>
              <a:gd name="connsiteY1896" fmla="*/ 602605 h 7544465"/>
              <a:gd name="connsiteX1897" fmla="*/ 4480025 w 9596204"/>
              <a:gd name="connsiteY1897" fmla="*/ 594971 h 7544465"/>
              <a:gd name="connsiteX1898" fmla="*/ 4487668 w 9596204"/>
              <a:gd name="connsiteY1898" fmla="*/ 591156 h 7544465"/>
              <a:gd name="connsiteX1899" fmla="*/ 4497222 w 9596204"/>
              <a:gd name="connsiteY1899" fmla="*/ 586383 h 7544465"/>
              <a:gd name="connsiteX1900" fmla="*/ 4507730 w 9596204"/>
              <a:gd name="connsiteY1900" fmla="*/ 582568 h 7544465"/>
              <a:gd name="connsiteX1901" fmla="*/ 4531610 w 9596204"/>
              <a:gd name="connsiteY1901" fmla="*/ 578754 h 7544465"/>
              <a:gd name="connsiteX1902" fmla="*/ 4560270 w 9596204"/>
              <a:gd name="connsiteY1902" fmla="*/ 573030 h 7544465"/>
              <a:gd name="connsiteX1903" fmla="*/ 4594662 w 9596204"/>
              <a:gd name="connsiteY1903" fmla="*/ 566351 h 7544465"/>
              <a:gd name="connsiteX1904" fmla="*/ 4597524 w 9596204"/>
              <a:gd name="connsiteY1904" fmla="*/ 566351 h 7544465"/>
              <a:gd name="connsiteX1905" fmla="*/ 4600393 w 9596204"/>
              <a:gd name="connsiteY1905" fmla="*/ 567305 h 7544465"/>
              <a:gd name="connsiteX1906" fmla="*/ 4600394 w 9596204"/>
              <a:gd name="connsiteY1906" fmla="*/ 570167 h 7544465"/>
              <a:gd name="connsiteX1907" fmla="*/ 4598479 w 9596204"/>
              <a:gd name="connsiteY1907" fmla="*/ 574939 h 7544465"/>
              <a:gd name="connsiteX1908" fmla="*/ 4593704 w 9596204"/>
              <a:gd name="connsiteY1908" fmla="*/ 586383 h 7544465"/>
              <a:gd name="connsiteX1909" fmla="*/ 4584152 w 9596204"/>
              <a:gd name="connsiteY1909" fmla="*/ 599741 h 7544465"/>
              <a:gd name="connsiteX1910" fmla="*/ 4575552 w 9596204"/>
              <a:gd name="connsiteY1910" fmla="*/ 612142 h 7544465"/>
              <a:gd name="connsiteX1911" fmla="*/ 4566002 w 9596204"/>
              <a:gd name="connsiteY1911" fmla="*/ 623590 h 7544465"/>
              <a:gd name="connsiteX1912" fmla="*/ 4558360 w 9596204"/>
              <a:gd name="connsiteY1912" fmla="*/ 629314 h 7544465"/>
              <a:gd name="connsiteX1913" fmla="*/ 4555492 w 9596204"/>
              <a:gd name="connsiteY1913" fmla="*/ 629314 h 7544465"/>
              <a:gd name="connsiteX1914" fmla="*/ 4554540 w 9596204"/>
              <a:gd name="connsiteY1914" fmla="*/ 628359 h 7544465"/>
              <a:gd name="connsiteX1915" fmla="*/ 4555492 w 9596204"/>
              <a:gd name="connsiteY1915" fmla="*/ 631223 h 7544465"/>
              <a:gd name="connsiteX1916" fmla="*/ 4558358 w 9596204"/>
              <a:gd name="connsiteY1916" fmla="*/ 634083 h 7544465"/>
              <a:gd name="connsiteX1917" fmla="*/ 4560270 w 9596204"/>
              <a:gd name="connsiteY1917" fmla="*/ 635038 h 7544465"/>
              <a:gd name="connsiteX1918" fmla="*/ 4564090 w 9596204"/>
              <a:gd name="connsiteY1918" fmla="*/ 635039 h 7544465"/>
              <a:gd name="connsiteX1919" fmla="*/ 4571734 w 9596204"/>
              <a:gd name="connsiteY1919" fmla="*/ 634084 h 7544465"/>
              <a:gd name="connsiteX1920" fmla="*/ 4582241 w 9596204"/>
              <a:gd name="connsiteY1920" fmla="*/ 629314 h 7544465"/>
              <a:gd name="connsiteX1921" fmla="*/ 4594664 w 9596204"/>
              <a:gd name="connsiteY1921" fmla="*/ 622637 h 7544465"/>
              <a:gd name="connsiteX1922" fmla="*/ 4608991 w 9596204"/>
              <a:gd name="connsiteY1922" fmla="*/ 613097 h 7544465"/>
              <a:gd name="connsiteX1923" fmla="*/ 4639559 w 9596204"/>
              <a:gd name="connsiteY1923" fmla="*/ 593064 h 7544465"/>
              <a:gd name="connsiteX1924" fmla="*/ 4672994 w 9596204"/>
              <a:gd name="connsiteY1924" fmla="*/ 572075 h 7544465"/>
              <a:gd name="connsiteX1925" fmla="*/ 4704521 w 9596204"/>
              <a:gd name="connsiteY1925" fmla="*/ 550134 h 7544465"/>
              <a:gd name="connsiteX1926" fmla="*/ 4717895 w 9596204"/>
              <a:gd name="connsiteY1926" fmla="*/ 542500 h 7544465"/>
              <a:gd name="connsiteX1927" fmla="*/ 4731269 w 9596204"/>
              <a:gd name="connsiteY1927" fmla="*/ 535824 h 7544465"/>
              <a:gd name="connsiteX1928" fmla="*/ 4742733 w 9596204"/>
              <a:gd name="connsiteY1928" fmla="*/ 531052 h 7544465"/>
              <a:gd name="connsiteX1929" fmla="*/ 5179690 w 9596204"/>
              <a:gd name="connsiteY1929" fmla="*/ 496770 h 7544465"/>
              <a:gd name="connsiteX1930" fmla="*/ 5178741 w 9596204"/>
              <a:gd name="connsiteY1930" fmla="*/ 512918 h 7544465"/>
              <a:gd name="connsiteX1931" fmla="*/ 5177790 w 9596204"/>
              <a:gd name="connsiteY1931" fmla="*/ 528117 h 7544465"/>
              <a:gd name="connsiteX1932" fmla="*/ 5174004 w 9596204"/>
              <a:gd name="connsiteY1932" fmla="*/ 544267 h 7544465"/>
              <a:gd name="connsiteX1933" fmla="*/ 5171161 w 9596204"/>
              <a:gd name="connsiteY1933" fmla="*/ 558517 h 7544465"/>
              <a:gd name="connsiteX1934" fmla="*/ 5167375 w 9596204"/>
              <a:gd name="connsiteY1934" fmla="*/ 572767 h 7544465"/>
              <a:gd name="connsiteX1935" fmla="*/ 5161693 w 9596204"/>
              <a:gd name="connsiteY1935" fmla="*/ 586064 h 7544465"/>
              <a:gd name="connsiteX1936" fmla="*/ 5156010 w 9596204"/>
              <a:gd name="connsiteY1936" fmla="*/ 598413 h 7544465"/>
              <a:gd name="connsiteX1937" fmla="*/ 5151275 w 9596204"/>
              <a:gd name="connsiteY1937" fmla="*/ 609814 h 7544465"/>
              <a:gd name="connsiteX1938" fmla="*/ 5142749 w 9596204"/>
              <a:gd name="connsiteY1938" fmla="*/ 621212 h 7544465"/>
              <a:gd name="connsiteX1939" fmla="*/ 5136122 w 9596204"/>
              <a:gd name="connsiteY1939" fmla="*/ 631662 h 7544465"/>
              <a:gd name="connsiteX1940" fmla="*/ 5127595 w 9596204"/>
              <a:gd name="connsiteY1940" fmla="*/ 642110 h 7544465"/>
              <a:gd name="connsiteX1941" fmla="*/ 5118124 w 9596204"/>
              <a:gd name="connsiteY1941" fmla="*/ 651609 h 7544465"/>
              <a:gd name="connsiteX1942" fmla="*/ 5109606 w 9596204"/>
              <a:gd name="connsiteY1942" fmla="*/ 659210 h 7544465"/>
              <a:gd name="connsiteX1943" fmla="*/ 5099183 w 9596204"/>
              <a:gd name="connsiteY1943" fmla="*/ 666808 h 7544465"/>
              <a:gd name="connsiteX1944" fmla="*/ 5088769 w 9596204"/>
              <a:gd name="connsiteY1944" fmla="*/ 675360 h 7544465"/>
              <a:gd name="connsiteX1945" fmla="*/ 5077401 w 9596204"/>
              <a:gd name="connsiteY1945" fmla="*/ 681058 h 7544465"/>
              <a:gd name="connsiteX1946" fmla="*/ 5066038 w 9596204"/>
              <a:gd name="connsiteY1946" fmla="*/ 686758 h 7544465"/>
              <a:gd name="connsiteX1947" fmla="*/ 5053725 w 9596204"/>
              <a:gd name="connsiteY1947" fmla="*/ 691509 h 7544465"/>
              <a:gd name="connsiteX1948" fmla="*/ 5041414 w 9596204"/>
              <a:gd name="connsiteY1948" fmla="*/ 696257 h 7544465"/>
              <a:gd name="connsiteX1949" fmla="*/ 5029097 w 9596204"/>
              <a:gd name="connsiteY1949" fmla="*/ 700058 h 7544465"/>
              <a:gd name="connsiteX1950" fmla="*/ 5016789 w 9596204"/>
              <a:gd name="connsiteY1950" fmla="*/ 701957 h 7544465"/>
              <a:gd name="connsiteX1951" fmla="*/ 5003528 w 9596204"/>
              <a:gd name="connsiteY1951" fmla="*/ 704808 h 7544465"/>
              <a:gd name="connsiteX1952" fmla="*/ 4990271 w 9596204"/>
              <a:gd name="connsiteY1952" fmla="*/ 705758 h 7544465"/>
              <a:gd name="connsiteX1953" fmla="*/ 4976063 w 9596204"/>
              <a:gd name="connsiteY1953" fmla="*/ 706707 h 7544465"/>
              <a:gd name="connsiteX1954" fmla="*/ 4961856 w 9596204"/>
              <a:gd name="connsiteY1954" fmla="*/ 706707 h 7544465"/>
              <a:gd name="connsiteX1955" fmla="*/ 4948597 w 9596204"/>
              <a:gd name="connsiteY1955" fmla="*/ 705757 h 7544465"/>
              <a:gd name="connsiteX1956" fmla="*/ 4933447 w 9596204"/>
              <a:gd name="connsiteY1956" fmla="*/ 702906 h 7544465"/>
              <a:gd name="connsiteX1957" fmla="*/ 4920187 w 9596204"/>
              <a:gd name="connsiteY1957" fmla="*/ 701007 h 7544465"/>
              <a:gd name="connsiteX1958" fmla="*/ 4905978 w 9596204"/>
              <a:gd name="connsiteY1958" fmla="*/ 697209 h 7544465"/>
              <a:gd name="connsiteX1959" fmla="*/ 4890828 w 9596204"/>
              <a:gd name="connsiteY1959" fmla="*/ 694357 h 7544465"/>
              <a:gd name="connsiteX1960" fmla="*/ 4876618 w 9596204"/>
              <a:gd name="connsiteY1960" fmla="*/ 688657 h 7544465"/>
              <a:gd name="connsiteX1961" fmla="*/ 4861467 w 9596204"/>
              <a:gd name="connsiteY1961" fmla="*/ 682960 h 7544465"/>
              <a:gd name="connsiteX1962" fmla="*/ 4869991 w 9596204"/>
              <a:gd name="connsiteY1962" fmla="*/ 697209 h 7544465"/>
              <a:gd name="connsiteX1963" fmla="*/ 4878516 w 9596204"/>
              <a:gd name="connsiteY1963" fmla="*/ 709556 h 7544465"/>
              <a:gd name="connsiteX1964" fmla="*/ 4887982 w 9596204"/>
              <a:gd name="connsiteY1964" fmla="*/ 720956 h 7544465"/>
              <a:gd name="connsiteX1965" fmla="*/ 4895561 w 9596204"/>
              <a:gd name="connsiteY1965" fmla="*/ 731404 h 7544465"/>
              <a:gd name="connsiteX1966" fmla="*/ 4912607 w 9596204"/>
              <a:gd name="connsiteY1966" fmla="*/ 748505 h 7544465"/>
              <a:gd name="connsiteX1967" fmla="*/ 4925869 w 9596204"/>
              <a:gd name="connsiteY1967" fmla="*/ 763705 h 7544465"/>
              <a:gd name="connsiteX1968" fmla="*/ 4932497 w 9596204"/>
              <a:gd name="connsiteY1968" fmla="*/ 772254 h 7544465"/>
              <a:gd name="connsiteX1969" fmla="*/ 4938183 w 9596204"/>
              <a:gd name="connsiteY1969" fmla="*/ 780803 h 7544465"/>
              <a:gd name="connsiteX1970" fmla="*/ 4941969 w 9596204"/>
              <a:gd name="connsiteY1970" fmla="*/ 789351 h 7544465"/>
              <a:gd name="connsiteX1971" fmla="*/ 4944812 w 9596204"/>
              <a:gd name="connsiteY1971" fmla="*/ 798850 h 7544465"/>
              <a:gd name="connsiteX1972" fmla="*/ 4947652 w 9596204"/>
              <a:gd name="connsiteY1972" fmla="*/ 809301 h 7544465"/>
              <a:gd name="connsiteX1973" fmla="*/ 4947651 w 9596204"/>
              <a:gd name="connsiteY1973" fmla="*/ 821648 h 7544465"/>
              <a:gd name="connsiteX1974" fmla="*/ 4945757 w 9596204"/>
              <a:gd name="connsiteY1974" fmla="*/ 834947 h 7544465"/>
              <a:gd name="connsiteX1975" fmla="*/ 4942919 w 9596204"/>
              <a:gd name="connsiteY1975" fmla="*/ 850146 h 7544465"/>
              <a:gd name="connsiteX1976" fmla="*/ 4965648 w 9596204"/>
              <a:gd name="connsiteY1976" fmla="*/ 833998 h 7544465"/>
              <a:gd name="connsiteX1977" fmla="*/ 4992163 w 9596204"/>
              <a:gd name="connsiteY1977" fmla="*/ 818799 h 7544465"/>
              <a:gd name="connsiteX1978" fmla="*/ 5022468 w 9596204"/>
              <a:gd name="connsiteY1978" fmla="*/ 801701 h 7544465"/>
              <a:gd name="connsiteX1979" fmla="*/ 5055618 w 9596204"/>
              <a:gd name="connsiteY1979" fmla="*/ 784603 h 7544465"/>
              <a:gd name="connsiteX1980" fmla="*/ 5091608 w 9596204"/>
              <a:gd name="connsiteY1980" fmla="*/ 768452 h 7544465"/>
              <a:gd name="connsiteX1981" fmla="*/ 5129492 w 9596204"/>
              <a:gd name="connsiteY1981" fmla="*/ 754202 h 7544465"/>
              <a:gd name="connsiteX1982" fmla="*/ 5169270 w 9596204"/>
              <a:gd name="connsiteY1982" fmla="*/ 740906 h 7544465"/>
              <a:gd name="connsiteX1983" fmla="*/ 5189162 w 9596204"/>
              <a:gd name="connsiteY1983" fmla="*/ 735205 h 7544465"/>
              <a:gd name="connsiteX1984" fmla="*/ 5208097 w 9596204"/>
              <a:gd name="connsiteY1984" fmla="*/ 730455 h 7544465"/>
              <a:gd name="connsiteX1985" fmla="*/ 5227990 w 9596204"/>
              <a:gd name="connsiteY1985" fmla="*/ 726657 h 7544465"/>
              <a:gd name="connsiteX1986" fmla="*/ 5248825 w 9596204"/>
              <a:gd name="connsiteY1986" fmla="*/ 723805 h 7544465"/>
              <a:gd name="connsiteX1987" fmla="*/ 5268714 w 9596204"/>
              <a:gd name="connsiteY1987" fmla="*/ 720956 h 7544465"/>
              <a:gd name="connsiteX1988" fmla="*/ 5287657 w 9596204"/>
              <a:gd name="connsiteY1988" fmla="*/ 720007 h 7544465"/>
              <a:gd name="connsiteX1989" fmla="*/ 5307542 w 9596204"/>
              <a:gd name="connsiteY1989" fmla="*/ 720007 h 7544465"/>
              <a:gd name="connsiteX1990" fmla="*/ 5326483 w 9596204"/>
              <a:gd name="connsiteY1990" fmla="*/ 720956 h 7544465"/>
              <a:gd name="connsiteX1991" fmla="*/ 5345427 w 9596204"/>
              <a:gd name="connsiteY1991" fmla="*/ 723805 h 7544465"/>
              <a:gd name="connsiteX1992" fmla="*/ 5363419 w 9596204"/>
              <a:gd name="connsiteY1992" fmla="*/ 726657 h 7544465"/>
              <a:gd name="connsiteX1993" fmla="*/ 5380470 w 9596204"/>
              <a:gd name="connsiteY1993" fmla="*/ 732354 h 7544465"/>
              <a:gd name="connsiteX1994" fmla="*/ 5397513 w 9596204"/>
              <a:gd name="connsiteY1994" fmla="*/ 739004 h 7544465"/>
              <a:gd name="connsiteX1995" fmla="*/ 5412667 w 9596204"/>
              <a:gd name="connsiteY1995" fmla="*/ 747552 h 7544465"/>
              <a:gd name="connsiteX1996" fmla="*/ 5428767 w 9596204"/>
              <a:gd name="connsiteY1996" fmla="*/ 756105 h 7544465"/>
              <a:gd name="connsiteX1997" fmla="*/ 5442976 w 9596204"/>
              <a:gd name="connsiteY1997" fmla="*/ 767503 h 7544465"/>
              <a:gd name="connsiteX1998" fmla="*/ 5455287 w 9596204"/>
              <a:gd name="connsiteY1998" fmla="*/ 780803 h 7544465"/>
              <a:gd name="connsiteX1999" fmla="*/ 5467597 w 9596204"/>
              <a:gd name="connsiteY1999" fmla="*/ 796001 h 7544465"/>
              <a:gd name="connsiteX2000" fmla="*/ 5478963 w 9596204"/>
              <a:gd name="connsiteY2000" fmla="*/ 813099 h 7544465"/>
              <a:gd name="connsiteX2001" fmla="*/ 5459077 w 9596204"/>
              <a:gd name="connsiteY2001" fmla="*/ 818799 h 7544465"/>
              <a:gd name="connsiteX2002" fmla="*/ 5437290 w 9596204"/>
              <a:gd name="connsiteY2002" fmla="*/ 822600 h 7544465"/>
              <a:gd name="connsiteX2003" fmla="*/ 5417404 w 9596204"/>
              <a:gd name="connsiteY2003" fmla="*/ 825449 h 7544465"/>
              <a:gd name="connsiteX2004" fmla="*/ 5398461 w 9596204"/>
              <a:gd name="connsiteY2004" fmla="*/ 826398 h 7544465"/>
              <a:gd name="connsiteX2005" fmla="*/ 5379524 w 9596204"/>
              <a:gd name="connsiteY2005" fmla="*/ 826399 h 7544465"/>
              <a:gd name="connsiteX2006" fmla="*/ 5359630 w 9596204"/>
              <a:gd name="connsiteY2006" fmla="*/ 825449 h 7544465"/>
              <a:gd name="connsiteX2007" fmla="*/ 5321751 w 9596204"/>
              <a:gd name="connsiteY2007" fmla="*/ 821648 h 7544465"/>
              <a:gd name="connsiteX2008" fmla="*/ 5284814 w 9596204"/>
              <a:gd name="connsiteY2008" fmla="*/ 816900 h 7544465"/>
              <a:gd name="connsiteX2009" fmla="*/ 5265871 w 9596204"/>
              <a:gd name="connsiteY2009" fmla="*/ 815950 h 7544465"/>
              <a:gd name="connsiteX2010" fmla="*/ 5245981 w 9596204"/>
              <a:gd name="connsiteY2010" fmla="*/ 815950 h 7544465"/>
              <a:gd name="connsiteX2011" fmla="*/ 5227044 w 9596204"/>
              <a:gd name="connsiteY2011" fmla="*/ 816900 h 7544465"/>
              <a:gd name="connsiteX2012" fmla="*/ 5207150 w 9596204"/>
              <a:gd name="connsiteY2012" fmla="*/ 819749 h 7544465"/>
              <a:gd name="connsiteX2013" fmla="*/ 5187264 w 9596204"/>
              <a:gd name="connsiteY2013" fmla="*/ 823550 h 7544465"/>
              <a:gd name="connsiteX2014" fmla="*/ 5165478 w 9596204"/>
              <a:gd name="connsiteY2014" fmla="*/ 829250 h 7544465"/>
              <a:gd name="connsiteX2015" fmla="*/ 5161692 w 9596204"/>
              <a:gd name="connsiteY2015" fmla="*/ 831149 h 7544465"/>
              <a:gd name="connsiteX2016" fmla="*/ 5158850 w 9596204"/>
              <a:gd name="connsiteY2016" fmla="*/ 832099 h 7544465"/>
              <a:gd name="connsiteX2017" fmla="*/ 5152222 w 9596204"/>
              <a:gd name="connsiteY2017" fmla="*/ 837799 h 7544465"/>
              <a:gd name="connsiteX2018" fmla="*/ 5147485 w 9596204"/>
              <a:gd name="connsiteY2018" fmla="*/ 844448 h 7544465"/>
              <a:gd name="connsiteX2019" fmla="*/ 5142750 w 9596204"/>
              <a:gd name="connsiteY2019" fmla="*/ 852999 h 7544465"/>
              <a:gd name="connsiteX2020" fmla="*/ 5139910 w 9596204"/>
              <a:gd name="connsiteY2020" fmla="*/ 863447 h 7544465"/>
              <a:gd name="connsiteX2021" fmla="*/ 5137071 w 9596204"/>
              <a:gd name="connsiteY2021" fmla="*/ 874847 h 7544465"/>
              <a:gd name="connsiteX2022" fmla="*/ 5136121 w 9596204"/>
              <a:gd name="connsiteY2022" fmla="*/ 887194 h 7544465"/>
              <a:gd name="connsiteX2023" fmla="*/ 5135174 w 9596204"/>
              <a:gd name="connsiteY2023" fmla="*/ 898594 h 7544465"/>
              <a:gd name="connsiteX2024" fmla="*/ 5136121 w 9596204"/>
              <a:gd name="connsiteY2024" fmla="*/ 909995 h 7544465"/>
              <a:gd name="connsiteX2025" fmla="*/ 5139909 w 9596204"/>
              <a:gd name="connsiteY2025" fmla="*/ 919493 h 7544465"/>
              <a:gd name="connsiteX2026" fmla="*/ 5142749 w 9596204"/>
              <a:gd name="connsiteY2026" fmla="*/ 929941 h 7544465"/>
              <a:gd name="connsiteX2027" fmla="*/ 5148435 w 9596204"/>
              <a:gd name="connsiteY2027" fmla="*/ 937541 h 7544465"/>
              <a:gd name="connsiteX2028" fmla="*/ 5151276 w 9596204"/>
              <a:gd name="connsiteY2028" fmla="*/ 940390 h 7544465"/>
              <a:gd name="connsiteX2029" fmla="*/ 5155064 w 9596204"/>
              <a:gd name="connsiteY2029" fmla="*/ 943241 h 7544465"/>
              <a:gd name="connsiteX2030" fmla="*/ 5158850 w 9596204"/>
              <a:gd name="connsiteY2030" fmla="*/ 945140 h 7544465"/>
              <a:gd name="connsiteX2031" fmla="*/ 5163586 w 9596204"/>
              <a:gd name="connsiteY2031" fmla="*/ 946090 h 7544465"/>
              <a:gd name="connsiteX2032" fmla="*/ 5167375 w 9596204"/>
              <a:gd name="connsiteY2032" fmla="*/ 947042 h 7544465"/>
              <a:gd name="connsiteX2033" fmla="*/ 5173058 w 9596204"/>
              <a:gd name="connsiteY2033" fmla="*/ 947042 h 7544465"/>
              <a:gd name="connsiteX2034" fmla="*/ 5178740 w 9596204"/>
              <a:gd name="connsiteY2034" fmla="*/ 946090 h 7544465"/>
              <a:gd name="connsiteX2035" fmla="*/ 5184423 w 9596204"/>
              <a:gd name="connsiteY2035" fmla="*/ 943241 h 7544465"/>
              <a:gd name="connsiteX2036" fmla="*/ 5173059 w 9596204"/>
              <a:gd name="connsiteY2036" fmla="*/ 959389 h 7544465"/>
              <a:gd name="connsiteX2037" fmla="*/ 5159799 w 9596204"/>
              <a:gd name="connsiteY2037" fmla="*/ 975539 h 7544465"/>
              <a:gd name="connsiteX2038" fmla="*/ 5145593 w 9596204"/>
              <a:gd name="connsiteY2038" fmla="*/ 989788 h 7544465"/>
              <a:gd name="connsiteX2039" fmla="*/ 5129492 w 9596204"/>
              <a:gd name="connsiteY2039" fmla="*/ 1003087 h 7544465"/>
              <a:gd name="connsiteX2040" fmla="*/ 5113389 w 9596204"/>
              <a:gd name="connsiteY2040" fmla="*/ 1017336 h 7544465"/>
              <a:gd name="connsiteX2041" fmla="*/ 5095395 w 9596204"/>
              <a:gd name="connsiteY2041" fmla="*/ 1029686 h 7544465"/>
              <a:gd name="connsiteX2042" fmla="*/ 5076455 w 9596204"/>
              <a:gd name="connsiteY2042" fmla="*/ 1041084 h 7544465"/>
              <a:gd name="connsiteX2043" fmla="*/ 5057511 w 9596204"/>
              <a:gd name="connsiteY2043" fmla="*/ 1051532 h 7544465"/>
              <a:gd name="connsiteX2044" fmla="*/ 5037626 w 9596204"/>
              <a:gd name="connsiteY2044" fmla="*/ 1061983 h 7544465"/>
              <a:gd name="connsiteX2045" fmla="*/ 5016789 w 9596204"/>
              <a:gd name="connsiteY2045" fmla="*/ 1072432 h 7544465"/>
              <a:gd name="connsiteX2046" fmla="*/ 4974170 w 9596204"/>
              <a:gd name="connsiteY2046" fmla="*/ 1090482 h 7544465"/>
              <a:gd name="connsiteX2047" fmla="*/ 4930604 w 9596204"/>
              <a:gd name="connsiteY2047" fmla="*/ 1108529 h 7544465"/>
              <a:gd name="connsiteX2048" fmla="*/ 4885144 w 9596204"/>
              <a:gd name="connsiteY2048" fmla="*/ 1123731 h 7544465"/>
              <a:gd name="connsiteX2049" fmla="*/ 4798015 w 9596204"/>
              <a:gd name="connsiteY2049" fmla="*/ 1156977 h 7544465"/>
              <a:gd name="connsiteX2050" fmla="*/ 4754446 w 9596204"/>
              <a:gd name="connsiteY2050" fmla="*/ 1174076 h 7544465"/>
              <a:gd name="connsiteX2051" fmla="*/ 4715617 w 9596204"/>
              <a:gd name="connsiteY2051" fmla="*/ 1191176 h 7544465"/>
              <a:gd name="connsiteX2052" fmla="*/ 4697623 w 9596204"/>
              <a:gd name="connsiteY2052" fmla="*/ 1200675 h 7544465"/>
              <a:gd name="connsiteX2053" fmla="*/ 4679625 w 9596204"/>
              <a:gd name="connsiteY2053" fmla="*/ 1210173 h 7544465"/>
              <a:gd name="connsiteX2054" fmla="*/ 4662578 w 9596204"/>
              <a:gd name="connsiteY2054" fmla="*/ 1219674 h 7544465"/>
              <a:gd name="connsiteX2055" fmla="*/ 4646479 w 9596204"/>
              <a:gd name="connsiteY2055" fmla="*/ 1231072 h 7544465"/>
              <a:gd name="connsiteX2056" fmla="*/ 4632271 w 9596204"/>
              <a:gd name="connsiteY2056" fmla="*/ 1242473 h 7544465"/>
              <a:gd name="connsiteX2057" fmla="*/ 4619012 w 9596204"/>
              <a:gd name="connsiteY2057" fmla="*/ 1253870 h 7544465"/>
              <a:gd name="connsiteX2058" fmla="*/ 4606702 w 9596204"/>
              <a:gd name="connsiteY2058" fmla="*/ 1267171 h 7544465"/>
              <a:gd name="connsiteX2059" fmla="*/ 4595334 w 9596204"/>
              <a:gd name="connsiteY2059" fmla="*/ 1279521 h 7544465"/>
              <a:gd name="connsiteX2060" fmla="*/ 4594391 w 9596204"/>
              <a:gd name="connsiteY2060" fmla="*/ 1267171 h 7544465"/>
              <a:gd name="connsiteX2061" fmla="*/ 4594391 w 9596204"/>
              <a:gd name="connsiteY2061" fmla="*/ 1253870 h 7544465"/>
              <a:gd name="connsiteX2062" fmla="*/ 4594392 w 9596204"/>
              <a:gd name="connsiteY2062" fmla="*/ 1241523 h 7544465"/>
              <a:gd name="connsiteX2063" fmla="*/ 4595334 w 9596204"/>
              <a:gd name="connsiteY2063" fmla="*/ 1230122 h 7544465"/>
              <a:gd name="connsiteX2064" fmla="*/ 4597228 w 9596204"/>
              <a:gd name="connsiteY2064" fmla="*/ 1218722 h 7544465"/>
              <a:gd name="connsiteX2065" fmla="*/ 4599124 w 9596204"/>
              <a:gd name="connsiteY2065" fmla="*/ 1207324 h 7544465"/>
              <a:gd name="connsiteX2066" fmla="*/ 4602913 w 9596204"/>
              <a:gd name="connsiteY2066" fmla="*/ 1197826 h 7544465"/>
              <a:gd name="connsiteX2067" fmla="*/ 4607649 w 9596204"/>
              <a:gd name="connsiteY2067" fmla="*/ 1187375 h 7544465"/>
              <a:gd name="connsiteX2068" fmla="*/ 4612385 w 9596204"/>
              <a:gd name="connsiteY2068" fmla="*/ 1177877 h 7544465"/>
              <a:gd name="connsiteX2069" fmla="*/ 4617117 w 9596204"/>
              <a:gd name="connsiteY2069" fmla="*/ 1169328 h 7544465"/>
              <a:gd name="connsiteX2070" fmla="*/ 4628481 w 9596204"/>
              <a:gd name="connsiteY2070" fmla="*/ 1152226 h 7544465"/>
              <a:gd name="connsiteX2071" fmla="*/ 4642691 w 9596204"/>
              <a:gd name="connsiteY2071" fmla="*/ 1135128 h 7544465"/>
              <a:gd name="connsiteX2072" fmla="*/ 4656898 w 9596204"/>
              <a:gd name="connsiteY2072" fmla="*/ 1120879 h 7544465"/>
              <a:gd name="connsiteX2073" fmla="*/ 4671101 w 9596204"/>
              <a:gd name="connsiteY2073" fmla="*/ 1107580 h 7544465"/>
              <a:gd name="connsiteX2074" fmla="*/ 4687202 w 9596204"/>
              <a:gd name="connsiteY2074" fmla="*/ 1095233 h 7544465"/>
              <a:gd name="connsiteX2075" fmla="*/ 4717509 w 9596204"/>
              <a:gd name="connsiteY2075" fmla="*/ 1069583 h 7544465"/>
              <a:gd name="connsiteX2076" fmla="*/ 4730770 w 9596204"/>
              <a:gd name="connsiteY2076" fmla="*/ 1059135 h 7544465"/>
              <a:gd name="connsiteX2077" fmla="*/ 4744028 w 9596204"/>
              <a:gd name="connsiteY2077" fmla="*/ 1047733 h 7544465"/>
              <a:gd name="connsiteX2078" fmla="*/ 4753500 w 9596204"/>
              <a:gd name="connsiteY2078" fmla="*/ 1036336 h 7544465"/>
              <a:gd name="connsiteX2079" fmla="*/ 4762021 w 9596204"/>
              <a:gd name="connsiteY2079" fmla="*/ 1024936 h 7544465"/>
              <a:gd name="connsiteX2080" fmla="*/ 4760130 w 9596204"/>
              <a:gd name="connsiteY2080" fmla="*/ 1017336 h 7544465"/>
              <a:gd name="connsiteX2081" fmla="*/ 4757289 w 9596204"/>
              <a:gd name="connsiteY2081" fmla="*/ 1009737 h 7544465"/>
              <a:gd name="connsiteX2082" fmla="*/ 4753500 w 9596204"/>
              <a:gd name="connsiteY2082" fmla="*/ 1003087 h 7544465"/>
              <a:gd name="connsiteX2083" fmla="*/ 4748764 w 9596204"/>
              <a:gd name="connsiteY2083" fmla="*/ 997387 h 7544465"/>
              <a:gd name="connsiteX2084" fmla="*/ 4744977 w 9596204"/>
              <a:gd name="connsiteY2084" fmla="*/ 991687 h 7544465"/>
              <a:gd name="connsiteX2085" fmla="*/ 4740239 w 9596204"/>
              <a:gd name="connsiteY2085" fmla="*/ 986939 h 7544465"/>
              <a:gd name="connsiteX2086" fmla="*/ 4728874 w 9596204"/>
              <a:gd name="connsiteY2086" fmla="*/ 977441 h 7544465"/>
              <a:gd name="connsiteX2087" fmla="*/ 4715616 w 9596204"/>
              <a:gd name="connsiteY2087" fmla="*/ 970791 h 7544465"/>
              <a:gd name="connsiteX2088" fmla="*/ 4702358 w 9596204"/>
              <a:gd name="connsiteY2088" fmla="*/ 965089 h 7544465"/>
              <a:gd name="connsiteX2089" fmla="*/ 4687202 w 9596204"/>
              <a:gd name="connsiteY2089" fmla="*/ 961288 h 7544465"/>
              <a:gd name="connsiteX2090" fmla="*/ 4673944 w 9596204"/>
              <a:gd name="connsiteY2090" fmla="*/ 960340 h 7544465"/>
              <a:gd name="connsiteX2091" fmla="*/ 4660682 w 9596204"/>
              <a:gd name="connsiteY2091" fmla="*/ 961288 h 7544465"/>
              <a:gd name="connsiteX2092" fmla="*/ 4648377 w 9596204"/>
              <a:gd name="connsiteY2092" fmla="*/ 964141 h 7544465"/>
              <a:gd name="connsiteX2093" fmla="*/ 4637007 w 9596204"/>
              <a:gd name="connsiteY2093" fmla="*/ 966990 h 7544465"/>
              <a:gd name="connsiteX2094" fmla="*/ 4632271 w 9596204"/>
              <a:gd name="connsiteY2094" fmla="*/ 970791 h 7544465"/>
              <a:gd name="connsiteX2095" fmla="*/ 4627534 w 9596204"/>
              <a:gd name="connsiteY2095" fmla="*/ 973638 h 7544465"/>
              <a:gd name="connsiteX2096" fmla="*/ 4624696 w 9596204"/>
              <a:gd name="connsiteY2096" fmla="*/ 977441 h 7544465"/>
              <a:gd name="connsiteX2097" fmla="*/ 4620907 w 9596204"/>
              <a:gd name="connsiteY2097" fmla="*/ 981239 h 7544465"/>
              <a:gd name="connsiteX2098" fmla="*/ 4619013 w 9596204"/>
              <a:gd name="connsiteY2098" fmla="*/ 985037 h 7544465"/>
              <a:gd name="connsiteX2099" fmla="*/ 4617118 w 9596204"/>
              <a:gd name="connsiteY2099" fmla="*/ 990738 h 7544465"/>
              <a:gd name="connsiteX2100" fmla="*/ 4616170 w 9596204"/>
              <a:gd name="connsiteY2100" fmla="*/ 996438 h 7544465"/>
              <a:gd name="connsiteX2101" fmla="*/ 4617117 w 9596204"/>
              <a:gd name="connsiteY2101" fmla="*/ 1002138 h 7544465"/>
              <a:gd name="connsiteX2102" fmla="*/ 4619012 w 9596204"/>
              <a:gd name="connsiteY2102" fmla="*/ 1007838 h 7544465"/>
              <a:gd name="connsiteX2103" fmla="*/ 4620907 w 9596204"/>
              <a:gd name="connsiteY2103" fmla="*/ 1014488 h 7544465"/>
              <a:gd name="connsiteX2104" fmla="*/ 4608598 w 9596204"/>
              <a:gd name="connsiteY2104" fmla="*/ 1012586 h 7544465"/>
              <a:gd name="connsiteX2105" fmla="*/ 4597228 w 9596204"/>
              <a:gd name="connsiteY2105" fmla="*/ 1008787 h 7544465"/>
              <a:gd name="connsiteX2106" fmla="*/ 4588706 w 9596204"/>
              <a:gd name="connsiteY2106" fmla="*/ 1005939 h 7544465"/>
              <a:gd name="connsiteX2107" fmla="*/ 4581131 w 9596204"/>
              <a:gd name="connsiteY2107" fmla="*/ 1001188 h 7544465"/>
              <a:gd name="connsiteX2108" fmla="*/ 4577341 w 9596204"/>
              <a:gd name="connsiteY2108" fmla="*/ 996438 h 7544465"/>
              <a:gd name="connsiteX2109" fmla="*/ 4573552 w 9596204"/>
              <a:gd name="connsiteY2109" fmla="*/ 991687 h 7544465"/>
              <a:gd name="connsiteX2110" fmla="*/ 4571659 w 9596204"/>
              <a:gd name="connsiteY2110" fmla="*/ 987889 h 7544465"/>
              <a:gd name="connsiteX2111" fmla="*/ 4570713 w 9596204"/>
              <a:gd name="connsiteY2111" fmla="*/ 983138 h 7544465"/>
              <a:gd name="connsiteX2112" fmla="*/ 4571660 w 9596204"/>
              <a:gd name="connsiteY2112" fmla="*/ 977440 h 7544465"/>
              <a:gd name="connsiteX2113" fmla="*/ 4573553 w 9596204"/>
              <a:gd name="connsiteY2113" fmla="*/ 972690 h 7544465"/>
              <a:gd name="connsiteX2114" fmla="*/ 4577343 w 9596204"/>
              <a:gd name="connsiteY2114" fmla="*/ 966990 h 7544465"/>
              <a:gd name="connsiteX2115" fmla="*/ 4580186 w 9596204"/>
              <a:gd name="connsiteY2115" fmla="*/ 961288 h 7544465"/>
              <a:gd name="connsiteX2116" fmla="*/ 4592499 w 9596204"/>
              <a:gd name="connsiteY2116" fmla="*/ 950840 h 7544465"/>
              <a:gd name="connsiteX2117" fmla="*/ 4606703 w 9596204"/>
              <a:gd name="connsiteY2117" fmla="*/ 939440 h 7544465"/>
              <a:gd name="connsiteX2118" fmla="*/ 4622803 w 9596204"/>
              <a:gd name="connsiteY2118" fmla="*/ 928042 h 7544465"/>
              <a:gd name="connsiteX2119" fmla="*/ 4642693 w 9596204"/>
              <a:gd name="connsiteY2119" fmla="*/ 916642 h 7544465"/>
              <a:gd name="connsiteX2120" fmla="*/ 4661632 w 9596204"/>
              <a:gd name="connsiteY2120" fmla="*/ 905245 h 7544465"/>
              <a:gd name="connsiteX2121" fmla="*/ 4681520 w 9596204"/>
              <a:gd name="connsiteY2121" fmla="*/ 894796 h 7544465"/>
              <a:gd name="connsiteX2122" fmla="*/ 4718458 w 9596204"/>
              <a:gd name="connsiteY2122" fmla="*/ 877696 h 7544465"/>
              <a:gd name="connsiteX2123" fmla="*/ 4746872 w 9596204"/>
              <a:gd name="connsiteY2123" fmla="*/ 864395 h 7544465"/>
              <a:gd name="connsiteX2124" fmla="*/ 4762022 w 9596204"/>
              <a:gd name="connsiteY2124" fmla="*/ 871045 h 7544465"/>
              <a:gd name="connsiteX2125" fmla="*/ 4771492 w 9596204"/>
              <a:gd name="connsiteY2125" fmla="*/ 877696 h 7544465"/>
              <a:gd name="connsiteX2126" fmla="*/ 4780965 w 9596204"/>
              <a:gd name="connsiteY2126" fmla="*/ 887194 h 7544465"/>
              <a:gd name="connsiteX2127" fmla="*/ 4787594 w 9596204"/>
              <a:gd name="connsiteY2127" fmla="*/ 895746 h 7544465"/>
              <a:gd name="connsiteX2128" fmla="*/ 4792331 w 9596204"/>
              <a:gd name="connsiteY2128" fmla="*/ 905244 h 7544465"/>
              <a:gd name="connsiteX2129" fmla="*/ 4795172 w 9596204"/>
              <a:gd name="connsiteY2129" fmla="*/ 915692 h 7544465"/>
              <a:gd name="connsiteX2130" fmla="*/ 4798016 w 9596204"/>
              <a:gd name="connsiteY2130" fmla="*/ 927093 h 7544465"/>
              <a:gd name="connsiteX2131" fmla="*/ 4798961 w 9596204"/>
              <a:gd name="connsiteY2131" fmla="*/ 937541 h 7544465"/>
              <a:gd name="connsiteX2132" fmla="*/ 4799907 w 9596204"/>
              <a:gd name="connsiteY2132" fmla="*/ 963191 h 7544465"/>
              <a:gd name="connsiteX2133" fmla="*/ 4798962 w 9596204"/>
              <a:gd name="connsiteY2133" fmla="*/ 988838 h 7544465"/>
              <a:gd name="connsiteX2134" fmla="*/ 4799908 w 9596204"/>
              <a:gd name="connsiteY2134" fmla="*/ 1002138 h 7544465"/>
              <a:gd name="connsiteX2135" fmla="*/ 4800852 w 9596204"/>
              <a:gd name="connsiteY2135" fmla="*/ 1015437 h 7544465"/>
              <a:gd name="connsiteX2136" fmla="*/ 4801801 w 9596204"/>
              <a:gd name="connsiteY2136" fmla="*/ 1029686 h 7544465"/>
              <a:gd name="connsiteX2137" fmla="*/ 4805590 w 9596204"/>
              <a:gd name="connsiteY2137" fmla="*/ 1043935 h 7544465"/>
              <a:gd name="connsiteX2138" fmla="*/ 4823581 w 9596204"/>
              <a:gd name="connsiteY2138" fmla="*/ 1030636 h 7544465"/>
              <a:gd name="connsiteX2139" fmla="*/ 4840634 w 9596204"/>
              <a:gd name="connsiteY2139" fmla="*/ 1019235 h 7544465"/>
              <a:gd name="connsiteX2140" fmla="*/ 4856731 w 9596204"/>
              <a:gd name="connsiteY2140" fmla="*/ 1009737 h 7544465"/>
              <a:gd name="connsiteX2141" fmla="*/ 4872833 w 9596204"/>
              <a:gd name="connsiteY2141" fmla="*/ 1002138 h 7544465"/>
              <a:gd name="connsiteX2142" fmla="*/ 4888936 w 9596204"/>
              <a:gd name="connsiteY2142" fmla="*/ 996438 h 7544465"/>
              <a:gd name="connsiteX2143" fmla="*/ 4904086 w 9596204"/>
              <a:gd name="connsiteY2143" fmla="*/ 991687 h 7544465"/>
              <a:gd name="connsiteX2144" fmla="*/ 4920186 w 9596204"/>
              <a:gd name="connsiteY2144" fmla="*/ 988838 h 7544465"/>
              <a:gd name="connsiteX2145" fmla="*/ 4936287 w 9596204"/>
              <a:gd name="connsiteY2145" fmla="*/ 986939 h 7544465"/>
              <a:gd name="connsiteX2146" fmla="*/ 4966592 w 9596204"/>
              <a:gd name="connsiteY2146" fmla="*/ 982189 h 7544465"/>
              <a:gd name="connsiteX2147" fmla="*/ 4997848 w 9596204"/>
              <a:gd name="connsiteY2147" fmla="*/ 977441 h 7544465"/>
              <a:gd name="connsiteX2148" fmla="*/ 5013946 w 9596204"/>
              <a:gd name="connsiteY2148" fmla="*/ 973638 h 7544465"/>
              <a:gd name="connsiteX2149" fmla="*/ 5029097 w 9596204"/>
              <a:gd name="connsiteY2149" fmla="*/ 970791 h 7544465"/>
              <a:gd name="connsiteX2150" fmla="*/ 5045200 w 9596204"/>
              <a:gd name="connsiteY2150" fmla="*/ 965089 h 7544465"/>
              <a:gd name="connsiteX2151" fmla="*/ 5062247 w 9596204"/>
              <a:gd name="connsiteY2151" fmla="*/ 959389 h 7544465"/>
              <a:gd name="connsiteX2152" fmla="*/ 5058459 w 9596204"/>
              <a:gd name="connsiteY2152" fmla="*/ 947042 h 7544465"/>
              <a:gd name="connsiteX2153" fmla="*/ 5053725 w 9596204"/>
              <a:gd name="connsiteY2153" fmla="*/ 935642 h 7544465"/>
              <a:gd name="connsiteX2154" fmla="*/ 5049937 w 9596204"/>
              <a:gd name="connsiteY2154" fmla="*/ 925191 h 7544465"/>
              <a:gd name="connsiteX2155" fmla="*/ 5045200 w 9596204"/>
              <a:gd name="connsiteY2155" fmla="*/ 917594 h 7544465"/>
              <a:gd name="connsiteX2156" fmla="*/ 5040464 w 9596204"/>
              <a:gd name="connsiteY2156" fmla="*/ 909995 h 7544465"/>
              <a:gd name="connsiteX2157" fmla="*/ 5035731 w 9596204"/>
              <a:gd name="connsiteY2157" fmla="*/ 904295 h 7544465"/>
              <a:gd name="connsiteX2158" fmla="*/ 5030046 w 9596204"/>
              <a:gd name="connsiteY2158" fmla="*/ 898595 h 7544465"/>
              <a:gd name="connsiteX2159" fmla="*/ 5024364 w 9596204"/>
              <a:gd name="connsiteY2159" fmla="*/ 893844 h 7544465"/>
              <a:gd name="connsiteX2160" fmla="*/ 5020578 w 9596204"/>
              <a:gd name="connsiteY2160" fmla="*/ 890995 h 7544465"/>
              <a:gd name="connsiteX2161" fmla="*/ 5014892 w 9596204"/>
              <a:gd name="connsiteY2161" fmla="*/ 888146 h 7544465"/>
              <a:gd name="connsiteX2162" fmla="*/ 5009210 w 9596204"/>
              <a:gd name="connsiteY2162" fmla="*/ 886245 h 7544465"/>
              <a:gd name="connsiteX2163" fmla="*/ 5003528 w 9596204"/>
              <a:gd name="connsiteY2163" fmla="*/ 886245 h 7544465"/>
              <a:gd name="connsiteX2164" fmla="*/ 4992164 w 9596204"/>
              <a:gd name="connsiteY2164" fmla="*/ 885295 h 7544465"/>
              <a:gd name="connsiteX2165" fmla="*/ 4980799 w 9596204"/>
              <a:gd name="connsiteY2165" fmla="*/ 887194 h 7544465"/>
              <a:gd name="connsiteX2166" fmla="*/ 4969433 w 9596204"/>
              <a:gd name="connsiteY2166" fmla="*/ 890995 h 7544465"/>
              <a:gd name="connsiteX2167" fmla="*/ 4958066 w 9596204"/>
              <a:gd name="connsiteY2167" fmla="*/ 893844 h 7544465"/>
              <a:gd name="connsiteX2168" fmla="*/ 4938183 w 9596204"/>
              <a:gd name="connsiteY2168" fmla="*/ 903345 h 7544465"/>
              <a:gd name="connsiteX2169" fmla="*/ 4927762 w 9596204"/>
              <a:gd name="connsiteY2169" fmla="*/ 907144 h 7544465"/>
              <a:gd name="connsiteX2170" fmla="*/ 4920187 w 9596204"/>
              <a:gd name="connsiteY2170" fmla="*/ 909995 h 7544465"/>
              <a:gd name="connsiteX2171" fmla="*/ 4912608 w 9596204"/>
              <a:gd name="connsiteY2171" fmla="*/ 909995 h 7544465"/>
              <a:gd name="connsiteX2172" fmla="*/ 4908821 w 9596204"/>
              <a:gd name="connsiteY2172" fmla="*/ 909995 h 7544465"/>
              <a:gd name="connsiteX2173" fmla="*/ 4905978 w 9596204"/>
              <a:gd name="connsiteY2173" fmla="*/ 909043 h 7544465"/>
              <a:gd name="connsiteX2174" fmla="*/ 4903139 w 9596204"/>
              <a:gd name="connsiteY2174" fmla="*/ 907144 h 7544465"/>
              <a:gd name="connsiteX2175" fmla="*/ 4902193 w 9596204"/>
              <a:gd name="connsiteY2175" fmla="*/ 904295 h 7544465"/>
              <a:gd name="connsiteX2176" fmla="*/ 4902193 w 9596204"/>
              <a:gd name="connsiteY2176" fmla="*/ 894796 h 7544465"/>
              <a:gd name="connsiteX2177" fmla="*/ 4903140 w 9596204"/>
              <a:gd name="connsiteY2177" fmla="*/ 882446 h 7544465"/>
              <a:gd name="connsiteX2178" fmla="*/ 4905978 w 9596204"/>
              <a:gd name="connsiteY2178" fmla="*/ 870097 h 7544465"/>
              <a:gd name="connsiteX2179" fmla="*/ 4906925 w 9596204"/>
              <a:gd name="connsiteY2179" fmla="*/ 856796 h 7544465"/>
              <a:gd name="connsiteX2180" fmla="*/ 4907872 w 9596204"/>
              <a:gd name="connsiteY2180" fmla="*/ 844449 h 7544465"/>
              <a:gd name="connsiteX2181" fmla="*/ 4906926 w 9596204"/>
              <a:gd name="connsiteY2181" fmla="*/ 838749 h 7544465"/>
              <a:gd name="connsiteX2182" fmla="*/ 4905979 w 9596204"/>
              <a:gd name="connsiteY2182" fmla="*/ 834947 h 7544465"/>
              <a:gd name="connsiteX2183" fmla="*/ 4903138 w 9596204"/>
              <a:gd name="connsiteY2183" fmla="*/ 832099 h 7544465"/>
              <a:gd name="connsiteX2184" fmla="*/ 4900297 w 9596204"/>
              <a:gd name="connsiteY2184" fmla="*/ 829250 h 7544465"/>
              <a:gd name="connsiteX2185" fmla="*/ 4892720 w 9596204"/>
              <a:gd name="connsiteY2185" fmla="*/ 828298 h 7544465"/>
              <a:gd name="connsiteX2186" fmla="*/ 4886092 w 9596204"/>
              <a:gd name="connsiteY2186" fmla="*/ 828298 h 7544465"/>
              <a:gd name="connsiteX2187" fmla="*/ 4879461 w 9596204"/>
              <a:gd name="connsiteY2187" fmla="*/ 829250 h 7544465"/>
              <a:gd name="connsiteX2188" fmla="*/ 4870938 w 9596204"/>
              <a:gd name="connsiteY2188" fmla="*/ 832099 h 7544465"/>
              <a:gd name="connsiteX2189" fmla="*/ 4853891 w 9596204"/>
              <a:gd name="connsiteY2189" fmla="*/ 836850 h 7544465"/>
              <a:gd name="connsiteX2190" fmla="*/ 4844420 w 9596204"/>
              <a:gd name="connsiteY2190" fmla="*/ 838748 h 7544465"/>
              <a:gd name="connsiteX2191" fmla="*/ 4835894 w 9596204"/>
              <a:gd name="connsiteY2191" fmla="*/ 839698 h 7544465"/>
              <a:gd name="connsiteX2192" fmla="*/ 4825482 w 9596204"/>
              <a:gd name="connsiteY2192" fmla="*/ 839698 h 7544465"/>
              <a:gd name="connsiteX2193" fmla="*/ 4816952 w 9596204"/>
              <a:gd name="connsiteY2193" fmla="*/ 837799 h 7544465"/>
              <a:gd name="connsiteX2194" fmla="*/ 4807484 w 9596204"/>
              <a:gd name="connsiteY2194" fmla="*/ 833998 h 7544465"/>
              <a:gd name="connsiteX2195" fmla="*/ 4798961 w 9596204"/>
              <a:gd name="connsiteY2195" fmla="*/ 827348 h 7544465"/>
              <a:gd name="connsiteX2196" fmla="*/ 4789489 w 9596204"/>
              <a:gd name="connsiteY2196" fmla="*/ 818799 h 7544465"/>
              <a:gd name="connsiteX2197" fmla="*/ 4781911 w 9596204"/>
              <a:gd name="connsiteY2197" fmla="*/ 805499 h 7544465"/>
              <a:gd name="connsiteX2198" fmla="*/ 4775282 w 9596204"/>
              <a:gd name="connsiteY2198" fmla="*/ 790301 h 7544465"/>
              <a:gd name="connsiteX2199" fmla="*/ 4768654 w 9596204"/>
              <a:gd name="connsiteY2199" fmla="*/ 769401 h 7544465"/>
              <a:gd name="connsiteX2200" fmla="*/ 4771493 w 9596204"/>
              <a:gd name="connsiteY2200" fmla="*/ 766552 h 7544465"/>
              <a:gd name="connsiteX2201" fmla="*/ 4775282 w 9596204"/>
              <a:gd name="connsiteY2201" fmla="*/ 762755 h 7544465"/>
              <a:gd name="connsiteX2202" fmla="*/ 4777180 w 9596204"/>
              <a:gd name="connsiteY2202" fmla="*/ 759903 h 7544465"/>
              <a:gd name="connsiteX2203" fmla="*/ 4778122 w 9596204"/>
              <a:gd name="connsiteY2203" fmla="*/ 755152 h 7544465"/>
              <a:gd name="connsiteX2204" fmla="*/ 4780018 w 9596204"/>
              <a:gd name="connsiteY2204" fmla="*/ 750404 h 7544465"/>
              <a:gd name="connsiteX2205" fmla="*/ 4780018 w 9596204"/>
              <a:gd name="connsiteY2205" fmla="*/ 745653 h 7544465"/>
              <a:gd name="connsiteX2206" fmla="*/ 4777180 w 9596204"/>
              <a:gd name="connsiteY2206" fmla="*/ 735205 h 7544465"/>
              <a:gd name="connsiteX2207" fmla="*/ 4774335 w 9596204"/>
              <a:gd name="connsiteY2207" fmla="*/ 723805 h 7544465"/>
              <a:gd name="connsiteX2208" fmla="*/ 4769599 w 9596204"/>
              <a:gd name="connsiteY2208" fmla="*/ 712407 h 7544465"/>
              <a:gd name="connsiteX2209" fmla="*/ 4764863 w 9596204"/>
              <a:gd name="connsiteY2209" fmla="*/ 701007 h 7544465"/>
              <a:gd name="connsiteX2210" fmla="*/ 4762022 w 9596204"/>
              <a:gd name="connsiteY2210" fmla="*/ 689607 h 7544465"/>
              <a:gd name="connsiteX2211" fmla="*/ 4775282 w 9596204"/>
              <a:gd name="connsiteY2211" fmla="*/ 683909 h 7544465"/>
              <a:gd name="connsiteX2212" fmla="*/ 4786649 w 9596204"/>
              <a:gd name="connsiteY2212" fmla="*/ 678209 h 7544465"/>
              <a:gd name="connsiteX2213" fmla="*/ 4798016 w 9596204"/>
              <a:gd name="connsiteY2213" fmla="*/ 671560 h 7544465"/>
              <a:gd name="connsiteX2214" fmla="*/ 4807484 w 9596204"/>
              <a:gd name="connsiteY2214" fmla="*/ 664910 h 7544465"/>
              <a:gd name="connsiteX2215" fmla="*/ 4826425 w 9596204"/>
              <a:gd name="connsiteY2215" fmla="*/ 651609 h 7544465"/>
              <a:gd name="connsiteX2216" fmla="*/ 4842526 w 9596204"/>
              <a:gd name="connsiteY2216" fmla="*/ 635461 h 7544465"/>
              <a:gd name="connsiteX2217" fmla="*/ 4856730 w 9596204"/>
              <a:gd name="connsiteY2217" fmla="*/ 619312 h 7544465"/>
              <a:gd name="connsiteX2218" fmla="*/ 4870940 w 9596204"/>
              <a:gd name="connsiteY2218" fmla="*/ 603164 h 7544465"/>
              <a:gd name="connsiteX2219" fmla="*/ 4895561 w 9596204"/>
              <a:gd name="connsiteY2219" fmla="*/ 568966 h 7544465"/>
              <a:gd name="connsiteX2220" fmla="*/ 4908822 w 9596204"/>
              <a:gd name="connsiteY2220" fmla="*/ 552816 h 7544465"/>
              <a:gd name="connsiteX2221" fmla="*/ 4923976 w 9596204"/>
              <a:gd name="connsiteY2221" fmla="*/ 536668 h 7544465"/>
              <a:gd name="connsiteX2222" fmla="*/ 4939130 w 9596204"/>
              <a:gd name="connsiteY2222" fmla="*/ 521470 h 7544465"/>
              <a:gd name="connsiteX2223" fmla="*/ 4957123 w 9596204"/>
              <a:gd name="connsiteY2223" fmla="*/ 507221 h 7544465"/>
              <a:gd name="connsiteX2224" fmla="*/ 4967537 w 9596204"/>
              <a:gd name="connsiteY2224" fmla="*/ 499621 h 7544465"/>
              <a:gd name="connsiteX2225" fmla="*/ 4978904 w 9596204"/>
              <a:gd name="connsiteY2225" fmla="*/ 494871 h 7544465"/>
              <a:gd name="connsiteX2226" fmla="*/ 4991220 w 9596204"/>
              <a:gd name="connsiteY2226" fmla="*/ 489171 h 7544465"/>
              <a:gd name="connsiteX2227" fmla="*/ 5003529 w 9596204"/>
              <a:gd name="connsiteY2227" fmla="*/ 483470 h 7544465"/>
              <a:gd name="connsiteX2228" fmla="*/ 5016789 w 9596204"/>
              <a:gd name="connsiteY2228" fmla="*/ 478723 h 7544465"/>
              <a:gd name="connsiteX2229" fmla="*/ 5031941 w 9596204"/>
              <a:gd name="connsiteY2229" fmla="*/ 473970 h 7544465"/>
              <a:gd name="connsiteX2230" fmla="*/ 5048042 w 9596204"/>
              <a:gd name="connsiteY2230" fmla="*/ 469221 h 7544465"/>
              <a:gd name="connsiteX2231" fmla="*/ 5065090 w 9596204"/>
              <a:gd name="connsiteY2231" fmla="*/ 466372 h 7544465"/>
              <a:gd name="connsiteX2232" fmla="*/ 5069823 w 9596204"/>
              <a:gd name="connsiteY2232" fmla="*/ 479672 h 7544465"/>
              <a:gd name="connsiteX2233" fmla="*/ 5074559 w 9596204"/>
              <a:gd name="connsiteY2233" fmla="*/ 491072 h 7544465"/>
              <a:gd name="connsiteX2234" fmla="*/ 5078348 w 9596204"/>
              <a:gd name="connsiteY2234" fmla="*/ 499621 h 7544465"/>
              <a:gd name="connsiteX2235" fmla="*/ 5085925 w 9596204"/>
              <a:gd name="connsiteY2235" fmla="*/ 507220 h 7544465"/>
              <a:gd name="connsiteX2236" fmla="*/ 5091608 w 9596204"/>
              <a:gd name="connsiteY2236" fmla="*/ 511019 h 7544465"/>
              <a:gd name="connsiteX2237" fmla="*/ 5098240 w 9596204"/>
              <a:gd name="connsiteY2237" fmla="*/ 514820 h 7544465"/>
              <a:gd name="connsiteX2238" fmla="*/ 5105812 w 9596204"/>
              <a:gd name="connsiteY2238" fmla="*/ 516719 h 7544465"/>
              <a:gd name="connsiteX2239" fmla="*/ 5112445 w 9596204"/>
              <a:gd name="connsiteY2239" fmla="*/ 516719 h 7544465"/>
              <a:gd name="connsiteX2240" fmla="*/ 5120021 w 9596204"/>
              <a:gd name="connsiteY2240" fmla="*/ 515769 h 7544465"/>
              <a:gd name="connsiteX2241" fmla="*/ 5128545 w 9596204"/>
              <a:gd name="connsiteY2241" fmla="*/ 514820 h 7544465"/>
              <a:gd name="connsiteX2242" fmla="*/ 5145593 w 9596204"/>
              <a:gd name="connsiteY2242" fmla="*/ 510069 h 7544465"/>
              <a:gd name="connsiteX2243" fmla="*/ 4013400 w 9596204"/>
              <a:gd name="connsiteY2243" fmla="*/ 155377 h 7544465"/>
              <a:gd name="connsiteX2244" fmla="*/ 4023860 w 9596204"/>
              <a:gd name="connsiteY2244" fmla="*/ 159182 h 7544465"/>
              <a:gd name="connsiteX2245" fmla="*/ 4034323 w 9596204"/>
              <a:gd name="connsiteY2245" fmla="*/ 162985 h 7544465"/>
              <a:gd name="connsiteX2246" fmla="*/ 4043836 w 9596204"/>
              <a:gd name="connsiteY2246" fmla="*/ 168692 h 7544465"/>
              <a:gd name="connsiteX2247" fmla="*/ 4053344 w 9596204"/>
              <a:gd name="connsiteY2247" fmla="*/ 177253 h 7544465"/>
              <a:gd name="connsiteX2248" fmla="*/ 4060957 w 9596204"/>
              <a:gd name="connsiteY2248" fmla="*/ 189615 h 7544465"/>
              <a:gd name="connsiteX2249" fmla="*/ 4066659 w 9596204"/>
              <a:gd name="connsiteY2249" fmla="*/ 201980 h 7544465"/>
              <a:gd name="connsiteX2250" fmla="*/ 4071414 w 9596204"/>
              <a:gd name="connsiteY2250" fmla="*/ 214345 h 7544465"/>
              <a:gd name="connsiteX2251" fmla="*/ 4074266 w 9596204"/>
              <a:gd name="connsiteY2251" fmla="*/ 225757 h 7544465"/>
              <a:gd name="connsiteX2252" fmla="*/ 4077118 w 9596204"/>
              <a:gd name="connsiteY2252" fmla="*/ 237167 h 7544465"/>
              <a:gd name="connsiteX2253" fmla="*/ 4077119 w 9596204"/>
              <a:gd name="connsiteY2253" fmla="*/ 246678 h 7544465"/>
              <a:gd name="connsiteX2254" fmla="*/ 4077119 w 9596204"/>
              <a:gd name="connsiteY2254" fmla="*/ 257142 h 7544465"/>
              <a:gd name="connsiteX2255" fmla="*/ 4076169 w 9596204"/>
              <a:gd name="connsiteY2255" fmla="*/ 266651 h 7544465"/>
              <a:gd name="connsiteX2256" fmla="*/ 4073317 w 9596204"/>
              <a:gd name="connsiteY2256" fmla="*/ 275212 h 7544465"/>
              <a:gd name="connsiteX2257" fmla="*/ 4071414 w 9596204"/>
              <a:gd name="connsiteY2257" fmla="*/ 284720 h 7544465"/>
              <a:gd name="connsiteX2258" fmla="*/ 4064756 w 9596204"/>
              <a:gd name="connsiteY2258" fmla="*/ 299940 h 7544465"/>
              <a:gd name="connsiteX2259" fmla="*/ 4055246 w 9596204"/>
              <a:gd name="connsiteY2259" fmla="*/ 316106 h 7544465"/>
              <a:gd name="connsiteX2260" fmla="*/ 4047638 w 9596204"/>
              <a:gd name="connsiteY2260" fmla="*/ 330370 h 7544465"/>
              <a:gd name="connsiteX2261" fmla="*/ 4040030 w 9596204"/>
              <a:gd name="connsiteY2261" fmla="*/ 345587 h 7544465"/>
              <a:gd name="connsiteX2262" fmla="*/ 4034323 w 9596204"/>
              <a:gd name="connsiteY2262" fmla="*/ 358904 h 7544465"/>
              <a:gd name="connsiteX2263" fmla="*/ 4033375 w 9596204"/>
              <a:gd name="connsiteY2263" fmla="*/ 365561 h 7544465"/>
              <a:gd name="connsiteX2264" fmla="*/ 4031469 w 9596204"/>
              <a:gd name="connsiteY2264" fmla="*/ 373170 h 7544465"/>
              <a:gd name="connsiteX2265" fmla="*/ 4030519 w 9596204"/>
              <a:gd name="connsiteY2265" fmla="*/ 380777 h 7544465"/>
              <a:gd name="connsiteX2266" fmla="*/ 4031468 w 9596204"/>
              <a:gd name="connsiteY2266" fmla="*/ 387436 h 7544465"/>
              <a:gd name="connsiteX2267" fmla="*/ 4034324 w 9596204"/>
              <a:gd name="connsiteY2267" fmla="*/ 394091 h 7544465"/>
              <a:gd name="connsiteX2268" fmla="*/ 4037178 w 9596204"/>
              <a:gd name="connsiteY2268" fmla="*/ 401700 h 7544465"/>
              <a:gd name="connsiteX2269" fmla="*/ 4041931 w 9596204"/>
              <a:gd name="connsiteY2269" fmla="*/ 409309 h 7544465"/>
              <a:gd name="connsiteX2270" fmla="*/ 4048592 w 9596204"/>
              <a:gd name="connsiteY2270" fmla="*/ 417867 h 7544465"/>
              <a:gd name="connsiteX2271" fmla="*/ 4056196 w 9596204"/>
              <a:gd name="connsiteY2271" fmla="*/ 425479 h 7544465"/>
              <a:gd name="connsiteX2272" fmla="*/ 4066658 w 9596204"/>
              <a:gd name="connsiteY2272" fmla="*/ 433087 h 7544465"/>
              <a:gd name="connsiteX2273" fmla="*/ 4078072 w 9596204"/>
              <a:gd name="connsiteY2273" fmla="*/ 442596 h 7544465"/>
              <a:gd name="connsiteX2274" fmla="*/ 4091387 w 9596204"/>
              <a:gd name="connsiteY2274" fmla="*/ 451155 h 7544465"/>
              <a:gd name="connsiteX2275" fmla="*/ 4078074 w 9596204"/>
              <a:gd name="connsiteY2275" fmla="*/ 469224 h 7544465"/>
              <a:gd name="connsiteX2276" fmla="*/ 4065706 w 9596204"/>
              <a:gd name="connsiteY2276" fmla="*/ 484440 h 7544465"/>
              <a:gd name="connsiteX2277" fmla="*/ 4052391 w 9596204"/>
              <a:gd name="connsiteY2277" fmla="*/ 496806 h 7544465"/>
              <a:gd name="connsiteX2278" fmla="*/ 4038128 w 9596204"/>
              <a:gd name="connsiteY2278" fmla="*/ 507265 h 7544465"/>
              <a:gd name="connsiteX2279" fmla="*/ 4025762 w 9596204"/>
              <a:gd name="connsiteY2279" fmla="*/ 514874 h 7544465"/>
              <a:gd name="connsiteX2280" fmla="*/ 4012450 w 9596204"/>
              <a:gd name="connsiteY2280" fmla="*/ 521533 h 7544465"/>
              <a:gd name="connsiteX2281" fmla="*/ 3986771 w 9596204"/>
              <a:gd name="connsiteY2281" fmla="*/ 532945 h 7544465"/>
              <a:gd name="connsiteX2282" fmla="*/ 3962040 w 9596204"/>
              <a:gd name="connsiteY2282" fmla="*/ 544358 h 7544465"/>
              <a:gd name="connsiteX2283" fmla="*/ 3947777 w 9596204"/>
              <a:gd name="connsiteY2283" fmla="*/ 551967 h 7544465"/>
              <a:gd name="connsiteX2284" fmla="*/ 3935415 w 9596204"/>
              <a:gd name="connsiteY2284" fmla="*/ 559574 h 7544465"/>
              <a:gd name="connsiteX2285" fmla="*/ 3922100 w 9596204"/>
              <a:gd name="connsiteY2285" fmla="*/ 570034 h 7544465"/>
              <a:gd name="connsiteX2286" fmla="*/ 3909735 w 9596204"/>
              <a:gd name="connsiteY2286" fmla="*/ 582401 h 7544465"/>
              <a:gd name="connsiteX2287" fmla="*/ 3896421 w 9596204"/>
              <a:gd name="connsiteY2287" fmla="*/ 598566 h 7544465"/>
              <a:gd name="connsiteX2288" fmla="*/ 3883103 w 9596204"/>
              <a:gd name="connsiteY2288" fmla="*/ 616638 h 7544465"/>
              <a:gd name="connsiteX2289" fmla="*/ 3890714 w 9596204"/>
              <a:gd name="connsiteY2289" fmla="*/ 629000 h 7544465"/>
              <a:gd name="connsiteX2290" fmla="*/ 3899273 w 9596204"/>
              <a:gd name="connsiteY2290" fmla="*/ 639462 h 7544465"/>
              <a:gd name="connsiteX2291" fmla="*/ 3907835 w 9596204"/>
              <a:gd name="connsiteY2291" fmla="*/ 648021 h 7544465"/>
              <a:gd name="connsiteX2292" fmla="*/ 3916393 w 9596204"/>
              <a:gd name="connsiteY2292" fmla="*/ 654680 h 7544465"/>
              <a:gd name="connsiteX2293" fmla="*/ 3925903 w 9596204"/>
              <a:gd name="connsiteY2293" fmla="*/ 661338 h 7544465"/>
              <a:gd name="connsiteX2294" fmla="*/ 3934462 w 9596204"/>
              <a:gd name="connsiteY2294" fmla="*/ 666093 h 7544465"/>
              <a:gd name="connsiteX2295" fmla="*/ 3944925 w 9596204"/>
              <a:gd name="connsiteY2295" fmla="*/ 669896 h 7544465"/>
              <a:gd name="connsiteX2296" fmla="*/ 3953485 w 9596204"/>
              <a:gd name="connsiteY2296" fmla="*/ 670846 h 7544465"/>
              <a:gd name="connsiteX2297" fmla="*/ 3963946 w 9596204"/>
              <a:gd name="connsiteY2297" fmla="*/ 671798 h 7544465"/>
              <a:gd name="connsiteX2298" fmla="*/ 3974408 w 9596204"/>
              <a:gd name="connsiteY2298" fmla="*/ 671798 h 7544465"/>
              <a:gd name="connsiteX2299" fmla="*/ 3983915 w 9596204"/>
              <a:gd name="connsiteY2299" fmla="*/ 670846 h 7544465"/>
              <a:gd name="connsiteX2300" fmla="*/ 3995330 w 9596204"/>
              <a:gd name="connsiteY2300" fmla="*/ 668944 h 7544465"/>
              <a:gd name="connsiteX2301" fmla="*/ 4005793 w 9596204"/>
              <a:gd name="connsiteY2301" fmla="*/ 666093 h 7544465"/>
              <a:gd name="connsiteX2302" fmla="*/ 4017204 w 9596204"/>
              <a:gd name="connsiteY2302" fmla="*/ 663237 h 7544465"/>
              <a:gd name="connsiteX2303" fmla="*/ 4038128 w 9596204"/>
              <a:gd name="connsiteY2303" fmla="*/ 652777 h 7544465"/>
              <a:gd name="connsiteX2304" fmla="*/ 4060955 w 9596204"/>
              <a:gd name="connsiteY2304" fmla="*/ 641364 h 7544465"/>
              <a:gd name="connsiteX2305" fmla="*/ 4083778 w 9596204"/>
              <a:gd name="connsiteY2305" fmla="*/ 629000 h 7544465"/>
              <a:gd name="connsiteX2306" fmla="*/ 4130379 w 9596204"/>
              <a:gd name="connsiteY2306" fmla="*/ 600468 h 7544465"/>
              <a:gd name="connsiteX2307" fmla="*/ 4152254 w 9596204"/>
              <a:gd name="connsiteY2307" fmla="*/ 586204 h 7544465"/>
              <a:gd name="connsiteX2308" fmla="*/ 4176029 w 9596204"/>
              <a:gd name="connsiteY2308" fmla="*/ 573839 h 7544465"/>
              <a:gd name="connsiteX2309" fmla="*/ 4198853 w 9596204"/>
              <a:gd name="connsiteY2309" fmla="*/ 561477 h 7544465"/>
              <a:gd name="connsiteX2310" fmla="*/ 4222632 w 9596204"/>
              <a:gd name="connsiteY2310" fmla="*/ 551013 h 7544465"/>
              <a:gd name="connsiteX2311" fmla="*/ 4228337 w 9596204"/>
              <a:gd name="connsiteY2311" fmla="*/ 561477 h 7544465"/>
              <a:gd name="connsiteX2312" fmla="*/ 4233091 w 9596204"/>
              <a:gd name="connsiteY2312" fmla="*/ 570988 h 7544465"/>
              <a:gd name="connsiteX2313" fmla="*/ 4235947 w 9596204"/>
              <a:gd name="connsiteY2313" fmla="*/ 580497 h 7544465"/>
              <a:gd name="connsiteX2314" fmla="*/ 4238799 w 9596204"/>
              <a:gd name="connsiteY2314" fmla="*/ 589055 h 7544465"/>
              <a:gd name="connsiteX2315" fmla="*/ 4240699 w 9596204"/>
              <a:gd name="connsiteY2315" fmla="*/ 606178 h 7544465"/>
              <a:gd name="connsiteX2316" fmla="*/ 4242604 w 9596204"/>
              <a:gd name="connsiteY2316" fmla="*/ 623294 h 7544465"/>
              <a:gd name="connsiteX2317" fmla="*/ 4244505 w 9596204"/>
              <a:gd name="connsiteY2317" fmla="*/ 640412 h 7544465"/>
              <a:gd name="connsiteX2318" fmla="*/ 4245457 w 9596204"/>
              <a:gd name="connsiteY2318" fmla="*/ 648021 h 7544465"/>
              <a:gd name="connsiteX2319" fmla="*/ 4247360 w 9596204"/>
              <a:gd name="connsiteY2319" fmla="*/ 657532 h 7544465"/>
              <a:gd name="connsiteX2320" fmla="*/ 4250210 w 9596204"/>
              <a:gd name="connsiteY2320" fmla="*/ 666093 h 7544465"/>
              <a:gd name="connsiteX2321" fmla="*/ 4254015 w 9596204"/>
              <a:gd name="connsiteY2321" fmla="*/ 675603 h 7544465"/>
              <a:gd name="connsiteX2322" fmla="*/ 4259721 w 9596204"/>
              <a:gd name="connsiteY2322" fmla="*/ 685114 h 7544465"/>
              <a:gd name="connsiteX2323" fmla="*/ 4266379 w 9596204"/>
              <a:gd name="connsiteY2323" fmla="*/ 696526 h 7544465"/>
              <a:gd name="connsiteX2324" fmla="*/ 4246406 w 9596204"/>
              <a:gd name="connsiteY2324" fmla="*/ 693671 h 7544465"/>
              <a:gd name="connsiteX2325" fmla="*/ 4227385 w 9596204"/>
              <a:gd name="connsiteY2325" fmla="*/ 690819 h 7544465"/>
              <a:gd name="connsiteX2326" fmla="*/ 4209316 w 9596204"/>
              <a:gd name="connsiteY2326" fmla="*/ 689867 h 7544465"/>
              <a:gd name="connsiteX2327" fmla="*/ 4191244 w 9596204"/>
              <a:gd name="connsiteY2327" fmla="*/ 690819 h 7544465"/>
              <a:gd name="connsiteX2328" fmla="*/ 4173178 w 9596204"/>
              <a:gd name="connsiteY2328" fmla="*/ 693671 h 7544465"/>
              <a:gd name="connsiteX2329" fmla="*/ 4155105 w 9596204"/>
              <a:gd name="connsiteY2329" fmla="*/ 696526 h 7544465"/>
              <a:gd name="connsiteX2330" fmla="*/ 4137986 w 9596204"/>
              <a:gd name="connsiteY2330" fmla="*/ 700330 h 7544465"/>
              <a:gd name="connsiteX2331" fmla="*/ 4120871 w 9596204"/>
              <a:gd name="connsiteY2331" fmla="*/ 706037 h 7544465"/>
              <a:gd name="connsiteX2332" fmla="*/ 4103751 w 9596204"/>
              <a:gd name="connsiteY2332" fmla="*/ 712692 h 7544465"/>
              <a:gd name="connsiteX2333" fmla="*/ 4088532 w 9596204"/>
              <a:gd name="connsiteY2333" fmla="*/ 719351 h 7544465"/>
              <a:gd name="connsiteX2334" fmla="*/ 4071413 w 9596204"/>
              <a:gd name="connsiteY2334" fmla="*/ 726958 h 7544465"/>
              <a:gd name="connsiteX2335" fmla="*/ 4055246 w 9596204"/>
              <a:gd name="connsiteY2335" fmla="*/ 736471 h 7544465"/>
              <a:gd name="connsiteX2336" fmla="*/ 4023860 w 9596204"/>
              <a:gd name="connsiteY2336" fmla="*/ 756440 h 7544465"/>
              <a:gd name="connsiteX2337" fmla="*/ 3992477 w 9596204"/>
              <a:gd name="connsiteY2337" fmla="*/ 779265 h 7544465"/>
              <a:gd name="connsiteX2338" fmla="*/ 3961090 w 9596204"/>
              <a:gd name="connsiteY2338" fmla="*/ 803043 h 7544465"/>
              <a:gd name="connsiteX2339" fmla="*/ 3928757 w 9596204"/>
              <a:gd name="connsiteY2339" fmla="*/ 827770 h 7544465"/>
              <a:gd name="connsiteX2340" fmla="*/ 3865034 w 9596204"/>
              <a:gd name="connsiteY2340" fmla="*/ 880076 h 7544465"/>
              <a:gd name="connsiteX2341" fmla="*/ 3830797 w 9596204"/>
              <a:gd name="connsiteY2341" fmla="*/ 905757 h 7544465"/>
              <a:gd name="connsiteX2342" fmla="*/ 3795610 w 9596204"/>
              <a:gd name="connsiteY2342" fmla="*/ 930484 h 7544465"/>
              <a:gd name="connsiteX2343" fmla="*/ 3759468 w 9596204"/>
              <a:gd name="connsiteY2343" fmla="*/ 954258 h 7544465"/>
              <a:gd name="connsiteX2344" fmla="*/ 3740447 w 9596204"/>
              <a:gd name="connsiteY2344" fmla="*/ 964721 h 7544465"/>
              <a:gd name="connsiteX2345" fmla="*/ 3721426 w 9596204"/>
              <a:gd name="connsiteY2345" fmla="*/ 976135 h 7544465"/>
              <a:gd name="connsiteX2346" fmla="*/ 3711916 w 9596204"/>
              <a:gd name="connsiteY2346" fmla="*/ 964721 h 7544465"/>
              <a:gd name="connsiteX2347" fmla="*/ 3705258 w 9596204"/>
              <a:gd name="connsiteY2347" fmla="*/ 954258 h 7544465"/>
              <a:gd name="connsiteX2348" fmla="*/ 3700503 w 9596204"/>
              <a:gd name="connsiteY2348" fmla="*/ 945701 h 7544465"/>
              <a:gd name="connsiteX2349" fmla="*/ 3698602 w 9596204"/>
              <a:gd name="connsiteY2349" fmla="*/ 936190 h 7544465"/>
              <a:gd name="connsiteX2350" fmla="*/ 3698602 w 9596204"/>
              <a:gd name="connsiteY2350" fmla="*/ 928582 h 7544465"/>
              <a:gd name="connsiteX2351" fmla="*/ 3699554 w 9596204"/>
              <a:gd name="connsiteY2351" fmla="*/ 921923 h 7544465"/>
              <a:gd name="connsiteX2352" fmla="*/ 3702408 w 9596204"/>
              <a:gd name="connsiteY2352" fmla="*/ 913364 h 7544465"/>
              <a:gd name="connsiteX2353" fmla="*/ 3706211 w 9596204"/>
              <a:gd name="connsiteY2353" fmla="*/ 906707 h 7544465"/>
              <a:gd name="connsiteX2354" fmla="*/ 3710967 w 9596204"/>
              <a:gd name="connsiteY2354" fmla="*/ 901000 h 7544465"/>
              <a:gd name="connsiteX2355" fmla="*/ 3717624 w 9596204"/>
              <a:gd name="connsiteY2355" fmla="*/ 894345 h 7544465"/>
              <a:gd name="connsiteX2356" fmla="*/ 3732840 w 9596204"/>
              <a:gd name="connsiteY2356" fmla="*/ 882932 h 7544465"/>
              <a:gd name="connsiteX2357" fmla="*/ 3764222 w 9596204"/>
              <a:gd name="connsiteY2357" fmla="*/ 862008 h 7544465"/>
              <a:gd name="connsiteX2358" fmla="*/ 3772784 w 9596204"/>
              <a:gd name="connsiteY2358" fmla="*/ 850595 h 7544465"/>
              <a:gd name="connsiteX2359" fmla="*/ 3779443 w 9596204"/>
              <a:gd name="connsiteY2359" fmla="*/ 838230 h 7544465"/>
              <a:gd name="connsiteX2360" fmla="*/ 3784193 w 9596204"/>
              <a:gd name="connsiteY2360" fmla="*/ 825868 h 7544465"/>
              <a:gd name="connsiteX2361" fmla="*/ 3788953 w 9596204"/>
              <a:gd name="connsiteY2361" fmla="*/ 811602 h 7544465"/>
              <a:gd name="connsiteX2362" fmla="*/ 3790853 w 9596204"/>
              <a:gd name="connsiteY2362" fmla="*/ 798286 h 7544465"/>
              <a:gd name="connsiteX2363" fmla="*/ 3793707 w 9596204"/>
              <a:gd name="connsiteY2363" fmla="*/ 784972 h 7544465"/>
              <a:gd name="connsiteX2364" fmla="*/ 3793706 w 9596204"/>
              <a:gd name="connsiteY2364" fmla="*/ 769756 h 7544465"/>
              <a:gd name="connsiteX2365" fmla="*/ 3793706 w 9596204"/>
              <a:gd name="connsiteY2365" fmla="*/ 755490 h 7544465"/>
              <a:gd name="connsiteX2366" fmla="*/ 3790854 w 9596204"/>
              <a:gd name="connsiteY2366" fmla="*/ 726008 h 7544465"/>
              <a:gd name="connsiteX2367" fmla="*/ 3788002 w 9596204"/>
              <a:gd name="connsiteY2367" fmla="*/ 696526 h 7544465"/>
              <a:gd name="connsiteX2368" fmla="*/ 3778491 w 9596204"/>
              <a:gd name="connsiteY2368" fmla="*/ 635659 h 7544465"/>
              <a:gd name="connsiteX2369" fmla="*/ 3751861 w 9596204"/>
              <a:gd name="connsiteY2369" fmla="*/ 630902 h 7544465"/>
              <a:gd name="connsiteX2370" fmla="*/ 3729039 w 9596204"/>
              <a:gd name="connsiteY2370" fmla="*/ 629952 h 7544465"/>
              <a:gd name="connsiteX2371" fmla="*/ 3720477 w 9596204"/>
              <a:gd name="connsiteY2371" fmla="*/ 629952 h 7544465"/>
              <a:gd name="connsiteX2372" fmla="*/ 3711916 w 9596204"/>
              <a:gd name="connsiteY2372" fmla="*/ 630902 h 7544465"/>
              <a:gd name="connsiteX2373" fmla="*/ 3705257 w 9596204"/>
              <a:gd name="connsiteY2373" fmla="*/ 633756 h 7544465"/>
              <a:gd name="connsiteX2374" fmla="*/ 3698603 w 9596204"/>
              <a:gd name="connsiteY2374" fmla="*/ 635659 h 7544465"/>
              <a:gd name="connsiteX2375" fmla="*/ 3693844 w 9596204"/>
              <a:gd name="connsiteY2375" fmla="*/ 639463 h 7544465"/>
              <a:gd name="connsiteX2376" fmla="*/ 3689091 w 9596204"/>
              <a:gd name="connsiteY2376" fmla="*/ 642314 h 7544465"/>
              <a:gd name="connsiteX2377" fmla="*/ 3686239 w 9596204"/>
              <a:gd name="connsiteY2377" fmla="*/ 646119 h 7544465"/>
              <a:gd name="connsiteX2378" fmla="*/ 3682431 w 9596204"/>
              <a:gd name="connsiteY2378" fmla="*/ 650875 h 7544465"/>
              <a:gd name="connsiteX2379" fmla="*/ 3680531 w 9596204"/>
              <a:gd name="connsiteY2379" fmla="*/ 654680 h 7544465"/>
              <a:gd name="connsiteX2380" fmla="*/ 3679580 w 9596204"/>
              <a:gd name="connsiteY2380" fmla="*/ 660385 h 7544465"/>
              <a:gd name="connsiteX2381" fmla="*/ 3676729 w 9596204"/>
              <a:gd name="connsiteY2381" fmla="*/ 671798 h 7544465"/>
              <a:gd name="connsiteX2382" fmla="*/ 3676729 w 9596204"/>
              <a:gd name="connsiteY2382" fmla="*/ 684160 h 7544465"/>
              <a:gd name="connsiteX2383" fmla="*/ 3678631 w 9596204"/>
              <a:gd name="connsiteY2383" fmla="*/ 697476 h 7544465"/>
              <a:gd name="connsiteX2384" fmla="*/ 3681484 w 9596204"/>
              <a:gd name="connsiteY2384" fmla="*/ 726959 h 7544465"/>
              <a:gd name="connsiteX2385" fmla="*/ 3682433 w 9596204"/>
              <a:gd name="connsiteY2385" fmla="*/ 742176 h 7544465"/>
              <a:gd name="connsiteX2386" fmla="*/ 3682433 w 9596204"/>
              <a:gd name="connsiteY2386" fmla="*/ 756440 h 7544465"/>
              <a:gd name="connsiteX2387" fmla="*/ 3680530 w 9596204"/>
              <a:gd name="connsiteY2387" fmla="*/ 769756 h 7544465"/>
              <a:gd name="connsiteX2388" fmla="*/ 3676729 w 9596204"/>
              <a:gd name="connsiteY2388" fmla="*/ 784022 h 7544465"/>
              <a:gd name="connsiteX2389" fmla="*/ 3633935 w 9596204"/>
              <a:gd name="connsiteY2389" fmla="*/ 808749 h 7544465"/>
              <a:gd name="connsiteX2390" fmla="*/ 3591134 w 9596204"/>
              <a:gd name="connsiteY2390" fmla="*/ 829672 h 7544465"/>
              <a:gd name="connsiteX2391" fmla="*/ 3548336 w 9596204"/>
              <a:gd name="connsiteY2391" fmla="*/ 851545 h 7544465"/>
              <a:gd name="connsiteX2392" fmla="*/ 3505539 w 9596204"/>
              <a:gd name="connsiteY2392" fmla="*/ 870566 h 7544465"/>
              <a:gd name="connsiteX2393" fmla="*/ 3420895 w 9596204"/>
              <a:gd name="connsiteY2393" fmla="*/ 909561 h 7544465"/>
              <a:gd name="connsiteX2394" fmla="*/ 3380002 w 9596204"/>
              <a:gd name="connsiteY2394" fmla="*/ 928582 h 7544465"/>
              <a:gd name="connsiteX2395" fmla="*/ 3339105 w 9596204"/>
              <a:gd name="connsiteY2395" fmla="*/ 947603 h 7544465"/>
              <a:gd name="connsiteX2396" fmla="*/ 3301063 w 9596204"/>
              <a:gd name="connsiteY2396" fmla="*/ 967574 h 7544465"/>
              <a:gd name="connsiteX2397" fmla="*/ 3264924 w 9596204"/>
              <a:gd name="connsiteY2397" fmla="*/ 990399 h 7544465"/>
              <a:gd name="connsiteX2398" fmla="*/ 3246855 w 9596204"/>
              <a:gd name="connsiteY2398" fmla="*/ 1001811 h 7544465"/>
              <a:gd name="connsiteX2399" fmla="*/ 3229736 w 9596204"/>
              <a:gd name="connsiteY2399" fmla="*/ 1014176 h 7544465"/>
              <a:gd name="connsiteX2400" fmla="*/ 3213566 w 9596204"/>
              <a:gd name="connsiteY2400" fmla="*/ 1026538 h 7544465"/>
              <a:gd name="connsiteX2401" fmla="*/ 3198350 w 9596204"/>
              <a:gd name="connsiteY2401" fmla="*/ 1039854 h 7544465"/>
              <a:gd name="connsiteX2402" fmla="*/ 3183132 w 9596204"/>
              <a:gd name="connsiteY2402" fmla="*/ 1055070 h 7544465"/>
              <a:gd name="connsiteX2403" fmla="*/ 3168871 w 9596204"/>
              <a:gd name="connsiteY2403" fmla="*/ 1069336 h 7544465"/>
              <a:gd name="connsiteX2404" fmla="*/ 3155551 w 9596204"/>
              <a:gd name="connsiteY2404" fmla="*/ 1085503 h 7544465"/>
              <a:gd name="connsiteX2405" fmla="*/ 3143189 w 9596204"/>
              <a:gd name="connsiteY2405" fmla="*/ 1101672 h 7544465"/>
              <a:gd name="connsiteX2406" fmla="*/ 3131775 w 9596204"/>
              <a:gd name="connsiteY2406" fmla="*/ 1119741 h 7544465"/>
              <a:gd name="connsiteX2407" fmla="*/ 3120364 w 9596204"/>
              <a:gd name="connsiteY2407" fmla="*/ 1137813 h 7544465"/>
              <a:gd name="connsiteX2408" fmla="*/ 3109905 w 9596204"/>
              <a:gd name="connsiteY2408" fmla="*/ 1156834 h 7544465"/>
              <a:gd name="connsiteX2409" fmla="*/ 3101343 w 9596204"/>
              <a:gd name="connsiteY2409" fmla="*/ 1176804 h 7544465"/>
              <a:gd name="connsiteX2410" fmla="*/ 3091832 w 9596204"/>
              <a:gd name="connsiteY2410" fmla="*/ 1172050 h 7544465"/>
              <a:gd name="connsiteX2411" fmla="*/ 3083272 w 9596204"/>
              <a:gd name="connsiteY2411" fmla="*/ 1169196 h 7544465"/>
              <a:gd name="connsiteX2412" fmla="*/ 3073762 w 9596204"/>
              <a:gd name="connsiteY2412" fmla="*/ 1165391 h 7544465"/>
              <a:gd name="connsiteX2413" fmla="*/ 3065204 w 9596204"/>
              <a:gd name="connsiteY2413" fmla="*/ 1164442 h 7544465"/>
              <a:gd name="connsiteX2414" fmla="*/ 3055692 w 9596204"/>
              <a:gd name="connsiteY2414" fmla="*/ 1163489 h 7544465"/>
              <a:gd name="connsiteX2415" fmla="*/ 3047133 w 9596204"/>
              <a:gd name="connsiteY2415" fmla="*/ 1163489 h 7544465"/>
              <a:gd name="connsiteX2416" fmla="*/ 3036672 w 9596204"/>
              <a:gd name="connsiteY2416" fmla="*/ 1163489 h 7544465"/>
              <a:gd name="connsiteX2417" fmla="*/ 3027164 w 9596204"/>
              <a:gd name="connsiteY2417" fmla="*/ 1164442 h 7544465"/>
              <a:gd name="connsiteX2418" fmla="*/ 3008140 w 9596204"/>
              <a:gd name="connsiteY2418" fmla="*/ 1170148 h 7544465"/>
              <a:gd name="connsiteX2419" fmla="*/ 2989119 w 9596204"/>
              <a:gd name="connsiteY2419" fmla="*/ 1176804 h 7544465"/>
              <a:gd name="connsiteX2420" fmla="*/ 2969151 w 9596204"/>
              <a:gd name="connsiteY2420" fmla="*/ 1187267 h 7544465"/>
              <a:gd name="connsiteX2421" fmla="*/ 2949172 w 9596204"/>
              <a:gd name="connsiteY2421" fmla="*/ 1198680 h 7544465"/>
              <a:gd name="connsiteX2422" fmla="*/ 2966294 w 9596204"/>
              <a:gd name="connsiteY2422" fmla="*/ 1178706 h 7544465"/>
              <a:gd name="connsiteX2423" fmla="*/ 2982461 w 9596204"/>
              <a:gd name="connsiteY2423" fmla="*/ 1158736 h 7544465"/>
              <a:gd name="connsiteX2424" fmla="*/ 2995776 w 9596204"/>
              <a:gd name="connsiteY2424" fmla="*/ 1135910 h 7544465"/>
              <a:gd name="connsiteX2425" fmla="*/ 3009092 w 9596204"/>
              <a:gd name="connsiteY2425" fmla="*/ 1114035 h 7544465"/>
              <a:gd name="connsiteX2426" fmla="*/ 3020503 w 9596204"/>
              <a:gd name="connsiteY2426" fmla="*/ 1090260 h 7544465"/>
              <a:gd name="connsiteX2427" fmla="*/ 3031915 w 9596204"/>
              <a:gd name="connsiteY2427" fmla="*/ 1066482 h 7544465"/>
              <a:gd name="connsiteX2428" fmla="*/ 3051889 w 9596204"/>
              <a:gd name="connsiteY2428" fmla="*/ 1015125 h 7544465"/>
              <a:gd name="connsiteX2429" fmla="*/ 3072811 w 9596204"/>
              <a:gd name="connsiteY2429" fmla="*/ 965672 h 7544465"/>
              <a:gd name="connsiteX2430" fmla="*/ 3092782 w 9596204"/>
              <a:gd name="connsiteY2430" fmla="*/ 916217 h 7544465"/>
              <a:gd name="connsiteX2431" fmla="*/ 3103245 w 9596204"/>
              <a:gd name="connsiteY2431" fmla="*/ 892441 h 7544465"/>
              <a:gd name="connsiteX2432" fmla="*/ 3114657 w 9596204"/>
              <a:gd name="connsiteY2432" fmla="*/ 869616 h 7544465"/>
              <a:gd name="connsiteX2433" fmla="*/ 3127024 w 9596204"/>
              <a:gd name="connsiteY2433" fmla="*/ 847741 h 7544465"/>
              <a:gd name="connsiteX2434" fmla="*/ 3140337 w 9596204"/>
              <a:gd name="connsiteY2434" fmla="*/ 827770 h 7544465"/>
              <a:gd name="connsiteX2435" fmla="*/ 3150796 w 9596204"/>
              <a:gd name="connsiteY2435" fmla="*/ 815405 h 7544465"/>
              <a:gd name="connsiteX2436" fmla="*/ 3159356 w 9596204"/>
              <a:gd name="connsiteY2436" fmla="*/ 805895 h 7544465"/>
              <a:gd name="connsiteX2437" fmla="*/ 3167914 w 9596204"/>
              <a:gd name="connsiteY2437" fmla="*/ 801142 h 7544465"/>
              <a:gd name="connsiteX2438" fmla="*/ 3175527 w 9596204"/>
              <a:gd name="connsiteY2438" fmla="*/ 797336 h 7544465"/>
              <a:gd name="connsiteX2439" fmla="*/ 3183133 w 9596204"/>
              <a:gd name="connsiteY2439" fmla="*/ 796384 h 7544465"/>
              <a:gd name="connsiteX2440" fmla="*/ 3189790 w 9596204"/>
              <a:gd name="connsiteY2440" fmla="*/ 796384 h 7544465"/>
              <a:gd name="connsiteX2441" fmla="*/ 3202153 w 9596204"/>
              <a:gd name="connsiteY2441" fmla="*/ 798286 h 7544465"/>
              <a:gd name="connsiteX2442" fmla="*/ 3209759 w 9596204"/>
              <a:gd name="connsiteY2442" fmla="*/ 799238 h 7544465"/>
              <a:gd name="connsiteX2443" fmla="*/ 3215469 w 9596204"/>
              <a:gd name="connsiteY2443" fmla="*/ 799238 h 7544465"/>
              <a:gd name="connsiteX2444" fmla="*/ 3220225 w 9596204"/>
              <a:gd name="connsiteY2444" fmla="*/ 798286 h 7544465"/>
              <a:gd name="connsiteX2445" fmla="*/ 3227833 w 9596204"/>
              <a:gd name="connsiteY2445" fmla="*/ 795435 h 7544465"/>
              <a:gd name="connsiteX2446" fmla="*/ 3233537 w 9596204"/>
              <a:gd name="connsiteY2446" fmla="*/ 789729 h 7544465"/>
              <a:gd name="connsiteX2447" fmla="*/ 3240195 w 9596204"/>
              <a:gd name="connsiteY2447" fmla="*/ 780218 h 7544465"/>
              <a:gd name="connsiteX2448" fmla="*/ 3246855 w 9596204"/>
              <a:gd name="connsiteY2448" fmla="*/ 767852 h 7544465"/>
              <a:gd name="connsiteX2449" fmla="*/ 3253510 w 9596204"/>
              <a:gd name="connsiteY2449" fmla="*/ 750734 h 7544465"/>
              <a:gd name="connsiteX2450" fmla="*/ 3260170 w 9596204"/>
              <a:gd name="connsiteY2450" fmla="*/ 731713 h 7544465"/>
              <a:gd name="connsiteX2451" fmla="*/ 3269681 w 9596204"/>
              <a:gd name="connsiteY2451" fmla="*/ 712692 h 7544465"/>
              <a:gd name="connsiteX2452" fmla="*/ 3278235 w 9596204"/>
              <a:gd name="connsiteY2452" fmla="*/ 694623 h 7544465"/>
              <a:gd name="connsiteX2453" fmla="*/ 3288701 w 9596204"/>
              <a:gd name="connsiteY2453" fmla="*/ 675603 h 7544465"/>
              <a:gd name="connsiteX2454" fmla="*/ 3300114 w 9596204"/>
              <a:gd name="connsiteY2454" fmla="*/ 655630 h 7544465"/>
              <a:gd name="connsiteX2455" fmla="*/ 3312476 w 9596204"/>
              <a:gd name="connsiteY2455" fmla="*/ 637561 h 7544465"/>
              <a:gd name="connsiteX2456" fmla="*/ 3324841 w 9596204"/>
              <a:gd name="connsiteY2456" fmla="*/ 618539 h 7544465"/>
              <a:gd name="connsiteX2457" fmla="*/ 3339105 w 9596204"/>
              <a:gd name="connsiteY2457" fmla="*/ 600468 h 7544465"/>
              <a:gd name="connsiteX2458" fmla="*/ 3368590 w 9596204"/>
              <a:gd name="connsiteY2458" fmla="*/ 563379 h 7544465"/>
              <a:gd name="connsiteX2459" fmla="*/ 3402823 w 9596204"/>
              <a:gd name="connsiteY2459" fmla="*/ 526289 h 7544465"/>
              <a:gd name="connsiteX2460" fmla="*/ 3438966 w 9596204"/>
              <a:gd name="connsiteY2460" fmla="*/ 490147 h 7544465"/>
              <a:gd name="connsiteX2461" fmla="*/ 3477959 w 9596204"/>
              <a:gd name="connsiteY2461" fmla="*/ 453057 h 7544465"/>
              <a:gd name="connsiteX2462" fmla="*/ 3520757 w 9596204"/>
              <a:gd name="connsiteY2462" fmla="*/ 415016 h 7544465"/>
              <a:gd name="connsiteX2463" fmla="*/ 3565455 w 9596204"/>
              <a:gd name="connsiteY2463" fmla="*/ 376973 h 7544465"/>
              <a:gd name="connsiteX2464" fmla="*/ 3613009 w 9596204"/>
              <a:gd name="connsiteY2464" fmla="*/ 339880 h 7544465"/>
              <a:gd name="connsiteX2465" fmla="*/ 3662462 w 9596204"/>
              <a:gd name="connsiteY2465" fmla="*/ 300890 h 7544465"/>
              <a:gd name="connsiteX2466" fmla="*/ 3714768 w 9596204"/>
              <a:gd name="connsiteY2466" fmla="*/ 262847 h 7544465"/>
              <a:gd name="connsiteX2467" fmla="*/ 3767078 w 9596204"/>
              <a:gd name="connsiteY2467" fmla="*/ 222903 h 7544465"/>
              <a:gd name="connsiteX2468" fmla="*/ 3880252 w 9596204"/>
              <a:gd name="connsiteY2468" fmla="*/ 143014 h 7544465"/>
              <a:gd name="connsiteX2469" fmla="*/ 3890714 w 9596204"/>
              <a:gd name="connsiteY2469" fmla="*/ 147769 h 7544465"/>
              <a:gd name="connsiteX2470" fmla="*/ 3901179 w 9596204"/>
              <a:gd name="connsiteY2470" fmla="*/ 150623 h 7544465"/>
              <a:gd name="connsiteX2471" fmla="*/ 3911639 w 9596204"/>
              <a:gd name="connsiteY2471" fmla="*/ 152527 h 7544465"/>
              <a:gd name="connsiteX2472" fmla="*/ 3923053 w 9596204"/>
              <a:gd name="connsiteY2472" fmla="*/ 153477 h 7544465"/>
              <a:gd name="connsiteX2473" fmla="*/ 3945874 w 9596204"/>
              <a:gd name="connsiteY2473" fmla="*/ 153477 h 7544465"/>
              <a:gd name="connsiteX2474" fmla="*/ 3968699 w 9596204"/>
              <a:gd name="connsiteY2474" fmla="*/ 153477 h 7544465"/>
              <a:gd name="connsiteX2475" fmla="*/ 3991524 w 9596204"/>
              <a:gd name="connsiteY2475" fmla="*/ 153477 h 7544465"/>
              <a:gd name="connsiteX2476" fmla="*/ 4001989 w 9596204"/>
              <a:gd name="connsiteY2476" fmla="*/ 154427 h 7544465"/>
              <a:gd name="connsiteX2477" fmla="*/ 5478889 w 9596204"/>
              <a:gd name="connsiteY2477" fmla="*/ 176304 h 7544465"/>
              <a:gd name="connsiteX2478" fmla="*/ 5483630 w 9596204"/>
              <a:gd name="connsiteY2478" fmla="*/ 191421 h 7544465"/>
              <a:gd name="connsiteX2479" fmla="*/ 5487423 w 9596204"/>
              <a:gd name="connsiteY2479" fmla="*/ 204652 h 7544465"/>
              <a:gd name="connsiteX2480" fmla="*/ 5493110 w 9596204"/>
              <a:gd name="connsiteY2480" fmla="*/ 215993 h 7544465"/>
              <a:gd name="connsiteX2481" fmla="*/ 5498799 w 9596204"/>
              <a:gd name="connsiteY2481" fmla="*/ 224498 h 7544465"/>
              <a:gd name="connsiteX2482" fmla="*/ 5503538 w 9596204"/>
              <a:gd name="connsiteY2482" fmla="*/ 233947 h 7544465"/>
              <a:gd name="connsiteX2483" fmla="*/ 5509226 w 9596204"/>
              <a:gd name="connsiteY2483" fmla="*/ 240561 h 7544465"/>
              <a:gd name="connsiteX2484" fmla="*/ 5515863 w 9596204"/>
              <a:gd name="connsiteY2484" fmla="*/ 246231 h 7544465"/>
              <a:gd name="connsiteX2485" fmla="*/ 5521550 w 9596204"/>
              <a:gd name="connsiteY2485" fmla="*/ 250956 h 7544465"/>
              <a:gd name="connsiteX2486" fmla="*/ 5528190 w 9596204"/>
              <a:gd name="connsiteY2486" fmla="*/ 252846 h 7544465"/>
              <a:gd name="connsiteX2487" fmla="*/ 5533878 w 9596204"/>
              <a:gd name="connsiteY2487" fmla="*/ 254735 h 7544465"/>
              <a:gd name="connsiteX2488" fmla="*/ 5540513 w 9596204"/>
              <a:gd name="connsiteY2488" fmla="*/ 257569 h 7544465"/>
              <a:gd name="connsiteX2489" fmla="*/ 5547150 w 9596204"/>
              <a:gd name="connsiteY2489" fmla="*/ 257569 h 7544465"/>
              <a:gd name="connsiteX2490" fmla="*/ 5561369 w 9596204"/>
              <a:gd name="connsiteY2490" fmla="*/ 257569 h 7544465"/>
              <a:gd name="connsiteX2491" fmla="*/ 5575591 w 9596204"/>
              <a:gd name="connsiteY2491" fmla="*/ 254735 h 7544465"/>
              <a:gd name="connsiteX2492" fmla="*/ 5606880 w 9596204"/>
              <a:gd name="connsiteY2492" fmla="*/ 249065 h 7544465"/>
              <a:gd name="connsiteX2493" fmla="*/ 5623945 w 9596204"/>
              <a:gd name="connsiteY2493" fmla="*/ 247175 h 7544465"/>
              <a:gd name="connsiteX2494" fmla="*/ 5641962 w 9596204"/>
              <a:gd name="connsiteY2494" fmla="*/ 247175 h 7544465"/>
              <a:gd name="connsiteX2495" fmla="*/ 5650489 w 9596204"/>
              <a:gd name="connsiteY2495" fmla="*/ 248118 h 7544465"/>
              <a:gd name="connsiteX2496" fmla="*/ 5659023 w 9596204"/>
              <a:gd name="connsiteY2496" fmla="*/ 249065 h 7544465"/>
              <a:gd name="connsiteX2497" fmla="*/ 5669455 w 9596204"/>
              <a:gd name="connsiteY2497" fmla="*/ 251899 h 7544465"/>
              <a:gd name="connsiteX2498" fmla="*/ 5677985 w 9596204"/>
              <a:gd name="connsiteY2498" fmla="*/ 254736 h 7544465"/>
              <a:gd name="connsiteX2499" fmla="*/ 5687466 w 9596204"/>
              <a:gd name="connsiteY2499" fmla="*/ 260406 h 7544465"/>
              <a:gd name="connsiteX2500" fmla="*/ 5696949 w 9596204"/>
              <a:gd name="connsiteY2500" fmla="*/ 266074 h 7544465"/>
              <a:gd name="connsiteX2501" fmla="*/ 5707377 w 9596204"/>
              <a:gd name="connsiteY2501" fmla="*/ 272690 h 7544465"/>
              <a:gd name="connsiteX2502" fmla="*/ 5717806 w 9596204"/>
              <a:gd name="connsiteY2502" fmla="*/ 282138 h 7544465"/>
              <a:gd name="connsiteX2503" fmla="*/ 5711168 w 9596204"/>
              <a:gd name="connsiteY2503" fmla="*/ 299148 h 7544465"/>
              <a:gd name="connsiteX2504" fmla="*/ 5702636 w 9596204"/>
              <a:gd name="connsiteY2504" fmla="*/ 319937 h 7544465"/>
              <a:gd name="connsiteX2505" fmla="*/ 5695052 w 9596204"/>
              <a:gd name="connsiteY2505" fmla="*/ 343563 h 7544465"/>
              <a:gd name="connsiteX2506" fmla="*/ 5691259 w 9596204"/>
              <a:gd name="connsiteY2506" fmla="*/ 354900 h 7544465"/>
              <a:gd name="connsiteX2507" fmla="*/ 5689362 w 9596204"/>
              <a:gd name="connsiteY2507" fmla="*/ 366241 h 7544465"/>
              <a:gd name="connsiteX2508" fmla="*/ 5689361 w 9596204"/>
              <a:gd name="connsiteY2508" fmla="*/ 376635 h 7544465"/>
              <a:gd name="connsiteX2509" fmla="*/ 5690314 w 9596204"/>
              <a:gd name="connsiteY2509" fmla="*/ 384192 h 7544465"/>
              <a:gd name="connsiteX2510" fmla="*/ 5691258 w 9596204"/>
              <a:gd name="connsiteY2510" fmla="*/ 388919 h 7544465"/>
              <a:gd name="connsiteX2511" fmla="*/ 5694103 w 9596204"/>
              <a:gd name="connsiteY2511" fmla="*/ 391753 h 7544465"/>
              <a:gd name="connsiteX2512" fmla="*/ 5696948 w 9596204"/>
              <a:gd name="connsiteY2512" fmla="*/ 394589 h 7544465"/>
              <a:gd name="connsiteX2513" fmla="*/ 5700741 w 9596204"/>
              <a:gd name="connsiteY2513" fmla="*/ 396479 h 7544465"/>
              <a:gd name="connsiteX2514" fmla="*/ 5704534 w 9596204"/>
              <a:gd name="connsiteY2514" fmla="*/ 397423 h 7544465"/>
              <a:gd name="connsiteX2515" fmla="*/ 5708328 w 9596204"/>
              <a:gd name="connsiteY2515" fmla="*/ 398370 h 7544465"/>
              <a:gd name="connsiteX2516" fmla="*/ 5714014 w 9596204"/>
              <a:gd name="connsiteY2516" fmla="*/ 398370 h 7544465"/>
              <a:gd name="connsiteX2517" fmla="*/ 5720649 w 9596204"/>
              <a:gd name="connsiteY2517" fmla="*/ 397423 h 7544465"/>
              <a:gd name="connsiteX2518" fmla="*/ 5736769 w 9596204"/>
              <a:gd name="connsiteY2518" fmla="*/ 392699 h 7544465"/>
              <a:gd name="connsiteX2519" fmla="*/ 5756681 w 9596204"/>
              <a:gd name="connsiteY2519" fmla="*/ 385139 h 7544465"/>
              <a:gd name="connsiteX2520" fmla="*/ 5758574 w 9596204"/>
              <a:gd name="connsiteY2520" fmla="*/ 398370 h 7544465"/>
              <a:gd name="connsiteX2521" fmla="*/ 5759521 w 9596204"/>
              <a:gd name="connsiteY2521" fmla="*/ 410654 h 7544465"/>
              <a:gd name="connsiteX2522" fmla="*/ 5759521 w 9596204"/>
              <a:gd name="connsiteY2522" fmla="*/ 421048 h 7544465"/>
              <a:gd name="connsiteX2523" fmla="*/ 5758574 w 9596204"/>
              <a:gd name="connsiteY2523" fmla="*/ 431442 h 7544465"/>
              <a:gd name="connsiteX2524" fmla="*/ 5755729 w 9596204"/>
              <a:gd name="connsiteY2524" fmla="*/ 439946 h 7544465"/>
              <a:gd name="connsiteX2525" fmla="*/ 5753833 w 9596204"/>
              <a:gd name="connsiteY2525" fmla="*/ 448451 h 7544465"/>
              <a:gd name="connsiteX2526" fmla="*/ 5750040 w 9596204"/>
              <a:gd name="connsiteY2526" fmla="*/ 455067 h 7544465"/>
              <a:gd name="connsiteX2527" fmla="*/ 5746251 w 9596204"/>
              <a:gd name="connsiteY2527" fmla="*/ 460734 h 7544465"/>
              <a:gd name="connsiteX2528" fmla="*/ 5741510 w 9596204"/>
              <a:gd name="connsiteY2528" fmla="*/ 466405 h 7544465"/>
              <a:gd name="connsiteX2529" fmla="*/ 5735818 w 9596204"/>
              <a:gd name="connsiteY2529" fmla="*/ 470184 h 7544465"/>
              <a:gd name="connsiteX2530" fmla="*/ 5729183 w 9596204"/>
              <a:gd name="connsiteY2530" fmla="*/ 474909 h 7544465"/>
              <a:gd name="connsiteX2531" fmla="*/ 5722544 w 9596204"/>
              <a:gd name="connsiteY2531" fmla="*/ 478689 h 7544465"/>
              <a:gd name="connsiteX2532" fmla="*/ 5707377 w 9596204"/>
              <a:gd name="connsiteY2532" fmla="*/ 482470 h 7544465"/>
              <a:gd name="connsiteX2533" fmla="*/ 5691258 w 9596204"/>
              <a:gd name="connsiteY2533" fmla="*/ 487193 h 7544465"/>
              <a:gd name="connsiteX2534" fmla="*/ 5673245 w 9596204"/>
              <a:gd name="connsiteY2534" fmla="*/ 490030 h 7544465"/>
              <a:gd name="connsiteX2535" fmla="*/ 5655233 w 9596204"/>
              <a:gd name="connsiteY2535" fmla="*/ 490974 h 7544465"/>
              <a:gd name="connsiteX2536" fmla="*/ 5617310 w 9596204"/>
              <a:gd name="connsiteY2536" fmla="*/ 492864 h 7544465"/>
              <a:gd name="connsiteX2537" fmla="*/ 5598345 w 9596204"/>
              <a:gd name="connsiteY2537" fmla="*/ 493810 h 7544465"/>
              <a:gd name="connsiteX2538" fmla="*/ 5580335 w 9596204"/>
              <a:gd name="connsiteY2538" fmla="*/ 497587 h 7544465"/>
              <a:gd name="connsiteX2539" fmla="*/ 5562319 w 9596204"/>
              <a:gd name="connsiteY2539" fmla="*/ 500424 h 7544465"/>
              <a:gd name="connsiteX2540" fmla="*/ 5546201 w 9596204"/>
              <a:gd name="connsiteY2540" fmla="*/ 507984 h 7544465"/>
              <a:gd name="connsiteX2541" fmla="*/ 5546200 w 9596204"/>
              <a:gd name="connsiteY2541" fmla="*/ 499477 h 7544465"/>
              <a:gd name="connsiteX2542" fmla="*/ 5546201 w 9596204"/>
              <a:gd name="connsiteY2542" fmla="*/ 491919 h 7544465"/>
              <a:gd name="connsiteX2543" fmla="*/ 5546201 w 9596204"/>
              <a:gd name="connsiteY2543" fmla="*/ 485303 h 7544465"/>
              <a:gd name="connsiteX2544" fmla="*/ 5549047 w 9596204"/>
              <a:gd name="connsiteY2544" fmla="*/ 478689 h 7544465"/>
              <a:gd name="connsiteX2545" fmla="*/ 5550943 w 9596204"/>
              <a:gd name="connsiteY2545" fmla="*/ 473019 h 7544465"/>
              <a:gd name="connsiteX2546" fmla="*/ 5552842 w 9596204"/>
              <a:gd name="connsiteY2546" fmla="*/ 466405 h 7544465"/>
              <a:gd name="connsiteX2547" fmla="*/ 5561370 w 9596204"/>
              <a:gd name="connsiteY2547" fmla="*/ 456011 h 7544465"/>
              <a:gd name="connsiteX2548" fmla="*/ 5568957 w 9596204"/>
              <a:gd name="connsiteY2548" fmla="*/ 445617 h 7544465"/>
              <a:gd name="connsiteX2549" fmla="*/ 5579385 w 9596204"/>
              <a:gd name="connsiteY2549" fmla="*/ 436167 h 7544465"/>
              <a:gd name="connsiteX2550" fmla="*/ 5598345 w 9596204"/>
              <a:gd name="connsiteY2550" fmla="*/ 416321 h 7544465"/>
              <a:gd name="connsiteX2551" fmla="*/ 5605931 w 9596204"/>
              <a:gd name="connsiteY2551" fmla="*/ 406874 h 7544465"/>
              <a:gd name="connsiteX2552" fmla="*/ 5614464 w 9596204"/>
              <a:gd name="connsiteY2552" fmla="*/ 395533 h 7544465"/>
              <a:gd name="connsiteX2553" fmla="*/ 5616360 w 9596204"/>
              <a:gd name="connsiteY2553" fmla="*/ 388919 h 7544465"/>
              <a:gd name="connsiteX2554" fmla="*/ 5618255 w 9596204"/>
              <a:gd name="connsiteY2554" fmla="*/ 383248 h 7544465"/>
              <a:gd name="connsiteX2555" fmla="*/ 5619209 w 9596204"/>
              <a:gd name="connsiteY2555" fmla="*/ 376635 h 7544465"/>
              <a:gd name="connsiteX2556" fmla="*/ 5621102 w 9596204"/>
              <a:gd name="connsiteY2556" fmla="*/ 368130 h 7544465"/>
              <a:gd name="connsiteX2557" fmla="*/ 5621101 w 9596204"/>
              <a:gd name="connsiteY2557" fmla="*/ 361513 h 7544465"/>
              <a:gd name="connsiteX2558" fmla="*/ 5619209 w 9596204"/>
              <a:gd name="connsiteY2558" fmla="*/ 353010 h 7544465"/>
              <a:gd name="connsiteX2559" fmla="*/ 5617309 w 9596204"/>
              <a:gd name="connsiteY2559" fmla="*/ 344506 h 7544465"/>
              <a:gd name="connsiteX2560" fmla="*/ 5614464 w 9596204"/>
              <a:gd name="connsiteY2560" fmla="*/ 335056 h 7544465"/>
              <a:gd name="connsiteX2561" fmla="*/ 5610672 w 9596204"/>
              <a:gd name="connsiteY2561" fmla="*/ 325607 h 7544465"/>
              <a:gd name="connsiteX2562" fmla="*/ 5604982 w 9596204"/>
              <a:gd name="connsiteY2562" fmla="*/ 314266 h 7544465"/>
              <a:gd name="connsiteX2563" fmla="*/ 5598346 w 9596204"/>
              <a:gd name="connsiteY2563" fmla="*/ 302929 h 7544465"/>
              <a:gd name="connsiteX2564" fmla="*/ 5590760 w 9596204"/>
              <a:gd name="connsiteY2564" fmla="*/ 290641 h 7544465"/>
              <a:gd name="connsiteX2565" fmla="*/ 5586025 w 9596204"/>
              <a:gd name="connsiteY2565" fmla="*/ 294422 h 7544465"/>
              <a:gd name="connsiteX2566" fmla="*/ 5582229 w 9596204"/>
              <a:gd name="connsiteY2566" fmla="*/ 296312 h 7544465"/>
              <a:gd name="connsiteX2567" fmla="*/ 5580334 w 9596204"/>
              <a:gd name="connsiteY2567" fmla="*/ 301039 h 7544465"/>
              <a:gd name="connsiteX2568" fmla="*/ 5578441 w 9596204"/>
              <a:gd name="connsiteY2568" fmla="*/ 304816 h 7544465"/>
              <a:gd name="connsiteX2569" fmla="*/ 5576544 w 9596204"/>
              <a:gd name="connsiteY2569" fmla="*/ 308597 h 7544465"/>
              <a:gd name="connsiteX2570" fmla="*/ 5576543 w 9596204"/>
              <a:gd name="connsiteY2570" fmla="*/ 314266 h 7544465"/>
              <a:gd name="connsiteX2571" fmla="*/ 5578441 w 9596204"/>
              <a:gd name="connsiteY2571" fmla="*/ 324660 h 7544465"/>
              <a:gd name="connsiteX2572" fmla="*/ 5580335 w 9596204"/>
              <a:gd name="connsiteY2572" fmla="*/ 336945 h 7544465"/>
              <a:gd name="connsiteX2573" fmla="*/ 5583178 w 9596204"/>
              <a:gd name="connsiteY2573" fmla="*/ 348287 h 7544465"/>
              <a:gd name="connsiteX2574" fmla="*/ 5586969 w 9596204"/>
              <a:gd name="connsiteY2574" fmla="*/ 360570 h 7544465"/>
              <a:gd name="connsiteX2575" fmla="*/ 5588864 w 9596204"/>
              <a:gd name="connsiteY2575" fmla="*/ 371911 h 7544465"/>
              <a:gd name="connsiteX2576" fmla="*/ 5392616 w 9596204"/>
              <a:gd name="connsiteY2576" fmla="*/ 449396 h 7544465"/>
              <a:gd name="connsiteX2577" fmla="*/ 5388821 w 9596204"/>
              <a:gd name="connsiteY2577" fmla="*/ 451287 h 7544465"/>
              <a:gd name="connsiteX2578" fmla="*/ 5386926 w 9596204"/>
              <a:gd name="connsiteY2578" fmla="*/ 455067 h 7544465"/>
              <a:gd name="connsiteX2579" fmla="*/ 5385030 w 9596204"/>
              <a:gd name="connsiteY2579" fmla="*/ 457901 h 7544465"/>
              <a:gd name="connsiteX2580" fmla="*/ 5384082 w 9596204"/>
              <a:gd name="connsiteY2580" fmla="*/ 461681 h 7544465"/>
              <a:gd name="connsiteX2581" fmla="*/ 5386925 w 9596204"/>
              <a:gd name="connsiteY2581" fmla="*/ 472075 h 7544465"/>
              <a:gd name="connsiteX2582" fmla="*/ 5389771 w 9596204"/>
              <a:gd name="connsiteY2582" fmla="*/ 481523 h 7544465"/>
              <a:gd name="connsiteX2583" fmla="*/ 5395456 w 9596204"/>
              <a:gd name="connsiteY2583" fmla="*/ 493811 h 7544465"/>
              <a:gd name="connsiteX2584" fmla="*/ 5402094 w 9596204"/>
              <a:gd name="connsiteY2584" fmla="*/ 506094 h 7544465"/>
              <a:gd name="connsiteX2585" fmla="*/ 5415370 w 9596204"/>
              <a:gd name="connsiteY2585" fmla="*/ 533497 h 7544465"/>
              <a:gd name="connsiteX2586" fmla="*/ 5421055 w 9596204"/>
              <a:gd name="connsiteY2586" fmla="*/ 546728 h 7544465"/>
              <a:gd name="connsiteX2587" fmla="*/ 5424847 w 9596204"/>
              <a:gd name="connsiteY2587" fmla="*/ 559956 h 7544465"/>
              <a:gd name="connsiteX2588" fmla="*/ 5425795 w 9596204"/>
              <a:gd name="connsiteY2588" fmla="*/ 567516 h 7544465"/>
              <a:gd name="connsiteX2589" fmla="*/ 5425794 w 9596204"/>
              <a:gd name="connsiteY2589" fmla="*/ 573187 h 7544465"/>
              <a:gd name="connsiteX2590" fmla="*/ 5424848 w 9596204"/>
              <a:gd name="connsiteY2590" fmla="*/ 579800 h 7544465"/>
              <a:gd name="connsiteX2591" fmla="*/ 5423897 w 9596204"/>
              <a:gd name="connsiteY2591" fmla="*/ 585470 h 7544465"/>
              <a:gd name="connsiteX2592" fmla="*/ 5420106 w 9596204"/>
              <a:gd name="connsiteY2592" fmla="*/ 591141 h 7544465"/>
              <a:gd name="connsiteX2593" fmla="*/ 5417262 w 9596204"/>
              <a:gd name="connsiteY2593" fmla="*/ 594917 h 7544465"/>
              <a:gd name="connsiteX2594" fmla="*/ 5412520 w 9596204"/>
              <a:gd name="connsiteY2594" fmla="*/ 600588 h 7544465"/>
              <a:gd name="connsiteX2595" fmla="*/ 5405887 w 9596204"/>
              <a:gd name="connsiteY2595" fmla="*/ 605314 h 7544465"/>
              <a:gd name="connsiteX2596" fmla="*/ 5399249 w 9596204"/>
              <a:gd name="connsiteY2596" fmla="*/ 609095 h 7544465"/>
              <a:gd name="connsiteX2597" fmla="*/ 5389771 w 9596204"/>
              <a:gd name="connsiteY2597" fmla="*/ 612872 h 7544465"/>
              <a:gd name="connsiteX2598" fmla="*/ 5378394 w 9596204"/>
              <a:gd name="connsiteY2598" fmla="*/ 615708 h 7544465"/>
              <a:gd name="connsiteX2599" fmla="*/ 5366072 w 9596204"/>
              <a:gd name="connsiteY2599" fmla="*/ 618542 h 7544465"/>
              <a:gd name="connsiteX2600" fmla="*/ 5357534 w 9596204"/>
              <a:gd name="connsiteY2600" fmla="*/ 610982 h 7544465"/>
              <a:gd name="connsiteX2601" fmla="*/ 5350895 w 9596204"/>
              <a:gd name="connsiteY2601" fmla="*/ 601535 h 7544465"/>
              <a:gd name="connsiteX2602" fmla="*/ 5343311 w 9596204"/>
              <a:gd name="connsiteY2602" fmla="*/ 593030 h 7544465"/>
              <a:gd name="connsiteX2603" fmla="*/ 5336676 w 9596204"/>
              <a:gd name="connsiteY2603" fmla="*/ 582634 h 7544465"/>
              <a:gd name="connsiteX2604" fmla="*/ 5332885 w 9596204"/>
              <a:gd name="connsiteY2604" fmla="*/ 573186 h 7544465"/>
              <a:gd name="connsiteX2605" fmla="*/ 5328147 w 9596204"/>
              <a:gd name="connsiteY2605" fmla="*/ 562791 h 7544465"/>
              <a:gd name="connsiteX2606" fmla="*/ 5321508 w 9596204"/>
              <a:gd name="connsiteY2606" fmla="*/ 540113 h 7544465"/>
              <a:gd name="connsiteX2607" fmla="*/ 5316766 w 9596204"/>
              <a:gd name="connsiteY2607" fmla="*/ 517433 h 7544465"/>
              <a:gd name="connsiteX2608" fmla="*/ 5312027 w 9596204"/>
              <a:gd name="connsiteY2608" fmla="*/ 495698 h 7544465"/>
              <a:gd name="connsiteX2609" fmla="*/ 5307286 w 9596204"/>
              <a:gd name="connsiteY2609" fmla="*/ 473020 h 7544465"/>
              <a:gd name="connsiteX2610" fmla="*/ 5303495 w 9596204"/>
              <a:gd name="connsiteY2610" fmla="*/ 454121 h 7544465"/>
              <a:gd name="connsiteX2611" fmla="*/ 5297806 w 9596204"/>
              <a:gd name="connsiteY2611" fmla="*/ 436167 h 7544465"/>
              <a:gd name="connsiteX2612" fmla="*/ 5293063 w 9596204"/>
              <a:gd name="connsiteY2612" fmla="*/ 427662 h 7544465"/>
              <a:gd name="connsiteX2613" fmla="*/ 5288324 w 9596204"/>
              <a:gd name="connsiteY2613" fmla="*/ 420101 h 7544465"/>
              <a:gd name="connsiteX2614" fmla="*/ 5283584 w 9596204"/>
              <a:gd name="connsiteY2614" fmla="*/ 414431 h 7544465"/>
              <a:gd name="connsiteX2615" fmla="*/ 5278844 w 9596204"/>
              <a:gd name="connsiteY2615" fmla="*/ 408764 h 7544465"/>
              <a:gd name="connsiteX2616" fmla="*/ 5270310 w 9596204"/>
              <a:gd name="connsiteY2616" fmla="*/ 404036 h 7544465"/>
              <a:gd name="connsiteX2617" fmla="*/ 5262727 w 9596204"/>
              <a:gd name="connsiteY2617" fmla="*/ 402149 h 7544465"/>
              <a:gd name="connsiteX2618" fmla="*/ 5253248 w 9596204"/>
              <a:gd name="connsiteY2618" fmla="*/ 400257 h 7544465"/>
              <a:gd name="connsiteX2619" fmla="*/ 5243765 w 9596204"/>
              <a:gd name="connsiteY2619" fmla="*/ 400257 h 7544465"/>
              <a:gd name="connsiteX2620" fmla="*/ 5232384 w 9596204"/>
              <a:gd name="connsiteY2620" fmla="*/ 401204 h 7544465"/>
              <a:gd name="connsiteX2621" fmla="*/ 5219112 w 9596204"/>
              <a:gd name="connsiteY2621" fmla="*/ 403094 h 7544465"/>
              <a:gd name="connsiteX2622" fmla="*/ 5204893 w 9596204"/>
              <a:gd name="connsiteY2622" fmla="*/ 406874 h 7544465"/>
              <a:gd name="connsiteX2623" fmla="*/ 5188777 w 9596204"/>
              <a:gd name="connsiteY2623" fmla="*/ 412541 h 7544465"/>
              <a:gd name="connsiteX2624" fmla="*/ 5170760 w 9596204"/>
              <a:gd name="connsiteY2624" fmla="*/ 420101 h 7544465"/>
              <a:gd name="connsiteX2625" fmla="*/ 5150852 w 9596204"/>
              <a:gd name="connsiteY2625" fmla="*/ 428605 h 7544465"/>
              <a:gd name="connsiteX2626" fmla="*/ 5155591 w 9596204"/>
              <a:gd name="connsiteY2626" fmla="*/ 412541 h 7544465"/>
              <a:gd name="connsiteX2627" fmla="*/ 5160332 w 9596204"/>
              <a:gd name="connsiteY2627" fmla="*/ 396479 h 7544465"/>
              <a:gd name="connsiteX2628" fmla="*/ 5166021 w 9596204"/>
              <a:gd name="connsiteY2628" fmla="*/ 383248 h 7544465"/>
              <a:gd name="connsiteX2629" fmla="*/ 5172658 w 9596204"/>
              <a:gd name="connsiteY2629" fmla="*/ 371911 h 7544465"/>
              <a:gd name="connsiteX2630" fmla="*/ 5178344 w 9596204"/>
              <a:gd name="connsiteY2630" fmla="*/ 362460 h 7544465"/>
              <a:gd name="connsiteX2631" fmla="*/ 5184983 w 9596204"/>
              <a:gd name="connsiteY2631" fmla="*/ 354900 h 7544465"/>
              <a:gd name="connsiteX2632" fmla="*/ 5192567 w 9596204"/>
              <a:gd name="connsiteY2632" fmla="*/ 349229 h 7544465"/>
              <a:gd name="connsiteX2633" fmla="*/ 5199205 w 9596204"/>
              <a:gd name="connsiteY2633" fmla="*/ 343563 h 7544465"/>
              <a:gd name="connsiteX2634" fmla="*/ 5208685 w 9596204"/>
              <a:gd name="connsiteY2634" fmla="*/ 341672 h 7544465"/>
              <a:gd name="connsiteX2635" fmla="*/ 5216269 w 9596204"/>
              <a:gd name="connsiteY2635" fmla="*/ 338835 h 7544465"/>
              <a:gd name="connsiteX2636" fmla="*/ 5225749 w 9596204"/>
              <a:gd name="connsiteY2636" fmla="*/ 337892 h 7544465"/>
              <a:gd name="connsiteX2637" fmla="*/ 5234283 w 9596204"/>
              <a:gd name="connsiteY2637" fmla="*/ 337892 h 7544465"/>
              <a:gd name="connsiteX2638" fmla="*/ 5243765 w 9596204"/>
              <a:gd name="connsiteY2638" fmla="*/ 338835 h 7544465"/>
              <a:gd name="connsiteX2639" fmla="*/ 5253248 w 9596204"/>
              <a:gd name="connsiteY2639" fmla="*/ 340725 h 7544465"/>
              <a:gd name="connsiteX2640" fmla="*/ 5274105 w 9596204"/>
              <a:gd name="connsiteY2640" fmla="*/ 344506 h 7544465"/>
              <a:gd name="connsiteX2641" fmla="*/ 5318665 w 9596204"/>
              <a:gd name="connsiteY2641" fmla="*/ 356789 h 7544465"/>
              <a:gd name="connsiteX2642" fmla="*/ 5343312 w 9596204"/>
              <a:gd name="connsiteY2642" fmla="*/ 361513 h 7544465"/>
              <a:gd name="connsiteX2643" fmla="*/ 5356588 w 9596204"/>
              <a:gd name="connsiteY2643" fmla="*/ 364351 h 7544465"/>
              <a:gd name="connsiteX2644" fmla="*/ 5368915 w 9596204"/>
              <a:gd name="connsiteY2644" fmla="*/ 365294 h 7544465"/>
              <a:gd name="connsiteX2645" fmla="*/ 5381237 w 9596204"/>
              <a:gd name="connsiteY2645" fmla="*/ 365294 h 7544465"/>
              <a:gd name="connsiteX2646" fmla="*/ 5394511 w 9596204"/>
              <a:gd name="connsiteY2646" fmla="*/ 365294 h 7544465"/>
              <a:gd name="connsiteX2647" fmla="*/ 5407785 w 9596204"/>
              <a:gd name="connsiteY2647" fmla="*/ 362460 h 7544465"/>
              <a:gd name="connsiteX2648" fmla="*/ 5421055 w 9596204"/>
              <a:gd name="connsiteY2648" fmla="*/ 360570 h 7544465"/>
              <a:gd name="connsiteX2649" fmla="*/ 5435278 w 9596204"/>
              <a:gd name="connsiteY2649" fmla="*/ 356789 h 7544465"/>
              <a:gd name="connsiteX2650" fmla="*/ 5448554 w 9596204"/>
              <a:gd name="connsiteY2650" fmla="*/ 351119 h 7544465"/>
              <a:gd name="connsiteX2651" fmla="*/ 5462770 w 9596204"/>
              <a:gd name="connsiteY2651" fmla="*/ 344506 h 7544465"/>
              <a:gd name="connsiteX2652" fmla="*/ 5476992 w 9596204"/>
              <a:gd name="connsiteY2652" fmla="*/ 336001 h 7544465"/>
              <a:gd name="connsiteX2653" fmla="*/ 5453290 w 9596204"/>
              <a:gd name="connsiteY2653" fmla="*/ 336001 h 7544465"/>
              <a:gd name="connsiteX2654" fmla="*/ 5431483 w 9596204"/>
              <a:gd name="connsiteY2654" fmla="*/ 332222 h 7544465"/>
              <a:gd name="connsiteX2655" fmla="*/ 5422951 w 9596204"/>
              <a:gd name="connsiteY2655" fmla="*/ 331275 h 7544465"/>
              <a:gd name="connsiteX2656" fmla="*/ 5414417 w 9596204"/>
              <a:gd name="connsiteY2656" fmla="*/ 328441 h 7544465"/>
              <a:gd name="connsiteX2657" fmla="*/ 5407785 w 9596204"/>
              <a:gd name="connsiteY2657" fmla="*/ 325607 h 7544465"/>
              <a:gd name="connsiteX2658" fmla="*/ 5402094 w 9596204"/>
              <a:gd name="connsiteY2658" fmla="*/ 322771 h 7544465"/>
              <a:gd name="connsiteX2659" fmla="*/ 5396405 w 9596204"/>
              <a:gd name="connsiteY2659" fmla="*/ 318047 h 7544465"/>
              <a:gd name="connsiteX2660" fmla="*/ 5392617 w 9596204"/>
              <a:gd name="connsiteY2660" fmla="*/ 313321 h 7544465"/>
              <a:gd name="connsiteX2661" fmla="*/ 5388821 w 9596204"/>
              <a:gd name="connsiteY2661" fmla="*/ 308597 h 7544465"/>
              <a:gd name="connsiteX2662" fmla="*/ 5386925 w 9596204"/>
              <a:gd name="connsiteY2662" fmla="*/ 304816 h 7544465"/>
              <a:gd name="connsiteX2663" fmla="*/ 5384082 w 9596204"/>
              <a:gd name="connsiteY2663" fmla="*/ 299148 h 7544465"/>
              <a:gd name="connsiteX2664" fmla="*/ 5384082 w 9596204"/>
              <a:gd name="connsiteY2664" fmla="*/ 293478 h 7544465"/>
              <a:gd name="connsiteX2665" fmla="*/ 5383137 w 9596204"/>
              <a:gd name="connsiteY2665" fmla="*/ 287809 h 7544465"/>
              <a:gd name="connsiteX2666" fmla="*/ 5384083 w 9596204"/>
              <a:gd name="connsiteY2666" fmla="*/ 282138 h 7544465"/>
              <a:gd name="connsiteX2667" fmla="*/ 5387872 w 9596204"/>
              <a:gd name="connsiteY2667" fmla="*/ 269853 h 7544465"/>
              <a:gd name="connsiteX2668" fmla="*/ 5393564 w 9596204"/>
              <a:gd name="connsiteY2668" fmla="*/ 256625 h 7544465"/>
              <a:gd name="connsiteX2669" fmla="*/ 5402095 w 9596204"/>
              <a:gd name="connsiteY2669" fmla="*/ 242452 h 7544465"/>
              <a:gd name="connsiteX2670" fmla="*/ 5412521 w 9596204"/>
              <a:gd name="connsiteY2670" fmla="*/ 228277 h 7544465"/>
              <a:gd name="connsiteX2671" fmla="*/ 5425793 w 9596204"/>
              <a:gd name="connsiteY2671" fmla="*/ 215046 h 7544465"/>
              <a:gd name="connsiteX2672" fmla="*/ 5441912 w 9596204"/>
              <a:gd name="connsiteY2672" fmla="*/ 200871 h 7544465"/>
              <a:gd name="connsiteX2673" fmla="*/ 5459926 w 9596204"/>
              <a:gd name="connsiteY2673" fmla="*/ 188587 h 7544465"/>
              <a:gd name="connsiteX2674" fmla="*/ 6506552 w 9596204"/>
              <a:gd name="connsiteY2674" fmla="*/ 86048 h 7544465"/>
              <a:gd name="connsiteX2675" fmla="*/ 6505143 w 9596204"/>
              <a:gd name="connsiteY2675" fmla="*/ 95888 h 7544465"/>
              <a:gd name="connsiteX2676" fmla="*/ 6499437 w 9596204"/>
              <a:gd name="connsiteY2676" fmla="*/ 121524 h 7544465"/>
              <a:gd name="connsiteX2677" fmla="*/ 6490879 w 9596204"/>
              <a:gd name="connsiteY2677" fmla="*/ 146204 h 7544465"/>
              <a:gd name="connsiteX2678" fmla="*/ 6481368 w 9596204"/>
              <a:gd name="connsiteY2678" fmla="*/ 169941 h 7544465"/>
              <a:gd name="connsiteX2679" fmla="*/ 6470905 w 9596204"/>
              <a:gd name="connsiteY2679" fmla="*/ 191777 h 7544465"/>
              <a:gd name="connsiteX2680" fmla="*/ 6458542 w 9596204"/>
              <a:gd name="connsiteY2680" fmla="*/ 211715 h 7544465"/>
              <a:gd name="connsiteX2681" fmla="*/ 6445229 w 9596204"/>
              <a:gd name="connsiteY2681" fmla="*/ 229751 h 7544465"/>
              <a:gd name="connsiteX2682" fmla="*/ 6436671 w 9596204"/>
              <a:gd name="connsiteY2682" fmla="*/ 238297 h 7544465"/>
              <a:gd name="connsiteX2683" fmla="*/ 6430011 w 9596204"/>
              <a:gd name="connsiteY2683" fmla="*/ 244944 h 7544465"/>
              <a:gd name="connsiteX2684" fmla="*/ 6422402 w 9596204"/>
              <a:gd name="connsiteY2684" fmla="*/ 251587 h 7544465"/>
              <a:gd name="connsiteX2685" fmla="*/ 6414795 w 9596204"/>
              <a:gd name="connsiteY2685" fmla="*/ 256335 h 7544465"/>
              <a:gd name="connsiteX2686" fmla="*/ 6406234 w 9596204"/>
              <a:gd name="connsiteY2686" fmla="*/ 262030 h 7544465"/>
              <a:gd name="connsiteX2687" fmla="*/ 6397678 w 9596204"/>
              <a:gd name="connsiteY2687" fmla="*/ 264879 h 7544465"/>
              <a:gd name="connsiteX2688" fmla="*/ 6389116 w 9596204"/>
              <a:gd name="connsiteY2688" fmla="*/ 267727 h 7544465"/>
              <a:gd name="connsiteX2689" fmla="*/ 6380556 w 9596204"/>
              <a:gd name="connsiteY2689" fmla="*/ 269625 h 7544465"/>
              <a:gd name="connsiteX2690" fmla="*/ 6371046 w 9596204"/>
              <a:gd name="connsiteY2690" fmla="*/ 270575 h 7544465"/>
              <a:gd name="connsiteX2691" fmla="*/ 6363439 w 9596204"/>
              <a:gd name="connsiteY2691" fmla="*/ 269625 h 7544465"/>
              <a:gd name="connsiteX2692" fmla="*/ 6354880 w 9596204"/>
              <a:gd name="connsiteY2692" fmla="*/ 268676 h 7544465"/>
              <a:gd name="connsiteX2693" fmla="*/ 6345367 w 9596204"/>
              <a:gd name="connsiteY2693" fmla="*/ 265828 h 7544465"/>
              <a:gd name="connsiteX2694" fmla="*/ 6341563 w 9596204"/>
              <a:gd name="connsiteY2694" fmla="*/ 257285 h 7544465"/>
              <a:gd name="connsiteX2695" fmla="*/ 6338711 w 9596204"/>
              <a:gd name="connsiteY2695" fmla="*/ 249688 h 7544465"/>
              <a:gd name="connsiteX2696" fmla="*/ 6337759 w 9596204"/>
              <a:gd name="connsiteY2696" fmla="*/ 242096 h 7544465"/>
              <a:gd name="connsiteX2697" fmla="*/ 6336808 w 9596204"/>
              <a:gd name="connsiteY2697" fmla="*/ 235448 h 7544465"/>
              <a:gd name="connsiteX2698" fmla="*/ 6336808 w 9596204"/>
              <a:gd name="connsiteY2698" fmla="*/ 229751 h 7544465"/>
              <a:gd name="connsiteX2699" fmla="*/ 6337759 w 9596204"/>
              <a:gd name="connsiteY2699" fmla="*/ 224056 h 7544465"/>
              <a:gd name="connsiteX2700" fmla="*/ 6339664 w 9596204"/>
              <a:gd name="connsiteY2700" fmla="*/ 220258 h 7544465"/>
              <a:gd name="connsiteX2701" fmla="*/ 6341563 w 9596204"/>
              <a:gd name="connsiteY2701" fmla="*/ 215510 h 7544465"/>
              <a:gd name="connsiteX2702" fmla="*/ 6347273 w 9596204"/>
              <a:gd name="connsiteY2702" fmla="*/ 207918 h 7544465"/>
              <a:gd name="connsiteX2703" fmla="*/ 6355830 w 9596204"/>
              <a:gd name="connsiteY2703" fmla="*/ 200321 h 7544465"/>
              <a:gd name="connsiteX2704" fmla="*/ 6364388 w 9596204"/>
              <a:gd name="connsiteY2704" fmla="*/ 195573 h 7544465"/>
              <a:gd name="connsiteX2705" fmla="*/ 6374853 w 9596204"/>
              <a:gd name="connsiteY2705" fmla="*/ 189878 h 7544465"/>
              <a:gd name="connsiteX2706" fmla="*/ 6394821 w 9596204"/>
              <a:gd name="connsiteY2706" fmla="*/ 179433 h 7544465"/>
              <a:gd name="connsiteX2707" fmla="*/ 6404333 w 9596204"/>
              <a:gd name="connsiteY2707" fmla="*/ 173740 h 7544465"/>
              <a:gd name="connsiteX2708" fmla="*/ 6412896 w 9596204"/>
              <a:gd name="connsiteY2708" fmla="*/ 167092 h 7544465"/>
              <a:gd name="connsiteX2709" fmla="*/ 6419548 w 9596204"/>
              <a:gd name="connsiteY2709" fmla="*/ 160445 h 7544465"/>
              <a:gd name="connsiteX2710" fmla="*/ 6422402 w 9596204"/>
              <a:gd name="connsiteY2710" fmla="*/ 155700 h 7544465"/>
              <a:gd name="connsiteX2711" fmla="*/ 6424305 w 9596204"/>
              <a:gd name="connsiteY2711" fmla="*/ 150952 h 7544465"/>
              <a:gd name="connsiteX2712" fmla="*/ 6425254 w 9596204"/>
              <a:gd name="connsiteY2712" fmla="*/ 145256 h 7544465"/>
              <a:gd name="connsiteX2713" fmla="*/ 6427157 w 9596204"/>
              <a:gd name="connsiteY2713" fmla="*/ 139561 h 7544465"/>
              <a:gd name="connsiteX2714" fmla="*/ 6427157 w 9596204"/>
              <a:gd name="connsiteY2714" fmla="*/ 133864 h 7544465"/>
              <a:gd name="connsiteX2715" fmla="*/ 6425255 w 9596204"/>
              <a:gd name="connsiteY2715" fmla="*/ 127217 h 7544465"/>
              <a:gd name="connsiteX2716" fmla="*/ 6414795 w 9596204"/>
              <a:gd name="connsiteY2716" fmla="*/ 110128 h 7544465"/>
              <a:gd name="connsiteX2717" fmla="*/ 6409089 w 9596204"/>
              <a:gd name="connsiteY2717" fmla="*/ 105384 h 7544465"/>
              <a:gd name="connsiteX2718" fmla="*/ 6404332 w 9596204"/>
              <a:gd name="connsiteY2718" fmla="*/ 100635 h 7544465"/>
              <a:gd name="connsiteX2719" fmla="*/ 6399578 w 9596204"/>
              <a:gd name="connsiteY2719" fmla="*/ 95888 h 7544465"/>
              <a:gd name="connsiteX2720" fmla="*/ 6393872 w 9596204"/>
              <a:gd name="connsiteY2720" fmla="*/ 93989 h 7544465"/>
              <a:gd name="connsiteX2721" fmla="*/ 6389116 w 9596204"/>
              <a:gd name="connsiteY2721" fmla="*/ 92089 h 7544465"/>
              <a:gd name="connsiteX2722" fmla="*/ 6385311 w 9596204"/>
              <a:gd name="connsiteY2722" fmla="*/ 91144 h 7544465"/>
              <a:gd name="connsiteX2723" fmla="*/ 6381508 w 9596204"/>
              <a:gd name="connsiteY2723" fmla="*/ 92089 h 7544465"/>
              <a:gd name="connsiteX2724" fmla="*/ 6376753 w 9596204"/>
              <a:gd name="connsiteY2724" fmla="*/ 93989 h 7544465"/>
              <a:gd name="connsiteX2725" fmla="*/ 6372949 w 9596204"/>
              <a:gd name="connsiteY2725" fmla="*/ 94938 h 7544465"/>
              <a:gd name="connsiteX2726" fmla="*/ 6369144 w 9596204"/>
              <a:gd name="connsiteY2726" fmla="*/ 97787 h 7544465"/>
              <a:gd name="connsiteX2727" fmla="*/ 6362486 w 9596204"/>
              <a:gd name="connsiteY2727" fmla="*/ 105384 h 7544465"/>
              <a:gd name="connsiteX2728" fmla="*/ 6355830 w 9596204"/>
              <a:gd name="connsiteY2728" fmla="*/ 113927 h 7544465"/>
              <a:gd name="connsiteX2729" fmla="*/ 6350123 w 9596204"/>
              <a:gd name="connsiteY2729" fmla="*/ 124371 h 7544465"/>
              <a:gd name="connsiteX2730" fmla="*/ 6344417 w 9596204"/>
              <a:gd name="connsiteY2730" fmla="*/ 136713 h 7544465"/>
              <a:gd name="connsiteX2731" fmla="*/ 6334906 w 9596204"/>
              <a:gd name="connsiteY2731" fmla="*/ 160445 h 7544465"/>
              <a:gd name="connsiteX2732" fmla="*/ 6327298 w 9596204"/>
              <a:gd name="connsiteY2732" fmla="*/ 180383 h 7544465"/>
              <a:gd name="connsiteX2733" fmla="*/ 6322542 w 9596204"/>
              <a:gd name="connsiteY2733" fmla="*/ 195573 h 7544465"/>
              <a:gd name="connsiteX2734" fmla="*/ 6319689 w 9596204"/>
              <a:gd name="connsiteY2734" fmla="*/ 192727 h 7544465"/>
              <a:gd name="connsiteX2735" fmla="*/ 6314933 w 9596204"/>
              <a:gd name="connsiteY2735" fmla="*/ 191777 h 7544465"/>
              <a:gd name="connsiteX2736" fmla="*/ 6310180 w 9596204"/>
              <a:gd name="connsiteY2736" fmla="*/ 190828 h 7544465"/>
              <a:gd name="connsiteX2737" fmla="*/ 6305422 w 9596204"/>
              <a:gd name="connsiteY2737" fmla="*/ 190828 h 7544465"/>
              <a:gd name="connsiteX2738" fmla="*/ 6296864 w 9596204"/>
              <a:gd name="connsiteY2738" fmla="*/ 192727 h 7544465"/>
              <a:gd name="connsiteX2739" fmla="*/ 6286402 w 9596204"/>
              <a:gd name="connsiteY2739" fmla="*/ 196523 h 7544465"/>
              <a:gd name="connsiteX2740" fmla="*/ 6276891 w 9596204"/>
              <a:gd name="connsiteY2740" fmla="*/ 202220 h 7544465"/>
              <a:gd name="connsiteX2741" fmla="*/ 6265479 w 9596204"/>
              <a:gd name="connsiteY2741" fmla="*/ 209817 h 7544465"/>
              <a:gd name="connsiteX2742" fmla="*/ 6242653 w 9596204"/>
              <a:gd name="connsiteY2742" fmla="*/ 224056 h 7544465"/>
              <a:gd name="connsiteX2743" fmla="*/ 6218879 w 9596204"/>
              <a:gd name="connsiteY2743" fmla="*/ 240195 h 7544465"/>
              <a:gd name="connsiteX2744" fmla="*/ 6206514 w 9596204"/>
              <a:gd name="connsiteY2744" fmla="*/ 246839 h 7544465"/>
              <a:gd name="connsiteX2745" fmla="*/ 6195101 w 9596204"/>
              <a:gd name="connsiteY2745" fmla="*/ 251587 h 7544465"/>
              <a:gd name="connsiteX2746" fmla="*/ 6183689 w 9596204"/>
              <a:gd name="connsiteY2746" fmla="*/ 255386 h 7544465"/>
              <a:gd name="connsiteX2747" fmla="*/ 6174182 w 9596204"/>
              <a:gd name="connsiteY2747" fmla="*/ 256335 h 7544465"/>
              <a:gd name="connsiteX2748" fmla="*/ 6168471 w 9596204"/>
              <a:gd name="connsiteY2748" fmla="*/ 256335 h 7544465"/>
              <a:gd name="connsiteX2749" fmla="*/ 6162766 w 9596204"/>
              <a:gd name="connsiteY2749" fmla="*/ 255386 h 7544465"/>
              <a:gd name="connsiteX2750" fmla="*/ 6158014 w 9596204"/>
              <a:gd name="connsiteY2750" fmla="*/ 252537 h 7544465"/>
              <a:gd name="connsiteX2751" fmla="*/ 6153256 w 9596204"/>
              <a:gd name="connsiteY2751" fmla="*/ 250638 h 7544465"/>
              <a:gd name="connsiteX2752" fmla="*/ 6151354 w 9596204"/>
              <a:gd name="connsiteY2752" fmla="*/ 245893 h 7544465"/>
              <a:gd name="connsiteX2753" fmla="*/ 6147549 w 9596204"/>
              <a:gd name="connsiteY2753" fmla="*/ 238297 h 7544465"/>
              <a:gd name="connsiteX2754" fmla="*/ 6140892 w 9596204"/>
              <a:gd name="connsiteY2754" fmla="*/ 213611 h 7544465"/>
              <a:gd name="connsiteX2755" fmla="*/ 6134234 w 9596204"/>
              <a:gd name="connsiteY2755" fmla="*/ 189878 h 7544465"/>
              <a:gd name="connsiteX2756" fmla="*/ 6130430 w 9596204"/>
              <a:gd name="connsiteY2756" fmla="*/ 182283 h 7544465"/>
              <a:gd name="connsiteX2757" fmla="*/ 6129480 w 9596204"/>
              <a:gd name="connsiteY2757" fmla="*/ 179433 h 7544465"/>
              <a:gd name="connsiteX2758" fmla="*/ 6122821 w 9596204"/>
              <a:gd name="connsiteY2758" fmla="*/ 181332 h 7544465"/>
              <a:gd name="connsiteX2759" fmla="*/ 6116165 w 9596204"/>
              <a:gd name="connsiteY2759" fmla="*/ 186080 h 7544465"/>
              <a:gd name="connsiteX2760" fmla="*/ 6111410 w 9596204"/>
              <a:gd name="connsiteY2760" fmla="*/ 190828 h 7544465"/>
              <a:gd name="connsiteX2761" fmla="*/ 6105703 w 9596204"/>
              <a:gd name="connsiteY2761" fmla="*/ 196523 h 7544465"/>
              <a:gd name="connsiteX2762" fmla="*/ 6096192 w 9596204"/>
              <a:gd name="connsiteY2762" fmla="*/ 209817 h 7544465"/>
              <a:gd name="connsiteX2763" fmla="*/ 6086681 w 9596204"/>
              <a:gd name="connsiteY2763" fmla="*/ 226905 h 7544465"/>
              <a:gd name="connsiteX2764" fmla="*/ 6078123 w 9596204"/>
              <a:gd name="connsiteY2764" fmla="*/ 243993 h 7544465"/>
              <a:gd name="connsiteX2765" fmla="*/ 6067662 w 9596204"/>
              <a:gd name="connsiteY2765" fmla="*/ 260134 h 7544465"/>
              <a:gd name="connsiteX2766" fmla="*/ 6061004 w 9596204"/>
              <a:gd name="connsiteY2766" fmla="*/ 268676 h 7544465"/>
              <a:gd name="connsiteX2767" fmla="*/ 6055298 w 9596204"/>
              <a:gd name="connsiteY2767" fmla="*/ 275323 h 7544465"/>
              <a:gd name="connsiteX2768" fmla="*/ 6048639 w 9596204"/>
              <a:gd name="connsiteY2768" fmla="*/ 281967 h 7544465"/>
              <a:gd name="connsiteX2769" fmla="*/ 6040082 w 9596204"/>
              <a:gd name="connsiteY2769" fmla="*/ 287664 h 7544465"/>
              <a:gd name="connsiteX2770" fmla="*/ 6032473 w 9596204"/>
              <a:gd name="connsiteY2770" fmla="*/ 292412 h 7544465"/>
              <a:gd name="connsiteX2771" fmla="*/ 6026766 w 9596204"/>
              <a:gd name="connsiteY2771" fmla="*/ 294312 h 7544465"/>
              <a:gd name="connsiteX2772" fmla="*/ 6020109 w 9596204"/>
              <a:gd name="connsiteY2772" fmla="*/ 295261 h 7544465"/>
              <a:gd name="connsiteX2773" fmla="*/ 6014403 w 9596204"/>
              <a:gd name="connsiteY2773" fmla="*/ 295261 h 7544465"/>
              <a:gd name="connsiteX2774" fmla="*/ 6009648 w 9596204"/>
              <a:gd name="connsiteY2774" fmla="*/ 295261 h 7544465"/>
              <a:gd name="connsiteX2775" fmla="*/ 6005843 w 9596204"/>
              <a:gd name="connsiteY2775" fmla="*/ 293362 h 7544465"/>
              <a:gd name="connsiteX2776" fmla="*/ 5997282 w 9596204"/>
              <a:gd name="connsiteY2776" fmla="*/ 288614 h 7544465"/>
              <a:gd name="connsiteX2777" fmla="*/ 5983018 w 9596204"/>
              <a:gd name="connsiteY2777" fmla="*/ 276272 h 7544465"/>
              <a:gd name="connsiteX2778" fmla="*/ 5977316 w 9596204"/>
              <a:gd name="connsiteY2778" fmla="*/ 273425 h 7544465"/>
              <a:gd name="connsiteX2779" fmla="*/ 5973507 w 9596204"/>
              <a:gd name="connsiteY2779" fmla="*/ 271524 h 7544465"/>
              <a:gd name="connsiteX2780" fmla="*/ 5970653 w 9596204"/>
              <a:gd name="connsiteY2780" fmla="*/ 271524 h 7544465"/>
              <a:gd name="connsiteX2781" fmla="*/ 5963997 w 9596204"/>
              <a:gd name="connsiteY2781" fmla="*/ 274373 h 7544465"/>
              <a:gd name="connsiteX2782" fmla="*/ 5956389 w 9596204"/>
              <a:gd name="connsiteY2782" fmla="*/ 278171 h 7544465"/>
              <a:gd name="connsiteX2783" fmla="*/ 5951633 w 9596204"/>
              <a:gd name="connsiteY2783" fmla="*/ 283866 h 7544465"/>
              <a:gd name="connsiteX2784" fmla="*/ 5945925 w 9596204"/>
              <a:gd name="connsiteY2784" fmla="*/ 291463 h 7544465"/>
              <a:gd name="connsiteX2785" fmla="*/ 5934517 w 9596204"/>
              <a:gd name="connsiteY2785" fmla="*/ 305702 h 7544465"/>
              <a:gd name="connsiteX2786" fmla="*/ 5928807 w 9596204"/>
              <a:gd name="connsiteY2786" fmla="*/ 313299 h 7544465"/>
              <a:gd name="connsiteX2787" fmla="*/ 5922151 w 9596204"/>
              <a:gd name="connsiteY2787" fmla="*/ 319944 h 7544465"/>
              <a:gd name="connsiteX2788" fmla="*/ 5914543 w 9596204"/>
              <a:gd name="connsiteY2788" fmla="*/ 327540 h 7544465"/>
              <a:gd name="connsiteX2789" fmla="*/ 5905983 w 9596204"/>
              <a:gd name="connsiteY2789" fmla="*/ 332284 h 7544465"/>
              <a:gd name="connsiteX2790" fmla="*/ 5896472 w 9596204"/>
              <a:gd name="connsiteY2790" fmla="*/ 336082 h 7544465"/>
              <a:gd name="connsiteX2791" fmla="*/ 5886961 w 9596204"/>
              <a:gd name="connsiteY2791" fmla="*/ 337981 h 7544465"/>
              <a:gd name="connsiteX2792" fmla="*/ 5875549 w 9596204"/>
              <a:gd name="connsiteY2792" fmla="*/ 337032 h 7544465"/>
              <a:gd name="connsiteX2793" fmla="*/ 5862233 w 9596204"/>
              <a:gd name="connsiteY2793" fmla="*/ 335133 h 7544465"/>
              <a:gd name="connsiteX2794" fmla="*/ 5846068 w 9596204"/>
              <a:gd name="connsiteY2794" fmla="*/ 329435 h 7544465"/>
              <a:gd name="connsiteX2795" fmla="*/ 5828948 w 9596204"/>
              <a:gd name="connsiteY2795" fmla="*/ 319944 h 7544465"/>
              <a:gd name="connsiteX2796" fmla="*/ 5821341 w 9596204"/>
              <a:gd name="connsiteY2796" fmla="*/ 317095 h 7544465"/>
              <a:gd name="connsiteX2797" fmla="*/ 5813732 w 9596204"/>
              <a:gd name="connsiteY2797" fmla="*/ 314246 h 7544465"/>
              <a:gd name="connsiteX2798" fmla="*/ 5793758 w 9596204"/>
              <a:gd name="connsiteY2798" fmla="*/ 312349 h 7544465"/>
              <a:gd name="connsiteX2799" fmla="*/ 5774737 w 9596204"/>
              <a:gd name="connsiteY2799" fmla="*/ 310450 h 7544465"/>
              <a:gd name="connsiteX2800" fmla="*/ 5767129 w 9596204"/>
              <a:gd name="connsiteY2800" fmla="*/ 307602 h 7544465"/>
              <a:gd name="connsiteX2801" fmla="*/ 5759521 w 9596204"/>
              <a:gd name="connsiteY2801" fmla="*/ 304753 h 7544465"/>
              <a:gd name="connsiteX2802" fmla="*/ 5754767 w 9596204"/>
              <a:gd name="connsiteY2802" fmla="*/ 300955 h 7544465"/>
              <a:gd name="connsiteX2803" fmla="*/ 5750963 w 9596204"/>
              <a:gd name="connsiteY2803" fmla="*/ 296211 h 7544465"/>
              <a:gd name="connsiteX2804" fmla="*/ 5747159 w 9596204"/>
              <a:gd name="connsiteY2804" fmla="*/ 292412 h 7544465"/>
              <a:gd name="connsiteX2805" fmla="*/ 5743355 w 9596204"/>
              <a:gd name="connsiteY2805" fmla="*/ 286715 h 7544465"/>
              <a:gd name="connsiteX2806" fmla="*/ 5738598 w 9596204"/>
              <a:gd name="connsiteY2806" fmla="*/ 274373 h 7544465"/>
              <a:gd name="connsiteX2807" fmla="*/ 5733843 w 9596204"/>
              <a:gd name="connsiteY2807" fmla="*/ 260133 h 7544465"/>
              <a:gd name="connsiteX2808" fmla="*/ 5726236 w 9596204"/>
              <a:gd name="connsiteY2808" fmla="*/ 228802 h 7544465"/>
              <a:gd name="connsiteX2809" fmla="*/ 5723381 w 9596204"/>
              <a:gd name="connsiteY2809" fmla="*/ 214561 h 7544465"/>
              <a:gd name="connsiteX2810" fmla="*/ 5718628 w 9596204"/>
              <a:gd name="connsiteY2810" fmla="*/ 198422 h 7544465"/>
              <a:gd name="connsiteX2811" fmla="*/ 5712921 w 9596204"/>
              <a:gd name="connsiteY2811" fmla="*/ 185130 h 7544465"/>
              <a:gd name="connsiteX2812" fmla="*/ 5706261 w 9596204"/>
              <a:gd name="connsiteY2812" fmla="*/ 172790 h 7544465"/>
              <a:gd name="connsiteX2813" fmla="*/ 5701508 w 9596204"/>
              <a:gd name="connsiteY2813" fmla="*/ 167093 h 7544465"/>
              <a:gd name="connsiteX2814" fmla="*/ 5696751 w 9596204"/>
              <a:gd name="connsiteY2814" fmla="*/ 162345 h 7544465"/>
              <a:gd name="connsiteX2815" fmla="*/ 5691045 w 9596204"/>
              <a:gd name="connsiteY2815" fmla="*/ 157599 h 7544465"/>
              <a:gd name="connsiteX2816" fmla="*/ 5685338 w 9596204"/>
              <a:gd name="connsiteY2816" fmla="*/ 154751 h 7544465"/>
              <a:gd name="connsiteX2817" fmla="*/ 5678683 w 9596204"/>
              <a:gd name="connsiteY2817" fmla="*/ 151902 h 7544465"/>
              <a:gd name="connsiteX2818" fmla="*/ 5671075 w 9596204"/>
              <a:gd name="connsiteY2818" fmla="*/ 150952 h 7544465"/>
              <a:gd name="connsiteX2819" fmla="*/ 5663467 w 9596204"/>
              <a:gd name="connsiteY2819" fmla="*/ 150004 h 7544465"/>
              <a:gd name="connsiteX2820" fmla="*/ 5653956 w 9596204"/>
              <a:gd name="connsiteY2820" fmla="*/ 150004 h 7544465"/>
              <a:gd name="connsiteX2821" fmla="*/ 5643492 w 9596204"/>
              <a:gd name="connsiteY2821" fmla="*/ 151902 h 7544465"/>
              <a:gd name="connsiteX2822" fmla="*/ 5633036 w 9596204"/>
              <a:gd name="connsiteY2822" fmla="*/ 154751 h 7544465"/>
              <a:gd name="connsiteX2823" fmla="*/ 5621620 w 9596204"/>
              <a:gd name="connsiteY2823" fmla="*/ 159498 h 7544465"/>
              <a:gd name="connsiteX2824" fmla="*/ 5607353 w 9596204"/>
              <a:gd name="connsiteY2824" fmla="*/ 163294 h 7544465"/>
              <a:gd name="connsiteX2825" fmla="*/ 5621621 w 9596204"/>
              <a:gd name="connsiteY2825" fmla="*/ 151902 h 7544465"/>
              <a:gd name="connsiteX2826" fmla="*/ 5635885 w 9596204"/>
              <a:gd name="connsiteY2826" fmla="*/ 141461 h 7544465"/>
              <a:gd name="connsiteX2827" fmla="*/ 5651101 w 9596204"/>
              <a:gd name="connsiteY2827" fmla="*/ 130066 h 7544465"/>
              <a:gd name="connsiteX2828" fmla="*/ 5665370 w 9596204"/>
              <a:gd name="connsiteY2828" fmla="*/ 119623 h 7544465"/>
              <a:gd name="connsiteX2829" fmla="*/ 5696751 w 9596204"/>
              <a:gd name="connsiteY2829" fmla="*/ 100636 h 7544465"/>
              <a:gd name="connsiteX2830" fmla="*/ 5730990 w 9596204"/>
              <a:gd name="connsiteY2830" fmla="*/ 83547 h 7544465"/>
              <a:gd name="connsiteX2831" fmla="*/ 5766179 w 9596204"/>
              <a:gd name="connsiteY2831" fmla="*/ 67407 h 7544465"/>
              <a:gd name="connsiteX2832" fmla="*/ 5802321 w 9596204"/>
              <a:gd name="connsiteY2832" fmla="*/ 54117 h 7544465"/>
              <a:gd name="connsiteX2833" fmla="*/ 5839408 w 9596204"/>
              <a:gd name="connsiteY2833" fmla="*/ 42722 h 7544465"/>
              <a:gd name="connsiteX2834" fmla="*/ 5876501 w 9596204"/>
              <a:gd name="connsiteY2834" fmla="*/ 32279 h 7544465"/>
              <a:gd name="connsiteX2835" fmla="*/ 5916445 w 9596204"/>
              <a:gd name="connsiteY2835" fmla="*/ 23735 h 7544465"/>
              <a:gd name="connsiteX2836" fmla="*/ 5955435 w 9596204"/>
              <a:gd name="connsiteY2836" fmla="*/ 17090 h 7544465"/>
              <a:gd name="connsiteX2837" fmla="*/ 5996331 w 9596204"/>
              <a:gd name="connsiteY2837" fmla="*/ 11393 h 7544465"/>
              <a:gd name="connsiteX2838" fmla="*/ 6037228 w 9596204"/>
              <a:gd name="connsiteY2838" fmla="*/ 6645 h 7544465"/>
              <a:gd name="connsiteX2839" fmla="*/ 6078123 w 9596204"/>
              <a:gd name="connsiteY2839" fmla="*/ 3799 h 7544465"/>
              <a:gd name="connsiteX2840" fmla="*/ 6117114 w 9596204"/>
              <a:gd name="connsiteY2840" fmla="*/ 950 h 7544465"/>
              <a:gd name="connsiteX2841" fmla="*/ 6158014 w 9596204"/>
              <a:gd name="connsiteY2841" fmla="*/ 0 h 7544465"/>
              <a:gd name="connsiteX2842" fmla="*/ 6190581 w 9596204"/>
              <a:gd name="connsiteY2842" fmla="*/ 1 h 7544465"/>
              <a:gd name="connsiteX2843" fmla="*/ 6826269 w 9596204"/>
              <a:gd name="connsiteY2843" fmla="*/ 173115 h 7544465"/>
              <a:gd name="connsiteX2844" fmla="*/ 6922562 w 9596204"/>
              <a:gd name="connsiteY2844" fmla="*/ 199339 h 7544465"/>
              <a:gd name="connsiteX2845" fmla="*/ 6935016 w 9596204"/>
              <a:gd name="connsiteY2845" fmla="*/ 216245 h 7544465"/>
              <a:gd name="connsiteX2846" fmla="*/ 6978285 w 9596204"/>
              <a:gd name="connsiteY2846" fmla="*/ 214513 h 7544465"/>
              <a:gd name="connsiteX2847" fmla="*/ 9596204 w 9596204"/>
              <a:gd name="connsiteY2847" fmla="*/ 927443 h 7544465"/>
              <a:gd name="connsiteX2848" fmla="*/ 7794211 w 9596204"/>
              <a:gd name="connsiteY2848" fmla="*/ 7544465 h 7544465"/>
              <a:gd name="connsiteX2849" fmla="*/ 795220 w 9596204"/>
              <a:gd name="connsiteY2849" fmla="*/ 5638452 h 7544465"/>
              <a:gd name="connsiteX2850" fmla="*/ 811210 w 9596204"/>
              <a:gd name="connsiteY2850" fmla="*/ 5596331 h 7544465"/>
              <a:gd name="connsiteX2851" fmla="*/ 848303 w 9596204"/>
              <a:gd name="connsiteY2851" fmla="*/ 5497419 h 7544465"/>
              <a:gd name="connsiteX2852" fmla="*/ 918680 w 9596204"/>
              <a:gd name="connsiteY2852" fmla="*/ 5306259 h 7544465"/>
              <a:gd name="connsiteX2853" fmla="*/ 955770 w 9596204"/>
              <a:gd name="connsiteY2853" fmla="*/ 5214009 h 7544465"/>
              <a:gd name="connsiteX2854" fmla="*/ 993816 w 9596204"/>
              <a:gd name="connsiteY2854" fmla="*/ 5118905 h 7544465"/>
              <a:gd name="connsiteX2855" fmla="*/ 1034709 w 9596204"/>
              <a:gd name="connsiteY2855" fmla="*/ 5023800 h 7544465"/>
              <a:gd name="connsiteX2856" fmla="*/ 1056584 w 9596204"/>
              <a:gd name="connsiteY2856" fmla="*/ 4976247 h 7544465"/>
              <a:gd name="connsiteX2857" fmla="*/ 1078458 w 9596204"/>
              <a:gd name="connsiteY2857" fmla="*/ 4927743 h 7544465"/>
              <a:gd name="connsiteX2858" fmla="*/ 1130768 w 9596204"/>
              <a:gd name="connsiteY2858" fmla="*/ 4829786 h 7544465"/>
              <a:gd name="connsiteX2859" fmla="*/ 1157394 w 9596204"/>
              <a:gd name="connsiteY2859" fmla="*/ 4778426 h 7544465"/>
              <a:gd name="connsiteX2860" fmla="*/ 1186877 w 9596204"/>
              <a:gd name="connsiteY2860" fmla="*/ 4727072 h 7544465"/>
              <a:gd name="connsiteX2861" fmla="*/ 1217310 w 9596204"/>
              <a:gd name="connsiteY2861" fmla="*/ 4674763 h 7544465"/>
              <a:gd name="connsiteX2862" fmla="*/ 1250597 w 9596204"/>
              <a:gd name="connsiteY2862" fmla="*/ 4621505 h 7544465"/>
              <a:gd name="connsiteX2863" fmla="*/ 1285785 w 9596204"/>
              <a:gd name="connsiteY2863" fmla="*/ 4567294 h 7544465"/>
              <a:gd name="connsiteX2864" fmla="*/ 1322878 w 9596204"/>
              <a:gd name="connsiteY2864" fmla="*/ 4512136 h 7544465"/>
              <a:gd name="connsiteX2865" fmla="*/ 1342849 w 9596204"/>
              <a:gd name="connsiteY2865" fmla="*/ 4509280 h 7544465"/>
              <a:gd name="connsiteX2866" fmla="*/ 1351408 w 9596204"/>
              <a:gd name="connsiteY2866" fmla="*/ 4511184 h 7544465"/>
              <a:gd name="connsiteX2867" fmla="*/ 1358067 w 9596204"/>
              <a:gd name="connsiteY2867" fmla="*/ 4512136 h 7544465"/>
              <a:gd name="connsiteX2868" fmla="*/ 1364721 w 9596204"/>
              <a:gd name="connsiteY2868" fmla="*/ 4513084 h 7544465"/>
              <a:gd name="connsiteX2869" fmla="*/ 1370430 w 9596204"/>
              <a:gd name="connsiteY2869" fmla="*/ 4514986 h 7544465"/>
              <a:gd name="connsiteX2870" fmla="*/ 1375185 w 9596204"/>
              <a:gd name="connsiteY2870" fmla="*/ 4518791 h 7544465"/>
              <a:gd name="connsiteX2871" fmla="*/ 1378988 w 9596204"/>
              <a:gd name="connsiteY2871" fmla="*/ 4522596 h 7544465"/>
              <a:gd name="connsiteX2872" fmla="*/ 1388498 w 9596204"/>
              <a:gd name="connsiteY2872" fmla="*/ 4530204 h 7544465"/>
              <a:gd name="connsiteX2873" fmla="*/ 1397058 w 9596204"/>
              <a:gd name="connsiteY2873" fmla="*/ 4540664 h 7544465"/>
              <a:gd name="connsiteX2874" fmla="*/ 1407521 w 9596204"/>
              <a:gd name="connsiteY2874" fmla="*/ 4553030 h 7544465"/>
              <a:gd name="connsiteX2875" fmla="*/ 1420834 w 9596204"/>
              <a:gd name="connsiteY2875" fmla="*/ 4565395 h 7544465"/>
              <a:gd name="connsiteX2876" fmla="*/ 1437954 w 9596204"/>
              <a:gd name="connsiteY2876" fmla="*/ 4533056 h 7544465"/>
              <a:gd name="connsiteX2877" fmla="*/ 1454121 w 9596204"/>
              <a:gd name="connsiteY2877" fmla="*/ 4502622 h 7544465"/>
              <a:gd name="connsiteX2878" fmla="*/ 1485508 w 9596204"/>
              <a:gd name="connsiteY2878" fmla="*/ 4440804 h 7544465"/>
              <a:gd name="connsiteX2879" fmla="*/ 1514987 w 9596204"/>
              <a:gd name="connsiteY2879" fmla="*/ 4380888 h 7544465"/>
              <a:gd name="connsiteX2880" fmla="*/ 1543521 w 9596204"/>
              <a:gd name="connsiteY2880" fmla="*/ 4322876 h 7544465"/>
              <a:gd name="connsiteX2881" fmla="*/ 1558735 w 9596204"/>
              <a:gd name="connsiteY2881" fmla="*/ 4295292 h 7544465"/>
              <a:gd name="connsiteX2882" fmla="*/ 1573952 w 9596204"/>
              <a:gd name="connsiteY2882" fmla="*/ 4267714 h 7544465"/>
              <a:gd name="connsiteX2883" fmla="*/ 1590122 w 9596204"/>
              <a:gd name="connsiteY2883" fmla="*/ 4241086 h 7544465"/>
              <a:gd name="connsiteX2884" fmla="*/ 1607242 w 9596204"/>
              <a:gd name="connsiteY2884" fmla="*/ 4216358 h 7544465"/>
              <a:gd name="connsiteX2885" fmla="*/ 1625307 w 9596204"/>
              <a:gd name="connsiteY2885" fmla="*/ 4190677 h 7544465"/>
              <a:gd name="connsiteX2886" fmla="*/ 1644331 w 9596204"/>
              <a:gd name="connsiteY2886" fmla="*/ 4167852 h 7544465"/>
              <a:gd name="connsiteX2887" fmla="*/ 1665252 w 9596204"/>
              <a:gd name="connsiteY2887" fmla="*/ 4145027 h 7544465"/>
              <a:gd name="connsiteX2888" fmla="*/ 1686176 w 9596204"/>
              <a:gd name="connsiteY2888" fmla="*/ 4123155 h 7544465"/>
              <a:gd name="connsiteX2889" fmla="*/ 1688077 w 9596204"/>
              <a:gd name="connsiteY2889" fmla="*/ 4117449 h 7544465"/>
              <a:gd name="connsiteX2890" fmla="*/ 1688077 w 9596204"/>
              <a:gd name="connsiteY2890" fmla="*/ 4111742 h 7544465"/>
              <a:gd name="connsiteX2891" fmla="*/ 1686176 w 9596204"/>
              <a:gd name="connsiteY2891" fmla="*/ 4106035 h 7544465"/>
              <a:gd name="connsiteX2892" fmla="*/ 1684273 w 9596204"/>
              <a:gd name="connsiteY2892" fmla="*/ 4100329 h 7544465"/>
              <a:gd name="connsiteX2893" fmla="*/ 1676665 w 9596204"/>
              <a:gd name="connsiteY2893" fmla="*/ 4089866 h 7544465"/>
              <a:gd name="connsiteX2894" fmla="*/ 1668107 w 9596204"/>
              <a:gd name="connsiteY2894" fmla="*/ 4078453 h 7544465"/>
              <a:gd name="connsiteX2895" fmla="*/ 1660499 w 9596204"/>
              <a:gd name="connsiteY2895" fmla="*/ 4067994 h 7544465"/>
              <a:gd name="connsiteX2896" fmla="*/ 1657644 w 9596204"/>
              <a:gd name="connsiteY2896" fmla="*/ 4062287 h 7544465"/>
              <a:gd name="connsiteX2897" fmla="*/ 1654792 w 9596204"/>
              <a:gd name="connsiteY2897" fmla="*/ 4056582 h 7544465"/>
              <a:gd name="connsiteX2898" fmla="*/ 1653840 w 9596204"/>
              <a:gd name="connsiteY2898" fmla="*/ 4050874 h 7544465"/>
              <a:gd name="connsiteX2899" fmla="*/ 1653839 w 9596204"/>
              <a:gd name="connsiteY2899" fmla="*/ 4044215 h 7544465"/>
              <a:gd name="connsiteX2900" fmla="*/ 1654793 w 9596204"/>
              <a:gd name="connsiteY2900" fmla="*/ 4038510 h 7544465"/>
              <a:gd name="connsiteX2901" fmla="*/ 1658597 w 9596204"/>
              <a:gd name="connsiteY2901" fmla="*/ 4031853 h 7544465"/>
              <a:gd name="connsiteX2902" fmla="*/ 1682375 w 9596204"/>
              <a:gd name="connsiteY2902" fmla="*/ 4009978 h 7544465"/>
              <a:gd name="connsiteX2903" fmla="*/ 1694734 w 9596204"/>
              <a:gd name="connsiteY2903" fmla="*/ 4000468 h 7544465"/>
              <a:gd name="connsiteX2904" fmla="*/ 1707098 w 9596204"/>
              <a:gd name="connsiteY2904" fmla="*/ 3990008 h 7544465"/>
              <a:gd name="connsiteX2905" fmla="*/ 1719467 w 9596204"/>
              <a:gd name="connsiteY2905" fmla="*/ 3981446 h 7544465"/>
              <a:gd name="connsiteX2906" fmla="*/ 1732780 w 9596204"/>
              <a:gd name="connsiteY2906" fmla="*/ 3972888 h 7544465"/>
              <a:gd name="connsiteX2907" fmla="*/ 1746093 w 9596204"/>
              <a:gd name="connsiteY2907" fmla="*/ 3966230 h 7544465"/>
              <a:gd name="connsiteX2908" fmla="*/ 1760359 w 9596204"/>
              <a:gd name="connsiteY2908" fmla="*/ 3961475 h 7544465"/>
              <a:gd name="connsiteX2909" fmla="*/ 1774627 w 9596204"/>
              <a:gd name="connsiteY2909" fmla="*/ 3958621 h 7544465"/>
              <a:gd name="connsiteX2910" fmla="*/ 1788891 w 9596204"/>
              <a:gd name="connsiteY2910" fmla="*/ 3957672 h 7544465"/>
              <a:gd name="connsiteX2911" fmla="*/ 1805060 w 9596204"/>
              <a:gd name="connsiteY2911" fmla="*/ 3959574 h 7544465"/>
              <a:gd name="connsiteX2912" fmla="*/ 1822177 w 9596204"/>
              <a:gd name="connsiteY2912" fmla="*/ 3962425 h 7544465"/>
              <a:gd name="connsiteX2913" fmla="*/ 1839299 w 9596204"/>
              <a:gd name="connsiteY2913" fmla="*/ 3970034 h 7544465"/>
              <a:gd name="connsiteX2914" fmla="*/ 1857368 w 9596204"/>
              <a:gd name="connsiteY2914" fmla="*/ 3978595 h 7544465"/>
              <a:gd name="connsiteX2915" fmla="*/ 1876388 w 9596204"/>
              <a:gd name="connsiteY2915" fmla="*/ 3991909 h 7544465"/>
              <a:gd name="connsiteX2916" fmla="*/ 1896358 w 9596204"/>
              <a:gd name="connsiteY2916" fmla="*/ 4008076 h 7544465"/>
              <a:gd name="connsiteX2917" fmla="*/ 1902065 w 9596204"/>
              <a:gd name="connsiteY2917" fmla="*/ 3954818 h 7544465"/>
              <a:gd name="connsiteX2918" fmla="*/ 1902065 w 9596204"/>
              <a:gd name="connsiteY2918" fmla="*/ 3944358 h 7544465"/>
              <a:gd name="connsiteX2919" fmla="*/ 1902065 w 9596204"/>
              <a:gd name="connsiteY2919" fmla="*/ 3936748 h 7544465"/>
              <a:gd name="connsiteX2920" fmla="*/ 1901116 w 9596204"/>
              <a:gd name="connsiteY2920" fmla="*/ 3929140 h 7544465"/>
              <a:gd name="connsiteX2921" fmla="*/ 1898261 w 9596204"/>
              <a:gd name="connsiteY2921" fmla="*/ 3922482 h 7544465"/>
              <a:gd name="connsiteX2922" fmla="*/ 1894456 w 9596204"/>
              <a:gd name="connsiteY2922" fmla="*/ 3915825 h 7544465"/>
              <a:gd name="connsiteX2923" fmla="*/ 1888753 w 9596204"/>
              <a:gd name="connsiteY2923" fmla="*/ 3910118 h 7544465"/>
              <a:gd name="connsiteX2924" fmla="*/ 1881142 w 9596204"/>
              <a:gd name="connsiteY2924" fmla="*/ 3904413 h 7544465"/>
              <a:gd name="connsiteX2925" fmla="*/ 1870684 w 9596204"/>
              <a:gd name="connsiteY2925" fmla="*/ 3898706 h 7544465"/>
              <a:gd name="connsiteX2926" fmla="*/ 1859270 w 9596204"/>
              <a:gd name="connsiteY2926" fmla="*/ 3893951 h 7544465"/>
              <a:gd name="connsiteX2927" fmla="*/ 1845001 w 9596204"/>
              <a:gd name="connsiteY2927" fmla="*/ 3887294 h 7544465"/>
              <a:gd name="connsiteX2928" fmla="*/ 1806961 w 9596204"/>
              <a:gd name="connsiteY2928" fmla="*/ 3874929 h 7544465"/>
              <a:gd name="connsiteX2929" fmla="*/ 1814569 w 9596204"/>
              <a:gd name="connsiteY2929" fmla="*/ 3873979 h 7544465"/>
              <a:gd name="connsiteX2930" fmla="*/ 1822177 w 9596204"/>
              <a:gd name="connsiteY2930" fmla="*/ 3872078 h 7544465"/>
              <a:gd name="connsiteX2931" fmla="*/ 1836446 w 9596204"/>
              <a:gd name="connsiteY2931" fmla="*/ 3872078 h 7544465"/>
              <a:gd name="connsiteX2932" fmla="*/ 1852611 w 9596204"/>
              <a:gd name="connsiteY2932" fmla="*/ 3873980 h 7544465"/>
              <a:gd name="connsiteX2933" fmla="*/ 1868780 w 9596204"/>
              <a:gd name="connsiteY2933" fmla="*/ 3874929 h 7544465"/>
              <a:gd name="connsiteX2934" fmla="*/ 1875437 w 9596204"/>
              <a:gd name="connsiteY2934" fmla="*/ 3874929 h 7544465"/>
              <a:gd name="connsiteX2935" fmla="*/ 1883044 w 9596204"/>
              <a:gd name="connsiteY2935" fmla="*/ 3873980 h 7544465"/>
              <a:gd name="connsiteX2936" fmla="*/ 1889703 w 9596204"/>
              <a:gd name="connsiteY2936" fmla="*/ 3871124 h 7544465"/>
              <a:gd name="connsiteX2937" fmla="*/ 1896358 w 9596204"/>
              <a:gd name="connsiteY2937" fmla="*/ 3869222 h 7544465"/>
              <a:gd name="connsiteX2938" fmla="*/ 1903017 w 9596204"/>
              <a:gd name="connsiteY2938" fmla="*/ 3864469 h 7544465"/>
              <a:gd name="connsiteX2939" fmla="*/ 1910627 w 9596204"/>
              <a:gd name="connsiteY2939" fmla="*/ 3858764 h 7544465"/>
              <a:gd name="connsiteX2940" fmla="*/ 1916333 w 9596204"/>
              <a:gd name="connsiteY2940" fmla="*/ 3852104 h 7544465"/>
              <a:gd name="connsiteX2941" fmla="*/ 1920136 w 9596204"/>
              <a:gd name="connsiteY2941" fmla="*/ 3841644 h 7544465"/>
              <a:gd name="connsiteX2942" fmla="*/ 1937257 w 9596204"/>
              <a:gd name="connsiteY2942" fmla="*/ 3858763 h 7544465"/>
              <a:gd name="connsiteX2943" fmla="*/ 1952472 w 9596204"/>
              <a:gd name="connsiteY2943" fmla="*/ 3874929 h 7544465"/>
              <a:gd name="connsiteX2944" fmla="*/ 1961983 w 9596204"/>
              <a:gd name="connsiteY2944" fmla="*/ 3892049 h 7544465"/>
              <a:gd name="connsiteX2945" fmla="*/ 1971493 w 9596204"/>
              <a:gd name="connsiteY2945" fmla="*/ 3908217 h 7544465"/>
              <a:gd name="connsiteX2946" fmla="*/ 1977201 w 9596204"/>
              <a:gd name="connsiteY2946" fmla="*/ 3925336 h 7544465"/>
              <a:gd name="connsiteX2947" fmla="*/ 1981003 w 9596204"/>
              <a:gd name="connsiteY2947" fmla="*/ 3943404 h 7544465"/>
              <a:gd name="connsiteX2948" fmla="*/ 1983855 w 9596204"/>
              <a:gd name="connsiteY2948" fmla="*/ 3960523 h 7544465"/>
              <a:gd name="connsiteX2949" fmla="*/ 1985757 w 9596204"/>
              <a:gd name="connsiteY2949" fmla="*/ 3977643 h 7544465"/>
              <a:gd name="connsiteX2950" fmla="*/ 1986712 w 9596204"/>
              <a:gd name="connsiteY2950" fmla="*/ 4012832 h 7544465"/>
              <a:gd name="connsiteX2951" fmla="*/ 1989566 w 9596204"/>
              <a:gd name="connsiteY2951" fmla="*/ 4048019 h 7544465"/>
              <a:gd name="connsiteX2952" fmla="*/ 1990514 w 9596204"/>
              <a:gd name="connsiteY2952" fmla="*/ 4064189 h 7544465"/>
              <a:gd name="connsiteX2953" fmla="*/ 1993366 w 9596204"/>
              <a:gd name="connsiteY2953" fmla="*/ 4082258 h 7544465"/>
              <a:gd name="connsiteX2954" fmla="*/ 1998123 w 9596204"/>
              <a:gd name="connsiteY2954" fmla="*/ 4099376 h 7544465"/>
              <a:gd name="connsiteX2955" fmla="*/ 2004780 w 9596204"/>
              <a:gd name="connsiteY2955" fmla="*/ 4115546 h 7544465"/>
              <a:gd name="connsiteX2956" fmla="*/ 1966736 w 9596204"/>
              <a:gd name="connsiteY2956" fmla="*/ 4134567 h 7544465"/>
              <a:gd name="connsiteX2957" fmla="*/ 1950570 w 9596204"/>
              <a:gd name="connsiteY2957" fmla="*/ 4142175 h 7544465"/>
              <a:gd name="connsiteX2958" fmla="*/ 1938204 w 9596204"/>
              <a:gd name="connsiteY2958" fmla="*/ 4150734 h 7544465"/>
              <a:gd name="connsiteX2959" fmla="*/ 1926792 w 9596204"/>
              <a:gd name="connsiteY2959" fmla="*/ 4158341 h 7544465"/>
              <a:gd name="connsiteX2960" fmla="*/ 1918233 w 9596204"/>
              <a:gd name="connsiteY2960" fmla="*/ 4165950 h 7544465"/>
              <a:gd name="connsiteX2961" fmla="*/ 1908724 w 9596204"/>
              <a:gd name="connsiteY2961" fmla="*/ 4175461 h 7544465"/>
              <a:gd name="connsiteX2962" fmla="*/ 1901115 w 9596204"/>
              <a:gd name="connsiteY2962" fmla="*/ 4184022 h 7544465"/>
              <a:gd name="connsiteX2963" fmla="*/ 1894456 w 9596204"/>
              <a:gd name="connsiteY2963" fmla="*/ 4194482 h 7544465"/>
              <a:gd name="connsiteX2964" fmla="*/ 1886849 w 9596204"/>
              <a:gd name="connsiteY2964" fmla="*/ 4206847 h 7544465"/>
              <a:gd name="connsiteX2965" fmla="*/ 1871632 w 9596204"/>
              <a:gd name="connsiteY2965" fmla="*/ 4234429 h 7544465"/>
              <a:gd name="connsiteX2966" fmla="*/ 1852610 w 9596204"/>
              <a:gd name="connsiteY2966" fmla="*/ 4271519 h 7544465"/>
              <a:gd name="connsiteX2967" fmla="*/ 1826934 w 9596204"/>
              <a:gd name="connsiteY2967" fmla="*/ 4316216 h 7544465"/>
              <a:gd name="connsiteX2968" fmla="*/ 1805061 w 9596204"/>
              <a:gd name="connsiteY2968" fmla="*/ 4310510 h 7544465"/>
              <a:gd name="connsiteX2969" fmla="*/ 1796501 w 9596204"/>
              <a:gd name="connsiteY2969" fmla="*/ 4307659 h 7544465"/>
              <a:gd name="connsiteX2970" fmla="*/ 1788892 w 9596204"/>
              <a:gd name="connsiteY2970" fmla="*/ 4303854 h 7544465"/>
              <a:gd name="connsiteX2971" fmla="*/ 1784136 w 9596204"/>
              <a:gd name="connsiteY2971" fmla="*/ 4300999 h 7544465"/>
              <a:gd name="connsiteX2972" fmla="*/ 1779382 w 9596204"/>
              <a:gd name="connsiteY2972" fmla="*/ 4296246 h 7544465"/>
              <a:gd name="connsiteX2973" fmla="*/ 1775577 w 9596204"/>
              <a:gd name="connsiteY2973" fmla="*/ 4292442 h 7544465"/>
              <a:gd name="connsiteX2974" fmla="*/ 1773676 w 9596204"/>
              <a:gd name="connsiteY2974" fmla="*/ 4288636 h 7544465"/>
              <a:gd name="connsiteX2975" fmla="*/ 1772723 w 9596204"/>
              <a:gd name="connsiteY2975" fmla="*/ 4283881 h 7544465"/>
              <a:gd name="connsiteX2976" fmla="*/ 1772721 w 9596204"/>
              <a:gd name="connsiteY2976" fmla="*/ 4280076 h 7544465"/>
              <a:gd name="connsiteX2977" fmla="*/ 1772721 w 9596204"/>
              <a:gd name="connsiteY2977" fmla="*/ 4276273 h 7544465"/>
              <a:gd name="connsiteX2978" fmla="*/ 1773675 w 9596204"/>
              <a:gd name="connsiteY2978" fmla="*/ 4271519 h 7544465"/>
              <a:gd name="connsiteX2979" fmla="*/ 1778429 w 9596204"/>
              <a:gd name="connsiteY2979" fmla="*/ 4262009 h 7544465"/>
              <a:gd name="connsiteX2980" fmla="*/ 1784135 w 9596204"/>
              <a:gd name="connsiteY2980" fmla="*/ 4252498 h 7544465"/>
              <a:gd name="connsiteX2981" fmla="*/ 1794599 w 9596204"/>
              <a:gd name="connsiteY2981" fmla="*/ 4234429 h 7544465"/>
              <a:gd name="connsiteX2982" fmla="*/ 1800305 w 9596204"/>
              <a:gd name="connsiteY2982" fmla="*/ 4224915 h 7544465"/>
              <a:gd name="connsiteX2983" fmla="*/ 1804108 w 9596204"/>
              <a:gd name="connsiteY2983" fmla="*/ 4216358 h 7544465"/>
              <a:gd name="connsiteX2984" fmla="*/ 1804108 w 9596204"/>
              <a:gd name="connsiteY2984" fmla="*/ 4211600 h 7544465"/>
              <a:gd name="connsiteX2985" fmla="*/ 1804108 w 9596204"/>
              <a:gd name="connsiteY2985" fmla="*/ 4206847 h 7544465"/>
              <a:gd name="connsiteX2986" fmla="*/ 1803155 w 9596204"/>
              <a:gd name="connsiteY2986" fmla="*/ 4202090 h 7544465"/>
              <a:gd name="connsiteX2987" fmla="*/ 1802206 w 9596204"/>
              <a:gd name="connsiteY2987" fmla="*/ 4199238 h 7544465"/>
              <a:gd name="connsiteX2988" fmla="*/ 1798402 w 9596204"/>
              <a:gd name="connsiteY2988" fmla="*/ 4194482 h 7544465"/>
              <a:gd name="connsiteX2989" fmla="*/ 1793645 w 9596204"/>
              <a:gd name="connsiteY2989" fmla="*/ 4190677 h 7544465"/>
              <a:gd name="connsiteX2990" fmla="*/ 1787939 w 9596204"/>
              <a:gd name="connsiteY2990" fmla="*/ 4186873 h 7544465"/>
              <a:gd name="connsiteX2991" fmla="*/ 1781282 w 9596204"/>
              <a:gd name="connsiteY2991" fmla="*/ 4183068 h 7544465"/>
              <a:gd name="connsiteX2992" fmla="*/ 1770825 w 9596204"/>
              <a:gd name="connsiteY2992" fmla="*/ 4184022 h 7544465"/>
              <a:gd name="connsiteX2993" fmla="*/ 1762262 w 9596204"/>
              <a:gd name="connsiteY2993" fmla="*/ 4185923 h 7544465"/>
              <a:gd name="connsiteX2994" fmla="*/ 1752752 w 9596204"/>
              <a:gd name="connsiteY2994" fmla="*/ 4188775 h 7544465"/>
              <a:gd name="connsiteX2995" fmla="*/ 1744192 w 9596204"/>
              <a:gd name="connsiteY2995" fmla="*/ 4192580 h 7544465"/>
              <a:gd name="connsiteX2996" fmla="*/ 1736582 w 9596204"/>
              <a:gd name="connsiteY2996" fmla="*/ 4196384 h 7544465"/>
              <a:gd name="connsiteX2997" fmla="*/ 1729927 w 9596204"/>
              <a:gd name="connsiteY2997" fmla="*/ 4202090 h 7544465"/>
              <a:gd name="connsiteX2998" fmla="*/ 1722318 w 9596204"/>
              <a:gd name="connsiteY2998" fmla="*/ 4207797 h 7544465"/>
              <a:gd name="connsiteX2999" fmla="*/ 1715659 w 9596204"/>
              <a:gd name="connsiteY2999" fmla="*/ 4214456 h 7544465"/>
              <a:gd name="connsiteX3000" fmla="*/ 1711855 w 9596204"/>
              <a:gd name="connsiteY3000" fmla="*/ 4222064 h 7544465"/>
              <a:gd name="connsiteX3001" fmla="*/ 1706148 w 9596204"/>
              <a:gd name="connsiteY3001" fmla="*/ 4229671 h 7544465"/>
              <a:gd name="connsiteX3002" fmla="*/ 1702346 w 9596204"/>
              <a:gd name="connsiteY3002" fmla="*/ 4237280 h 7544465"/>
              <a:gd name="connsiteX3003" fmla="*/ 1698540 w 9596204"/>
              <a:gd name="connsiteY3003" fmla="*/ 4244888 h 7544465"/>
              <a:gd name="connsiteX3004" fmla="*/ 1695687 w 9596204"/>
              <a:gd name="connsiteY3004" fmla="*/ 4254400 h 7544465"/>
              <a:gd name="connsiteX3005" fmla="*/ 1693785 w 9596204"/>
              <a:gd name="connsiteY3005" fmla="*/ 4262008 h 7544465"/>
              <a:gd name="connsiteX3006" fmla="*/ 1691885 w 9596204"/>
              <a:gd name="connsiteY3006" fmla="*/ 4271519 h 7544465"/>
              <a:gd name="connsiteX3007" fmla="*/ 1691886 w 9596204"/>
              <a:gd name="connsiteY3007" fmla="*/ 4280076 h 7544465"/>
              <a:gd name="connsiteX3008" fmla="*/ 1691885 w 9596204"/>
              <a:gd name="connsiteY3008" fmla="*/ 4289586 h 7544465"/>
              <a:gd name="connsiteX3009" fmla="*/ 1693786 w 9596204"/>
              <a:gd name="connsiteY3009" fmla="*/ 4298148 h 7544465"/>
              <a:gd name="connsiteX3010" fmla="*/ 1694735 w 9596204"/>
              <a:gd name="connsiteY3010" fmla="*/ 4306706 h 7544465"/>
              <a:gd name="connsiteX3011" fmla="*/ 1696638 w 9596204"/>
              <a:gd name="connsiteY3011" fmla="*/ 4314315 h 7544465"/>
              <a:gd name="connsiteX3012" fmla="*/ 1700443 w 9596204"/>
              <a:gd name="connsiteY3012" fmla="*/ 4321922 h 7544465"/>
              <a:gd name="connsiteX3013" fmla="*/ 1704245 w 9596204"/>
              <a:gd name="connsiteY3013" fmla="*/ 4330483 h 7544465"/>
              <a:gd name="connsiteX3014" fmla="*/ 1709956 w 9596204"/>
              <a:gd name="connsiteY3014" fmla="*/ 4337139 h 7544465"/>
              <a:gd name="connsiteX3015" fmla="*/ 1715658 w 9596204"/>
              <a:gd name="connsiteY3015" fmla="*/ 4343799 h 7544465"/>
              <a:gd name="connsiteX3016" fmla="*/ 1722318 w 9596204"/>
              <a:gd name="connsiteY3016" fmla="*/ 4349503 h 7544465"/>
              <a:gd name="connsiteX3017" fmla="*/ 1730879 w 9596204"/>
              <a:gd name="connsiteY3017" fmla="*/ 4355211 h 7544465"/>
              <a:gd name="connsiteX3018" fmla="*/ 1738485 w 9596204"/>
              <a:gd name="connsiteY3018" fmla="*/ 4359015 h 7544465"/>
              <a:gd name="connsiteX3019" fmla="*/ 1748949 w 9596204"/>
              <a:gd name="connsiteY3019" fmla="*/ 4362819 h 7544465"/>
              <a:gd name="connsiteX3020" fmla="*/ 1758457 w 9596204"/>
              <a:gd name="connsiteY3020" fmla="*/ 4364720 h 7544465"/>
              <a:gd name="connsiteX3021" fmla="*/ 1769870 w 9596204"/>
              <a:gd name="connsiteY3021" fmla="*/ 4367573 h 7544465"/>
              <a:gd name="connsiteX3022" fmla="*/ 1782232 w 9596204"/>
              <a:gd name="connsiteY3022" fmla="*/ 4367574 h 7544465"/>
              <a:gd name="connsiteX3023" fmla="*/ 1796500 w 9596204"/>
              <a:gd name="connsiteY3023" fmla="*/ 4367574 h 7544465"/>
              <a:gd name="connsiteX3024" fmla="*/ 1787939 w 9596204"/>
              <a:gd name="connsiteY3024" fmla="*/ 4375184 h 7544465"/>
              <a:gd name="connsiteX3025" fmla="*/ 1781285 w 9596204"/>
              <a:gd name="connsiteY3025" fmla="*/ 4381840 h 7544465"/>
              <a:gd name="connsiteX3026" fmla="*/ 1774625 w 9596204"/>
              <a:gd name="connsiteY3026" fmla="*/ 4390398 h 7544465"/>
              <a:gd name="connsiteX3027" fmla="*/ 1768918 w 9596204"/>
              <a:gd name="connsiteY3027" fmla="*/ 4398960 h 7544465"/>
              <a:gd name="connsiteX3028" fmla="*/ 1760361 w 9596204"/>
              <a:gd name="connsiteY3028" fmla="*/ 4415128 h 7544465"/>
              <a:gd name="connsiteX3029" fmla="*/ 1752752 w 9596204"/>
              <a:gd name="connsiteY3029" fmla="*/ 4430342 h 7544465"/>
              <a:gd name="connsiteX3030" fmla="*/ 1748948 w 9596204"/>
              <a:gd name="connsiteY3030" fmla="*/ 4447460 h 7544465"/>
              <a:gd name="connsiteX3031" fmla="*/ 1745143 w 9596204"/>
              <a:gd name="connsiteY3031" fmla="*/ 4463631 h 7544465"/>
              <a:gd name="connsiteX3032" fmla="*/ 1740390 w 9596204"/>
              <a:gd name="connsiteY3032" fmla="*/ 4494064 h 7544465"/>
              <a:gd name="connsiteX3033" fmla="*/ 1738484 w 9596204"/>
              <a:gd name="connsiteY3033" fmla="*/ 4507379 h 7544465"/>
              <a:gd name="connsiteX3034" fmla="*/ 1736583 w 9596204"/>
              <a:gd name="connsiteY3034" fmla="*/ 4520694 h 7544465"/>
              <a:gd name="connsiteX3035" fmla="*/ 1731829 w 9596204"/>
              <a:gd name="connsiteY3035" fmla="*/ 4533056 h 7544465"/>
              <a:gd name="connsiteX3036" fmla="*/ 1726124 w 9596204"/>
              <a:gd name="connsiteY3036" fmla="*/ 4543518 h 7544465"/>
              <a:gd name="connsiteX3037" fmla="*/ 1722318 w 9596204"/>
              <a:gd name="connsiteY3037" fmla="*/ 4549225 h 7544465"/>
              <a:gd name="connsiteX3038" fmla="*/ 1718514 w 9596204"/>
              <a:gd name="connsiteY3038" fmla="*/ 4553979 h 7544465"/>
              <a:gd name="connsiteX3039" fmla="*/ 1713758 w 9596204"/>
              <a:gd name="connsiteY3039" fmla="*/ 4556834 h 7544465"/>
              <a:gd name="connsiteX3040" fmla="*/ 1708052 w 9596204"/>
              <a:gd name="connsiteY3040" fmla="*/ 4560637 h 7544465"/>
              <a:gd name="connsiteX3041" fmla="*/ 1701395 w 9596204"/>
              <a:gd name="connsiteY3041" fmla="*/ 4564442 h 7544465"/>
              <a:gd name="connsiteX3042" fmla="*/ 1693785 w 9596204"/>
              <a:gd name="connsiteY3042" fmla="*/ 4566344 h 7544465"/>
              <a:gd name="connsiteX3043" fmla="*/ 1685227 w 9596204"/>
              <a:gd name="connsiteY3043" fmla="*/ 4568246 h 7544465"/>
              <a:gd name="connsiteX3044" fmla="*/ 1676666 w 9596204"/>
              <a:gd name="connsiteY3044" fmla="*/ 4571097 h 7544465"/>
              <a:gd name="connsiteX3045" fmla="*/ 1662399 w 9596204"/>
              <a:gd name="connsiteY3045" fmla="*/ 4565395 h 7544465"/>
              <a:gd name="connsiteX3046" fmla="*/ 1652890 w 9596204"/>
              <a:gd name="connsiteY3046" fmla="*/ 4559685 h 7544465"/>
              <a:gd name="connsiteX3047" fmla="*/ 1644329 w 9596204"/>
              <a:gd name="connsiteY3047" fmla="*/ 4553979 h 7544465"/>
              <a:gd name="connsiteX3048" fmla="*/ 1637675 w 9596204"/>
              <a:gd name="connsiteY3048" fmla="*/ 4547322 h 7544465"/>
              <a:gd name="connsiteX3049" fmla="*/ 1633869 w 9596204"/>
              <a:gd name="connsiteY3049" fmla="*/ 4540664 h 7544465"/>
              <a:gd name="connsiteX3050" fmla="*/ 1631019 w 9596204"/>
              <a:gd name="connsiteY3050" fmla="*/ 4533056 h 7544465"/>
              <a:gd name="connsiteX3051" fmla="*/ 1630065 w 9596204"/>
              <a:gd name="connsiteY3051" fmla="*/ 4526400 h 7544465"/>
              <a:gd name="connsiteX3052" fmla="*/ 1630064 w 9596204"/>
              <a:gd name="connsiteY3052" fmla="*/ 4519741 h 7544465"/>
              <a:gd name="connsiteX3053" fmla="*/ 1631018 w 9596204"/>
              <a:gd name="connsiteY3053" fmla="*/ 4512136 h 7544465"/>
              <a:gd name="connsiteX3054" fmla="*/ 1633871 w 9596204"/>
              <a:gd name="connsiteY3054" fmla="*/ 4504523 h 7544465"/>
              <a:gd name="connsiteX3055" fmla="*/ 1640529 w 9596204"/>
              <a:gd name="connsiteY3055" fmla="*/ 4488357 h 7544465"/>
              <a:gd name="connsiteX3056" fmla="*/ 1657644 w 9596204"/>
              <a:gd name="connsiteY3056" fmla="*/ 4456971 h 7544465"/>
              <a:gd name="connsiteX3057" fmla="*/ 1647184 w 9596204"/>
              <a:gd name="connsiteY3057" fmla="*/ 4456971 h 7544465"/>
              <a:gd name="connsiteX3058" fmla="*/ 1637675 w 9596204"/>
              <a:gd name="connsiteY3058" fmla="*/ 4456971 h 7544465"/>
              <a:gd name="connsiteX3059" fmla="*/ 1629114 w 9596204"/>
              <a:gd name="connsiteY3059" fmla="*/ 4457923 h 7544465"/>
              <a:gd name="connsiteX3060" fmla="*/ 1621509 w 9596204"/>
              <a:gd name="connsiteY3060" fmla="*/ 4459827 h 7544465"/>
              <a:gd name="connsiteX3061" fmla="*/ 1613895 w 9596204"/>
              <a:gd name="connsiteY3061" fmla="*/ 4463631 h 7544465"/>
              <a:gd name="connsiteX3062" fmla="*/ 1606288 w 9596204"/>
              <a:gd name="connsiteY3062" fmla="*/ 4466482 h 7544465"/>
              <a:gd name="connsiteX3063" fmla="*/ 1600584 w 9596204"/>
              <a:gd name="connsiteY3063" fmla="*/ 4471239 h 7544465"/>
              <a:gd name="connsiteX3064" fmla="*/ 1594874 w 9596204"/>
              <a:gd name="connsiteY3064" fmla="*/ 4476945 h 7544465"/>
              <a:gd name="connsiteX3065" fmla="*/ 1589170 w 9596204"/>
              <a:gd name="connsiteY3065" fmla="*/ 4482651 h 7544465"/>
              <a:gd name="connsiteX3066" fmla="*/ 1584415 w 9596204"/>
              <a:gd name="connsiteY3066" fmla="*/ 4488357 h 7544465"/>
              <a:gd name="connsiteX3067" fmla="*/ 1581562 w 9596204"/>
              <a:gd name="connsiteY3067" fmla="*/ 4495014 h 7544465"/>
              <a:gd name="connsiteX3068" fmla="*/ 1577756 w 9596204"/>
              <a:gd name="connsiteY3068" fmla="*/ 4502622 h 7544465"/>
              <a:gd name="connsiteX3069" fmla="*/ 1573951 w 9596204"/>
              <a:gd name="connsiteY3069" fmla="*/ 4518791 h 7544465"/>
              <a:gd name="connsiteX3070" fmla="*/ 1570151 w 9596204"/>
              <a:gd name="connsiteY3070" fmla="*/ 4534956 h 7544465"/>
              <a:gd name="connsiteX3071" fmla="*/ 1570151 w 9596204"/>
              <a:gd name="connsiteY3071" fmla="*/ 4551127 h 7544465"/>
              <a:gd name="connsiteX3072" fmla="*/ 1572053 w 9596204"/>
              <a:gd name="connsiteY3072" fmla="*/ 4568245 h 7544465"/>
              <a:gd name="connsiteX3073" fmla="*/ 1575854 w 9596204"/>
              <a:gd name="connsiteY3073" fmla="*/ 4585365 h 7544465"/>
              <a:gd name="connsiteX3074" fmla="*/ 1582512 w 9596204"/>
              <a:gd name="connsiteY3074" fmla="*/ 4601531 h 7544465"/>
              <a:gd name="connsiteX3075" fmla="*/ 1587265 w 9596204"/>
              <a:gd name="connsiteY3075" fmla="*/ 4609142 h 7544465"/>
              <a:gd name="connsiteX3076" fmla="*/ 1592024 w 9596204"/>
              <a:gd name="connsiteY3076" fmla="*/ 4615799 h 7544465"/>
              <a:gd name="connsiteX3077" fmla="*/ 1597731 w 9596204"/>
              <a:gd name="connsiteY3077" fmla="*/ 4622456 h 7544465"/>
              <a:gd name="connsiteX3078" fmla="*/ 1602488 w 9596204"/>
              <a:gd name="connsiteY3078" fmla="*/ 4628161 h 7544465"/>
              <a:gd name="connsiteX3079" fmla="*/ 1608190 w 9596204"/>
              <a:gd name="connsiteY3079" fmla="*/ 4633867 h 7544465"/>
              <a:gd name="connsiteX3080" fmla="*/ 1616751 w 9596204"/>
              <a:gd name="connsiteY3080" fmla="*/ 4639576 h 7544465"/>
              <a:gd name="connsiteX3081" fmla="*/ 1623410 w 9596204"/>
              <a:gd name="connsiteY3081" fmla="*/ 4643377 h 7544465"/>
              <a:gd name="connsiteX3082" fmla="*/ 1631018 w 9596204"/>
              <a:gd name="connsiteY3082" fmla="*/ 4647182 h 7544465"/>
              <a:gd name="connsiteX3083" fmla="*/ 1616751 w 9596204"/>
              <a:gd name="connsiteY3083" fmla="*/ 4663349 h 7544465"/>
              <a:gd name="connsiteX3084" fmla="*/ 1600586 w 9596204"/>
              <a:gd name="connsiteY3084" fmla="*/ 4681420 h 7544465"/>
              <a:gd name="connsiteX3085" fmla="*/ 1586319 w 9596204"/>
              <a:gd name="connsiteY3085" fmla="*/ 4698537 h 7544465"/>
              <a:gd name="connsiteX3086" fmla="*/ 1571099 w 9596204"/>
              <a:gd name="connsiteY3086" fmla="*/ 4717558 h 7544465"/>
              <a:gd name="connsiteX3087" fmla="*/ 1557785 w 9596204"/>
              <a:gd name="connsiteY3087" fmla="*/ 4736583 h 7544465"/>
              <a:gd name="connsiteX3088" fmla="*/ 1544472 w 9596204"/>
              <a:gd name="connsiteY3088" fmla="*/ 4755604 h 7544465"/>
              <a:gd name="connsiteX3089" fmla="*/ 1517841 w 9596204"/>
              <a:gd name="connsiteY3089" fmla="*/ 4796497 h 7544465"/>
              <a:gd name="connsiteX3090" fmla="*/ 1494064 w 9596204"/>
              <a:gd name="connsiteY3090" fmla="*/ 4839296 h 7544465"/>
              <a:gd name="connsiteX3091" fmla="*/ 1473144 w 9596204"/>
              <a:gd name="connsiteY3091" fmla="*/ 4884943 h 7544465"/>
              <a:gd name="connsiteX3092" fmla="*/ 1453171 w 9596204"/>
              <a:gd name="connsiteY3092" fmla="*/ 4931547 h 7544465"/>
              <a:gd name="connsiteX3093" fmla="*/ 1433199 w 9596204"/>
              <a:gd name="connsiteY3093" fmla="*/ 4980052 h 7544465"/>
              <a:gd name="connsiteX3094" fmla="*/ 1448412 w 9596204"/>
              <a:gd name="connsiteY3094" fmla="*/ 4953422 h 7544465"/>
              <a:gd name="connsiteX3095" fmla="*/ 1456023 w 9596204"/>
              <a:gd name="connsiteY3095" fmla="*/ 4942007 h 7544465"/>
              <a:gd name="connsiteX3096" fmla="*/ 1465534 w 9596204"/>
              <a:gd name="connsiteY3096" fmla="*/ 4929645 h 7544465"/>
              <a:gd name="connsiteX3097" fmla="*/ 1496920 w 9596204"/>
              <a:gd name="connsiteY3097" fmla="*/ 4893504 h 7544465"/>
              <a:gd name="connsiteX3098" fmla="*/ 1530206 w 9596204"/>
              <a:gd name="connsiteY3098" fmla="*/ 4857364 h 7544465"/>
              <a:gd name="connsiteX3099" fmla="*/ 1598681 w 9596204"/>
              <a:gd name="connsiteY3099" fmla="*/ 4787935 h 7544465"/>
              <a:gd name="connsiteX3100" fmla="*/ 1631968 w 9596204"/>
              <a:gd name="connsiteY3100" fmla="*/ 4753702 h 7544465"/>
              <a:gd name="connsiteX3101" fmla="*/ 1665253 w 9596204"/>
              <a:gd name="connsiteY3101" fmla="*/ 4718513 h 7544465"/>
              <a:gd name="connsiteX3102" fmla="*/ 1696638 w 9596204"/>
              <a:gd name="connsiteY3102" fmla="*/ 4683324 h 7544465"/>
              <a:gd name="connsiteX3103" fmla="*/ 1726122 w 9596204"/>
              <a:gd name="connsiteY3103" fmla="*/ 4647182 h 7544465"/>
              <a:gd name="connsiteX3104" fmla="*/ 1737536 w 9596204"/>
              <a:gd name="connsiteY3104" fmla="*/ 4633867 h 7544465"/>
              <a:gd name="connsiteX3105" fmla="*/ 1750851 w 9596204"/>
              <a:gd name="connsiteY3105" fmla="*/ 4620552 h 7544465"/>
              <a:gd name="connsiteX3106" fmla="*/ 1778429 w 9596204"/>
              <a:gd name="connsiteY3106" fmla="*/ 4594876 h 7544465"/>
              <a:gd name="connsiteX3107" fmla="*/ 1806013 w 9596204"/>
              <a:gd name="connsiteY3107" fmla="*/ 4567293 h 7544465"/>
              <a:gd name="connsiteX3108" fmla="*/ 1833590 w 9596204"/>
              <a:gd name="connsiteY3108" fmla="*/ 4540664 h 7544465"/>
              <a:gd name="connsiteX3109" fmla="*/ 1835494 w 9596204"/>
              <a:gd name="connsiteY3109" fmla="*/ 4527349 h 7544465"/>
              <a:gd name="connsiteX3110" fmla="*/ 1839298 w 9596204"/>
              <a:gd name="connsiteY3110" fmla="*/ 4514035 h 7544465"/>
              <a:gd name="connsiteX3111" fmla="*/ 1844052 w 9596204"/>
              <a:gd name="connsiteY3111" fmla="*/ 4501673 h 7544465"/>
              <a:gd name="connsiteX3112" fmla="*/ 1850711 w 9596204"/>
              <a:gd name="connsiteY3112" fmla="*/ 4488357 h 7544465"/>
              <a:gd name="connsiteX3113" fmla="*/ 1857368 w 9596204"/>
              <a:gd name="connsiteY3113" fmla="*/ 4475043 h 7544465"/>
              <a:gd name="connsiteX3114" fmla="*/ 1864977 w 9596204"/>
              <a:gd name="connsiteY3114" fmla="*/ 4460775 h 7544465"/>
              <a:gd name="connsiteX3115" fmla="*/ 1883996 w 9596204"/>
              <a:gd name="connsiteY3115" fmla="*/ 4433196 h 7544465"/>
              <a:gd name="connsiteX3116" fmla="*/ 1883996 w 9596204"/>
              <a:gd name="connsiteY3116" fmla="*/ 4402763 h 7544465"/>
              <a:gd name="connsiteX3117" fmla="*/ 1883997 w 9596204"/>
              <a:gd name="connsiteY3117" fmla="*/ 4386593 h 7544465"/>
              <a:gd name="connsiteX3118" fmla="*/ 1884945 w 9596204"/>
              <a:gd name="connsiteY3118" fmla="*/ 4370428 h 7544465"/>
              <a:gd name="connsiteX3119" fmla="*/ 1887804 w 9596204"/>
              <a:gd name="connsiteY3119" fmla="*/ 4355212 h 7544465"/>
              <a:gd name="connsiteX3120" fmla="*/ 1890655 w 9596204"/>
              <a:gd name="connsiteY3120" fmla="*/ 4339994 h 7544465"/>
              <a:gd name="connsiteX3121" fmla="*/ 1896358 w 9596204"/>
              <a:gd name="connsiteY3121" fmla="*/ 4325726 h 7544465"/>
              <a:gd name="connsiteX3122" fmla="*/ 1903017 w 9596204"/>
              <a:gd name="connsiteY3122" fmla="*/ 4310510 h 7544465"/>
              <a:gd name="connsiteX3123" fmla="*/ 1917282 w 9596204"/>
              <a:gd name="connsiteY3123" fmla="*/ 4290539 h 7544465"/>
              <a:gd name="connsiteX3124" fmla="*/ 1930600 w 9596204"/>
              <a:gd name="connsiteY3124" fmla="*/ 4271519 h 7544465"/>
              <a:gd name="connsiteX3125" fmla="*/ 1944866 w 9596204"/>
              <a:gd name="connsiteY3125" fmla="*/ 4252498 h 7544465"/>
              <a:gd name="connsiteX3126" fmla="*/ 1961030 w 9596204"/>
              <a:gd name="connsiteY3126" fmla="*/ 4234429 h 7544465"/>
              <a:gd name="connsiteX3127" fmla="*/ 1992417 w 9596204"/>
              <a:gd name="connsiteY3127" fmla="*/ 4198285 h 7544465"/>
              <a:gd name="connsiteX3128" fmla="*/ 2026654 w 9596204"/>
              <a:gd name="connsiteY3128" fmla="*/ 4163099 h 7544465"/>
              <a:gd name="connsiteX3129" fmla="*/ 2060892 w 9596204"/>
              <a:gd name="connsiteY3129" fmla="*/ 4127907 h 7544465"/>
              <a:gd name="connsiteX3130" fmla="*/ 2093227 w 9596204"/>
              <a:gd name="connsiteY3130" fmla="*/ 4092721 h 7544465"/>
              <a:gd name="connsiteX3131" fmla="*/ 2123662 w 9596204"/>
              <a:gd name="connsiteY3131" fmla="*/ 4056581 h 7544465"/>
              <a:gd name="connsiteX3132" fmla="*/ 2138878 w 9596204"/>
              <a:gd name="connsiteY3132" fmla="*/ 4038510 h 7544465"/>
              <a:gd name="connsiteX3133" fmla="*/ 2153142 w 9596204"/>
              <a:gd name="connsiteY3133" fmla="*/ 4020441 h 7544465"/>
              <a:gd name="connsiteX3134" fmla="*/ 2167408 w 9596204"/>
              <a:gd name="connsiteY3134" fmla="*/ 3996664 h 7544465"/>
              <a:gd name="connsiteX3135" fmla="*/ 2179775 w 9596204"/>
              <a:gd name="connsiteY3135" fmla="*/ 3971936 h 7544465"/>
              <a:gd name="connsiteX3136" fmla="*/ 2193088 w 9596204"/>
              <a:gd name="connsiteY3136" fmla="*/ 3946260 h 7544465"/>
              <a:gd name="connsiteX3137" fmla="*/ 2203550 w 9596204"/>
              <a:gd name="connsiteY3137" fmla="*/ 3919631 h 7544465"/>
              <a:gd name="connsiteX3138" fmla="*/ 2214961 w 9596204"/>
              <a:gd name="connsiteY3138" fmla="*/ 3894902 h 7544465"/>
              <a:gd name="connsiteX3139" fmla="*/ 2226375 w 9596204"/>
              <a:gd name="connsiteY3139" fmla="*/ 3869222 h 7544465"/>
              <a:gd name="connsiteX3140" fmla="*/ 2238741 w 9596204"/>
              <a:gd name="connsiteY3140" fmla="*/ 3845447 h 7544465"/>
              <a:gd name="connsiteX3141" fmla="*/ 2253005 w 9596204"/>
              <a:gd name="connsiteY3141" fmla="*/ 3822623 h 7544465"/>
              <a:gd name="connsiteX3142" fmla="*/ 2260613 w 9596204"/>
              <a:gd name="connsiteY3142" fmla="*/ 3811210 h 7544465"/>
              <a:gd name="connsiteX3143" fmla="*/ 2269175 w 9596204"/>
              <a:gd name="connsiteY3143" fmla="*/ 3802649 h 7544465"/>
              <a:gd name="connsiteX3144" fmla="*/ 2277732 w 9596204"/>
              <a:gd name="connsiteY3144" fmla="*/ 3793139 h 7544465"/>
              <a:gd name="connsiteX3145" fmla="*/ 2286290 w 9596204"/>
              <a:gd name="connsiteY3145" fmla="*/ 3785530 h 7544465"/>
              <a:gd name="connsiteX3146" fmla="*/ 2305310 w 9596204"/>
              <a:gd name="connsiteY3146" fmla="*/ 3769364 h 7544465"/>
              <a:gd name="connsiteX3147" fmla="*/ 2325284 w 9596204"/>
              <a:gd name="connsiteY3147" fmla="*/ 3756050 h 7544465"/>
              <a:gd name="connsiteX3148" fmla="*/ 2345255 w 9596204"/>
              <a:gd name="connsiteY3148" fmla="*/ 3742736 h 7544465"/>
              <a:gd name="connsiteX3149" fmla="*/ 2364276 w 9596204"/>
              <a:gd name="connsiteY3149" fmla="*/ 3727518 h 7544465"/>
              <a:gd name="connsiteX3150" fmla="*/ 2373785 w 9596204"/>
              <a:gd name="connsiteY3150" fmla="*/ 3719909 h 7544465"/>
              <a:gd name="connsiteX3151" fmla="*/ 2382348 w 9596204"/>
              <a:gd name="connsiteY3151" fmla="*/ 3712302 h 7544465"/>
              <a:gd name="connsiteX3152" fmla="*/ 2391857 w 9596204"/>
              <a:gd name="connsiteY3152" fmla="*/ 3701838 h 7544465"/>
              <a:gd name="connsiteX3153" fmla="*/ 2399466 w 9596204"/>
              <a:gd name="connsiteY3153" fmla="*/ 3693281 h 7544465"/>
              <a:gd name="connsiteX3154" fmla="*/ 2404218 w 9596204"/>
              <a:gd name="connsiteY3154" fmla="*/ 3685672 h 7544465"/>
              <a:gd name="connsiteX3155" fmla="*/ 2407075 w 9596204"/>
              <a:gd name="connsiteY3155" fmla="*/ 3679013 h 7544465"/>
              <a:gd name="connsiteX3156" fmla="*/ 2412779 w 9596204"/>
              <a:gd name="connsiteY3156" fmla="*/ 3663796 h 7544465"/>
              <a:gd name="connsiteX3157" fmla="*/ 2417538 w 9596204"/>
              <a:gd name="connsiteY3157" fmla="*/ 3647629 h 7544465"/>
              <a:gd name="connsiteX3158" fmla="*/ 2420388 w 9596204"/>
              <a:gd name="connsiteY3158" fmla="*/ 3629558 h 7544465"/>
              <a:gd name="connsiteX3159" fmla="*/ 2425144 w 9596204"/>
              <a:gd name="connsiteY3159" fmla="*/ 3593422 h 7544465"/>
              <a:gd name="connsiteX3160" fmla="*/ 2427998 w 9596204"/>
              <a:gd name="connsiteY3160" fmla="*/ 3576299 h 7544465"/>
              <a:gd name="connsiteX3161" fmla="*/ 2429899 w 9596204"/>
              <a:gd name="connsiteY3161" fmla="*/ 3559181 h 7544465"/>
              <a:gd name="connsiteX3162" fmla="*/ 2412779 w 9596204"/>
              <a:gd name="connsiteY3162" fmla="*/ 3571546 h 7544465"/>
              <a:gd name="connsiteX3163" fmla="*/ 2394709 w 9596204"/>
              <a:gd name="connsiteY3163" fmla="*/ 3582959 h 7544465"/>
              <a:gd name="connsiteX3164" fmla="*/ 2376641 w 9596204"/>
              <a:gd name="connsiteY3164" fmla="*/ 3593421 h 7544465"/>
              <a:gd name="connsiteX3165" fmla="*/ 2358574 w 9596204"/>
              <a:gd name="connsiteY3165" fmla="*/ 3600078 h 7544465"/>
              <a:gd name="connsiteX3166" fmla="*/ 2350011 w 9596204"/>
              <a:gd name="connsiteY3166" fmla="*/ 3602929 h 7544465"/>
              <a:gd name="connsiteX3167" fmla="*/ 2340500 w 9596204"/>
              <a:gd name="connsiteY3167" fmla="*/ 3603882 h 7544465"/>
              <a:gd name="connsiteX3168" fmla="*/ 2331940 w 9596204"/>
              <a:gd name="connsiteY3168" fmla="*/ 3604831 h 7544465"/>
              <a:gd name="connsiteX3169" fmla="*/ 2322429 w 9596204"/>
              <a:gd name="connsiteY3169" fmla="*/ 3604831 h 7544465"/>
              <a:gd name="connsiteX3170" fmla="*/ 2314821 w 9596204"/>
              <a:gd name="connsiteY3170" fmla="*/ 3603881 h 7544465"/>
              <a:gd name="connsiteX3171" fmla="*/ 2307213 w 9596204"/>
              <a:gd name="connsiteY3171" fmla="*/ 3601030 h 7544465"/>
              <a:gd name="connsiteX3172" fmla="*/ 2298654 w 9596204"/>
              <a:gd name="connsiteY3172" fmla="*/ 3599124 h 7544465"/>
              <a:gd name="connsiteX3173" fmla="*/ 2291046 w 9596204"/>
              <a:gd name="connsiteY3173" fmla="*/ 3595321 h 7544465"/>
              <a:gd name="connsiteX3174" fmla="*/ 2287241 w 9596204"/>
              <a:gd name="connsiteY3174" fmla="*/ 3612440 h 7544465"/>
              <a:gd name="connsiteX3175" fmla="*/ 2284387 w 9596204"/>
              <a:gd name="connsiteY3175" fmla="*/ 3628608 h 7544465"/>
              <a:gd name="connsiteX3176" fmla="*/ 2279636 w 9596204"/>
              <a:gd name="connsiteY3176" fmla="*/ 3643826 h 7544465"/>
              <a:gd name="connsiteX3177" fmla="*/ 2273927 w 9596204"/>
              <a:gd name="connsiteY3177" fmla="*/ 3659042 h 7544465"/>
              <a:gd name="connsiteX3178" fmla="*/ 2268221 w 9596204"/>
              <a:gd name="connsiteY3178" fmla="*/ 3672356 h 7544465"/>
              <a:gd name="connsiteX3179" fmla="*/ 2261562 w 9596204"/>
              <a:gd name="connsiteY3179" fmla="*/ 3684719 h 7544465"/>
              <a:gd name="connsiteX3180" fmla="*/ 2253954 w 9596204"/>
              <a:gd name="connsiteY3180" fmla="*/ 3697084 h 7544465"/>
              <a:gd name="connsiteX3181" fmla="*/ 2245395 w 9596204"/>
              <a:gd name="connsiteY3181" fmla="*/ 3709446 h 7544465"/>
              <a:gd name="connsiteX3182" fmla="*/ 2236836 w 9596204"/>
              <a:gd name="connsiteY3182" fmla="*/ 3720859 h 7544465"/>
              <a:gd name="connsiteX3183" fmla="*/ 2226375 w 9596204"/>
              <a:gd name="connsiteY3183" fmla="*/ 3731322 h 7544465"/>
              <a:gd name="connsiteX3184" fmla="*/ 2215911 w 9596204"/>
              <a:gd name="connsiteY3184" fmla="*/ 3741782 h 7544465"/>
              <a:gd name="connsiteX3185" fmla="*/ 2203549 w 9596204"/>
              <a:gd name="connsiteY3185" fmla="*/ 3751293 h 7544465"/>
              <a:gd name="connsiteX3186" fmla="*/ 2191184 w 9596204"/>
              <a:gd name="connsiteY3186" fmla="*/ 3760803 h 7544465"/>
              <a:gd name="connsiteX3187" fmla="*/ 2177868 w 9596204"/>
              <a:gd name="connsiteY3187" fmla="*/ 3768412 h 7544465"/>
              <a:gd name="connsiteX3188" fmla="*/ 2164554 w 9596204"/>
              <a:gd name="connsiteY3188" fmla="*/ 3777923 h 7544465"/>
              <a:gd name="connsiteX3189" fmla="*/ 2148390 w 9596204"/>
              <a:gd name="connsiteY3189" fmla="*/ 3785530 h 7544465"/>
              <a:gd name="connsiteX3190" fmla="*/ 2142683 w 9596204"/>
              <a:gd name="connsiteY3190" fmla="*/ 3774117 h 7544465"/>
              <a:gd name="connsiteX3191" fmla="*/ 2138878 w 9596204"/>
              <a:gd name="connsiteY3191" fmla="*/ 3761755 h 7544465"/>
              <a:gd name="connsiteX3192" fmla="*/ 2136023 w 9596204"/>
              <a:gd name="connsiteY3192" fmla="*/ 3750343 h 7544465"/>
              <a:gd name="connsiteX3193" fmla="*/ 2135074 w 9596204"/>
              <a:gd name="connsiteY3193" fmla="*/ 3738930 h 7544465"/>
              <a:gd name="connsiteX3194" fmla="*/ 2134120 w 9596204"/>
              <a:gd name="connsiteY3194" fmla="*/ 3727518 h 7544465"/>
              <a:gd name="connsiteX3195" fmla="*/ 2134121 w 9596204"/>
              <a:gd name="connsiteY3195" fmla="*/ 3717055 h 7544465"/>
              <a:gd name="connsiteX3196" fmla="*/ 2135074 w 9596204"/>
              <a:gd name="connsiteY3196" fmla="*/ 3693280 h 7544465"/>
              <a:gd name="connsiteX3197" fmla="*/ 2135074 w 9596204"/>
              <a:gd name="connsiteY3197" fmla="*/ 3681868 h 7544465"/>
              <a:gd name="connsiteX3198" fmla="*/ 2135074 w 9596204"/>
              <a:gd name="connsiteY3198" fmla="*/ 3669502 h 7544465"/>
              <a:gd name="connsiteX3199" fmla="*/ 2133172 w 9596204"/>
              <a:gd name="connsiteY3199" fmla="*/ 3658090 h 7544465"/>
              <a:gd name="connsiteX3200" fmla="*/ 2130319 w 9596204"/>
              <a:gd name="connsiteY3200" fmla="*/ 3646677 h 7544465"/>
              <a:gd name="connsiteX3201" fmla="*/ 2125562 w 9596204"/>
              <a:gd name="connsiteY3201" fmla="*/ 3634315 h 7544465"/>
              <a:gd name="connsiteX3202" fmla="*/ 2120807 w 9596204"/>
              <a:gd name="connsiteY3202" fmla="*/ 3622902 h 7544465"/>
              <a:gd name="connsiteX3203" fmla="*/ 2111296 w 9596204"/>
              <a:gd name="connsiteY3203" fmla="*/ 3611490 h 7544465"/>
              <a:gd name="connsiteX3204" fmla="*/ 2100836 w 9596204"/>
              <a:gd name="connsiteY3204" fmla="*/ 3600077 h 7544465"/>
              <a:gd name="connsiteX3205" fmla="*/ 2104640 w 9596204"/>
              <a:gd name="connsiteY3205" fmla="*/ 3597227 h 7544465"/>
              <a:gd name="connsiteX3206" fmla="*/ 2107492 w 9596204"/>
              <a:gd name="connsiteY3206" fmla="*/ 3593421 h 7544465"/>
              <a:gd name="connsiteX3207" fmla="*/ 2112250 w 9596204"/>
              <a:gd name="connsiteY3207" fmla="*/ 3591517 h 7544465"/>
              <a:gd name="connsiteX3208" fmla="*/ 2117002 w 9596204"/>
              <a:gd name="connsiteY3208" fmla="*/ 3589617 h 7544465"/>
              <a:gd name="connsiteX3209" fmla="*/ 2124610 w 9596204"/>
              <a:gd name="connsiteY3209" fmla="*/ 3588665 h 7544465"/>
              <a:gd name="connsiteX3210" fmla="*/ 2134122 w 9596204"/>
              <a:gd name="connsiteY3210" fmla="*/ 3589618 h 7544465"/>
              <a:gd name="connsiteX3211" fmla="*/ 2143632 w 9596204"/>
              <a:gd name="connsiteY3211" fmla="*/ 3592469 h 7544465"/>
              <a:gd name="connsiteX3212" fmla="*/ 2154096 w 9596204"/>
              <a:gd name="connsiteY3212" fmla="*/ 3597227 h 7544465"/>
              <a:gd name="connsiteX3213" fmla="*/ 2175019 w 9596204"/>
              <a:gd name="connsiteY3213" fmla="*/ 3605784 h 7544465"/>
              <a:gd name="connsiteX3214" fmla="*/ 2184529 w 9596204"/>
              <a:gd name="connsiteY3214" fmla="*/ 3609587 h 7544465"/>
              <a:gd name="connsiteX3215" fmla="*/ 2194039 w 9596204"/>
              <a:gd name="connsiteY3215" fmla="*/ 3613392 h 7544465"/>
              <a:gd name="connsiteX3216" fmla="*/ 2203550 w 9596204"/>
              <a:gd name="connsiteY3216" fmla="*/ 3616244 h 7544465"/>
              <a:gd name="connsiteX3217" fmla="*/ 2213060 w 9596204"/>
              <a:gd name="connsiteY3217" fmla="*/ 3617196 h 7544465"/>
              <a:gd name="connsiteX3218" fmla="*/ 2221619 w 9596204"/>
              <a:gd name="connsiteY3218" fmla="*/ 3616243 h 7544465"/>
              <a:gd name="connsiteX3219" fmla="*/ 2225423 w 9596204"/>
              <a:gd name="connsiteY3219" fmla="*/ 3615294 h 7544465"/>
              <a:gd name="connsiteX3220" fmla="*/ 2230178 w 9596204"/>
              <a:gd name="connsiteY3220" fmla="*/ 3612440 h 7544465"/>
              <a:gd name="connsiteX3221" fmla="*/ 2233031 w 9596204"/>
              <a:gd name="connsiteY3221" fmla="*/ 3609587 h 7544465"/>
              <a:gd name="connsiteX3222" fmla="*/ 2236836 w 9596204"/>
              <a:gd name="connsiteY3222" fmla="*/ 3605784 h 7544465"/>
              <a:gd name="connsiteX3223" fmla="*/ 2239690 w 9596204"/>
              <a:gd name="connsiteY3223" fmla="*/ 3601030 h 7544465"/>
              <a:gd name="connsiteX3224" fmla="*/ 2243493 w 9596204"/>
              <a:gd name="connsiteY3224" fmla="*/ 3597227 h 7544465"/>
              <a:gd name="connsiteX3225" fmla="*/ 2245395 w 9596204"/>
              <a:gd name="connsiteY3225" fmla="*/ 3588666 h 7544465"/>
              <a:gd name="connsiteX3226" fmla="*/ 2245395 w 9596204"/>
              <a:gd name="connsiteY3226" fmla="*/ 3582009 h 7544465"/>
              <a:gd name="connsiteX3227" fmla="*/ 2243495 w 9596204"/>
              <a:gd name="connsiteY3227" fmla="*/ 3574397 h 7544465"/>
              <a:gd name="connsiteX3228" fmla="*/ 2239691 w 9596204"/>
              <a:gd name="connsiteY3228" fmla="*/ 3567741 h 7544465"/>
              <a:gd name="connsiteX3229" fmla="*/ 2234933 w 9596204"/>
              <a:gd name="connsiteY3229" fmla="*/ 3559181 h 7544465"/>
              <a:gd name="connsiteX3230" fmla="*/ 2227323 w 9596204"/>
              <a:gd name="connsiteY3230" fmla="*/ 3552525 h 7544465"/>
              <a:gd name="connsiteX3231" fmla="*/ 2214009 w 9596204"/>
              <a:gd name="connsiteY3231" fmla="*/ 3538257 h 7544465"/>
              <a:gd name="connsiteX3232" fmla="*/ 2200695 w 9596204"/>
              <a:gd name="connsiteY3232" fmla="*/ 3524943 h 7544465"/>
              <a:gd name="connsiteX3233" fmla="*/ 2194988 w 9596204"/>
              <a:gd name="connsiteY3233" fmla="*/ 3516385 h 7544465"/>
              <a:gd name="connsiteX3234" fmla="*/ 2190235 w 9596204"/>
              <a:gd name="connsiteY3234" fmla="*/ 3509726 h 7544465"/>
              <a:gd name="connsiteX3235" fmla="*/ 2188332 w 9596204"/>
              <a:gd name="connsiteY3235" fmla="*/ 3503070 h 7544465"/>
              <a:gd name="connsiteX3236" fmla="*/ 2187381 w 9596204"/>
              <a:gd name="connsiteY3236" fmla="*/ 3495461 h 7544465"/>
              <a:gd name="connsiteX3237" fmla="*/ 2189285 w 9596204"/>
              <a:gd name="connsiteY3237" fmla="*/ 3488803 h 7544465"/>
              <a:gd name="connsiteX3238" fmla="*/ 2194038 w 9596204"/>
              <a:gd name="connsiteY3238" fmla="*/ 3480245 h 7544465"/>
              <a:gd name="connsiteX3239" fmla="*/ 2184529 w 9596204"/>
              <a:gd name="connsiteY3239" fmla="*/ 3477391 h 7544465"/>
              <a:gd name="connsiteX3240" fmla="*/ 2176920 w 9596204"/>
              <a:gd name="connsiteY3240" fmla="*/ 3475489 h 7544465"/>
              <a:gd name="connsiteX3241" fmla="*/ 2169312 w 9596204"/>
              <a:gd name="connsiteY3241" fmla="*/ 3475489 h 7544465"/>
              <a:gd name="connsiteX3242" fmla="*/ 2161703 w 9596204"/>
              <a:gd name="connsiteY3242" fmla="*/ 3477391 h 7544465"/>
              <a:gd name="connsiteX3243" fmla="*/ 2155043 w 9596204"/>
              <a:gd name="connsiteY3243" fmla="*/ 3480245 h 7544465"/>
              <a:gd name="connsiteX3244" fmla="*/ 2148391 w 9596204"/>
              <a:gd name="connsiteY3244" fmla="*/ 3484998 h 7544465"/>
              <a:gd name="connsiteX3245" fmla="*/ 2141731 w 9596204"/>
              <a:gd name="connsiteY3245" fmla="*/ 3489756 h 7544465"/>
              <a:gd name="connsiteX3246" fmla="*/ 2136023 w 9596204"/>
              <a:gd name="connsiteY3246" fmla="*/ 3496415 h 7544465"/>
              <a:gd name="connsiteX3247" fmla="*/ 2123662 w 9596204"/>
              <a:gd name="connsiteY3247" fmla="*/ 3509726 h 7544465"/>
              <a:gd name="connsiteX3248" fmla="*/ 2112250 w 9596204"/>
              <a:gd name="connsiteY3248" fmla="*/ 3524942 h 7544465"/>
              <a:gd name="connsiteX3249" fmla="*/ 2100836 w 9596204"/>
              <a:gd name="connsiteY3249" fmla="*/ 3540160 h 7544465"/>
              <a:gd name="connsiteX3250" fmla="*/ 2089424 w 9596204"/>
              <a:gd name="connsiteY3250" fmla="*/ 3553475 h 7544465"/>
              <a:gd name="connsiteX3251" fmla="*/ 2079912 w 9596204"/>
              <a:gd name="connsiteY3251" fmla="*/ 3541112 h 7544465"/>
              <a:gd name="connsiteX3252" fmla="*/ 2071351 w 9596204"/>
              <a:gd name="connsiteY3252" fmla="*/ 3529700 h 7544465"/>
              <a:gd name="connsiteX3253" fmla="*/ 2063743 w 9596204"/>
              <a:gd name="connsiteY3253" fmla="*/ 3519237 h 7544465"/>
              <a:gd name="connsiteX3254" fmla="*/ 2057090 w 9596204"/>
              <a:gd name="connsiteY3254" fmla="*/ 3507827 h 7544465"/>
              <a:gd name="connsiteX3255" fmla="*/ 2051380 w 9596204"/>
              <a:gd name="connsiteY3255" fmla="*/ 3495461 h 7544465"/>
              <a:gd name="connsiteX3256" fmla="*/ 2046627 w 9596204"/>
              <a:gd name="connsiteY3256" fmla="*/ 3484050 h 7544465"/>
              <a:gd name="connsiteX3257" fmla="*/ 2042820 w 9596204"/>
              <a:gd name="connsiteY3257" fmla="*/ 3472638 h 7544465"/>
              <a:gd name="connsiteX3258" fmla="*/ 2039021 w 9596204"/>
              <a:gd name="connsiteY3258" fmla="*/ 3461224 h 7544465"/>
              <a:gd name="connsiteX3259" fmla="*/ 2037114 w 9596204"/>
              <a:gd name="connsiteY3259" fmla="*/ 3449811 h 7544465"/>
              <a:gd name="connsiteX3260" fmla="*/ 2035213 w 9596204"/>
              <a:gd name="connsiteY3260" fmla="*/ 3438399 h 7544465"/>
              <a:gd name="connsiteX3261" fmla="*/ 2033312 w 9596204"/>
              <a:gd name="connsiteY3261" fmla="*/ 3417476 h 7544465"/>
              <a:gd name="connsiteX3262" fmla="*/ 2035212 w 9596204"/>
              <a:gd name="connsiteY3262" fmla="*/ 3395600 h 7544465"/>
              <a:gd name="connsiteX3263" fmla="*/ 2039018 w 9596204"/>
              <a:gd name="connsiteY3263" fmla="*/ 3374677 h 7544465"/>
              <a:gd name="connsiteX3264" fmla="*/ 2044725 w 9596204"/>
              <a:gd name="connsiteY3264" fmla="*/ 3353755 h 7544465"/>
              <a:gd name="connsiteX3265" fmla="*/ 2051381 w 9596204"/>
              <a:gd name="connsiteY3265" fmla="*/ 3333784 h 7544465"/>
              <a:gd name="connsiteX3266" fmla="*/ 2060892 w 9596204"/>
              <a:gd name="connsiteY3266" fmla="*/ 3312860 h 7544465"/>
              <a:gd name="connsiteX3267" fmla="*/ 2070403 w 9596204"/>
              <a:gd name="connsiteY3267" fmla="*/ 3293839 h 7544465"/>
              <a:gd name="connsiteX3268" fmla="*/ 2080863 w 9596204"/>
              <a:gd name="connsiteY3268" fmla="*/ 3275767 h 7544465"/>
              <a:gd name="connsiteX3269" fmla="*/ 2092275 w 9596204"/>
              <a:gd name="connsiteY3269" fmla="*/ 3257700 h 7544465"/>
              <a:gd name="connsiteX3270" fmla="*/ 2117005 w 9596204"/>
              <a:gd name="connsiteY3270" fmla="*/ 3224411 h 7544465"/>
              <a:gd name="connsiteX3271" fmla="*/ 2122708 w 9596204"/>
              <a:gd name="connsiteY3271" fmla="*/ 3215854 h 7544465"/>
              <a:gd name="connsiteX3272" fmla="*/ 2129368 w 9596204"/>
              <a:gd name="connsiteY3272" fmla="*/ 3209196 h 7544465"/>
              <a:gd name="connsiteX3273" fmla="*/ 2145533 w 9596204"/>
              <a:gd name="connsiteY3273" fmla="*/ 3195880 h 7544465"/>
              <a:gd name="connsiteX3274" fmla="*/ 2161705 w 9596204"/>
              <a:gd name="connsiteY3274" fmla="*/ 3183515 h 7544465"/>
              <a:gd name="connsiteX3275" fmla="*/ 2179774 w 9596204"/>
              <a:gd name="connsiteY3275" fmla="*/ 3172106 h 7544465"/>
              <a:gd name="connsiteX3276" fmla="*/ 2200695 w 9596204"/>
              <a:gd name="connsiteY3276" fmla="*/ 3161643 h 7544465"/>
              <a:gd name="connsiteX3277" fmla="*/ 2220667 w 9596204"/>
              <a:gd name="connsiteY3277" fmla="*/ 3152131 h 7544465"/>
              <a:gd name="connsiteX3278" fmla="*/ 2265366 w 9596204"/>
              <a:gd name="connsiteY3278" fmla="*/ 3132162 h 7544465"/>
              <a:gd name="connsiteX3279" fmla="*/ 2310066 w 9596204"/>
              <a:gd name="connsiteY3279" fmla="*/ 3113138 h 7544465"/>
              <a:gd name="connsiteX3280" fmla="*/ 2331940 w 9596204"/>
              <a:gd name="connsiteY3280" fmla="*/ 3102677 h 7544465"/>
              <a:gd name="connsiteX3281" fmla="*/ 2351913 w 9596204"/>
              <a:gd name="connsiteY3281" fmla="*/ 3093167 h 7544465"/>
              <a:gd name="connsiteX3282" fmla="*/ 2371883 w 9596204"/>
              <a:gd name="connsiteY3282" fmla="*/ 3080801 h 7544465"/>
              <a:gd name="connsiteX3283" fmla="*/ 2389955 w 9596204"/>
              <a:gd name="connsiteY3283" fmla="*/ 3068440 h 7544465"/>
              <a:gd name="connsiteX3284" fmla="*/ 2407075 w 9596204"/>
              <a:gd name="connsiteY3284" fmla="*/ 3054175 h 7544465"/>
              <a:gd name="connsiteX3285" fmla="*/ 2422292 w 9596204"/>
              <a:gd name="connsiteY3285" fmla="*/ 3039908 h 7544465"/>
              <a:gd name="connsiteX3286" fmla="*/ 2439411 w 9596204"/>
              <a:gd name="connsiteY3286" fmla="*/ 3019937 h 7544465"/>
              <a:gd name="connsiteX3287" fmla="*/ 2452725 w 9596204"/>
              <a:gd name="connsiteY3287" fmla="*/ 2999014 h 7544465"/>
              <a:gd name="connsiteX3288" fmla="*/ 2462236 w 9596204"/>
              <a:gd name="connsiteY3288" fmla="*/ 2979993 h 7544465"/>
              <a:gd name="connsiteX3289" fmla="*/ 2471745 w 9596204"/>
              <a:gd name="connsiteY3289" fmla="*/ 2961922 h 7544465"/>
              <a:gd name="connsiteX3290" fmla="*/ 2478405 w 9596204"/>
              <a:gd name="connsiteY3290" fmla="*/ 2943854 h 7544465"/>
              <a:gd name="connsiteX3291" fmla="*/ 2484108 w 9596204"/>
              <a:gd name="connsiteY3291" fmla="*/ 2925782 h 7544465"/>
              <a:gd name="connsiteX3292" fmla="*/ 2487914 w 9596204"/>
              <a:gd name="connsiteY3292" fmla="*/ 2907713 h 7544465"/>
              <a:gd name="connsiteX3293" fmla="*/ 2490767 w 9596204"/>
              <a:gd name="connsiteY3293" fmla="*/ 2888692 h 7544465"/>
              <a:gd name="connsiteX3294" fmla="*/ 2495520 w 9596204"/>
              <a:gd name="connsiteY3294" fmla="*/ 2851599 h 7544465"/>
              <a:gd name="connsiteX3295" fmla="*/ 2501227 w 9596204"/>
              <a:gd name="connsiteY3295" fmla="*/ 2810707 h 7544465"/>
              <a:gd name="connsiteX3296" fmla="*/ 2504082 w 9596204"/>
              <a:gd name="connsiteY3296" fmla="*/ 2787881 h 7544465"/>
              <a:gd name="connsiteX3297" fmla="*/ 2508836 w 9596204"/>
              <a:gd name="connsiteY3297" fmla="*/ 2765057 h 7544465"/>
              <a:gd name="connsiteX3298" fmla="*/ 2515493 w 9596204"/>
              <a:gd name="connsiteY3298" fmla="*/ 2740329 h 7544465"/>
              <a:gd name="connsiteX3299" fmla="*/ 2524054 w 9596204"/>
              <a:gd name="connsiteY3299" fmla="*/ 2714649 h 7544465"/>
              <a:gd name="connsiteX3300" fmla="*/ 2542123 w 9596204"/>
              <a:gd name="connsiteY3300" fmla="*/ 2710845 h 7544465"/>
              <a:gd name="connsiteX3301" fmla="*/ 2561143 w 9596204"/>
              <a:gd name="connsiteY3301" fmla="*/ 2707993 h 7544465"/>
              <a:gd name="connsiteX3302" fmla="*/ 2580164 w 9596204"/>
              <a:gd name="connsiteY3302" fmla="*/ 2705138 h 7544465"/>
              <a:gd name="connsiteX3303" fmla="*/ 2599185 w 9596204"/>
              <a:gd name="connsiteY3303" fmla="*/ 2704190 h 7544465"/>
              <a:gd name="connsiteX3304" fmla="*/ 2639130 w 9596204"/>
              <a:gd name="connsiteY3304" fmla="*/ 2703236 h 7544465"/>
              <a:gd name="connsiteX3305" fmla="*/ 2677172 w 9596204"/>
              <a:gd name="connsiteY3305" fmla="*/ 2703236 h 7544465"/>
              <a:gd name="connsiteX3306" fmla="*/ 2717115 w 9596204"/>
              <a:gd name="connsiteY3306" fmla="*/ 2706092 h 7544465"/>
              <a:gd name="connsiteX3307" fmla="*/ 2756107 w 9596204"/>
              <a:gd name="connsiteY3307" fmla="*/ 2709895 h 7544465"/>
              <a:gd name="connsiteX3308" fmla="*/ 2834095 w 9596204"/>
              <a:gd name="connsiteY3308" fmla="*/ 2720355 h 7544465"/>
              <a:gd name="connsiteX3309" fmla="*/ 2842655 w 9596204"/>
              <a:gd name="connsiteY3309" fmla="*/ 2746034 h 7544465"/>
              <a:gd name="connsiteX3310" fmla="*/ 2846459 w 9596204"/>
              <a:gd name="connsiteY3310" fmla="*/ 2770763 h 7544465"/>
              <a:gd name="connsiteX3311" fmla="*/ 2850263 w 9596204"/>
              <a:gd name="connsiteY3311" fmla="*/ 2795489 h 7544465"/>
              <a:gd name="connsiteX3312" fmla="*/ 2850262 w 9596204"/>
              <a:gd name="connsiteY3312" fmla="*/ 2820217 h 7544465"/>
              <a:gd name="connsiteX3313" fmla="*/ 2849311 w 9596204"/>
              <a:gd name="connsiteY3313" fmla="*/ 2845894 h 7544465"/>
              <a:gd name="connsiteX3314" fmla="*/ 2845506 w 9596204"/>
              <a:gd name="connsiteY3314" fmla="*/ 2869672 h 7544465"/>
              <a:gd name="connsiteX3315" fmla="*/ 2840753 w 9596204"/>
              <a:gd name="connsiteY3315" fmla="*/ 2894399 h 7544465"/>
              <a:gd name="connsiteX3316" fmla="*/ 2834096 w 9596204"/>
              <a:gd name="connsiteY3316" fmla="*/ 2918174 h 7544465"/>
              <a:gd name="connsiteX3317" fmla="*/ 2827438 w 9596204"/>
              <a:gd name="connsiteY3317" fmla="*/ 2941951 h 7544465"/>
              <a:gd name="connsiteX3318" fmla="*/ 2819828 w 9596204"/>
              <a:gd name="connsiteY3318" fmla="*/ 2966675 h 7544465"/>
              <a:gd name="connsiteX3319" fmla="*/ 2801758 w 9596204"/>
              <a:gd name="connsiteY3319" fmla="*/ 3014228 h 7544465"/>
              <a:gd name="connsiteX3320" fmla="*/ 2783689 w 9596204"/>
              <a:gd name="connsiteY3320" fmla="*/ 3060831 h 7544465"/>
              <a:gd name="connsiteX3321" fmla="*/ 2765619 w 9596204"/>
              <a:gd name="connsiteY3321" fmla="*/ 3108383 h 7544465"/>
              <a:gd name="connsiteX3322" fmla="*/ 2757059 w 9596204"/>
              <a:gd name="connsiteY3322" fmla="*/ 3077000 h 7544465"/>
              <a:gd name="connsiteX3323" fmla="*/ 2750403 w 9596204"/>
              <a:gd name="connsiteY3323" fmla="*/ 3044664 h 7544465"/>
              <a:gd name="connsiteX3324" fmla="*/ 2748503 w 9596204"/>
              <a:gd name="connsiteY3324" fmla="*/ 3028496 h 7544465"/>
              <a:gd name="connsiteX3325" fmla="*/ 2747549 w 9596204"/>
              <a:gd name="connsiteY3325" fmla="*/ 3011376 h 7544465"/>
              <a:gd name="connsiteX3326" fmla="*/ 2746600 w 9596204"/>
              <a:gd name="connsiteY3326" fmla="*/ 2996160 h 7544465"/>
              <a:gd name="connsiteX3327" fmla="*/ 2746601 w 9596204"/>
              <a:gd name="connsiteY3327" fmla="*/ 2979993 h 7544465"/>
              <a:gd name="connsiteX3328" fmla="*/ 2747549 w 9596204"/>
              <a:gd name="connsiteY3328" fmla="*/ 2963825 h 7544465"/>
              <a:gd name="connsiteX3329" fmla="*/ 2750401 w 9596204"/>
              <a:gd name="connsiteY3329" fmla="*/ 2948607 h 7544465"/>
              <a:gd name="connsiteX3330" fmla="*/ 2754205 w 9596204"/>
              <a:gd name="connsiteY3330" fmla="*/ 2932442 h 7544465"/>
              <a:gd name="connsiteX3331" fmla="*/ 2759912 w 9596204"/>
              <a:gd name="connsiteY3331" fmla="*/ 2916272 h 7544465"/>
              <a:gd name="connsiteX3332" fmla="*/ 2767523 w 9596204"/>
              <a:gd name="connsiteY3332" fmla="*/ 2901054 h 7544465"/>
              <a:gd name="connsiteX3333" fmla="*/ 2777036 w 9596204"/>
              <a:gd name="connsiteY3333" fmla="*/ 2885838 h 7544465"/>
              <a:gd name="connsiteX3334" fmla="*/ 2786544 w 9596204"/>
              <a:gd name="connsiteY3334" fmla="*/ 2870621 h 7544465"/>
              <a:gd name="connsiteX3335" fmla="*/ 2800808 w 9596204"/>
              <a:gd name="connsiteY3335" fmla="*/ 2855404 h 7544465"/>
              <a:gd name="connsiteX3336" fmla="*/ 2789395 w 9596204"/>
              <a:gd name="connsiteY3336" fmla="*/ 2843042 h 7544465"/>
              <a:gd name="connsiteX3337" fmla="*/ 2777034 w 9596204"/>
              <a:gd name="connsiteY3337" fmla="*/ 2831630 h 7544465"/>
              <a:gd name="connsiteX3338" fmla="*/ 2765619 w 9596204"/>
              <a:gd name="connsiteY3338" fmla="*/ 2823069 h 7544465"/>
              <a:gd name="connsiteX3339" fmla="*/ 2754207 w 9596204"/>
              <a:gd name="connsiteY3339" fmla="*/ 2816412 h 7544465"/>
              <a:gd name="connsiteX3340" fmla="*/ 2743745 w 9596204"/>
              <a:gd name="connsiteY3340" fmla="*/ 2811656 h 7544465"/>
              <a:gd name="connsiteX3341" fmla="*/ 2732334 w 9596204"/>
              <a:gd name="connsiteY3341" fmla="*/ 2807851 h 7544465"/>
              <a:gd name="connsiteX3342" fmla="*/ 2722822 w 9596204"/>
              <a:gd name="connsiteY3342" fmla="*/ 2806902 h 7544465"/>
              <a:gd name="connsiteX3343" fmla="*/ 2712359 w 9596204"/>
              <a:gd name="connsiteY3343" fmla="*/ 2807851 h 7544465"/>
              <a:gd name="connsiteX3344" fmla="*/ 2701899 w 9596204"/>
              <a:gd name="connsiteY3344" fmla="*/ 2809753 h 7544465"/>
              <a:gd name="connsiteX3345" fmla="*/ 2692389 w 9596204"/>
              <a:gd name="connsiteY3345" fmla="*/ 2813559 h 7544465"/>
              <a:gd name="connsiteX3346" fmla="*/ 2682878 w 9596204"/>
              <a:gd name="connsiteY3346" fmla="*/ 2818314 h 7544465"/>
              <a:gd name="connsiteX3347" fmla="*/ 2672415 w 9596204"/>
              <a:gd name="connsiteY3347" fmla="*/ 2824971 h 7544465"/>
              <a:gd name="connsiteX3348" fmla="*/ 2663858 w 9596204"/>
              <a:gd name="connsiteY3348" fmla="*/ 2833532 h 7544465"/>
              <a:gd name="connsiteX3349" fmla="*/ 2654347 w 9596204"/>
              <a:gd name="connsiteY3349" fmla="*/ 2843042 h 7544465"/>
              <a:gd name="connsiteX3350" fmla="*/ 2645785 w 9596204"/>
              <a:gd name="connsiteY3350" fmla="*/ 2853502 h 7544465"/>
              <a:gd name="connsiteX3351" fmla="*/ 2636275 w 9596204"/>
              <a:gd name="connsiteY3351" fmla="*/ 2864915 h 7544465"/>
              <a:gd name="connsiteX3352" fmla="*/ 2646739 w 9596204"/>
              <a:gd name="connsiteY3352" fmla="*/ 2879182 h 7544465"/>
              <a:gd name="connsiteX3353" fmla="*/ 2657204 w 9596204"/>
              <a:gd name="connsiteY3353" fmla="*/ 2895348 h 7544465"/>
              <a:gd name="connsiteX3354" fmla="*/ 2664808 w 9596204"/>
              <a:gd name="connsiteY3354" fmla="*/ 2912466 h 7544465"/>
              <a:gd name="connsiteX3355" fmla="*/ 2672415 w 9596204"/>
              <a:gd name="connsiteY3355" fmla="*/ 2930538 h 7544465"/>
              <a:gd name="connsiteX3356" fmla="*/ 2678126 w 9596204"/>
              <a:gd name="connsiteY3356" fmla="*/ 2949560 h 7544465"/>
              <a:gd name="connsiteX3357" fmla="*/ 2682878 w 9596204"/>
              <a:gd name="connsiteY3357" fmla="*/ 2968581 h 7544465"/>
              <a:gd name="connsiteX3358" fmla="*/ 2687636 w 9596204"/>
              <a:gd name="connsiteY3358" fmla="*/ 2988552 h 7544465"/>
              <a:gd name="connsiteX3359" fmla="*/ 2689535 w 9596204"/>
              <a:gd name="connsiteY3359" fmla="*/ 3009475 h 7544465"/>
              <a:gd name="connsiteX3360" fmla="*/ 2692388 w 9596204"/>
              <a:gd name="connsiteY3360" fmla="*/ 3030397 h 7544465"/>
              <a:gd name="connsiteX3361" fmla="*/ 2693338 w 9596204"/>
              <a:gd name="connsiteY3361" fmla="*/ 3051321 h 7544465"/>
              <a:gd name="connsiteX3362" fmla="*/ 2692389 w 9596204"/>
              <a:gd name="connsiteY3362" fmla="*/ 3072245 h 7544465"/>
              <a:gd name="connsiteX3363" fmla="*/ 2690488 w 9596204"/>
              <a:gd name="connsiteY3363" fmla="*/ 3093167 h 7544465"/>
              <a:gd name="connsiteX3364" fmla="*/ 2688585 w 9596204"/>
              <a:gd name="connsiteY3364" fmla="*/ 3113138 h 7544465"/>
              <a:gd name="connsiteX3365" fmla="*/ 2683827 w 9596204"/>
              <a:gd name="connsiteY3365" fmla="*/ 3134061 h 7544465"/>
              <a:gd name="connsiteX3366" fmla="*/ 2680023 w 9596204"/>
              <a:gd name="connsiteY3366" fmla="*/ 3153084 h 7544465"/>
              <a:gd name="connsiteX3367" fmla="*/ 2674317 w 9596204"/>
              <a:gd name="connsiteY3367" fmla="*/ 3172106 h 7544465"/>
              <a:gd name="connsiteX3368" fmla="*/ 2666708 w 9596204"/>
              <a:gd name="connsiteY3368" fmla="*/ 3189224 h 7544465"/>
              <a:gd name="connsiteX3369" fmla="*/ 2659100 w 9596204"/>
              <a:gd name="connsiteY3369" fmla="*/ 3206343 h 7544465"/>
              <a:gd name="connsiteX3370" fmla="*/ 2650544 w 9596204"/>
              <a:gd name="connsiteY3370" fmla="*/ 3221559 h 7544465"/>
              <a:gd name="connsiteX3371" fmla="*/ 2640080 w 9596204"/>
              <a:gd name="connsiteY3371" fmla="*/ 3234871 h 7544465"/>
              <a:gd name="connsiteX3372" fmla="*/ 2628670 w 9596204"/>
              <a:gd name="connsiteY3372" fmla="*/ 3249139 h 7544465"/>
              <a:gd name="connsiteX3373" fmla="*/ 2616305 w 9596204"/>
              <a:gd name="connsiteY3373" fmla="*/ 3260551 h 7544465"/>
              <a:gd name="connsiteX3374" fmla="*/ 2602989 w 9596204"/>
              <a:gd name="connsiteY3374" fmla="*/ 3269112 h 7544465"/>
              <a:gd name="connsiteX3375" fmla="*/ 2587773 w 9596204"/>
              <a:gd name="connsiteY3375" fmla="*/ 3276721 h 7544465"/>
              <a:gd name="connsiteX3376" fmla="*/ 2572558 w 9596204"/>
              <a:gd name="connsiteY3376" fmla="*/ 3281474 h 7544465"/>
              <a:gd name="connsiteX3377" fmla="*/ 2556387 w 9596204"/>
              <a:gd name="connsiteY3377" fmla="*/ 3285278 h 7544465"/>
              <a:gd name="connsiteX3378" fmla="*/ 2538318 w 9596204"/>
              <a:gd name="connsiteY3378" fmla="*/ 3286230 h 7544465"/>
              <a:gd name="connsiteX3379" fmla="*/ 2519298 w 9596204"/>
              <a:gd name="connsiteY3379" fmla="*/ 3285278 h 7544465"/>
              <a:gd name="connsiteX3380" fmla="*/ 2500277 w 9596204"/>
              <a:gd name="connsiteY3380" fmla="*/ 3280525 h 7544465"/>
              <a:gd name="connsiteX3381" fmla="*/ 2479354 w 9596204"/>
              <a:gd name="connsiteY3381" fmla="*/ 3273866 h 7544465"/>
              <a:gd name="connsiteX3382" fmla="*/ 2457484 w 9596204"/>
              <a:gd name="connsiteY3382" fmla="*/ 3263406 h 7544465"/>
              <a:gd name="connsiteX3383" fmla="*/ 2434653 w 9596204"/>
              <a:gd name="connsiteY3383" fmla="*/ 3251041 h 7544465"/>
              <a:gd name="connsiteX3384" fmla="*/ 2443213 w 9596204"/>
              <a:gd name="connsiteY3384" fmla="*/ 3242483 h 7544465"/>
              <a:gd name="connsiteX3385" fmla="*/ 2453674 w 9596204"/>
              <a:gd name="connsiteY3385" fmla="*/ 3233921 h 7544465"/>
              <a:gd name="connsiteX3386" fmla="*/ 2464136 w 9596204"/>
              <a:gd name="connsiteY3386" fmla="*/ 3227263 h 7544465"/>
              <a:gd name="connsiteX3387" fmla="*/ 2472695 w 9596204"/>
              <a:gd name="connsiteY3387" fmla="*/ 3222509 h 7544465"/>
              <a:gd name="connsiteX3388" fmla="*/ 2491716 w 9596204"/>
              <a:gd name="connsiteY3388" fmla="*/ 3214900 h 7544465"/>
              <a:gd name="connsiteX3389" fmla="*/ 2507884 w 9596204"/>
              <a:gd name="connsiteY3389" fmla="*/ 3207293 h 7544465"/>
              <a:gd name="connsiteX3390" fmla="*/ 2514541 w 9596204"/>
              <a:gd name="connsiteY3390" fmla="*/ 3203489 h 7544465"/>
              <a:gd name="connsiteX3391" fmla="*/ 2521200 w 9596204"/>
              <a:gd name="connsiteY3391" fmla="*/ 3197782 h 7544465"/>
              <a:gd name="connsiteX3392" fmla="*/ 2526906 w 9596204"/>
              <a:gd name="connsiteY3392" fmla="*/ 3192075 h 7544465"/>
              <a:gd name="connsiteX3393" fmla="*/ 2530711 w 9596204"/>
              <a:gd name="connsiteY3393" fmla="*/ 3185420 h 7544465"/>
              <a:gd name="connsiteX3394" fmla="*/ 2533562 w 9596204"/>
              <a:gd name="connsiteY3394" fmla="*/ 3176859 h 7544465"/>
              <a:gd name="connsiteX3395" fmla="*/ 2534514 w 9596204"/>
              <a:gd name="connsiteY3395" fmla="*/ 3166399 h 7544465"/>
              <a:gd name="connsiteX3396" fmla="*/ 2534514 w 9596204"/>
              <a:gd name="connsiteY3396" fmla="*/ 3154034 h 7544465"/>
              <a:gd name="connsiteX3397" fmla="*/ 2533562 w 9596204"/>
              <a:gd name="connsiteY3397" fmla="*/ 3138817 h 7544465"/>
              <a:gd name="connsiteX3398" fmla="*/ 2513592 w 9596204"/>
              <a:gd name="connsiteY3398" fmla="*/ 3137864 h 7544465"/>
              <a:gd name="connsiteX3399" fmla="*/ 2495520 w 9596204"/>
              <a:gd name="connsiteY3399" fmla="*/ 3138817 h 7544465"/>
              <a:gd name="connsiteX3400" fmla="*/ 2479354 w 9596204"/>
              <a:gd name="connsiteY3400" fmla="*/ 3141672 h 7544465"/>
              <a:gd name="connsiteX3401" fmla="*/ 2464136 w 9596204"/>
              <a:gd name="connsiteY3401" fmla="*/ 3146425 h 7544465"/>
              <a:gd name="connsiteX3402" fmla="*/ 2448920 w 9596204"/>
              <a:gd name="connsiteY3402" fmla="*/ 3153085 h 7544465"/>
              <a:gd name="connsiteX3403" fmla="*/ 2435606 w 9596204"/>
              <a:gd name="connsiteY3403" fmla="*/ 3160689 h 7544465"/>
              <a:gd name="connsiteX3404" fmla="*/ 2423241 w 9596204"/>
              <a:gd name="connsiteY3404" fmla="*/ 3170202 h 7544465"/>
              <a:gd name="connsiteX3405" fmla="*/ 2411827 w 9596204"/>
              <a:gd name="connsiteY3405" fmla="*/ 3179713 h 7544465"/>
              <a:gd name="connsiteX3406" fmla="*/ 2401367 w 9596204"/>
              <a:gd name="connsiteY3406" fmla="*/ 3191126 h 7544465"/>
              <a:gd name="connsiteX3407" fmla="*/ 2391857 w 9596204"/>
              <a:gd name="connsiteY3407" fmla="*/ 3203489 h 7544465"/>
              <a:gd name="connsiteX3408" fmla="*/ 2382347 w 9596204"/>
              <a:gd name="connsiteY3408" fmla="*/ 3215854 h 7544465"/>
              <a:gd name="connsiteX3409" fmla="*/ 2373787 w 9596204"/>
              <a:gd name="connsiteY3409" fmla="*/ 3229168 h 7544465"/>
              <a:gd name="connsiteX3410" fmla="*/ 2357619 w 9596204"/>
              <a:gd name="connsiteY3410" fmla="*/ 3258650 h 7544465"/>
              <a:gd name="connsiteX3411" fmla="*/ 2343352 w 9596204"/>
              <a:gd name="connsiteY3411" fmla="*/ 3288134 h 7544465"/>
              <a:gd name="connsiteX3412" fmla="*/ 2328138 w 9596204"/>
              <a:gd name="connsiteY3412" fmla="*/ 3317614 h 7544465"/>
              <a:gd name="connsiteX3413" fmla="*/ 2313871 w 9596204"/>
              <a:gd name="connsiteY3413" fmla="*/ 3347098 h 7544465"/>
              <a:gd name="connsiteX3414" fmla="*/ 2298654 w 9596204"/>
              <a:gd name="connsiteY3414" fmla="*/ 3372776 h 7544465"/>
              <a:gd name="connsiteX3415" fmla="*/ 2290092 w 9596204"/>
              <a:gd name="connsiteY3415" fmla="*/ 3385140 h 7544465"/>
              <a:gd name="connsiteX3416" fmla="*/ 2281535 w 9596204"/>
              <a:gd name="connsiteY3416" fmla="*/ 3395600 h 7544465"/>
              <a:gd name="connsiteX3417" fmla="*/ 2272025 w 9596204"/>
              <a:gd name="connsiteY3417" fmla="*/ 3406063 h 7544465"/>
              <a:gd name="connsiteX3418" fmla="*/ 2261562 w 9596204"/>
              <a:gd name="connsiteY3418" fmla="*/ 3414622 h 7544465"/>
              <a:gd name="connsiteX3419" fmla="*/ 2251102 w 9596204"/>
              <a:gd name="connsiteY3419" fmla="*/ 3423182 h 7544465"/>
              <a:gd name="connsiteX3420" fmla="*/ 2239691 w 9596204"/>
              <a:gd name="connsiteY3420" fmla="*/ 3428888 h 7544465"/>
              <a:gd name="connsiteX3421" fmla="*/ 2227325 w 9596204"/>
              <a:gd name="connsiteY3421" fmla="*/ 3432692 h 7544465"/>
              <a:gd name="connsiteX3422" fmla="*/ 2214010 w 9596204"/>
              <a:gd name="connsiteY3422" fmla="*/ 3435545 h 7544465"/>
              <a:gd name="connsiteX3423" fmla="*/ 2199744 w 9596204"/>
              <a:gd name="connsiteY3423" fmla="*/ 3436497 h 7544465"/>
              <a:gd name="connsiteX3424" fmla="*/ 2183576 w 9596204"/>
              <a:gd name="connsiteY3424" fmla="*/ 3434595 h 7544465"/>
              <a:gd name="connsiteX3425" fmla="*/ 2299606 w 9596204"/>
              <a:gd name="connsiteY3425" fmla="*/ 3526844 h 7544465"/>
              <a:gd name="connsiteX3426" fmla="*/ 2315773 w 9596204"/>
              <a:gd name="connsiteY3426" fmla="*/ 3514484 h 7544465"/>
              <a:gd name="connsiteX3427" fmla="*/ 2329089 w 9596204"/>
              <a:gd name="connsiteY3427" fmla="*/ 3502118 h 7544465"/>
              <a:gd name="connsiteX3428" fmla="*/ 2340500 w 9596204"/>
              <a:gd name="connsiteY3428" fmla="*/ 3488803 h 7544465"/>
              <a:gd name="connsiteX3429" fmla="*/ 2350011 w 9596204"/>
              <a:gd name="connsiteY3429" fmla="*/ 3475489 h 7544465"/>
              <a:gd name="connsiteX3430" fmla="*/ 2356667 w 9596204"/>
              <a:gd name="connsiteY3430" fmla="*/ 3463126 h 7544465"/>
              <a:gd name="connsiteX3431" fmla="*/ 2362372 w 9596204"/>
              <a:gd name="connsiteY3431" fmla="*/ 3449811 h 7544465"/>
              <a:gd name="connsiteX3432" fmla="*/ 2368082 w 9596204"/>
              <a:gd name="connsiteY3432" fmla="*/ 3437446 h 7544465"/>
              <a:gd name="connsiteX3433" fmla="*/ 2370936 w 9596204"/>
              <a:gd name="connsiteY3433" fmla="*/ 3424132 h 7544465"/>
              <a:gd name="connsiteX3434" fmla="*/ 2379494 w 9596204"/>
              <a:gd name="connsiteY3434" fmla="*/ 3398454 h 7544465"/>
              <a:gd name="connsiteX3435" fmla="*/ 2383295 w 9596204"/>
              <a:gd name="connsiteY3435" fmla="*/ 3385140 h 7544465"/>
              <a:gd name="connsiteX3436" fmla="*/ 2389005 w 9596204"/>
              <a:gd name="connsiteY3436" fmla="*/ 3371826 h 7544465"/>
              <a:gd name="connsiteX3437" fmla="*/ 2394709 w 9596204"/>
              <a:gd name="connsiteY3437" fmla="*/ 3359460 h 7544465"/>
              <a:gd name="connsiteX3438" fmla="*/ 2402317 w 9596204"/>
              <a:gd name="connsiteY3438" fmla="*/ 3346146 h 7544465"/>
              <a:gd name="connsiteX3439" fmla="*/ 2411827 w 9596204"/>
              <a:gd name="connsiteY3439" fmla="*/ 3333783 h 7544465"/>
              <a:gd name="connsiteX3440" fmla="*/ 2424193 w 9596204"/>
              <a:gd name="connsiteY3440" fmla="*/ 3321419 h 7544465"/>
              <a:gd name="connsiteX3441" fmla="*/ 2437508 w 9596204"/>
              <a:gd name="connsiteY3441" fmla="*/ 3328076 h 7544465"/>
              <a:gd name="connsiteX3442" fmla="*/ 2449871 w 9596204"/>
              <a:gd name="connsiteY3442" fmla="*/ 3334733 h 7544465"/>
              <a:gd name="connsiteX3443" fmla="*/ 2460333 w 9596204"/>
              <a:gd name="connsiteY3443" fmla="*/ 3342342 h 7544465"/>
              <a:gd name="connsiteX3444" fmla="*/ 2470793 w 9596204"/>
              <a:gd name="connsiteY3444" fmla="*/ 3350903 h 7544465"/>
              <a:gd name="connsiteX3445" fmla="*/ 2478404 w 9596204"/>
              <a:gd name="connsiteY3445" fmla="*/ 3359460 h 7544465"/>
              <a:gd name="connsiteX3446" fmla="*/ 2485059 w 9596204"/>
              <a:gd name="connsiteY3446" fmla="*/ 3368970 h 7544465"/>
              <a:gd name="connsiteX3447" fmla="*/ 2490766 w 9596204"/>
              <a:gd name="connsiteY3447" fmla="*/ 3377531 h 7544465"/>
              <a:gd name="connsiteX3448" fmla="*/ 2495521 w 9596204"/>
              <a:gd name="connsiteY3448" fmla="*/ 3387042 h 7544465"/>
              <a:gd name="connsiteX3449" fmla="*/ 2498374 w 9596204"/>
              <a:gd name="connsiteY3449" fmla="*/ 3396553 h 7544465"/>
              <a:gd name="connsiteX3450" fmla="*/ 2501227 w 9596204"/>
              <a:gd name="connsiteY3450" fmla="*/ 3406063 h 7544465"/>
              <a:gd name="connsiteX3451" fmla="*/ 2503129 w 9596204"/>
              <a:gd name="connsiteY3451" fmla="*/ 3416524 h 7544465"/>
              <a:gd name="connsiteX3452" fmla="*/ 2503129 w 9596204"/>
              <a:gd name="connsiteY3452" fmla="*/ 3426034 h 7544465"/>
              <a:gd name="connsiteX3453" fmla="*/ 2502179 w 9596204"/>
              <a:gd name="connsiteY3453" fmla="*/ 3436497 h 7544465"/>
              <a:gd name="connsiteX3454" fmla="*/ 2501226 w 9596204"/>
              <a:gd name="connsiteY3454" fmla="*/ 3446957 h 7544465"/>
              <a:gd name="connsiteX3455" fmla="*/ 2498375 w 9596204"/>
              <a:gd name="connsiteY3455" fmla="*/ 3456468 h 7544465"/>
              <a:gd name="connsiteX3456" fmla="*/ 2496472 w 9596204"/>
              <a:gd name="connsiteY3456" fmla="*/ 3466930 h 7544465"/>
              <a:gd name="connsiteX3457" fmla="*/ 2522151 w 9596204"/>
              <a:gd name="connsiteY3457" fmla="*/ 3446957 h 7544465"/>
              <a:gd name="connsiteX3458" fmla="*/ 2549731 w 9596204"/>
              <a:gd name="connsiteY3458" fmla="*/ 3426987 h 7544465"/>
              <a:gd name="connsiteX3459" fmla="*/ 2574460 w 9596204"/>
              <a:gd name="connsiteY3459" fmla="*/ 3407965 h 7544465"/>
              <a:gd name="connsiteX3460" fmla="*/ 2596331 w 9596204"/>
              <a:gd name="connsiteY3460" fmla="*/ 3389894 h 7544465"/>
              <a:gd name="connsiteX3461" fmla="*/ 2614403 w 9596204"/>
              <a:gd name="connsiteY3461" fmla="*/ 3374677 h 7544465"/>
              <a:gd name="connsiteX3462" fmla="*/ 2633424 w 9596204"/>
              <a:gd name="connsiteY3462" fmla="*/ 3359460 h 7544465"/>
              <a:gd name="connsiteX3463" fmla="*/ 2653394 w 9596204"/>
              <a:gd name="connsiteY3463" fmla="*/ 3345196 h 7544465"/>
              <a:gd name="connsiteX3464" fmla="*/ 2675270 w 9596204"/>
              <a:gd name="connsiteY3464" fmla="*/ 3330929 h 7544465"/>
              <a:gd name="connsiteX3465" fmla="*/ 2719019 w 9596204"/>
              <a:gd name="connsiteY3465" fmla="*/ 3305252 h 7544465"/>
              <a:gd name="connsiteX3466" fmla="*/ 2765618 w 9596204"/>
              <a:gd name="connsiteY3466" fmla="*/ 3279573 h 7544465"/>
              <a:gd name="connsiteX3467" fmla="*/ 2811270 w 9596204"/>
              <a:gd name="connsiteY3467" fmla="*/ 3254845 h 7544465"/>
              <a:gd name="connsiteX3468" fmla="*/ 2855969 w 9596204"/>
              <a:gd name="connsiteY3468" fmla="*/ 3228216 h 7544465"/>
              <a:gd name="connsiteX3469" fmla="*/ 2876892 w 9596204"/>
              <a:gd name="connsiteY3469" fmla="*/ 3214900 h 7544465"/>
              <a:gd name="connsiteX3470" fmla="*/ 2898765 w 9596204"/>
              <a:gd name="connsiteY3470" fmla="*/ 3200633 h 7544465"/>
              <a:gd name="connsiteX3471" fmla="*/ 2917790 w 9596204"/>
              <a:gd name="connsiteY3471" fmla="*/ 3185420 h 7544465"/>
              <a:gd name="connsiteX3472" fmla="*/ 2935856 w 9596204"/>
              <a:gd name="connsiteY3472" fmla="*/ 3168301 h 7544465"/>
              <a:gd name="connsiteX3473" fmla="*/ 2952023 w 9596204"/>
              <a:gd name="connsiteY3473" fmla="*/ 3154034 h 7544465"/>
              <a:gd name="connsiteX3474" fmla="*/ 2966290 w 9596204"/>
              <a:gd name="connsiteY3474" fmla="*/ 3137864 h 7544465"/>
              <a:gd name="connsiteX3475" fmla="*/ 2979606 w 9596204"/>
              <a:gd name="connsiteY3475" fmla="*/ 3120748 h 7544465"/>
              <a:gd name="connsiteX3476" fmla="*/ 2993870 w 9596204"/>
              <a:gd name="connsiteY3476" fmla="*/ 3102678 h 7544465"/>
              <a:gd name="connsiteX3477" fmla="*/ 3018598 w 9596204"/>
              <a:gd name="connsiteY3477" fmla="*/ 3066537 h 7544465"/>
              <a:gd name="connsiteX3478" fmla="*/ 3043326 w 9596204"/>
              <a:gd name="connsiteY3478" fmla="*/ 3028496 h 7544465"/>
              <a:gd name="connsiteX3479" fmla="*/ 3068055 w 9596204"/>
              <a:gd name="connsiteY3479" fmla="*/ 2990453 h 7544465"/>
              <a:gd name="connsiteX3480" fmla="*/ 3095633 w 9596204"/>
              <a:gd name="connsiteY3480" fmla="*/ 2950509 h 7544465"/>
              <a:gd name="connsiteX3481" fmla="*/ 3108948 w 9596204"/>
              <a:gd name="connsiteY3481" fmla="*/ 2931488 h 7544465"/>
              <a:gd name="connsiteX3482" fmla="*/ 3123213 w 9596204"/>
              <a:gd name="connsiteY3482" fmla="*/ 2913420 h 7544465"/>
              <a:gd name="connsiteX3483" fmla="*/ 3139382 w 9596204"/>
              <a:gd name="connsiteY3483" fmla="*/ 2895349 h 7544465"/>
              <a:gd name="connsiteX3484" fmla="*/ 3156501 w 9596204"/>
              <a:gd name="connsiteY3484" fmla="*/ 2877280 h 7544465"/>
              <a:gd name="connsiteX3485" fmla="*/ 3188837 w 9596204"/>
              <a:gd name="connsiteY3485" fmla="*/ 2843042 h 7544465"/>
              <a:gd name="connsiteX3486" fmla="*/ 3222122 w 9596204"/>
              <a:gd name="connsiteY3486" fmla="*/ 2810707 h 7544465"/>
              <a:gd name="connsiteX3487" fmla="*/ 3289648 w 9596204"/>
              <a:gd name="connsiteY3487" fmla="*/ 2745082 h 7544465"/>
              <a:gd name="connsiteX3488" fmla="*/ 3360974 w 9596204"/>
              <a:gd name="connsiteY3488" fmla="*/ 2680411 h 7544465"/>
              <a:gd name="connsiteX3489" fmla="*/ 3432305 w 9596204"/>
              <a:gd name="connsiteY3489" fmla="*/ 2614791 h 7544465"/>
              <a:gd name="connsiteX3490" fmla="*/ 3505536 w 9596204"/>
              <a:gd name="connsiteY3490" fmla="*/ 2547264 h 7544465"/>
              <a:gd name="connsiteX3491" fmla="*/ 3579715 w 9596204"/>
              <a:gd name="connsiteY3491" fmla="*/ 2476886 h 7544465"/>
              <a:gd name="connsiteX3492" fmla="*/ 3616809 w 9596204"/>
              <a:gd name="connsiteY3492" fmla="*/ 2439797 h 7544465"/>
              <a:gd name="connsiteX3493" fmla="*/ 3654851 w 9596204"/>
              <a:gd name="connsiteY3493" fmla="*/ 2402704 h 7544465"/>
              <a:gd name="connsiteX3494" fmla="*/ 3691939 w 9596204"/>
              <a:gd name="connsiteY3494" fmla="*/ 2362761 h 7544465"/>
              <a:gd name="connsiteX3495" fmla="*/ 3729032 w 9596204"/>
              <a:gd name="connsiteY3495" fmla="*/ 2322817 h 7544465"/>
              <a:gd name="connsiteX3496" fmla="*/ 3765171 w 9596204"/>
              <a:gd name="connsiteY3496" fmla="*/ 2282873 h 7544465"/>
              <a:gd name="connsiteX3497" fmla="*/ 3802262 w 9596204"/>
              <a:gd name="connsiteY3497" fmla="*/ 2245783 h 7544465"/>
              <a:gd name="connsiteX3498" fmla="*/ 3878346 w 9596204"/>
              <a:gd name="connsiteY3498" fmla="*/ 2170649 h 7544465"/>
              <a:gd name="connsiteX3499" fmla="*/ 3914488 w 9596204"/>
              <a:gd name="connsiteY3499" fmla="*/ 2134509 h 7544465"/>
              <a:gd name="connsiteX3500" fmla="*/ 3950626 w 9596204"/>
              <a:gd name="connsiteY3500" fmla="*/ 2100273 h 7544465"/>
              <a:gd name="connsiteX3501" fmla="*/ 3983914 w 9596204"/>
              <a:gd name="connsiteY3501" fmla="*/ 2063182 h 7544465"/>
              <a:gd name="connsiteX3502" fmla="*/ 4015299 w 9596204"/>
              <a:gd name="connsiteY3502" fmla="*/ 2028945 h 7544465"/>
              <a:gd name="connsiteX3503" fmla="*/ 4028611 w 9596204"/>
              <a:gd name="connsiteY3503" fmla="*/ 2010873 h 7544465"/>
              <a:gd name="connsiteX3504" fmla="*/ 4040978 w 9596204"/>
              <a:gd name="connsiteY3504" fmla="*/ 1992804 h 7544465"/>
              <a:gd name="connsiteX3505" fmla="*/ 4064754 w 9596204"/>
              <a:gd name="connsiteY3505" fmla="*/ 1954763 h 7544465"/>
              <a:gd name="connsiteX3506" fmla="*/ 4035271 w 9596204"/>
              <a:gd name="connsiteY3506" fmla="*/ 1977588 h 7544465"/>
              <a:gd name="connsiteX3507" fmla="*/ 4019100 w 9596204"/>
              <a:gd name="connsiteY3507" fmla="*/ 1988047 h 7544465"/>
              <a:gd name="connsiteX3508" fmla="*/ 4003888 w 9596204"/>
              <a:gd name="connsiteY3508" fmla="*/ 1998511 h 7544465"/>
              <a:gd name="connsiteX3509" fmla="*/ 3999130 w 9596204"/>
              <a:gd name="connsiteY3509" fmla="*/ 1990902 h 7544465"/>
              <a:gd name="connsiteX3510" fmla="*/ 3995326 w 9596204"/>
              <a:gd name="connsiteY3510" fmla="*/ 1984243 h 7544465"/>
              <a:gd name="connsiteX3511" fmla="*/ 3992471 w 9596204"/>
              <a:gd name="connsiteY3511" fmla="*/ 1977588 h 7544465"/>
              <a:gd name="connsiteX3512" fmla="*/ 3991523 w 9596204"/>
              <a:gd name="connsiteY3512" fmla="*/ 1970929 h 7544465"/>
              <a:gd name="connsiteX3513" fmla="*/ 3988666 w 9596204"/>
              <a:gd name="connsiteY3513" fmla="*/ 1958567 h 7544465"/>
              <a:gd name="connsiteX3514" fmla="*/ 3989620 w 9596204"/>
              <a:gd name="connsiteY3514" fmla="*/ 1947154 h 7544465"/>
              <a:gd name="connsiteX3515" fmla="*/ 3993425 w 9596204"/>
              <a:gd name="connsiteY3515" fmla="*/ 1935742 h 7544465"/>
              <a:gd name="connsiteX3516" fmla="*/ 3998177 w 9596204"/>
              <a:gd name="connsiteY3516" fmla="*/ 1926231 h 7544465"/>
              <a:gd name="connsiteX3517" fmla="*/ 4001982 w 9596204"/>
              <a:gd name="connsiteY3517" fmla="*/ 1914819 h 7544465"/>
              <a:gd name="connsiteX3518" fmla="*/ 4009589 w 9596204"/>
              <a:gd name="connsiteY3518" fmla="*/ 1905308 h 7544465"/>
              <a:gd name="connsiteX3519" fmla="*/ 4020054 w 9596204"/>
              <a:gd name="connsiteY3519" fmla="*/ 1884385 h 7544465"/>
              <a:gd name="connsiteX3520" fmla="*/ 4024811 w 9596204"/>
              <a:gd name="connsiteY3520" fmla="*/ 1873922 h 7544465"/>
              <a:gd name="connsiteX3521" fmla="*/ 4028610 w 9596204"/>
              <a:gd name="connsiteY3521" fmla="*/ 1862508 h 7544465"/>
              <a:gd name="connsiteX3522" fmla="*/ 4029564 w 9596204"/>
              <a:gd name="connsiteY3522" fmla="*/ 1851096 h 7544465"/>
              <a:gd name="connsiteX3523" fmla="*/ 4027661 w 9596204"/>
              <a:gd name="connsiteY3523" fmla="*/ 1838735 h 7544465"/>
              <a:gd name="connsiteX3524" fmla="*/ 4025759 w 9596204"/>
              <a:gd name="connsiteY3524" fmla="*/ 1832075 h 7544465"/>
              <a:gd name="connsiteX3525" fmla="*/ 4022905 w 9596204"/>
              <a:gd name="connsiteY3525" fmla="*/ 1825419 h 7544465"/>
              <a:gd name="connsiteX3526" fmla="*/ 4019101 w 9596204"/>
              <a:gd name="connsiteY3526" fmla="*/ 1818760 h 7544465"/>
              <a:gd name="connsiteX3527" fmla="*/ 4016249 w 9596204"/>
              <a:gd name="connsiteY3527" fmla="*/ 1810202 h 7544465"/>
              <a:gd name="connsiteX3528" fmla="*/ 4007688 w 9596204"/>
              <a:gd name="connsiteY3528" fmla="*/ 1815909 h 7544465"/>
              <a:gd name="connsiteX3529" fmla="*/ 4001032 w 9596204"/>
              <a:gd name="connsiteY3529" fmla="*/ 1821616 h 7544465"/>
              <a:gd name="connsiteX3530" fmla="*/ 3987719 w 9596204"/>
              <a:gd name="connsiteY3530" fmla="*/ 1835880 h 7544465"/>
              <a:gd name="connsiteX3531" fmla="*/ 3975356 w 9596204"/>
              <a:gd name="connsiteY3531" fmla="*/ 1851096 h 7544465"/>
              <a:gd name="connsiteX3532" fmla="*/ 3963942 w 9596204"/>
              <a:gd name="connsiteY3532" fmla="*/ 1868215 h 7544465"/>
              <a:gd name="connsiteX3533" fmla="*/ 3941114 w 9596204"/>
              <a:gd name="connsiteY3533" fmla="*/ 1905308 h 7544465"/>
              <a:gd name="connsiteX3534" fmla="*/ 3919242 w 9596204"/>
              <a:gd name="connsiteY3534" fmla="*/ 1942397 h 7544465"/>
              <a:gd name="connsiteX3535" fmla="*/ 3906880 w 9596204"/>
              <a:gd name="connsiteY3535" fmla="*/ 1959516 h 7544465"/>
              <a:gd name="connsiteX3536" fmla="*/ 3893561 w 9596204"/>
              <a:gd name="connsiteY3536" fmla="*/ 1975685 h 7544465"/>
              <a:gd name="connsiteX3537" fmla="*/ 3880247 w 9596204"/>
              <a:gd name="connsiteY3537" fmla="*/ 1989001 h 7544465"/>
              <a:gd name="connsiteX3538" fmla="*/ 3873592 w 9596204"/>
              <a:gd name="connsiteY3538" fmla="*/ 1994706 h 7544465"/>
              <a:gd name="connsiteX3539" fmla="*/ 3866933 w 9596204"/>
              <a:gd name="connsiteY3539" fmla="*/ 2000413 h 7544465"/>
              <a:gd name="connsiteX3540" fmla="*/ 3859324 w 9596204"/>
              <a:gd name="connsiteY3540" fmla="*/ 2005166 h 7544465"/>
              <a:gd name="connsiteX3541" fmla="*/ 3850768 w 9596204"/>
              <a:gd name="connsiteY3541" fmla="*/ 2008020 h 7544465"/>
              <a:gd name="connsiteX3542" fmla="*/ 3842205 w 9596204"/>
              <a:gd name="connsiteY3542" fmla="*/ 2010873 h 7544465"/>
              <a:gd name="connsiteX3543" fmla="*/ 3833648 w 9596204"/>
              <a:gd name="connsiteY3543" fmla="*/ 2012775 h 7544465"/>
              <a:gd name="connsiteX3544" fmla="*/ 3825089 w 9596204"/>
              <a:gd name="connsiteY3544" fmla="*/ 2013727 h 7544465"/>
              <a:gd name="connsiteX3545" fmla="*/ 3814627 w 9596204"/>
              <a:gd name="connsiteY3545" fmla="*/ 2012775 h 7544465"/>
              <a:gd name="connsiteX3546" fmla="*/ 3805117 w 9596204"/>
              <a:gd name="connsiteY3546" fmla="*/ 2011826 h 7544465"/>
              <a:gd name="connsiteX3547" fmla="*/ 3794657 w 9596204"/>
              <a:gd name="connsiteY3547" fmla="*/ 2008020 h 7544465"/>
              <a:gd name="connsiteX3548" fmla="*/ 3785147 w 9596204"/>
              <a:gd name="connsiteY3548" fmla="*/ 1996608 h 7544465"/>
              <a:gd name="connsiteX3549" fmla="*/ 3779437 w 9596204"/>
              <a:gd name="connsiteY3549" fmla="*/ 1987099 h 7544465"/>
              <a:gd name="connsiteX3550" fmla="*/ 3775635 w 9596204"/>
              <a:gd name="connsiteY3550" fmla="*/ 1976636 h 7544465"/>
              <a:gd name="connsiteX3551" fmla="*/ 3771829 w 9596204"/>
              <a:gd name="connsiteY3551" fmla="*/ 1969027 h 7544465"/>
              <a:gd name="connsiteX3552" fmla="*/ 3769925 w 9596204"/>
              <a:gd name="connsiteY3552" fmla="*/ 1960469 h 7544465"/>
              <a:gd name="connsiteX3553" fmla="*/ 3769925 w 9596204"/>
              <a:gd name="connsiteY3553" fmla="*/ 1954763 h 7544465"/>
              <a:gd name="connsiteX3554" fmla="*/ 3770878 w 9596204"/>
              <a:gd name="connsiteY3554" fmla="*/ 1950006 h 7544465"/>
              <a:gd name="connsiteX3555" fmla="*/ 3771828 w 9596204"/>
              <a:gd name="connsiteY3555" fmla="*/ 1944300 h 7544465"/>
              <a:gd name="connsiteX3556" fmla="*/ 3775635 w 9596204"/>
              <a:gd name="connsiteY3556" fmla="*/ 1940495 h 7544465"/>
              <a:gd name="connsiteX3557" fmla="*/ 3778489 w 9596204"/>
              <a:gd name="connsiteY3557" fmla="*/ 1935742 h 7544465"/>
              <a:gd name="connsiteX3558" fmla="*/ 3783241 w 9596204"/>
              <a:gd name="connsiteY3558" fmla="*/ 1933839 h 7544465"/>
              <a:gd name="connsiteX3559" fmla="*/ 3787998 w 9596204"/>
              <a:gd name="connsiteY3559" fmla="*/ 1930035 h 7544465"/>
              <a:gd name="connsiteX3560" fmla="*/ 3799410 w 9596204"/>
              <a:gd name="connsiteY3560" fmla="*/ 1926231 h 7544465"/>
              <a:gd name="connsiteX3561" fmla="*/ 3811771 w 9596204"/>
              <a:gd name="connsiteY3561" fmla="*/ 1922426 h 7544465"/>
              <a:gd name="connsiteX3562" fmla="*/ 3825091 w 9596204"/>
              <a:gd name="connsiteY3562" fmla="*/ 1917670 h 7544465"/>
              <a:gd name="connsiteX3563" fmla="*/ 3837452 w 9596204"/>
              <a:gd name="connsiteY3563" fmla="*/ 1912917 h 7544465"/>
              <a:gd name="connsiteX3564" fmla="*/ 3848865 w 9596204"/>
              <a:gd name="connsiteY3564" fmla="*/ 1908160 h 7544465"/>
              <a:gd name="connsiteX3565" fmla="*/ 3853617 w 9596204"/>
              <a:gd name="connsiteY3565" fmla="*/ 1903405 h 7544465"/>
              <a:gd name="connsiteX3566" fmla="*/ 3856472 w 9596204"/>
              <a:gd name="connsiteY3566" fmla="*/ 1898649 h 7544465"/>
              <a:gd name="connsiteX3567" fmla="*/ 3860277 w 9596204"/>
              <a:gd name="connsiteY3567" fmla="*/ 1893896 h 7544465"/>
              <a:gd name="connsiteX3568" fmla="*/ 3862179 w 9596204"/>
              <a:gd name="connsiteY3568" fmla="*/ 1888189 h 7544465"/>
              <a:gd name="connsiteX3569" fmla="*/ 3863128 w 9596204"/>
              <a:gd name="connsiteY3569" fmla="*/ 1881530 h 7544465"/>
              <a:gd name="connsiteX3570" fmla="*/ 3863128 w 9596204"/>
              <a:gd name="connsiteY3570" fmla="*/ 1873922 h 7544465"/>
              <a:gd name="connsiteX3571" fmla="*/ 3862181 w 9596204"/>
              <a:gd name="connsiteY3571" fmla="*/ 1864411 h 7544465"/>
              <a:gd name="connsiteX3572" fmla="*/ 3860276 w 9596204"/>
              <a:gd name="connsiteY3572" fmla="*/ 1855853 h 7544465"/>
              <a:gd name="connsiteX3573" fmla="*/ 3855523 w 9596204"/>
              <a:gd name="connsiteY3573" fmla="*/ 1844441 h 7544465"/>
              <a:gd name="connsiteX3574" fmla="*/ 3849814 w 9596204"/>
              <a:gd name="connsiteY3574" fmla="*/ 1832075 h 7544465"/>
              <a:gd name="connsiteX3575" fmla="*/ 3862180 w 9596204"/>
              <a:gd name="connsiteY3575" fmla="*/ 1821616 h 7544465"/>
              <a:gd name="connsiteX3576" fmla="*/ 3874545 w 9596204"/>
              <a:gd name="connsiteY3576" fmla="*/ 1813055 h 7544465"/>
              <a:gd name="connsiteX3577" fmla="*/ 3886906 w 9596204"/>
              <a:gd name="connsiteY3577" fmla="*/ 1806398 h 7544465"/>
              <a:gd name="connsiteX3578" fmla="*/ 3898321 w 9596204"/>
              <a:gd name="connsiteY3578" fmla="*/ 1802595 h 7544465"/>
              <a:gd name="connsiteX3579" fmla="*/ 3910681 w 9596204"/>
              <a:gd name="connsiteY3579" fmla="*/ 1798790 h 7544465"/>
              <a:gd name="connsiteX3580" fmla="*/ 3923048 w 9596204"/>
              <a:gd name="connsiteY3580" fmla="*/ 1796888 h 7544465"/>
              <a:gd name="connsiteX3581" fmla="*/ 3945872 w 9596204"/>
              <a:gd name="connsiteY3581" fmla="*/ 1794986 h 7544465"/>
              <a:gd name="connsiteX3582" fmla="*/ 3958235 w 9596204"/>
              <a:gd name="connsiteY3582" fmla="*/ 1794034 h 7544465"/>
              <a:gd name="connsiteX3583" fmla="*/ 3969646 w 9596204"/>
              <a:gd name="connsiteY3583" fmla="*/ 1792132 h 7544465"/>
              <a:gd name="connsiteX3584" fmla="*/ 3982011 w 9596204"/>
              <a:gd name="connsiteY3584" fmla="*/ 1789281 h 7544465"/>
              <a:gd name="connsiteX3585" fmla="*/ 3994376 w 9596204"/>
              <a:gd name="connsiteY3585" fmla="*/ 1785475 h 7544465"/>
              <a:gd name="connsiteX3586" fmla="*/ 4005785 w 9596204"/>
              <a:gd name="connsiteY3586" fmla="*/ 1778816 h 7544465"/>
              <a:gd name="connsiteX3587" fmla="*/ 4018152 w 9596204"/>
              <a:gd name="connsiteY3587" fmla="*/ 1771209 h 7544465"/>
              <a:gd name="connsiteX3588" fmla="*/ 4030513 w 9596204"/>
              <a:gd name="connsiteY3588" fmla="*/ 1760748 h 7544465"/>
              <a:gd name="connsiteX3589" fmla="*/ 4042878 w 9596204"/>
              <a:gd name="connsiteY3589" fmla="*/ 1747434 h 7544465"/>
              <a:gd name="connsiteX3590" fmla="*/ 4048584 w 9596204"/>
              <a:gd name="connsiteY3590" fmla="*/ 1739825 h 7544465"/>
              <a:gd name="connsiteX3591" fmla="*/ 4051437 w 9596204"/>
              <a:gd name="connsiteY3591" fmla="*/ 1731265 h 7544465"/>
              <a:gd name="connsiteX3592" fmla="*/ 4054293 w 9596204"/>
              <a:gd name="connsiteY3592" fmla="*/ 1714145 h 7544465"/>
              <a:gd name="connsiteX3593" fmla="*/ 4056193 w 9596204"/>
              <a:gd name="connsiteY3593" fmla="*/ 1705587 h 7544465"/>
              <a:gd name="connsiteX3594" fmla="*/ 4059998 w 9596204"/>
              <a:gd name="connsiteY3594" fmla="*/ 1697979 h 7544465"/>
              <a:gd name="connsiteX3595" fmla="*/ 4064754 w 9596204"/>
              <a:gd name="connsiteY3595" fmla="*/ 1689418 h 7544465"/>
              <a:gd name="connsiteX3596" fmla="*/ 4067605 w 9596204"/>
              <a:gd name="connsiteY3596" fmla="*/ 1686567 h 7544465"/>
              <a:gd name="connsiteX3597" fmla="*/ 4072360 w 9596204"/>
              <a:gd name="connsiteY3597" fmla="*/ 1682762 h 7544465"/>
              <a:gd name="connsiteX3598" fmla="*/ 4056193 w 9596204"/>
              <a:gd name="connsiteY3598" fmla="*/ 1657083 h 7544465"/>
              <a:gd name="connsiteX3599" fmla="*/ 4041928 w 9596204"/>
              <a:gd name="connsiteY3599" fmla="*/ 1634258 h 7544465"/>
              <a:gd name="connsiteX3600" fmla="*/ 4034320 w 9596204"/>
              <a:gd name="connsiteY3600" fmla="*/ 1623798 h 7544465"/>
              <a:gd name="connsiteX3601" fmla="*/ 4025759 w 9596204"/>
              <a:gd name="connsiteY3601" fmla="*/ 1615237 h 7544465"/>
              <a:gd name="connsiteX3602" fmla="*/ 4017198 w 9596204"/>
              <a:gd name="connsiteY3602" fmla="*/ 1607628 h 7544465"/>
              <a:gd name="connsiteX3603" fmla="*/ 4009589 w 9596204"/>
              <a:gd name="connsiteY3603" fmla="*/ 1601922 h 7544465"/>
              <a:gd name="connsiteX3604" fmla="*/ 4001033 w 9596204"/>
              <a:gd name="connsiteY3604" fmla="*/ 1596215 h 7544465"/>
              <a:gd name="connsiteX3605" fmla="*/ 3992472 w 9596204"/>
              <a:gd name="connsiteY3605" fmla="*/ 1591461 h 7544465"/>
              <a:gd name="connsiteX3606" fmla="*/ 3983913 w 9596204"/>
              <a:gd name="connsiteY3606" fmla="*/ 1587657 h 7544465"/>
              <a:gd name="connsiteX3607" fmla="*/ 3975355 w 9596204"/>
              <a:gd name="connsiteY3607" fmla="*/ 1586705 h 7544465"/>
              <a:gd name="connsiteX3608" fmla="*/ 3965842 w 9596204"/>
              <a:gd name="connsiteY3608" fmla="*/ 1585755 h 7544465"/>
              <a:gd name="connsiteX3609" fmla="*/ 3958234 w 9596204"/>
              <a:gd name="connsiteY3609" fmla="*/ 1586705 h 7544465"/>
              <a:gd name="connsiteX3610" fmla="*/ 3947773 w 9596204"/>
              <a:gd name="connsiteY3610" fmla="*/ 1589559 h 7544465"/>
              <a:gd name="connsiteX3611" fmla="*/ 3939213 w 9596204"/>
              <a:gd name="connsiteY3611" fmla="*/ 1592410 h 7544465"/>
              <a:gd name="connsiteX3612" fmla="*/ 3944921 w 9596204"/>
              <a:gd name="connsiteY3612" fmla="*/ 1583853 h 7544465"/>
              <a:gd name="connsiteX3613" fmla="*/ 3947774 w 9596204"/>
              <a:gd name="connsiteY3613" fmla="*/ 1574343 h 7544465"/>
              <a:gd name="connsiteX3614" fmla="*/ 3951580 w 9596204"/>
              <a:gd name="connsiteY3614" fmla="*/ 1565782 h 7544465"/>
              <a:gd name="connsiteX3615" fmla="*/ 3955383 w 9596204"/>
              <a:gd name="connsiteY3615" fmla="*/ 1556271 h 7544465"/>
              <a:gd name="connsiteX3616" fmla="*/ 3958235 w 9596204"/>
              <a:gd name="connsiteY3616" fmla="*/ 1537250 h 7544465"/>
              <a:gd name="connsiteX3617" fmla="*/ 3959186 w 9596204"/>
              <a:gd name="connsiteY3617" fmla="*/ 1517279 h 7544465"/>
              <a:gd name="connsiteX3618" fmla="*/ 3959187 w 9596204"/>
              <a:gd name="connsiteY3618" fmla="*/ 1496356 h 7544465"/>
              <a:gd name="connsiteX3619" fmla="*/ 3957285 w 9596204"/>
              <a:gd name="connsiteY3619" fmla="*/ 1475435 h 7544465"/>
              <a:gd name="connsiteX3620" fmla="*/ 3952528 w 9596204"/>
              <a:gd name="connsiteY3620" fmla="*/ 1454510 h 7544465"/>
              <a:gd name="connsiteX3621" fmla="*/ 3947773 w 9596204"/>
              <a:gd name="connsiteY3621" fmla="*/ 1434536 h 7544465"/>
              <a:gd name="connsiteX3622" fmla="*/ 3943016 w 9596204"/>
              <a:gd name="connsiteY3622" fmla="*/ 1413613 h 7544465"/>
              <a:gd name="connsiteX3623" fmla="*/ 3935413 w 9596204"/>
              <a:gd name="connsiteY3623" fmla="*/ 1394592 h 7544465"/>
              <a:gd name="connsiteX3624" fmla="*/ 3922095 w 9596204"/>
              <a:gd name="connsiteY3624" fmla="*/ 1359405 h 7544465"/>
              <a:gd name="connsiteX3625" fmla="*/ 3908779 w 9596204"/>
              <a:gd name="connsiteY3625" fmla="*/ 1328972 h 7544465"/>
              <a:gd name="connsiteX3626" fmla="*/ 3897366 w 9596204"/>
              <a:gd name="connsiteY3626" fmla="*/ 1307096 h 7544465"/>
              <a:gd name="connsiteX3627" fmla="*/ 3886907 w 9596204"/>
              <a:gd name="connsiteY3627" fmla="*/ 1298538 h 7544465"/>
              <a:gd name="connsiteX3628" fmla="*/ 3875494 w 9596204"/>
              <a:gd name="connsiteY3628" fmla="*/ 1292832 h 7544465"/>
              <a:gd name="connsiteX3629" fmla="*/ 3865983 w 9596204"/>
              <a:gd name="connsiteY3629" fmla="*/ 1289027 h 7544465"/>
              <a:gd name="connsiteX3630" fmla="*/ 3856473 w 9596204"/>
              <a:gd name="connsiteY3630" fmla="*/ 1285224 h 7544465"/>
              <a:gd name="connsiteX3631" fmla="*/ 3847913 w 9596204"/>
              <a:gd name="connsiteY3631" fmla="*/ 1283322 h 7544465"/>
              <a:gd name="connsiteX3632" fmla="*/ 3838402 w 9596204"/>
              <a:gd name="connsiteY3632" fmla="*/ 1281420 h 7544465"/>
              <a:gd name="connsiteX3633" fmla="*/ 3829846 w 9596204"/>
              <a:gd name="connsiteY3633" fmla="*/ 1283322 h 7544465"/>
              <a:gd name="connsiteX3634" fmla="*/ 3821281 w 9596204"/>
              <a:gd name="connsiteY3634" fmla="*/ 1284271 h 7544465"/>
              <a:gd name="connsiteX3635" fmla="*/ 3813674 w 9596204"/>
              <a:gd name="connsiteY3635" fmla="*/ 1286173 h 7544465"/>
              <a:gd name="connsiteX3636" fmla="*/ 3806070 w 9596204"/>
              <a:gd name="connsiteY3636" fmla="*/ 1289977 h 7544465"/>
              <a:gd name="connsiteX3637" fmla="*/ 3799411 w 9596204"/>
              <a:gd name="connsiteY3637" fmla="*/ 1293782 h 7544465"/>
              <a:gd name="connsiteX3638" fmla="*/ 3790848 w 9596204"/>
              <a:gd name="connsiteY3638" fmla="*/ 1298538 h 7544465"/>
              <a:gd name="connsiteX3639" fmla="*/ 3777534 w 9596204"/>
              <a:gd name="connsiteY3639" fmla="*/ 1308998 h 7544465"/>
              <a:gd name="connsiteX3640" fmla="*/ 3765171 w 9596204"/>
              <a:gd name="connsiteY3640" fmla="*/ 1321364 h 7544465"/>
              <a:gd name="connsiteX3641" fmla="*/ 3739494 w 9596204"/>
              <a:gd name="connsiteY3641" fmla="*/ 1347993 h 7544465"/>
              <a:gd name="connsiteX3642" fmla="*/ 3725230 w 9596204"/>
              <a:gd name="connsiteY3642" fmla="*/ 1361307 h 7544465"/>
              <a:gd name="connsiteX3643" fmla="*/ 3711916 w 9596204"/>
              <a:gd name="connsiteY3643" fmla="*/ 1370818 h 7544465"/>
              <a:gd name="connsiteX3644" fmla="*/ 3705256 w 9596204"/>
              <a:gd name="connsiteY3644" fmla="*/ 1375572 h 7544465"/>
              <a:gd name="connsiteX3645" fmla="*/ 3697646 w 9596204"/>
              <a:gd name="connsiteY3645" fmla="*/ 1380328 h 7544465"/>
              <a:gd name="connsiteX3646" fmla="*/ 3690991 w 9596204"/>
              <a:gd name="connsiteY3646" fmla="*/ 1383180 h 7544465"/>
              <a:gd name="connsiteX3647" fmla="*/ 3682431 w 9596204"/>
              <a:gd name="connsiteY3647" fmla="*/ 1386035 h 7544465"/>
              <a:gd name="connsiteX3648" fmla="*/ 3674824 w 9596204"/>
              <a:gd name="connsiteY3648" fmla="*/ 1386985 h 7544465"/>
              <a:gd name="connsiteX3649" fmla="*/ 3665314 w 9596204"/>
              <a:gd name="connsiteY3649" fmla="*/ 1386985 h 7544465"/>
              <a:gd name="connsiteX3650" fmla="*/ 3656753 w 9596204"/>
              <a:gd name="connsiteY3650" fmla="*/ 1386985 h 7544465"/>
              <a:gd name="connsiteX3651" fmla="*/ 3647242 w 9596204"/>
              <a:gd name="connsiteY3651" fmla="*/ 1385083 h 7544465"/>
              <a:gd name="connsiteX3652" fmla="*/ 3634881 w 9596204"/>
              <a:gd name="connsiteY3652" fmla="*/ 1369866 h 7544465"/>
              <a:gd name="connsiteX3653" fmla="*/ 3631072 w 9596204"/>
              <a:gd name="connsiteY3653" fmla="*/ 1362258 h 7544465"/>
              <a:gd name="connsiteX3654" fmla="*/ 3627270 w 9596204"/>
              <a:gd name="connsiteY3654" fmla="*/ 1356551 h 7544465"/>
              <a:gd name="connsiteX3655" fmla="*/ 3625370 w 9596204"/>
              <a:gd name="connsiteY3655" fmla="*/ 1350844 h 7544465"/>
              <a:gd name="connsiteX3656" fmla="*/ 3624417 w 9596204"/>
              <a:gd name="connsiteY3656" fmla="*/ 1345139 h 7544465"/>
              <a:gd name="connsiteX3657" fmla="*/ 3624417 w 9596204"/>
              <a:gd name="connsiteY3657" fmla="*/ 1339432 h 7544465"/>
              <a:gd name="connsiteX3658" fmla="*/ 3624417 w 9596204"/>
              <a:gd name="connsiteY3658" fmla="*/ 1334679 h 7544465"/>
              <a:gd name="connsiteX3659" fmla="*/ 3626319 w 9596204"/>
              <a:gd name="connsiteY3659" fmla="*/ 1329921 h 7544465"/>
              <a:gd name="connsiteX3660" fmla="*/ 3628220 w 9596204"/>
              <a:gd name="connsiteY3660" fmla="*/ 1327070 h 7544465"/>
              <a:gd name="connsiteX3661" fmla="*/ 3631073 w 9596204"/>
              <a:gd name="connsiteY3661" fmla="*/ 1322312 h 7544465"/>
              <a:gd name="connsiteX3662" fmla="*/ 3633929 w 9596204"/>
              <a:gd name="connsiteY3662" fmla="*/ 1319461 h 7544465"/>
              <a:gd name="connsiteX3663" fmla="*/ 3643438 w 9596204"/>
              <a:gd name="connsiteY3663" fmla="*/ 1313755 h 7544465"/>
              <a:gd name="connsiteX3664" fmla="*/ 3652949 w 9596204"/>
              <a:gd name="connsiteY3664" fmla="*/ 1308998 h 7544465"/>
              <a:gd name="connsiteX3665" fmla="*/ 3664362 w 9596204"/>
              <a:gd name="connsiteY3665" fmla="*/ 1304245 h 7544465"/>
              <a:gd name="connsiteX3666" fmla="*/ 3675775 w 9596204"/>
              <a:gd name="connsiteY3666" fmla="*/ 1301391 h 7544465"/>
              <a:gd name="connsiteX3667" fmla="*/ 3699548 w 9596204"/>
              <a:gd name="connsiteY3667" fmla="*/ 1293782 h 7544465"/>
              <a:gd name="connsiteX3668" fmla="*/ 3720471 w 9596204"/>
              <a:gd name="connsiteY3668" fmla="*/ 1289977 h 7544465"/>
              <a:gd name="connsiteX3669" fmla="*/ 3727131 w 9596204"/>
              <a:gd name="connsiteY3669" fmla="*/ 1286173 h 7544465"/>
              <a:gd name="connsiteX3670" fmla="*/ 3730935 w 9596204"/>
              <a:gd name="connsiteY3670" fmla="*/ 1283322 h 7544465"/>
              <a:gd name="connsiteX3671" fmla="*/ 3735690 w 9596204"/>
              <a:gd name="connsiteY3671" fmla="*/ 1278564 h 7544465"/>
              <a:gd name="connsiteX3672" fmla="*/ 3736642 w 9596204"/>
              <a:gd name="connsiteY3672" fmla="*/ 1273811 h 7544465"/>
              <a:gd name="connsiteX3673" fmla="*/ 3738545 w 9596204"/>
              <a:gd name="connsiteY3673" fmla="*/ 1268104 h 7544465"/>
              <a:gd name="connsiteX3674" fmla="*/ 3738544 w 9596204"/>
              <a:gd name="connsiteY3674" fmla="*/ 1262399 h 7544465"/>
              <a:gd name="connsiteX3675" fmla="*/ 3736641 w 9596204"/>
              <a:gd name="connsiteY3675" fmla="*/ 1256692 h 7544465"/>
              <a:gd name="connsiteX3676" fmla="*/ 3734738 w 9596204"/>
              <a:gd name="connsiteY3676" fmla="*/ 1250034 h 7544465"/>
              <a:gd name="connsiteX3677" fmla="*/ 3729033 w 9596204"/>
              <a:gd name="connsiteY3677" fmla="*/ 1238622 h 7544465"/>
              <a:gd name="connsiteX3678" fmla="*/ 3717620 w 9596204"/>
              <a:gd name="connsiteY3678" fmla="*/ 1217697 h 7544465"/>
              <a:gd name="connsiteX3679" fmla="*/ 3715718 w 9596204"/>
              <a:gd name="connsiteY3679" fmla="*/ 1209140 h 7544465"/>
              <a:gd name="connsiteX3680" fmla="*/ 3715718 w 9596204"/>
              <a:gd name="connsiteY3680" fmla="*/ 1206285 h 7544465"/>
              <a:gd name="connsiteX3681" fmla="*/ 3716666 w 9596204"/>
              <a:gd name="connsiteY3681" fmla="*/ 1203433 h 7544465"/>
              <a:gd name="connsiteX3682" fmla="*/ 3729032 w 9596204"/>
              <a:gd name="connsiteY3682" fmla="*/ 1190119 h 7544465"/>
              <a:gd name="connsiteX3683" fmla="*/ 3742348 w 9596204"/>
              <a:gd name="connsiteY3683" fmla="*/ 1176804 h 7544465"/>
              <a:gd name="connsiteX3684" fmla="*/ 3756612 w 9596204"/>
              <a:gd name="connsiteY3684" fmla="*/ 1164438 h 7544465"/>
              <a:gd name="connsiteX3685" fmla="*/ 3770879 w 9596204"/>
              <a:gd name="connsiteY3685" fmla="*/ 1151124 h 7544465"/>
              <a:gd name="connsiteX3686" fmla="*/ 3803214 w 9596204"/>
              <a:gd name="connsiteY3686" fmla="*/ 1127350 h 7544465"/>
              <a:gd name="connsiteX3687" fmla="*/ 3838401 w 9596204"/>
              <a:gd name="connsiteY3687" fmla="*/ 1102623 h 7544465"/>
              <a:gd name="connsiteX3688" fmla="*/ 3875495 w 9596204"/>
              <a:gd name="connsiteY3688" fmla="*/ 1075993 h 7544465"/>
              <a:gd name="connsiteX3689" fmla="*/ 3914489 w 9596204"/>
              <a:gd name="connsiteY3689" fmla="*/ 1049363 h 7544465"/>
              <a:gd name="connsiteX3690" fmla="*/ 3952527 w 9596204"/>
              <a:gd name="connsiteY3690" fmla="*/ 1018929 h 7544465"/>
              <a:gd name="connsiteX3691" fmla="*/ 3973453 w 9596204"/>
              <a:gd name="connsiteY3691" fmla="*/ 1002761 h 7544465"/>
              <a:gd name="connsiteX3692" fmla="*/ 3992472 w 9596204"/>
              <a:gd name="connsiteY3692" fmla="*/ 985641 h 7544465"/>
              <a:gd name="connsiteX3693" fmla="*/ 4000080 w 9596204"/>
              <a:gd name="connsiteY3693" fmla="*/ 989445 h 7544465"/>
              <a:gd name="connsiteX3694" fmla="*/ 4007687 w 9596204"/>
              <a:gd name="connsiteY3694" fmla="*/ 993250 h 7544465"/>
              <a:gd name="connsiteX3695" fmla="*/ 4023857 w 9596204"/>
              <a:gd name="connsiteY3695" fmla="*/ 1003713 h 7544465"/>
              <a:gd name="connsiteX3696" fmla="*/ 4040024 w 9596204"/>
              <a:gd name="connsiteY3696" fmla="*/ 1017027 h 7544465"/>
              <a:gd name="connsiteX3697" fmla="*/ 4054293 w 9596204"/>
              <a:gd name="connsiteY3697" fmla="*/ 1033195 h 7544465"/>
              <a:gd name="connsiteX3698" fmla="*/ 4070458 w 9596204"/>
              <a:gd name="connsiteY3698" fmla="*/ 1050312 h 7544465"/>
              <a:gd name="connsiteX3699" fmla="*/ 4083775 w 9596204"/>
              <a:gd name="connsiteY3699" fmla="*/ 1069334 h 7544465"/>
              <a:gd name="connsiteX3700" fmla="*/ 4097089 w 9596204"/>
              <a:gd name="connsiteY3700" fmla="*/ 1089307 h 7544465"/>
              <a:gd name="connsiteX3701" fmla="*/ 4108499 w 9596204"/>
              <a:gd name="connsiteY3701" fmla="*/ 1110230 h 7544465"/>
              <a:gd name="connsiteX3702" fmla="*/ 4118962 w 9596204"/>
              <a:gd name="connsiteY3702" fmla="*/ 1131153 h 7544465"/>
              <a:gd name="connsiteX3703" fmla="*/ 4126570 w 9596204"/>
              <a:gd name="connsiteY3703" fmla="*/ 1153026 h 7544465"/>
              <a:gd name="connsiteX3704" fmla="*/ 4132276 w 9596204"/>
              <a:gd name="connsiteY3704" fmla="*/ 1172999 h 7544465"/>
              <a:gd name="connsiteX3705" fmla="*/ 4137031 w 9596204"/>
              <a:gd name="connsiteY3705" fmla="*/ 1193922 h 7544465"/>
              <a:gd name="connsiteX3706" fmla="*/ 4137032 w 9596204"/>
              <a:gd name="connsiteY3706" fmla="*/ 1202481 h 7544465"/>
              <a:gd name="connsiteX3707" fmla="*/ 4137984 w 9596204"/>
              <a:gd name="connsiteY3707" fmla="*/ 1211992 h 7544465"/>
              <a:gd name="connsiteX3708" fmla="*/ 4137031 w 9596204"/>
              <a:gd name="connsiteY3708" fmla="*/ 1220552 h 7544465"/>
              <a:gd name="connsiteX3709" fmla="*/ 4136082 w 9596204"/>
              <a:gd name="connsiteY3709" fmla="*/ 1229110 h 7544465"/>
              <a:gd name="connsiteX3710" fmla="*/ 4133231 w 9596204"/>
              <a:gd name="connsiteY3710" fmla="*/ 1236718 h 7544465"/>
              <a:gd name="connsiteX3711" fmla="*/ 4130375 w 9596204"/>
              <a:gd name="connsiteY3711" fmla="*/ 1243378 h 7544465"/>
              <a:gd name="connsiteX3712" fmla="*/ 4126571 w 9596204"/>
              <a:gd name="connsiteY3712" fmla="*/ 1250034 h 7544465"/>
              <a:gd name="connsiteX3713" fmla="*/ 4121816 w 9596204"/>
              <a:gd name="connsiteY3713" fmla="*/ 1255739 h 7544465"/>
              <a:gd name="connsiteX3714" fmla="*/ 4124671 w 9596204"/>
              <a:gd name="connsiteY3714" fmla="*/ 1263348 h 7544465"/>
              <a:gd name="connsiteX3715" fmla="*/ 4127521 w 9596204"/>
              <a:gd name="connsiteY3715" fmla="*/ 1270957 h 7544465"/>
              <a:gd name="connsiteX3716" fmla="*/ 4132276 w 9596204"/>
              <a:gd name="connsiteY3716" fmla="*/ 1275713 h 7544465"/>
              <a:gd name="connsiteX3717" fmla="*/ 4137032 w 9596204"/>
              <a:gd name="connsiteY3717" fmla="*/ 1283322 h 7544465"/>
              <a:gd name="connsiteX3718" fmla="*/ 4141787 w 9596204"/>
              <a:gd name="connsiteY3718" fmla="*/ 1287125 h 7544465"/>
              <a:gd name="connsiteX3719" fmla="*/ 4147496 w 9596204"/>
              <a:gd name="connsiteY3719" fmla="*/ 1291880 h 7544465"/>
              <a:gd name="connsiteX3720" fmla="*/ 4159856 w 9596204"/>
              <a:gd name="connsiteY3720" fmla="*/ 1301391 h 7544465"/>
              <a:gd name="connsiteX3721" fmla="*/ 4173173 w 9596204"/>
              <a:gd name="connsiteY3721" fmla="*/ 1307096 h 7544465"/>
              <a:gd name="connsiteX3722" fmla="*/ 4186485 w 9596204"/>
              <a:gd name="connsiteY3722" fmla="*/ 1310900 h 7544465"/>
              <a:gd name="connsiteX3723" fmla="*/ 4201702 w 9596204"/>
              <a:gd name="connsiteY3723" fmla="*/ 1313756 h 7544465"/>
              <a:gd name="connsiteX3724" fmla="*/ 4215019 w 9596204"/>
              <a:gd name="connsiteY3724" fmla="*/ 1314705 h 7544465"/>
              <a:gd name="connsiteX3725" fmla="*/ 4228332 w 9596204"/>
              <a:gd name="connsiteY3725" fmla="*/ 1313755 h 7544465"/>
              <a:gd name="connsiteX3726" fmla="*/ 4240698 w 9596204"/>
              <a:gd name="connsiteY3726" fmla="*/ 1309952 h 7544465"/>
              <a:gd name="connsiteX3727" fmla="*/ 4252110 w 9596204"/>
              <a:gd name="connsiteY3727" fmla="*/ 1305194 h 7544465"/>
              <a:gd name="connsiteX3728" fmla="*/ 4256862 w 9596204"/>
              <a:gd name="connsiteY3728" fmla="*/ 1302343 h 7544465"/>
              <a:gd name="connsiteX3729" fmla="*/ 4259720 w 9596204"/>
              <a:gd name="connsiteY3729" fmla="*/ 1298538 h 7544465"/>
              <a:gd name="connsiteX3730" fmla="*/ 4263521 w 9596204"/>
              <a:gd name="connsiteY3730" fmla="*/ 1295684 h 7544465"/>
              <a:gd name="connsiteX3731" fmla="*/ 4266373 w 9596204"/>
              <a:gd name="connsiteY3731" fmla="*/ 1290930 h 7544465"/>
              <a:gd name="connsiteX3732" fmla="*/ 4269230 w 9596204"/>
              <a:gd name="connsiteY3732" fmla="*/ 1286173 h 7544465"/>
              <a:gd name="connsiteX3733" fmla="*/ 4270178 w 9596204"/>
              <a:gd name="connsiteY3733" fmla="*/ 1280467 h 7544465"/>
              <a:gd name="connsiteX3734" fmla="*/ 4270179 w 9596204"/>
              <a:gd name="connsiteY3734" fmla="*/ 1274761 h 7544465"/>
              <a:gd name="connsiteX3735" fmla="*/ 4270178 w 9596204"/>
              <a:gd name="connsiteY3735" fmla="*/ 1269054 h 7544465"/>
              <a:gd name="connsiteX3736" fmla="*/ 4268276 w 9596204"/>
              <a:gd name="connsiteY3736" fmla="*/ 1263348 h 7544465"/>
              <a:gd name="connsiteX3737" fmla="*/ 4265424 w 9596204"/>
              <a:gd name="connsiteY3737" fmla="*/ 1256692 h 7544465"/>
              <a:gd name="connsiteX3738" fmla="*/ 4275884 w 9596204"/>
              <a:gd name="connsiteY3738" fmla="*/ 1256692 h 7544465"/>
              <a:gd name="connsiteX3739" fmla="*/ 4284446 w 9596204"/>
              <a:gd name="connsiteY3739" fmla="*/ 1259543 h 7544465"/>
              <a:gd name="connsiteX3740" fmla="*/ 4292053 w 9596204"/>
              <a:gd name="connsiteY3740" fmla="*/ 1261446 h 7544465"/>
              <a:gd name="connsiteX3741" fmla="*/ 4298711 w 9596204"/>
              <a:gd name="connsiteY3741" fmla="*/ 1263348 h 7544465"/>
              <a:gd name="connsiteX3742" fmla="*/ 4304420 w 9596204"/>
              <a:gd name="connsiteY3742" fmla="*/ 1267152 h 7544465"/>
              <a:gd name="connsiteX3743" fmla="*/ 4308219 w 9596204"/>
              <a:gd name="connsiteY3743" fmla="*/ 1270957 h 7544465"/>
              <a:gd name="connsiteX3744" fmla="*/ 4312027 w 9596204"/>
              <a:gd name="connsiteY3744" fmla="*/ 1274761 h 7544465"/>
              <a:gd name="connsiteX3745" fmla="*/ 4315828 w 9596204"/>
              <a:gd name="connsiteY3745" fmla="*/ 1279518 h 7544465"/>
              <a:gd name="connsiteX3746" fmla="*/ 4316780 w 9596204"/>
              <a:gd name="connsiteY3746" fmla="*/ 1285224 h 7544465"/>
              <a:gd name="connsiteX3747" fmla="*/ 4318682 w 9596204"/>
              <a:gd name="connsiteY3747" fmla="*/ 1290931 h 7544465"/>
              <a:gd name="connsiteX3748" fmla="*/ 4319634 w 9596204"/>
              <a:gd name="connsiteY3748" fmla="*/ 1303293 h 7544465"/>
              <a:gd name="connsiteX3749" fmla="*/ 4318684 w 9596204"/>
              <a:gd name="connsiteY3749" fmla="*/ 1316607 h 7544465"/>
              <a:gd name="connsiteX3750" fmla="*/ 4316780 w 9596204"/>
              <a:gd name="connsiteY3750" fmla="*/ 1331824 h 7544465"/>
              <a:gd name="connsiteX3751" fmla="*/ 4310121 w 9596204"/>
              <a:gd name="connsiteY3751" fmla="*/ 1363209 h 7544465"/>
              <a:gd name="connsiteX3752" fmla="*/ 4306317 w 9596204"/>
              <a:gd name="connsiteY3752" fmla="*/ 1377474 h 7544465"/>
              <a:gd name="connsiteX3753" fmla="*/ 4302513 w 9596204"/>
              <a:gd name="connsiteY3753" fmla="*/ 1393642 h 7544465"/>
              <a:gd name="connsiteX3754" fmla="*/ 4301565 w 9596204"/>
              <a:gd name="connsiteY3754" fmla="*/ 1407908 h 7544465"/>
              <a:gd name="connsiteX3755" fmla="*/ 4302514 w 9596204"/>
              <a:gd name="connsiteY3755" fmla="*/ 1423125 h 7544465"/>
              <a:gd name="connsiteX3756" fmla="*/ 4302514 w 9596204"/>
              <a:gd name="connsiteY3756" fmla="*/ 1428831 h 7544465"/>
              <a:gd name="connsiteX3757" fmla="*/ 4305370 w 9596204"/>
              <a:gd name="connsiteY3757" fmla="*/ 1435489 h 7544465"/>
              <a:gd name="connsiteX3758" fmla="*/ 4307270 w 9596204"/>
              <a:gd name="connsiteY3758" fmla="*/ 1441196 h 7544465"/>
              <a:gd name="connsiteX3759" fmla="*/ 4311074 w 9596204"/>
              <a:gd name="connsiteY3759" fmla="*/ 1446902 h 7544465"/>
              <a:gd name="connsiteX3760" fmla="*/ 4320584 w 9596204"/>
              <a:gd name="connsiteY3760" fmla="*/ 1441196 h 7544465"/>
              <a:gd name="connsiteX3761" fmla="*/ 4330095 w 9596204"/>
              <a:gd name="connsiteY3761" fmla="*/ 1435489 h 7544465"/>
              <a:gd name="connsiteX3762" fmla="*/ 4337704 w 9596204"/>
              <a:gd name="connsiteY3762" fmla="*/ 1429783 h 7544465"/>
              <a:gd name="connsiteX3763" fmla="*/ 4344364 w 9596204"/>
              <a:gd name="connsiteY3763" fmla="*/ 1423125 h 7544465"/>
              <a:gd name="connsiteX3764" fmla="*/ 4350065 w 9596204"/>
              <a:gd name="connsiteY3764" fmla="*/ 1415515 h 7544465"/>
              <a:gd name="connsiteX3765" fmla="*/ 4354824 w 9596204"/>
              <a:gd name="connsiteY3765" fmla="*/ 1407908 h 7544465"/>
              <a:gd name="connsiteX3766" fmla="*/ 4358627 w 9596204"/>
              <a:gd name="connsiteY3766" fmla="*/ 1399350 h 7544465"/>
              <a:gd name="connsiteX3767" fmla="*/ 4360528 w 9596204"/>
              <a:gd name="connsiteY3767" fmla="*/ 1391741 h 7544465"/>
              <a:gd name="connsiteX3768" fmla="*/ 4360529 w 9596204"/>
              <a:gd name="connsiteY3768" fmla="*/ 1382230 h 7544465"/>
              <a:gd name="connsiteX3769" fmla="*/ 4360528 w 9596204"/>
              <a:gd name="connsiteY3769" fmla="*/ 1371767 h 7544465"/>
              <a:gd name="connsiteX3770" fmla="*/ 4358627 w 9596204"/>
              <a:gd name="connsiteY3770" fmla="*/ 1362258 h 7544465"/>
              <a:gd name="connsiteX3771" fmla="*/ 4354823 w 9596204"/>
              <a:gd name="connsiteY3771" fmla="*/ 1351798 h 7544465"/>
              <a:gd name="connsiteX3772" fmla="*/ 4350066 w 9596204"/>
              <a:gd name="connsiteY3772" fmla="*/ 1340385 h 7544465"/>
              <a:gd name="connsiteX3773" fmla="*/ 4344364 w 9596204"/>
              <a:gd name="connsiteY3773" fmla="*/ 1328972 h 7544465"/>
              <a:gd name="connsiteX3774" fmla="*/ 4337703 w 9596204"/>
              <a:gd name="connsiteY3774" fmla="*/ 1317559 h 7544465"/>
              <a:gd name="connsiteX3775" fmla="*/ 4330094 w 9596204"/>
              <a:gd name="connsiteY3775" fmla="*/ 1305194 h 7544465"/>
              <a:gd name="connsiteX3776" fmla="*/ 4336751 w 9596204"/>
              <a:gd name="connsiteY3776" fmla="*/ 1299487 h 7544465"/>
              <a:gd name="connsiteX3777" fmla="*/ 4343411 w 9596204"/>
              <a:gd name="connsiteY3777" fmla="*/ 1295684 h 7544465"/>
              <a:gd name="connsiteX3778" fmla="*/ 4350067 w 9596204"/>
              <a:gd name="connsiteY3778" fmla="*/ 1291880 h 7544465"/>
              <a:gd name="connsiteX3779" fmla="*/ 4355773 w 9596204"/>
              <a:gd name="connsiteY3779" fmla="*/ 1289977 h 7544465"/>
              <a:gd name="connsiteX3780" fmla="*/ 4362433 w 9596204"/>
              <a:gd name="connsiteY3780" fmla="*/ 1287125 h 7544465"/>
              <a:gd name="connsiteX3781" fmla="*/ 4368138 w 9596204"/>
              <a:gd name="connsiteY3781" fmla="*/ 1286173 h 7544465"/>
              <a:gd name="connsiteX3782" fmla="*/ 4380499 w 9596204"/>
              <a:gd name="connsiteY3782" fmla="*/ 1286173 h 7544465"/>
              <a:gd name="connsiteX3783" fmla="*/ 4391912 w 9596204"/>
              <a:gd name="connsiteY3783" fmla="*/ 1289027 h 7544465"/>
              <a:gd name="connsiteX3784" fmla="*/ 4403329 w 9596204"/>
              <a:gd name="connsiteY3784" fmla="*/ 1291880 h 7544465"/>
              <a:gd name="connsiteX3785" fmla="*/ 4425201 w 9596204"/>
              <a:gd name="connsiteY3785" fmla="*/ 1302343 h 7544465"/>
              <a:gd name="connsiteX3786" fmla="*/ 4436615 w 9596204"/>
              <a:gd name="connsiteY3786" fmla="*/ 1307096 h 7544465"/>
              <a:gd name="connsiteX3787" fmla="*/ 4447073 w 9596204"/>
              <a:gd name="connsiteY3787" fmla="*/ 1309952 h 7544465"/>
              <a:gd name="connsiteX3788" fmla="*/ 4458486 w 9596204"/>
              <a:gd name="connsiteY3788" fmla="*/ 1311853 h 7544465"/>
              <a:gd name="connsiteX3789" fmla="*/ 4470852 w 9596204"/>
              <a:gd name="connsiteY3789" fmla="*/ 1310900 h 7544465"/>
              <a:gd name="connsiteX3790" fmla="*/ 4476557 w 9596204"/>
              <a:gd name="connsiteY3790" fmla="*/ 1310900 h 7544465"/>
              <a:gd name="connsiteX3791" fmla="*/ 4483215 w 9596204"/>
              <a:gd name="connsiteY3791" fmla="*/ 1308998 h 7544465"/>
              <a:gd name="connsiteX3792" fmla="*/ 4488920 w 9596204"/>
              <a:gd name="connsiteY3792" fmla="*/ 1307096 h 7544465"/>
              <a:gd name="connsiteX3793" fmla="*/ 4496528 w 9596204"/>
              <a:gd name="connsiteY3793" fmla="*/ 1302343 h 7544465"/>
              <a:gd name="connsiteX3794" fmla="*/ 4503187 w 9596204"/>
              <a:gd name="connsiteY3794" fmla="*/ 1297586 h 7544465"/>
              <a:gd name="connsiteX3795" fmla="*/ 4509843 w 9596204"/>
              <a:gd name="connsiteY3795" fmla="*/ 1292832 h 7544465"/>
              <a:gd name="connsiteX3796" fmla="*/ 4516500 w 9596204"/>
              <a:gd name="connsiteY3796" fmla="*/ 1286173 h 7544465"/>
              <a:gd name="connsiteX3797" fmla="*/ 4523160 w 9596204"/>
              <a:gd name="connsiteY3797" fmla="*/ 1278564 h 7544465"/>
              <a:gd name="connsiteX3798" fmla="*/ 4525061 w 9596204"/>
              <a:gd name="connsiteY3798" fmla="*/ 1291880 h 7544465"/>
              <a:gd name="connsiteX3799" fmla="*/ 4526960 w 9596204"/>
              <a:gd name="connsiteY3799" fmla="*/ 1304245 h 7544465"/>
              <a:gd name="connsiteX3800" fmla="*/ 4525058 w 9596204"/>
              <a:gd name="connsiteY3800" fmla="*/ 1315657 h 7544465"/>
              <a:gd name="connsiteX3801" fmla="*/ 4524110 w 9596204"/>
              <a:gd name="connsiteY3801" fmla="*/ 1326117 h 7544465"/>
              <a:gd name="connsiteX3802" fmla="*/ 4521255 w 9596204"/>
              <a:gd name="connsiteY3802" fmla="*/ 1334678 h 7544465"/>
              <a:gd name="connsiteX3803" fmla="*/ 4517452 w 9596204"/>
              <a:gd name="connsiteY3803" fmla="*/ 1341333 h 7544465"/>
              <a:gd name="connsiteX3804" fmla="*/ 4512697 w 9596204"/>
              <a:gd name="connsiteY3804" fmla="*/ 1349895 h 7544465"/>
              <a:gd name="connsiteX3805" fmla="*/ 4506989 w 9596204"/>
              <a:gd name="connsiteY3805" fmla="*/ 1355601 h 7544465"/>
              <a:gd name="connsiteX3806" fmla="*/ 4500332 w 9596204"/>
              <a:gd name="connsiteY3806" fmla="*/ 1361307 h 7544465"/>
              <a:gd name="connsiteX3807" fmla="*/ 4493677 w 9596204"/>
              <a:gd name="connsiteY3807" fmla="*/ 1365112 h 7544465"/>
              <a:gd name="connsiteX3808" fmla="*/ 4479408 w 9596204"/>
              <a:gd name="connsiteY3808" fmla="*/ 1373671 h 7544465"/>
              <a:gd name="connsiteX3809" fmla="*/ 4462293 w 9596204"/>
              <a:gd name="connsiteY3809" fmla="*/ 1380328 h 7544465"/>
              <a:gd name="connsiteX3810" fmla="*/ 4445172 w 9596204"/>
              <a:gd name="connsiteY3810" fmla="*/ 1386035 h 7544465"/>
              <a:gd name="connsiteX3811" fmla="*/ 4428054 w 9596204"/>
              <a:gd name="connsiteY3811" fmla="*/ 1391741 h 7544465"/>
              <a:gd name="connsiteX3812" fmla="*/ 4412840 w 9596204"/>
              <a:gd name="connsiteY3812" fmla="*/ 1398397 h 7544465"/>
              <a:gd name="connsiteX3813" fmla="*/ 4404279 w 9596204"/>
              <a:gd name="connsiteY3813" fmla="*/ 1403153 h 7544465"/>
              <a:gd name="connsiteX3814" fmla="*/ 4397619 w 9596204"/>
              <a:gd name="connsiteY3814" fmla="*/ 1406006 h 7544465"/>
              <a:gd name="connsiteX3815" fmla="*/ 4390964 w 9596204"/>
              <a:gd name="connsiteY3815" fmla="*/ 1411711 h 7544465"/>
              <a:gd name="connsiteX3816" fmla="*/ 4385257 w 9596204"/>
              <a:gd name="connsiteY3816" fmla="*/ 1417419 h 7544465"/>
              <a:gd name="connsiteX3817" fmla="*/ 4379549 w 9596204"/>
              <a:gd name="connsiteY3817" fmla="*/ 1423125 h 7544465"/>
              <a:gd name="connsiteX3818" fmla="*/ 4376695 w 9596204"/>
              <a:gd name="connsiteY3818" fmla="*/ 1429783 h 7544465"/>
              <a:gd name="connsiteX3819" fmla="*/ 4372894 w 9596204"/>
              <a:gd name="connsiteY3819" fmla="*/ 1437392 h 7544465"/>
              <a:gd name="connsiteX3820" fmla="*/ 4370989 w 9596204"/>
              <a:gd name="connsiteY3820" fmla="*/ 1446902 h 7544465"/>
              <a:gd name="connsiteX3821" fmla="*/ 4370038 w 9596204"/>
              <a:gd name="connsiteY3821" fmla="*/ 1457361 h 7544465"/>
              <a:gd name="connsiteX3822" fmla="*/ 4370039 w 9596204"/>
              <a:gd name="connsiteY3822" fmla="*/ 1467826 h 7544465"/>
              <a:gd name="connsiteX3823" fmla="*/ 4371940 w 9596204"/>
              <a:gd name="connsiteY3823" fmla="*/ 1482089 h 7544465"/>
              <a:gd name="connsiteX3824" fmla="*/ 4374794 w 9596204"/>
              <a:gd name="connsiteY3824" fmla="*/ 1495404 h 7544465"/>
              <a:gd name="connsiteX3825" fmla="*/ 4366235 w 9596204"/>
              <a:gd name="connsiteY3825" fmla="*/ 1500161 h 7544465"/>
              <a:gd name="connsiteX3826" fmla="*/ 4356725 w 9596204"/>
              <a:gd name="connsiteY3826" fmla="*/ 1503965 h 7544465"/>
              <a:gd name="connsiteX3827" fmla="*/ 4348165 w 9596204"/>
              <a:gd name="connsiteY3827" fmla="*/ 1507770 h 7544465"/>
              <a:gd name="connsiteX3828" fmla="*/ 4337705 w 9596204"/>
              <a:gd name="connsiteY3828" fmla="*/ 1509672 h 7544465"/>
              <a:gd name="connsiteX3829" fmla="*/ 4317730 w 9596204"/>
              <a:gd name="connsiteY3829" fmla="*/ 1514425 h 7544465"/>
              <a:gd name="connsiteX3830" fmla="*/ 4294909 w 9596204"/>
              <a:gd name="connsiteY3830" fmla="*/ 1517279 h 7544465"/>
              <a:gd name="connsiteX3831" fmla="*/ 4247352 w 9596204"/>
              <a:gd name="connsiteY3831" fmla="*/ 1520131 h 7544465"/>
              <a:gd name="connsiteX3832" fmla="*/ 4223577 w 9596204"/>
              <a:gd name="connsiteY3832" fmla="*/ 1521084 h 7544465"/>
              <a:gd name="connsiteX3833" fmla="*/ 4199801 w 9596204"/>
              <a:gd name="connsiteY3833" fmla="*/ 1523936 h 7544465"/>
              <a:gd name="connsiteX3834" fmla="*/ 4177929 w 9596204"/>
              <a:gd name="connsiteY3834" fmla="*/ 1526790 h 7544465"/>
              <a:gd name="connsiteX3835" fmla="*/ 4156052 w 9596204"/>
              <a:gd name="connsiteY3835" fmla="*/ 1532497 h 7544465"/>
              <a:gd name="connsiteX3836" fmla="*/ 4145593 w 9596204"/>
              <a:gd name="connsiteY3836" fmla="*/ 1536300 h 7544465"/>
              <a:gd name="connsiteX3837" fmla="*/ 4136082 w 9596204"/>
              <a:gd name="connsiteY3837" fmla="*/ 1540106 h 7544465"/>
              <a:gd name="connsiteX3838" fmla="*/ 4126572 w 9596204"/>
              <a:gd name="connsiteY3838" fmla="*/ 1545811 h 7544465"/>
              <a:gd name="connsiteX3839" fmla="*/ 4118011 w 9596204"/>
              <a:gd name="connsiteY3839" fmla="*/ 1551518 h 7544465"/>
              <a:gd name="connsiteX3840" fmla="*/ 4109452 w 9596204"/>
              <a:gd name="connsiteY3840" fmla="*/ 1558173 h 7544465"/>
              <a:gd name="connsiteX3841" fmla="*/ 4102792 w 9596204"/>
              <a:gd name="connsiteY3841" fmla="*/ 1565782 h 7544465"/>
              <a:gd name="connsiteX3842" fmla="*/ 4096139 w 9596204"/>
              <a:gd name="connsiteY3842" fmla="*/ 1574343 h 7544465"/>
              <a:gd name="connsiteX3843" fmla="*/ 4090430 w 9596204"/>
              <a:gd name="connsiteY3843" fmla="*/ 1584803 h 7544465"/>
              <a:gd name="connsiteX3844" fmla="*/ 4085674 w 9596204"/>
              <a:gd name="connsiteY3844" fmla="*/ 1594314 h 7544465"/>
              <a:gd name="connsiteX3845" fmla="*/ 4081869 w 9596204"/>
              <a:gd name="connsiteY3845" fmla="*/ 1607628 h 7544465"/>
              <a:gd name="connsiteX3846" fmla="*/ 4078067 w 9596204"/>
              <a:gd name="connsiteY3846" fmla="*/ 1620943 h 7544465"/>
              <a:gd name="connsiteX3847" fmla="*/ 4077117 w 9596204"/>
              <a:gd name="connsiteY3847" fmla="*/ 1635210 h 7544465"/>
              <a:gd name="connsiteX3848" fmla="*/ 4081869 w 9596204"/>
              <a:gd name="connsiteY3848" fmla="*/ 1647572 h 7544465"/>
              <a:gd name="connsiteX3849" fmla="*/ 4087577 w 9596204"/>
              <a:gd name="connsiteY3849" fmla="*/ 1658035 h 7544465"/>
              <a:gd name="connsiteX3850" fmla="*/ 4093286 w 9596204"/>
              <a:gd name="connsiteY3850" fmla="*/ 1665644 h 7544465"/>
              <a:gd name="connsiteX3851" fmla="*/ 4098039 w 9596204"/>
              <a:gd name="connsiteY3851" fmla="*/ 1672299 h 7544465"/>
              <a:gd name="connsiteX3852" fmla="*/ 4103746 w 9596204"/>
              <a:gd name="connsiteY3852" fmla="*/ 1677056 h 7544465"/>
              <a:gd name="connsiteX3853" fmla="*/ 4111354 w 9596204"/>
              <a:gd name="connsiteY3853" fmla="*/ 1680860 h 7544465"/>
              <a:gd name="connsiteX3854" fmla="*/ 4118010 w 9596204"/>
              <a:gd name="connsiteY3854" fmla="*/ 1681810 h 7544465"/>
              <a:gd name="connsiteX3855" fmla="*/ 4125620 w 9596204"/>
              <a:gd name="connsiteY3855" fmla="*/ 1682763 h 7544465"/>
              <a:gd name="connsiteX3856" fmla="*/ 4132276 w 9596204"/>
              <a:gd name="connsiteY3856" fmla="*/ 1682761 h 7544465"/>
              <a:gd name="connsiteX3857" fmla="*/ 4138934 w 9596204"/>
              <a:gd name="connsiteY3857" fmla="*/ 1681810 h 7544465"/>
              <a:gd name="connsiteX3858" fmla="*/ 4147494 w 9596204"/>
              <a:gd name="connsiteY3858" fmla="*/ 1679908 h 7544465"/>
              <a:gd name="connsiteX3859" fmla="*/ 4155104 w 9596204"/>
              <a:gd name="connsiteY3859" fmla="*/ 1676105 h 7544465"/>
              <a:gd name="connsiteX3860" fmla="*/ 4169367 w 9596204"/>
              <a:gd name="connsiteY3860" fmla="*/ 1668495 h 7544465"/>
              <a:gd name="connsiteX3861" fmla="*/ 4184587 w 9596204"/>
              <a:gd name="connsiteY3861" fmla="*/ 1658985 h 7544465"/>
              <a:gd name="connsiteX3862" fmla="*/ 4212165 w 9596204"/>
              <a:gd name="connsiteY3862" fmla="*/ 1640917 h 7544465"/>
              <a:gd name="connsiteX3863" fmla="*/ 4223578 w 9596204"/>
              <a:gd name="connsiteY3863" fmla="*/ 1634258 h 7544465"/>
              <a:gd name="connsiteX3864" fmla="*/ 4234989 w 9596204"/>
              <a:gd name="connsiteY3864" fmla="*/ 1630453 h 7544465"/>
              <a:gd name="connsiteX3865" fmla="*/ 4239745 w 9596204"/>
              <a:gd name="connsiteY3865" fmla="*/ 1629503 h 7544465"/>
              <a:gd name="connsiteX3866" fmla="*/ 4244502 w 9596204"/>
              <a:gd name="connsiteY3866" fmla="*/ 1629503 h 7544465"/>
              <a:gd name="connsiteX3867" fmla="*/ 4248305 w 9596204"/>
              <a:gd name="connsiteY3867" fmla="*/ 1632356 h 7544465"/>
              <a:gd name="connsiteX3868" fmla="*/ 4251159 w 9596204"/>
              <a:gd name="connsiteY3868" fmla="*/ 1634258 h 7544465"/>
              <a:gd name="connsiteX3869" fmla="*/ 4254011 w 9596204"/>
              <a:gd name="connsiteY3869" fmla="*/ 1639014 h 7544465"/>
              <a:gd name="connsiteX3870" fmla="*/ 4256863 w 9596204"/>
              <a:gd name="connsiteY3870" fmla="*/ 1645670 h 7544465"/>
              <a:gd name="connsiteX3871" fmla="*/ 4257815 w 9596204"/>
              <a:gd name="connsiteY3871" fmla="*/ 1652328 h 7544465"/>
              <a:gd name="connsiteX3872" fmla="*/ 4258765 w 9596204"/>
              <a:gd name="connsiteY3872" fmla="*/ 1662790 h 7544465"/>
              <a:gd name="connsiteX3873" fmla="*/ 4272080 w 9596204"/>
              <a:gd name="connsiteY3873" fmla="*/ 1652328 h 7544465"/>
              <a:gd name="connsiteX3874" fmla="*/ 4287296 w 9596204"/>
              <a:gd name="connsiteY3874" fmla="*/ 1643767 h 7544465"/>
              <a:gd name="connsiteX3875" fmla="*/ 4298711 w 9596204"/>
              <a:gd name="connsiteY3875" fmla="*/ 1628551 h 7544465"/>
              <a:gd name="connsiteX3876" fmla="*/ 4310121 w 9596204"/>
              <a:gd name="connsiteY3876" fmla="*/ 1616189 h 7544465"/>
              <a:gd name="connsiteX3877" fmla="*/ 4322488 w 9596204"/>
              <a:gd name="connsiteY3877" fmla="*/ 1604777 h 7544465"/>
              <a:gd name="connsiteX3878" fmla="*/ 4334852 w 9596204"/>
              <a:gd name="connsiteY3878" fmla="*/ 1594313 h 7544465"/>
              <a:gd name="connsiteX3879" fmla="*/ 4359576 w 9596204"/>
              <a:gd name="connsiteY3879" fmla="*/ 1576245 h 7544465"/>
              <a:gd name="connsiteX3880" fmla="*/ 4384307 w 9596204"/>
              <a:gd name="connsiteY3880" fmla="*/ 1560076 h 7544465"/>
              <a:gd name="connsiteX3881" fmla="*/ 4395716 w 9596204"/>
              <a:gd name="connsiteY3881" fmla="*/ 1550564 h 7544465"/>
              <a:gd name="connsiteX3882" fmla="*/ 4406179 w 9596204"/>
              <a:gd name="connsiteY3882" fmla="*/ 1540105 h 7544465"/>
              <a:gd name="connsiteX3883" fmla="*/ 4415690 w 9596204"/>
              <a:gd name="connsiteY3883" fmla="*/ 1530595 h 7544465"/>
              <a:gd name="connsiteX3884" fmla="*/ 4425201 w 9596204"/>
              <a:gd name="connsiteY3884" fmla="*/ 1518229 h 7544465"/>
              <a:gd name="connsiteX3885" fmla="*/ 4433763 w 9596204"/>
              <a:gd name="connsiteY3885" fmla="*/ 1503965 h 7544465"/>
              <a:gd name="connsiteX3886" fmla="*/ 4440418 w 9596204"/>
              <a:gd name="connsiteY3886" fmla="*/ 1488749 h 7544465"/>
              <a:gd name="connsiteX3887" fmla="*/ 4446125 w 9596204"/>
              <a:gd name="connsiteY3887" fmla="*/ 1470677 h 7544465"/>
              <a:gd name="connsiteX3888" fmla="*/ 4450877 w 9596204"/>
              <a:gd name="connsiteY3888" fmla="*/ 1449754 h 7544465"/>
              <a:gd name="connsiteX3889" fmla="*/ 4472753 w 9596204"/>
              <a:gd name="connsiteY3889" fmla="*/ 1443098 h 7544465"/>
              <a:gd name="connsiteX3890" fmla="*/ 4493677 w 9596204"/>
              <a:gd name="connsiteY3890" fmla="*/ 1436440 h 7544465"/>
              <a:gd name="connsiteX3891" fmla="*/ 4515548 w 9596204"/>
              <a:gd name="connsiteY3891" fmla="*/ 1430733 h 7544465"/>
              <a:gd name="connsiteX3892" fmla="*/ 4525058 w 9596204"/>
              <a:gd name="connsiteY3892" fmla="*/ 1429783 h 7544465"/>
              <a:gd name="connsiteX3893" fmla="*/ 4535521 w 9596204"/>
              <a:gd name="connsiteY3893" fmla="*/ 1428831 h 7544465"/>
              <a:gd name="connsiteX3894" fmla="*/ 4545982 w 9596204"/>
              <a:gd name="connsiteY3894" fmla="*/ 1429783 h 7544465"/>
              <a:gd name="connsiteX3895" fmla="*/ 4556445 w 9596204"/>
              <a:gd name="connsiteY3895" fmla="*/ 1431685 h 7544465"/>
              <a:gd name="connsiteX3896" fmla="*/ 4565003 w 9596204"/>
              <a:gd name="connsiteY3896" fmla="*/ 1435489 h 7544465"/>
              <a:gd name="connsiteX3897" fmla="*/ 4574514 w 9596204"/>
              <a:gd name="connsiteY3897" fmla="*/ 1441196 h 7544465"/>
              <a:gd name="connsiteX3898" fmla="*/ 4583075 w 9596204"/>
              <a:gd name="connsiteY3898" fmla="*/ 1448805 h 7544465"/>
              <a:gd name="connsiteX3899" fmla="*/ 4592585 w 9596204"/>
              <a:gd name="connsiteY3899" fmla="*/ 1459265 h 7544465"/>
              <a:gd name="connsiteX3900" fmla="*/ 4601144 w 9596204"/>
              <a:gd name="connsiteY3900" fmla="*/ 1471629 h 7544465"/>
              <a:gd name="connsiteX3901" fmla="*/ 4608751 w 9596204"/>
              <a:gd name="connsiteY3901" fmla="*/ 1487795 h 7544465"/>
              <a:gd name="connsiteX3902" fmla="*/ 4617312 w 9596204"/>
              <a:gd name="connsiteY3902" fmla="*/ 1466873 h 7544465"/>
              <a:gd name="connsiteX3903" fmla="*/ 4626823 w 9596204"/>
              <a:gd name="connsiteY3903" fmla="*/ 1447852 h 7544465"/>
              <a:gd name="connsiteX3904" fmla="*/ 4641086 w 9596204"/>
              <a:gd name="connsiteY3904" fmla="*/ 1429783 h 7544465"/>
              <a:gd name="connsiteX3905" fmla="*/ 4655355 w 9596204"/>
              <a:gd name="connsiteY3905" fmla="*/ 1412664 h 7544465"/>
              <a:gd name="connsiteX3906" fmla="*/ 4672474 w 9596204"/>
              <a:gd name="connsiteY3906" fmla="*/ 1397448 h 7544465"/>
              <a:gd name="connsiteX3907" fmla="*/ 4690542 w 9596204"/>
              <a:gd name="connsiteY3907" fmla="*/ 1382230 h 7544465"/>
              <a:gd name="connsiteX3908" fmla="*/ 4710515 w 9596204"/>
              <a:gd name="connsiteY3908" fmla="*/ 1367964 h 7544465"/>
              <a:gd name="connsiteX3909" fmla="*/ 4732390 w 9596204"/>
              <a:gd name="connsiteY3909" fmla="*/ 1353700 h 7544465"/>
              <a:gd name="connsiteX3910" fmla="*/ 4756164 w 9596204"/>
              <a:gd name="connsiteY3910" fmla="*/ 1341334 h 7544465"/>
              <a:gd name="connsiteX3911" fmla="*/ 4779941 w 9596204"/>
              <a:gd name="connsiteY3911" fmla="*/ 1328972 h 7544465"/>
              <a:gd name="connsiteX3912" fmla="*/ 4804668 w 9596204"/>
              <a:gd name="connsiteY3912" fmla="*/ 1317559 h 7544465"/>
              <a:gd name="connsiteX3913" fmla="*/ 4831300 w 9596204"/>
              <a:gd name="connsiteY3913" fmla="*/ 1308049 h 7544465"/>
              <a:gd name="connsiteX3914" fmla="*/ 4858878 w 9596204"/>
              <a:gd name="connsiteY3914" fmla="*/ 1297585 h 7544465"/>
              <a:gd name="connsiteX3915" fmla="*/ 4885508 w 9596204"/>
              <a:gd name="connsiteY3915" fmla="*/ 1287125 h 7544465"/>
              <a:gd name="connsiteX3916" fmla="*/ 4943521 w 9596204"/>
              <a:gd name="connsiteY3916" fmla="*/ 1269054 h 7544465"/>
              <a:gd name="connsiteX3917" fmla="*/ 5029115 w 9596204"/>
              <a:gd name="connsiteY3917" fmla="*/ 1200579 h 7544465"/>
              <a:gd name="connsiteX3918" fmla="*/ 5117564 w 9596204"/>
              <a:gd name="connsiteY3918" fmla="*/ 1133056 h 7544465"/>
              <a:gd name="connsiteX3919" fmla="*/ 5161313 w 9596204"/>
              <a:gd name="connsiteY3919" fmla="*/ 1098818 h 7544465"/>
              <a:gd name="connsiteX3920" fmla="*/ 5207913 w 9596204"/>
              <a:gd name="connsiteY3920" fmla="*/ 1064581 h 7544465"/>
              <a:gd name="connsiteX3921" fmla="*/ 5254516 w 9596204"/>
              <a:gd name="connsiteY3921" fmla="*/ 1033195 h 7544465"/>
              <a:gd name="connsiteX3922" fmla="*/ 5301118 w 9596204"/>
              <a:gd name="connsiteY3922" fmla="*/ 1001811 h 7544465"/>
              <a:gd name="connsiteX3923" fmla="*/ 5405731 w 9596204"/>
              <a:gd name="connsiteY3923" fmla="*/ 936187 h 7544465"/>
              <a:gd name="connsiteX3924" fmla="*/ 5510346 w 9596204"/>
              <a:gd name="connsiteY3924" fmla="*/ 871515 h 7544465"/>
              <a:gd name="connsiteX3925" fmla="*/ 5531269 w 9596204"/>
              <a:gd name="connsiteY3925" fmla="*/ 852495 h 7544465"/>
              <a:gd name="connsiteX3926" fmla="*/ 5552195 w 9596204"/>
              <a:gd name="connsiteY3926" fmla="*/ 835376 h 7544465"/>
              <a:gd name="connsiteX3927" fmla="*/ 5563605 w 9596204"/>
              <a:gd name="connsiteY3927" fmla="*/ 826818 h 7544465"/>
              <a:gd name="connsiteX3928" fmla="*/ 5576919 w 9596204"/>
              <a:gd name="connsiteY3928" fmla="*/ 818257 h 7544465"/>
              <a:gd name="connsiteX3929" fmla="*/ 5591187 w 9596204"/>
              <a:gd name="connsiteY3929" fmla="*/ 811602 h 7544465"/>
              <a:gd name="connsiteX3930" fmla="*/ 5604501 w 9596204"/>
              <a:gd name="connsiteY3930" fmla="*/ 804943 h 7544465"/>
              <a:gd name="connsiteX3931" fmla="*/ 5605450 w 9596204"/>
              <a:gd name="connsiteY3931" fmla="*/ 808746 h 7544465"/>
              <a:gd name="connsiteX3932" fmla="*/ 5606403 w 9596204"/>
              <a:gd name="connsiteY3932" fmla="*/ 812550 h 7544465"/>
              <a:gd name="connsiteX3933" fmla="*/ 5697704 w 9596204"/>
              <a:gd name="connsiteY3933" fmla="*/ 757389 h 7544465"/>
              <a:gd name="connsiteX3934" fmla="*/ 5690095 w 9596204"/>
              <a:gd name="connsiteY3934" fmla="*/ 754538 h 7544465"/>
              <a:gd name="connsiteX3935" fmla="*/ 5682488 w 9596204"/>
              <a:gd name="connsiteY3935" fmla="*/ 748831 h 7544465"/>
              <a:gd name="connsiteX3936" fmla="*/ 5673926 w 9596204"/>
              <a:gd name="connsiteY3936" fmla="*/ 742174 h 7544465"/>
              <a:gd name="connsiteX3937" fmla="*/ 5667271 w 9596204"/>
              <a:gd name="connsiteY3937" fmla="*/ 733615 h 7544465"/>
              <a:gd name="connsiteX3938" fmla="*/ 5660611 w 9596204"/>
              <a:gd name="connsiteY3938" fmla="*/ 725054 h 7544465"/>
              <a:gd name="connsiteX3939" fmla="*/ 5653956 w 9596204"/>
              <a:gd name="connsiteY3939" fmla="*/ 714594 h 7544465"/>
              <a:gd name="connsiteX3940" fmla="*/ 5640642 w 9596204"/>
              <a:gd name="connsiteY3940" fmla="*/ 692719 h 7544465"/>
              <a:gd name="connsiteX3941" fmla="*/ 5615914 w 9596204"/>
              <a:gd name="connsiteY3941" fmla="*/ 648971 h 7544465"/>
              <a:gd name="connsiteX3942" fmla="*/ 5603550 w 9596204"/>
              <a:gd name="connsiteY3942" fmla="*/ 629000 h 7544465"/>
              <a:gd name="connsiteX3943" fmla="*/ 5596893 w 9596204"/>
              <a:gd name="connsiteY3943" fmla="*/ 619489 h 7544465"/>
              <a:gd name="connsiteX3944" fmla="*/ 5588332 w 9596204"/>
              <a:gd name="connsiteY3944" fmla="*/ 611880 h 7544465"/>
              <a:gd name="connsiteX3945" fmla="*/ 5607353 w 9596204"/>
              <a:gd name="connsiteY3945" fmla="*/ 602370 h 7544465"/>
              <a:gd name="connsiteX3946" fmla="*/ 5625427 w 9596204"/>
              <a:gd name="connsiteY3946" fmla="*/ 596664 h 7544465"/>
              <a:gd name="connsiteX3947" fmla="*/ 5641592 w 9596204"/>
              <a:gd name="connsiteY3947" fmla="*/ 593810 h 7544465"/>
              <a:gd name="connsiteX3948" fmla="*/ 5654905 w 9596204"/>
              <a:gd name="connsiteY3948" fmla="*/ 593810 h 7544465"/>
              <a:gd name="connsiteX3949" fmla="*/ 5669174 w 9596204"/>
              <a:gd name="connsiteY3949" fmla="*/ 596664 h 7544465"/>
              <a:gd name="connsiteX3950" fmla="*/ 5679635 w 9596204"/>
              <a:gd name="connsiteY3950" fmla="*/ 601417 h 7544465"/>
              <a:gd name="connsiteX3951" fmla="*/ 5690096 w 9596204"/>
              <a:gd name="connsiteY3951" fmla="*/ 608077 h 7544465"/>
              <a:gd name="connsiteX3952" fmla="*/ 5699606 w 9596204"/>
              <a:gd name="connsiteY3952" fmla="*/ 617587 h 7544465"/>
              <a:gd name="connsiteX3953" fmla="*/ 5707218 w 9596204"/>
              <a:gd name="connsiteY3953" fmla="*/ 629000 h 7544465"/>
              <a:gd name="connsiteX3954" fmla="*/ 5713870 w 9596204"/>
              <a:gd name="connsiteY3954" fmla="*/ 640412 h 7544465"/>
              <a:gd name="connsiteX3955" fmla="*/ 5719578 w 9596204"/>
              <a:gd name="connsiteY3955" fmla="*/ 653728 h 7544465"/>
              <a:gd name="connsiteX3956" fmla="*/ 5724335 w 9596204"/>
              <a:gd name="connsiteY3956" fmla="*/ 667992 h 7544465"/>
              <a:gd name="connsiteX3957" fmla="*/ 5728137 w 9596204"/>
              <a:gd name="connsiteY3957" fmla="*/ 684160 h 7544465"/>
              <a:gd name="connsiteX3958" fmla="*/ 5731942 w 9596204"/>
              <a:gd name="connsiteY3958" fmla="*/ 700327 h 7544465"/>
              <a:gd name="connsiteX3959" fmla="*/ 5737650 w 9596204"/>
              <a:gd name="connsiteY3959" fmla="*/ 732663 h 7544465"/>
              <a:gd name="connsiteX3960" fmla="*/ 5793759 w 9596204"/>
              <a:gd name="connsiteY3960" fmla="*/ 698425 h 7544465"/>
              <a:gd name="connsiteX3961" fmla="*/ 5802319 w 9596204"/>
              <a:gd name="connsiteY3961" fmla="*/ 694620 h 7544465"/>
              <a:gd name="connsiteX3962" fmla="*/ 5810877 w 9596204"/>
              <a:gd name="connsiteY3962" fmla="*/ 690817 h 7544465"/>
              <a:gd name="connsiteX3963" fmla="*/ 5820386 w 9596204"/>
              <a:gd name="connsiteY3963" fmla="*/ 687965 h 7544465"/>
              <a:gd name="connsiteX3964" fmla="*/ 5829902 w 9596204"/>
              <a:gd name="connsiteY3964" fmla="*/ 685110 h 7544465"/>
              <a:gd name="connsiteX3965" fmla="*/ 5851774 w 9596204"/>
              <a:gd name="connsiteY3965" fmla="*/ 682258 h 7544465"/>
              <a:gd name="connsiteX3966" fmla="*/ 5873646 w 9596204"/>
              <a:gd name="connsiteY3966" fmla="*/ 679404 h 7544465"/>
              <a:gd name="connsiteX3967" fmla="*/ 5894569 w 9596204"/>
              <a:gd name="connsiteY3967" fmla="*/ 678455 h 7544465"/>
              <a:gd name="connsiteX3968" fmla="*/ 5914543 w 9596204"/>
              <a:gd name="connsiteY3968" fmla="*/ 674650 h 7544465"/>
              <a:gd name="connsiteX3969" fmla="*/ 5935467 w 9596204"/>
              <a:gd name="connsiteY3969" fmla="*/ 670846 h 7544465"/>
              <a:gd name="connsiteX3970" fmla="*/ 5944024 w 9596204"/>
              <a:gd name="connsiteY3970" fmla="*/ 667992 h 7544465"/>
              <a:gd name="connsiteX3971" fmla="*/ 5952585 w 9596204"/>
              <a:gd name="connsiteY3971" fmla="*/ 665140 h 7544465"/>
              <a:gd name="connsiteX3972" fmla="*/ 5945926 w 9596204"/>
              <a:gd name="connsiteY3972" fmla="*/ 658480 h 7544465"/>
              <a:gd name="connsiteX3973" fmla="*/ 5938318 w 9596204"/>
              <a:gd name="connsiteY3973" fmla="*/ 652774 h 7544465"/>
              <a:gd name="connsiteX3974" fmla="*/ 5931662 w 9596204"/>
              <a:gd name="connsiteY3974" fmla="*/ 648021 h 7544465"/>
              <a:gd name="connsiteX3975" fmla="*/ 5924052 w 9596204"/>
              <a:gd name="connsiteY3975" fmla="*/ 643264 h 7544465"/>
              <a:gd name="connsiteX3976" fmla="*/ 5917395 w 9596204"/>
              <a:gd name="connsiteY3976" fmla="*/ 640412 h 7544465"/>
              <a:gd name="connsiteX3977" fmla="*/ 5909786 w 9596204"/>
              <a:gd name="connsiteY3977" fmla="*/ 636608 h 7544465"/>
              <a:gd name="connsiteX3978" fmla="*/ 5893620 w 9596204"/>
              <a:gd name="connsiteY3978" fmla="*/ 632803 h 7544465"/>
              <a:gd name="connsiteX3979" fmla="*/ 5876501 w 9596204"/>
              <a:gd name="connsiteY3979" fmla="*/ 631851 h 7544465"/>
              <a:gd name="connsiteX3980" fmla="*/ 5858430 w 9596204"/>
              <a:gd name="connsiteY3980" fmla="*/ 631851 h 7544465"/>
              <a:gd name="connsiteX3981" fmla="*/ 5840361 w 9596204"/>
              <a:gd name="connsiteY3981" fmla="*/ 635656 h 7544465"/>
              <a:gd name="connsiteX3982" fmla="*/ 5822293 w 9596204"/>
              <a:gd name="connsiteY3982" fmla="*/ 640412 h 7544465"/>
              <a:gd name="connsiteX3983" fmla="*/ 5826094 w 9596204"/>
              <a:gd name="connsiteY3983" fmla="*/ 631851 h 7544465"/>
              <a:gd name="connsiteX3984" fmla="*/ 5828948 w 9596204"/>
              <a:gd name="connsiteY3984" fmla="*/ 625196 h 7544465"/>
              <a:gd name="connsiteX3985" fmla="*/ 5837506 w 9596204"/>
              <a:gd name="connsiteY3985" fmla="*/ 611880 h 7544465"/>
              <a:gd name="connsiteX3986" fmla="*/ 5847969 w 9596204"/>
              <a:gd name="connsiteY3986" fmla="*/ 599516 h 7544465"/>
              <a:gd name="connsiteX3987" fmla="*/ 5860330 w 9596204"/>
              <a:gd name="connsiteY3987" fmla="*/ 588103 h 7544465"/>
              <a:gd name="connsiteX3988" fmla="*/ 5873645 w 9596204"/>
              <a:gd name="connsiteY3988" fmla="*/ 577643 h 7544465"/>
              <a:gd name="connsiteX3989" fmla="*/ 5887916 w 9596204"/>
              <a:gd name="connsiteY3989" fmla="*/ 569082 h 7544465"/>
              <a:gd name="connsiteX3990" fmla="*/ 5917395 w 9596204"/>
              <a:gd name="connsiteY3990" fmla="*/ 550061 h 7544465"/>
              <a:gd name="connsiteX3991" fmla="*/ 5946879 w 9596204"/>
              <a:gd name="connsiteY3991" fmla="*/ 531993 h 7544465"/>
              <a:gd name="connsiteX3992" fmla="*/ 5960194 w 9596204"/>
              <a:gd name="connsiteY3992" fmla="*/ 521530 h 7544465"/>
              <a:gd name="connsiteX3993" fmla="*/ 5972555 w 9596204"/>
              <a:gd name="connsiteY3993" fmla="*/ 511070 h 7544465"/>
              <a:gd name="connsiteX3994" fmla="*/ 5983969 w 9596204"/>
              <a:gd name="connsiteY3994" fmla="*/ 498704 h 7544465"/>
              <a:gd name="connsiteX3995" fmla="*/ 5992532 w 9596204"/>
              <a:gd name="connsiteY3995" fmla="*/ 486342 h 7544465"/>
              <a:gd name="connsiteX3996" fmla="*/ 5996332 w 9596204"/>
              <a:gd name="connsiteY3996" fmla="*/ 479683 h 7544465"/>
              <a:gd name="connsiteX3997" fmla="*/ 6000141 w 9596204"/>
              <a:gd name="connsiteY3997" fmla="*/ 473028 h 7544465"/>
              <a:gd name="connsiteX3998" fmla="*/ 6002989 w 9596204"/>
              <a:gd name="connsiteY3998" fmla="*/ 464467 h 7544465"/>
              <a:gd name="connsiteX3999" fmla="*/ 6005843 w 9596204"/>
              <a:gd name="connsiteY3999" fmla="*/ 456858 h 7544465"/>
              <a:gd name="connsiteX4000" fmla="*/ 6018205 w 9596204"/>
              <a:gd name="connsiteY4000" fmla="*/ 454007 h 7544465"/>
              <a:gd name="connsiteX4001" fmla="*/ 6030571 w 9596204"/>
              <a:gd name="connsiteY4001" fmla="*/ 451152 h 7544465"/>
              <a:gd name="connsiteX4002" fmla="*/ 6042934 w 9596204"/>
              <a:gd name="connsiteY4002" fmla="*/ 450203 h 7544465"/>
              <a:gd name="connsiteX4003" fmla="*/ 6054350 w 9596204"/>
              <a:gd name="connsiteY4003" fmla="*/ 449249 h 7544465"/>
              <a:gd name="connsiteX4004" fmla="*/ 6066711 w 9596204"/>
              <a:gd name="connsiteY4004" fmla="*/ 449249 h 7544465"/>
              <a:gd name="connsiteX4005" fmla="*/ 6078123 w 9596204"/>
              <a:gd name="connsiteY4005" fmla="*/ 450203 h 7544465"/>
              <a:gd name="connsiteX4006" fmla="*/ 6099046 w 9596204"/>
              <a:gd name="connsiteY4006" fmla="*/ 452105 h 7544465"/>
              <a:gd name="connsiteX4007" fmla="*/ 6120920 w 9596204"/>
              <a:gd name="connsiteY4007" fmla="*/ 457811 h 7544465"/>
              <a:gd name="connsiteX4008" fmla="*/ 6141843 w 9596204"/>
              <a:gd name="connsiteY4008" fmla="*/ 463517 h 7544465"/>
              <a:gd name="connsiteX4009" fmla="*/ 6182737 w 9596204"/>
              <a:gd name="connsiteY4009" fmla="*/ 479683 h 7544465"/>
              <a:gd name="connsiteX4010" fmla="*/ 6194150 w 9596204"/>
              <a:gd name="connsiteY4010" fmla="*/ 473977 h 7544465"/>
              <a:gd name="connsiteX4011" fmla="*/ 6205563 w 9596204"/>
              <a:gd name="connsiteY4011" fmla="*/ 468270 h 7544465"/>
              <a:gd name="connsiteX4012" fmla="*/ 6216977 w 9596204"/>
              <a:gd name="connsiteY4012" fmla="*/ 464467 h 7544465"/>
              <a:gd name="connsiteX4013" fmla="*/ 6228390 w 9596204"/>
              <a:gd name="connsiteY4013" fmla="*/ 461615 h 7544465"/>
              <a:gd name="connsiteX4014" fmla="*/ 6233144 w 9596204"/>
              <a:gd name="connsiteY4014" fmla="*/ 460663 h 7544465"/>
              <a:gd name="connsiteX4015" fmla="*/ 6237900 w 9596204"/>
              <a:gd name="connsiteY4015" fmla="*/ 457811 h 7544465"/>
              <a:gd name="connsiteX4016" fmla="*/ 6248361 w 9596204"/>
              <a:gd name="connsiteY4016" fmla="*/ 451152 h 7544465"/>
              <a:gd name="connsiteX4017" fmla="*/ 6256920 w 9596204"/>
              <a:gd name="connsiteY4017" fmla="*/ 442594 h 7544465"/>
              <a:gd name="connsiteX4018" fmla="*/ 6267381 w 9596204"/>
              <a:gd name="connsiteY4018" fmla="*/ 432131 h 7544465"/>
              <a:gd name="connsiteX4019" fmla="*/ 6277847 w 9596204"/>
              <a:gd name="connsiteY4019" fmla="*/ 418815 h 7544465"/>
              <a:gd name="connsiteX4020" fmla="*/ 6289257 w 9596204"/>
              <a:gd name="connsiteY4020" fmla="*/ 403599 h 7544465"/>
              <a:gd name="connsiteX4021" fmla="*/ 6311129 w 9596204"/>
              <a:gd name="connsiteY4021" fmla="*/ 372216 h 7544465"/>
              <a:gd name="connsiteX4022" fmla="*/ 6337759 w 9596204"/>
              <a:gd name="connsiteY4022" fmla="*/ 337978 h 7544465"/>
              <a:gd name="connsiteX4023" fmla="*/ 6351074 w 9596204"/>
              <a:gd name="connsiteY4023" fmla="*/ 321809 h 7544465"/>
              <a:gd name="connsiteX4024" fmla="*/ 6365341 w 9596204"/>
              <a:gd name="connsiteY4024" fmla="*/ 305643 h 7544465"/>
              <a:gd name="connsiteX4025" fmla="*/ 6381508 w 9596204"/>
              <a:gd name="connsiteY4025" fmla="*/ 291375 h 7544465"/>
              <a:gd name="connsiteX4026" fmla="*/ 6398626 w 9596204"/>
              <a:gd name="connsiteY4026" fmla="*/ 278061 h 7544465"/>
              <a:gd name="connsiteX4027" fmla="*/ 6416697 w 9596204"/>
              <a:gd name="connsiteY4027" fmla="*/ 267601 h 7544465"/>
              <a:gd name="connsiteX4028" fmla="*/ 6425255 w 9596204"/>
              <a:gd name="connsiteY4028" fmla="*/ 261895 h 7544465"/>
              <a:gd name="connsiteX4029" fmla="*/ 6435719 w 9596204"/>
              <a:gd name="connsiteY4029" fmla="*/ 258090 h 7544465"/>
              <a:gd name="connsiteX4030" fmla="*/ 6454738 w 9596204"/>
              <a:gd name="connsiteY4030" fmla="*/ 250483 h 7544465"/>
              <a:gd name="connsiteX4031" fmla="*/ 6475661 w 9596204"/>
              <a:gd name="connsiteY4031" fmla="*/ 244776 h 7544465"/>
              <a:gd name="connsiteX4032" fmla="*/ 6494685 w 9596204"/>
              <a:gd name="connsiteY4032" fmla="*/ 239069 h 7544465"/>
              <a:gd name="connsiteX4033" fmla="*/ 6514653 w 9596204"/>
              <a:gd name="connsiteY4033" fmla="*/ 233363 h 7544465"/>
              <a:gd name="connsiteX4034" fmla="*/ 6535576 w 9596204"/>
              <a:gd name="connsiteY4034" fmla="*/ 229559 h 7544465"/>
              <a:gd name="connsiteX4035" fmla="*/ 6555550 w 9596204"/>
              <a:gd name="connsiteY4035" fmla="*/ 226704 h 7544465"/>
              <a:gd name="connsiteX4036" fmla="*/ 6596443 w 9596204"/>
              <a:gd name="connsiteY4036" fmla="*/ 220998 h 7544465"/>
              <a:gd name="connsiteX4037" fmla="*/ 6608808 w 9596204"/>
              <a:gd name="connsiteY4037" fmla="*/ 208636 h 7544465"/>
              <a:gd name="connsiteX4038" fmla="*/ 6622127 w 9596204"/>
              <a:gd name="connsiteY4038" fmla="*/ 198172 h 7544465"/>
              <a:gd name="connsiteX4039" fmla="*/ 6635438 w 9596204"/>
              <a:gd name="connsiteY4039" fmla="*/ 190565 h 7544465"/>
              <a:gd name="connsiteX4040" fmla="*/ 6649703 w 9596204"/>
              <a:gd name="connsiteY4040" fmla="*/ 183908 h 7544465"/>
              <a:gd name="connsiteX4041" fmla="*/ 6663018 w 9596204"/>
              <a:gd name="connsiteY4041" fmla="*/ 179151 h 7544465"/>
              <a:gd name="connsiteX4042" fmla="*/ 6676332 w 9596204"/>
              <a:gd name="connsiteY4042" fmla="*/ 177250 h 7544465"/>
              <a:gd name="connsiteX4043" fmla="*/ 6689647 w 9596204"/>
              <a:gd name="connsiteY4043" fmla="*/ 174399 h 7544465"/>
              <a:gd name="connsiteX4044" fmla="*/ 6703913 w 9596204"/>
              <a:gd name="connsiteY4044" fmla="*/ 175347 h 7544465"/>
              <a:gd name="connsiteX4045" fmla="*/ 6718178 w 9596204"/>
              <a:gd name="connsiteY4045" fmla="*/ 177250 h 7544465"/>
              <a:gd name="connsiteX4046" fmla="*/ 6731492 w 9596204"/>
              <a:gd name="connsiteY4046" fmla="*/ 179151 h 7544465"/>
              <a:gd name="connsiteX4047" fmla="*/ 6746709 w 9596204"/>
              <a:gd name="connsiteY4047" fmla="*/ 182006 h 7544465"/>
              <a:gd name="connsiteX4048" fmla="*/ 6760025 w 9596204"/>
              <a:gd name="connsiteY4048" fmla="*/ 186760 h 7544465"/>
              <a:gd name="connsiteX4049" fmla="*/ 6788555 w 9596204"/>
              <a:gd name="connsiteY4049" fmla="*/ 198172 h 7544465"/>
              <a:gd name="connsiteX4050" fmla="*/ 6815185 w 9596204"/>
              <a:gd name="connsiteY4050" fmla="*/ 210538 h 7544465"/>
              <a:gd name="connsiteX4051" fmla="*/ 6824695 w 9596204"/>
              <a:gd name="connsiteY4051" fmla="*/ 203879 h 7544465"/>
              <a:gd name="connsiteX4052" fmla="*/ 6830400 w 9596204"/>
              <a:gd name="connsiteY4052" fmla="*/ 198172 h 7544465"/>
              <a:gd name="connsiteX4053" fmla="*/ 6833256 w 9596204"/>
              <a:gd name="connsiteY4053" fmla="*/ 192467 h 7544465"/>
              <a:gd name="connsiteX4054" fmla="*/ 6833256 w 9596204"/>
              <a:gd name="connsiteY4054" fmla="*/ 186760 h 7544465"/>
              <a:gd name="connsiteX4055" fmla="*/ 6832305 w 9596204"/>
              <a:gd name="connsiteY4055" fmla="*/ 181054 h 7544465"/>
              <a:gd name="connsiteX4056" fmla="*/ 6828500 w 9596204"/>
              <a:gd name="connsiteY4056" fmla="*/ 175347 h 7544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Lst>
            <a:rect l="l" t="t" r="r" b="b"/>
            <a:pathLst>
              <a:path w="9596204" h="7544465">
                <a:moveTo>
                  <a:pt x="1428535" y="4251544"/>
                </a:moveTo>
                <a:lnTo>
                  <a:pt x="1433241" y="4258257"/>
                </a:lnTo>
                <a:lnTo>
                  <a:pt x="1435125" y="4264009"/>
                </a:lnTo>
                <a:lnTo>
                  <a:pt x="1436063" y="4270718"/>
                </a:lnTo>
                <a:lnTo>
                  <a:pt x="1437003" y="4276470"/>
                </a:lnTo>
                <a:lnTo>
                  <a:pt x="1436063" y="4282220"/>
                </a:lnTo>
                <a:lnTo>
                  <a:pt x="1435125" y="4288931"/>
                </a:lnTo>
                <a:lnTo>
                  <a:pt x="1431357" y="4294683"/>
                </a:lnTo>
                <a:lnTo>
                  <a:pt x="1429476" y="4300434"/>
                </a:lnTo>
                <a:lnTo>
                  <a:pt x="1420067" y="4312895"/>
                </a:lnTo>
                <a:lnTo>
                  <a:pt x="1409717" y="4326314"/>
                </a:lnTo>
                <a:lnTo>
                  <a:pt x="1396549" y="4338779"/>
                </a:lnTo>
                <a:lnTo>
                  <a:pt x="1382433" y="4353155"/>
                </a:lnTo>
                <a:lnTo>
                  <a:pt x="1353263" y="4381912"/>
                </a:lnTo>
                <a:lnTo>
                  <a:pt x="1339152" y="4397248"/>
                </a:lnTo>
                <a:lnTo>
                  <a:pt x="1325038" y="4414506"/>
                </a:lnTo>
                <a:lnTo>
                  <a:pt x="1312808" y="4432718"/>
                </a:lnTo>
                <a:lnTo>
                  <a:pt x="1302459" y="4451888"/>
                </a:lnTo>
                <a:lnTo>
                  <a:pt x="1298693" y="4460515"/>
                </a:lnTo>
                <a:lnTo>
                  <a:pt x="1293990" y="4472016"/>
                </a:lnTo>
                <a:lnTo>
                  <a:pt x="1292109" y="4482560"/>
                </a:lnTo>
                <a:lnTo>
                  <a:pt x="1289284" y="4494064"/>
                </a:lnTo>
                <a:lnTo>
                  <a:pt x="1280815" y="4487358"/>
                </a:lnTo>
                <a:lnTo>
                  <a:pt x="1274229" y="4481602"/>
                </a:lnTo>
                <a:lnTo>
                  <a:pt x="1268585" y="4474893"/>
                </a:lnTo>
                <a:lnTo>
                  <a:pt x="1264821" y="4466266"/>
                </a:lnTo>
                <a:lnTo>
                  <a:pt x="1262941" y="4459557"/>
                </a:lnTo>
                <a:lnTo>
                  <a:pt x="1261060" y="4451888"/>
                </a:lnTo>
                <a:lnTo>
                  <a:pt x="1261058" y="4444221"/>
                </a:lnTo>
                <a:lnTo>
                  <a:pt x="1261999" y="4435594"/>
                </a:lnTo>
                <a:lnTo>
                  <a:pt x="1263882" y="4427926"/>
                </a:lnTo>
                <a:lnTo>
                  <a:pt x="1266706" y="4420256"/>
                </a:lnTo>
                <a:lnTo>
                  <a:pt x="1270467" y="4410670"/>
                </a:lnTo>
                <a:lnTo>
                  <a:pt x="1275173" y="4403001"/>
                </a:lnTo>
                <a:lnTo>
                  <a:pt x="1286464" y="4385746"/>
                </a:lnTo>
                <a:lnTo>
                  <a:pt x="1300578" y="4368492"/>
                </a:lnTo>
                <a:lnTo>
                  <a:pt x="1316570" y="4351238"/>
                </a:lnTo>
                <a:lnTo>
                  <a:pt x="1333509" y="4334944"/>
                </a:lnTo>
                <a:lnTo>
                  <a:pt x="1369259" y="4302351"/>
                </a:lnTo>
                <a:lnTo>
                  <a:pt x="1401254" y="4274553"/>
                </a:lnTo>
                <a:close/>
                <a:moveTo>
                  <a:pt x="1218631" y="3552527"/>
                </a:moveTo>
                <a:lnTo>
                  <a:pt x="1236576" y="3569541"/>
                </a:lnTo>
                <a:lnTo>
                  <a:pt x="1251684" y="3586560"/>
                </a:lnTo>
                <a:lnTo>
                  <a:pt x="1257350" y="3593176"/>
                </a:lnTo>
                <a:lnTo>
                  <a:pt x="1262070" y="3600738"/>
                </a:lnTo>
                <a:lnTo>
                  <a:pt x="1264906" y="3607356"/>
                </a:lnTo>
                <a:lnTo>
                  <a:pt x="1267737" y="3614919"/>
                </a:lnTo>
                <a:lnTo>
                  <a:pt x="1269625" y="3622480"/>
                </a:lnTo>
                <a:lnTo>
                  <a:pt x="1270572" y="3627207"/>
                </a:lnTo>
                <a:lnTo>
                  <a:pt x="1270571" y="3634770"/>
                </a:lnTo>
                <a:lnTo>
                  <a:pt x="1270572" y="3640444"/>
                </a:lnTo>
                <a:lnTo>
                  <a:pt x="1268681" y="3647060"/>
                </a:lnTo>
                <a:lnTo>
                  <a:pt x="1267738" y="3650841"/>
                </a:lnTo>
                <a:lnTo>
                  <a:pt x="1260181" y="3662185"/>
                </a:lnTo>
                <a:lnTo>
                  <a:pt x="1252630" y="3671638"/>
                </a:lnTo>
                <a:lnTo>
                  <a:pt x="1242242" y="3680148"/>
                </a:lnTo>
                <a:lnTo>
                  <a:pt x="1231852" y="3686765"/>
                </a:lnTo>
                <a:lnTo>
                  <a:pt x="1217691" y="3694326"/>
                </a:lnTo>
                <a:lnTo>
                  <a:pt x="1204467" y="3699999"/>
                </a:lnTo>
                <a:lnTo>
                  <a:pt x="1190304" y="3703779"/>
                </a:lnTo>
                <a:lnTo>
                  <a:pt x="1174250" y="3707562"/>
                </a:lnTo>
                <a:lnTo>
                  <a:pt x="1159142" y="3709453"/>
                </a:lnTo>
                <a:lnTo>
                  <a:pt x="1152529" y="3706615"/>
                </a:lnTo>
                <a:lnTo>
                  <a:pt x="1148754" y="3701889"/>
                </a:lnTo>
                <a:lnTo>
                  <a:pt x="1144035" y="3698108"/>
                </a:lnTo>
                <a:lnTo>
                  <a:pt x="1141199" y="3694326"/>
                </a:lnTo>
                <a:lnTo>
                  <a:pt x="1139309" y="3689598"/>
                </a:lnTo>
                <a:lnTo>
                  <a:pt x="1138369" y="3684872"/>
                </a:lnTo>
                <a:lnTo>
                  <a:pt x="1137422" y="3680149"/>
                </a:lnTo>
                <a:lnTo>
                  <a:pt x="1137421" y="3676365"/>
                </a:lnTo>
                <a:lnTo>
                  <a:pt x="1139308" y="3665968"/>
                </a:lnTo>
                <a:lnTo>
                  <a:pt x="1144976" y="3656514"/>
                </a:lnTo>
                <a:lnTo>
                  <a:pt x="1150641" y="3645171"/>
                </a:lnTo>
                <a:lnTo>
                  <a:pt x="1158202" y="3635716"/>
                </a:lnTo>
                <a:lnTo>
                  <a:pt x="1177088" y="3613973"/>
                </a:lnTo>
                <a:lnTo>
                  <a:pt x="1195026" y="3593176"/>
                </a:lnTo>
                <a:lnTo>
                  <a:pt x="1203522" y="3582777"/>
                </a:lnTo>
                <a:lnTo>
                  <a:pt x="1210135" y="3572378"/>
                </a:lnTo>
                <a:lnTo>
                  <a:pt x="1215800" y="3562925"/>
                </a:lnTo>
                <a:close/>
                <a:moveTo>
                  <a:pt x="2102739" y="3785527"/>
                </a:moveTo>
                <a:lnTo>
                  <a:pt x="2117956" y="3801790"/>
                </a:lnTo>
                <a:lnTo>
                  <a:pt x="2123664" y="3808485"/>
                </a:lnTo>
                <a:lnTo>
                  <a:pt x="2127466" y="3816138"/>
                </a:lnTo>
                <a:lnTo>
                  <a:pt x="2131271" y="3822832"/>
                </a:lnTo>
                <a:lnTo>
                  <a:pt x="2133174" y="3830485"/>
                </a:lnTo>
                <a:lnTo>
                  <a:pt x="2135073" y="3835267"/>
                </a:lnTo>
                <a:lnTo>
                  <a:pt x="2136023" y="3842920"/>
                </a:lnTo>
                <a:lnTo>
                  <a:pt x="2136022" y="3848659"/>
                </a:lnTo>
                <a:lnTo>
                  <a:pt x="2136023" y="3853442"/>
                </a:lnTo>
                <a:lnTo>
                  <a:pt x="2133172" y="3859183"/>
                </a:lnTo>
                <a:lnTo>
                  <a:pt x="2132220" y="3863963"/>
                </a:lnTo>
                <a:lnTo>
                  <a:pt x="2125563" y="3875441"/>
                </a:lnTo>
                <a:lnTo>
                  <a:pt x="2117955" y="3885005"/>
                </a:lnTo>
                <a:lnTo>
                  <a:pt x="2108445" y="3893615"/>
                </a:lnTo>
                <a:lnTo>
                  <a:pt x="2097033" y="3903181"/>
                </a:lnTo>
                <a:lnTo>
                  <a:pt x="2073255" y="3918486"/>
                </a:lnTo>
                <a:lnTo>
                  <a:pt x="2048529" y="3935704"/>
                </a:lnTo>
                <a:lnTo>
                  <a:pt x="2037116" y="3943354"/>
                </a:lnTo>
                <a:lnTo>
                  <a:pt x="2027604" y="3951962"/>
                </a:lnTo>
                <a:lnTo>
                  <a:pt x="2012387" y="3936660"/>
                </a:lnTo>
                <a:lnTo>
                  <a:pt x="2006681" y="3929005"/>
                </a:lnTo>
                <a:lnTo>
                  <a:pt x="2002877" y="3922311"/>
                </a:lnTo>
                <a:lnTo>
                  <a:pt x="1998124" y="3915617"/>
                </a:lnTo>
                <a:lnTo>
                  <a:pt x="1995268" y="3907964"/>
                </a:lnTo>
                <a:lnTo>
                  <a:pt x="1994318" y="3903182"/>
                </a:lnTo>
                <a:lnTo>
                  <a:pt x="1993367" y="3895528"/>
                </a:lnTo>
                <a:lnTo>
                  <a:pt x="1993366" y="3889789"/>
                </a:lnTo>
                <a:lnTo>
                  <a:pt x="1993368" y="3885005"/>
                </a:lnTo>
                <a:lnTo>
                  <a:pt x="1995269" y="3879267"/>
                </a:lnTo>
                <a:lnTo>
                  <a:pt x="1997171" y="3873527"/>
                </a:lnTo>
                <a:lnTo>
                  <a:pt x="2003829" y="3863007"/>
                </a:lnTo>
                <a:lnTo>
                  <a:pt x="2011437" y="3853442"/>
                </a:lnTo>
                <a:lnTo>
                  <a:pt x="2020947" y="3844834"/>
                </a:lnTo>
                <a:lnTo>
                  <a:pt x="2032359" y="3835266"/>
                </a:lnTo>
                <a:lnTo>
                  <a:pt x="2057088" y="3819007"/>
                </a:lnTo>
                <a:lnTo>
                  <a:pt x="2080862" y="3801790"/>
                </a:lnTo>
                <a:lnTo>
                  <a:pt x="2093228" y="3793180"/>
                </a:lnTo>
                <a:close/>
                <a:moveTo>
                  <a:pt x="1903236" y="3680912"/>
                </a:moveTo>
                <a:lnTo>
                  <a:pt x="1915881" y="3692250"/>
                </a:lnTo>
                <a:lnTo>
                  <a:pt x="1925607" y="3703587"/>
                </a:lnTo>
                <a:lnTo>
                  <a:pt x="1931444" y="3714922"/>
                </a:lnTo>
                <a:lnTo>
                  <a:pt x="1934362" y="3727206"/>
                </a:lnTo>
                <a:lnTo>
                  <a:pt x="1936305" y="3739487"/>
                </a:lnTo>
                <a:lnTo>
                  <a:pt x="1934361" y="3750826"/>
                </a:lnTo>
                <a:lnTo>
                  <a:pt x="1931444" y="3762160"/>
                </a:lnTo>
                <a:lnTo>
                  <a:pt x="1925607" y="3773499"/>
                </a:lnTo>
                <a:lnTo>
                  <a:pt x="1918798" y="3783889"/>
                </a:lnTo>
                <a:lnTo>
                  <a:pt x="1910045" y="3793337"/>
                </a:lnTo>
                <a:lnTo>
                  <a:pt x="1900317" y="3801842"/>
                </a:lnTo>
                <a:lnTo>
                  <a:pt x="1889619" y="3809398"/>
                </a:lnTo>
                <a:lnTo>
                  <a:pt x="1877945" y="3815068"/>
                </a:lnTo>
                <a:lnTo>
                  <a:pt x="1865302" y="3819789"/>
                </a:lnTo>
                <a:lnTo>
                  <a:pt x="1853628" y="3822626"/>
                </a:lnTo>
                <a:lnTo>
                  <a:pt x="1840986" y="3823569"/>
                </a:lnTo>
                <a:lnTo>
                  <a:pt x="1827368" y="3809398"/>
                </a:lnTo>
                <a:lnTo>
                  <a:pt x="1816668" y="3797117"/>
                </a:lnTo>
                <a:lnTo>
                  <a:pt x="1810830" y="3784835"/>
                </a:lnTo>
                <a:lnTo>
                  <a:pt x="1807913" y="3774444"/>
                </a:lnTo>
                <a:lnTo>
                  <a:pt x="1807913" y="3764050"/>
                </a:lnTo>
                <a:lnTo>
                  <a:pt x="1809859" y="3755549"/>
                </a:lnTo>
                <a:lnTo>
                  <a:pt x="1814721" y="3747989"/>
                </a:lnTo>
                <a:lnTo>
                  <a:pt x="1820556" y="3740431"/>
                </a:lnTo>
                <a:lnTo>
                  <a:pt x="1828338" y="3732874"/>
                </a:lnTo>
                <a:lnTo>
                  <a:pt x="1838065" y="3726259"/>
                </a:lnTo>
                <a:lnTo>
                  <a:pt x="1859466" y="3713034"/>
                </a:lnTo>
                <a:lnTo>
                  <a:pt x="1881837" y="3697917"/>
                </a:lnTo>
                <a:lnTo>
                  <a:pt x="1893509" y="3690361"/>
                </a:lnTo>
                <a:close/>
                <a:moveTo>
                  <a:pt x="1606293" y="3386092"/>
                </a:moveTo>
                <a:lnTo>
                  <a:pt x="1611998" y="3390865"/>
                </a:lnTo>
                <a:lnTo>
                  <a:pt x="1617703" y="3394683"/>
                </a:lnTo>
                <a:lnTo>
                  <a:pt x="1622461" y="3400412"/>
                </a:lnTo>
                <a:lnTo>
                  <a:pt x="1626265" y="3406138"/>
                </a:lnTo>
                <a:lnTo>
                  <a:pt x="1629117" y="3412821"/>
                </a:lnTo>
                <a:lnTo>
                  <a:pt x="1630066" y="3419504"/>
                </a:lnTo>
                <a:lnTo>
                  <a:pt x="1632919" y="3434777"/>
                </a:lnTo>
                <a:lnTo>
                  <a:pt x="1633872" y="3451004"/>
                </a:lnTo>
                <a:lnTo>
                  <a:pt x="1631971" y="3467233"/>
                </a:lnTo>
                <a:lnTo>
                  <a:pt x="1627213" y="3499688"/>
                </a:lnTo>
                <a:lnTo>
                  <a:pt x="1626265" y="3514963"/>
                </a:lnTo>
                <a:lnTo>
                  <a:pt x="1624361" y="3528328"/>
                </a:lnTo>
                <a:lnTo>
                  <a:pt x="1624362" y="3539783"/>
                </a:lnTo>
                <a:lnTo>
                  <a:pt x="1626264" y="3545512"/>
                </a:lnTo>
                <a:lnTo>
                  <a:pt x="1627213" y="3549332"/>
                </a:lnTo>
                <a:lnTo>
                  <a:pt x="1629116" y="3554104"/>
                </a:lnTo>
                <a:lnTo>
                  <a:pt x="1632921" y="3556012"/>
                </a:lnTo>
                <a:lnTo>
                  <a:pt x="1635772" y="3557923"/>
                </a:lnTo>
                <a:lnTo>
                  <a:pt x="1640528" y="3557923"/>
                </a:lnTo>
                <a:lnTo>
                  <a:pt x="1646239" y="3557922"/>
                </a:lnTo>
                <a:lnTo>
                  <a:pt x="1652890" y="3556967"/>
                </a:lnTo>
                <a:lnTo>
                  <a:pt x="1660499" y="3555056"/>
                </a:lnTo>
                <a:lnTo>
                  <a:pt x="1670011" y="3551239"/>
                </a:lnTo>
                <a:lnTo>
                  <a:pt x="1671911" y="3560786"/>
                </a:lnTo>
                <a:lnTo>
                  <a:pt x="1674769" y="3568422"/>
                </a:lnTo>
                <a:lnTo>
                  <a:pt x="1674768" y="3576058"/>
                </a:lnTo>
                <a:lnTo>
                  <a:pt x="1674768" y="3584651"/>
                </a:lnTo>
                <a:lnTo>
                  <a:pt x="1671912" y="3590374"/>
                </a:lnTo>
                <a:lnTo>
                  <a:pt x="1670011" y="3597060"/>
                </a:lnTo>
                <a:lnTo>
                  <a:pt x="1666207" y="3602787"/>
                </a:lnTo>
                <a:lnTo>
                  <a:pt x="1663353" y="3606608"/>
                </a:lnTo>
                <a:lnTo>
                  <a:pt x="1657648" y="3611378"/>
                </a:lnTo>
                <a:lnTo>
                  <a:pt x="1651940" y="3615198"/>
                </a:lnTo>
                <a:lnTo>
                  <a:pt x="1646240" y="3617106"/>
                </a:lnTo>
                <a:lnTo>
                  <a:pt x="1639577" y="3619971"/>
                </a:lnTo>
                <a:lnTo>
                  <a:pt x="1623408" y="3622834"/>
                </a:lnTo>
                <a:lnTo>
                  <a:pt x="1608193" y="3623789"/>
                </a:lnTo>
                <a:lnTo>
                  <a:pt x="1591073" y="3621880"/>
                </a:lnTo>
                <a:lnTo>
                  <a:pt x="1573007" y="3617107"/>
                </a:lnTo>
                <a:lnTo>
                  <a:pt x="1555884" y="3610423"/>
                </a:lnTo>
                <a:lnTo>
                  <a:pt x="1538767" y="3602788"/>
                </a:lnTo>
                <a:lnTo>
                  <a:pt x="1531156" y="3597061"/>
                </a:lnTo>
                <a:lnTo>
                  <a:pt x="1524504" y="3590374"/>
                </a:lnTo>
                <a:lnTo>
                  <a:pt x="1517844" y="3584651"/>
                </a:lnTo>
                <a:lnTo>
                  <a:pt x="1510236" y="3576058"/>
                </a:lnTo>
                <a:lnTo>
                  <a:pt x="1505479" y="3568422"/>
                </a:lnTo>
                <a:lnTo>
                  <a:pt x="1499772" y="3560787"/>
                </a:lnTo>
                <a:lnTo>
                  <a:pt x="1495016" y="3551240"/>
                </a:lnTo>
                <a:lnTo>
                  <a:pt x="1491212" y="3542649"/>
                </a:lnTo>
                <a:lnTo>
                  <a:pt x="1494067" y="3550285"/>
                </a:lnTo>
                <a:lnTo>
                  <a:pt x="1494066" y="3559830"/>
                </a:lnTo>
                <a:lnTo>
                  <a:pt x="1491214" y="3569377"/>
                </a:lnTo>
                <a:lnTo>
                  <a:pt x="1490263" y="3578920"/>
                </a:lnTo>
                <a:lnTo>
                  <a:pt x="1484557" y="3598014"/>
                </a:lnTo>
                <a:lnTo>
                  <a:pt x="1479803" y="3616153"/>
                </a:lnTo>
                <a:lnTo>
                  <a:pt x="1478849" y="3626653"/>
                </a:lnTo>
                <a:lnTo>
                  <a:pt x="1478850" y="3635243"/>
                </a:lnTo>
                <a:lnTo>
                  <a:pt x="1479804" y="3644790"/>
                </a:lnTo>
                <a:lnTo>
                  <a:pt x="1484556" y="3652426"/>
                </a:lnTo>
                <a:lnTo>
                  <a:pt x="1491212" y="3661019"/>
                </a:lnTo>
                <a:lnTo>
                  <a:pt x="1500723" y="3669610"/>
                </a:lnTo>
                <a:lnTo>
                  <a:pt x="1513087" y="3677245"/>
                </a:lnTo>
                <a:lnTo>
                  <a:pt x="1528304" y="3684884"/>
                </a:lnTo>
                <a:lnTo>
                  <a:pt x="1514038" y="3724022"/>
                </a:lnTo>
                <a:lnTo>
                  <a:pt x="1496921" y="3759344"/>
                </a:lnTo>
                <a:lnTo>
                  <a:pt x="1479803" y="3791799"/>
                </a:lnTo>
                <a:lnTo>
                  <a:pt x="1463633" y="3821391"/>
                </a:lnTo>
                <a:lnTo>
                  <a:pt x="1443660" y="3849076"/>
                </a:lnTo>
                <a:lnTo>
                  <a:pt x="1425591" y="3874851"/>
                </a:lnTo>
                <a:lnTo>
                  <a:pt x="1406575" y="3898716"/>
                </a:lnTo>
                <a:lnTo>
                  <a:pt x="1388502" y="3921629"/>
                </a:lnTo>
                <a:lnTo>
                  <a:pt x="1350459" y="3965538"/>
                </a:lnTo>
                <a:lnTo>
                  <a:pt x="1332387" y="3986538"/>
                </a:lnTo>
                <a:lnTo>
                  <a:pt x="1314316" y="4009451"/>
                </a:lnTo>
                <a:lnTo>
                  <a:pt x="1297201" y="4032364"/>
                </a:lnTo>
                <a:lnTo>
                  <a:pt x="1281032" y="4057183"/>
                </a:lnTo>
                <a:lnTo>
                  <a:pt x="1266767" y="4084864"/>
                </a:lnTo>
                <a:lnTo>
                  <a:pt x="1253449" y="4112547"/>
                </a:lnTo>
                <a:lnTo>
                  <a:pt x="1243943" y="4103957"/>
                </a:lnTo>
                <a:lnTo>
                  <a:pt x="1235383" y="4095366"/>
                </a:lnTo>
                <a:lnTo>
                  <a:pt x="1228725" y="4088683"/>
                </a:lnTo>
                <a:lnTo>
                  <a:pt x="1220163" y="4085820"/>
                </a:lnTo>
                <a:lnTo>
                  <a:pt x="1214458" y="4082000"/>
                </a:lnTo>
                <a:lnTo>
                  <a:pt x="1207801" y="4081048"/>
                </a:lnTo>
                <a:lnTo>
                  <a:pt x="1202094" y="4081048"/>
                </a:lnTo>
                <a:lnTo>
                  <a:pt x="1197343" y="4082000"/>
                </a:lnTo>
                <a:lnTo>
                  <a:pt x="1191635" y="4082955"/>
                </a:lnTo>
                <a:lnTo>
                  <a:pt x="1187830" y="4086775"/>
                </a:lnTo>
                <a:lnTo>
                  <a:pt x="1179271" y="4094411"/>
                </a:lnTo>
                <a:lnTo>
                  <a:pt x="1171659" y="4104913"/>
                </a:lnTo>
                <a:lnTo>
                  <a:pt x="1164053" y="4116367"/>
                </a:lnTo>
                <a:lnTo>
                  <a:pt x="1157398" y="4126869"/>
                </a:lnTo>
                <a:lnTo>
                  <a:pt x="1148837" y="4136415"/>
                </a:lnTo>
                <a:lnTo>
                  <a:pt x="1140277" y="4145006"/>
                </a:lnTo>
                <a:lnTo>
                  <a:pt x="1135522" y="4147869"/>
                </a:lnTo>
                <a:lnTo>
                  <a:pt x="1130766" y="4150734"/>
                </a:lnTo>
                <a:lnTo>
                  <a:pt x="1125060" y="4151686"/>
                </a:lnTo>
                <a:lnTo>
                  <a:pt x="1119354" y="4151686"/>
                </a:lnTo>
                <a:lnTo>
                  <a:pt x="1114596" y="4150734"/>
                </a:lnTo>
                <a:lnTo>
                  <a:pt x="1106989" y="4146914"/>
                </a:lnTo>
                <a:lnTo>
                  <a:pt x="1100333" y="4142142"/>
                </a:lnTo>
                <a:lnTo>
                  <a:pt x="1092723" y="4136415"/>
                </a:lnTo>
                <a:lnTo>
                  <a:pt x="1085117" y="4129733"/>
                </a:lnTo>
                <a:lnTo>
                  <a:pt x="1075608" y="4119230"/>
                </a:lnTo>
                <a:lnTo>
                  <a:pt x="1092723" y="4105868"/>
                </a:lnTo>
                <a:lnTo>
                  <a:pt x="1106987" y="4092502"/>
                </a:lnTo>
                <a:lnTo>
                  <a:pt x="1121258" y="4077228"/>
                </a:lnTo>
                <a:lnTo>
                  <a:pt x="1133620" y="4062907"/>
                </a:lnTo>
                <a:lnTo>
                  <a:pt x="1145029" y="4046681"/>
                </a:lnTo>
                <a:lnTo>
                  <a:pt x="1155492" y="4032364"/>
                </a:lnTo>
                <a:lnTo>
                  <a:pt x="1175467" y="4000860"/>
                </a:lnTo>
                <a:lnTo>
                  <a:pt x="1194490" y="3970313"/>
                </a:lnTo>
                <a:lnTo>
                  <a:pt x="1213506" y="3940718"/>
                </a:lnTo>
                <a:lnTo>
                  <a:pt x="1223969" y="3926399"/>
                </a:lnTo>
                <a:lnTo>
                  <a:pt x="1233479" y="3913990"/>
                </a:lnTo>
                <a:lnTo>
                  <a:pt x="1246796" y="3901579"/>
                </a:lnTo>
                <a:lnTo>
                  <a:pt x="1259161" y="3890125"/>
                </a:lnTo>
                <a:lnTo>
                  <a:pt x="1260108" y="3890125"/>
                </a:lnTo>
                <a:lnTo>
                  <a:pt x="1262011" y="3892032"/>
                </a:lnTo>
                <a:lnTo>
                  <a:pt x="1269620" y="3894897"/>
                </a:lnTo>
                <a:lnTo>
                  <a:pt x="1289593" y="3910170"/>
                </a:lnTo>
                <a:lnTo>
                  <a:pt x="1308613" y="3924492"/>
                </a:lnTo>
                <a:lnTo>
                  <a:pt x="1316218" y="3929262"/>
                </a:lnTo>
                <a:lnTo>
                  <a:pt x="1320027" y="3930219"/>
                </a:lnTo>
                <a:lnTo>
                  <a:pt x="1321928" y="3930219"/>
                </a:lnTo>
                <a:lnTo>
                  <a:pt x="1328584" y="3928311"/>
                </a:lnTo>
                <a:lnTo>
                  <a:pt x="1335239" y="3923536"/>
                </a:lnTo>
                <a:lnTo>
                  <a:pt x="1341898" y="3917808"/>
                </a:lnTo>
                <a:lnTo>
                  <a:pt x="1347605" y="3910170"/>
                </a:lnTo>
                <a:lnTo>
                  <a:pt x="1352364" y="3899672"/>
                </a:lnTo>
                <a:lnTo>
                  <a:pt x="1357116" y="3889169"/>
                </a:lnTo>
                <a:lnTo>
                  <a:pt x="1367579" y="3867212"/>
                </a:lnTo>
                <a:lnTo>
                  <a:pt x="1376135" y="3844304"/>
                </a:lnTo>
                <a:lnTo>
                  <a:pt x="1385649" y="3823303"/>
                </a:lnTo>
                <a:lnTo>
                  <a:pt x="1391353" y="3814712"/>
                </a:lnTo>
                <a:lnTo>
                  <a:pt x="1396112" y="3807074"/>
                </a:lnTo>
                <a:lnTo>
                  <a:pt x="1401816" y="3801347"/>
                </a:lnTo>
                <a:lnTo>
                  <a:pt x="1409425" y="3796574"/>
                </a:lnTo>
                <a:lnTo>
                  <a:pt x="1409426" y="3787028"/>
                </a:lnTo>
                <a:lnTo>
                  <a:pt x="1406573" y="3779390"/>
                </a:lnTo>
                <a:lnTo>
                  <a:pt x="1404670" y="3772707"/>
                </a:lnTo>
                <a:lnTo>
                  <a:pt x="1399914" y="3766979"/>
                </a:lnTo>
                <a:lnTo>
                  <a:pt x="1395157" y="3763161"/>
                </a:lnTo>
                <a:lnTo>
                  <a:pt x="1389452" y="3759343"/>
                </a:lnTo>
                <a:lnTo>
                  <a:pt x="1376135" y="3752662"/>
                </a:lnTo>
                <a:lnTo>
                  <a:pt x="1359972" y="3744071"/>
                </a:lnTo>
                <a:lnTo>
                  <a:pt x="1351410" y="3739296"/>
                </a:lnTo>
                <a:lnTo>
                  <a:pt x="1341899" y="3732614"/>
                </a:lnTo>
                <a:lnTo>
                  <a:pt x="1333338" y="3724978"/>
                </a:lnTo>
                <a:lnTo>
                  <a:pt x="1322878" y="3714476"/>
                </a:lnTo>
                <a:lnTo>
                  <a:pt x="1313368" y="3702065"/>
                </a:lnTo>
                <a:lnTo>
                  <a:pt x="1302906" y="3687748"/>
                </a:lnTo>
                <a:lnTo>
                  <a:pt x="1316218" y="3687748"/>
                </a:lnTo>
                <a:lnTo>
                  <a:pt x="1327635" y="3686793"/>
                </a:lnTo>
                <a:lnTo>
                  <a:pt x="1339047" y="3683928"/>
                </a:lnTo>
                <a:lnTo>
                  <a:pt x="1349507" y="3682021"/>
                </a:lnTo>
                <a:lnTo>
                  <a:pt x="1358068" y="3678201"/>
                </a:lnTo>
                <a:lnTo>
                  <a:pt x="1365674" y="3675337"/>
                </a:lnTo>
                <a:lnTo>
                  <a:pt x="1374236" y="3670565"/>
                </a:lnTo>
                <a:lnTo>
                  <a:pt x="1380891" y="3664839"/>
                </a:lnTo>
                <a:lnTo>
                  <a:pt x="1387550" y="3659108"/>
                </a:lnTo>
                <a:lnTo>
                  <a:pt x="1393256" y="3653381"/>
                </a:lnTo>
                <a:lnTo>
                  <a:pt x="1403720" y="3640018"/>
                </a:lnTo>
                <a:lnTo>
                  <a:pt x="1412276" y="3624745"/>
                </a:lnTo>
                <a:lnTo>
                  <a:pt x="1419887" y="3609471"/>
                </a:lnTo>
                <a:lnTo>
                  <a:pt x="1437004" y="3576058"/>
                </a:lnTo>
                <a:lnTo>
                  <a:pt x="1447467" y="3559830"/>
                </a:lnTo>
                <a:lnTo>
                  <a:pt x="1458882" y="3543602"/>
                </a:lnTo>
                <a:lnTo>
                  <a:pt x="1471243" y="3528328"/>
                </a:lnTo>
                <a:lnTo>
                  <a:pt x="1478850" y="3520689"/>
                </a:lnTo>
                <a:lnTo>
                  <a:pt x="1488361" y="3514009"/>
                </a:lnTo>
                <a:lnTo>
                  <a:pt x="1496921" y="3507327"/>
                </a:lnTo>
                <a:lnTo>
                  <a:pt x="1507381" y="3501600"/>
                </a:lnTo>
                <a:lnTo>
                  <a:pt x="1517843" y="3494916"/>
                </a:lnTo>
                <a:lnTo>
                  <a:pt x="1530206" y="3490145"/>
                </a:lnTo>
                <a:lnTo>
                  <a:pt x="1532109" y="3484418"/>
                </a:lnTo>
                <a:lnTo>
                  <a:pt x="1533059" y="3478687"/>
                </a:lnTo>
                <a:lnTo>
                  <a:pt x="1534011" y="3473916"/>
                </a:lnTo>
                <a:lnTo>
                  <a:pt x="1533058" y="3471053"/>
                </a:lnTo>
                <a:lnTo>
                  <a:pt x="1532109" y="3467233"/>
                </a:lnTo>
                <a:lnTo>
                  <a:pt x="1530206" y="3464369"/>
                </a:lnTo>
                <a:lnTo>
                  <a:pt x="1527357" y="3463414"/>
                </a:lnTo>
                <a:lnTo>
                  <a:pt x="1524504" y="3460551"/>
                </a:lnTo>
                <a:lnTo>
                  <a:pt x="1517844" y="3459597"/>
                </a:lnTo>
                <a:lnTo>
                  <a:pt x="1510237" y="3460550"/>
                </a:lnTo>
                <a:lnTo>
                  <a:pt x="1505479" y="3464369"/>
                </a:lnTo>
                <a:lnTo>
                  <a:pt x="1499773" y="3469141"/>
                </a:lnTo>
                <a:lnTo>
                  <a:pt x="1488362" y="3452915"/>
                </a:lnTo>
                <a:lnTo>
                  <a:pt x="1484558" y="3446233"/>
                </a:lnTo>
                <a:lnTo>
                  <a:pt x="1482656" y="3440504"/>
                </a:lnTo>
                <a:lnTo>
                  <a:pt x="1479803" y="3434777"/>
                </a:lnTo>
                <a:lnTo>
                  <a:pt x="1479802" y="3430002"/>
                </a:lnTo>
                <a:lnTo>
                  <a:pt x="1479803" y="3425232"/>
                </a:lnTo>
                <a:lnTo>
                  <a:pt x="1482656" y="3422366"/>
                </a:lnTo>
                <a:lnTo>
                  <a:pt x="1484557" y="3418548"/>
                </a:lnTo>
                <a:lnTo>
                  <a:pt x="1487411" y="3415685"/>
                </a:lnTo>
                <a:lnTo>
                  <a:pt x="1495016" y="3411866"/>
                </a:lnTo>
                <a:lnTo>
                  <a:pt x="1505481" y="3409002"/>
                </a:lnTo>
                <a:lnTo>
                  <a:pt x="1517846" y="3406138"/>
                </a:lnTo>
                <a:lnTo>
                  <a:pt x="1543522" y="3404230"/>
                </a:lnTo>
                <a:lnTo>
                  <a:pt x="1570151" y="3401367"/>
                </a:lnTo>
                <a:lnTo>
                  <a:pt x="1582512" y="3399455"/>
                </a:lnTo>
                <a:lnTo>
                  <a:pt x="1592975" y="3397547"/>
                </a:lnTo>
                <a:lnTo>
                  <a:pt x="1600585" y="3392772"/>
                </a:lnTo>
                <a:lnTo>
                  <a:pt x="1604388" y="3388956"/>
                </a:lnTo>
                <a:close/>
                <a:moveTo>
                  <a:pt x="1827140" y="3268163"/>
                </a:moveTo>
                <a:lnTo>
                  <a:pt x="1833754" y="3271967"/>
                </a:lnTo>
                <a:lnTo>
                  <a:pt x="1841319" y="3275770"/>
                </a:lnTo>
                <a:lnTo>
                  <a:pt x="1847935" y="3281480"/>
                </a:lnTo>
                <a:lnTo>
                  <a:pt x="1854552" y="3290038"/>
                </a:lnTo>
                <a:lnTo>
                  <a:pt x="1860222" y="3298597"/>
                </a:lnTo>
                <a:lnTo>
                  <a:pt x="1830921" y="3326179"/>
                </a:lnTo>
                <a:lnTo>
                  <a:pt x="1810129" y="3348054"/>
                </a:lnTo>
                <a:lnTo>
                  <a:pt x="1795005" y="3365169"/>
                </a:lnTo>
                <a:lnTo>
                  <a:pt x="1782721" y="3378488"/>
                </a:lnTo>
                <a:lnTo>
                  <a:pt x="1771377" y="3391799"/>
                </a:lnTo>
                <a:lnTo>
                  <a:pt x="1759091" y="3402262"/>
                </a:lnTo>
                <a:lnTo>
                  <a:pt x="1743026" y="3413675"/>
                </a:lnTo>
                <a:lnTo>
                  <a:pt x="1717504" y="3428892"/>
                </a:lnTo>
                <a:lnTo>
                  <a:pt x="1714671" y="3424135"/>
                </a:lnTo>
                <a:lnTo>
                  <a:pt x="1710887" y="3419380"/>
                </a:lnTo>
                <a:lnTo>
                  <a:pt x="1709941" y="3413675"/>
                </a:lnTo>
                <a:lnTo>
                  <a:pt x="1708999" y="3407968"/>
                </a:lnTo>
                <a:lnTo>
                  <a:pt x="1708051" y="3401313"/>
                </a:lnTo>
                <a:lnTo>
                  <a:pt x="1708997" y="3393701"/>
                </a:lnTo>
                <a:lnTo>
                  <a:pt x="1712778" y="3377534"/>
                </a:lnTo>
                <a:lnTo>
                  <a:pt x="1717505" y="3360416"/>
                </a:lnTo>
                <a:lnTo>
                  <a:pt x="1726012" y="3342345"/>
                </a:lnTo>
                <a:lnTo>
                  <a:pt x="1735465" y="3326179"/>
                </a:lnTo>
                <a:lnTo>
                  <a:pt x="1746803" y="3310009"/>
                </a:lnTo>
                <a:lnTo>
                  <a:pt x="1760982" y="3295745"/>
                </a:lnTo>
                <a:lnTo>
                  <a:pt x="1774214" y="3283379"/>
                </a:lnTo>
                <a:lnTo>
                  <a:pt x="1781775" y="3277673"/>
                </a:lnTo>
                <a:lnTo>
                  <a:pt x="1788392" y="3273868"/>
                </a:lnTo>
                <a:lnTo>
                  <a:pt x="1796895" y="3270065"/>
                </a:lnTo>
                <a:lnTo>
                  <a:pt x="1804460" y="3268163"/>
                </a:lnTo>
                <a:lnTo>
                  <a:pt x="1811075" y="3267213"/>
                </a:lnTo>
                <a:lnTo>
                  <a:pt x="1818633" y="3267213"/>
                </a:lnTo>
                <a:close/>
                <a:moveTo>
                  <a:pt x="1825687" y="3113119"/>
                </a:moveTo>
                <a:lnTo>
                  <a:pt x="1835295" y="3116899"/>
                </a:lnTo>
                <a:lnTo>
                  <a:pt x="1842015" y="3119733"/>
                </a:lnTo>
                <a:lnTo>
                  <a:pt x="1849702" y="3125406"/>
                </a:lnTo>
                <a:lnTo>
                  <a:pt x="1855469" y="3132020"/>
                </a:lnTo>
                <a:lnTo>
                  <a:pt x="1841057" y="3144305"/>
                </a:lnTo>
                <a:lnTo>
                  <a:pt x="1825685" y="3154699"/>
                </a:lnTo>
                <a:lnTo>
                  <a:pt x="1812235" y="3161313"/>
                </a:lnTo>
                <a:lnTo>
                  <a:pt x="1799748" y="3166983"/>
                </a:lnTo>
                <a:lnTo>
                  <a:pt x="1787259" y="3170764"/>
                </a:lnTo>
                <a:lnTo>
                  <a:pt x="1775732" y="3172653"/>
                </a:lnTo>
                <a:lnTo>
                  <a:pt x="1756519" y="3176433"/>
                </a:lnTo>
                <a:lnTo>
                  <a:pt x="1746911" y="3178324"/>
                </a:lnTo>
                <a:lnTo>
                  <a:pt x="1738269" y="3182100"/>
                </a:lnTo>
                <a:lnTo>
                  <a:pt x="1731542" y="3187771"/>
                </a:lnTo>
                <a:lnTo>
                  <a:pt x="1724817" y="3195331"/>
                </a:lnTo>
                <a:lnTo>
                  <a:pt x="1717129" y="3205726"/>
                </a:lnTo>
                <a:lnTo>
                  <a:pt x="1713290" y="3218956"/>
                </a:lnTo>
                <a:lnTo>
                  <a:pt x="1708485" y="3236912"/>
                </a:lnTo>
                <a:lnTo>
                  <a:pt x="1704643" y="3257700"/>
                </a:lnTo>
                <a:lnTo>
                  <a:pt x="1694079" y="3251083"/>
                </a:lnTo>
                <a:lnTo>
                  <a:pt x="1684469" y="3244469"/>
                </a:lnTo>
                <a:lnTo>
                  <a:pt x="1677745" y="3236912"/>
                </a:lnTo>
                <a:lnTo>
                  <a:pt x="1671980" y="3228407"/>
                </a:lnTo>
                <a:lnTo>
                  <a:pt x="1668137" y="3220847"/>
                </a:lnTo>
                <a:lnTo>
                  <a:pt x="1666217" y="3213286"/>
                </a:lnTo>
                <a:lnTo>
                  <a:pt x="1665256" y="3205726"/>
                </a:lnTo>
                <a:lnTo>
                  <a:pt x="1666218" y="3197221"/>
                </a:lnTo>
                <a:lnTo>
                  <a:pt x="1667175" y="3189661"/>
                </a:lnTo>
                <a:lnTo>
                  <a:pt x="1671024" y="3182101"/>
                </a:lnTo>
                <a:lnTo>
                  <a:pt x="1675823" y="3173596"/>
                </a:lnTo>
                <a:lnTo>
                  <a:pt x="1679663" y="3166983"/>
                </a:lnTo>
                <a:lnTo>
                  <a:pt x="1686391" y="3159423"/>
                </a:lnTo>
                <a:lnTo>
                  <a:pt x="1694079" y="3152808"/>
                </a:lnTo>
                <a:lnTo>
                  <a:pt x="1700801" y="3147138"/>
                </a:lnTo>
                <a:lnTo>
                  <a:pt x="1709446" y="3140524"/>
                </a:lnTo>
                <a:lnTo>
                  <a:pt x="1727699" y="3129183"/>
                </a:lnTo>
                <a:lnTo>
                  <a:pt x="1746911" y="3119733"/>
                </a:lnTo>
                <a:lnTo>
                  <a:pt x="1768047" y="3114066"/>
                </a:lnTo>
                <a:lnTo>
                  <a:pt x="1777654" y="3112176"/>
                </a:lnTo>
                <a:lnTo>
                  <a:pt x="1788221" y="3111229"/>
                </a:lnTo>
                <a:lnTo>
                  <a:pt x="1798789" y="3110286"/>
                </a:lnTo>
                <a:lnTo>
                  <a:pt x="1807434" y="3110285"/>
                </a:lnTo>
                <a:lnTo>
                  <a:pt x="1818002" y="3111229"/>
                </a:lnTo>
                <a:close/>
                <a:moveTo>
                  <a:pt x="1441756" y="2930538"/>
                </a:moveTo>
                <a:lnTo>
                  <a:pt x="1449366" y="2934343"/>
                </a:lnTo>
                <a:lnTo>
                  <a:pt x="1456975" y="2940046"/>
                </a:lnTo>
                <a:lnTo>
                  <a:pt x="1462679" y="2944802"/>
                </a:lnTo>
                <a:lnTo>
                  <a:pt x="1467434" y="2950509"/>
                </a:lnTo>
                <a:lnTo>
                  <a:pt x="1469336" y="2955266"/>
                </a:lnTo>
                <a:lnTo>
                  <a:pt x="1472190" y="2960972"/>
                </a:lnTo>
                <a:lnTo>
                  <a:pt x="1472190" y="2966675"/>
                </a:lnTo>
                <a:lnTo>
                  <a:pt x="1472190" y="2970482"/>
                </a:lnTo>
                <a:lnTo>
                  <a:pt x="1471242" y="2976190"/>
                </a:lnTo>
                <a:lnTo>
                  <a:pt x="1468387" y="2981895"/>
                </a:lnTo>
                <a:lnTo>
                  <a:pt x="1461731" y="2993308"/>
                </a:lnTo>
                <a:lnTo>
                  <a:pt x="1451266" y="3005670"/>
                </a:lnTo>
                <a:lnTo>
                  <a:pt x="1438903" y="3018036"/>
                </a:lnTo>
                <a:lnTo>
                  <a:pt x="1409420" y="3044664"/>
                </a:lnTo>
                <a:lnTo>
                  <a:pt x="1378988" y="3074145"/>
                </a:lnTo>
                <a:lnTo>
                  <a:pt x="1364720" y="3088412"/>
                </a:lnTo>
                <a:lnTo>
                  <a:pt x="1349506" y="3105532"/>
                </a:lnTo>
                <a:lnTo>
                  <a:pt x="1339044" y="3122651"/>
                </a:lnTo>
                <a:lnTo>
                  <a:pt x="1333341" y="3131209"/>
                </a:lnTo>
                <a:lnTo>
                  <a:pt x="1328581" y="3140718"/>
                </a:lnTo>
                <a:lnTo>
                  <a:pt x="1323830" y="3153084"/>
                </a:lnTo>
                <a:lnTo>
                  <a:pt x="1320976" y="3168301"/>
                </a:lnTo>
                <a:lnTo>
                  <a:pt x="1318122" y="3186370"/>
                </a:lnTo>
                <a:lnTo>
                  <a:pt x="1316218" y="3207293"/>
                </a:lnTo>
                <a:lnTo>
                  <a:pt x="1312416" y="3249139"/>
                </a:lnTo>
                <a:lnTo>
                  <a:pt x="1309561" y="3269113"/>
                </a:lnTo>
                <a:lnTo>
                  <a:pt x="1305755" y="3289083"/>
                </a:lnTo>
                <a:lnTo>
                  <a:pt x="1300049" y="3307155"/>
                </a:lnTo>
                <a:lnTo>
                  <a:pt x="1297198" y="3315712"/>
                </a:lnTo>
                <a:lnTo>
                  <a:pt x="1293394" y="3323321"/>
                </a:lnTo>
                <a:lnTo>
                  <a:pt x="1288637" y="3329980"/>
                </a:lnTo>
                <a:lnTo>
                  <a:pt x="1282934" y="3335685"/>
                </a:lnTo>
                <a:lnTo>
                  <a:pt x="1277225" y="3340440"/>
                </a:lnTo>
                <a:lnTo>
                  <a:pt x="1271520" y="3345196"/>
                </a:lnTo>
                <a:lnTo>
                  <a:pt x="1263914" y="3347098"/>
                </a:lnTo>
                <a:lnTo>
                  <a:pt x="1256302" y="3349001"/>
                </a:lnTo>
                <a:lnTo>
                  <a:pt x="1246792" y="3349001"/>
                </a:lnTo>
                <a:lnTo>
                  <a:pt x="1238232" y="3348047"/>
                </a:lnTo>
                <a:lnTo>
                  <a:pt x="1226820" y="3346146"/>
                </a:lnTo>
                <a:lnTo>
                  <a:pt x="1215409" y="3342342"/>
                </a:lnTo>
                <a:lnTo>
                  <a:pt x="1203047" y="3336635"/>
                </a:lnTo>
                <a:lnTo>
                  <a:pt x="1188778" y="3329026"/>
                </a:lnTo>
                <a:lnTo>
                  <a:pt x="1181171" y="3336635"/>
                </a:lnTo>
                <a:lnTo>
                  <a:pt x="1174516" y="3345196"/>
                </a:lnTo>
                <a:lnTo>
                  <a:pt x="1170711" y="3352805"/>
                </a:lnTo>
                <a:lnTo>
                  <a:pt x="1166903" y="3359460"/>
                </a:lnTo>
                <a:lnTo>
                  <a:pt x="1163102" y="3367069"/>
                </a:lnTo>
                <a:lnTo>
                  <a:pt x="1162149" y="3374677"/>
                </a:lnTo>
                <a:lnTo>
                  <a:pt x="1161200" y="3382286"/>
                </a:lnTo>
                <a:lnTo>
                  <a:pt x="1160247" y="3388944"/>
                </a:lnTo>
                <a:lnTo>
                  <a:pt x="1162150" y="3402260"/>
                </a:lnTo>
                <a:lnTo>
                  <a:pt x="1165954" y="3416524"/>
                </a:lnTo>
                <a:lnTo>
                  <a:pt x="1171660" y="3429838"/>
                </a:lnTo>
                <a:lnTo>
                  <a:pt x="1177366" y="3443154"/>
                </a:lnTo>
                <a:lnTo>
                  <a:pt x="1183072" y="3456468"/>
                </a:lnTo>
                <a:lnTo>
                  <a:pt x="1188778" y="3470735"/>
                </a:lnTo>
                <a:lnTo>
                  <a:pt x="1191634" y="3484050"/>
                </a:lnTo>
                <a:lnTo>
                  <a:pt x="1193535" y="3497364"/>
                </a:lnTo>
                <a:lnTo>
                  <a:pt x="1193536" y="3504972"/>
                </a:lnTo>
                <a:lnTo>
                  <a:pt x="1192582" y="3511631"/>
                </a:lnTo>
                <a:lnTo>
                  <a:pt x="1191633" y="3519237"/>
                </a:lnTo>
                <a:lnTo>
                  <a:pt x="1189727" y="3526844"/>
                </a:lnTo>
                <a:lnTo>
                  <a:pt x="1184973" y="3534453"/>
                </a:lnTo>
                <a:lnTo>
                  <a:pt x="1180218" y="3541112"/>
                </a:lnTo>
                <a:lnTo>
                  <a:pt x="1174514" y="3549671"/>
                </a:lnTo>
                <a:lnTo>
                  <a:pt x="1167855" y="3557278"/>
                </a:lnTo>
                <a:lnTo>
                  <a:pt x="1148833" y="3545865"/>
                </a:lnTo>
                <a:lnTo>
                  <a:pt x="1139324" y="3541112"/>
                </a:lnTo>
                <a:lnTo>
                  <a:pt x="1130766" y="3537309"/>
                </a:lnTo>
                <a:lnTo>
                  <a:pt x="1121255" y="3534453"/>
                </a:lnTo>
                <a:lnTo>
                  <a:pt x="1113647" y="3532551"/>
                </a:lnTo>
                <a:lnTo>
                  <a:pt x="1105085" y="3531602"/>
                </a:lnTo>
                <a:lnTo>
                  <a:pt x="1096526" y="3531602"/>
                </a:lnTo>
                <a:lnTo>
                  <a:pt x="1088918" y="3531602"/>
                </a:lnTo>
                <a:lnTo>
                  <a:pt x="1081311" y="3532552"/>
                </a:lnTo>
                <a:lnTo>
                  <a:pt x="1072750" y="3533504"/>
                </a:lnTo>
                <a:lnTo>
                  <a:pt x="1066090" y="3535405"/>
                </a:lnTo>
                <a:lnTo>
                  <a:pt x="1051827" y="3543014"/>
                </a:lnTo>
                <a:lnTo>
                  <a:pt x="1038512" y="3551573"/>
                </a:lnTo>
                <a:lnTo>
                  <a:pt x="1045169" y="3555376"/>
                </a:lnTo>
                <a:lnTo>
                  <a:pt x="1051827" y="3558232"/>
                </a:lnTo>
                <a:lnTo>
                  <a:pt x="1057534" y="3562985"/>
                </a:lnTo>
                <a:lnTo>
                  <a:pt x="1063239" y="3568690"/>
                </a:lnTo>
                <a:lnTo>
                  <a:pt x="1068946" y="3574397"/>
                </a:lnTo>
                <a:lnTo>
                  <a:pt x="1072751" y="3581056"/>
                </a:lnTo>
                <a:lnTo>
                  <a:pt x="1080359" y="3593422"/>
                </a:lnTo>
                <a:lnTo>
                  <a:pt x="1085112" y="3607686"/>
                </a:lnTo>
                <a:lnTo>
                  <a:pt x="1087967" y="3623852"/>
                </a:lnTo>
                <a:lnTo>
                  <a:pt x="1087967" y="3640021"/>
                </a:lnTo>
                <a:lnTo>
                  <a:pt x="1085112" y="3655238"/>
                </a:lnTo>
                <a:lnTo>
                  <a:pt x="1083215" y="3663797"/>
                </a:lnTo>
                <a:lnTo>
                  <a:pt x="1080361" y="3671405"/>
                </a:lnTo>
                <a:lnTo>
                  <a:pt x="1076553" y="3679013"/>
                </a:lnTo>
                <a:lnTo>
                  <a:pt x="1071800" y="3687574"/>
                </a:lnTo>
                <a:lnTo>
                  <a:pt x="1067044" y="3694233"/>
                </a:lnTo>
                <a:lnTo>
                  <a:pt x="1060385" y="3700888"/>
                </a:lnTo>
                <a:lnTo>
                  <a:pt x="1054683" y="3707545"/>
                </a:lnTo>
                <a:lnTo>
                  <a:pt x="1047071" y="3713252"/>
                </a:lnTo>
                <a:lnTo>
                  <a:pt x="1039462" y="3718957"/>
                </a:lnTo>
                <a:lnTo>
                  <a:pt x="1029951" y="3723714"/>
                </a:lnTo>
                <a:lnTo>
                  <a:pt x="1020442" y="3727518"/>
                </a:lnTo>
                <a:lnTo>
                  <a:pt x="1009982" y="3731322"/>
                </a:lnTo>
                <a:lnTo>
                  <a:pt x="998568" y="3735127"/>
                </a:lnTo>
                <a:lnTo>
                  <a:pt x="986203" y="3737029"/>
                </a:lnTo>
                <a:lnTo>
                  <a:pt x="972892" y="3738931"/>
                </a:lnTo>
                <a:lnTo>
                  <a:pt x="958624" y="3738931"/>
                </a:lnTo>
                <a:lnTo>
                  <a:pt x="968134" y="3748441"/>
                </a:lnTo>
                <a:lnTo>
                  <a:pt x="975744" y="3756050"/>
                </a:lnTo>
                <a:lnTo>
                  <a:pt x="985254" y="3761755"/>
                </a:lnTo>
                <a:lnTo>
                  <a:pt x="992863" y="3766508"/>
                </a:lnTo>
                <a:lnTo>
                  <a:pt x="999519" y="3769364"/>
                </a:lnTo>
                <a:lnTo>
                  <a:pt x="1006178" y="3772216"/>
                </a:lnTo>
                <a:lnTo>
                  <a:pt x="1012837" y="3773168"/>
                </a:lnTo>
                <a:lnTo>
                  <a:pt x="1020442" y="3773168"/>
                </a:lnTo>
                <a:lnTo>
                  <a:pt x="1027101" y="3773168"/>
                </a:lnTo>
                <a:lnTo>
                  <a:pt x="1032805" y="3771266"/>
                </a:lnTo>
                <a:lnTo>
                  <a:pt x="1045169" y="3766508"/>
                </a:lnTo>
                <a:lnTo>
                  <a:pt x="1056583" y="3760803"/>
                </a:lnTo>
                <a:lnTo>
                  <a:pt x="1066090" y="3753195"/>
                </a:lnTo>
                <a:lnTo>
                  <a:pt x="1077504" y="3745587"/>
                </a:lnTo>
                <a:lnTo>
                  <a:pt x="1088917" y="3738931"/>
                </a:lnTo>
                <a:lnTo>
                  <a:pt x="1100330" y="3733223"/>
                </a:lnTo>
                <a:lnTo>
                  <a:pt x="1106034" y="3731321"/>
                </a:lnTo>
                <a:lnTo>
                  <a:pt x="1111745" y="3730370"/>
                </a:lnTo>
                <a:lnTo>
                  <a:pt x="1118400" y="3730370"/>
                </a:lnTo>
                <a:lnTo>
                  <a:pt x="1125056" y="3730369"/>
                </a:lnTo>
                <a:lnTo>
                  <a:pt x="1131716" y="3732272"/>
                </a:lnTo>
                <a:lnTo>
                  <a:pt x="1138371" y="3735127"/>
                </a:lnTo>
                <a:lnTo>
                  <a:pt x="1146931" y="3737978"/>
                </a:lnTo>
                <a:lnTo>
                  <a:pt x="1153593" y="3742736"/>
                </a:lnTo>
                <a:lnTo>
                  <a:pt x="1162150" y="3749391"/>
                </a:lnTo>
                <a:lnTo>
                  <a:pt x="1170710" y="3756050"/>
                </a:lnTo>
                <a:lnTo>
                  <a:pt x="1102235" y="3885392"/>
                </a:lnTo>
                <a:lnTo>
                  <a:pt x="1047071" y="3988106"/>
                </a:lnTo>
                <a:lnTo>
                  <a:pt x="1021396" y="4035657"/>
                </a:lnTo>
                <a:lnTo>
                  <a:pt x="997616" y="4084159"/>
                </a:lnTo>
                <a:lnTo>
                  <a:pt x="972892" y="4135517"/>
                </a:lnTo>
                <a:lnTo>
                  <a:pt x="948161" y="4194482"/>
                </a:lnTo>
                <a:lnTo>
                  <a:pt x="957673" y="4202090"/>
                </a:lnTo>
                <a:lnTo>
                  <a:pt x="967181" y="4208749"/>
                </a:lnTo>
                <a:lnTo>
                  <a:pt x="975743" y="4213502"/>
                </a:lnTo>
                <a:lnTo>
                  <a:pt x="985254" y="4217307"/>
                </a:lnTo>
                <a:lnTo>
                  <a:pt x="992862" y="4220161"/>
                </a:lnTo>
                <a:lnTo>
                  <a:pt x="1000471" y="4222064"/>
                </a:lnTo>
                <a:lnTo>
                  <a:pt x="1009029" y="4222064"/>
                </a:lnTo>
                <a:lnTo>
                  <a:pt x="1015688" y="4222064"/>
                </a:lnTo>
                <a:lnTo>
                  <a:pt x="1022346" y="4220161"/>
                </a:lnTo>
                <a:lnTo>
                  <a:pt x="1029001" y="4218259"/>
                </a:lnTo>
                <a:lnTo>
                  <a:pt x="1041366" y="4212552"/>
                </a:lnTo>
                <a:lnTo>
                  <a:pt x="1053729" y="4205895"/>
                </a:lnTo>
                <a:lnTo>
                  <a:pt x="1066092" y="4199238"/>
                </a:lnTo>
                <a:lnTo>
                  <a:pt x="1078458" y="4190677"/>
                </a:lnTo>
                <a:lnTo>
                  <a:pt x="1090821" y="4185924"/>
                </a:lnTo>
                <a:lnTo>
                  <a:pt x="1096526" y="4183068"/>
                </a:lnTo>
                <a:lnTo>
                  <a:pt x="1103184" y="4181167"/>
                </a:lnTo>
                <a:lnTo>
                  <a:pt x="1110795" y="4181167"/>
                </a:lnTo>
                <a:lnTo>
                  <a:pt x="1118400" y="4180216"/>
                </a:lnTo>
                <a:lnTo>
                  <a:pt x="1125058" y="4181168"/>
                </a:lnTo>
                <a:lnTo>
                  <a:pt x="1132668" y="4183068"/>
                </a:lnTo>
                <a:lnTo>
                  <a:pt x="1142178" y="4185924"/>
                </a:lnTo>
                <a:lnTo>
                  <a:pt x="1149784" y="4189727"/>
                </a:lnTo>
                <a:lnTo>
                  <a:pt x="1159293" y="4195434"/>
                </a:lnTo>
                <a:lnTo>
                  <a:pt x="1168805" y="4202089"/>
                </a:lnTo>
                <a:lnTo>
                  <a:pt x="1179268" y="4211600"/>
                </a:lnTo>
                <a:lnTo>
                  <a:pt x="1190683" y="4222064"/>
                </a:lnTo>
                <a:lnTo>
                  <a:pt x="1173563" y="4236328"/>
                </a:lnTo>
                <a:lnTo>
                  <a:pt x="1159293" y="4250596"/>
                </a:lnTo>
                <a:lnTo>
                  <a:pt x="1145029" y="4266762"/>
                </a:lnTo>
                <a:lnTo>
                  <a:pt x="1132668" y="4282931"/>
                </a:lnTo>
                <a:lnTo>
                  <a:pt x="1123158" y="4298147"/>
                </a:lnTo>
                <a:lnTo>
                  <a:pt x="1113647" y="4314315"/>
                </a:lnTo>
                <a:lnTo>
                  <a:pt x="1106037" y="4331436"/>
                </a:lnTo>
                <a:lnTo>
                  <a:pt x="1099379" y="4348552"/>
                </a:lnTo>
                <a:lnTo>
                  <a:pt x="1092723" y="4363769"/>
                </a:lnTo>
                <a:lnTo>
                  <a:pt x="1087014" y="4380887"/>
                </a:lnTo>
                <a:lnTo>
                  <a:pt x="1077505" y="4415128"/>
                </a:lnTo>
                <a:lnTo>
                  <a:pt x="1062290" y="4481702"/>
                </a:lnTo>
                <a:lnTo>
                  <a:pt x="1053729" y="4513084"/>
                </a:lnTo>
                <a:lnTo>
                  <a:pt x="1045169" y="4543518"/>
                </a:lnTo>
                <a:lnTo>
                  <a:pt x="1039462" y="4558734"/>
                </a:lnTo>
                <a:lnTo>
                  <a:pt x="1032805" y="4572999"/>
                </a:lnTo>
                <a:lnTo>
                  <a:pt x="1026147" y="4586317"/>
                </a:lnTo>
                <a:lnTo>
                  <a:pt x="1016638" y="4600582"/>
                </a:lnTo>
                <a:lnTo>
                  <a:pt x="1008080" y="4612946"/>
                </a:lnTo>
                <a:lnTo>
                  <a:pt x="996667" y="4623406"/>
                </a:lnTo>
                <a:lnTo>
                  <a:pt x="985253" y="4634818"/>
                </a:lnTo>
                <a:lnTo>
                  <a:pt x="970038" y="4645279"/>
                </a:lnTo>
                <a:lnTo>
                  <a:pt x="955770" y="4655743"/>
                </a:lnTo>
                <a:lnTo>
                  <a:pt x="938651" y="4663349"/>
                </a:lnTo>
                <a:lnTo>
                  <a:pt x="919629" y="4670959"/>
                </a:lnTo>
                <a:lnTo>
                  <a:pt x="898708" y="4677615"/>
                </a:lnTo>
                <a:lnTo>
                  <a:pt x="896805" y="4690930"/>
                </a:lnTo>
                <a:lnTo>
                  <a:pt x="896806" y="4701393"/>
                </a:lnTo>
                <a:lnTo>
                  <a:pt x="896804" y="4711853"/>
                </a:lnTo>
                <a:lnTo>
                  <a:pt x="897759" y="4721363"/>
                </a:lnTo>
                <a:lnTo>
                  <a:pt x="900610" y="4728975"/>
                </a:lnTo>
                <a:lnTo>
                  <a:pt x="903465" y="4735631"/>
                </a:lnTo>
                <a:lnTo>
                  <a:pt x="908216" y="4741337"/>
                </a:lnTo>
                <a:lnTo>
                  <a:pt x="912974" y="4746093"/>
                </a:lnTo>
                <a:lnTo>
                  <a:pt x="919629" y="4750848"/>
                </a:lnTo>
                <a:lnTo>
                  <a:pt x="926290" y="4752748"/>
                </a:lnTo>
                <a:lnTo>
                  <a:pt x="933898" y="4754650"/>
                </a:lnTo>
                <a:lnTo>
                  <a:pt x="942458" y="4757501"/>
                </a:lnTo>
                <a:lnTo>
                  <a:pt x="951015" y="4758455"/>
                </a:lnTo>
                <a:lnTo>
                  <a:pt x="961482" y="4758455"/>
                </a:lnTo>
                <a:lnTo>
                  <a:pt x="984305" y="4755604"/>
                </a:lnTo>
                <a:lnTo>
                  <a:pt x="985253" y="4764162"/>
                </a:lnTo>
                <a:lnTo>
                  <a:pt x="985255" y="4770817"/>
                </a:lnTo>
                <a:lnTo>
                  <a:pt x="984305" y="4777477"/>
                </a:lnTo>
                <a:lnTo>
                  <a:pt x="982403" y="4784133"/>
                </a:lnTo>
                <a:lnTo>
                  <a:pt x="980497" y="4788889"/>
                </a:lnTo>
                <a:lnTo>
                  <a:pt x="976693" y="4794596"/>
                </a:lnTo>
                <a:lnTo>
                  <a:pt x="969084" y="4803157"/>
                </a:lnTo>
                <a:lnTo>
                  <a:pt x="960528" y="4809812"/>
                </a:lnTo>
                <a:lnTo>
                  <a:pt x="950063" y="4817420"/>
                </a:lnTo>
                <a:lnTo>
                  <a:pt x="939603" y="4821225"/>
                </a:lnTo>
                <a:lnTo>
                  <a:pt x="930093" y="4825981"/>
                </a:lnTo>
                <a:lnTo>
                  <a:pt x="912975" y="4833591"/>
                </a:lnTo>
                <a:lnTo>
                  <a:pt x="906316" y="4838344"/>
                </a:lnTo>
                <a:lnTo>
                  <a:pt x="902515" y="4843101"/>
                </a:lnTo>
                <a:lnTo>
                  <a:pt x="902515" y="4845000"/>
                </a:lnTo>
                <a:lnTo>
                  <a:pt x="902514" y="4847854"/>
                </a:lnTo>
                <a:lnTo>
                  <a:pt x="903463" y="4850709"/>
                </a:lnTo>
                <a:lnTo>
                  <a:pt x="906316" y="4853562"/>
                </a:lnTo>
                <a:lnTo>
                  <a:pt x="913926" y="4860219"/>
                </a:lnTo>
                <a:lnTo>
                  <a:pt x="927238" y="4867827"/>
                </a:lnTo>
                <a:lnTo>
                  <a:pt x="919629" y="4878288"/>
                </a:lnTo>
                <a:lnTo>
                  <a:pt x="915826" y="4881142"/>
                </a:lnTo>
                <a:lnTo>
                  <a:pt x="912025" y="4883993"/>
                </a:lnTo>
                <a:lnTo>
                  <a:pt x="908218" y="4884943"/>
                </a:lnTo>
                <a:lnTo>
                  <a:pt x="904417" y="4884943"/>
                </a:lnTo>
                <a:lnTo>
                  <a:pt x="901565" y="4883993"/>
                </a:lnTo>
                <a:lnTo>
                  <a:pt x="896804" y="4883044"/>
                </a:lnTo>
                <a:lnTo>
                  <a:pt x="890151" y="4878288"/>
                </a:lnTo>
                <a:lnTo>
                  <a:pt x="883492" y="4871629"/>
                </a:lnTo>
                <a:lnTo>
                  <a:pt x="875882" y="4862117"/>
                </a:lnTo>
                <a:lnTo>
                  <a:pt x="868275" y="4851658"/>
                </a:lnTo>
                <a:lnTo>
                  <a:pt x="854009" y="4829785"/>
                </a:lnTo>
                <a:lnTo>
                  <a:pt x="839743" y="4806959"/>
                </a:lnTo>
                <a:lnTo>
                  <a:pt x="831184" y="4796497"/>
                </a:lnTo>
                <a:lnTo>
                  <a:pt x="823575" y="4787935"/>
                </a:lnTo>
                <a:lnTo>
                  <a:pt x="815966" y="4781282"/>
                </a:lnTo>
                <a:lnTo>
                  <a:pt x="806455" y="4776525"/>
                </a:lnTo>
                <a:lnTo>
                  <a:pt x="800750" y="4862117"/>
                </a:lnTo>
                <a:lnTo>
                  <a:pt x="797896" y="4902063"/>
                </a:lnTo>
                <a:lnTo>
                  <a:pt x="793142" y="4940108"/>
                </a:lnTo>
                <a:lnTo>
                  <a:pt x="788385" y="4977197"/>
                </a:lnTo>
                <a:lnTo>
                  <a:pt x="782682" y="5013337"/>
                </a:lnTo>
                <a:lnTo>
                  <a:pt x="775075" y="5048526"/>
                </a:lnTo>
                <a:lnTo>
                  <a:pt x="766513" y="5082762"/>
                </a:lnTo>
                <a:lnTo>
                  <a:pt x="757952" y="5116051"/>
                </a:lnTo>
                <a:lnTo>
                  <a:pt x="745590" y="5150288"/>
                </a:lnTo>
                <a:lnTo>
                  <a:pt x="733227" y="5183573"/>
                </a:lnTo>
                <a:lnTo>
                  <a:pt x="717057" y="5216861"/>
                </a:lnTo>
                <a:lnTo>
                  <a:pt x="698988" y="5251100"/>
                </a:lnTo>
                <a:lnTo>
                  <a:pt x="679966" y="5286286"/>
                </a:lnTo>
                <a:lnTo>
                  <a:pt x="656190" y="5322430"/>
                </a:lnTo>
                <a:lnTo>
                  <a:pt x="631464" y="5358569"/>
                </a:lnTo>
                <a:lnTo>
                  <a:pt x="637170" y="5360468"/>
                </a:lnTo>
                <a:lnTo>
                  <a:pt x="642877" y="5361420"/>
                </a:lnTo>
                <a:lnTo>
                  <a:pt x="647630" y="5360468"/>
                </a:lnTo>
                <a:lnTo>
                  <a:pt x="651434" y="5359519"/>
                </a:lnTo>
                <a:lnTo>
                  <a:pt x="656190" y="5358569"/>
                </a:lnTo>
                <a:lnTo>
                  <a:pt x="659996" y="5354765"/>
                </a:lnTo>
                <a:lnTo>
                  <a:pt x="666650" y="5348106"/>
                </a:lnTo>
                <a:lnTo>
                  <a:pt x="672360" y="5340497"/>
                </a:lnTo>
                <a:lnTo>
                  <a:pt x="678064" y="5330987"/>
                </a:lnTo>
                <a:lnTo>
                  <a:pt x="681870" y="5322430"/>
                </a:lnTo>
                <a:lnTo>
                  <a:pt x="687574" y="5313869"/>
                </a:lnTo>
                <a:lnTo>
                  <a:pt x="680918" y="5335744"/>
                </a:lnTo>
                <a:lnTo>
                  <a:pt x="674262" y="5361421"/>
                </a:lnTo>
                <a:lnTo>
                  <a:pt x="659995" y="5424190"/>
                </a:lnTo>
                <a:lnTo>
                  <a:pt x="642877" y="5494567"/>
                </a:lnTo>
                <a:lnTo>
                  <a:pt x="633366" y="5532609"/>
                </a:lnTo>
                <a:lnTo>
                  <a:pt x="623856" y="5570651"/>
                </a:lnTo>
                <a:lnTo>
                  <a:pt x="618254" y="5590259"/>
                </a:lnTo>
                <a:lnTo>
                  <a:pt x="0" y="5421892"/>
                </a:lnTo>
                <a:lnTo>
                  <a:pt x="916" y="5419436"/>
                </a:lnTo>
                <a:lnTo>
                  <a:pt x="24695" y="5362372"/>
                </a:lnTo>
                <a:lnTo>
                  <a:pt x="48469" y="5307209"/>
                </a:lnTo>
                <a:lnTo>
                  <a:pt x="73196" y="5253001"/>
                </a:lnTo>
                <a:lnTo>
                  <a:pt x="97922" y="5198792"/>
                </a:lnTo>
                <a:lnTo>
                  <a:pt x="148330" y="5094177"/>
                </a:lnTo>
                <a:lnTo>
                  <a:pt x="172104" y="5041867"/>
                </a:lnTo>
                <a:lnTo>
                  <a:pt x="193981" y="4989561"/>
                </a:lnTo>
                <a:lnTo>
                  <a:pt x="216807" y="4938206"/>
                </a:lnTo>
                <a:lnTo>
                  <a:pt x="236779" y="4885897"/>
                </a:lnTo>
                <a:lnTo>
                  <a:pt x="254850" y="4832638"/>
                </a:lnTo>
                <a:lnTo>
                  <a:pt x="271014" y="4781282"/>
                </a:lnTo>
                <a:lnTo>
                  <a:pt x="274821" y="4766064"/>
                </a:lnTo>
                <a:lnTo>
                  <a:pt x="276723" y="4752748"/>
                </a:lnTo>
                <a:lnTo>
                  <a:pt x="278624" y="4739434"/>
                </a:lnTo>
                <a:lnTo>
                  <a:pt x="278623" y="4724216"/>
                </a:lnTo>
                <a:lnTo>
                  <a:pt x="278622" y="4697589"/>
                </a:lnTo>
                <a:lnTo>
                  <a:pt x="277673" y="4670010"/>
                </a:lnTo>
                <a:lnTo>
                  <a:pt x="277673" y="4643377"/>
                </a:lnTo>
                <a:lnTo>
                  <a:pt x="277673" y="4616749"/>
                </a:lnTo>
                <a:lnTo>
                  <a:pt x="278623" y="4603433"/>
                </a:lnTo>
                <a:lnTo>
                  <a:pt x="281477" y="4591071"/>
                </a:lnTo>
                <a:lnTo>
                  <a:pt x="284331" y="4577756"/>
                </a:lnTo>
                <a:lnTo>
                  <a:pt x="288133" y="4565395"/>
                </a:lnTo>
                <a:lnTo>
                  <a:pt x="303352" y="4527349"/>
                </a:lnTo>
                <a:lnTo>
                  <a:pt x="320469" y="4490260"/>
                </a:lnTo>
                <a:lnTo>
                  <a:pt x="338541" y="4454118"/>
                </a:lnTo>
                <a:lnTo>
                  <a:pt x="357561" y="4418930"/>
                </a:lnTo>
                <a:lnTo>
                  <a:pt x="378485" y="4384696"/>
                </a:lnTo>
                <a:lnTo>
                  <a:pt x="399409" y="4349503"/>
                </a:lnTo>
                <a:lnTo>
                  <a:pt x="444108" y="4280076"/>
                </a:lnTo>
                <a:lnTo>
                  <a:pt x="488805" y="4213502"/>
                </a:lnTo>
                <a:lnTo>
                  <a:pt x="534458" y="4145979"/>
                </a:lnTo>
                <a:lnTo>
                  <a:pt x="579154" y="4078453"/>
                </a:lnTo>
                <a:lnTo>
                  <a:pt x="623855" y="4009978"/>
                </a:lnTo>
                <a:lnTo>
                  <a:pt x="629561" y="4000467"/>
                </a:lnTo>
                <a:lnTo>
                  <a:pt x="633365" y="3988106"/>
                </a:lnTo>
                <a:lnTo>
                  <a:pt x="642877" y="3964327"/>
                </a:lnTo>
                <a:lnTo>
                  <a:pt x="650487" y="3937698"/>
                </a:lnTo>
                <a:lnTo>
                  <a:pt x="657141" y="3911070"/>
                </a:lnTo>
                <a:lnTo>
                  <a:pt x="663800" y="3885392"/>
                </a:lnTo>
                <a:lnTo>
                  <a:pt x="672361" y="3859712"/>
                </a:lnTo>
                <a:lnTo>
                  <a:pt x="676162" y="3847351"/>
                </a:lnTo>
                <a:lnTo>
                  <a:pt x="681869" y="3835937"/>
                </a:lnTo>
                <a:lnTo>
                  <a:pt x="687574" y="3825474"/>
                </a:lnTo>
                <a:lnTo>
                  <a:pt x="694234" y="3815014"/>
                </a:lnTo>
                <a:lnTo>
                  <a:pt x="701844" y="3805504"/>
                </a:lnTo>
                <a:lnTo>
                  <a:pt x="709449" y="3797896"/>
                </a:lnTo>
                <a:lnTo>
                  <a:pt x="718007" y="3791237"/>
                </a:lnTo>
                <a:lnTo>
                  <a:pt x="726570" y="3784581"/>
                </a:lnTo>
                <a:lnTo>
                  <a:pt x="745590" y="3772215"/>
                </a:lnTo>
                <a:lnTo>
                  <a:pt x="765562" y="3761756"/>
                </a:lnTo>
                <a:lnTo>
                  <a:pt x="786483" y="3751292"/>
                </a:lnTo>
                <a:lnTo>
                  <a:pt x="806455" y="3738930"/>
                </a:lnTo>
                <a:lnTo>
                  <a:pt x="816917" y="3732272"/>
                </a:lnTo>
                <a:lnTo>
                  <a:pt x="826429" y="3725616"/>
                </a:lnTo>
                <a:lnTo>
                  <a:pt x="835937" y="3718008"/>
                </a:lnTo>
                <a:lnTo>
                  <a:pt x="846400" y="3708497"/>
                </a:lnTo>
                <a:lnTo>
                  <a:pt x="853059" y="3699935"/>
                </a:lnTo>
                <a:lnTo>
                  <a:pt x="859716" y="3690429"/>
                </a:lnTo>
                <a:lnTo>
                  <a:pt x="864471" y="3681868"/>
                </a:lnTo>
                <a:lnTo>
                  <a:pt x="868272" y="3671405"/>
                </a:lnTo>
                <a:lnTo>
                  <a:pt x="872082" y="3661894"/>
                </a:lnTo>
                <a:lnTo>
                  <a:pt x="873982" y="3652384"/>
                </a:lnTo>
                <a:lnTo>
                  <a:pt x="878735" y="3630510"/>
                </a:lnTo>
                <a:lnTo>
                  <a:pt x="883492" y="3609587"/>
                </a:lnTo>
                <a:lnTo>
                  <a:pt x="888247" y="3588665"/>
                </a:lnTo>
                <a:lnTo>
                  <a:pt x="891100" y="3577253"/>
                </a:lnTo>
                <a:lnTo>
                  <a:pt x="895855" y="3567741"/>
                </a:lnTo>
                <a:lnTo>
                  <a:pt x="901564" y="3557278"/>
                </a:lnTo>
                <a:lnTo>
                  <a:pt x="907267" y="3546819"/>
                </a:lnTo>
                <a:lnTo>
                  <a:pt x="933897" y="3507827"/>
                </a:lnTo>
                <a:lnTo>
                  <a:pt x="962428" y="3467881"/>
                </a:lnTo>
                <a:lnTo>
                  <a:pt x="991913" y="3428888"/>
                </a:lnTo>
                <a:lnTo>
                  <a:pt x="1022346" y="3388944"/>
                </a:lnTo>
                <a:lnTo>
                  <a:pt x="1053730" y="3349001"/>
                </a:lnTo>
                <a:lnTo>
                  <a:pt x="1087967" y="3310006"/>
                </a:lnTo>
                <a:lnTo>
                  <a:pt x="1120304" y="3270062"/>
                </a:lnTo>
                <a:lnTo>
                  <a:pt x="1155490" y="3232020"/>
                </a:lnTo>
                <a:lnTo>
                  <a:pt x="1225867" y="3154034"/>
                </a:lnTo>
                <a:lnTo>
                  <a:pt x="1298150" y="3077949"/>
                </a:lnTo>
                <a:lnTo>
                  <a:pt x="1370430" y="3003767"/>
                </a:lnTo>
                <a:close/>
                <a:moveTo>
                  <a:pt x="2065648" y="2820215"/>
                </a:moveTo>
                <a:lnTo>
                  <a:pt x="2075160" y="2824968"/>
                </a:lnTo>
                <a:lnTo>
                  <a:pt x="2083716" y="2827822"/>
                </a:lnTo>
                <a:lnTo>
                  <a:pt x="2093227" y="2833529"/>
                </a:lnTo>
                <a:lnTo>
                  <a:pt x="2102741" y="2840184"/>
                </a:lnTo>
                <a:lnTo>
                  <a:pt x="2093227" y="2842087"/>
                </a:lnTo>
                <a:lnTo>
                  <a:pt x="2083716" y="2843040"/>
                </a:lnTo>
                <a:lnTo>
                  <a:pt x="2076112" y="2844942"/>
                </a:lnTo>
                <a:lnTo>
                  <a:pt x="2066601" y="2847793"/>
                </a:lnTo>
                <a:lnTo>
                  <a:pt x="2058989" y="2850648"/>
                </a:lnTo>
                <a:lnTo>
                  <a:pt x="2051380" y="2855402"/>
                </a:lnTo>
                <a:lnTo>
                  <a:pt x="2035213" y="2863964"/>
                </a:lnTo>
                <a:lnTo>
                  <a:pt x="2020947" y="2876325"/>
                </a:lnTo>
                <a:lnTo>
                  <a:pt x="2006684" y="2890591"/>
                </a:lnTo>
                <a:lnTo>
                  <a:pt x="1994318" y="2905809"/>
                </a:lnTo>
                <a:lnTo>
                  <a:pt x="1981955" y="2922927"/>
                </a:lnTo>
                <a:lnTo>
                  <a:pt x="1970545" y="2940047"/>
                </a:lnTo>
                <a:lnTo>
                  <a:pt x="1961030" y="2958115"/>
                </a:lnTo>
                <a:lnTo>
                  <a:pt x="1951521" y="2976186"/>
                </a:lnTo>
                <a:lnTo>
                  <a:pt x="1942962" y="2994254"/>
                </a:lnTo>
                <a:lnTo>
                  <a:pt x="1927744" y="3029445"/>
                </a:lnTo>
                <a:lnTo>
                  <a:pt x="1916332" y="3059879"/>
                </a:lnTo>
                <a:lnTo>
                  <a:pt x="1922040" y="3064633"/>
                </a:lnTo>
                <a:lnTo>
                  <a:pt x="1926792" y="3066534"/>
                </a:lnTo>
                <a:lnTo>
                  <a:pt x="1932499" y="3067486"/>
                </a:lnTo>
                <a:lnTo>
                  <a:pt x="1937258" y="3067488"/>
                </a:lnTo>
                <a:lnTo>
                  <a:pt x="1941060" y="3066534"/>
                </a:lnTo>
                <a:lnTo>
                  <a:pt x="1945813" y="3065585"/>
                </a:lnTo>
                <a:lnTo>
                  <a:pt x="1954376" y="3060827"/>
                </a:lnTo>
                <a:lnTo>
                  <a:pt x="1961983" y="3055122"/>
                </a:lnTo>
                <a:lnTo>
                  <a:pt x="1970545" y="3047513"/>
                </a:lnTo>
                <a:lnTo>
                  <a:pt x="1979101" y="3040858"/>
                </a:lnTo>
                <a:lnTo>
                  <a:pt x="1986712" y="3035151"/>
                </a:lnTo>
                <a:lnTo>
                  <a:pt x="1992416" y="3047513"/>
                </a:lnTo>
                <a:lnTo>
                  <a:pt x="1997173" y="3060827"/>
                </a:lnTo>
                <a:lnTo>
                  <a:pt x="1999074" y="3076045"/>
                </a:lnTo>
                <a:lnTo>
                  <a:pt x="1999075" y="3089359"/>
                </a:lnTo>
                <a:lnTo>
                  <a:pt x="1998122" y="3103627"/>
                </a:lnTo>
                <a:lnTo>
                  <a:pt x="1995268" y="3118843"/>
                </a:lnTo>
                <a:lnTo>
                  <a:pt x="1991463" y="3132157"/>
                </a:lnTo>
                <a:lnTo>
                  <a:pt x="1985757" y="3144520"/>
                </a:lnTo>
                <a:lnTo>
                  <a:pt x="1977202" y="3156886"/>
                </a:lnTo>
                <a:lnTo>
                  <a:pt x="1968642" y="3169248"/>
                </a:lnTo>
                <a:lnTo>
                  <a:pt x="1959131" y="3179710"/>
                </a:lnTo>
                <a:lnTo>
                  <a:pt x="1948667" y="3187319"/>
                </a:lnTo>
                <a:lnTo>
                  <a:pt x="1936305" y="3194928"/>
                </a:lnTo>
                <a:lnTo>
                  <a:pt x="1922039" y="3200633"/>
                </a:lnTo>
                <a:lnTo>
                  <a:pt x="1908724" y="3204437"/>
                </a:lnTo>
                <a:lnTo>
                  <a:pt x="1894456" y="3205387"/>
                </a:lnTo>
                <a:lnTo>
                  <a:pt x="1894457" y="3190171"/>
                </a:lnTo>
                <a:lnTo>
                  <a:pt x="1895410" y="3174954"/>
                </a:lnTo>
                <a:lnTo>
                  <a:pt x="1898262" y="3144520"/>
                </a:lnTo>
                <a:lnTo>
                  <a:pt x="1901117" y="3115039"/>
                </a:lnTo>
                <a:lnTo>
                  <a:pt x="1902065" y="3098870"/>
                </a:lnTo>
                <a:lnTo>
                  <a:pt x="1902066" y="3084606"/>
                </a:lnTo>
                <a:lnTo>
                  <a:pt x="1901116" y="3070338"/>
                </a:lnTo>
                <a:lnTo>
                  <a:pt x="1900166" y="3054172"/>
                </a:lnTo>
                <a:lnTo>
                  <a:pt x="1896359" y="3039904"/>
                </a:lnTo>
                <a:lnTo>
                  <a:pt x="1890655" y="3024688"/>
                </a:lnTo>
                <a:lnTo>
                  <a:pt x="1883997" y="3008521"/>
                </a:lnTo>
                <a:lnTo>
                  <a:pt x="1876387" y="2994254"/>
                </a:lnTo>
                <a:lnTo>
                  <a:pt x="1864975" y="2979991"/>
                </a:lnTo>
                <a:lnTo>
                  <a:pt x="1850712" y="2964773"/>
                </a:lnTo>
                <a:lnTo>
                  <a:pt x="1880192" y="2932437"/>
                </a:lnTo>
                <a:lnTo>
                  <a:pt x="1908724" y="2900102"/>
                </a:lnTo>
                <a:lnTo>
                  <a:pt x="1922989" y="2884886"/>
                </a:lnTo>
                <a:lnTo>
                  <a:pt x="1938209" y="2869668"/>
                </a:lnTo>
                <a:lnTo>
                  <a:pt x="1952472" y="2855402"/>
                </a:lnTo>
                <a:lnTo>
                  <a:pt x="1968642" y="2843989"/>
                </a:lnTo>
                <a:lnTo>
                  <a:pt x="1982907" y="2832575"/>
                </a:lnTo>
                <a:lnTo>
                  <a:pt x="1999075" y="2824968"/>
                </a:lnTo>
                <a:lnTo>
                  <a:pt x="2006683" y="2821163"/>
                </a:lnTo>
                <a:lnTo>
                  <a:pt x="2015242" y="2819261"/>
                </a:lnTo>
                <a:lnTo>
                  <a:pt x="2022849" y="2818312"/>
                </a:lnTo>
                <a:lnTo>
                  <a:pt x="2032360" y="2816409"/>
                </a:lnTo>
                <a:lnTo>
                  <a:pt x="2039969" y="2815458"/>
                </a:lnTo>
                <a:lnTo>
                  <a:pt x="2048532" y="2816410"/>
                </a:lnTo>
                <a:lnTo>
                  <a:pt x="2057089" y="2818312"/>
                </a:lnTo>
                <a:close/>
                <a:moveTo>
                  <a:pt x="2105715" y="2668046"/>
                </a:moveTo>
                <a:lnTo>
                  <a:pt x="2108531" y="2688020"/>
                </a:lnTo>
                <a:lnTo>
                  <a:pt x="2113227" y="2702284"/>
                </a:lnTo>
                <a:lnTo>
                  <a:pt x="2116048" y="2707991"/>
                </a:lnTo>
                <a:lnTo>
                  <a:pt x="2117921" y="2713696"/>
                </a:lnTo>
                <a:lnTo>
                  <a:pt x="2121677" y="2717501"/>
                </a:lnTo>
                <a:lnTo>
                  <a:pt x="2124498" y="2720355"/>
                </a:lnTo>
                <a:lnTo>
                  <a:pt x="2129192" y="2724159"/>
                </a:lnTo>
                <a:lnTo>
                  <a:pt x="2132010" y="2725111"/>
                </a:lnTo>
                <a:lnTo>
                  <a:pt x="2141401" y="2727964"/>
                </a:lnTo>
                <a:lnTo>
                  <a:pt x="2149849" y="2729866"/>
                </a:lnTo>
                <a:lnTo>
                  <a:pt x="2161119" y="2729866"/>
                </a:lnTo>
                <a:lnTo>
                  <a:pt x="2183656" y="2729866"/>
                </a:lnTo>
                <a:lnTo>
                  <a:pt x="2195867" y="2730816"/>
                </a:lnTo>
                <a:lnTo>
                  <a:pt x="2209014" y="2732717"/>
                </a:lnTo>
                <a:lnTo>
                  <a:pt x="2223096" y="2737475"/>
                </a:lnTo>
                <a:lnTo>
                  <a:pt x="2236245" y="2745082"/>
                </a:lnTo>
                <a:lnTo>
                  <a:pt x="2242820" y="2749839"/>
                </a:lnTo>
                <a:lnTo>
                  <a:pt x="2249391" y="2755545"/>
                </a:lnTo>
                <a:lnTo>
                  <a:pt x="2255966" y="2762202"/>
                </a:lnTo>
                <a:lnTo>
                  <a:pt x="2264421" y="2769810"/>
                </a:lnTo>
                <a:lnTo>
                  <a:pt x="2252212" y="2782175"/>
                </a:lnTo>
                <a:lnTo>
                  <a:pt x="2239063" y="2792635"/>
                </a:lnTo>
                <a:lnTo>
                  <a:pt x="2225918" y="2799294"/>
                </a:lnTo>
                <a:lnTo>
                  <a:pt x="2213710" y="2804048"/>
                </a:lnTo>
                <a:lnTo>
                  <a:pt x="2200560" y="2805949"/>
                </a:lnTo>
                <a:lnTo>
                  <a:pt x="2185538" y="2805950"/>
                </a:lnTo>
                <a:lnTo>
                  <a:pt x="2172388" y="2804047"/>
                </a:lnTo>
                <a:lnTo>
                  <a:pt x="2158302" y="2800244"/>
                </a:lnTo>
                <a:lnTo>
                  <a:pt x="2143278" y="2796439"/>
                </a:lnTo>
                <a:lnTo>
                  <a:pt x="2129192" y="2789784"/>
                </a:lnTo>
                <a:lnTo>
                  <a:pt x="2114166" y="2782175"/>
                </a:lnTo>
                <a:lnTo>
                  <a:pt x="2100080" y="2774566"/>
                </a:lnTo>
                <a:lnTo>
                  <a:pt x="2070969" y="2757448"/>
                </a:lnTo>
                <a:lnTo>
                  <a:pt x="2040917" y="2739376"/>
                </a:lnTo>
                <a:close/>
                <a:moveTo>
                  <a:pt x="2777034" y="2211545"/>
                </a:moveTo>
                <a:lnTo>
                  <a:pt x="2780837" y="2219118"/>
                </a:lnTo>
                <a:lnTo>
                  <a:pt x="2781787" y="2225743"/>
                </a:lnTo>
                <a:lnTo>
                  <a:pt x="2782738" y="2232367"/>
                </a:lnTo>
                <a:lnTo>
                  <a:pt x="2782737" y="2239942"/>
                </a:lnTo>
                <a:lnTo>
                  <a:pt x="2782740" y="2246565"/>
                </a:lnTo>
                <a:lnTo>
                  <a:pt x="2780835" y="2253192"/>
                </a:lnTo>
                <a:lnTo>
                  <a:pt x="2778932" y="2259817"/>
                </a:lnTo>
                <a:lnTo>
                  <a:pt x="2775129" y="2266443"/>
                </a:lnTo>
                <a:lnTo>
                  <a:pt x="2766572" y="2278748"/>
                </a:lnTo>
                <a:lnTo>
                  <a:pt x="2755158" y="2291054"/>
                </a:lnTo>
                <a:lnTo>
                  <a:pt x="2742793" y="2303359"/>
                </a:lnTo>
                <a:lnTo>
                  <a:pt x="2727580" y="2314717"/>
                </a:lnTo>
                <a:lnTo>
                  <a:pt x="2697146" y="2338381"/>
                </a:lnTo>
                <a:lnTo>
                  <a:pt x="2666708" y="2362045"/>
                </a:lnTo>
                <a:lnTo>
                  <a:pt x="2652445" y="2374351"/>
                </a:lnTo>
                <a:lnTo>
                  <a:pt x="2640079" y="2386656"/>
                </a:lnTo>
                <a:lnTo>
                  <a:pt x="2628671" y="2398961"/>
                </a:lnTo>
                <a:lnTo>
                  <a:pt x="2619159" y="2411265"/>
                </a:lnTo>
                <a:lnTo>
                  <a:pt x="2610598" y="2398014"/>
                </a:lnTo>
                <a:lnTo>
                  <a:pt x="2601087" y="2384762"/>
                </a:lnTo>
                <a:lnTo>
                  <a:pt x="2595383" y="2372457"/>
                </a:lnTo>
                <a:lnTo>
                  <a:pt x="2589675" y="2361098"/>
                </a:lnTo>
                <a:lnTo>
                  <a:pt x="2586821" y="2350687"/>
                </a:lnTo>
                <a:lnTo>
                  <a:pt x="2583969" y="2341221"/>
                </a:lnTo>
                <a:lnTo>
                  <a:pt x="2583016" y="2330809"/>
                </a:lnTo>
                <a:lnTo>
                  <a:pt x="2583016" y="2323237"/>
                </a:lnTo>
                <a:lnTo>
                  <a:pt x="2585872" y="2314717"/>
                </a:lnTo>
                <a:lnTo>
                  <a:pt x="2587773" y="2307145"/>
                </a:lnTo>
                <a:lnTo>
                  <a:pt x="2590625" y="2300518"/>
                </a:lnTo>
                <a:lnTo>
                  <a:pt x="2595382" y="2293893"/>
                </a:lnTo>
                <a:lnTo>
                  <a:pt x="2601088" y="2288213"/>
                </a:lnTo>
                <a:lnTo>
                  <a:pt x="2606795" y="2282534"/>
                </a:lnTo>
                <a:lnTo>
                  <a:pt x="2614404" y="2277801"/>
                </a:lnTo>
                <a:lnTo>
                  <a:pt x="2622012" y="2272122"/>
                </a:lnTo>
                <a:lnTo>
                  <a:pt x="2638180" y="2264550"/>
                </a:lnTo>
                <a:lnTo>
                  <a:pt x="2658152" y="2256031"/>
                </a:lnTo>
                <a:lnTo>
                  <a:pt x="2678125" y="2248459"/>
                </a:lnTo>
                <a:lnTo>
                  <a:pt x="2698096" y="2241832"/>
                </a:lnTo>
                <a:lnTo>
                  <a:pt x="2739942" y="2228584"/>
                </a:lnTo>
                <a:lnTo>
                  <a:pt x="2758961" y="2220065"/>
                </a:lnTo>
                <a:close/>
                <a:moveTo>
                  <a:pt x="3396165" y="2270501"/>
                </a:moveTo>
                <a:lnTo>
                  <a:pt x="3414236" y="2285623"/>
                </a:lnTo>
                <a:lnTo>
                  <a:pt x="3420892" y="2293183"/>
                </a:lnTo>
                <a:lnTo>
                  <a:pt x="3427550" y="2300746"/>
                </a:lnTo>
                <a:lnTo>
                  <a:pt x="3432306" y="2306417"/>
                </a:lnTo>
                <a:lnTo>
                  <a:pt x="3435160" y="2313031"/>
                </a:lnTo>
                <a:lnTo>
                  <a:pt x="3438011" y="2318705"/>
                </a:lnTo>
                <a:lnTo>
                  <a:pt x="3438963" y="2324374"/>
                </a:lnTo>
                <a:lnTo>
                  <a:pt x="3438962" y="2329099"/>
                </a:lnTo>
                <a:lnTo>
                  <a:pt x="3438011" y="2333825"/>
                </a:lnTo>
                <a:lnTo>
                  <a:pt x="3436108" y="2339495"/>
                </a:lnTo>
                <a:lnTo>
                  <a:pt x="3434208" y="2344222"/>
                </a:lnTo>
                <a:lnTo>
                  <a:pt x="3427549" y="2352729"/>
                </a:lnTo>
                <a:lnTo>
                  <a:pt x="3418043" y="2361233"/>
                </a:lnTo>
                <a:lnTo>
                  <a:pt x="3406629" y="2368793"/>
                </a:lnTo>
                <a:lnTo>
                  <a:pt x="3396166" y="2375411"/>
                </a:lnTo>
                <a:lnTo>
                  <a:pt x="3369536" y="2390534"/>
                </a:lnTo>
                <a:lnTo>
                  <a:pt x="3358123" y="2398095"/>
                </a:lnTo>
                <a:lnTo>
                  <a:pt x="3347663" y="2405656"/>
                </a:lnTo>
                <a:lnTo>
                  <a:pt x="3337201" y="2414163"/>
                </a:lnTo>
                <a:lnTo>
                  <a:pt x="3330541" y="2422670"/>
                </a:lnTo>
                <a:lnTo>
                  <a:pt x="3325787" y="2430230"/>
                </a:lnTo>
                <a:lnTo>
                  <a:pt x="3321030" y="2438737"/>
                </a:lnTo>
                <a:lnTo>
                  <a:pt x="3313425" y="2457638"/>
                </a:lnTo>
                <a:lnTo>
                  <a:pt x="3306768" y="2477486"/>
                </a:lnTo>
                <a:lnTo>
                  <a:pt x="3300112" y="2499227"/>
                </a:lnTo>
                <a:lnTo>
                  <a:pt x="3293452" y="2520018"/>
                </a:lnTo>
                <a:lnTo>
                  <a:pt x="3284891" y="2539865"/>
                </a:lnTo>
                <a:lnTo>
                  <a:pt x="3277285" y="2557823"/>
                </a:lnTo>
                <a:lnTo>
                  <a:pt x="3271577" y="2565387"/>
                </a:lnTo>
                <a:lnTo>
                  <a:pt x="3266823" y="2572947"/>
                </a:lnTo>
                <a:lnTo>
                  <a:pt x="3248752" y="2594685"/>
                </a:lnTo>
                <a:lnTo>
                  <a:pt x="3229734" y="2614534"/>
                </a:lnTo>
                <a:lnTo>
                  <a:pt x="3189789" y="2654228"/>
                </a:lnTo>
                <a:lnTo>
                  <a:pt x="3150794" y="2692034"/>
                </a:lnTo>
                <a:lnTo>
                  <a:pt x="3110853" y="2728895"/>
                </a:lnTo>
                <a:lnTo>
                  <a:pt x="3073761" y="2766701"/>
                </a:lnTo>
                <a:lnTo>
                  <a:pt x="3056641" y="2784658"/>
                </a:lnTo>
                <a:lnTo>
                  <a:pt x="3039521" y="2802616"/>
                </a:lnTo>
                <a:lnTo>
                  <a:pt x="3025255" y="2821520"/>
                </a:lnTo>
                <a:lnTo>
                  <a:pt x="3012894" y="2839477"/>
                </a:lnTo>
                <a:lnTo>
                  <a:pt x="3001479" y="2858379"/>
                </a:lnTo>
                <a:lnTo>
                  <a:pt x="2991018" y="2877284"/>
                </a:lnTo>
                <a:lnTo>
                  <a:pt x="2971998" y="2874446"/>
                </a:lnTo>
                <a:lnTo>
                  <a:pt x="2957734" y="2869722"/>
                </a:lnTo>
                <a:lnTo>
                  <a:pt x="2947270" y="2864996"/>
                </a:lnTo>
                <a:lnTo>
                  <a:pt x="2942513" y="2862159"/>
                </a:lnTo>
                <a:lnTo>
                  <a:pt x="2939661" y="2858378"/>
                </a:lnTo>
                <a:lnTo>
                  <a:pt x="2933959" y="2851765"/>
                </a:lnTo>
                <a:lnTo>
                  <a:pt x="2931100" y="2842314"/>
                </a:lnTo>
                <a:lnTo>
                  <a:pt x="2929201" y="2833807"/>
                </a:lnTo>
                <a:lnTo>
                  <a:pt x="2929201" y="2823410"/>
                </a:lnTo>
                <a:lnTo>
                  <a:pt x="2927300" y="2802618"/>
                </a:lnTo>
                <a:lnTo>
                  <a:pt x="2925398" y="2790329"/>
                </a:lnTo>
                <a:lnTo>
                  <a:pt x="2922542" y="2777098"/>
                </a:lnTo>
                <a:lnTo>
                  <a:pt x="2916837" y="2764810"/>
                </a:lnTo>
                <a:lnTo>
                  <a:pt x="2909228" y="2751580"/>
                </a:lnTo>
                <a:lnTo>
                  <a:pt x="2897815" y="2738346"/>
                </a:lnTo>
                <a:lnTo>
                  <a:pt x="2889257" y="2731733"/>
                </a:lnTo>
                <a:lnTo>
                  <a:pt x="2881647" y="2725115"/>
                </a:lnTo>
                <a:lnTo>
                  <a:pt x="2894010" y="2732676"/>
                </a:lnTo>
                <a:lnTo>
                  <a:pt x="2906376" y="2739293"/>
                </a:lnTo>
                <a:lnTo>
                  <a:pt x="2917789" y="2744017"/>
                </a:lnTo>
                <a:lnTo>
                  <a:pt x="2930151" y="2746853"/>
                </a:lnTo>
                <a:lnTo>
                  <a:pt x="2942513" y="2749690"/>
                </a:lnTo>
                <a:lnTo>
                  <a:pt x="2953925" y="2750632"/>
                </a:lnTo>
                <a:lnTo>
                  <a:pt x="2966291" y="2749690"/>
                </a:lnTo>
                <a:lnTo>
                  <a:pt x="2978654" y="2748743"/>
                </a:lnTo>
                <a:lnTo>
                  <a:pt x="2990066" y="2745906"/>
                </a:lnTo>
                <a:lnTo>
                  <a:pt x="3002434" y="2743073"/>
                </a:lnTo>
                <a:lnTo>
                  <a:pt x="3013846" y="2738346"/>
                </a:lnTo>
                <a:lnTo>
                  <a:pt x="3025255" y="2732675"/>
                </a:lnTo>
                <a:lnTo>
                  <a:pt x="3036668" y="2727005"/>
                </a:lnTo>
                <a:lnTo>
                  <a:pt x="3048082" y="2720388"/>
                </a:lnTo>
                <a:lnTo>
                  <a:pt x="3069004" y="2704321"/>
                </a:lnTo>
                <a:lnTo>
                  <a:pt x="3090877" y="2686363"/>
                </a:lnTo>
                <a:lnTo>
                  <a:pt x="3109899" y="2666515"/>
                </a:lnTo>
                <a:lnTo>
                  <a:pt x="3127969" y="2644778"/>
                </a:lnTo>
                <a:lnTo>
                  <a:pt x="3145088" y="2623987"/>
                </a:lnTo>
                <a:lnTo>
                  <a:pt x="3159353" y="2601302"/>
                </a:lnTo>
                <a:lnTo>
                  <a:pt x="3173619" y="2578618"/>
                </a:lnTo>
                <a:lnTo>
                  <a:pt x="3185985" y="2557823"/>
                </a:lnTo>
                <a:lnTo>
                  <a:pt x="3194542" y="2537031"/>
                </a:lnTo>
                <a:lnTo>
                  <a:pt x="3177424" y="2525688"/>
                </a:lnTo>
                <a:lnTo>
                  <a:pt x="3161257" y="2516238"/>
                </a:lnTo>
                <a:lnTo>
                  <a:pt x="3145088" y="2507731"/>
                </a:lnTo>
                <a:lnTo>
                  <a:pt x="3127970" y="2500171"/>
                </a:lnTo>
                <a:lnTo>
                  <a:pt x="3110853" y="2494500"/>
                </a:lnTo>
                <a:lnTo>
                  <a:pt x="3095634" y="2489773"/>
                </a:lnTo>
                <a:lnTo>
                  <a:pt x="3078514" y="2486939"/>
                </a:lnTo>
                <a:lnTo>
                  <a:pt x="3062346" y="2484102"/>
                </a:lnTo>
                <a:lnTo>
                  <a:pt x="3047132" y="2484103"/>
                </a:lnTo>
                <a:lnTo>
                  <a:pt x="3030011" y="2485993"/>
                </a:lnTo>
                <a:lnTo>
                  <a:pt x="3013848" y="2487883"/>
                </a:lnTo>
                <a:lnTo>
                  <a:pt x="2997679" y="2491667"/>
                </a:lnTo>
                <a:lnTo>
                  <a:pt x="2982457" y="2496390"/>
                </a:lnTo>
                <a:lnTo>
                  <a:pt x="2966290" y="2503950"/>
                </a:lnTo>
                <a:lnTo>
                  <a:pt x="2952025" y="2511510"/>
                </a:lnTo>
                <a:lnTo>
                  <a:pt x="2935858" y="2521909"/>
                </a:lnTo>
                <a:lnTo>
                  <a:pt x="2946321" y="2536086"/>
                </a:lnTo>
                <a:lnTo>
                  <a:pt x="2954878" y="2548373"/>
                </a:lnTo>
                <a:lnTo>
                  <a:pt x="2965343" y="2559714"/>
                </a:lnTo>
                <a:lnTo>
                  <a:pt x="2974848" y="2569165"/>
                </a:lnTo>
                <a:lnTo>
                  <a:pt x="2984361" y="2576728"/>
                </a:lnTo>
                <a:lnTo>
                  <a:pt x="2993873" y="2582398"/>
                </a:lnTo>
                <a:lnTo>
                  <a:pt x="3002435" y="2585235"/>
                </a:lnTo>
                <a:lnTo>
                  <a:pt x="3011941" y="2588067"/>
                </a:lnTo>
                <a:lnTo>
                  <a:pt x="3019549" y="2588067"/>
                </a:lnTo>
                <a:lnTo>
                  <a:pt x="3029059" y="2587125"/>
                </a:lnTo>
                <a:lnTo>
                  <a:pt x="3037622" y="2583344"/>
                </a:lnTo>
                <a:lnTo>
                  <a:pt x="3045231" y="2578618"/>
                </a:lnTo>
                <a:lnTo>
                  <a:pt x="3053787" y="2572001"/>
                </a:lnTo>
                <a:lnTo>
                  <a:pt x="3061397" y="2563497"/>
                </a:lnTo>
                <a:lnTo>
                  <a:pt x="3069004" y="2553100"/>
                </a:lnTo>
                <a:lnTo>
                  <a:pt x="3077564" y="2540812"/>
                </a:lnTo>
                <a:lnTo>
                  <a:pt x="3075663" y="2554043"/>
                </a:lnTo>
                <a:lnTo>
                  <a:pt x="3072812" y="2566331"/>
                </a:lnTo>
                <a:lnTo>
                  <a:pt x="3069004" y="2576729"/>
                </a:lnTo>
                <a:lnTo>
                  <a:pt x="3063299" y="2587125"/>
                </a:lnTo>
                <a:lnTo>
                  <a:pt x="3056642" y="2594685"/>
                </a:lnTo>
                <a:lnTo>
                  <a:pt x="3049987" y="2602245"/>
                </a:lnTo>
                <a:lnTo>
                  <a:pt x="3042379" y="2607916"/>
                </a:lnTo>
                <a:lnTo>
                  <a:pt x="3032868" y="2613586"/>
                </a:lnTo>
                <a:lnTo>
                  <a:pt x="3023354" y="2618312"/>
                </a:lnTo>
                <a:lnTo>
                  <a:pt x="3012895" y="2621150"/>
                </a:lnTo>
                <a:lnTo>
                  <a:pt x="3001478" y="2624930"/>
                </a:lnTo>
                <a:lnTo>
                  <a:pt x="2990066" y="2626819"/>
                </a:lnTo>
                <a:lnTo>
                  <a:pt x="2965342" y="2630600"/>
                </a:lnTo>
                <a:lnTo>
                  <a:pt x="2938713" y="2631548"/>
                </a:lnTo>
                <a:lnTo>
                  <a:pt x="2882599" y="2632491"/>
                </a:lnTo>
                <a:lnTo>
                  <a:pt x="2855020" y="2633437"/>
                </a:lnTo>
                <a:lnTo>
                  <a:pt x="2827440" y="2635328"/>
                </a:lnTo>
                <a:lnTo>
                  <a:pt x="2801759" y="2637218"/>
                </a:lnTo>
                <a:lnTo>
                  <a:pt x="2789395" y="2639107"/>
                </a:lnTo>
                <a:lnTo>
                  <a:pt x="2777037" y="2642888"/>
                </a:lnTo>
                <a:lnTo>
                  <a:pt x="2764669" y="2645722"/>
                </a:lnTo>
                <a:lnTo>
                  <a:pt x="2754207" y="2650448"/>
                </a:lnTo>
                <a:lnTo>
                  <a:pt x="2742793" y="2655174"/>
                </a:lnTo>
                <a:lnTo>
                  <a:pt x="2734234" y="2661789"/>
                </a:lnTo>
                <a:lnTo>
                  <a:pt x="2729479" y="2654228"/>
                </a:lnTo>
                <a:lnTo>
                  <a:pt x="2726626" y="2645722"/>
                </a:lnTo>
                <a:lnTo>
                  <a:pt x="2725680" y="2638161"/>
                </a:lnTo>
                <a:lnTo>
                  <a:pt x="2728529" y="2631548"/>
                </a:lnTo>
                <a:lnTo>
                  <a:pt x="2730432" y="2624930"/>
                </a:lnTo>
                <a:lnTo>
                  <a:pt x="2735187" y="2618312"/>
                </a:lnTo>
                <a:lnTo>
                  <a:pt x="2743748" y="2603192"/>
                </a:lnTo>
                <a:lnTo>
                  <a:pt x="2753258" y="2589959"/>
                </a:lnTo>
                <a:lnTo>
                  <a:pt x="2756112" y="2583344"/>
                </a:lnTo>
                <a:lnTo>
                  <a:pt x="2758961" y="2576728"/>
                </a:lnTo>
                <a:lnTo>
                  <a:pt x="2759912" y="2569163"/>
                </a:lnTo>
                <a:lnTo>
                  <a:pt x="2757061" y="2560661"/>
                </a:lnTo>
                <a:lnTo>
                  <a:pt x="2754205" y="2554043"/>
                </a:lnTo>
                <a:lnTo>
                  <a:pt x="2747549" y="2545536"/>
                </a:lnTo>
                <a:lnTo>
                  <a:pt x="2771326" y="2524745"/>
                </a:lnTo>
                <a:lnTo>
                  <a:pt x="2793200" y="2502060"/>
                </a:lnTo>
                <a:lnTo>
                  <a:pt x="2839800" y="2457638"/>
                </a:lnTo>
                <a:lnTo>
                  <a:pt x="2885453" y="2414162"/>
                </a:lnTo>
                <a:lnTo>
                  <a:pt x="2906376" y="2394314"/>
                </a:lnTo>
                <a:lnTo>
                  <a:pt x="2925397" y="2376357"/>
                </a:lnTo>
                <a:lnTo>
                  <a:pt x="2958683" y="2351782"/>
                </a:lnTo>
                <a:lnTo>
                  <a:pt x="2991019" y="2326265"/>
                </a:lnTo>
                <a:lnTo>
                  <a:pt x="3008137" y="2313977"/>
                </a:lnTo>
                <a:lnTo>
                  <a:pt x="3024303" y="2302637"/>
                </a:lnTo>
                <a:lnTo>
                  <a:pt x="3041424" y="2292239"/>
                </a:lnTo>
                <a:lnTo>
                  <a:pt x="3056641" y="2284679"/>
                </a:lnTo>
                <a:lnTo>
                  <a:pt x="3073761" y="2277116"/>
                </a:lnTo>
                <a:lnTo>
                  <a:pt x="3089926" y="2272392"/>
                </a:lnTo>
                <a:lnTo>
                  <a:pt x="3107046" y="2270501"/>
                </a:lnTo>
                <a:lnTo>
                  <a:pt x="3114655" y="2268611"/>
                </a:lnTo>
                <a:lnTo>
                  <a:pt x="3122262" y="2270501"/>
                </a:lnTo>
                <a:lnTo>
                  <a:pt x="3129871" y="2271446"/>
                </a:lnTo>
                <a:lnTo>
                  <a:pt x="3138432" y="2272392"/>
                </a:lnTo>
                <a:lnTo>
                  <a:pt x="3146040" y="2275225"/>
                </a:lnTo>
                <a:lnTo>
                  <a:pt x="3153645" y="2279006"/>
                </a:lnTo>
                <a:lnTo>
                  <a:pt x="3162210" y="2283732"/>
                </a:lnTo>
                <a:lnTo>
                  <a:pt x="3169815" y="2288460"/>
                </a:lnTo>
                <a:lnTo>
                  <a:pt x="3177424" y="2295073"/>
                </a:lnTo>
                <a:lnTo>
                  <a:pt x="3185985" y="2301690"/>
                </a:lnTo>
                <a:lnTo>
                  <a:pt x="3176476" y="2311140"/>
                </a:lnTo>
                <a:lnTo>
                  <a:pt x="3168863" y="2318704"/>
                </a:lnTo>
                <a:lnTo>
                  <a:pt x="3159352" y="2322484"/>
                </a:lnTo>
                <a:lnTo>
                  <a:pt x="3150795" y="2326265"/>
                </a:lnTo>
                <a:lnTo>
                  <a:pt x="3141285" y="2328154"/>
                </a:lnTo>
                <a:lnTo>
                  <a:pt x="3132723" y="2328154"/>
                </a:lnTo>
                <a:lnTo>
                  <a:pt x="3115609" y="2329099"/>
                </a:lnTo>
                <a:lnTo>
                  <a:pt x="3107046" y="2329098"/>
                </a:lnTo>
                <a:lnTo>
                  <a:pt x="3097536" y="2330988"/>
                </a:lnTo>
                <a:lnTo>
                  <a:pt x="3088974" y="2332882"/>
                </a:lnTo>
                <a:lnTo>
                  <a:pt x="3079468" y="2336662"/>
                </a:lnTo>
                <a:lnTo>
                  <a:pt x="3071859" y="2340442"/>
                </a:lnTo>
                <a:lnTo>
                  <a:pt x="3062346" y="2348947"/>
                </a:lnTo>
                <a:lnTo>
                  <a:pt x="3053788" y="2358399"/>
                </a:lnTo>
                <a:lnTo>
                  <a:pt x="3045229" y="2372577"/>
                </a:lnTo>
                <a:lnTo>
                  <a:pt x="3120363" y="2453857"/>
                </a:lnTo>
                <a:lnTo>
                  <a:pt x="3133679" y="2457638"/>
                </a:lnTo>
                <a:lnTo>
                  <a:pt x="3146041" y="2458585"/>
                </a:lnTo>
                <a:lnTo>
                  <a:pt x="3157454" y="2459529"/>
                </a:lnTo>
                <a:lnTo>
                  <a:pt x="3168864" y="2459528"/>
                </a:lnTo>
                <a:lnTo>
                  <a:pt x="3179326" y="2459528"/>
                </a:lnTo>
                <a:lnTo>
                  <a:pt x="3188837" y="2457638"/>
                </a:lnTo>
                <a:lnTo>
                  <a:pt x="3198347" y="2455748"/>
                </a:lnTo>
                <a:lnTo>
                  <a:pt x="3205954" y="2452914"/>
                </a:lnTo>
                <a:lnTo>
                  <a:pt x="3213563" y="2448187"/>
                </a:lnTo>
                <a:lnTo>
                  <a:pt x="3222122" y="2444408"/>
                </a:lnTo>
                <a:lnTo>
                  <a:pt x="3236388" y="2434010"/>
                </a:lnTo>
                <a:lnTo>
                  <a:pt x="3249704" y="2421723"/>
                </a:lnTo>
                <a:lnTo>
                  <a:pt x="3262066" y="2406602"/>
                </a:lnTo>
                <a:lnTo>
                  <a:pt x="3288695" y="2374467"/>
                </a:lnTo>
                <a:lnTo>
                  <a:pt x="3302014" y="2356510"/>
                </a:lnTo>
                <a:lnTo>
                  <a:pt x="3316278" y="2339496"/>
                </a:lnTo>
                <a:lnTo>
                  <a:pt x="3332443" y="2321538"/>
                </a:lnTo>
                <a:lnTo>
                  <a:pt x="3350515" y="2303580"/>
                </a:lnTo>
                <a:lnTo>
                  <a:pt x="3372389" y="2286568"/>
                </a:lnTo>
                <a:lnTo>
                  <a:pt x="3383805" y="2278063"/>
                </a:lnTo>
                <a:close/>
                <a:moveTo>
                  <a:pt x="2944414" y="1723670"/>
                </a:moveTo>
                <a:lnTo>
                  <a:pt x="2943465" y="1737097"/>
                </a:lnTo>
                <a:lnTo>
                  <a:pt x="2940612" y="1750527"/>
                </a:lnTo>
                <a:lnTo>
                  <a:pt x="2936811" y="1762992"/>
                </a:lnTo>
                <a:lnTo>
                  <a:pt x="2931100" y="1774501"/>
                </a:lnTo>
                <a:lnTo>
                  <a:pt x="2925395" y="1786009"/>
                </a:lnTo>
                <a:lnTo>
                  <a:pt x="2918738" y="1797518"/>
                </a:lnTo>
                <a:lnTo>
                  <a:pt x="2911129" y="1808067"/>
                </a:lnTo>
                <a:lnTo>
                  <a:pt x="2903521" y="1816697"/>
                </a:lnTo>
                <a:lnTo>
                  <a:pt x="2894012" y="1827247"/>
                </a:lnTo>
                <a:lnTo>
                  <a:pt x="2883549" y="1834920"/>
                </a:lnTo>
                <a:lnTo>
                  <a:pt x="2874038" y="1844510"/>
                </a:lnTo>
                <a:lnTo>
                  <a:pt x="2862626" y="1851223"/>
                </a:lnTo>
                <a:lnTo>
                  <a:pt x="2838850" y="1865609"/>
                </a:lnTo>
                <a:lnTo>
                  <a:pt x="2815073" y="1878077"/>
                </a:lnTo>
                <a:lnTo>
                  <a:pt x="2789395" y="1891501"/>
                </a:lnTo>
                <a:lnTo>
                  <a:pt x="2762766" y="1901093"/>
                </a:lnTo>
                <a:lnTo>
                  <a:pt x="2711410" y="1919314"/>
                </a:lnTo>
                <a:lnTo>
                  <a:pt x="2663857" y="1935619"/>
                </a:lnTo>
                <a:lnTo>
                  <a:pt x="2641981" y="1942331"/>
                </a:lnTo>
                <a:lnTo>
                  <a:pt x="2623912" y="1950006"/>
                </a:lnTo>
                <a:lnTo>
                  <a:pt x="2622010" y="1940414"/>
                </a:lnTo>
                <a:lnTo>
                  <a:pt x="2621058" y="1929864"/>
                </a:lnTo>
                <a:lnTo>
                  <a:pt x="2621059" y="1920274"/>
                </a:lnTo>
                <a:lnTo>
                  <a:pt x="2622013" y="1912601"/>
                </a:lnTo>
                <a:lnTo>
                  <a:pt x="2623912" y="1904930"/>
                </a:lnTo>
                <a:lnTo>
                  <a:pt x="2625816" y="1896298"/>
                </a:lnTo>
                <a:lnTo>
                  <a:pt x="2630569" y="1889585"/>
                </a:lnTo>
                <a:lnTo>
                  <a:pt x="2635327" y="1882872"/>
                </a:lnTo>
                <a:lnTo>
                  <a:pt x="2640081" y="1876158"/>
                </a:lnTo>
                <a:lnTo>
                  <a:pt x="2646739" y="1870406"/>
                </a:lnTo>
                <a:lnTo>
                  <a:pt x="2660053" y="1859855"/>
                </a:lnTo>
                <a:lnTo>
                  <a:pt x="2675269" y="1851223"/>
                </a:lnTo>
                <a:lnTo>
                  <a:pt x="2691437" y="1844510"/>
                </a:lnTo>
                <a:lnTo>
                  <a:pt x="2709509" y="1837796"/>
                </a:lnTo>
                <a:lnTo>
                  <a:pt x="2729479" y="1833001"/>
                </a:lnTo>
                <a:lnTo>
                  <a:pt x="2747550" y="1829168"/>
                </a:lnTo>
                <a:lnTo>
                  <a:pt x="2765619" y="1827247"/>
                </a:lnTo>
                <a:lnTo>
                  <a:pt x="2781788" y="1826288"/>
                </a:lnTo>
                <a:lnTo>
                  <a:pt x="2797004" y="1826288"/>
                </a:lnTo>
                <a:lnTo>
                  <a:pt x="2810318" y="1827247"/>
                </a:lnTo>
                <a:lnTo>
                  <a:pt x="2821731" y="1828205"/>
                </a:lnTo>
                <a:lnTo>
                  <a:pt x="2832192" y="1818617"/>
                </a:lnTo>
                <a:lnTo>
                  <a:pt x="2839799" y="1808067"/>
                </a:lnTo>
                <a:lnTo>
                  <a:pt x="2846458" y="1797518"/>
                </a:lnTo>
                <a:lnTo>
                  <a:pt x="2852165" y="1786967"/>
                </a:lnTo>
                <a:lnTo>
                  <a:pt x="2862628" y="1766829"/>
                </a:lnTo>
                <a:lnTo>
                  <a:pt x="2870234" y="1749567"/>
                </a:lnTo>
                <a:lnTo>
                  <a:pt x="2875940" y="1741892"/>
                </a:lnTo>
                <a:lnTo>
                  <a:pt x="2880696" y="1736138"/>
                </a:lnTo>
                <a:lnTo>
                  <a:pt x="2887356" y="1730385"/>
                </a:lnTo>
                <a:lnTo>
                  <a:pt x="2894961" y="1725587"/>
                </a:lnTo>
                <a:lnTo>
                  <a:pt x="2904472" y="1722713"/>
                </a:lnTo>
                <a:lnTo>
                  <a:pt x="2915884" y="1721754"/>
                </a:lnTo>
                <a:lnTo>
                  <a:pt x="2929200" y="1721754"/>
                </a:lnTo>
                <a:close/>
                <a:moveTo>
                  <a:pt x="3957284" y="1983296"/>
                </a:moveTo>
                <a:lnTo>
                  <a:pt x="3957286" y="1992808"/>
                </a:lnTo>
                <a:lnTo>
                  <a:pt x="3955372" y="2001365"/>
                </a:lnTo>
                <a:lnTo>
                  <a:pt x="3952498" y="2010876"/>
                </a:lnTo>
                <a:lnTo>
                  <a:pt x="3949625" y="2018485"/>
                </a:lnTo>
                <a:lnTo>
                  <a:pt x="3944832" y="2027995"/>
                </a:lnTo>
                <a:lnTo>
                  <a:pt x="3939084" y="2035603"/>
                </a:lnTo>
                <a:lnTo>
                  <a:pt x="3926632" y="2051772"/>
                </a:lnTo>
                <a:lnTo>
                  <a:pt x="3910347" y="2066036"/>
                </a:lnTo>
                <a:lnTo>
                  <a:pt x="3893098" y="2080304"/>
                </a:lnTo>
                <a:lnTo>
                  <a:pt x="3873938" y="2094568"/>
                </a:lnTo>
                <a:lnTo>
                  <a:pt x="3853822" y="2107882"/>
                </a:lnTo>
                <a:lnTo>
                  <a:pt x="3810706" y="2135465"/>
                </a:lnTo>
                <a:lnTo>
                  <a:pt x="3767598" y="2162093"/>
                </a:lnTo>
                <a:lnTo>
                  <a:pt x="3746523" y="2175409"/>
                </a:lnTo>
                <a:lnTo>
                  <a:pt x="3727360" y="2190626"/>
                </a:lnTo>
                <a:lnTo>
                  <a:pt x="3710117" y="2204890"/>
                </a:lnTo>
                <a:lnTo>
                  <a:pt x="3695747" y="2221058"/>
                </a:lnTo>
                <a:lnTo>
                  <a:pt x="3695748" y="2210596"/>
                </a:lnTo>
                <a:lnTo>
                  <a:pt x="3696705" y="2202039"/>
                </a:lnTo>
                <a:lnTo>
                  <a:pt x="3698620" y="2192527"/>
                </a:lnTo>
                <a:lnTo>
                  <a:pt x="3702453" y="2184919"/>
                </a:lnTo>
                <a:lnTo>
                  <a:pt x="3707243" y="2175409"/>
                </a:lnTo>
                <a:lnTo>
                  <a:pt x="3711074" y="2167800"/>
                </a:lnTo>
                <a:lnTo>
                  <a:pt x="3716826" y="2158289"/>
                </a:lnTo>
                <a:lnTo>
                  <a:pt x="3723527" y="2150681"/>
                </a:lnTo>
                <a:lnTo>
                  <a:pt x="3738857" y="2136414"/>
                </a:lnTo>
                <a:lnTo>
                  <a:pt x="3757060" y="2121197"/>
                </a:lnTo>
                <a:lnTo>
                  <a:pt x="3776221" y="2106932"/>
                </a:lnTo>
                <a:lnTo>
                  <a:pt x="3796337" y="2091717"/>
                </a:lnTo>
                <a:lnTo>
                  <a:pt x="3840409" y="2065088"/>
                </a:lnTo>
                <a:lnTo>
                  <a:pt x="3883519" y="2039409"/>
                </a:lnTo>
                <a:lnTo>
                  <a:pt x="3904599" y="2025143"/>
                </a:lnTo>
                <a:lnTo>
                  <a:pt x="3924712" y="2011828"/>
                </a:lnTo>
                <a:lnTo>
                  <a:pt x="3942919" y="1998514"/>
                </a:lnTo>
                <a:close/>
                <a:moveTo>
                  <a:pt x="3704560" y="1888193"/>
                </a:moveTo>
                <a:lnTo>
                  <a:pt x="3705503" y="1909058"/>
                </a:lnTo>
                <a:lnTo>
                  <a:pt x="3706452" y="1927081"/>
                </a:lnTo>
                <a:lnTo>
                  <a:pt x="3710232" y="1942259"/>
                </a:lnTo>
                <a:lnTo>
                  <a:pt x="3714016" y="1956487"/>
                </a:lnTo>
                <a:lnTo>
                  <a:pt x="3716850" y="1967870"/>
                </a:lnTo>
                <a:lnTo>
                  <a:pt x="3721580" y="1978303"/>
                </a:lnTo>
                <a:lnTo>
                  <a:pt x="3731980" y="1996327"/>
                </a:lnTo>
                <a:lnTo>
                  <a:pt x="3740489" y="2014348"/>
                </a:lnTo>
                <a:lnTo>
                  <a:pt x="3744277" y="2023834"/>
                </a:lnTo>
                <a:lnTo>
                  <a:pt x="3746163" y="2034267"/>
                </a:lnTo>
                <a:lnTo>
                  <a:pt x="3748056" y="2044703"/>
                </a:lnTo>
                <a:lnTo>
                  <a:pt x="3748058" y="2058932"/>
                </a:lnTo>
                <a:lnTo>
                  <a:pt x="3747112" y="2073159"/>
                </a:lnTo>
                <a:lnTo>
                  <a:pt x="3745220" y="2091180"/>
                </a:lnTo>
                <a:lnTo>
                  <a:pt x="3723471" y="2094975"/>
                </a:lnTo>
                <a:lnTo>
                  <a:pt x="3708341" y="2096872"/>
                </a:lnTo>
                <a:lnTo>
                  <a:pt x="3696047" y="2096871"/>
                </a:lnTo>
                <a:lnTo>
                  <a:pt x="3687540" y="2094975"/>
                </a:lnTo>
                <a:lnTo>
                  <a:pt x="3684703" y="2094026"/>
                </a:lnTo>
                <a:lnTo>
                  <a:pt x="3681867" y="2091180"/>
                </a:lnTo>
                <a:lnTo>
                  <a:pt x="3679973" y="2089285"/>
                </a:lnTo>
                <a:lnTo>
                  <a:pt x="3679026" y="2085489"/>
                </a:lnTo>
                <a:lnTo>
                  <a:pt x="3678080" y="2079797"/>
                </a:lnTo>
                <a:lnTo>
                  <a:pt x="3679026" y="2072211"/>
                </a:lnTo>
                <a:lnTo>
                  <a:pt x="3679973" y="2052290"/>
                </a:lnTo>
                <a:lnTo>
                  <a:pt x="3680917" y="2040907"/>
                </a:lnTo>
                <a:lnTo>
                  <a:pt x="3679973" y="2028575"/>
                </a:lnTo>
                <a:lnTo>
                  <a:pt x="3678081" y="2016247"/>
                </a:lnTo>
                <a:lnTo>
                  <a:pt x="3673357" y="2002018"/>
                </a:lnTo>
                <a:lnTo>
                  <a:pt x="3666734" y="1987789"/>
                </a:lnTo>
                <a:lnTo>
                  <a:pt x="3662009" y="1980203"/>
                </a:lnTo>
                <a:lnTo>
                  <a:pt x="3656333" y="1972612"/>
                </a:lnTo>
                <a:lnTo>
                  <a:pt x="3649713" y="1980204"/>
                </a:lnTo>
                <a:lnTo>
                  <a:pt x="3644041" y="1987790"/>
                </a:lnTo>
                <a:lnTo>
                  <a:pt x="3639314" y="1995378"/>
                </a:lnTo>
                <a:lnTo>
                  <a:pt x="3636475" y="2003914"/>
                </a:lnTo>
                <a:lnTo>
                  <a:pt x="3630803" y="2020039"/>
                </a:lnTo>
                <a:lnTo>
                  <a:pt x="3626074" y="2037113"/>
                </a:lnTo>
                <a:lnTo>
                  <a:pt x="3624180" y="2054186"/>
                </a:lnTo>
                <a:lnTo>
                  <a:pt x="3622290" y="2072211"/>
                </a:lnTo>
                <a:lnTo>
                  <a:pt x="3621348" y="2089284"/>
                </a:lnTo>
                <a:lnTo>
                  <a:pt x="3619457" y="2107308"/>
                </a:lnTo>
                <a:lnTo>
                  <a:pt x="3616620" y="2124381"/>
                </a:lnTo>
                <a:lnTo>
                  <a:pt x="3612837" y="2139557"/>
                </a:lnTo>
                <a:lnTo>
                  <a:pt x="3609058" y="2149043"/>
                </a:lnTo>
                <a:lnTo>
                  <a:pt x="3604324" y="2156630"/>
                </a:lnTo>
                <a:lnTo>
                  <a:pt x="3600543" y="2164222"/>
                </a:lnTo>
                <a:lnTo>
                  <a:pt x="3594873" y="2171807"/>
                </a:lnTo>
                <a:lnTo>
                  <a:pt x="3589197" y="2179396"/>
                </a:lnTo>
                <a:lnTo>
                  <a:pt x="3580689" y="2186036"/>
                </a:lnTo>
                <a:lnTo>
                  <a:pt x="3573120" y="2192678"/>
                </a:lnTo>
                <a:lnTo>
                  <a:pt x="3562723" y="2199315"/>
                </a:lnTo>
                <a:lnTo>
                  <a:pt x="3552318" y="2205006"/>
                </a:lnTo>
                <a:lnTo>
                  <a:pt x="3540970" y="2210698"/>
                </a:lnTo>
                <a:lnTo>
                  <a:pt x="3526787" y="2216389"/>
                </a:lnTo>
                <a:lnTo>
                  <a:pt x="3511653" y="2222081"/>
                </a:lnTo>
                <a:lnTo>
                  <a:pt x="3489909" y="2193623"/>
                </a:lnTo>
                <a:lnTo>
                  <a:pt x="3471945" y="2172757"/>
                </a:lnTo>
                <a:lnTo>
                  <a:pt x="3454920" y="2156630"/>
                </a:lnTo>
                <a:lnTo>
                  <a:pt x="3448301" y="2150940"/>
                </a:lnTo>
                <a:lnTo>
                  <a:pt x="3441686" y="2145248"/>
                </a:lnTo>
                <a:lnTo>
                  <a:pt x="3435068" y="2142402"/>
                </a:lnTo>
                <a:lnTo>
                  <a:pt x="3429390" y="2139557"/>
                </a:lnTo>
                <a:lnTo>
                  <a:pt x="3423717" y="2138610"/>
                </a:lnTo>
                <a:lnTo>
                  <a:pt x="3418045" y="2138610"/>
                </a:lnTo>
                <a:lnTo>
                  <a:pt x="3412369" y="2138610"/>
                </a:lnTo>
                <a:lnTo>
                  <a:pt x="3407646" y="2140505"/>
                </a:lnTo>
                <a:lnTo>
                  <a:pt x="3403861" y="2143352"/>
                </a:lnTo>
                <a:lnTo>
                  <a:pt x="3399130" y="2145248"/>
                </a:lnTo>
                <a:lnTo>
                  <a:pt x="3388730" y="2154734"/>
                </a:lnTo>
                <a:lnTo>
                  <a:pt x="3380223" y="2164221"/>
                </a:lnTo>
                <a:lnTo>
                  <a:pt x="3359417" y="2190780"/>
                </a:lnTo>
                <a:lnTo>
                  <a:pt x="3349014" y="2205006"/>
                </a:lnTo>
                <a:lnTo>
                  <a:pt x="3334832" y="2220185"/>
                </a:lnTo>
                <a:lnTo>
                  <a:pt x="3320647" y="2235363"/>
                </a:lnTo>
                <a:lnTo>
                  <a:pt x="3303624" y="2249591"/>
                </a:lnTo>
                <a:lnTo>
                  <a:pt x="3295116" y="2238207"/>
                </a:lnTo>
                <a:lnTo>
                  <a:pt x="3285661" y="2226825"/>
                </a:lnTo>
                <a:lnTo>
                  <a:pt x="3279041" y="2215443"/>
                </a:lnTo>
                <a:lnTo>
                  <a:pt x="3273368" y="2205006"/>
                </a:lnTo>
                <a:lnTo>
                  <a:pt x="3267694" y="2193623"/>
                </a:lnTo>
                <a:lnTo>
                  <a:pt x="3262967" y="2184141"/>
                </a:lnTo>
                <a:lnTo>
                  <a:pt x="3260130" y="2172757"/>
                </a:lnTo>
                <a:lnTo>
                  <a:pt x="3256348" y="2162321"/>
                </a:lnTo>
                <a:lnTo>
                  <a:pt x="3255401" y="2151888"/>
                </a:lnTo>
                <a:lnTo>
                  <a:pt x="3253511" y="2142401"/>
                </a:lnTo>
                <a:lnTo>
                  <a:pt x="3253510" y="2132919"/>
                </a:lnTo>
                <a:lnTo>
                  <a:pt x="3253510" y="2122482"/>
                </a:lnTo>
                <a:lnTo>
                  <a:pt x="3254458" y="2113000"/>
                </a:lnTo>
                <a:lnTo>
                  <a:pt x="3256348" y="2103512"/>
                </a:lnTo>
                <a:lnTo>
                  <a:pt x="3261075" y="2084542"/>
                </a:lnTo>
                <a:lnTo>
                  <a:pt x="3268640" y="2066519"/>
                </a:lnTo>
                <a:lnTo>
                  <a:pt x="3279041" y="2049444"/>
                </a:lnTo>
                <a:lnTo>
                  <a:pt x="3290387" y="2032370"/>
                </a:lnTo>
                <a:lnTo>
                  <a:pt x="3304573" y="2016247"/>
                </a:lnTo>
                <a:lnTo>
                  <a:pt x="3319703" y="1999172"/>
                </a:lnTo>
                <a:lnTo>
                  <a:pt x="3337668" y="1983045"/>
                </a:lnTo>
                <a:lnTo>
                  <a:pt x="3355634" y="1968819"/>
                </a:lnTo>
                <a:lnTo>
                  <a:pt x="3374548" y="1953642"/>
                </a:lnTo>
                <a:lnTo>
                  <a:pt x="3382112" y="1962179"/>
                </a:lnTo>
                <a:lnTo>
                  <a:pt x="3388730" y="1968819"/>
                </a:lnTo>
                <a:lnTo>
                  <a:pt x="3394403" y="1975458"/>
                </a:lnTo>
                <a:lnTo>
                  <a:pt x="3398185" y="1983045"/>
                </a:lnTo>
                <a:lnTo>
                  <a:pt x="3400077" y="1988736"/>
                </a:lnTo>
                <a:lnTo>
                  <a:pt x="3401021" y="1995378"/>
                </a:lnTo>
                <a:lnTo>
                  <a:pt x="3402913" y="2001068"/>
                </a:lnTo>
                <a:lnTo>
                  <a:pt x="3401022" y="2006760"/>
                </a:lnTo>
                <a:lnTo>
                  <a:pt x="3400079" y="2012451"/>
                </a:lnTo>
                <a:lnTo>
                  <a:pt x="3397240" y="2018142"/>
                </a:lnTo>
                <a:lnTo>
                  <a:pt x="3389676" y="2028575"/>
                </a:lnTo>
                <a:lnTo>
                  <a:pt x="3382111" y="2038063"/>
                </a:lnTo>
                <a:lnTo>
                  <a:pt x="3371713" y="2048497"/>
                </a:lnTo>
                <a:lnTo>
                  <a:pt x="3382111" y="2061778"/>
                </a:lnTo>
                <a:lnTo>
                  <a:pt x="3392511" y="2072211"/>
                </a:lnTo>
                <a:lnTo>
                  <a:pt x="3402914" y="2082644"/>
                </a:lnTo>
                <a:lnTo>
                  <a:pt x="3412368" y="2090233"/>
                </a:lnTo>
                <a:lnTo>
                  <a:pt x="3423716" y="2095925"/>
                </a:lnTo>
                <a:lnTo>
                  <a:pt x="3434122" y="2101616"/>
                </a:lnTo>
                <a:lnTo>
                  <a:pt x="3443577" y="2104462"/>
                </a:lnTo>
                <a:lnTo>
                  <a:pt x="3453976" y="2108254"/>
                </a:lnTo>
                <a:lnTo>
                  <a:pt x="3464377" y="2109204"/>
                </a:lnTo>
                <a:lnTo>
                  <a:pt x="3474781" y="2110153"/>
                </a:lnTo>
                <a:lnTo>
                  <a:pt x="3494637" y="2112049"/>
                </a:lnTo>
                <a:lnTo>
                  <a:pt x="3536243" y="2110154"/>
                </a:lnTo>
                <a:lnTo>
                  <a:pt x="3537190" y="2095926"/>
                </a:lnTo>
                <a:lnTo>
                  <a:pt x="3537189" y="2080746"/>
                </a:lnTo>
                <a:lnTo>
                  <a:pt x="3536242" y="2065569"/>
                </a:lnTo>
                <a:lnTo>
                  <a:pt x="3532462" y="2049444"/>
                </a:lnTo>
                <a:lnTo>
                  <a:pt x="3529623" y="2034267"/>
                </a:lnTo>
                <a:lnTo>
                  <a:pt x="3525840" y="2018142"/>
                </a:lnTo>
                <a:lnTo>
                  <a:pt x="3514494" y="1985892"/>
                </a:lnTo>
                <a:lnTo>
                  <a:pt x="3526787" y="1980204"/>
                </a:lnTo>
                <a:lnTo>
                  <a:pt x="3538134" y="1975458"/>
                </a:lnTo>
                <a:lnTo>
                  <a:pt x="3562720" y="1967870"/>
                </a:lnTo>
                <a:lnTo>
                  <a:pt x="3585411" y="1960280"/>
                </a:lnTo>
                <a:lnTo>
                  <a:pt x="3609056" y="1952692"/>
                </a:lnTo>
                <a:lnTo>
                  <a:pt x="3621347" y="1949847"/>
                </a:lnTo>
                <a:lnTo>
                  <a:pt x="3632693" y="1944156"/>
                </a:lnTo>
                <a:lnTo>
                  <a:pt x="3644987" y="1938464"/>
                </a:lnTo>
                <a:lnTo>
                  <a:pt x="3657280" y="1930877"/>
                </a:lnTo>
                <a:lnTo>
                  <a:pt x="3668626" y="1923287"/>
                </a:lnTo>
                <a:lnTo>
                  <a:pt x="3680918" y="1912854"/>
                </a:lnTo>
                <a:lnTo>
                  <a:pt x="3693210" y="1902420"/>
                </a:lnTo>
                <a:close/>
                <a:moveTo>
                  <a:pt x="3334346" y="1700830"/>
                </a:moveTo>
                <a:lnTo>
                  <a:pt x="3333389" y="1740775"/>
                </a:lnTo>
                <a:lnTo>
                  <a:pt x="3330514" y="1783571"/>
                </a:lnTo>
                <a:lnTo>
                  <a:pt x="3326685" y="1806396"/>
                </a:lnTo>
                <a:lnTo>
                  <a:pt x="3323810" y="1827319"/>
                </a:lnTo>
                <a:lnTo>
                  <a:pt x="3319020" y="1850144"/>
                </a:lnTo>
                <a:lnTo>
                  <a:pt x="3313273" y="1872020"/>
                </a:lnTo>
                <a:lnTo>
                  <a:pt x="3307526" y="1891040"/>
                </a:lnTo>
                <a:lnTo>
                  <a:pt x="3299861" y="1910061"/>
                </a:lnTo>
                <a:lnTo>
                  <a:pt x="3290285" y="1927181"/>
                </a:lnTo>
                <a:lnTo>
                  <a:pt x="3281663" y="1940495"/>
                </a:lnTo>
                <a:lnTo>
                  <a:pt x="3275916" y="1947150"/>
                </a:lnTo>
                <a:lnTo>
                  <a:pt x="3270170" y="1952858"/>
                </a:lnTo>
                <a:lnTo>
                  <a:pt x="3264421" y="1957614"/>
                </a:lnTo>
                <a:lnTo>
                  <a:pt x="3257713" y="1962368"/>
                </a:lnTo>
                <a:lnTo>
                  <a:pt x="3251011" y="1965223"/>
                </a:lnTo>
                <a:lnTo>
                  <a:pt x="3243347" y="1968074"/>
                </a:lnTo>
                <a:lnTo>
                  <a:pt x="3235686" y="1969027"/>
                </a:lnTo>
                <a:lnTo>
                  <a:pt x="3228020" y="1969027"/>
                </a:lnTo>
                <a:lnTo>
                  <a:pt x="3228021" y="1955711"/>
                </a:lnTo>
                <a:lnTo>
                  <a:pt x="3228977" y="1943346"/>
                </a:lnTo>
                <a:lnTo>
                  <a:pt x="3232809" y="1929082"/>
                </a:lnTo>
                <a:lnTo>
                  <a:pt x="3236643" y="1916716"/>
                </a:lnTo>
                <a:lnTo>
                  <a:pt x="3242389" y="1904356"/>
                </a:lnTo>
                <a:lnTo>
                  <a:pt x="3248137" y="1891990"/>
                </a:lnTo>
                <a:lnTo>
                  <a:pt x="3263465" y="1868215"/>
                </a:lnTo>
                <a:lnTo>
                  <a:pt x="3277831" y="1844438"/>
                </a:lnTo>
                <a:lnTo>
                  <a:pt x="3291243" y="1819711"/>
                </a:lnTo>
                <a:lnTo>
                  <a:pt x="3296989" y="1807348"/>
                </a:lnTo>
                <a:lnTo>
                  <a:pt x="3301776" y="1794983"/>
                </a:lnTo>
                <a:lnTo>
                  <a:pt x="3305610" y="1781667"/>
                </a:lnTo>
                <a:lnTo>
                  <a:pt x="3307524" y="1769307"/>
                </a:lnTo>
                <a:lnTo>
                  <a:pt x="3283579" y="1755039"/>
                </a:lnTo>
                <a:lnTo>
                  <a:pt x="3271123" y="1749332"/>
                </a:lnTo>
                <a:lnTo>
                  <a:pt x="3259632" y="1746481"/>
                </a:lnTo>
                <a:lnTo>
                  <a:pt x="3247180" y="1742677"/>
                </a:lnTo>
                <a:lnTo>
                  <a:pt x="3234726" y="1741725"/>
                </a:lnTo>
                <a:lnTo>
                  <a:pt x="3223231" y="1743627"/>
                </a:lnTo>
                <a:lnTo>
                  <a:pt x="3216525" y="1745528"/>
                </a:lnTo>
                <a:lnTo>
                  <a:pt x="3210779" y="1748382"/>
                </a:lnTo>
                <a:lnTo>
                  <a:pt x="3204071" y="1725559"/>
                </a:lnTo>
                <a:lnTo>
                  <a:pt x="3201198" y="1710342"/>
                </a:lnTo>
                <a:lnTo>
                  <a:pt x="3201201" y="1704637"/>
                </a:lnTo>
                <a:lnTo>
                  <a:pt x="3203116" y="1699879"/>
                </a:lnTo>
                <a:lnTo>
                  <a:pt x="3204074" y="1697027"/>
                </a:lnTo>
                <a:lnTo>
                  <a:pt x="3205991" y="1695125"/>
                </a:lnTo>
                <a:lnTo>
                  <a:pt x="3209819" y="1694172"/>
                </a:lnTo>
                <a:lnTo>
                  <a:pt x="3212696" y="1693222"/>
                </a:lnTo>
                <a:lnTo>
                  <a:pt x="3221318" y="1695126"/>
                </a:lnTo>
                <a:lnTo>
                  <a:pt x="3230892" y="1699879"/>
                </a:lnTo>
                <a:lnTo>
                  <a:pt x="3243349" y="1705584"/>
                </a:lnTo>
                <a:lnTo>
                  <a:pt x="3269209" y="1717949"/>
                </a:lnTo>
                <a:lnTo>
                  <a:pt x="3282620" y="1722703"/>
                </a:lnTo>
                <a:lnTo>
                  <a:pt x="3295072" y="1725559"/>
                </a:lnTo>
                <a:lnTo>
                  <a:pt x="3301775" y="1725559"/>
                </a:lnTo>
                <a:lnTo>
                  <a:pt x="3307525" y="1725559"/>
                </a:lnTo>
                <a:lnTo>
                  <a:pt x="3313274" y="1724605"/>
                </a:lnTo>
                <a:lnTo>
                  <a:pt x="3318064" y="1722704"/>
                </a:lnTo>
                <a:lnTo>
                  <a:pt x="3323811" y="1718898"/>
                </a:lnTo>
                <a:lnTo>
                  <a:pt x="3326683" y="1715095"/>
                </a:lnTo>
                <a:lnTo>
                  <a:pt x="3331473" y="1709389"/>
                </a:lnTo>
                <a:close/>
                <a:moveTo>
                  <a:pt x="3307504" y="1312914"/>
                </a:moveTo>
                <a:lnTo>
                  <a:pt x="3314189" y="1315834"/>
                </a:lnTo>
                <a:lnTo>
                  <a:pt x="3320875" y="1319728"/>
                </a:lnTo>
                <a:lnTo>
                  <a:pt x="3326606" y="1323622"/>
                </a:lnTo>
                <a:lnTo>
                  <a:pt x="3333291" y="1328490"/>
                </a:lnTo>
                <a:lnTo>
                  <a:pt x="3345707" y="1342119"/>
                </a:lnTo>
                <a:lnTo>
                  <a:pt x="3358124" y="1357695"/>
                </a:lnTo>
                <a:lnTo>
                  <a:pt x="3352393" y="1352827"/>
                </a:lnTo>
                <a:lnTo>
                  <a:pt x="3345707" y="1350880"/>
                </a:lnTo>
                <a:lnTo>
                  <a:pt x="3339020" y="1348934"/>
                </a:lnTo>
                <a:lnTo>
                  <a:pt x="3332340" y="1348934"/>
                </a:lnTo>
                <a:lnTo>
                  <a:pt x="3325650" y="1349907"/>
                </a:lnTo>
                <a:lnTo>
                  <a:pt x="3317055" y="1351854"/>
                </a:lnTo>
                <a:lnTo>
                  <a:pt x="3310366" y="1354775"/>
                </a:lnTo>
                <a:lnTo>
                  <a:pt x="3303682" y="1357695"/>
                </a:lnTo>
                <a:lnTo>
                  <a:pt x="3289354" y="1367431"/>
                </a:lnTo>
                <a:lnTo>
                  <a:pt x="3274076" y="1379113"/>
                </a:lnTo>
                <a:lnTo>
                  <a:pt x="3244464" y="1403450"/>
                </a:lnTo>
                <a:lnTo>
                  <a:pt x="3230138" y="1414158"/>
                </a:lnTo>
                <a:lnTo>
                  <a:pt x="3214856" y="1423895"/>
                </a:lnTo>
                <a:lnTo>
                  <a:pt x="3208170" y="1426814"/>
                </a:lnTo>
                <a:lnTo>
                  <a:pt x="3201487" y="1429735"/>
                </a:lnTo>
                <a:lnTo>
                  <a:pt x="3194798" y="1431683"/>
                </a:lnTo>
                <a:lnTo>
                  <a:pt x="3187160" y="1431682"/>
                </a:lnTo>
                <a:lnTo>
                  <a:pt x="3180470" y="1431682"/>
                </a:lnTo>
                <a:lnTo>
                  <a:pt x="3172832" y="1430708"/>
                </a:lnTo>
                <a:lnTo>
                  <a:pt x="3166143" y="1426815"/>
                </a:lnTo>
                <a:lnTo>
                  <a:pt x="3160415" y="1422920"/>
                </a:lnTo>
                <a:lnTo>
                  <a:pt x="3153730" y="1416107"/>
                </a:lnTo>
                <a:lnTo>
                  <a:pt x="3147040" y="1408318"/>
                </a:lnTo>
                <a:lnTo>
                  <a:pt x="3141311" y="1398584"/>
                </a:lnTo>
                <a:lnTo>
                  <a:pt x="3134626" y="1386899"/>
                </a:lnTo>
                <a:lnTo>
                  <a:pt x="3164235" y="1363537"/>
                </a:lnTo>
                <a:lnTo>
                  <a:pt x="3193842" y="1343093"/>
                </a:lnTo>
                <a:lnTo>
                  <a:pt x="3208171" y="1333357"/>
                </a:lnTo>
                <a:lnTo>
                  <a:pt x="3223452" y="1325570"/>
                </a:lnTo>
                <a:lnTo>
                  <a:pt x="3237779" y="1318754"/>
                </a:lnTo>
                <a:lnTo>
                  <a:pt x="3251152" y="1312914"/>
                </a:lnTo>
                <a:lnTo>
                  <a:pt x="3266434" y="1309020"/>
                </a:lnTo>
                <a:lnTo>
                  <a:pt x="3279804" y="1308046"/>
                </a:lnTo>
                <a:lnTo>
                  <a:pt x="3293175" y="1309019"/>
                </a:lnTo>
                <a:close/>
                <a:moveTo>
                  <a:pt x="3879302" y="1450709"/>
                </a:moveTo>
                <a:lnTo>
                  <a:pt x="3889761" y="1466876"/>
                </a:lnTo>
                <a:lnTo>
                  <a:pt x="3893568" y="1475436"/>
                </a:lnTo>
                <a:lnTo>
                  <a:pt x="3896420" y="1483046"/>
                </a:lnTo>
                <a:lnTo>
                  <a:pt x="3899271" y="1490653"/>
                </a:lnTo>
                <a:lnTo>
                  <a:pt x="3900227" y="1499211"/>
                </a:lnTo>
                <a:lnTo>
                  <a:pt x="3900226" y="1505869"/>
                </a:lnTo>
                <a:lnTo>
                  <a:pt x="3900226" y="1512526"/>
                </a:lnTo>
                <a:lnTo>
                  <a:pt x="3897369" y="1525840"/>
                </a:lnTo>
                <a:lnTo>
                  <a:pt x="3893569" y="1538206"/>
                </a:lnTo>
                <a:lnTo>
                  <a:pt x="3886910" y="1549620"/>
                </a:lnTo>
                <a:lnTo>
                  <a:pt x="3878351" y="1561031"/>
                </a:lnTo>
                <a:lnTo>
                  <a:pt x="3869791" y="1572444"/>
                </a:lnTo>
                <a:lnTo>
                  <a:pt x="3858380" y="1583856"/>
                </a:lnTo>
                <a:lnTo>
                  <a:pt x="3835549" y="1603829"/>
                </a:lnTo>
                <a:lnTo>
                  <a:pt x="3811772" y="1624753"/>
                </a:lnTo>
                <a:lnTo>
                  <a:pt x="3800360" y="1634263"/>
                </a:lnTo>
                <a:lnTo>
                  <a:pt x="3790853" y="1645677"/>
                </a:lnTo>
                <a:lnTo>
                  <a:pt x="3793704" y="1632362"/>
                </a:lnTo>
                <a:lnTo>
                  <a:pt x="3794656" y="1619995"/>
                </a:lnTo>
                <a:lnTo>
                  <a:pt x="3798460" y="1592417"/>
                </a:lnTo>
                <a:lnTo>
                  <a:pt x="3801316" y="1566738"/>
                </a:lnTo>
                <a:lnTo>
                  <a:pt x="3803214" y="1553422"/>
                </a:lnTo>
                <a:lnTo>
                  <a:pt x="3806068" y="1539156"/>
                </a:lnTo>
                <a:lnTo>
                  <a:pt x="3809870" y="1526794"/>
                </a:lnTo>
                <a:lnTo>
                  <a:pt x="3813677" y="1514429"/>
                </a:lnTo>
                <a:lnTo>
                  <a:pt x="3821286" y="1502066"/>
                </a:lnTo>
                <a:lnTo>
                  <a:pt x="3828898" y="1490653"/>
                </a:lnTo>
                <a:lnTo>
                  <a:pt x="3837452" y="1479241"/>
                </a:lnTo>
                <a:lnTo>
                  <a:pt x="3849816" y="1469730"/>
                </a:lnTo>
                <a:lnTo>
                  <a:pt x="3864084" y="1459267"/>
                </a:lnTo>
                <a:close/>
                <a:moveTo>
                  <a:pt x="3567147" y="1212944"/>
                </a:moveTo>
                <a:lnTo>
                  <a:pt x="3582401" y="1226282"/>
                </a:lnTo>
                <a:lnTo>
                  <a:pt x="3591940" y="1238672"/>
                </a:lnTo>
                <a:lnTo>
                  <a:pt x="3595750" y="1244390"/>
                </a:lnTo>
                <a:lnTo>
                  <a:pt x="3599567" y="1250108"/>
                </a:lnTo>
                <a:lnTo>
                  <a:pt x="3600519" y="1254873"/>
                </a:lnTo>
                <a:lnTo>
                  <a:pt x="3601472" y="1260593"/>
                </a:lnTo>
                <a:lnTo>
                  <a:pt x="3601474" y="1265355"/>
                </a:lnTo>
                <a:lnTo>
                  <a:pt x="3601472" y="1269169"/>
                </a:lnTo>
                <a:lnTo>
                  <a:pt x="3597659" y="1278697"/>
                </a:lnTo>
                <a:lnTo>
                  <a:pt x="3591937" y="1286323"/>
                </a:lnTo>
                <a:lnTo>
                  <a:pt x="3585263" y="1292994"/>
                </a:lnTo>
                <a:lnTo>
                  <a:pt x="3576682" y="1299664"/>
                </a:lnTo>
                <a:lnTo>
                  <a:pt x="3566192" y="1307288"/>
                </a:lnTo>
                <a:lnTo>
                  <a:pt x="3545215" y="1319677"/>
                </a:lnTo>
                <a:lnTo>
                  <a:pt x="3522329" y="1333019"/>
                </a:lnTo>
                <a:lnTo>
                  <a:pt x="3512794" y="1339689"/>
                </a:lnTo>
                <a:lnTo>
                  <a:pt x="3504213" y="1346361"/>
                </a:lnTo>
                <a:lnTo>
                  <a:pt x="3517563" y="1362560"/>
                </a:lnTo>
                <a:lnTo>
                  <a:pt x="3529003" y="1377806"/>
                </a:lnTo>
                <a:lnTo>
                  <a:pt x="3536633" y="1394008"/>
                </a:lnTo>
                <a:lnTo>
                  <a:pt x="3543310" y="1408303"/>
                </a:lnTo>
                <a:lnTo>
                  <a:pt x="3549032" y="1422598"/>
                </a:lnTo>
                <a:lnTo>
                  <a:pt x="3553796" y="1435939"/>
                </a:lnTo>
                <a:lnTo>
                  <a:pt x="3560470" y="1458812"/>
                </a:lnTo>
                <a:lnTo>
                  <a:pt x="3565238" y="1467387"/>
                </a:lnTo>
                <a:lnTo>
                  <a:pt x="3570010" y="1475963"/>
                </a:lnTo>
                <a:lnTo>
                  <a:pt x="3575729" y="1480730"/>
                </a:lnTo>
                <a:lnTo>
                  <a:pt x="3583358" y="1485495"/>
                </a:lnTo>
                <a:lnTo>
                  <a:pt x="3591937" y="1488352"/>
                </a:lnTo>
                <a:lnTo>
                  <a:pt x="3605288" y="1488352"/>
                </a:lnTo>
                <a:lnTo>
                  <a:pt x="3619588" y="1485495"/>
                </a:lnTo>
                <a:lnTo>
                  <a:pt x="3637707" y="1480730"/>
                </a:lnTo>
                <a:lnTo>
                  <a:pt x="3644381" y="1502647"/>
                </a:lnTo>
                <a:lnTo>
                  <a:pt x="3646288" y="1518849"/>
                </a:lnTo>
                <a:lnTo>
                  <a:pt x="3648197" y="1524564"/>
                </a:lnTo>
                <a:lnTo>
                  <a:pt x="3646286" y="1530283"/>
                </a:lnTo>
                <a:lnTo>
                  <a:pt x="3645338" y="1534097"/>
                </a:lnTo>
                <a:lnTo>
                  <a:pt x="3644381" y="1536953"/>
                </a:lnTo>
                <a:lnTo>
                  <a:pt x="3642473" y="1538861"/>
                </a:lnTo>
                <a:lnTo>
                  <a:pt x="3638663" y="1539814"/>
                </a:lnTo>
                <a:lnTo>
                  <a:pt x="3636752" y="1540766"/>
                </a:lnTo>
                <a:lnTo>
                  <a:pt x="3631986" y="1540766"/>
                </a:lnTo>
                <a:lnTo>
                  <a:pt x="3624362" y="1538862"/>
                </a:lnTo>
                <a:lnTo>
                  <a:pt x="3613867" y="1536001"/>
                </a:lnTo>
                <a:lnTo>
                  <a:pt x="3591937" y="1524564"/>
                </a:lnTo>
                <a:lnTo>
                  <a:pt x="3570961" y="1512178"/>
                </a:lnTo>
                <a:lnTo>
                  <a:pt x="3560471" y="1507413"/>
                </a:lnTo>
                <a:lnTo>
                  <a:pt x="3551889" y="1503599"/>
                </a:lnTo>
                <a:lnTo>
                  <a:pt x="3543310" y="1502647"/>
                </a:lnTo>
                <a:lnTo>
                  <a:pt x="3540448" y="1502647"/>
                </a:lnTo>
                <a:lnTo>
                  <a:pt x="3537587" y="1503600"/>
                </a:lnTo>
                <a:lnTo>
                  <a:pt x="3532819" y="1508366"/>
                </a:lnTo>
                <a:lnTo>
                  <a:pt x="3529004" y="1513131"/>
                </a:lnTo>
                <a:lnTo>
                  <a:pt x="3527099" y="1517897"/>
                </a:lnTo>
                <a:lnTo>
                  <a:pt x="3527100" y="1521708"/>
                </a:lnTo>
                <a:lnTo>
                  <a:pt x="3528051" y="1526473"/>
                </a:lnTo>
                <a:lnTo>
                  <a:pt x="3529956" y="1532191"/>
                </a:lnTo>
                <a:lnTo>
                  <a:pt x="3536632" y="1542672"/>
                </a:lnTo>
                <a:lnTo>
                  <a:pt x="3545216" y="1552205"/>
                </a:lnTo>
                <a:lnTo>
                  <a:pt x="3552841" y="1562685"/>
                </a:lnTo>
                <a:lnTo>
                  <a:pt x="3554748" y="1568402"/>
                </a:lnTo>
                <a:lnTo>
                  <a:pt x="3557611" y="1573168"/>
                </a:lnTo>
                <a:lnTo>
                  <a:pt x="3557610" y="1576979"/>
                </a:lnTo>
                <a:lnTo>
                  <a:pt x="3555702" y="1581744"/>
                </a:lnTo>
                <a:lnTo>
                  <a:pt x="3553796" y="1586511"/>
                </a:lnTo>
                <a:lnTo>
                  <a:pt x="3550935" y="1590321"/>
                </a:lnTo>
                <a:lnTo>
                  <a:pt x="3547122" y="1593182"/>
                </a:lnTo>
                <a:lnTo>
                  <a:pt x="3542354" y="1596991"/>
                </a:lnTo>
                <a:lnTo>
                  <a:pt x="3533772" y="1600804"/>
                </a:lnTo>
                <a:lnTo>
                  <a:pt x="3522330" y="1605571"/>
                </a:lnTo>
                <a:lnTo>
                  <a:pt x="3508979" y="1608428"/>
                </a:lnTo>
                <a:lnTo>
                  <a:pt x="3494681" y="1611289"/>
                </a:lnTo>
                <a:lnTo>
                  <a:pt x="3464166" y="1616051"/>
                </a:lnTo>
                <a:lnTo>
                  <a:pt x="3449861" y="1618912"/>
                </a:lnTo>
                <a:lnTo>
                  <a:pt x="3433649" y="1622721"/>
                </a:lnTo>
                <a:lnTo>
                  <a:pt x="3418393" y="1628441"/>
                </a:lnTo>
                <a:lnTo>
                  <a:pt x="3404091" y="1635110"/>
                </a:lnTo>
                <a:lnTo>
                  <a:pt x="3390744" y="1642734"/>
                </a:lnTo>
                <a:lnTo>
                  <a:pt x="3384066" y="1648453"/>
                </a:lnTo>
                <a:lnTo>
                  <a:pt x="3378349" y="1654171"/>
                </a:lnTo>
                <a:lnTo>
                  <a:pt x="3372624" y="1660842"/>
                </a:lnTo>
                <a:lnTo>
                  <a:pt x="3366902" y="1668465"/>
                </a:lnTo>
                <a:lnTo>
                  <a:pt x="3362137" y="1676088"/>
                </a:lnTo>
                <a:lnTo>
                  <a:pt x="3358322" y="1683712"/>
                </a:lnTo>
                <a:lnTo>
                  <a:pt x="3349738" y="1671325"/>
                </a:lnTo>
                <a:lnTo>
                  <a:pt x="3341160" y="1660842"/>
                </a:lnTo>
                <a:lnTo>
                  <a:pt x="3331623" y="1652266"/>
                </a:lnTo>
                <a:lnTo>
                  <a:pt x="3323996" y="1646549"/>
                </a:lnTo>
                <a:lnTo>
                  <a:pt x="3314461" y="1642734"/>
                </a:lnTo>
                <a:lnTo>
                  <a:pt x="3305880" y="1640830"/>
                </a:lnTo>
                <a:lnTo>
                  <a:pt x="3296342" y="1641781"/>
                </a:lnTo>
                <a:lnTo>
                  <a:pt x="3287763" y="1644642"/>
                </a:lnTo>
                <a:lnTo>
                  <a:pt x="3282992" y="1629393"/>
                </a:lnTo>
                <a:lnTo>
                  <a:pt x="3282042" y="1617004"/>
                </a:lnTo>
                <a:lnTo>
                  <a:pt x="3283948" y="1606522"/>
                </a:lnTo>
                <a:lnTo>
                  <a:pt x="3287764" y="1597947"/>
                </a:lnTo>
                <a:lnTo>
                  <a:pt x="3293481" y="1590321"/>
                </a:lnTo>
                <a:lnTo>
                  <a:pt x="3300158" y="1582697"/>
                </a:lnTo>
                <a:lnTo>
                  <a:pt x="3309694" y="1576026"/>
                </a:lnTo>
                <a:lnTo>
                  <a:pt x="3318274" y="1570307"/>
                </a:lnTo>
                <a:lnTo>
                  <a:pt x="3338299" y="1560779"/>
                </a:lnTo>
                <a:lnTo>
                  <a:pt x="3360232" y="1550296"/>
                </a:lnTo>
                <a:lnTo>
                  <a:pt x="3368811" y="1543624"/>
                </a:lnTo>
                <a:lnTo>
                  <a:pt x="3378348" y="1536953"/>
                </a:lnTo>
                <a:lnTo>
                  <a:pt x="3385974" y="1527425"/>
                </a:lnTo>
                <a:lnTo>
                  <a:pt x="3391695" y="1518849"/>
                </a:lnTo>
                <a:lnTo>
                  <a:pt x="3392653" y="1514084"/>
                </a:lnTo>
                <a:lnTo>
                  <a:pt x="3394557" y="1509319"/>
                </a:lnTo>
                <a:lnTo>
                  <a:pt x="3392653" y="1497882"/>
                </a:lnTo>
                <a:lnTo>
                  <a:pt x="3389791" y="1485495"/>
                </a:lnTo>
                <a:lnTo>
                  <a:pt x="3385023" y="1473106"/>
                </a:lnTo>
                <a:lnTo>
                  <a:pt x="3376441" y="1450234"/>
                </a:lnTo>
                <a:lnTo>
                  <a:pt x="3372624" y="1442609"/>
                </a:lnTo>
                <a:lnTo>
                  <a:pt x="3372624" y="1440704"/>
                </a:lnTo>
                <a:lnTo>
                  <a:pt x="3372625" y="1439752"/>
                </a:lnTo>
                <a:lnTo>
                  <a:pt x="3379302" y="1431172"/>
                </a:lnTo>
                <a:lnTo>
                  <a:pt x="3385024" y="1425458"/>
                </a:lnTo>
                <a:lnTo>
                  <a:pt x="3390744" y="1422598"/>
                </a:lnTo>
                <a:lnTo>
                  <a:pt x="3397418" y="1419740"/>
                </a:lnTo>
                <a:lnTo>
                  <a:pt x="3404091" y="1418786"/>
                </a:lnTo>
                <a:lnTo>
                  <a:pt x="3410767" y="1417831"/>
                </a:lnTo>
                <a:lnTo>
                  <a:pt x="3423163" y="1419740"/>
                </a:lnTo>
                <a:lnTo>
                  <a:pt x="3437465" y="1422598"/>
                </a:lnTo>
                <a:lnTo>
                  <a:pt x="3449861" y="1422598"/>
                </a:lnTo>
                <a:lnTo>
                  <a:pt x="3456535" y="1422598"/>
                </a:lnTo>
                <a:lnTo>
                  <a:pt x="3462261" y="1419740"/>
                </a:lnTo>
                <a:lnTo>
                  <a:pt x="3467981" y="1417831"/>
                </a:lnTo>
                <a:lnTo>
                  <a:pt x="3473699" y="1413069"/>
                </a:lnTo>
                <a:lnTo>
                  <a:pt x="3475607" y="1407351"/>
                </a:lnTo>
                <a:lnTo>
                  <a:pt x="3478468" y="1398775"/>
                </a:lnTo>
                <a:lnTo>
                  <a:pt x="3479421" y="1388290"/>
                </a:lnTo>
                <a:lnTo>
                  <a:pt x="3480372" y="1375901"/>
                </a:lnTo>
                <a:lnTo>
                  <a:pt x="3482281" y="1346361"/>
                </a:lnTo>
                <a:lnTo>
                  <a:pt x="3483236" y="1330158"/>
                </a:lnTo>
                <a:lnTo>
                  <a:pt x="3486097" y="1313959"/>
                </a:lnTo>
                <a:lnTo>
                  <a:pt x="3488956" y="1296803"/>
                </a:lnTo>
                <a:lnTo>
                  <a:pt x="3493724" y="1280605"/>
                </a:lnTo>
                <a:lnTo>
                  <a:pt x="3500403" y="1265355"/>
                </a:lnTo>
                <a:lnTo>
                  <a:pt x="3508979" y="1251060"/>
                </a:lnTo>
                <a:lnTo>
                  <a:pt x="3514701" y="1244390"/>
                </a:lnTo>
                <a:lnTo>
                  <a:pt x="3518517" y="1238671"/>
                </a:lnTo>
                <a:lnTo>
                  <a:pt x="3525191" y="1232956"/>
                </a:lnTo>
                <a:lnTo>
                  <a:pt x="3532817" y="1227239"/>
                </a:lnTo>
                <a:lnTo>
                  <a:pt x="3540450" y="1223425"/>
                </a:lnTo>
                <a:lnTo>
                  <a:pt x="3548076" y="1219615"/>
                </a:lnTo>
                <a:lnTo>
                  <a:pt x="3557610" y="1215802"/>
                </a:lnTo>
                <a:close/>
                <a:moveTo>
                  <a:pt x="4539200" y="1060779"/>
                </a:moveTo>
                <a:lnTo>
                  <a:pt x="4543068" y="1072887"/>
                </a:lnTo>
                <a:lnTo>
                  <a:pt x="4545970" y="1085926"/>
                </a:lnTo>
                <a:lnTo>
                  <a:pt x="4546937" y="1096173"/>
                </a:lnTo>
                <a:lnTo>
                  <a:pt x="4545970" y="1106421"/>
                </a:lnTo>
                <a:lnTo>
                  <a:pt x="4544036" y="1116666"/>
                </a:lnTo>
                <a:lnTo>
                  <a:pt x="4542099" y="1125978"/>
                </a:lnTo>
                <a:lnTo>
                  <a:pt x="4535330" y="1145540"/>
                </a:lnTo>
                <a:lnTo>
                  <a:pt x="4528563" y="1164170"/>
                </a:lnTo>
                <a:lnTo>
                  <a:pt x="4525661" y="1174414"/>
                </a:lnTo>
                <a:lnTo>
                  <a:pt x="4523727" y="1183729"/>
                </a:lnTo>
                <a:lnTo>
                  <a:pt x="4523726" y="1193974"/>
                </a:lnTo>
                <a:lnTo>
                  <a:pt x="4524693" y="1205153"/>
                </a:lnTo>
                <a:lnTo>
                  <a:pt x="4527594" y="1217260"/>
                </a:lnTo>
                <a:lnTo>
                  <a:pt x="4531466" y="1229367"/>
                </a:lnTo>
                <a:lnTo>
                  <a:pt x="4507282" y="1225642"/>
                </a:lnTo>
                <a:lnTo>
                  <a:pt x="4496645" y="1224712"/>
                </a:lnTo>
                <a:lnTo>
                  <a:pt x="4483103" y="1224712"/>
                </a:lnTo>
                <a:lnTo>
                  <a:pt x="4472465" y="1227504"/>
                </a:lnTo>
                <a:lnTo>
                  <a:pt x="4459894" y="1229367"/>
                </a:lnTo>
                <a:lnTo>
                  <a:pt x="4446352" y="1234957"/>
                </a:lnTo>
                <a:lnTo>
                  <a:pt x="4432809" y="1241478"/>
                </a:lnTo>
                <a:lnTo>
                  <a:pt x="4436677" y="1229367"/>
                </a:lnTo>
                <a:lnTo>
                  <a:pt x="4439582" y="1216329"/>
                </a:lnTo>
                <a:lnTo>
                  <a:pt x="4444416" y="1190248"/>
                </a:lnTo>
                <a:lnTo>
                  <a:pt x="4450222" y="1164170"/>
                </a:lnTo>
                <a:lnTo>
                  <a:pt x="4452153" y="1152059"/>
                </a:lnTo>
                <a:lnTo>
                  <a:pt x="4456993" y="1139952"/>
                </a:lnTo>
                <a:lnTo>
                  <a:pt x="4461828" y="1127843"/>
                </a:lnTo>
                <a:lnTo>
                  <a:pt x="4467626" y="1115733"/>
                </a:lnTo>
                <a:lnTo>
                  <a:pt x="4474400" y="1104554"/>
                </a:lnTo>
                <a:lnTo>
                  <a:pt x="4483102" y="1094310"/>
                </a:lnTo>
                <a:lnTo>
                  <a:pt x="4493745" y="1084066"/>
                </a:lnTo>
                <a:lnTo>
                  <a:pt x="4506314" y="1075681"/>
                </a:lnTo>
                <a:lnTo>
                  <a:pt x="4521791" y="1067300"/>
                </a:lnTo>
                <a:close/>
                <a:moveTo>
                  <a:pt x="4752286" y="528191"/>
                </a:moveTo>
                <a:lnTo>
                  <a:pt x="4759929" y="539640"/>
                </a:lnTo>
                <a:lnTo>
                  <a:pt x="4765658" y="550134"/>
                </a:lnTo>
                <a:lnTo>
                  <a:pt x="4769476" y="560626"/>
                </a:lnTo>
                <a:lnTo>
                  <a:pt x="4770435" y="569214"/>
                </a:lnTo>
                <a:lnTo>
                  <a:pt x="4770435" y="576847"/>
                </a:lnTo>
                <a:lnTo>
                  <a:pt x="4769476" y="584476"/>
                </a:lnTo>
                <a:lnTo>
                  <a:pt x="4765658" y="591156"/>
                </a:lnTo>
                <a:lnTo>
                  <a:pt x="4760880" y="596880"/>
                </a:lnTo>
                <a:lnTo>
                  <a:pt x="4755151" y="602605"/>
                </a:lnTo>
                <a:lnTo>
                  <a:pt x="4748464" y="608326"/>
                </a:lnTo>
                <a:lnTo>
                  <a:pt x="4734134" y="617865"/>
                </a:lnTo>
                <a:lnTo>
                  <a:pt x="4717896" y="627407"/>
                </a:lnTo>
                <a:lnTo>
                  <a:pt x="4700698" y="635991"/>
                </a:lnTo>
                <a:lnTo>
                  <a:pt x="4698788" y="668429"/>
                </a:lnTo>
                <a:lnTo>
                  <a:pt x="4693057" y="698955"/>
                </a:lnTo>
                <a:lnTo>
                  <a:pt x="4687322" y="729481"/>
                </a:lnTo>
                <a:lnTo>
                  <a:pt x="4679683" y="757148"/>
                </a:lnTo>
                <a:lnTo>
                  <a:pt x="4669175" y="785769"/>
                </a:lnTo>
                <a:lnTo>
                  <a:pt x="4656753" y="813435"/>
                </a:lnTo>
                <a:lnTo>
                  <a:pt x="4643382" y="840144"/>
                </a:lnTo>
                <a:lnTo>
                  <a:pt x="4627140" y="864949"/>
                </a:lnTo>
                <a:lnTo>
                  <a:pt x="4609947" y="889752"/>
                </a:lnTo>
                <a:lnTo>
                  <a:pt x="4589888" y="913602"/>
                </a:lnTo>
                <a:lnTo>
                  <a:pt x="4566956" y="936495"/>
                </a:lnTo>
                <a:lnTo>
                  <a:pt x="4543075" y="959393"/>
                </a:lnTo>
                <a:lnTo>
                  <a:pt x="4516328" y="979426"/>
                </a:lnTo>
                <a:lnTo>
                  <a:pt x="4487668" y="1000413"/>
                </a:lnTo>
                <a:lnTo>
                  <a:pt x="4456145" y="1018538"/>
                </a:lnTo>
                <a:lnTo>
                  <a:pt x="4421752" y="1036666"/>
                </a:lnTo>
                <a:lnTo>
                  <a:pt x="4420797" y="1009953"/>
                </a:lnTo>
                <a:lnTo>
                  <a:pt x="4419837" y="997551"/>
                </a:lnTo>
                <a:lnTo>
                  <a:pt x="4416977" y="984194"/>
                </a:lnTo>
                <a:lnTo>
                  <a:pt x="4414108" y="970838"/>
                </a:lnTo>
                <a:lnTo>
                  <a:pt x="4409330" y="955577"/>
                </a:lnTo>
                <a:lnTo>
                  <a:pt x="4402646" y="940311"/>
                </a:lnTo>
                <a:lnTo>
                  <a:pt x="4393093" y="924094"/>
                </a:lnTo>
                <a:lnTo>
                  <a:pt x="4389271" y="937449"/>
                </a:lnTo>
                <a:lnTo>
                  <a:pt x="4385450" y="952712"/>
                </a:lnTo>
                <a:lnTo>
                  <a:pt x="4384495" y="967977"/>
                </a:lnTo>
                <a:lnTo>
                  <a:pt x="4384495" y="984194"/>
                </a:lnTo>
                <a:lnTo>
                  <a:pt x="4385450" y="1015677"/>
                </a:lnTo>
                <a:lnTo>
                  <a:pt x="4385450" y="1031894"/>
                </a:lnTo>
                <a:lnTo>
                  <a:pt x="4385451" y="1047159"/>
                </a:lnTo>
                <a:lnTo>
                  <a:pt x="4384497" y="1063376"/>
                </a:lnTo>
                <a:lnTo>
                  <a:pt x="4380673" y="1078641"/>
                </a:lnTo>
                <a:lnTo>
                  <a:pt x="4376854" y="1091997"/>
                </a:lnTo>
                <a:lnTo>
                  <a:pt x="4373033" y="1098674"/>
                </a:lnTo>
                <a:lnTo>
                  <a:pt x="4368255" y="1105352"/>
                </a:lnTo>
                <a:lnTo>
                  <a:pt x="4364436" y="1111076"/>
                </a:lnTo>
                <a:lnTo>
                  <a:pt x="4359662" y="1117753"/>
                </a:lnTo>
                <a:lnTo>
                  <a:pt x="4352972" y="1123476"/>
                </a:lnTo>
                <a:lnTo>
                  <a:pt x="4346283" y="1128248"/>
                </a:lnTo>
                <a:lnTo>
                  <a:pt x="4336730" y="1133973"/>
                </a:lnTo>
                <a:lnTo>
                  <a:pt x="4328135" y="1138740"/>
                </a:lnTo>
                <a:lnTo>
                  <a:pt x="4317625" y="1141602"/>
                </a:lnTo>
                <a:lnTo>
                  <a:pt x="4306158" y="1146373"/>
                </a:lnTo>
                <a:lnTo>
                  <a:pt x="4298517" y="1130157"/>
                </a:lnTo>
                <a:lnTo>
                  <a:pt x="4289922" y="1114892"/>
                </a:lnTo>
                <a:lnTo>
                  <a:pt x="4282278" y="1100582"/>
                </a:lnTo>
                <a:lnTo>
                  <a:pt x="4273680" y="1088181"/>
                </a:lnTo>
                <a:lnTo>
                  <a:pt x="4265082" y="1076733"/>
                </a:lnTo>
                <a:lnTo>
                  <a:pt x="4256487" y="1068145"/>
                </a:lnTo>
                <a:lnTo>
                  <a:pt x="4246936" y="1058608"/>
                </a:lnTo>
                <a:lnTo>
                  <a:pt x="4237380" y="1051927"/>
                </a:lnTo>
                <a:lnTo>
                  <a:pt x="4227825" y="1047159"/>
                </a:lnTo>
                <a:lnTo>
                  <a:pt x="4217319" y="1044298"/>
                </a:lnTo>
                <a:lnTo>
                  <a:pt x="4205854" y="1043343"/>
                </a:lnTo>
                <a:lnTo>
                  <a:pt x="4196302" y="1043343"/>
                </a:lnTo>
                <a:lnTo>
                  <a:pt x="4184838" y="1045250"/>
                </a:lnTo>
                <a:lnTo>
                  <a:pt x="4173378" y="1050020"/>
                </a:lnTo>
                <a:lnTo>
                  <a:pt x="4161911" y="1056699"/>
                </a:lnTo>
                <a:lnTo>
                  <a:pt x="4149493" y="1064331"/>
                </a:lnTo>
                <a:lnTo>
                  <a:pt x="4142806" y="1046204"/>
                </a:lnTo>
                <a:lnTo>
                  <a:pt x="4137073" y="1029034"/>
                </a:lnTo>
                <a:lnTo>
                  <a:pt x="4132295" y="1012816"/>
                </a:lnTo>
                <a:lnTo>
                  <a:pt x="4130387" y="996597"/>
                </a:lnTo>
                <a:lnTo>
                  <a:pt x="4128475" y="983242"/>
                </a:lnTo>
                <a:lnTo>
                  <a:pt x="4128475" y="967977"/>
                </a:lnTo>
                <a:lnTo>
                  <a:pt x="4129433" y="955577"/>
                </a:lnTo>
                <a:lnTo>
                  <a:pt x="4130387" y="943175"/>
                </a:lnTo>
                <a:lnTo>
                  <a:pt x="4133251" y="931727"/>
                </a:lnTo>
                <a:lnTo>
                  <a:pt x="4137073" y="920278"/>
                </a:lnTo>
                <a:lnTo>
                  <a:pt x="4142805" y="910738"/>
                </a:lnTo>
                <a:lnTo>
                  <a:pt x="4148538" y="901201"/>
                </a:lnTo>
                <a:lnTo>
                  <a:pt x="4154266" y="891660"/>
                </a:lnTo>
                <a:lnTo>
                  <a:pt x="4161912" y="883075"/>
                </a:lnTo>
                <a:lnTo>
                  <a:pt x="4178150" y="865903"/>
                </a:lnTo>
                <a:lnTo>
                  <a:pt x="4196302" y="851593"/>
                </a:lnTo>
                <a:lnTo>
                  <a:pt x="4215408" y="837284"/>
                </a:lnTo>
                <a:lnTo>
                  <a:pt x="4256487" y="809618"/>
                </a:lnTo>
                <a:lnTo>
                  <a:pt x="4276549" y="795307"/>
                </a:lnTo>
                <a:lnTo>
                  <a:pt x="4295650" y="780044"/>
                </a:lnTo>
                <a:lnTo>
                  <a:pt x="4313806" y="763828"/>
                </a:lnTo>
                <a:lnTo>
                  <a:pt x="4323357" y="755239"/>
                </a:lnTo>
                <a:lnTo>
                  <a:pt x="4330044" y="745699"/>
                </a:lnTo>
                <a:lnTo>
                  <a:pt x="4338642" y="761919"/>
                </a:lnTo>
                <a:lnTo>
                  <a:pt x="4344374" y="775272"/>
                </a:lnTo>
                <a:lnTo>
                  <a:pt x="4349150" y="787676"/>
                </a:lnTo>
                <a:lnTo>
                  <a:pt x="4352972" y="798170"/>
                </a:lnTo>
                <a:lnTo>
                  <a:pt x="4353927" y="807710"/>
                </a:lnTo>
                <a:lnTo>
                  <a:pt x="4354882" y="815342"/>
                </a:lnTo>
                <a:lnTo>
                  <a:pt x="4354883" y="828696"/>
                </a:lnTo>
                <a:lnTo>
                  <a:pt x="4355838" y="835376"/>
                </a:lnTo>
                <a:lnTo>
                  <a:pt x="4356792" y="841101"/>
                </a:lnTo>
                <a:lnTo>
                  <a:pt x="4360615" y="845869"/>
                </a:lnTo>
                <a:lnTo>
                  <a:pt x="4364434" y="851593"/>
                </a:lnTo>
                <a:lnTo>
                  <a:pt x="4371124" y="857318"/>
                </a:lnTo>
                <a:lnTo>
                  <a:pt x="4378762" y="863039"/>
                </a:lnTo>
                <a:lnTo>
                  <a:pt x="4389270" y="869719"/>
                </a:lnTo>
                <a:lnTo>
                  <a:pt x="4403601" y="877351"/>
                </a:lnTo>
                <a:lnTo>
                  <a:pt x="4408379" y="869719"/>
                </a:lnTo>
                <a:lnTo>
                  <a:pt x="4411242" y="862086"/>
                </a:lnTo>
                <a:lnTo>
                  <a:pt x="4414108" y="852546"/>
                </a:lnTo>
                <a:lnTo>
                  <a:pt x="4415069" y="843960"/>
                </a:lnTo>
                <a:lnTo>
                  <a:pt x="4414107" y="823927"/>
                </a:lnTo>
                <a:lnTo>
                  <a:pt x="4414107" y="803895"/>
                </a:lnTo>
                <a:lnTo>
                  <a:pt x="4414108" y="795307"/>
                </a:lnTo>
                <a:lnTo>
                  <a:pt x="4416019" y="785769"/>
                </a:lnTo>
                <a:lnTo>
                  <a:pt x="4419839" y="778136"/>
                </a:lnTo>
                <a:lnTo>
                  <a:pt x="4425572" y="771456"/>
                </a:lnTo>
                <a:lnTo>
                  <a:pt x="4434169" y="763827"/>
                </a:lnTo>
                <a:lnTo>
                  <a:pt x="4445635" y="760010"/>
                </a:lnTo>
                <a:lnTo>
                  <a:pt x="4460917" y="755239"/>
                </a:lnTo>
                <a:lnTo>
                  <a:pt x="4479073" y="753331"/>
                </a:lnTo>
                <a:lnTo>
                  <a:pt x="4480026" y="760011"/>
                </a:lnTo>
                <a:lnTo>
                  <a:pt x="4480025" y="766688"/>
                </a:lnTo>
                <a:lnTo>
                  <a:pt x="4479071" y="772412"/>
                </a:lnTo>
                <a:lnTo>
                  <a:pt x="4477159" y="778136"/>
                </a:lnTo>
                <a:lnTo>
                  <a:pt x="4470473" y="789585"/>
                </a:lnTo>
                <a:lnTo>
                  <a:pt x="4463784" y="799122"/>
                </a:lnTo>
                <a:lnTo>
                  <a:pt x="4457097" y="809618"/>
                </a:lnTo>
                <a:lnTo>
                  <a:pt x="4455187" y="814387"/>
                </a:lnTo>
                <a:lnTo>
                  <a:pt x="4453279" y="820112"/>
                </a:lnTo>
                <a:lnTo>
                  <a:pt x="4452321" y="826788"/>
                </a:lnTo>
                <a:lnTo>
                  <a:pt x="4452321" y="833467"/>
                </a:lnTo>
                <a:lnTo>
                  <a:pt x="4455189" y="840144"/>
                </a:lnTo>
                <a:lnTo>
                  <a:pt x="4458055" y="847777"/>
                </a:lnTo>
                <a:lnTo>
                  <a:pt x="4462831" y="853502"/>
                </a:lnTo>
                <a:lnTo>
                  <a:pt x="4467607" y="859225"/>
                </a:lnTo>
                <a:lnTo>
                  <a:pt x="4471425" y="863039"/>
                </a:lnTo>
                <a:lnTo>
                  <a:pt x="4476205" y="865903"/>
                </a:lnTo>
                <a:lnTo>
                  <a:pt x="4480983" y="868763"/>
                </a:lnTo>
                <a:lnTo>
                  <a:pt x="4486713" y="869719"/>
                </a:lnTo>
                <a:lnTo>
                  <a:pt x="4491491" y="869719"/>
                </a:lnTo>
                <a:lnTo>
                  <a:pt x="4497223" y="869719"/>
                </a:lnTo>
                <a:lnTo>
                  <a:pt x="4507730" y="867810"/>
                </a:lnTo>
                <a:lnTo>
                  <a:pt x="4519191" y="863994"/>
                </a:lnTo>
                <a:lnTo>
                  <a:pt x="4531610" y="857318"/>
                </a:lnTo>
                <a:lnTo>
                  <a:pt x="4544031" y="849685"/>
                </a:lnTo>
                <a:lnTo>
                  <a:pt x="4569825" y="832513"/>
                </a:lnTo>
                <a:lnTo>
                  <a:pt x="4594661" y="815342"/>
                </a:lnTo>
                <a:lnTo>
                  <a:pt x="4607080" y="807710"/>
                </a:lnTo>
                <a:lnTo>
                  <a:pt x="4618544" y="801986"/>
                </a:lnTo>
                <a:lnTo>
                  <a:pt x="4630963" y="797214"/>
                </a:lnTo>
                <a:lnTo>
                  <a:pt x="4642425" y="793398"/>
                </a:lnTo>
                <a:lnTo>
                  <a:pt x="4638606" y="789585"/>
                </a:lnTo>
                <a:lnTo>
                  <a:pt x="4633826" y="784813"/>
                </a:lnTo>
                <a:lnTo>
                  <a:pt x="4630962" y="780997"/>
                </a:lnTo>
                <a:lnTo>
                  <a:pt x="4626184" y="780044"/>
                </a:lnTo>
                <a:lnTo>
                  <a:pt x="4621409" y="778136"/>
                </a:lnTo>
                <a:lnTo>
                  <a:pt x="4616633" y="778136"/>
                </a:lnTo>
                <a:lnTo>
                  <a:pt x="4608036" y="779088"/>
                </a:lnTo>
                <a:lnTo>
                  <a:pt x="4598480" y="780997"/>
                </a:lnTo>
                <a:lnTo>
                  <a:pt x="4588927" y="784812"/>
                </a:lnTo>
                <a:lnTo>
                  <a:pt x="4578421" y="787676"/>
                </a:lnTo>
                <a:lnTo>
                  <a:pt x="4569825" y="790537"/>
                </a:lnTo>
                <a:lnTo>
                  <a:pt x="4557404" y="772411"/>
                </a:lnTo>
                <a:lnTo>
                  <a:pt x="4548804" y="754287"/>
                </a:lnTo>
                <a:lnTo>
                  <a:pt x="4542122" y="737114"/>
                </a:lnTo>
                <a:lnTo>
                  <a:pt x="4537343" y="720897"/>
                </a:lnTo>
                <a:lnTo>
                  <a:pt x="4531610" y="693231"/>
                </a:lnTo>
                <a:lnTo>
                  <a:pt x="4528746" y="681782"/>
                </a:lnTo>
                <a:lnTo>
                  <a:pt x="4525880" y="671290"/>
                </a:lnTo>
                <a:lnTo>
                  <a:pt x="4523970" y="662704"/>
                </a:lnTo>
                <a:lnTo>
                  <a:pt x="4519191" y="657933"/>
                </a:lnTo>
                <a:lnTo>
                  <a:pt x="4516327" y="655071"/>
                </a:lnTo>
                <a:lnTo>
                  <a:pt x="4513460" y="654116"/>
                </a:lnTo>
                <a:lnTo>
                  <a:pt x="4509639" y="653164"/>
                </a:lnTo>
                <a:lnTo>
                  <a:pt x="4505819" y="654116"/>
                </a:lnTo>
                <a:lnTo>
                  <a:pt x="4494354" y="656980"/>
                </a:lnTo>
                <a:lnTo>
                  <a:pt x="4480981" y="663656"/>
                </a:lnTo>
                <a:lnTo>
                  <a:pt x="4463784" y="673197"/>
                </a:lnTo>
                <a:lnTo>
                  <a:pt x="4442768" y="687507"/>
                </a:lnTo>
                <a:lnTo>
                  <a:pt x="4445637" y="666520"/>
                </a:lnTo>
                <a:lnTo>
                  <a:pt x="4449456" y="648394"/>
                </a:lnTo>
                <a:lnTo>
                  <a:pt x="4453277" y="634084"/>
                </a:lnTo>
                <a:lnTo>
                  <a:pt x="4459012" y="621682"/>
                </a:lnTo>
                <a:lnTo>
                  <a:pt x="4464743" y="611188"/>
                </a:lnTo>
                <a:lnTo>
                  <a:pt x="4471426" y="602605"/>
                </a:lnTo>
                <a:lnTo>
                  <a:pt x="4480025" y="594971"/>
                </a:lnTo>
                <a:lnTo>
                  <a:pt x="4487668" y="591156"/>
                </a:lnTo>
                <a:lnTo>
                  <a:pt x="4497222" y="586383"/>
                </a:lnTo>
                <a:lnTo>
                  <a:pt x="4507730" y="582568"/>
                </a:lnTo>
                <a:lnTo>
                  <a:pt x="4531610" y="578754"/>
                </a:lnTo>
                <a:lnTo>
                  <a:pt x="4560270" y="573030"/>
                </a:lnTo>
                <a:lnTo>
                  <a:pt x="4594662" y="566351"/>
                </a:lnTo>
                <a:lnTo>
                  <a:pt x="4597524" y="566351"/>
                </a:lnTo>
                <a:lnTo>
                  <a:pt x="4600393" y="567305"/>
                </a:lnTo>
                <a:lnTo>
                  <a:pt x="4600394" y="570167"/>
                </a:lnTo>
                <a:lnTo>
                  <a:pt x="4598479" y="574939"/>
                </a:lnTo>
                <a:lnTo>
                  <a:pt x="4593704" y="586383"/>
                </a:lnTo>
                <a:lnTo>
                  <a:pt x="4584152" y="599741"/>
                </a:lnTo>
                <a:lnTo>
                  <a:pt x="4575552" y="612142"/>
                </a:lnTo>
                <a:lnTo>
                  <a:pt x="4566002" y="623590"/>
                </a:lnTo>
                <a:lnTo>
                  <a:pt x="4558360" y="629314"/>
                </a:lnTo>
                <a:lnTo>
                  <a:pt x="4555492" y="629314"/>
                </a:lnTo>
                <a:lnTo>
                  <a:pt x="4554540" y="628359"/>
                </a:lnTo>
                <a:lnTo>
                  <a:pt x="4555492" y="631223"/>
                </a:lnTo>
                <a:lnTo>
                  <a:pt x="4558358" y="634083"/>
                </a:lnTo>
                <a:lnTo>
                  <a:pt x="4560270" y="635038"/>
                </a:lnTo>
                <a:lnTo>
                  <a:pt x="4564090" y="635039"/>
                </a:lnTo>
                <a:lnTo>
                  <a:pt x="4571734" y="634084"/>
                </a:lnTo>
                <a:lnTo>
                  <a:pt x="4582241" y="629314"/>
                </a:lnTo>
                <a:lnTo>
                  <a:pt x="4594664" y="622637"/>
                </a:lnTo>
                <a:lnTo>
                  <a:pt x="4608991" y="613097"/>
                </a:lnTo>
                <a:lnTo>
                  <a:pt x="4639559" y="593064"/>
                </a:lnTo>
                <a:lnTo>
                  <a:pt x="4672994" y="572075"/>
                </a:lnTo>
                <a:lnTo>
                  <a:pt x="4704521" y="550134"/>
                </a:lnTo>
                <a:lnTo>
                  <a:pt x="4717895" y="542500"/>
                </a:lnTo>
                <a:lnTo>
                  <a:pt x="4731269" y="535824"/>
                </a:lnTo>
                <a:lnTo>
                  <a:pt x="4742733" y="531052"/>
                </a:lnTo>
                <a:close/>
                <a:moveTo>
                  <a:pt x="5179690" y="496770"/>
                </a:moveTo>
                <a:lnTo>
                  <a:pt x="5178741" y="512918"/>
                </a:lnTo>
                <a:lnTo>
                  <a:pt x="5177790" y="528117"/>
                </a:lnTo>
                <a:lnTo>
                  <a:pt x="5174004" y="544267"/>
                </a:lnTo>
                <a:lnTo>
                  <a:pt x="5171161" y="558517"/>
                </a:lnTo>
                <a:lnTo>
                  <a:pt x="5167375" y="572767"/>
                </a:lnTo>
                <a:lnTo>
                  <a:pt x="5161693" y="586064"/>
                </a:lnTo>
                <a:lnTo>
                  <a:pt x="5156010" y="598413"/>
                </a:lnTo>
                <a:lnTo>
                  <a:pt x="5151275" y="609814"/>
                </a:lnTo>
                <a:lnTo>
                  <a:pt x="5142749" y="621212"/>
                </a:lnTo>
                <a:lnTo>
                  <a:pt x="5136122" y="631662"/>
                </a:lnTo>
                <a:lnTo>
                  <a:pt x="5127595" y="642110"/>
                </a:lnTo>
                <a:lnTo>
                  <a:pt x="5118124" y="651609"/>
                </a:lnTo>
                <a:lnTo>
                  <a:pt x="5109606" y="659210"/>
                </a:lnTo>
                <a:lnTo>
                  <a:pt x="5099183" y="666808"/>
                </a:lnTo>
                <a:lnTo>
                  <a:pt x="5088769" y="675360"/>
                </a:lnTo>
                <a:lnTo>
                  <a:pt x="5077401" y="681058"/>
                </a:lnTo>
                <a:lnTo>
                  <a:pt x="5066038" y="686758"/>
                </a:lnTo>
                <a:lnTo>
                  <a:pt x="5053725" y="691509"/>
                </a:lnTo>
                <a:lnTo>
                  <a:pt x="5041414" y="696257"/>
                </a:lnTo>
                <a:lnTo>
                  <a:pt x="5029097" y="700058"/>
                </a:lnTo>
                <a:lnTo>
                  <a:pt x="5016789" y="701957"/>
                </a:lnTo>
                <a:lnTo>
                  <a:pt x="5003528" y="704808"/>
                </a:lnTo>
                <a:lnTo>
                  <a:pt x="4990271" y="705758"/>
                </a:lnTo>
                <a:lnTo>
                  <a:pt x="4976063" y="706707"/>
                </a:lnTo>
                <a:lnTo>
                  <a:pt x="4961856" y="706707"/>
                </a:lnTo>
                <a:lnTo>
                  <a:pt x="4948597" y="705757"/>
                </a:lnTo>
                <a:lnTo>
                  <a:pt x="4933447" y="702906"/>
                </a:lnTo>
                <a:lnTo>
                  <a:pt x="4920187" y="701007"/>
                </a:lnTo>
                <a:lnTo>
                  <a:pt x="4905978" y="697209"/>
                </a:lnTo>
                <a:lnTo>
                  <a:pt x="4890828" y="694357"/>
                </a:lnTo>
                <a:lnTo>
                  <a:pt x="4876618" y="688657"/>
                </a:lnTo>
                <a:lnTo>
                  <a:pt x="4861467" y="682960"/>
                </a:lnTo>
                <a:lnTo>
                  <a:pt x="4869991" y="697209"/>
                </a:lnTo>
                <a:lnTo>
                  <a:pt x="4878516" y="709556"/>
                </a:lnTo>
                <a:lnTo>
                  <a:pt x="4887982" y="720956"/>
                </a:lnTo>
                <a:lnTo>
                  <a:pt x="4895561" y="731404"/>
                </a:lnTo>
                <a:lnTo>
                  <a:pt x="4912607" y="748505"/>
                </a:lnTo>
                <a:lnTo>
                  <a:pt x="4925869" y="763705"/>
                </a:lnTo>
                <a:lnTo>
                  <a:pt x="4932497" y="772254"/>
                </a:lnTo>
                <a:lnTo>
                  <a:pt x="4938183" y="780803"/>
                </a:lnTo>
                <a:lnTo>
                  <a:pt x="4941969" y="789351"/>
                </a:lnTo>
                <a:lnTo>
                  <a:pt x="4944812" y="798850"/>
                </a:lnTo>
                <a:lnTo>
                  <a:pt x="4947652" y="809301"/>
                </a:lnTo>
                <a:lnTo>
                  <a:pt x="4947651" y="821648"/>
                </a:lnTo>
                <a:lnTo>
                  <a:pt x="4945757" y="834947"/>
                </a:lnTo>
                <a:lnTo>
                  <a:pt x="4942919" y="850146"/>
                </a:lnTo>
                <a:lnTo>
                  <a:pt x="4965648" y="833998"/>
                </a:lnTo>
                <a:lnTo>
                  <a:pt x="4992163" y="818799"/>
                </a:lnTo>
                <a:lnTo>
                  <a:pt x="5022468" y="801701"/>
                </a:lnTo>
                <a:lnTo>
                  <a:pt x="5055618" y="784603"/>
                </a:lnTo>
                <a:lnTo>
                  <a:pt x="5091608" y="768452"/>
                </a:lnTo>
                <a:lnTo>
                  <a:pt x="5129492" y="754202"/>
                </a:lnTo>
                <a:lnTo>
                  <a:pt x="5169270" y="740906"/>
                </a:lnTo>
                <a:lnTo>
                  <a:pt x="5189162" y="735205"/>
                </a:lnTo>
                <a:lnTo>
                  <a:pt x="5208097" y="730455"/>
                </a:lnTo>
                <a:lnTo>
                  <a:pt x="5227990" y="726657"/>
                </a:lnTo>
                <a:lnTo>
                  <a:pt x="5248825" y="723805"/>
                </a:lnTo>
                <a:lnTo>
                  <a:pt x="5268714" y="720956"/>
                </a:lnTo>
                <a:lnTo>
                  <a:pt x="5287657" y="720007"/>
                </a:lnTo>
                <a:lnTo>
                  <a:pt x="5307542" y="720007"/>
                </a:lnTo>
                <a:lnTo>
                  <a:pt x="5326483" y="720956"/>
                </a:lnTo>
                <a:lnTo>
                  <a:pt x="5345427" y="723805"/>
                </a:lnTo>
                <a:lnTo>
                  <a:pt x="5363419" y="726657"/>
                </a:lnTo>
                <a:lnTo>
                  <a:pt x="5380470" y="732354"/>
                </a:lnTo>
                <a:lnTo>
                  <a:pt x="5397513" y="739004"/>
                </a:lnTo>
                <a:lnTo>
                  <a:pt x="5412667" y="747552"/>
                </a:lnTo>
                <a:lnTo>
                  <a:pt x="5428767" y="756105"/>
                </a:lnTo>
                <a:lnTo>
                  <a:pt x="5442976" y="767503"/>
                </a:lnTo>
                <a:lnTo>
                  <a:pt x="5455287" y="780803"/>
                </a:lnTo>
                <a:lnTo>
                  <a:pt x="5467597" y="796001"/>
                </a:lnTo>
                <a:lnTo>
                  <a:pt x="5478963" y="813099"/>
                </a:lnTo>
                <a:lnTo>
                  <a:pt x="5459077" y="818799"/>
                </a:lnTo>
                <a:lnTo>
                  <a:pt x="5437290" y="822600"/>
                </a:lnTo>
                <a:lnTo>
                  <a:pt x="5417404" y="825449"/>
                </a:lnTo>
                <a:lnTo>
                  <a:pt x="5398461" y="826398"/>
                </a:lnTo>
                <a:lnTo>
                  <a:pt x="5379524" y="826399"/>
                </a:lnTo>
                <a:lnTo>
                  <a:pt x="5359630" y="825449"/>
                </a:lnTo>
                <a:lnTo>
                  <a:pt x="5321751" y="821648"/>
                </a:lnTo>
                <a:lnTo>
                  <a:pt x="5284814" y="816900"/>
                </a:lnTo>
                <a:lnTo>
                  <a:pt x="5265871" y="815950"/>
                </a:lnTo>
                <a:lnTo>
                  <a:pt x="5245981" y="815950"/>
                </a:lnTo>
                <a:lnTo>
                  <a:pt x="5227044" y="816900"/>
                </a:lnTo>
                <a:lnTo>
                  <a:pt x="5207150" y="819749"/>
                </a:lnTo>
                <a:lnTo>
                  <a:pt x="5187264" y="823550"/>
                </a:lnTo>
                <a:lnTo>
                  <a:pt x="5165478" y="829250"/>
                </a:lnTo>
                <a:lnTo>
                  <a:pt x="5161692" y="831149"/>
                </a:lnTo>
                <a:lnTo>
                  <a:pt x="5158850" y="832099"/>
                </a:lnTo>
                <a:lnTo>
                  <a:pt x="5152222" y="837799"/>
                </a:lnTo>
                <a:lnTo>
                  <a:pt x="5147485" y="844448"/>
                </a:lnTo>
                <a:lnTo>
                  <a:pt x="5142750" y="852999"/>
                </a:lnTo>
                <a:lnTo>
                  <a:pt x="5139910" y="863447"/>
                </a:lnTo>
                <a:lnTo>
                  <a:pt x="5137071" y="874847"/>
                </a:lnTo>
                <a:lnTo>
                  <a:pt x="5136121" y="887194"/>
                </a:lnTo>
                <a:lnTo>
                  <a:pt x="5135174" y="898594"/>
                </a:lnTo>
                <a:lnTo>
                  <a:pt x="5136121" y="909995"/>
                </a:lnTo>
                <a:lnTo>
                  <a:pt x="5139909" y="919493"/>
                </a:lnTo>
                <a:lnTo>
                  <a:pt x="5142749" y="929941"/>
                </a:lnTo>
                <a:lnTo>
                  <a:pt x="5148435" y="937541"/>
                </a:lnTo>
                <a:lnTo>
                  <a:pt x="5151276" y="940390"/>
                </a:lnTo>
                <a:lnTo>
                  <a:pt x="5155064" y="943241"/>
                </a:lnTo>
                <a:lnTo>
                  <a:pt x="5158850" y="945140"/>
                </a:lnTo>
                <a:lnTo>
                  <a:pt x="5163586" y="946090"/>
                </a:lnTo>
                <a:lnTo>
                  <a:pt x="5167375" y="947042"/>
                </a:lnTo>
                <a:lnTo>
                  <a:pt x="5173058" y="947042"/>
                </a:lnTo>
                <a:lnTo>
                  <a:pt x="5178740" y="946090"/>
                </a:lnTo>
                <a:lnTo>
                  <a:pt x="5184423" y="943241"/>
                </a:lnTo>
                <a:lnTo>
                  <a:pt x="5173059" y="959389"/>
                </a:lnTo>
                <a:lnTo>
                  <a:pt x="5159799" y="975539"/>
                </a:lnTo>
                <a:lnTo>
                  <a:pt x="5145593" y="989788"/>
                </a:lnTo>
                <a:lnTo>
                  <a:pt x="5129492" y="1003087"/>
                </a:lnTo>
                <a:lnTo>
                  <a:pt x="5113389" y="1017336"/>
                </a:lnTo>
                <a:lnTo>
                  <a:pt x="5095395" y="1029686"/>
                </a:lnTo>
                <a:lnTo>
                  <a:pt x="5076455" y="1041084"/>
                </a:lnTo>
                <a:lnTo>
                  <a:pt x="5057511" y="1051532"/>
                </a:lnTo>
                <a:lnTo>
                  <a:pt x="5037626" y="1061983"/>
                </a:lnTo>
                <a:lnTo>
                  <a:pt x="5016789" y="1072432"/>
                </a:lnTo>
                <a:lnTo>
                  <a:pt x="4974170" y="1090482"/>
                </a:lnTo>
                <a:lnTo>
                  <a:pt x="4930604" y="1108529"/>
                </a:lnTo>
                <a:lnTo>
                  <a:pt x="4885144" y="1123731"/>
                </a:lnTo>
                <a:lnTo>
                  <a:pt x="4798015" y="1156977"/>
                </a:lnTo>
                <a:lnTo>
                  <a:pt x="4754446" y="1174076"/>
                </a:lnTo>
                <a:lnTo>
                  <a:pt x="4715617" y="1191176"/>
                </a:lnTo>
                <a:lnTo>
                  <a:pt x="4697623" y="1200675"/>
                </a:lnTo>
                <a:lnTo>
                  <a:pt x="4679625" y="1210173"/>
                </a:lnTo>
                <a:lnTo>
                  <a:pt x="4662578" y="1219674"/>
                </a:lnTo>
                <a:lnTo>
                  <a:pt x="4646479" y="1231072"/>
                </a:lnTo>
                <a:lnTo>
                  <a:pt x="4632271" y="1242473"/>
                </a:lnTo>
                <a:lnTo>
                  <a:pt x="4619012" y="1253870"/>
                </a:lnTo>
                <a:lnTo>
                  <a:pt x="4606702" y="1267171"/>
                </a:lnTo>
                <a:lnTo>
                  <a:pt x="4595334" y="1279521"/>
                </a:lnTo>
                <a:lnTo>
                  <a:pt x="4594391" y="1267171"/>
                </a:lnTo>
                <a:lnTo>
                  <a:pt x="4594391" y="1253870"/>
                </a:lnTo>
                <a:lnTo>
                  <a:pt x="4594392" y="1241523"/>
                </a:lnTo>
                <a:lnTo>
                  <a:pt x="4595334" y="1230122"/>
                </a:lnTo>
                <a:lnTo>
                  <a:pt x="4597228" y="1218722"/>
                </a:lnTo>
                <a:lnTo>
                  <a:pt x="4599124" y="1207324"/>
                </a:lnTo>
                <a:lnTo>
                  <a:pt x="4602913" y="1197826"/>
                </a:lnTo>
                <a:lnTo>
                  <a:pt x="4607649" y="1187375"/>
                </a:lnTo>
                <a:lnTo>
                  <a:pt x="4612385" y="1177877"/>
                </a:lnTo>
                <a:lnTo>
                  <a:pt x="4617117" y="1169328"/>
                </a:lnTo>
                <a:lnTo>
                  <a:pt x="4628481" y="1152226"/>
                </a:lnTo>
                <a:lnTo>
                  <a:pt x="4642691" y="1135128"/>
                </a:lnTo>
                <a:lnTo>
                  <a:pt x="4656898" y="1120879"/>
                </a:lnTo>
                <a:lnTo>
                  <a:pt x="4671101" y="1107580"/>
                </a:lnTo>
                <a:lnTo>
                  <a:pt x="4687202" y="1095233"/>
                </a:lnTo>
                <a:lnTo>
                  <a:pt x="4717509" y="1069583"/>
                </a:lnTo>
                <a:lnTo>
                  <a:pt x="4730770" y="1059135"/>
                </a:lnTo>
                <a:lnTo>
                  <a:pt x="4744028" y="1047733"/>
                </a:lnTo>
                <a:lnTo>
                  <a:pt x="4753500" y="1036336"/>
                </a:lnTo>
                <a:lnTo>
                  <a:pt x="4762021" y="1024936"/>
                </a:lnTo>
                <a:lnTo>
                  <a:pt x="4760130" y="1017336"/>
                </a:lnTo>
                <a:lnTo>
                  <a:pt x="4757289" y="1009737"/>
                </a:lnTo>
                <a:lnTo>
                  <a:pt x="4753500" y="1003087"/>
                </a:lnTo>
                <a:lnTo>
                  <a:pt x="4748764" y="997387"/>
                </a:lnTo>
                <a:lnTo>
                  <a:pt x="4744977" y="991687"/>
                </a:lnTo>
                <a:lnTo>
                  <a:pt x="4740239" y="986939"/>
                </a:lnTo>
                <a:lnTo>
                  <a:pt x="4728874" y="977441"/>
                </a:lnTo>
                <a:lnTo>
                  <a:pt x="4715616" y="970791"/>
                </a:lnTo>
                <a:lnTo>
                  <a:pt x="4702358" y="965089"/>
                </a:lnTo>
                <a:lnTo>
                  <a:pt x="4687202" y="961288"/>
                </a:lnTo>
                <a:lnTo>
                  <a:pt x="4673944" y="960340"/>
                </a:lnTo>
                <a:lnTo>
                  <a:pt x="4660682" y="961288"/>
                </a:lnTo>
                <a:lnTo>
                  <a:pt x="4648377" y="964141"/>
                </a:lnTo>
                <a:lnTo>
                  <a:pt x="4637007" y="966990"/>
                </a:lnTo>
                <a:lnTo>
                  <a:pt x="4632271" y="970791"/>
                </a:lnTo>
                <a:lnTo>
                  <a:pt x="4627534" y="973638"/>
                </a:lnTo>
                <a:lnTo>
                  <a:pt x="4624696" y="977441"/>
                </a:lnTo>
                <a:lnTo>
                  <a:pt x="4620907" y="981239"/>
                </a:lnTo>
                <a:lnTo>
                  <a:pt x="4619013" y="985037"/>
                </a:lnTo>
                <a:lnTo>
                  <a:pt x="4617118" y="990738"/>
                </a:lnTo>
                <a:lnTo>
                  <a:pt x="4616170" y="996438"/>
                </a:lnTo>
                <a:lnTo>
                  <a:pt x="4617117" y="1002138"/>
                </a:lnTo>
                <a:lnTo>
                  <a:pt x="4619012" y="1007838"/>
                </a:lnTo>
                <a:lnTo>
                  <a:pt x="4620907" y="1014488"/>
                </a:lnTo>
                <a:lnTo>
                  <a:pt x="4608598" y="1012586"/>
                </a:lnTo>
                <a:lnTo>
                  <a:pt x="4597228" y="1008787"/>
                </a:lnTo>
                <a:lnTo>
                  <a:pt x="4588706" y="1005939"/>
                </a:lnTo>
                <a:lnTo>
                  <a:pt x="4581131" y="1001188"/>
                </a:lnTo>
                <a:lnTo>
                  <a:pt x="4577341" y="996438"/>
                </a:lnTo>
                <a:lnTo>
                  <a:pt x="4573552" y="991687"/>
                </a:lnTo>
                <a:lnTo>
                  <a:pt x="4571659" y="987889"/>
                </a:lnTo>
                <a:lnTo>
                  <a:pt x="4570713" y="983138"/>
                </a:lnTo>
                <a:lnTo>
                  <a:pt x="4571660" y="977440"/>
                </a:lnTo>
                <a:lnTo>
                  <a:pt x="4573553" y="972690"/>
                </a:lnTo>
                <a:lnTo>
                  <a:pt x="4577343" y="966990"/>
                </a:lnTo>
                <a:lnTo>
                  <a:pt x="4580186" y="961288"/>
                </a:lnTo>
                <a:lnTo>
                  <a:pt x="4592499" y="950840"/>
                </a:lnTo>
                <a:lnTo>
                  <a:pt x="4606703" y="939440"/>
                </a:lnTo>
                <a:lnTo>
                  <a:pt x="4622803" y="928042"/>
                </a:lnTo>
                <a:lnTo>
                  <a:pt x="4642693" y="916642"/>
                </a:lnTo>
                <a:lnTo>
                  <a:pt x="4661632" y="905245"/>
                </a:lnTo>
                <a:lnTo>
                  <a:pt x="4681520" y="894796"/>
                </a:lnTo>
                <a:lnTo>
                  <a:pt x="4718458" y="877696"/>
                </a:lnTo>
                <a:lnTo>
                  <a:pt x="4746872" y="864395"/>
                </a:lnTo>
                <a:lnTo>
                  <a:pt x="4762022" y="871045"/>
                </a:lnTo>
                <a:lnTo>
                  <a:pt x="4771492" y="877696"/>
                </a:lnTo>
                <a:lnTo>
                  <a:pt x="4780965" y="887194"/>
                </a:lnTo>
                <a:lnTo>
                  <a:pt x="4787594" y="895746"/>
                </a:lnTo>
                <a:lnTo>
                  <a:pt x="4792331" y="905244"/>
                </a:lnTo>
                <a:lnTo>
                  <a:pt x="4795172" y="915692"/>
                </a:lnTo>
                <a:lnTo>
                  <a:pt x="4798016" y="927093"/>
                </a:lnTo>
                <a:lnTo>
                  <a:pt x="4798961" y="937541"/>
                </a:lnTo>
                <a:lnTo>
                  <a:pt x="4799907" y="963191"/>
                </a:lnTo>
                <a:lnTo>
                  <a:pt x="4798962" y="988838"/>
                </a:lnTo>
                <a:lnTo>
                  <a:pt x="4799908" y="1002138"/>
                </a:lnTo>
                <a:lnTo>
                  <a:pt x="4800852" y="1015437"/>
                </a:lnTo>
                <a:lnTo>
                  <a:pt x="4801801" y="1029686"/>
                </a:lnTo>
                <a:lnTo>
                  <a:pt x="4805590" y="1043935"/>
                </a:lnTo>
                <a:lnTo>
                  <a:pt x="4823581" y="1030636"/>
                </a:lnTo>
                <a:lnTo>
                  <a:pt x="4840634" y="1019235"/>
                </a:lnTo>
                <a:lnTo>
                  <a:pt x="4856731" y="1009737"/>
                </a:lnTo>
                <a:lnTo>
                  <a:pt x="4872833" y="1002138"/>
                </a:lnTo>
                <a:lnTo>
                  <a:pt x="4888936" y="996438"/>
                </a:lnTo>
                <a:lnTo>
                  <a:pt x="4904086" y="991687"/>
                </a:lnTo>
                <a:lnTo>
                  <a:pt x="4920186" y="988838"/>
                </a:lnTo>
                <a:lnTo>
                  <a:pt x="4936287" y="986939"/>
                </a:lnTo>
                <a:lnTo>
                  <a:pt x="4966592" y="982189"/>
                </a:lnTo>
                <a:lnTo>
                  <a:pt x="4997848" y="977441"/>
                </a:lnTo>
                <a:lnTo>
                  <a:pt x="5013946" y="973638"/>
                </a:lnTo>
                <a:lnTo>
                  <a:pt x="5029097" y="970791"/>
                </a:lnTo>
                <a:lnTo>
                  <a:pt x="5045200" y="965089"/>
                </a:lnTo>
                <a:lnTo>
                  <a:pt x="5062247" y="959389"/>
                </a:lnTo>
                <a:lnTo>
                  <a:pt x="5058459" y="947042"/>
                </a:lnTo>
                <a:lnTo>
                  <a:pt x="5053725" y="935642"/>
                </a:lnTo>
                <a:lnTo>
                  <a:pt x="5049937" y="925191"/>
                </a:lnTo>
                <a:lnTo>
                  <a:pt x="5045200" y="917594"/>
                </a:lnTo>
                <a:lnTo>
                  <a:pt x="5040464" y="909995"/>
                </a:lnTo>
                <a:lnTo>
                  <a:pt x="5035731" y="904295"/>
                </a:lnTo>
                <a:lnTo>
                  <a:pt x="5030046" y="898595"/>
                </a:lnTo>
                <a:lnTo>
                  <a:pt x="5024364" y="893844"/>
                </a:lnTo>
                <a:lnTo>
                  <a:pt x="5020578" y="890995"/>
                </a:lnTo>
                <a:lnTo>
                  <a:pt x="5014892" y="888146"/>
                </a:lnTo>
                <a:lnTo>
                  <a:pt x="5009210" y="886245"/>
                </a:lnTo>
                <a:lnTo>
                  <a:pt x="5003528" y="886245"/>
                </a:lnTo>
                <a:lnTo>
                  <a:pt x="4992164" y="885295"/>
                </a:lnTo>
                <a:lnTo>
                  <a:pt x="4980799" y="887194"/>
                </a:lnTo>
                <a:lnTo>
                  <a:pt x="4969433" y="890995"/>
                </a:lnTo>
                <a:lnTo>
                  <a:pt x="4958066" y="893844"/>
                </a:lnTo>
                <a:lnTo>
                  <a:pt x="4938183" y="903345"/>
                </a:lnTo>
                <a:lnTo>
                  <a:pt x="4927762" y="907144"/>
                </a:lnTo>
                <a:lnTo>
                  <a:pt x="4920187" y="909995"/>
                </a:lnTo>
                <a:lnTo>
                  <a:pt x="4912608" y="909995"/>
                </a:lnTo>
                <a:lnTo>
                  <a:pt x="4908821" y="909995"/>
                </a:lnTo>
                <a:lnTo>
                  <a:pt x="4905978" y="909043"/>
                </a:lnTo>
                <a:lnTo>
                  <a:pt x="4903139" y="907144"/>
                </a:lnTo>
                <a:lnTo>
                  <a:pt x="4902193" y="904295"/>
                </a:lnTo>
                <a:lnTo>
                  <a:pt x="4902193" y="894796"/>
                </a:lnTo>
                <a:lnTo>
                  <a:pt x="4903140" y="882446"/>
                </a:lnTo>
                <a:lnTo>
                  <a:pt x="4905978" y="870097"/>
                </a:lnTo>
                <a:lnTo>
                  <a:pt x="4906925" y="856796"/>
                </a:lnTo>
                <a:lnTo>
                  <a:pt x="4907872" y="844449"/>
                </a:lnTo>
                <a:lnTo>
                  <a:pt x="4906926" y="838749"/>
                </a:lnTo>
                <a:lnTo>
                  <a:pt x="4905979" y="834947"/>
                </a:lnTo>
                <a:lnTo>
                  <a:pt x="4903138" y="832099"/>
                </a:lnTo>
                <a:lnTo>
                  <a:pt x="4900297" y="829250"/>
                </a:lnTo>
                <a:lnTo>
                  <a:pt x="4892720" y="828298"/>
                </a:lnTo>
                <a:lnTo>
                  <a:pt x="4886092" y="828298"/>
                </a:lnTo>
                <a:lnTo>
                  <a:pt x="4879461" y="829250"/>
                </a:lnTo>
                <a:lnTo>
                  <a:pt x="4870938" y="832099"/>
                </a:lnTo>
                <a:lnTo>
                  <a:pt x="4853891" y="836850"/>
                </a:lnTo>
                <a:lnTo>
                  <a:pt x="4844420" y="838748"/>
                </a:lnTo>
                <a:lnTo>
                  <a:pt x="4835894" y="839698"/>
                </a:lnTo>
                <a:lnTo>
                  <a:pt x="4825482" y="839698"/>
                </a:lnTo>
                <a:lnTo>
                  <a:pt x="4816952" y="837799"/>
                </a:lnTo>
                <a:lnTo>
                  <a:pt x="4807484" y="833998"/>
                </a:lnTo>
                <a:lnTo>
                  <a:pt x="4798961" y="827348"/>
                </a:lnTo>
                <a:lnTo>
                  <a:pt x="4789489" y="818799"/>
                </a:lnTo>
                <a:lnTo>
                  <a:pt x="4781911" y="805499"/>
                </a:lnTo>
                <a:lnTo>
                  <a:pt x="4775282" y="790301"/>
                </a:lnTo>
                <a:lnTo>
                  <a:pt x="4768654" y="769401"/>
                </a:lnTo>
                <a:lnTo>
                  <a:pt x="4771493" y="766552"/>
                </a:lnTo>
                <a:lnTo>
                  <a:pt x="4775282" y="762755"/>
                </a:lnTo>
                <a:lnTo>
                  <a:pt x="4777180" y="759903"/>
                </a:lnTo>
                <a:lnTo>
                  <a:pt x="4778122" y="755152"/>
                </a:lnTo>
                <a:lnTo>
                  <a:pt x="4780018" y="750404"/>
                </a:lnTo>
                <a:lnTo>
                  <a:pt x="4780018" y="745653"/>
                </a:lnTo>
                <a:lnTo>
                  <a:pt x="4777180" y="735205"/>
                </a:lnTo>
                <a:lnTo>
                  <a:pt x="4774335" y="723805"/>
                </a:lnTo>
                <a:lnTo>
                  <a:pt x="4769599" y="712407"/>
                </a:lnTo>
                <a:lnTo>
                  <a:pt x="4764863" y="701007"/>
                </a:lnTo>
                <a:lnTo>
                  <a:pt x="4762022" y="689607"/>
                </a:lnTo>
                <a:lnTo>
                  <a:pt x="4775282" y="683909"/>
                </a:lnTo>
                <a:lnTo>
                  <a:pt x="4786649" y="678209"/>
                </a:lnTo>
                <a:lnTo>
                  <a:pt x="4798016" y="671560"/>
                </a:lnTo>
                <a:lnTo>
                  <a:pt x="4807484" y="664910"/>
                </a:lnTo>
                <a:lnTo>
                  <a:pt x="4826425" y="651609"/>
                </a:lnTo>
                <a:lnTo>
                  <a:pt x="4842526" y="635461"/>
                </a:lnTo>
                <a:lnTo>
                  <a:pt x="4856730" y="619312"/>
                </a:lnTo>
                <a:lnTo>
                  <a:pt x="4870940" y="603164"/>
                </a:lnTo>
                <a:lnTo>
                  <a:pt x="4895561" y="568966"/>
                </a:lnTo>
                <a:lnTo>
                  <a:pt x="4908822" y="552816"/>
                </a:lnTo>
                <a:lnTo>
                  <a:pt x="4923976" y="536668"/>
                </a:lnTo>
                <a:lnTo>
                  <a:pt x="4939130" y="521470"/>
                </a:lnTo>
                <a:lnTo>
                  <a:pt x="4957123" y="507221"/>
                </a:lnTo>
                <a:lnTo>
                  <a:pt x="4967537" y="499621"/>
                </a:lnTo>
                <a:lnTo>
                  <a:pt x="4978904" y="494871"/>
                </a:lnTo>
                <a:lnTo>
                  <a:pt x="4991220" y="489171"/>
                </a:lnTo>
                <a:lnTo>
                  <a:pt x="5003529" y="483470"/>
                </a:lnTo>
                <a:lnTo>
                  <a:pt x="5016789" y="478723"/>
                </a:lnTo>
                <a:lnTo>
                  <a:pt x="5031941" y="473970"/>
                </a:lnTo>
                <a:lnTo>
                  <a:pt x="5048042" y="469221"/>
                </a:lnTo>
                <a:lnTo>
                  <a:pt x="5065090" y="466372"/>
                </a:lnTo>
                <a:lnTo>
                  <a:pt x="5069823" y="479672"/>
                </a:lnTo>
                <a:lnTo>
                  <a:pt x="5074559" y="491072"/>
                </a:lnTo>
                <a:lnTo>
                  <a:pt x="5078348" y="499621"/>
                </a:lnTo>
                <a:lnTo>
                  <a:pt x="5085925" y="507220"/>
                </a:lnTo>
                <a:lnTo>
                  <a:pt x="5091608" y="511019"/>
                </a:lnTo>
                <a:lnTo>
                  <a:pt x="5098240" y="514820"/>
                </a:lnTo>
                <a:lnTo>
                  <a:pt x="5105812" y="516719"/>
                </a:lnTo>
                <a:lnTo>
                  <a:pt x="5112445" y="516719"/>
                </a:lnTo>
                <a:lnTo>
                  <a:pt x="5120021" y="515769"/>
                </a:lnTo>
                <a:lnTo>
                  <a:pt x="5128545" y="514820"/>
                </a:lnTo>
                <a:lnTo>
                  <a:pt x="5145593" y="510069"/>
                </a:lnTo>
                <a:close/>
                <a:moveTo>
                  <a:pt x="4013400" y="155377"/>
                </a:moveTo>
                <a:lnTo>
                  <a:pt x="4023860" y="159182"/>
                </a:lnTo>
                <a:lnTo>
                  <a:pt x="4034323" y="162985"/>
                </a:lnTo>
                <a:lnTo>
                  <a:pt x="4043836" y="168692"/>
                </a:lnTo>
                <a:lnTo>
                  <a:pt x="4053344" y="177253"/>
                </a:lnTo>
                <a:lnTo>
                  <a:pt x="4060957" y="189615"/>
                </a:lnTo>
                <a:lnTo>
                  <a:pt x="4066659" y="201980"/>
                </a:lnTo>
                <a:lnTo>
                  <a:pt x="4071414" y="214345"/>
                </a:lnTo>
                <a:lnTo>
                  <a:pt x="4074266" y="225757"/>
                </a:lnTo>
                <a:lnTo>
                  <a:pt x="4077118" y="237167"/>
                </a:lnTo>
                <a:lnTo>
                  <a:pt x="4077119" y="246678"/>
                </a:lnTo>
                <a:lnTo>
                  <a:pt x="4077119" y="257142"/>
                </a:lnTo>
                <a:lnTo>
                  <a:pt x="4076169" y="266651"/>
                </a:lnTo>
                <a:lnTo>
                  <a:pt x="4073317" y="275212"/>
                </a:lnTo>
                <a:lnTo>
                  <a:pt x="4071414" y="284720"/>
                </a:lnTo>
                <a:lnTo>
                  <a:pt x="4064756" y="299940"/>
                </a:lnTo>
                <a:lnTo>
                  <a:pt x="4055246" y="316106"/>
                </a:lnTo>
                <a:lnTo>
                  <a:pt x="4047638" y="330370"/>
                </a:lnTo>
                <a:lnTo>
                  <a:pt x="4040030" y="345587"/>
                </a:lnTo>
                <a:lnTo>
                  <a:pt x="4034323" y="358904"/>
                </a:lnTo>
                <a:lnTo>
                  <a:pt x="4033375" y="365561"/>
                </a:lnTo>
                <a:lnTo>
                  <a:pt x="4031469" y="373170"/>
                </a:lnTo>
                <a:lnTo>
                  <a:pt x="4030519" y="380777"/>
                </a:lnTo>
                <a:lnTo>
                  <a:pt x="4031468" y="387436"/>
                </a:lnTo>
                <a:lnTo>
                  <a:pt x="4034324" y="394091"/>
                </a:lnTo>
                <a:lnTo>
                  <a:pt x="4037178" y="401700"/>
                </a:lnTo>
                <a:lnTo>
                  <a:pt x="4041931" y="409309"/>
                </a:lnTo>
                <a:lnTo>
                  <a:pt x="4048592" y="417867"/>
                </a:lnTo>
                <a:lnTo>
                  <a:pt x="4056196" y="425479"/>
                </a:lnTo>
                <a:lnTo>
                  <a:pt x="4066658" y="433087"/>
                </a:lnTo>
                <a:lnTo>
                  <a:pt x="4078072" y="442596"/>
                </a:lnTo>
                <a:lnTo>
                  <a:pt x="4091387" y="451155"/>
                </a:lnTo>
                <a:lnTo>
                  <a:pt x="4078074" y="469224"/>
                </a:lnTo>
                <a:lnTo>
                  <a:pt x="4065706" y="484440"/>
                </a:lnTo>
                <a:lnTo>
                  <a:pt x="4052391" y="496806"/>
                </a:lnTo>
                <a:lnTo>
                  <a:pt x="4038128" y="507265"/>
                </a:lnTo>
                <a:lnTo>
                  <a:pt x="4025762" y="514874"/>
                </a:lnTo>
                <a:lnTo>
                  <a:pt x="4012450" y="521533"/>
                </a:lnTo>
                <a:lnTo>
                  <a:pt x="3986771" y="532945"/>
                </a:lnTo>
                <a:lnTo>
                  <a:pt x="3962040" y="544358"/>
                </a:lnTo>
                <a:lnTo>
                  <a:pt x="3947777" y="551967"/>
                </a:lnTo>
                <a:lnTo>
                  <a:pt x="3935415" y="559574"/>
                </a:lnTo>
                <a:lnTo>
                  <a:pt x="3922100" y="570034"/>
                </a:lnTo>
                <a:lnTo>
                  <a:pt x="3909735" y="582401"/>
                </a:lnTo>
                <a:lnTo>
                  <a:pt x="3896421" y="598566"/>
                </a:lnTo>
                <a:lnTo>
                  <a:pt x="3883103" y="616638"/>
                </a:lnTo>
                <a:lnTo>
                  <a:pt x="3890714" y="629000"/>
                </a:lnTo>
                <a:lnTo>
                  <a:pt x="3899273" y="639462"/>
                </a:lnTo>
                <a:lnTo>
                  <a:pt x="3907835" y="648021"/>
                </a:lnTo>
                <a:lnTo>
                  <a:pt x="3916393" y="654680"/>
                </a:lnTo>
                <a:lnTo>
                  <a:pt x="3925903" y="661338"/>
                </a:lnTo>
                <a:lnTo>
                  <a:pt x="3934462" y="666093"/>
                </a:lnTo>
                <a:lnTo>
                  <a:pt x="3944925" y="669896"/>
                </a:lnTo>
                <a:lnTo>
                  <a:pt x="3953485" y="670846"/>
                </a:lnTo>
                <a:lnTo>
                  <a:pt x="3963946" y="671798"/>
                </a:lnTo>
                <a:lnTo>
                  <a:pt x="3974408" y="671798"/>
                </a:lnTo>
                <a:lnTo>
                  <a:pt x="3983915" y="670846"/>
                </a:lnTo>
                <a:lnTo>
                  <a:pt x="3995330" y="668944"/>
                </a:lnTo>
                <a:lnTo>
                  <a:pt x="4005793" y="666093"/>
                </a:lnTo>
                <a:lnTo>
                  <a:pt x="4017204" y="663237"/>
                </a:lnTo>
                <a:lnTo>
                  <a:pt x="4038128" y="652777"/>
                </a:lnTo>
                <a:lnTo>
                  <a:pt x="4060955" y="641364"/>
                </a:lnTo>
                <a:lnTo>
                  <a:pt x="4083778" y="629000"/>
                </a:lnTo>
                <a:lnTo>
                  <a:pt x="4130379" y="600468"/>
                </a:lnTo>
                <a:lnTo>
                  <a:pt x="4152254" y="586204"/>
                </a:lnTo>
                <a:lnTo>
                  <a:pt x="4176029" y="573839"/>
                </a:lnTo>
                <a:lnTo>
                  <a:pt x="4198853" y="561477"/>
                </a:lnTo>
                <a:lnTo>
                  <a:pt x="4222632" y="551013"/>
                </a:lnTo>
                <a:lnTo>
                  <a:pt x="4228337" y="561477"/>
                </a:lnTo>
                <a:lnTo>
                  <a:pt x="4233091" y="570988"/>
                </a:lnTo>
                <a:lnTo>
                  <a:pt x="4235947" y="580497"/>
                </a:lnTo>
                <a:lnTo>
                  <a:pt x="4238799" y="589055"/>
                </a:lnTo>
                <a:lnTo>
                  <a:pt x="4240699" y="606178"/>
                </a:lnTo>
                <a:lnTo>
                  <a:pt x="4242604" y="623294"/>
                </a:lnTo>
                <a:lnTo>
                  <a:pt x="4244505" y="640412"/>
                </a:lnTo>
                <a:lnTo>
                  <a:pt x="4245457" y="648021"/>
                </a:lnTo>
                <a:lnTo>
                  <a:pt x="4247360" y="657532"/>
                </a:lnTo>
                <a:lnTo>
                  <a:pt x="4250210" y="666093"/>
                </a:lnTo>
                <a:lnTo>
                  <a:pt x="4254015" y="675603"/>
                </a:lnTo>
                <a:lnTo>
                  <a:pt x="4259721" y="685114"/>
                </a:lnTo>
                <a:lnTo>
                  <a:pt x="4266379" y="696526"/>
                </a:lnTo>
                <a:lnTo>
                  <a:pt x="4246406" y="693671"/>
                </a:lnTo>
                <a:lnTo>
                  <a:pt x="4227385" y="690819"/>
                </a:lnTo>
                <a:lnTo>
                  <a:pt x="4209316" y="689867"/>
                </a:lnTo>
                <a:lnTo>
                  <a:pt x="4191244" y="690819"/>
                </a:lnTo>
                <a:lnTo>
                  <a:pt x="4173178" y="693671"/>
                </a:lnTo>
                <a:lnTo>
                  <a:pt x="4155105" y="696526"/>
                </a:lnTo>
                <a:lnTo>
                  <a:pt x="4137986" y="700330"/>
                </a:lnTo>
                <a:lnTo>
                  <a:pt x="4120871" y="706037"/>
                </a:lnTo>
                <a:lnTo>
                  <a:pt x="4103751" y="712692"/>
                </a:lnTo>
                <a:lnTo>
                  <a:pt x="4088532" y="719351"/>
                </a:lnTo>
                <a:lnTo>
                  <a:pt x="4071413" y="726958"/>
                </a:lnTo>
                <a:lnTo>
                  <a:pt x="4055246" y="736471"/>
                </a:lnTo>
                <a:lnTo>
                  <a:pt x="4023860" y="756440"/>
                </a:lnTo>
                <a:lnTo>
                  <a:pt x="3992477" y="779265"/>
                </a:lnTo>
                <a:lnTo>
                  <a:pt x="3961090" y="803043"/>
                </a:lnTo>
                <a:lnTo>
                  <a:pt x="3928757" y="827770"/>
                </a:lnTo>
                <a:lnTo>
                  <a:pt x="3865034" y="880076"/>
                </a:lnTo>
                <a:lnTo>
                  <a:pt x="3830797" y="905757"/>
                </a:lnTo>
                <a:lnTo>
                  <a:pt x="3795610" y="930484"/>
                </a:lnTo>
                <a:lnTo>
                  <a:pt x="3759468" y="954258"/>
                </a:lnTo>
                <a:lnTo>
                  <a:pt x="3740447" y="964721"/>
                </a:lnTo>
                <a:lnTo>
                  <a:pt x="3721426" y="976135"/>
                </a:lnTo>
                <a:lnTo>
                  <a:pt x="3711916" y="964721"/>
                </a:lnTo>
                <a:lnTo>
                  <a:pt x="3705258" y="954258"/>
                </a:lnTo>
                <a:lnTo>
                  <a:pt x="3700503" y="945701"/>
                </a:lnTo>
                <a:lnTo>
                  <a:pt x="3698602" y="936190"/>
                </a:lnTo>
                <a:lnTo>
                  <a:pt x="3698602" y="928582"/>
                </a:lnTo>
                <a:lnTo>
                  <a:pt x="3699554" y="921923"/>
                </a:lnTo>
                <a:lnTo>
                  <a:pt x="3702408" y="913364"/>
                </a:lnTo>
                <a:lnTo>
                  <a:pt x="3706211" y="906707"/>
                </a:lnTo>
                <a:lnTo>
                  <a:pt x="3710967" y="901000"/>
                </a:lnTo>
                <a:lnTo>
                  <a:pt x="3717624" y="894345"/>
                </a:lnTo>
                <a:lnTo>
                  <a:pt x="3732840" y="882932"/>
                </a:lnTo>
                <a:lnTo>
                  <a:pt x="3764222" y="862008"/>
                </a:lnTo>
                <a:lnTo>
                  <a:pt x="3772784" y="850595"/>
                </a:lnTo>
                <a:lnTo>
                  <a:pt x="3779443" y="838230"/>
                </a:lnTo>
                <a:lnTo>
                  <a:pt x="3784193" y="825868"/>
                </a:lnTo>
                <a:lnTo>
                  <a:pt x="3788953" y="811602"/>
                </a:lnTo>
                <a:lnTo>
                  <a:pt x="3790853" y="798286"/>
                </a:lnTo>
                <a:lnTo>
                  <a:pt x="3793707" y="784972"/>
                </a:lnTo>
                <a:lnTo>
                  <a:pt x="3793706" y="769756"/>
                </a:lnTo>
                <a:lnTo>
                  <a:pt x="3793706" y="755490"/>
                </a:lnTo>
                <a:lnTo>
                  <a:pt x="3790854" y="726008"/>
                </a:lnTo>
                <a:lnTo>
                  <a:pt x="3788002" y="696526"/>
                </a:lnTo>
                <a:lnTo>
                  <a:pt x="3778491" y="635659"/>
                </a:lnTo>
                <a:lnTo>
                  <a:pt x="3751861" y="630902"/>
                </a:lnTo>
                <a:lnTo>
                  <a:pt x="3729039" y="629952"/>
                </a:lnTo>
                <a:lnTo>
                  <a:pt x="3720477" y="629952"/>
                </a:lnTo>
                <a:lnTo>
                  <a:pt x="3711916" y="630902"/>
                </a:lnTo>
                <a:lnTo>
                  <a:pt x="3705257" y="633756"/>
                </a:lnTo>
                <a:lnTo>
                  <a:pt x="3698603" y="635659"/>
                </a:lnTo>
                <a:lnTo>
                  <a:pt x="3693844" y="639463"/>
                </a:lnTo>
                <a:lnTo>
                  <a:pt x="3689091" y="642314"/>
                </a:lnTo>
                <a:lnTo>
                  <a:pt x="3686239" y="646119"/>
                </a:lnTo>
                <a:lnTo>
                  <a:pt x="3682431" y="650875"/>
                </a:lnTo>
                <a:lnTo>
                  <a:pt x="3680531" y="654680"/>
                </a:lnTo>
                <a:lnTo>
                  <a:pt x="3679580" y="660385"/>
                </a:lnTo>
                <a:lnTo>
                  <a:pt x="3676729" y="671798"/>
                </a:lnTo>
                <a:lnTo>
                  <a:pt x="3676729" y="684160"/>
                </a:lnTo>
                <a:lnTo>
                  <a:pt x="3678631" y="697476"/>
                </a:lnTo>
                <a:lnTo>
                  <a:pt x="3681484" y="726959"/>
                </a:lnTo>
                <a:lnTo>
                  <a:pt x="3682433" y="742176"/>
                </a:lnTo>
                <a:lnTo>
                  <a:pt x="3682433" y="756440"/>
                </a:lnTo>
                <a:lnTo>
                  <a:pt x="3680530" y="769756"/>
                </a:lnTo>
                <a:lnTo>
                  <a:pt x="3676729" y="784022"/>
                </a:lnTo>
                <a:lnTo>
                  <a:pt x="3633935" y="808749"/>
                </a:lnTo>
                <a:lnTo>
                  <a:pt x="3591134" y="829672"/>
                </a:lnTo>
                <a:lnTo>
                  <a:pt x="3548336" y="851545"/>
                </a:lnTo>
                <a:lnTo>
                  <a:pt x="3505539" y="870566"/>
                </a:lnTo>
                <a:lnTo>
                  <a:pt x="3420895" y="909561"/>
                </a:lnTo>
                <a:lnTo>
                  <a:pt x="3380002" y="928582"/>
                </a:lnTo>
                <a:lnTo>
                  <a:pt x="3339105" y="947603"/>
                </a:lnTo>
                <a:lnTo>
                  <a:pt x="3301063" y="967574"/>
                </a:lnTo>
                <a:lnTo>
                  <a:pt x="3264924" y="990399"/>
                </a:lnTo>
                <a:lnTo>
                  <a:pt x="3246855" y="1001811"/>
                </a:lnTo>
                <a:lnTo>
                  <a:pt x="3229736" y="1014176"/>
                </a:lnTo>
                <a:lnTo>
                  <a:pt x="3213566" y="1026538"/>
                </a:lnTo>
                <a:lnTo>
                  <a:pt x="3198350" y="1039854"/>
                </a:lnTo>
                <a:lnTo>
                  <a:pt x="3183132" y="1055070"/>
                </a:lnTo>
                <a:lnTo>
                  <a:pt x="3168871" y="1069336"/>
                </a:lnTo>
                <a:lnTo>
                  <a:pt x="3155551" y="1085503"/>
                </a:lnTo>
                <a:lnTo>
                  <a:pt x="3143189" y="1101672"/>
                </a:lnTo>
                <a:lnTo>
                  <a:pt x="3131775" y="1119741"/>
                </a:lnTo>
                <a:lnTo>
                  <a:pt x="3120364" y="1137813"/>
                </a:lnTo>
                <a:lnTo>
                  <a:pt x="3109905" y="1156834"/>
                </a:lnTo>
                <a:lnTo>
                  <a:pt x="3101343" y="1176804"/>
                </a:lnTo>
                <a:lnTo>
                  <a:pt x="3091832" y="1172050"/>
                </a:lnTo>
                <a:lnTo>
                  <a:pt x="3083272" y="1169196"/>
                </a:lnTo>
                <a:lnTo>
                  <a:pt x="3073762" y="1165391"/>
                </a:lnTo>
                <a:lnTo>
                  <a:pt x="3065204" y="1164442"/>
                </a:lnTo>
                <a:lnTo>
                  <a:pt x="3055692" y="1163489"/>
                </a:lnTo>
                <a:lnTo>
                  <a:pt x="3047133" y="1163489"/>
                </a:lnTo>
                <a:lnTo>
                  <a:pt x="3036672" y="1163489"/>
                </a:lnTo>
                <a:lnTo>
                  <a:pt x="3027164" y="1164442"/>
                </a:lnTo>
                <a:lnTo>
                  <a:pt x="3008140" y="1170148"/>
                </a:lnTo>
                <a:lnTo>
                  <a:pt x="2989119" y="1176804"/>
                </a:lnTo>
                <a:lnTo>
                  <a:pt x="2969151" y="1187267"/>
                </a:lnTo>
                <a:lnTo>
                  <a:pt x="2949172" y="1198680"/>
                </a:lnTo>
                <a:lnTo>
                  <a:pt x="2966294" y="1178706"/>
                </a:lnTo>
                <a:lnTo>
                  <a:pt x="2982461" y="1158736"/>
                </a:lnTo>
                <a:lnTo>
                  <a:pt x="2995776" y="1135910"/>
                </a:lnTo>
                <a:lnTo>
                  <a:pt x="3009092" y="1114035"/>
                </a:lnTo>
                <a:lnTo>
                  <a:pt x="3020503" y="1090260"/>
                </a:lnTo>
                <a:lnTo>
                  <a:pt x="3031915" y="1066482"/>
                </a:lnTo>
                <a:lnTo>
                  <a:pt x="3051889" y="1015125"/>
                </a:lnTo>
                <a:lnTo>
                  <a:pt x="3072811" y="965672"/>
                </a:lnTo>
                <a:lnTo>
                  <a:pt x="3092782" y="916217"/>
                </a:lnTo>
                <a:lnTo>
                  <a:pt x="3103245" y="892441"/>
                </a:lnTo>
                <a:lnTo>
                  <a:pt x="3114657" y="869616"/>
                </a:lnTo>
                <a:lnTo>
                  <a:pt x="3127024" y="847741"/>
                </a:lnTo>
                <a:lnTo>
                  <a:pt x="3140337" y="827770"/>
                </a:lnTo>
                <a:lnTo>
                  <a:pt x="3150796" y="815405"/>
                </a:lnTo>
                <a:lnTo>
                  <a:pt x="3159356" y="805895"/>
                </a:lnTo>
                <a:lnTo>
                  <a:pt x="3167914" y="801142"/>
                </a:lnTo>
                <a:lnTo>
                  <a:pt x="3175527" y="797336"/>
                </a:lnTo>
                <a:lnTo>
                  <a:pt x="3183133" y="796384"/>
                </a:lnTo>
                <a:lnTo>
                  <a:pt x="3189790" y="796384"/>
                </a:lnTo>
                <a:lnTo>
                  <a:pt x="3202153" y="798286"/>
                </a:lnTo>
                <a:lnTo>
                  <a:pt x="3209759" y="799238"/>
                </a:lnTo>
                <a:lnTo>
                  <a:pt x="3215469" y="799238"/>
                </a:lnTo>
                <a:lnTo>
                  <a:pt x="3220225" y="798286"/>
                </a:lnTo>
                <a:lnTo>
                  <a:pt x="3227833" y="795435"/>
                </a:lnTo>
                <a:lnTo>
                  <a:pt x="3233537" y="789729"/>
                </a:lnTo>
                <a:lnTo>
                  <a:pt x="3240195" y="780218"/>
                </a:lnTo>
                <a:lnTo>
                  <a:pt x="3246855" y="767852"/>
                </a:lnTo>
                <a:lnTo>
                  <a:pt x="3253510" y="750734"/>
                </a:lnTo>
                <a:lnTo>
                  <a:pt x="3260170" y="731713"/>
                </a:lnTo>
                <a:lnTo>
                  <a:pt x="3269681" y="712692"/>
                </a:lnTo>
                <a:lnTo>
                  <a:pt x="3278235" y="694623"/>
                </a:lnTo>
                <a:lnTo>
                  <a:pt x="3288701" y="675603"/>
                </a:lnTo>
                <a:lnTo>
                  <a:pt x="3300114" y="655630"/>
                </a:lnTo>
                <a:lnTo>
                  <a:pt x="3312476" y="637561"/>
                </a:lnTo>
                <a:lnTo>
                  <a:pt x="3324841" y="618539"/>
                </a:lnTo>
                <a:lnTo>
                  <a:pt x="3339105" y="600468"/>
                </a:lnTo>
                <a:lnTo>
                  <a:pt x="3368590" y="563379"/>
                </a:lnTo>
                <a:lnTo>
                  <a:pt x="3402823" y="526289"/>
                </a:lnTo>
                <a:lnTo>
                  <a:pt x="3438966" y="490147"/>
                </a:lnTo>
                <a:lnTo>
                  <a:pt x="3477959" y="453057"/>
                </a:lnTo>
                <a:lnTo>
                  <a:pt x="3520757" y="415016"/>
                </a:lnTo>
                <a:lnTo>
                  <a:pt x="3565455" y="376973"/>
                </a:lnTo>
                <a:lnTo>
                  <a:pt x="3613009" y="339880"/>
                </a:lnTo>
                <a:lnTo>
                  <a:pt x="3662462" y="300890"/>
                </a:lnTo>
                <a:lnTo>
                  <a:pt x="3714768" y="262847"/>
                </a:lnTo>
                <a:lnTo>
                  <a:pt x="3767078" y="222903"/>
                </a:lnTo>
                <a:lnTo>
                  <a:pt x="3880252" y="143014"/>
                </a:lnTo>
                <a:lnTo>
                  <a:pt x="3890714" y="147769"/>
                </a:lnTo>
                <a:lnTo>
                  <a:pt x="3901179" y="150623"/>
                </a:lnTo>
                <a:lnTo>
                  <a:pt x="3911639" y="152527"/>
                </a:lnTo>
                <a:lnTo>
                  <a:pt x="3923053" y="153477"/>
                </a:lnTo>
                <a:lnTo>
                  <a:pt x="3945874" y="153477"/>
                </a:lnTo>
                <a:lnTo>
                  <a:pt x="3968699" y="153477"/>
                </a:lnTo>
                <a:lnTo>
                  <a:pt x="3991524" y="153477"/>
                </a:lnTo>
                <a:lnTo>
                  <a:pt x="4001989" y="154427"/>
                </a:lnTo>
                <a:close/>
                <a:moveTo>
                  <a:pt x="5478889" y="176304"/>
                </a:moveTo>
                <a:lnTo>
                  <a:pt x="5483630" y="191421"/>
                </a:lnTo>
                <a:lnTo>
                  <a:pt x="5487423" y="204652"/>
                </a:lnTo>
                <a:lnTo>
                  <a:pt x="5493110" y="215993"/>
                </a:lnTo>
                <a:lnTo>
                  <a:pt x="5498799" y="224498"/>
                </a:lnTo>
                <a:lnTo>
                  <a:pt x="5503538" y="233947"/>
                </a:lnTo>
                <a:lnTo>
                  <a:pt x="5509226" y="240561"/>
                </a:lnTo>
                <a:lnTo>
                  <a:pt x="5515863" y="246231"/>
                </a:lnTo>
                <a:lnTo>
                  <a:pt x="5521550" y="250956"/>
                </a:lnTo>
                <a:lnTo>
                  <a:pt x="5528190" y="252846"/>
                </a:lnTo>
                <a:lnTo>
                  <a:pt x="5533878" y="254735"/>
                </a:lnTo>
                <a:lnTo>
                  <a:pt x="5540513" y="257569"/>
                </a:lnTo>
                <a:lnTo>
                  <a:pt x="5547150" y="257569"/>
                </a:lnTo>
                <a:lnTo>
                  <a:pt x="5561369" y="257569"/>
                </a:lnTo>
                <a:lnTo>
                  <a:pt x="5575591" y="254735"/>
                </a:lnTo>
                <a:lnTo>
                  <a:pt x="5606880" y="249065"/>
                </a:lnTo>
                <a:lnTo>
                  <a:pt x="5623945" y="247175"/>
                </a:lnTo>
                <a:lnTo>
                  <a:pt x="5641962" y="247175"/>
                </a:lnTo>
                <a:lnTo>
                  <a:pt x="5650489" y="248118"/>
                </a:lnTo>
                <a:lnTo>
                  <a:pt x="5659023" y="249065"/>
                </a:lnTo>
                <a:lnTo>
                  <a:pt x="5669455" y="251899"/>
                </a:lnTo>
                <a:lnTo>
                  <a:pt x="5677985" y="254736"/>
                </a:lnTo>
                <a:lnTo>
                  <a:pt x="5687466" y="260406"/>
                </a:lnTo>
                <a:lnTo>
                  <a:pt x="5696949" y="266074"/>
                </a:lnTo>
                <a:lnTo>
                  <a:pt x="5707377" y="272690"/>
                </a:lnTo>
                <a:lnTo>
                  <a:pt x="5717806" y="282138"/>
                </a:lnTo>
                <a:lnTo>
                  <a:pt x="5711168" y="299148"/>
                </a:lnTo>
                <a:lnTo>
                  <a:pt x="5702636" y="319937"/>
                </a:lnTo>
                <a:lnTo>
                  <a:pt x="5695052" y="343563"/>
                </a:lnTo>
                <a:lnTo>
                  <a:pt x="5691259" y="354900"/>
                </a:lnTo>
                <a:lnTo>
                  <a:pt x="5689362" y="366241"/>
                </a:lnTo>
                <a:lnTo>
                  <a:pt x="5689361" y="376635"/>
                </a:lnTo>
                <a:lnTo>
                  <a:pt x="5690314" y="384192"/>
                </a:lnTo>
                <a:lnTo>
                  <a:pt x="5691258" y="388919"/>
                </a:lnTo>
                <a:lnTo>
                  <a:pt x="5694103" y="391753"/>
                </a:lnTo>
                <a:lnTo>
                  <a:pt x="5696948" y="394589"/>
                </a:lnTo>
                <a:lnTo>
                  <a:pt x="5700741" y="396479"/>
                </a:lnTo>
                <a:lnTo>
                  <a:pt x="5704534" y="397423"/>
                </a:lnTo>
                <a:lnTo>
                  <a:pt x="5708328" y="398370"/>
                </a:lnTo>
                <a:lnTo>
                  <a:pt x="5714014" y="398370"/>
                </a:lnTo>
                <a:lnTo>
                  <a:pt x="5720649" y="397423"/>
                </a:lnTo>
                <a:lnTo>
                  <a:pt x="5736769" y="392699"/>
                </a:lnTo>
                <a:lnTo>
                  <a:pt x="5756681" y="385139"/>
                </a:lnTo>
                <a:lnTo>
                  <a:pt x="5758574" y="398370"/>
                </a:lnTo>
                <a:lnTo>
                  <a:pt x="5759521" y="410654"/>
                </a:lnTo>
                <a:lnTo>
                  <a:pt x="5759521" y="421048"/>
                </a:lnTo>
                <a:lnTo>
                  <a:pt x="5758574" y="431442"/>
                </a:lnTo>
                <a:lnTo>
                  <a:pt x="5755729" y="439946"/>
                </a:lnTo>
                <a:lnTo>
                  <a:pt x="5753833" y="448451"/>
                </a:lnTo>
                <a:lnTo>
                  <a:pt x="5750040" y="455067"/>
                </a:lnTo>
                <a:lnTo>
                  <a:pt x="5746251" y="460734"/>
                </a:lnTo>
                <a:lnTo>
                  <a:pt x="5741510" y="466405"/>
                </a:lnTo>
                <a:lnTo>
                  <a:pt x="5735818" y="470184"/>
                </a:lnTo>
                <a:lnTo>
                  <a:pt x="5729183" y="474909"/>
                </a:lnTo>
                <a:lnTo>
                  <a:pt x="5722544" y="478689"/>
                </a:lnTo>
                <a:lnTo>
                  <a:pt x="5707377" y="482470"/>
                </a:lnTo>
                <a:lnTo>
                  <a:pt x="5691258" y="487193"/>
                </a:lnTo>
                <a:lnTo>
                  <a:pt x="5673245" y="490030"/>
                </a:lnTo>
                <a:lnTo>
                  <a:pt x="5655233" y="490974"/>
                </a:lnTo>
                <a:lnTo>
                  <a:pt x="5617310" y="492864"/>
                </a:lnTo>
                <a:lnTo>
                  <a:pt x="5598345" y="493810"/>
                </a:lnTo>
                <a:lnTo>
                  <a:pt x="5580335" y="497587"/>
                </a:lnTo>
                <a:lnTo>
                  <a:pt x="5562319" y="500424"/>
                </a:lnTo>
                <a:lnTo>
                  <a:pt x="5546201" y="507984"/>
                </a:lnTo>
                <a:lnTo>
                  <a:pt x="5546200" y="499477"/>
                </a:lnTo>
                <a:lnTo>
                  <a:pt x="5546201" y="491919"/>
                </a:lnTo>
                <a:lnTo>
                  <a:pt x="5546201" y="485303"/>
                </a:lnTo>
                <a:lnTo>
                  <a:pt x="5549047" y="478689"/>
                </a:lnTo>
                <a:lnTo>
                  <a:pt x="5550943" y="473019"/>
                </a:lnTo>
                <a:lnTo>
                  <a:pt x="5552842" y="466405"/>
                </a:lnTo>
                <a:lnTo>
                  <a:pt x="5561370" y="456011"/>
                </a:lnTo>
                <a:lnTo>
                  <a:pt x="5568957" y="445617"/>
                </a:lnTo>
                <a:lnTo>
                  <a:pt x="5579385" y="436167"/>
                </a:lnTo>
                <a:lnTo>
                  <a:pt x="5598345" y="416321"/>
                </a:lnTo>
                <a:lnTo>
                  <a:pt x="5605931" y="406874"/>
                </a:lnTo>
                <a:lnTo>
                  <a:pt x="5614464" y="395533"/>
                </a:lnTo>
                <a:lnTo>
                  <a:pt x="5616360" y="388919"/>
                </a:lnTo>
                <a:lnTo>
                  <a:pt x="5618255" y="383248"/>
                </a:lnTo>
                <a:lnTo>
                  <a:pt x="5619209" y="376635"/>
                </a:lnTo>
                <a:lnTo>
                  <a:pt x="5621102" y="368130"/>
                </a:lnTo>
                <a:lnTo>
                  <a:pt x="5621101" y="361513"/>
                </a:lnTo>
                <a:lnTo>
                  <a:pt x="5619209" y="353010"/>
                </a:lnTo>
                <a:lnTo>
                  <a:pt x="5617309" y="344506"/>
                </a:lnTo>
                <a:lnTo>
                  <a:pt x="5614464" y="335056"/>
                </a:lnTo>
                <a:lnTo>
                  <a:pt x="5610672" y="325607"/>
                </a:lnTo>
                <a:lnTo>
                  <a:pt x="5604982" y="314266"/>
                </a:lnTo>
                <a:lnTo>
                  <a:pt x="5598346" y="302929"/>
                </a:lnTo>
                <a:lnTo>
                  <a:pt x="5590760" y="290641"/>
                </a:lnTo>
                <a:lnTo>
                  <a:pt x="5586025" y="294422"/>
                </a:lnTo>
                <a:lnTo>
                  <a:pt x="5582229" y="296312"/>
                </a:lnTo>
                <a:lnTo>
                  <a:pt x="5580334" y="301039"/>
                </a:lnTo>
                <a:lnTo>
                  <a:pt x="5578441" y="304816"/>
                </a:lnTo>
                <a:lnTo>
                  <a:pt x="5576544" y="308597"/>
                </a:lnTo>
                <a:lnTo>
                  <a:pt x="5576543" y="314266"/>
                </a:lnTo>
                <a:lnTo>
                  <a:pt x="5578441" y="324660"/>
                </a:lnTo>
                <a:lnTo>
                  <a:pt x="5580335" y="336945"/>
                </a:lnTo>
                <a:lnTo>
                  <a:pt x="5583178" y="348287"/>
                </a:lnTo>
                <a:lnTo>
                  <a:pt x="5586969" y="360570"/>
                </a:lnTo>
                <a:lnTo>
                  <a:pt x="5588864" y="371911"/>
                </a:lnTo>
                <a:lnTo>
                  <a:pt x="5392616" y="449396"/>
                </a:lnTo>
                <a:lnTo>
                  <a:pt x="5388821" y="451287"/>
                </a:lnTo>
                <a:lnTo>
                  <a:pt x="5386926" y="455067"/>
                </a:lnTo>
                <a:lnTo>
                  <a:pt x="5385030" y="457901"/>
                </a:lnTo>
                <a:lnTo>
                  <a:pt x="5384082" y="461681"/>
                </a:lnTo>
                <a:lnTo>
                  <a:pt x="5386925" y="472075"/>
                </a:lnTo>
                <a:lnTo>
                  <a:pt x="5389771" y="481523"/>
                </a:lnTo>
                <a:lnTo>
                  <a:pt x="5395456" y="493811"/>
                </a:lnTo>
                <a:lnTo>
                  <a:pt x="5402094" y="506094"/>
                </a:lnTo>
                <a:lnTo>
                  <a:pt x="5415370" y="533497"/>
                </a:lnTo>
                <a:lnTo>
                  <a:pt x="5421055" y="546728"/>
                </a:lnTo>
                <a:lnTo>
                  <a:pt x="5424847" y="559956"/>
                </a:lnTo>
                <a:lnTo>
                  <a:pt x="5425795" y="567516"/>
                </a:lnTo>
                <a:lnTo>
                  <a:pt x="5425794" y="573187"/>
                </a:lnTo>
                <a:lnTo>
                  <a:pt x="5424848" y="579800"/>
                </a:lnTo>
                <a:lnTo>
                  <a:pt x="5423897" y="585470"/>
                </a:lnTo>
                <a:lnTo>
                  <a:pt x="5420106" y="591141"/>
                </a:lnTo>
                <a:lnTo>
                  <a:pt x="5417262" y="594917"/>
                </a:lnTo>
                <a:lnTo>
                  <a:pt x="5412520" y="600588"/>
                </a:lnTo>
                <a:lnTo>
                  <a:pt x="5405887" y="605314"/>
                </a:lnTo>
                <a:lnTo>
                  <a:pt x="5399249" y="609095"/>
                </a:lnTo>
                <a:lnTo>
                  <a:pt x="5389771" y="612872"/>
                </a:lnTo>
                <a:lnTo>
                  <a:pt x="5378394" y="615708"/>
                </a:lnTo>
                <a:lnTo>
                  <a:pt x="5366072" y="618542"/>
                </a:lnTo>
                <a:lnTo>
                  <a:pt x="5357534" y="610982"/>
                </a:lnTo>
                <a:lnTo>
                  <a:pt x="5350895" y="601535"/>
                </a:lnTo>
                <a:lnTo>
                  <a:pt x="5343311" y="593030"/>
                </a:lnTo>
                <a:lnTo>
                  <a:pt x="5336676" y="582634"/>
                </a:lnTo>
                <a:lnTo>
                  <a:pt x="5332885" y="573186"/>
                </a:lnTo>
                <a:lnTo>
                  <a:pt x="5328147" y="562791"/>
                </a:lnTo>
                <a:lnTo>
                  <a:pt x="5321508" y="540113"/>
                </a:lnTo>
                <a:lnTo>
                  <a:pt x="5316766" y="517433"/>
                </a:lnTo>
                <a:lnTo>
                  <a:pt x="5312027" y="495698"/>
                </a:lnTo>
                <a:lnTo>
                  <a:pt x="5307286" y="473020"/>
                </a:lnTo>
                <a:lnTo>
                  <a:pt x="5303495" y="454121"/>
                </a:lnTo>
                <a:lnTo>
                  <a:pt x="5297806" y="436167"/>
                </a:lnTo>
                <a:lnTo>
                  <a:pt x="5293063" y="427662"/>
                </a:lnTo>
                <a:lnTo>
                  <a:pt x="5288324" y="420101"/>
                </a:lnTo>
                <a:lnTo>
                  <a:pt x="5283584" y="414431"/>
                </a:lnTo>
                <a:lnTo>
                  <a:pt x="5278844" y="408764"/>
                </a:lnTo>
                <a:lnTo>
                  <a:pt x="5270310" y="404036"/>
                </a:lnTo>
                <a:lnTo>
                  <a:pt x="5262727" y="402149"/>
                </a:lnTo>
                <a:lnTo>
                  <a:pt x="5253248" y="400257"/>
                </a:lnTo>
                <a:lnTo>
                  <a:pt x="5243765" y="400257"/>
                </a:lnTo>
                <a:lnTo>
                  <a:pt x="5232384" y="401204"/>
                </a:lnTo>
                <a:lnTo>
                  <a:pt x="5219112" y="403094"/>
                </a:lnTo>
                <a:lnTo>
                  <a:pt x="5204893" y="406874"/>
                </a:lnTo>
                <a:lnTo>
                  <a:pt x="5188777" y="412541"/>
                </a:lnTo>
                <a:lnTo>
                  <a:pt x="5170760" y="420101"/>
                </a:lnTo>
                <a:lnTo>
                  <a:pt x="5150852" y="428605"/>
                </a:lnTo>
                <a:lnTo>
                  <a:pt x="5155591" y="412541"/>
                </a:lnTo>
                <a:lnTo>
                  <a:pt x="5160332" y="396479"/>
                </a:lnTo>
                <a:lnTo>
                  <a:pt x="5166021" y="383248"/>
                </a:lnTo>
                <a:lnTo>
                  <a:pt x="5172658" y="371911"/>
                </a:lnTo>
                <a:lnTo>
                  <a:pt x="5178344" y="362460"/>
                </a:lnTo>
                <a:lnTo>
                  <a:pt x="5184983" y="354900"/>
                </a:lnTo>
                <a:lnTo>
                  <a:pt x="5192567" y="349229"/>
                </a:lnTo>
                <a:lnTo>
                  <a:pt x="5199205" y="343563"/>
                </a:lnTo>
                <a:lnTo>
                  <a:pt x="5208685" y="341672"/>
                </a:lnTo>
                <a:lnTo>
                  <a:pt x="5216269" y="338835"/>
                </a:lnTo>
                <a:lnTo>
                  <a:pt x="5225749" y="337892"/>
                </a:lnTo>
                <a:lnTo>
                  <a:pt x="5234283" y="337892"/>
                </a:lnTo>
                <a:lnTo>
                  <a:pt x="5243765" y="338835"/>
                </a:lnTo>
                <a:lnTo>
                  <a:pt x="5253248" y="340725"/>
                </a:lnTo>
                <a:lnTo>
                  <a:pt x="5274105" y="344506"/>
                </a:lnTo>
                <a:lnTo>
                  <a:pt x="5318665" y="356789"/>
                </a:lnTo>
                <a:lnTo>
                  <a:pt x="5343312" y="361513"/>
                </a:lnTo>
                <a:lnTo>
                  <a:pt x="5356588" y="364351"/>
                </a:lnTo>
                <a:lnTo>
                  <a:pt x="5368915" y="365294"/>
                </a:lnTo>
                <a:lnTo>
                  <a:pt x="5381237" y="365294"/>
                </a:lnTo>
                <a:lnTo>
                  <a:pt x="5394511" y="365294"/>
                </a:lnTo>
                <a:lnTo>
                  <a:pt x="5407785" y="362460"/>
                </a:lnTo>
                <a:lnTo>
                  <a:pt x="5421055" y="360570"/>
                </a:lnTo>
                <a:lnTo>
                  <a:pt x="5435278" y="356789"/>
                </a:lnTo>
                <a:lnTo>
                  <a:pt x="5448554" y="351119"/>
                </a:lnTo>
                <a:lnTo>
                  <a:pt x="5462770" y="344506"/>
                </a:lnTo>
                <a:lnTo>
                  <a:pt x="5476992" y="336001"/>
                </a:lnTo>
                <a:lnTo>
                  <a:pt x="5453290" y="336001"/>
                </a:lnTo>
                <a:lnTo>
                  <a:pt x="5431483" y="332222"/>
                </a:lnTo>
                <a:lnTo>
                  <a:pt x="5422951" y="331275"/>
                </a:lnTo>
                <a:lnTo>
                  <a:pt x="5414417" y="328441"/>
                </a:lnTo>
                <a:lnTo>
                  <a:pt x="5407785" y="325607"/>
                </a:lnTo>
                <a:lnTo>
                  <a:pt x="5402094" y="322771"/>
                </a:lnTo>
                <a:lnTo>
                  <a:pt x="5396405" y="318047"/>
                </a:lnTo>
                <a:lnTo>
                  <a:pt x="5392617" y="313321"/>
                </a:lnTo>
                <a:lnTo>
                  <a:pt x="5388821" y="308597"/>
                </a:lnTo>
                <a:lnTo>
                  <a:pt x="5386925" y="304816"/>
                </a:lnTo>
                <a:lnTo>
                  <a:pt x="5384082" y="299148"/>
                </a:lnTo>
                <a:lnTo>
                  <a:pt x="5384082" y="293478"/>
                </a:lnTo>
                <a:lnTo>
                  <a:pt x="5383137" y="287809"/>
                </a:lnTo>
                <a:lnTo>
                  <a:pt x="5384083" y="282138"/>
                </a:lnTo>
                <a:lnTo>
                  <a:pt x="5387872" y="269853"/>
                </a:lnTo>
                <a:lnTo>
                  <a:pt x="5393564" y="256625"/>
                </a:lnTo>
                <a:lnTo>
                  <a:pt x="5402095" y="242452"/>
                </a:lnTo>
                <a:lnTo>
                  <a:pt x="5412521" y="228277"/>
                </a:lnTo>
                <a:lnTo>
                  <a:pt x="5425793" y="215046"/>
                </a:lnTo>
                <a:lnTo>
                  <a:pt x="5441912" y="200871"/>
                </a:lnTo>
                <a:lnTo>
                  <a:pt x="5459926" y="188587"/>
                </a:lnTo>
                <a:close/>
                <a:moveTo>
                  <a:pt x="6506552" y="86048"/>
                </a:moveTo>
                <a:lnTo>
                  <a:pt x="6505143" y="95888"/>
                </a:lnTo>
                <a:lnTo>
                  <a:pt x="6499437" y="121524"/>
                </a:lnTo>
                <a:lnTo>
                  <a:pt x="6490879" y="146204"/>
                </a:lnTo>
                <a:lnTo>
                  <a:pt x="6481368" y="169941"/>
                </a:lnTo>
                <a:lnTo>
                  <a:pt x="6470905" y="191777"/>
                </a:lnTo>
                <a:lnTo>
                  <a:pt x="6458542" y="211715"/>
                </a:lnTo>
                <a:lnTo>
                  <a:pt x="6445229" y="229751"/>
                </a:lnTo>
                <a:lnTo>
                  <a:pt x="6436671" y="238297"/>
                </a:lnTo>
                <a:lnTo>
                  <a:pt x="6430011" y="244944"/>
                </a:lnTo>
                <a:lnTo>
                  <a:pt x="6422402" y="251587"/>
                </a:lnTo>
                <a:lnTo>
                  <a:pt x="6414795" y="256335"/>
                </a:lnTo>
                <a:lnTo>
                  <a:pt x="6406234" y="262030"/>
                </a:lnTo>
                <a:lnTo>
                  <a:pt x="6397678" y="264879"/>
                </a:lnTo>
                <a:lnTo>
                  <a:pt x="6389116" y="267727"/>
                </a:lnTo>
                <a:lnTo>
                  <a:pt x="6380556" y="269625"/>
                </a:lnTo>
                <a:lnTo>
                  <a:pt x="6371046" y="270575"/>
                </a:lnTo>
                <a:lnTo>
                  <a:pt x="6363439" y="269625"/>
                </a:lnTo>
                <a:lnTo>
                  <a:pt x="6354880" y="268676"/>
                </a:lnTo>
                <a:lnTo>
                  <a:pt x="6345367" y="265828"/>
                </a:lnTo>
                <a:lnTo>
                  <a:pt x="6341563" y="257285"/>
                </a:lnTo>
                <a:lnTo>
                  <a:pt x="6338711" y="249688"/>
                </a:lnTo>
                <a:lnTo>
                  <a:pt x="6337759" y="242096"/>
                </a:lnTo>
                <a:lnTo>
                  <a:pt x="6336808" y="235448"/>
                </a:lnTo>
                <a:lnTo>
                  <a:pt x="6336808" y="229751"/>
                </a:lnTo>
                <a:lnTo>
                  <a:pt x="6337759" y="224056"/>
                </a:lnTo>
                <a:lnTo>
                  <a:pt x="6339664" y="220258"/>
                </a:lnTo>
                <a:lnTo>
                  <a:pt x="6341563" y="215510"/>
                </a:lnTo>
                <a:lnTo>
                  <a:pt x="6347273" y="207918"/>
                </a:lnTo>
                <a:lnTo>
                  <a:pt x="6355830" y="200321"/>
                </a:lnTo>
                <a:lnTo>
                  <a:pt x="6364388" y="195573"/>
                </a:lnTo>
                <a:lnTo>
                  <a:pt x="6374853" y="189878"/>
                </a:lnTo>
                <a:lnTo>
                  <a:pt x="6394821" y="179433"/>
                </a:lnTo>
                <a:lnTo>
                  <a:pt x="6404333" y="173740"/>
                </a:lnTo>
                <a:lnTo>
                  <a:pt x="6412896" y="167092"/>
                </a:lnTo>
                <a:lnTo>
                  <a:pt x="6419548" y="160445"/>
                </a:lnTo>
                <a:lnTo>
                  <a:pt x="6422402" y="155700"/>
                </a:lnTo>
                <a:lnTo>
                  <a:pt x="6424305" y="150952"/>
                </a:lnTo>
                <a:lnTo>
                  <a:pt x="6425254" y="145256"/>
                </a:lnTo>
                <a:lnTo>
                  <a:pt x="6427157" y="139561"/>
                </a:lnTo>
                <a:lnTo>
                  <a:pt x="6427157" y="133864"/>
                </a:lnTo>
                <a:lnTo>
                  <a:pt x="6425255" y="127217"/>
                </a:lnTo>
                <a:lnTo>
                  <a:pt x="6414795" y="110128"/>
                </a:lnTo>
                <a:lnTo>
                  <a:pt x="6409089" y="105384"/>
                </a:lnTo>
                <a:lnTo>
                  <a:pt x="6404332" y="100635"/>
                </a:lnTo>
                <a:lnTo>
                  <a:pt x="6399578" y="95888"/>
                </a:lnTo>
                <a:lnTo>
                  <a:pt x="6393872" y="93989"/>
                </a:lnTo>
                <a:lnTo>
                  <a:pt x="6389116" y="92089"/>
                </a:lnTo>
                <a:lnTo>
                  <a:pt x="6385311" y="91144"/>
                </a:lnTo>
                <a:lnTo>
                  <a:pt x="6381508" y="92089"/>
                </a:lnTo>
                <a:lnTo>
                  <a:pt x="6376753" y="93989"/>
                </a:lnTo>
                <a:lnTo>
                  <a:pt x="6372949" y="94938"/>
                </a:lnTo>
                <a:lnTo>
                  <a:pt x="6369144" y="97787"/>
                </a:lnTo>
                <a:lnTo>
                  <a:pt x="6362486" y="105384"/>
                </a:lnTo>
                <a:lnTo>
                  <a:pt x="6355830" y="113927"/>
                </a:lnTo>
                <a:lnTo>
                  <a:pt x="6350123" y="124371"/>
                </a:lnTo>
                <a:lnTo>
                  <a:pt x="6344417" y="136713"/>
                </a:lnTo>
                <a:lnTo>
                  <a:pt x="6334906" y="160445"/>
                </a:lnTo>
                <a:lnTo>
                  <a:pt x="6327298" y="180383"/>
                </a:lnTo>
                <a:lnTo>
                  <a:pt x="6322542" y="195573"/>
                </a:lnTo>
                <a:lnTo>
                  <a:pt x="6319689" y="192727"/>
                </a:lnTo>
                <a:lnTo>
                  <a:pt x="6314933" y="191777"/>
                </a:lnTo>
                <a:lnTo>
                  <a:pt x="6310180" y="190828"/>
                </a:lnTo>
                <a:lnTo>
                  <a:pt x="6305422" y="190828"/>
                </a:lnTo>
                <a:lnTo>
                  <a:pt x="6296864" y="192727"/>
                </a:lnTo>
                <a:lnTo>
                  <a:pt x="6286402" y="196523"/>
                </a:lnTo>
                <a:lnTo>
                  <a:pt x="6276891" y="202220"/>
                </a:lnTo>
                <a:lnTo>
                  <a:pt x="6265479" y="209817"/>
                </a:lnTo>
                <a:lnTo>
                  <a:pt x="6242653" y="224056"/>
                </a:lnTo>
                <a:lnTo>
                  <a:pt x="6218879" y="240195"/>
                </a:lnTo>
                <a:lnTo>
                  <a:pt x="6206514" y="246839"/>
                </a:lnTo>
                <a:lnTo>
                  <a:pt x="6195101" y="251587"/>
                </a:lnTo>
                <a:lnTo>
                  <a:pt x="6183689" y="255386"/>
                </a:lnTo>
                <a:lnTo>
                  <a:pt x="6174182" y="256335"/>
                </a:lnTo>
                <a:lnTo>
                  <a:pt x="6168471" y="256335"/>
                </a:lnTo>
                <a:lnTo>
                  <a:pt x="6162766" y="255386"/>
                </a:lnTo>
                <a:lnTo>
                  <a:pt x="6158014" y="252537"/>
                </a:lnTo>
                <a:lnTo>
                  <a:pt x="6153256" y="250638"/>
                </a:lnTo>
                <a:lnTo>
                  <a:pt x="6151354" y="245893"/>
                </a:lnTo>
                <a:lnTo>
                  <a:pt x="6147549" y="238297"/>
                </a:lnTo>
                <a:lnTo>
                  <a:pt x="6140892" y="213611"/>
                </a:lnTo>
                <a:lnTo>
                  <a:pt x="6134234" y="189878"/>
                </a:lnTo>
                <a:lnTo>
                  <a:pt x="6130430" y="182283"/>
                </a:lnTo>
                <a:lnTo>
                  <a:pt x="6129480" y="179433"/>
                </a:lnTo>
                <a:lnTo>
                  <a:pt x="6122821" y="181332"/>
                </a:lnTo>
                <a:lnTo>
                  <a:pt x="6116165" y="186080"/>
                </a:lnTo>
                <a:lnTo>
                  <a:pt x="6111410" y="190828"/>
                </a:lnTo>
                <a:lnTo>
                  <a:pt x="6105703" y="196523"/>
                </a:lnTo>
                <a:lnTo>
                  <a:pt x="6096192" y="209817"/>
                </a:lnTo>
                <a:lnTo>
                  <a:pt x="6086681" y="226905"/>
                </a:lnTo>
                <a:lnTo>
                  <a:pt x="6078123" y="243993"/>
                </a:lnTo>
                <a:lnTo>
                  <a:pt x="6067662" y="260134"/>
                </a:lnTo>
                <a:lnTo>
                  <a:pt x="6061004" y="268676"/>
                </a:lnTo>
                <a:lnTo>
                  <a:pt x="6055298" y="275323"/>
                </a:lnTo>
                <a:lnTo>
                  <a:pt x="6048639" y="281967"/>
                </a:lnTo>
                <a:lnTo>
                  <a:pt x="6040082" y="287664"/>
                </a:lnTo>
                <a:lnTo>
                  <a:pt x="6032473" y="292412"/>
                </a:lnTo>
                <a:lnTo>
                  <a:pt x="6026766" y="294312"/>
                </a:lnTo>
                <a:lnTo>
                  <a:pt x="6020109" y="295261"/>
                </a:lnTo>
                <a:lnTo>
                  <a:pt x="6014403" y="295261"/>
                </a:lnTo>
                <a:lnTo>
                  <a:pt x="6009648" y="295261"/>
                </a:lnTo>
                <a:lnTo>
                  <a:pt x="6005843" y="293362"/>
                </a:lnTo>
                <a:lnTo>
                  <a:pt x="5997282" y="288614"/>
                </a:lnTo>
                <a:lnTo>
                  <a:pt x="5983018" y="276272"/>
                </a:lnTo>
                <a:lnTo>
                  <a:pt x="5977316" y="273425"/>
                </a:lnTo>
                <a:lnTo>
                  <a:pt x="5973507" y="271524"/>
                </a:lnTo>
                <a:lnTo>
                  <a:pt x="5970653" y="271524"/>
                </a:lnTo>
                <a:lnTo>
                  <a:pt x="5963997" y="274373"/>
                </a:lnTo>
                <a:lnTo>
                  <a:pt x="5956389" y="278171"/>
                </a:lnTo>
                <a:lnTo>
                  <a:pt x="5951633" y="283866"/>
                </a:lnTo>
                <a:lnTo>
                  <a:pt x="5945925" y="291463"/>
                </a:lnTo>
                <a:lnTo>
                  <a:pt x="5934517" y="305702"/>
                </a:lnTo>
                <a:lnTo>
                  <a:pt x="5928807" y="313299"/>
                </a:lnTo>
                <a:lnTo>
                  <a:pt x="5922151" y="319944"/>
                </a:lnTo>
                <a:lnTo>
                  <a:pt x="5914543" y="327540"/>
                </a:lnTo>
                <a:lnTo>
                  <a:pt x="5905983" y="332284"/>
                </a:lnTo>
                <a:lnTo>
                  <a:pt x="5896472" y="336082"/>
                </a:lnTo>
                <a:lnTo>
                  <a:pt x="5886961" y="337981"/>
                </a:lnTo>
                <a:lnTo>
                  <a:pt x="5875549" y="337032"/>
                </a:lnTo>
                <a:lnTo>
                  <a:pt x="5862233" y="335133"/>
                </a:lnTo>
                <a:lnTo>
                  <a:pt x="5846068" y="329435"/>
                </a:lnTo>
                <a:lnTo>
                  <a:pt x="5828948" y="319944"/>
                </a:lnTo>
                <a:lnTo>
                  <a:pt x="5821341" y="317095"/>
                </a:lnTo>
                <a:lnTo>
                  <a:pt x="5813732" y="314246"/>
                </a:lnTo>
                <a:lnTo>
                  <a:pt x="5793758" y="312349"/>
                </a:lnTo>
                <a:lnTo>
                  <a:pt x="5774737" y="310450"/>
                </a:lnTo>
                <a:lnTo>
                  <a:pt x="5767129" y="307602"/>
                </a:lnTo>
                <a:lnTo>
                  <a:pt x="5759521" y="304753"/>
                </a:lnTo>
                <a:lnTo>
                  <a:pt x="5754767" y="300955"/>
                </a:lnTo>
                <a:lnTo>
                  <a:pt x="5750963" y="296211"/>
                </a:lnTo>
                <a:lnTo>
                  <a:pt x="5747159" y="292412"/>
                </a:lnTo>
                <a:lnTo>
                  <a:pt x="5743355" y="286715"/>
                </a:lnTo>
                <a:lnTo>
                  <a:pt x="5738598" y="274373"/>
                </a:lnTo>
                <a:lnTo>
                  <a:pt x="5733843" y="260133"/>
                </a:lnTo>
                <a:lnTo>
                  <a:pt x="5726236" y="228802"/>
                </a:lnTo>
                <a:lnTo>
                  <a:pt x="5723381" y="214561"/>
                </a:lnTo>
                <a:lnTo>
                  <a:pt x="5718628" y="198422"/>
                </a:lnTo>
                <a:lnTo>
                  <a:pt x="5712921" y="185130"/>
                </a:lnTo>
                <a:lnTo>
                  <a:pt x="5706261" y="172790"/>
                </a:lnTo>
                <a:lnTo>
                  <a:pt x="5701508" y="167093"/>
                </a:lnTo>
                <a:lnTo>
                  <a:pt x="5696751" y="162345"/>
                </a:lnTo>
                <a:lnTo>
                  <a:pt x="5691045" y="157599"/>
                </a:lnTo>
                <a:lnTo>
                  <a:pt x="5685338" y="154751"/>
                </a:lnTo>
                <a:lnTo>
                  <a:pt x="5678683" y="151902"/>
                </a:lnTo>
                <a:lnTo>
                  <a:pt x="5671075" y="150952"/>
                </a:lnTo>
                <a:lnTo>
                  <a:pt x="5663467" y="150004"/>
                </a:lnTo>
                <a:lnTo>
                  <a:pt x="5653956" y="150004"/>
                </a:lnTo>
                <a:lnTo>
                  <a:pt x="5643492" y="151902"/>
                </a:lnTo>
                <a:lnTo>
                  <a:pt x="5633036" y="154751"/>
                </a:lnTo>
                <a:lnTo>
                  <a:pt x="5621620" y="159498"/>
                </a:lnTo>
                <a:lnTo>
                  <a:pt x="5607353" y="163294"/>
                </a:lnTo>
                <a:lnTo>
                  <a:pt x="5621621" y="151902"/>
                </a:lnTo>
                <a:lnTo>
                  <a:pt x="5635885" y="141461"/>
                </a:lnTo>
                <a:lnTo>
                  <a:pt x="5651101" y="130066"/>
                </a:lnTo>
                <a:lnTo>
                  <a:pt x="5665370" y="119623"/>
                </a:lnTo>
                <a:lnTo>
                  <a:pt x="5696751" y="100636"/>
                </a:lnTo>
                <a:lnTo>
                  <a:pt x="5730990" y="83547"/>
                </a:lnTo>
                <a:lnTo>
                  <a:pt x="5766179" y="67407"/>
                </a:lnTo>
                <a:lnTo>
                  <a:pt x="5802321" y="54117"/>
                </a:lnTo>
                <a:lnTo>
                  <a:pt x="5839408" y="42722"/>
                </a:lnTo>
                <a:lnTo>
                  <a:pt x="5876501" y="32279"/>
                </a:lnTo>
                <a:lnTo>
                  <a:pt x="5916445" y="23735"/>
                </a:lnTo>
                <a:lnTo>
                  <a:pt x="5955435" y="17090"/>
                </a:lnTo>
                <a:lnTo>
                  <a:pt x="5996331" y="11393"/>
                </a:lnTo>
                <a:lnTo>
                  <a:pt x="6037228" y="6645"/>
                </a:lnTo>
                <a:lnTo>
                  <a:pt x="6078123" y="3799"/>
                </a:lnTo>
                <a:lnTo>
                  <a:pt x="6117114" y="950"/>
                </a:lnTo>
                <a:lnTo>
                  <a:pt x="6158014" y="0"/>
                </a:lnTo>
                <a:lnTo>
                  <a:pt x="6190581" y="1"/>
                </a:lnTo>
                <a:close/>
                <a:moveTo>
                  <a:pt x="6826269" y="173115"/>
                </a:moveTo>
                <a:lnTo>
                  <a:pt x="6922562" y="199339"/>
                </a:lnTo>
                <a:lnTo>
                  <a:pt x="6935016" y="216245"/>
                </a:lnTo>
                <a:lnTo>
                  <a:pt x="6978285" y="214513"/>
                </a:lnTo>
                <a:lnTo>
                  <a:pt x="9596204" y="927443"/>
                </a:lnTo>
                <a:lnTo>
                  <a:pt x="7794211" y="7544465"/>
                </a:lnTo>
                <a:lnTo>
                  <a:pt x="795220" y="5638452"/>
                </a:lnTo>
                <a:lnTo>
                  <a:pt x="811210" y="5596331"/>
                </a:lnTo>
                <a:lnTo>
                  <a:pt x="848303" y="5497419"/>
                </a:lnTo>
                <a:lnTo>
                  <a:pt x="918680" y="5306259"/>
                </a:lnTo>
                <a:lnTo>
                  <a:pt x="955770" y="5214009"/>
                </a:lnTo>
                <a:lnTo>
                  <a:pt x="993816" y="5118905"/>
                </a:lnTo>
                <a:lnTo>
                  <a:pt x="1034709" y="5023800"/>
                </a:lnTo>
                <a:lnTo>
                  <a:pt x="1056584" y="4976247"/>
                </a:lnTo>
                <a:lnTo>
                  <a:pt x="1078458" y="4927743"/>
                </a:lnTo>
                <a:lnTo>
                  <a:pt x="1130768" y="4829786"/>
                </a:lnTo>
                <a:lnTo>
                  <a:pt x="1157394" y="4778426"/>
                </a:lnTo>
                <a:lnTo>
                  <a:pt x="1186877" y="4727072"/>
                </a:lnTo>
                <a:lnTo>
                  <a:pt x="1217310" y="4674763"/>
                </a:lnTo>
                <a:lnTo>
                  <a:pt x="1250597" y="4621505"/>
                </a:lnTo>
                <a:lnTo>
                  <a:pt x="1285785" y="4567294"/>
                </a:lnTo>
                <a:lnTo>
                  <a:pt x="1322878" y="4512136"/>
                </a:lnTo>
                <a:lnTo>
                  <a:pt x="1342849" y="4509280"/>
                </a:lnTo>
                <a:lnTo>
                  <a:pt x="1351408" y="4511184"/>
                </a:lnTo>
                <a:lnTo>
                  <a:pt x="1358067" y="4512136"/>
                </a:lnTo>
                <a:lnTo>
                  <a:pt x="1364721" y="4513084"/>
                </a:lnTo>
                <a:lnTo>
                  <a:pt x="1370430" y="4514986"/>
                </a:lnTo>
                <a:lnTo>
                  <a:pt x="1375185" y="4518791"/>
                </a:lnTo>
                <a:lnTo>
                  <a:pt x="1378988" y="4522596"/>
                </a:lnTo>
                <a:lnTo>
                  <a:pt x="1388498" y="4530204"/>
                </a:lnTo>
                <a:lnTo>
                  <a:pt x="1397058" y="4540664"/>
                </a:lnTo>
                <a:lnTo>
                  <a:pt x="1407521" y="4553030"/>
                </a:lnTo>
                <a:lnTo>
                  <a:pt x="1420834" y="4565395"/>
                </a:lnTo>
                <a:lnTo>
                  <a:pt x="1437954" y="4533056"/>
                </a:lnTo>
                <a:lnTo>
                  <a:pt x="1454121" y="4502622"/>
                </a:lnTo>
                <a:lnTo>
                  <a:pt x="1485508" y="4440804"/>
                </a:lnTo>
                <a:lnTo>
                  <a:pt x="1514987" y="4380888"/>
                </a:lnTo>
                <a:lnTo>
                  <a:pt x="1543521" y="4322876"/>
                </a:lnTo>
                <a:lnTo>
                  <a:pt x="1558735" y="4295292"/>
                </a:lnTo>
                <a:lnTo>
                  <a:pt x="1573952" y="4267714"/>
                </a:lnTo>
                <a:lnTo>
                  <a:pt x="1590122" y="4241086"/>
                </a:lnTo>
                <a:lnTo>
                  <a:pt x="1607242" y="4216358"/>
                </a:lnTo>
                <a:lnTo>
                  <a:pt x="1625307" y="4190677"/>
                </a:lnTo>
                <a:lnTo>
                  <a:pt x="1644331" y="4167852"/>
                </a:lnTo>
                <a:lnTo>
                  <a:pt x="1665252" y="4145027"/>
                </a:lnTo>
                <a:lnTo>
                  <a:pt x="1686176" y="4123155"/>
                </a:lnTo>
                <a:lnTo>
                  <a:pt x="1688077" y="4117449"/>
                </a:lnTo>
                <a:lnTo>
                  <a:pt x="1688077" y="4111742"/>
                </a:lnTo>
                <a:lnTo>
                  <a:pt x="1686176" y="4106035"/>
                </a:lnTo>
                <a:lnTo>
                  <a:pt x="1684273" y="4100329"/>
                </a:lnTo>
                <a:lnTo>
                  <a:pt x="1676665" y="4089866"/>
                </a:lnTo>
                <a:lnTo>
                  <a:pt x="1668107" y="4078453"/>
                </a:lnTo>
                <a:lnTo>
                  <a:pt x="1660499" y="4067994"/>
                </a:lnTo>
                <a:lnTo>
                  <a:pt x="1657644" y="4062287"/>
                </a:lnTo>
                <a:lnTo>
                  <a:pt x="1654792" y="4056582"/>
                </a:lnTo>
                <a:lnTo>
                  <a:pt x="1653840" y="4050874"/>
                </a:lnTo>
                <a:lnTo>
                  <a:pt x="1653839" y="4044215"/>
                </a:lnTo>
                <a:lnTo>
                  <a:pt x="1654793" y="4038510"/>
                </a:lnTo>
                <a:lnTo>
                  <a:pt x="1658597" y="4031853"/>
                </a:lnTo>
                <a:lnTo>
                  <a:pt x="1682375" y="4009978"/>
                </a:lnTo>
                <a:lnTo>
                  <a:pt x="1694734" y="4000468"/>
                </a:lnTo>
                <a:lnTo>
                  <a:pt x="1707098" y="3990008"/>
                </a:lnTo>
                <a:lnTo>
                  <a:pt x="1719467" y="3981446"/>
                </a:lnTo>
                <a:lnTo>
                  <a:pt x="1732780" y="3972888"/>
                </a:lnTo>
                <a:lnTo>
                  <a:pt x="1746093" y="3966230"/>
                </a:lnTo>
                <a:lnTo>
                  <a:pt x="1760359" y="3961475"/>
                </a:lnTo>
                <a:lnTo>
                  <a:pt x="1774627" y="3958621"/>
                </a:lnTo>
                <a:lnTo>
                  <a:pt x="1788891" y="3957672"/>
                </a:lnTo>
                <a:lnTo>
                  <a:pt x="1805060" y="3959574"/>
                </a:lnTo>
                <a:lnTo>
                  <a:pt x="1822177" y="3962425"/>
                </a:lnTo>
                <a:lnTo>
                  <a:pt x="1839299" y="3970034"/>
                </a:lnTo>
                <a:lnTo>
                  <a:pt x="1857368" y="3978595"/>
                </a:lnTo>
                <a:lnTo>
                  <a:pt x="1876388" y="3991909"/>
                </a:lnTo>
                <a:lnTo>
                  <a:pt x="1896358" y="4008076"/>
                </a:lnTo>
                <a:lnTo>
                  <a:pt x="1902065" y="3954818"/>
                </a:lnTo>
                <a:lnTo>
                  <a:pt x="1902065" y="3944358"/>
                </a:lnTo>
                <a:lnTo>
                  <a:pt x="1902065" y="3936748"/>
                </a:lnTo>
                <a:lnTo>
                  <a:pt x="1901116" y="3929140"/>
                </a:lnTo>
                <a:lnTo>
                  <a:pt x="1898261" y="3922482"/>
                </a:lnTo>
                <a:lnTo>
                  <a:pt x="1894456" y="3915825"/>
                </a:lnTo>
                <a:lnTo>
                  <a:pt x="1888753" y="3910118"/>
                </a:lnTo>
                <a:lnTo>
                  <a:pt x="1881142" y="3904413"/>
                </a:lnTo>
                <a:lnTo>
                  <a:pt x="1870684" y="3898706"/>
                </a:lnTo>
                <a:lnTo>
                  <a:pt x="1859270" y="3893951"/>
                </a:lnTo>
                <a:lnTo>
                  <a:pt x="1845001" y="3887294"/>
                </a:lnTo>
                <a:lnTo>
                  <a:pt x="1806961" y="3874929"/>
                </a:lnTo>
                <a:lnTo>
                  <a:pt x="1814569" y="3873979"/>
                </a:lnTo>
                <a:lnTo>
                  <a:pt x="1822177" y="3872078"/>
                </a:lnTo>
                <a:lnTo>
                  <a:pt x="1836446" y="3872078"/>
                </a:lnTo>
                <a:lnTo>
                  <a:pt x="1852611" y="3873980"/>
                </a:lnTo>
                <a:lnTo>
                  <a:pt x="1868780" y="3874929"/>
                </a:lnTo>
                <a:lnTo>
                  <a:pt x="1875437" y="3874929"/>
                </a:lnTo>
                <a:lnTo>
                  <a:pt x="1883044" y="3873980"/>
                </a:lnTo>
                <a:lnTo>
                  <a:pt x="1889703" y="3871124"/>
                </a:lnTo>
                <a:lnTo>
                  <a:pt x="1896358" y="3869222"/>
                </a:lnTo>
                <a:lnTo>
                  <a:pt x="1903017" y="3864469"/>
                </a:lnTo>
                <a:lnTo>
                  <a:pt x="1910627" y="3858764"/>
                </a:lnTo>
                <a:lnTo>
                  <a:pt x="1916333" y="3852104"/>
                </a:lnTo>
                <a:lnTo>
                  <a:pt x="1920136" y="3841644"/>
                </a:lnTo>
                <a:lnTo>
                  <a:pt x="1937257" y="3858763"/>
                </a:lnTo>
                <a:lnTo>
                  <a:pt x="1952472" y="3874929"/>
                </a:lnTo>
                <a:lnTo>
                  <a:pt x="1961983" y="3892049"/>
                </a:lnTo>
                <a:lnTo>
                  <a:pt x="1971493" y="3908217"/>
                </a:lnTo>
                <a:lnTo>
                  <a:pt x="1977201" y="3925336"/>
                </a:lnTo>
                <a:lnTo>
                  <a:pt x="1981003" y="3943404"/>
                </a:lnTo>
                <a:lnTo>
                  <a:pt x="1983855" y="3960523"/>
                </a:lnTo>
                <a:lnTo>
                  <a:pt x="1985757" y="3977643"/>
                </a:lnTo>
                <a:lnTo>
                  <a:pt x="1986712" y="4012832"/>
                </a:lnTo>
                <a:lnTo>
                  <a:pt x="1989566" y="4048019"/>
                </a:lnTo>
                <a:lnTo>
                  <a:pt x="1990514" y="4064189"/>
                </a:lnTo>
                <a:lnTo>
                  <a:pt x="1993366" y="4082258"/>
                </a:lnTo>
                <a:lnTo>
                  <a:pt x="1998123" y="4099376"/>
                </a:lnTo>
                <a:lnTo>
                  <a:pt x="2004780" y="4115546"/>
                </a:lnTo>
                <a:lnTo>
                  <a:pt x="1966736" y="4134567"/>
                </a:lnTo>
                <a:lnTo>
                  <a:pt x="1950570" y="4142175"/>
                </a:lnTo>
                <a:lnTo>
                  <a:pt x="1938204" y="4150734"/>
                </a:lnTo>
                <a:lnTo>
                  <a:pt x="1926792" y="4158341"/>
                </a:lnTo>
                <a:lnTo>
                  <a:pt x="1918233" y="4165950"/>
                </a:lnTo>
                <a:lnTo>
                  <a:pt x="1908724" y="4175461"/>
                </a:lnTo>
                <a:lnTo>
                  <a:pt x="1901115" y="4184022"/>
                </a:lnTo>
                <a:lnTo>
                  <a:pt x="1894456" y="4194482"/>
                </a:lnTo>
                <a:lnTo>
                  <a:pt x="1886849" y="4206847"/>
                </a:lnTo>
                <a:lnTo>
                  <a:pt x="1871632" y="4234429"/>
                </a:lnTo>
                <a:lnTo>
                  <a:pt x="1852610" y="4271519"/>
                </a:lnTo>
                <a:lnTo>
                  <a:pt x="1826934" y="4316216"/>
                </a:lnTo>
                <a:lnTo>
                  <a:pt x="1805061" y="4310510"/>
                </a:lnTo>
                <a:lnTo>
                  <a:pt x="1796501" y="4307659"/>
                </a:lnTo>
                <a:lnTo>
                  <a:pt x="1788892" y="4303854"/>
                </a:lnTo>
                <a:lnTo>
                  <a:pt x="1784136" y="4300999"/>
                </a:lnTo>
                <a:lnTo>
                  <a:pt x="1779382" y="4296246"/>
                </a:lnTo>
                <a:lnTo>
                  <a:pt x="1775577" y="4292442"/>
                </a:lnTo>
                <a:lnTo>
                  <a:pt x="1773676" y="4288636"/>
                </a:lnTo>
                <a:lnTo>
                  <a:pt x="1772723" y="4283881"/>
                </a:lnTo>
                <a:lnTo>
                  <a:pt x="1772721" y="4280076"/>
                </a:lnTo>
                <a:lnTo>
                  <a:pt x="1772721" y="4276273"/>
                </a:lnTo>
                <a:lnTo>
                  <a:pt x="1773675" y="4271519"/>
                </a:lnTo>
                <a:lnTo>
                  <a:pt x="1778429" y="4262009"/>
                </a:lnTo>
                <a:lnTo>
                  <a:pt x="1784135" y="4252498"/>
                </a:lnTo>
                <a:lnTo>
                  <a:pt x="1794599" y="4234429"/>
                </a:lnTo>
                <a:lnTo>
                  <a:pt x="1800305" y="4224915"/>
                </a:lnTo>
                <a:lnTo>
                  <a:pt x="1804108" y="4216358"/>
                </a:lnTo>
                <a:lnTo>
                  <a:pt x="1804108" y="4211600"/>
                </a:lnTo>
                <a:lnTo>
                  <a:pt x="1804108" y="4206847"/>
                </a:lnTo>
                <a:lnTo>
                  <a:pt x="1803155" y="4202090"/>
                </a:lnTo>
                <a:lnTo>
                  <a:pt x="1802206" y="4199238"/>
                </a:lnTo>
                <a:lnTo>
                  <a:pt x="1798402" y="4194482"/>
                </a:lnTo>
                <a:lnTo>
                  <a:pt x="1793645" y="4190677"/>
                </a:lnTo>
                <a:lnTo>
                  <a:pt x="1787939" y="4186873"/>
                </a:lnTo>
                <a:lnTo>
                  <a:pt x="1781282" y="4183068"/>
                </a:lnTo>
                <a:lnTo>
                  <a:pt x="1770825" y="4184022"/>
                </a:lnTo>
                <a:lnTo>
                  <a:pt x="1762262" y="4185923"/>
                </a:lnTo>
                <a:lnTo>
                  <a:pt x="1752752" y="4188775"/>
                </a:lnTo>
                <a:lnTo>
                  <a:pt x="1744192" y="4192580"/>
                </a:lnTo>
                <a:lnTo>
                  <a:pt x="1736582" y="4196384"/>
                </a:lnTo>
                <a:lnTo>
                  <a:pt x="1729927" y="4202090"/>
                </a:lnTo>
                <a:lnTo>
                  <a:pt x="1722318" y="4207797"/>
                </a:lnTo>
                <a:lnTo>
                  <a:pt x="1715659" y="4214456"/>
                </a:lnTo>
                <a:lnTo>
                  <a:pt x="1711855" y="4222064"/>
                </a:lnTo>
                <a:lnTo>
                  <a:pt x="1706148" y="4229671"/>
                </a:lnTo>
                <a:lnTo>
                  <a:pt x="1702346" y="4237280"/>
                </a:lnTo>
                <a:lnTo>
                  <a:pt x="1698540" y="4244888"/>
                </a:lnTo>
                <a:lnTo>
                  <a:pt x="1695687" y="4254400"/>
                </a:lnTo>
                <a:lnTo>
                  <a:pt x="1693785" y="4262008"/>
                </a:lnTo>
                <a:lnTo>
                  <a:pt x="1691885" y="4271519"/>
                </a:lnTo>
                <a:lnTo>
                  <a:pt x="1691886" y="4280076"/>
                </a:lnTo>
                <a:lnTo>
                  <a:pt x="1691885" y="4289586"/>
                </a:lnTo>
                <a:lnTo>
                  <a:pt x="1693786" y="4298148"/>
                </a:lnTo>
                <a:lnTo>
                  <a:pt x="1694735" y="4306706"/>
                </a:lnTo>
                <a:lnTo>
                  <a:pt x="1696638" y="4314315"/>
                </a:lnTo>
                <a:lnTo>
                  <a:pt x="1700443" y="4321922"/>
                </a:lnTo>
                <a:lnTo>
                  <a:pt x="1704245" y="4330483"/>
                </a:lnTo>
                <a:lnTo>
                  <a:pt x="1709956" y="4337139"/>
                </a:lnTo>
                <a:lnTo>
                  <a:pt x="1715658" y="4343799"/>
                </a:lnTo>
                <a:lnTo>
                  <a:pt x="1722318" y="4349503"/>
                </a:lnTo>
                <a:lnTo>
                  <a:pt x="1730879" y="4355211"/>
                </a:lnTo>
                <a:lnTo>
                  <a:pt x="1738485" y="4359015"/>
                </a:lnTo>
                <a:lnTo>
                  <a:pt x="1748949" y="4362819"/>
                </a:lnTo>
                <a:lnTo>
                  <a:pt x="1758457" y="4364720"/>
                </a:lnTo>
                <a:lnTo>
                  <a:pt x="1769870" y="4367573"/>
                </a:lnTo>
                <a:lnTo>
                  <a:pt x="1782232" y="4367574"/>
                </a:lnTo>
                <a:lnTo>
                  <a:pt x="1796500" y="4367574"/>
                </a:lnTo>
                <a:lnTo>
                  <a:pt x="1787939" y="4375184"/>
                </a:lnTo>
                <a:lnTo>
                  <a:pt x="1781285" y="4381840"/>
                </a:lnTo>
                <a:lnTo>
                  <a:pt x="1774625" y="4390398"/>
                </a:lnTo>
                <a:lnTo>
                  <a:pt x="1768918" y="4398960"/>
                </a:lnTo>
                <a:lnTo>
                  <a:pt x="1760361" y="4415128"/>
                </a:lnTo>
                <a:lnTo>
                  <a:pt x="1752752" y="4430342"/>
                </a:lnTo>
                <a:lnTo>
                  <a:pt x="1748948" y="4447460"/>
                </a:lnTo>
                <a:lnTo>
                  <a:pt x="1745143" y="4463631"/>
                </a:lnTo>
                <a:lnTo>
                  <a:pt x="1740390" y="4494064"/>
                </a:lnTo>
                <a:lnTo>
                  <a:pt x="1738484" y="4507379"/>
                </a:lnTo>
                <a:lnTo>
                  <a:pt x="1736583" y="4520694"/>
                </a:lnTo>
                <a:lnTo>
                  <a:pt x="1731829" y="4533056"/>
                </a:lnTo>
                <a:lnTo>
                  <a:pt x="1726124" y="4543518"/>
                </a:lnTo>
                <a:lnTo>
                  <a:pt x="1722318" y="4549225"/>
                </a:lnTo>
                <a:lnTo>
                  <a:pt x="1718514" y="4553979"/>
                </a:lnTo>
                <a:lnTo>
                  <a:pt x="1713758" y="4556834"/>
                </a:lnTo>
                <a:lnTo>
                  <a:pt x="1708052" y="4560637"/>
                </a:lnTo>
                <a:lnTo>
                  <a:pt x="1701395" y="4564442"/>
                </a:lnTo>
                <a:lnTo>
                  <a:pt x="1693785" y="4566344"/>
                </a:lnTo>
                <a:lnTo>
                  <a:pt x="1685227" y="4568246"/>
                </a:lnTo>
                <a:lnTo>
                  <a:pt x="1676666" y="4571097"/>
                </a:lnTo>
                <a:lnTo>
                  <a:pt x="1662399" y="4565395"/>
                </a:lnTo>
                <a:lnTo>
                  <a:pt x="1652890" y="4559685"/>
                </a:lnTo>
                <a:lnTo>
                  <a:pt x="1644329" y="4553979"/>
                </a:lnTo>
                <a:lnTo>
                  <a:pt x="1637675" y="4547322"/>
                </a:lnTo>
                <a:lnTo>
                  <a:pt x="1633869" y="4540664"/>
                </a:lnTo>
                <a:lnTo>
                  <a:pt x="1631019" y="4533056"/>
                </a:lnTo>
                <a:lnTo>
                  <a:pt x="1630065" y="4526400"/>
                </a:lnTo>
                <a:lnTo>
                  <a:pt x="1630064" y="4519741"/>
                </a:lnTo>
                <a:lnTo>
                  <a:pt x="1631018" y="4512136"/>
                </a:lnTo>
                <a:lnTo>
                  <a:pt x="1633871" y="4504523"/>
                </a:lnTo>
                <a:lnTo>
                  <a:pt x="1640529" y="4488357"/>
                </a:lnTo>
                <a:lnTo>
                  <a:pt x="1657644" y="4456971"/>
                </a:lnTo>
                <a:lnTo>
                  <a:pt x="1647184" y="4456971"/>
                </a:lnTo>
                <a:lnTo>
                  <a:pt x="1637675" y="4456971"/>
                </a:lnTo>
                <a:lnTo>
                  <a:pt x="1629114" y="4457923"/>
                </a:lnTo>
                <a:lnTo>
                  <a:pt x="1621509" y="4459827"/>
                </a:lnTo>
                <a:lnTo>
                  <a:pt x="1613895" y="4463631"/>
                </a:lnTo>
                <a:lnTo>
                  <a:pt x="1606288" y="4466482"/>
                </a:lnTo>
                <a:lnTo>
                  <a:pt x="1600584" y="4471239"/>
                </a:lnTo>
                <a:lnTo>
                  <a:pt x="1594874" y="4476945"/>
                </a:lnTo>
                <a:lnTo>
                  <a:pt x="1589170" y="4482651"/>
                </a:lnTo>
                <a:lnTo>
                  <a:pt x="1584415" y="4488357"/>
                </a:lnTo>
                <a:lnTo>
                  <a:pt x="1581562" y="4495014"/>
                </a:lnTo>
                <a:lnTo>
                  <a:pt x="1577756" y="4502622"/>
                </a:lnTo>
                <a:lnTo>
                  <a:pt x="1573951" y="4518791"/>
                </a:lnTo>
                <a:lnTo>
                  <a:pt x="1570151" y="4534956"/>
                </a:lnTo>
                <a:lnTo>
                  <a:pt x="1570151" y="4551127"/>
                </a:lnTo>
                <a:lnTo>
                  <a:pt x="1572053" y="4568245"/>
                </a:lnTo>
                <a:lnTo>
                  <a:pt x="1575854" y="4585365"/>
                </a:lnTo>
                <a:lnTo>
                  <a:pt x="1582512" y="4601531"/>
                </a:lnTo>
                <a:lnTo>
                  <a:pt x="1587265" y="4609142"/>
                </a:lnTo>
                <a:lnTo>
                  <a:pt x="1592024" y="4615799"/>
                </a:lnTo>
                <a:lnTo>
                  <a:pt x="1597731" y="4622456"/>
                </a:lnTo>
                <a:lnTo>
                  <a:pt x="1602488" y="4628161"/>
                </a:lnTo>
                <a:lnTo>
                  <a:pt x="1608190" y="4633867"/>
                </a:lnTo>
                <a:lnTo>
                  <a:pt x="1616751" y="4639576"/>
                </a:lnTo>
                <a:lnTo>
                  <a:pt x="1623410" y="4643377"/>
                </a:lnTo>
                <a:lnTo>
                  <a:pt x="1631018" y="4647182"/>
                </a:lnTo>
                <a:lnTo>
                  <a:pt x="1616751" y="4663349"/>
                </a:lnTo>
                <a:lnTo>
                  <a:pt x="1600586" y="4681420"/>
                </a:lnTo>
                <a:lnTo>
                  <a:pt x="1586319" y="4698537"/>
                </a:lnTo>
                <a:lnTo>
                  <a:pt x="1571099" y="4717558"/>
                </a:lnTo>
                <a:lnTo>
                  <a:pt x="1557785" y="4736583"/>
                </a:lnTo>
                <a:lnTo>
                  <a:pt x="1544472" y="4755604"/>
                </a:lnTo>
                <a:lnTo>
                  <a:pt x="1517841" y="4796497"/>
                </a:lnTo>
                <a:lnTo>
                  <a:pt x="1494064" y="4839296"/>
                </a:lnTo>
                <a:lnTo>
                  <a:pt x="1473144" y="4884943"/>
                </a:lnTo>
                <a:lnTo>
                  <a:pt x="1453171" y="4931547"/>
                </a:lnTo>
                <a:lnTo>
                  <a:pt x="1433199" y="4980052"/>
                </a:lnTo>
                <a:lnTo>
                  <a:pt x="1448412" y="4953422"/>
                </a:lnTo>
                <a:lnTo>
                  <a:pt x="1456023" y="4942007"/>
                </a:lnTo>
                <a:lnTo>
                  <a:pt x="1465534" y="4929645"/>
                </a:lnTo>
                <a:lnTo>
                  <a:pt x="1496920" y="4893504"/>
                </a:lnTo>
                <a:lnTo>
                  <a:pt x="1530206" y="4857364"/>
                </a:lnTo>
                <a:lnTo>
                  <a:pt x="1598681" y="4787935"/>
                </a:lnTo>
                <a:lnTo>
                  <a:pt x="1631968" y="4753702"/>
                </a:lnTo>
                <a:lnTo>
                  <a:pt x="1665253" y="4718513"/>
                </a:lnTo>
                <a:lnTo>
                  <a:pt x="1696638" y="4683324"/>
                </a:lnTo>
                <a:lnTo>
                  <a:pt x="1726122" y="4647182"/>
                </a:lnTo>
                <a:lnTo>
                  <a:pt x="1737536" y="4633867"/>
                </a:lnTo>
                <a:lnTo>
                  <a:pt x="1750851" y="4620552"/>
                </a:lnTo>
                <a:lnTo>
                  <a:pt x="1778429" y="4594876"/>
                </a:lnTo>
                <a:lnTo>
                  <a:pt x="1806013" y="4567293"/>
                </a:lnTo>
                <a:lnTo>
                  <a:pt x="1833590" y="4540664"/>
                </a:lnTo>
                <a:lnTo>
                  <a:pt x="1835494" y="4527349"/>
                </a:lnTo>
                <a:lnTo>
                  <a:pt x="1839298" y="4514035"/>
                </a:lnTo>
                <a:lnTo>
                  <a:pt x="1844052" y="4501673"/>
                </a:lnTo>
                <a:lnTo>
                  <a:pt x="1850711" y="4488357"/>
                </a:lnTo>
                <a:lnTo>
                  <a:pt x="1857368" y="4475043"/>
                </a:lnTo>
                <a:lnTo>
                  <a:pt x="1864977" y="4460775"/>
                </a:lnTo>
                <a:lnTo>
                  <a:pt x="1883996" y="4433196"/>
                </a:lnTo>
                <a:lnTo>
                  <a:pt x="1883996" y="4402763"/>
                </a:lnTo>
                <a:lnTo>
                  <a:pt x="1883997" y="4386593"/>
                </a:lnTo>
                <a:lnTo>
                  <a:pt x="1884945" y="4370428"/>
                </a:lnTo>
                <a:lnTo>
                  <a:pt x="1887804" y="4355212"/>
                </a:lnTo>
                <a:lnTo>
                  <a:pt x="1890655" y="4339994"/>
                </a:lnTo>
                <a:lnTo>
                  <a:pt x="1896358" y="4325726"/>
                </a:lnTo>
                <a:lnTo>
                  <a:pt x="1903017" y="4310510"/>
                </a:lnTo>
                <a:lnTo>
                  <a:pt x="1917282" y="4290539"/>
                </a:lnTo>
                <a:lnTo>
                  <a:pt x="1930600" y="4271519"/>
                </a:lnTo>
                <a:lnTo>
                  <a:pt x="1944866" y="4252498"/>
                </a:lnTo>
                <a:lnTo>
                  <a:pt x="1961030" y="4234429"/>
                </a:lnTo>
                <a:lnTo>
                  <a:pt x="1992417" y="4198285"/>
                </a:lnTo>
                <a:lnTo>
                  <a:pt x="2026654" y="4163099"/>
                </a:lnTo>
                <a:lnTo>
                  <a:pt x="2060892" y="4127907"/>
                </a:lnTo>
                <a:lnTo>
                  <a:pt x="2093227" y="4092721"/>
                </a:lnTo>
                <a:lnTo>
                  <a:pt x="2123662" y="4056581"/>
                </a:lnTo>
                <a:lnTo>
                  <a:pt x="2138878" y="4038510"/>
                </a:lnTo>
                <a:lnTo>
                  <a:pt x="2153142" y="4020441"/>
                </a:lnTo>
                <a:lnTo>
                  <a:pt x="2167408" y="3996664"/>
                </a:lnTo>
                <a:lnTo>
                  <a:pt x="2179775" y="3971936"/>
                </a:lnTo>
                <a:lnTo>
                  <a:pt x="2193088" y="3946260"/>
                </a:lnTo>
                <a:lnTo>
                  <a:pt x="2203550" y="3919631"/>
                </a:lnTo>
                <a:lnTo>
                  <a:pt x="2214961" y="3894902"/>
                </a:lnTo>
                <a:lnTo>
                  <a:pt x="2226375" y="3869222"/>
                </a:lnTo>
                <a:lnTo>
                  <a:pt x="2238741" y="3845447"/>
                </a:lnTo>
                <a:lnTo>
                  <a:pt x="2253005" y="3822623"/>
                </a:lnTo>
                <a:lnTo>
                  <a:pt x="2260613" y="3811210"/>
                </a:lnTo>
                <a:lnTo>
                  <a:pt x="2269175" y="3802649"/>
                </a:lnTo>
                <a:lnTo>
                  <a:pt x="2277732" y="3793139"/>
                </a:lnTo>
                <a:lnTo>
                  <a:pt x="2286290" y="3785530"/>
                </a:lnTo>
                <a:lnTo>
                  <a:pt x="2305310" y="3769364"/>
                </a:lnTo>
                <a:lnTo>
                  <a:pt x="2325284" y="3756050"/>
                </a:lnTo>
                <a:lnTo>
                  <a:pt x="2345255" y="3742736"/>
                </a:lnTo>
                <a:lnTo>
                  <a:pt x="2364276" y="3727518"/>
                </a:lnTo>
                <a:lnTo>
                  <a:pt x="2373785" y="3719909"/>
                </a:lnTo>
                <a:lnTo>
                  <a:pt x="2382348" y="3712302"/>
                </a:lnTo>
                <a:lnTo>
                  <a:pt x="2391857" y="3701838"/>
                </a:lnTo>
                <a:lnTo>
                  <a:pt x="2399466" y="3693281"/>
                </a:lnTo>
                <a:lnTo>
                  <a:pt x="2404218" y="3685672"/>
                </a:lnTo>
                <a:lnTo>
                  <a:pt x="2407075" y="3679013"/>
                </a:lnTo>
                <a:lnTo>
                  <a:pt x="2412779" y="3663796"/>
                </a:lnTo>
                <a:lnTo>
                  <a:pt x="2417538" y="3647629"/>
                </a:lnTo>
                <a:lnTo>
                  <a:pt x="2420388" y="3629558"/>
                </a:lnTo>
                <a:lnTo>
                  <a:pt x="2425144" y="3593422"/>
                </a:lnTo>
                <a:lnTo>
                  <a:pt x="2427998" y="3576299"/>
                </a:lnTo>
                <a:lnTo>
                  <a:pt x="2429899" y="3559181"/>
                </a:lnTo>
                <a:lnTo>
                  <a:pt x="2412779" y="3571546"/>
                </a:lnTo>
                <a:lnTo>
                  <a:pt x="2394709" y="3582959"/>
                </a:lnTo>
                <a:lnTo>
                  <a:pt x="2376641" y="3593421"/>
                </a:lnTo>
                <a:lnTo>
                  <a:pt x="2358574" y="3600078"/>
                </a:lnTo>
                <a:lnTo>
                  <a:pt x="2350011" y="3602929"/>
                </a:lnTo>
                <a:lnTo>
                  <a:pt x="2340500" y="3603882"/>
                </a:lnTo>
                <a:lnTo>
                  <a:pt x="2331940" y="3604831"/>
                </a:lnTo>
                <a:lnTo>
                  <a:pt x="2322429" y="3604831"/>
                </a:lnTo>
                <a:lnTo>
                  <a:pt x="2314821" y="3603881"/>
                </a:lnTo>
                <a:lnTo>
                  <a:pt x="2307213" y="3601030"/>
                </a:lnTo>
                <a:lnTo>
                  <a:pt x="2298654" y="3599124"/>
                </a:lnTo>
                <a:lnTo>
                  <a:pt x="2291046" y="3595321"/>
                </a:lnTo>
                <a:lnTo>
                  <a:pt x="2287241" y="3612440"/>
                </a:lnTo>
                <a:lnTo>
                  <a:pt x="2284387" y="3628608"/>
                </a:lnTo>
                <a:lnTo>
                  <a:pt x="2279636" y="3643826"/>
                </a:lnTo>
                <a:lnTo>
                  <a:pt x="2273927" y="3659042"/>
                </a:lnTo>
                <a:lnTo>
                  <a:pt x="2268221" y="3672356"/>
                </a:lnTo>
                <a:lnTo>
                  <a:pt x="2261562" y="3684719"/>
                </a:lnTo>
                <a:lnTo>
                  <a:pt x="2253954" y="3697084"/>
                </a:lnTo>
                <a:lnTo>
                  <a:pt x="2245395" y="3709446"/>
                </a:lnTo>
                <a:lnTo>
                  <a:pt x="2236836" y="3720859"/>
                </a:lnTo>
                <a:lnTo>
                  <a:pt x="2226375" y="3731322"/>
                </a:lnTo>
                <a:lnTo>
                  <a:pt x="2215911" y="3741782"/>
                </a:lnTo>
                <a:lnTo>
                  <a:pt x="2203549" y="3751293"/>
                </a:lnTo>
                <a:lnTo>
                  <a:pt x="2191184" y="3760803"/>
                </a:lnTo>
                <a:lnTo>
                  <a:pt x="2177868" y="3768412"/>
                </a:lnTo>
                <a:lnTo>
                  <a:pt x="2164554" y="3777923"/>
                </a:lnTo>
                <a:lnTo>
                  <a:pt x="2148390" y="3785530"/>
                </a:lnTo>
                <a:lnTo>
                  <a:pt x="2142683" y="3774117"/>
                </a:lnTo>
                <a:lnTo>
                  <a:pt x="2138878" y="3761755"/>
                </a:lnTo>
                <a:lnTo>
                  <a:pt x="2136023" y="3750343"/>
                </a:lnTo>
                <a:lnTo>
                  <a:pt x="2135074" y="3738930"/>
                </a:lnTo>
                <a:lnTo>
                  <a:pt x="2134120" y="3727518"/>
                </a:lnTo>
                <a:lnTo>
                  <a:pt x="2134121" y="3717055"/>
                </a:lnTo>
                <a:lnTo>
                  <a:pt x="2135074" y="3693280"/>
                </a:lnTo>
                <a:lnTo>
                  <a:pt x="2135074" y="3681868"/>
                </a:lnTo>
                <a:lnTo>
                  <a:pt x="2135074" y="3669502"/>
                </a:lnTo>
                <a:lnTo>
                  <a:pt x="2133172" y="3658090"/>
                </a:lnTo>
                <a:lnTo>
                  <a:pt x="2130319" y="3646677"/>
                </a:lnTo>
                <a:lnTo>
                  <a:pt x="2125562" y="3634315"/>
                </a:lnTo>
                <a:lnTo>
                  <a:pt x="2120807" y="3622902"/>
                </a:lnTo>
                <a:lnTo>
                  <a:pt x="2111296" y="3611490"/>
                </a:lnTo>
                <a:lnTo>
                  <a:pt x="2100836" y="3600077"/>
                </a:lnTo>
                <a:lnTo>
                  <a:pt x="2104640" y="3597227"/>
                </a:lnTo>
                <a:lnTo>
                  <a:pt x="2107492" y="3593421"/>
                </a:lnTo>
                <a:lnTo>
                  <a:pt x="2112250" y="3591517"/>
                </a:lnTo>
                <a:lnTo>
                  <a:pt x="2117002" y="3589617"/>
                </a:lnTo>
                <a:lnTo>
                  <a:pt x="2124610" y="3588665"/>
                </a:lnTo>
                <a:lnTo>
                  <a:pt x="2134122" y="3589618"/>
                </a:lnTo>
                <a:lnTo>
                  <a:pt x="2143632" y="3592469"/>
                </a:lnTo>
                <a:lnTo>
                  <a:pt x="2154096" y="3597227"/>
                </a:lnTo>
                <a:lnTo>
                  <a:pt x="2175019" y="3605784"/>
                </a:lnTo>
                <a:lnTo>
                  <a:pt x="2184529" y="3609587"/>
                </a:lnTo>
                <a:lnTo>
                  <a:pt x="2194039" y="3613392"/>
                </a:lnTo>
                <a:lnTo>
                  <a:pt x="2203550" y="3616244"/>
                </a:lnTo>
                <a:lnTo>
                  <a:pt x="2213060" y="3617196"/>
                </a:lnTo>
                <a:lnTo>
                  <a:pt x="2221619" y="3616243"/>
                </a:lnTo>
                <a:lnTo>
                  <a:pt x="2225423" y="3615294"/>
                </a:lnTo>
                <a:lnTo>
                  <a:pt x="2230178" y="3612440"/>
                </a:lnTo>
                <a:lnTo>
                  <a:pt x="2233031" y="3609587"/>
                </a:lnTo>
                <a:lnTo>
                  <a:pt x="2236836" y="3605784"/>
                </a:lnTo>
                <a:lnTo>
                  <a:pt x="2239690" y="3601030"/>
                </a:lnTo>
                <a:lnTo>
                  <a:pt x="2243493" y="3597227"/>
                </a:lnTo>
                <a:lnTo>
                  <a:pt x="2245395" y="3588666"/>
                </a:lnTo>
                <a:lnTo>
                  <a:pt x="2245395" y="3582009"/>
                </a:lnTo>
                <a:lnTo>
                  <a:pt x="2243495" y="3574397"/>
                </a:lnTo>
                <a:lnTo>
                  <a:pt x="2239691" y="3567741"/>
                </a:lnTo>
                <a:lnTo>
                  <a:pt x="2234933" y="3559181"/>
                </a:lnTo>
                <a:lnTo>
                  <a:pt x="2227323" y="3552525"/>
                </a:lnTo>
                <a:lnTo>
                  <a:pt x="2214009" y="3538257"/>
                </a:lnTo>
                <a:lnTo>
                  <a:pt x="2200695" y="3524943"/>
                </a:lnTo>
                <a:lnTo>
                  <a:pt x="2194988" y="3516385"/>
                </a:lnTo>
                <a:lnTo>
                  <a:pt x="2190235" y="3509726"/>
                </a:lnTo>
                <a:lnTo>
                  <a:pt x="2188332" y="3503070"/>
                </a:lnTo>
                <a:lnTo>
                  <a:pt x="2187381" y="3495461"/>
                </a:lnTo>
                <a:lnTo>
                  <a:pt x="2189285" y="3488803"/>
                </a:lnTo>
                <a:lnTo>
                  <a:pt x="2194038" y="3480245"/>
                </a:lnTo>
                <a:lnTo>
                  <a:pt x="2184529" y="3477391"/>
                </a:lnTo>
                <a:lnTo>
                  <a:pt x="2176920" y="3475489"/>
                </a:lnTo>
                <a:lnTo>
                  <a:pt x="2169312" y="3475489"/>
                </a:lnTo>
                <a:lnTo>
                  <a:pt x="2161703" y="3477391"/>
                </a:lnTo>
                <a:lnTo>
                  <a:pt x="2155043" y="3480245"/>
                </a:lnTo>
                <a:lnTo>
                  <a:pt x="2148391" y="3484998"/>
                </a:lnTo>
                <a:lnTo>
                  <a:pt x="2141731" y="3489756"/>
                </a:lnTo>
                <a:lnTo>
                  <a:pt x="2136023" y="3496415"/>
                </a:lnTo>
                <a:lnTo>
                  <a:pt x="2123662" y="3509726"/>
                </a:lnTo>
                <a:lnTo>
                  <a:pt x="2112250" y="3524942"/>
                </a:lnTo>
                <a:lnTo>
                  <a:pt x="2100836" y="3540160"/>
                </a:lnTo>
                <a:lnTo>
                  <a:pt x="2089424" y="3553475"/>
                </a:lnTo>
                <a:lnTo>
                  <a:pt x="2079912" y="3541112"/>
                </a:lnTo>
                <a:lnTo>
                  <a:pt x="2071351" y="3529700"/>
                </a:lnTo>
                <a:lnTo>
                  <a:pt x="2063743" y="3519237"/>
                </a:lnTo>
                <a:lnTo>
                  <a:pt x="2057090" y="3507827"/>
                </a:lnTo>
                <a:lnTo>
                  <a:pt x="2051380" y="3495461"/>
                </a:lnTo>
                <a:lnTo>
                  <a:pt x="2046627" y="3484050"/>
                </a:lnTo>
                <a:lnTo>
                  <a:pt x="2042820" y="3472638"/>
                </a:lnTo>
                <a:lnTo>
                  <a:pt x="2039021" y="3461224"/>
                </a:lnTo>
                <a:lnTo>
                  <a:pt x="2037114" y="3449811"/>
                </a:lnTo>
                <a:lnTo>
                  <a:pt x="2035213" y="3438399"/>
                </a:lnTo>
                <a:lnTo>
                  <a:pt x="2033312" y="3417476"/>
                </a:lnTo>
                <a:lnTo>
                  <a:pt x="2035212" y="3395600"/>
                </a:lnTo>
                <a:lnTo>
                  <a:pt x="2039018" y="3374677"/>
                </a:lnTo>
                <a:lnTo>
                  <a:pt x="2044725" y="3353755"/>
                </a:lnTo>
                <a:lnTo>
                  <a:pt x="2051381" y="3333784"/>
                </a:lnTo>
                <a:lnTo>
                  <a:pt x="2060892" y="3312860"/>
                </a:lnTo>
                <a:lnTo>
                  <a:pt x="2070403" y="3293839"/>
                </a:lnTo>
                <a:lnTo>
                  <a:pt x="2080863" y="3275767"/>
                </a:lnTo>
                <a:lnTo>
                  <a:pt x="2092275" y="3257700"/>
                </a:lnTo>
                <a:lnTo>
                  <a:pt x="2117005" y="3224411"/>
                </a:lnTo>
                <a:lnTo>
                  <a:pt x="2122708" y="3215854"/>
                </a:lnTo>
                <a:lnTo>
                  <a:pt x="2129368" y="3209196"/>
                </a:lnTo>
                <a:lnTo>
                  <a:pt x="2145533" y="3195880"/>
                </a:lnTo>
                <a:lnTo>
                  <a:pt x="2161705" y="3183515"/>
                </a:lnTo>
                <a:lnTo>
                  <a:pt x="2179774" y="3172106"/>
                </a:lnTo>
                <a:lnTo>
                  <a:pt x="2200695" y="3161643"/>
                </a:lnTo>
                <a:lnTo>
                  <a:pt x="2220667" y="3152131"/>
                </a:lnTo>
                <a:lnTo>
                  <a:pt x="2265366" y="3132162"/>
                </a:lnTo>
                <a:lnTo>
                  <a:pt x="2310066" y="3113138"/>
                </a:lnTo>
                <a:lnTo>
                  <a:pt x="2331940" y="3102677"/>
                </a:lnTo>
                <a:lnTo>
                  <a:pt x="2351913" y="3093167"/>
                </a:lnTo>
                <a:lnTo>
                  <a:pt x="2371883" y="3080801"/>
                </a:lnTo>
                <a:lnTo>
                  <a:pt x="2389955" y="3068440"/>
                </a:lnTo>
                <a:lnTo>
                  <a:pt x="2407075" y="3054175"/>
                </a:lnTo>
                <a:lnTo>
                  <a:pt x="2422292" y="3039908"/>
                </a:lnTo>
                <a:lnTo>
                  <a:pt x="2439411" y="3019937"/>
                </a:lnTo>
                <a:lnTo>
                  <a:pt x="2452725" y="2999014"/>
                </a:lnTo>
                <a:lnTo>
                  <a:pt x="2462236" y="2979993"/>
                </a:lnTo>
                <a:lnTo>
                  <a:pt x="2471745" y="2961922"/>
                </a:lnTo>
                <a:lnTo>
                  <a:pt x="2478405" y="2943854"/>
                </a:lnTo>
                <a:lnTo>
                  <a:pt x="2484108" y="2925782"/>
                </a:lnTo>
                <a:lnTo>
                  <a:pt x="2487914" y="2907713"/>
                </a:lnTo>
                <a:lnTo>
                  <a:pt x="2490767" y="2888692"/>
                </a:lnTo>
                <a:lnTo>
                  <a:pt x="2495520" y="2851599"/>
                </a:lnTo>
                <a:lnTo>
                  <a:pt x="2501227" y="2810707"/>
                </a:lnTo>
                <a:lnTo>
                  <a:pt x="2504082" y="2787881"/>
                </a:lnTo>
                <a:lnTo>
                  <a:pt x="2508836" y="2765057"/>
                </a:lnTo>
                <a:lnTo>
                  <a:pt x="2515493" y="2740329"/>
                </a:lnTo>
                <a:lnTo>
                  <a:pt x="2524054" y="2714649"/>
                </a:lnTo>
                <a:lnTo>
                  <a:pt x="2542123" y="2710845"/>
                </a:lnTo>
                <a:lnTo>
                  <a:pt x="2561143" y="2707993"/>
                </a:lnTo>
                <a:lnTo>
                  <a:pt x="2580164" y="2705138"/>
                </a:lnTo>
                <a:lnTo>
                  <a:pt x="2599185" y="2704190"/>
                </a:lnTo>
                <a:lnTo>
                  <a:pt x="2639130" y="2703236"/>
                </a:lnTo>
                <a:lnTo>
                  <a:pt x="2677172" y="2703236"/>
                </a:lnTo>
                <a:lnTo>
                  <a:pt x="2717115" y="2706092"/>
                </a:lnTo>
                <a:lnTo>
                  <a:pt x="2756107" y="2709895"/>
                </a:lnTo>
                <a:lnTo>
                  <a:pt x="2834095" y="2720355"/>
                </a:lnTo>
                <a:lnTo>
                  <a:pt x="2842655" y="2746034"/>
                </a:lnTo>
                <a:lnTo>
                  <a:pt x="2846459" y="2770763"/>
                </a:lnTo>
                <a:lnTo>
                  <a:pt x="2850263" y="2795489"/>
                </a:lnTo>
                <a:lnTo>
                  <a:pt x="2850262" y="2820217"/>
                </a:lnTo>
                <a:lnTo>
                  <a:pt x="2849311" y="2845894"/>
                </a:lnTo>
                <a:lnTo>
                  <a:pt x="2845506" y="2869672"/>
                </a:lnTo>
                <a:lnTo>
                  <a:pt x="2840753" y="2894399"/>
                </a:lnTo>
                <a:lnTo>
                  <a:pt x="2834096" y="2918174"/>
                </a:lnTo>
                <a:lnTo>
                  <a:pt x="2827438" y="2941951"/>
                </a:lnTo>
                <a:lnTo>
                  <a:pt x="2819828" y="2966675"/>
                </a:lnTo>
                <a:lnTo>
                  <a:pt x="2801758" y="3014228"/>
                </a:lnTo>
                <a:lnTo>
                  <a:pt x="2783689" y="3060831"/>
                </a:lnTo>
                <a:lnTo>
                  <a:pt x="2765619" y="3108383"/>
                </a:lnTo>
                <a:lnTo>
                  <a:pt x="2757059" y="3077000"/>
                </a:lnTo>
                <a:lnTo>
                  <a:pt x="2750403" y="3044664"/>
                </a:lnTo>
                <a:lnTo>
                  <a:pt x="2748503" y="3028496"/>
                </a:lnTo>
                <a:lnTo>
                  <a:pt x="2747549" y="3011376"/>
                </a:lnTo>
                <a:lnTo>
                  <a:pt x="2746600" y="2996160"/>
                </a:lnTo>
                <a:lnTo>
                  <a:pt x="2746601" y="2979993"/>
                </a:lnTo>
                <a:lnTo>
                  <a:pt x="2747549" y="2963825"/>
                </a:lnTo>
                <a:lnTo>
                  <a:pt x="2750401" y="2948607"/>
                </a:lnTo>
                <a:lnTo>
                  <a:pt x="2754205" y="2932442"/>
                </a:lnTo>
                <a:lnTo>
                  <a:pt x="2759912" y="2916272"/>
                </a:lnTo>
                <a:lnTo>
                  <a:pt x="2767523" y="2901054"/>
                </a:lnTo>
                <a:lnTo>
                  <a:pt x="2777036" y="2885838"/>
                </a:lnTo>
                <a:lnTo>
                  <a:pt x="2786544" y="2870621"/>
                </a:lnTo>
                <a:lnTo>
                  <a:pt x="2800808" y="2855404"/>
                </a:lnTo>
                <a:lnTo>
                  <a:pt x="2789395" y="2843042"/>
                </a:lnTo>
                <a:lnTo>
                  <a:pt x="2777034" y="2831630"/>
                </a:lnTo>
                <a:lnTo>
                  <a:pt x="2765619" y="2823069"/>
                </a:lnTo>
                <a:lnTo>
                  <a:pt x="2754207" y="2816412"/>
                </a:lnTo>
                <a:lnTo>
                  <a:pt x="2743745" y="2811656"/>
                </a:lnTo>
                <a:lnTo>
                  <a:pt x="2732334" y="2807851"/>
                </a:lnTo>
                <a:lnTo>
                  <a:pt x="2722822" y="2806902"/>
                </a:lnTo>
                <a:lnTo>
                  <a:pt x="2712359" y="2807851"/>
                </a:lnTo>
                <a:lnTo>
                  <a:pt x="2701899" y="2809753"/>
                </a:lnTo>
                <a:lnTo>
                  <a:pt x="2692389" y="2813559"/>
                </a:lnTo>
                <a:lnTo>
                  <a:pt x="2682878" y="2818314"/>
                </a:lnTo>
                <a:lnTo>
                  <a:pt x="2672415" y="2824971"/>
                </a:lnTo>
                <a:lnTo>
                  <a:pt x="2663858" y="2833532"/>
                </a:lnTo>
                <a:lnTo>
                  <a:pt x="2654347" y="2843042"/>
                </a:lnTo>
                <a:lnTo>
                  <a:pt x="2645785" y="2853502"/>
                </a:lnTo>
                <a:lnTo>
                  <a:pt x="2636275" y="2864915"/>
                </a:lnTo>
                <a:lnTo>
                  <a:pt x="2646739" y="2879182"/>
                </a:lnTo>
                <a:lnTo>
                  <a:pt x="2657204" y="2895348"/>
                </a:lnTo>
                <a:lnTo>
                  <a:pt x="2664808" y="2912466"/>
                </a:lnTo>
                <a:lnTo>
                  <a:pt x="2672415" y="2930538"/>
                </a:lnTo>
                <a:lnTo>
                  <a:pt x="2678126" y="2949560"/>
                </a:lnTo>
                <a:lnTo>
                  <a:pt x="2682878" y="2968581"/>
                </a:lnTo>
                <a:lnTo>
                  <a:pt x="2687636" y="2988552"/>
                </a:lnTo>
                <a:lnTo>
                  <a:pt x="2689535" y="3009475"/>
                </a:lnTo>
                <a:lnTo>
                  <a:pt x="2692388" y="3030397"/>
                </a:lnTo>
                <a:lnTo>
                  <a:pt x="2693338" y="3051321"/>
                </a:lnTo>
                <a:lnTo>
                  <a:pt x="2692389" y="3072245"/>
                </a:lnTo>
                <a:lnTo>
                  <a:pt x="2690488" y="3093167"/>
                </a:lnTo>
                <a:lnTo>
                  <a:pt x="2688585" y="3113138"/>
                </a:lnTo>
                <a:lnTo>
                  <a:pt x="2683827" y="3134061"/>
                </a:lnTo>
                <a:lnTo>
                  <a:pt x="2680023" y="3153084"/>
                </a:lnTo>
                <a:lnTo>
                  <a:pt x="2674317" y="3172106"/>
                </a:lnTo>
                <a:lnTo>
                  <a:pt x="2666708" y="3189224"/>
                </a:lnTo>
                <a:lnTo>
                  <a:pt x="2659100" y="3206343"/>
                </a:lnTo>
                <a:lnTo>
                  <a:pt x="2650544" y="3221559"/>
                </a:lnTo>
                <a:lnTo>
                  <a:pt x="2640080" y="3234871"/>
                </a:lnTo>
                <a:lnTo>
                  <a:pt x="2628670" y="3249139"/>
                </a:lnTo>
                <a:lnTo>
                  <a:pt x="2616305" y="3260551"/>
                </a:lnTo>
                <a:lnTo>
                  <a:pt x="2602989" y="3269112"/>
                </a:lnTo>
                <a:lnTo>
                  <a:pt x="2587773" y="3276721"/>
                </a:lnTo>
                <a:lnTo>
                  <a:pt x="2572558" y="3281474"/>
                </a:lnTo>
                <a:lnTo>
                  <a:pt x="2556387" y="3285278"/>
                </a:lnTo>
                <a:lnTo>
                  <a:pt x="2538318" y="3286230"/>
                </a:lnTo>
                <a:lnTo>
                  <a:pt x="2519298" y="3285278"/>
                </a:lnTo>
                <a:lnTo>
                  <a:pt x="2500277" y="3280525"/>
                </a:lnTo>
                <a:lnTo>
                  <a:pt x="2479354" y="3273866"/>
                </a:lnTo>
                <a:lnTo>
                  <a:pt x="2457484" y="3263406"/>
                </a:lnTo>
                <a:lnTo>
                  <a:pt x="2434653" y="3251041"/>
                </a:lnTo>
                <a:lnTo>
                  <a:pt x="2443213" y="3242483"/>
                </a:lnTo>
                <a:lnTo>
                  <a:pt x="2453674" y="3233921"/>
                </a:lnTo>
                <a:lnTo>
                  <a:pt x="2464136" y="3227263"/>
                </a:lnTo>
                <a:lnTo>
                  <a:pt x="2472695" y="3222509"/>
                </a:lnTo>
                <a:lnTo>
                  <a:pt x="2491716" y="3214900"/>
                </a:lnTo>
                <a:lnTo>
                  <a:pt x="2507884" y="3207293"/>
                </a:lnTo>
                <a:lnTo>
                  <a:pt x="2514541" y="3203489"/>
                </a:lnTo>
                <a:lnTo>
                  <a:pt x="2521200" y="3197782"/>
                </a:lnTo>
                <a:lnTo>
                  <a:pt x="2526906" y="3192075"/>
                </a:lnTo>
                <a:lnTo>
                  <a:pt x="2530711" y="3185420"/>
                </a:lnTo>
                <a:lnTo>
                  <a:pt x="2533562" y="3176859"/>
                </a:lnTo>
                <a:lnTo>
                  <a:pt x="2534514" y="3166399"/>
                </a:lnTo>
                <a:lnTo>
                  <a:pt x="2534514" y="3154034"/>
                </a:lnTo>
                <a:lnTo>
                  <a:pt x="2533562" y="3138817"/>
                </a:lnTo>
                <a:lnTo>
                  <a:pt x="2513592" y="3137864"/>
                </a:lnTo>
                <a:lnTo>
                  <a:pt x="2495520" y="3138817"/>
                </a:lnTo>
                <a:lnTo>
                  <a:pt x="2479354" y="3141672"/>
                </a:lnTo>
                <a:lnTo>
                  <a:pt x="2464136" y="3146425"/>
                </a:lnTo>
                <a:lnTo>
                  <a:pt x="2448920" y="3153085"/>
                </a:lnTo>
                <a:lnTo>
                  <a:pt x="2435606" y="3160689"/>
                </a:lnTo>
                <a:lnTo>
                  <a:pt x="2423241" y="3170202"/>
                </a:lnTo>
                <a:lnTo>
                  <a:pt x="2411827" y="3179713"/>
                </a:lnTo>
                <a:lnTo>
                  <a:pt x="2401367" y="3191126"/>
                </a:lnTo>
                <a:lnTo>
                  <a:pt x="2391857" y="3203489"/>
                </a:lnTo>
                <a:lnTo>
                  <a:pt x="2382347" y="3215854"/>
                </a:lnTo>
                <a:lnTo>
                  <a:pt x="2373787" y="3229168"/>
                </a:lnTo>
                <a:lnTo>
                  <a:pt x="2357619" y="3258650"/>
                </a:lnTo>
                <a:lnTo>
                  <a:pt x="2343352" y="3288134"/>
                </a:lnTo>
                <a:lnTo>
                  <a:pt x="2328138" y="3317614"/>
                </a:lnTo>
                <a:lnTo>
                  <a:pt x="2313871" y="3347098"/>
                </a:lnTo>
                <a:lnTo>
                  <a:pt x="2298654" y="3372776"/>
                </a:lnTo>
                <a:lnTo>
                  <a:pt x="2290092" y="3385140"/>
                </a:lnTo>
                <a:lnTo>
                  <a:pt x="2281535" y="3395600"/>
                </a:lnTo>
                <a:lnTo>
                  <a:pt x="2272025" y="3406063"/>
                </a:lnTo>
                <a:lnTo>
                  <a:pt x="2261562" y="3414622"/>
                </a:lnTo>
                <a:lnTo>
                  <a:pt x="2251102" y="3423182"/>
                </a:lnTo>
                <a:lnTo>
                  <a:pt x="2239691" y="3428888"/>
                </a:lnTo>
                <a:lnTo>
                  <a:pt x="2227325" y="3432692"/>
                </a:lnTo>
                <a:lnTo>
                  <a:pt x="2214010" y="3435545"/>
                </a:lnTo>
                <a:lnTo>
                  <a:pt x="2199744" y="3436497"/>
                </a:lnTo>
                <a:lnTo>
                  <a:pt x="2183576" y="3434595"/>
                </a:lnTo>
                <a:lnTo>
                  <a:pt x="2299606" y="3526844"/>
                </a:lnTo>
                <a:lnTo>
                  <a:pt x="2315773" y="3514484"/>
                </a:lnTo>
                <a:lnTo>
                  <a:pt x="2329089" y="3502118"/>
                </a:lnTo>
                <a:lnTo>
                  <a:pt x="2340500" y="3488803"/>
                </a:lnTo>
                <a:lnTo>
                  <a:pt x="2350011" y="3475489"/>
                </a:lnTo>
                <a:lnTo>
                  <a:pt x="2356667" y="3463126"/>
                </a:lnTo>
                <a:lnTo>
                  <a:pt x="2362372" y="3449811"/>
                </a:lnTo>
                <a:lnTo>
                  <a:pt x="2368082" y="3437446"/>
                </a:lnTo>
                <a:lnTo>
                  <a:pt x="2370936" y="3424132"/>
                </a:lnTo>
                <a:lnTo>
                  <a:pt x="2379494" y="3398454"/>
                </a:lnTo>
                <a:lnTo>
                  <a:pt x="2383295" y="3385140"/>
                </a:lnTo>
                <a:lnTo>
                  <a:pt x="2389005" y="3371826"/>
                </a:lnTo>
                <a:lnTo>
                  <a:pt x="2394709" y="3359460"/>
                </a:lnTo>
                <a:lnTo>
                  <a:pt x="2402317" y="3346146"/>
                </a:lnTo>
                <a:lnTo>
                  <a:pt x="2411827" y="3333783"/>
                </a:lnTo>
                <a:lnTo>
                  <a:pt x="2424193" y="3321419"/>
                </a:lnTo>
                <a:lnTo>
                  <a:pt x="2437508" y="3328076"/>
                </a:lnTo>
                <a:lnTo>
                  <a:pt x="2449871" y="3334733"/>
                </a:lnTo>
                <a:lnTo>
                  <a:pt x="2460333" y="3342342"/>
                </a:lnTo>
                <a:lnTo>
                  <a:pt x="2470793" y="3350903"/>
                </a:lnTo>
                <a:lnTo>
                  <a:pt x="2478404" y="3359460"/>
                </a:lnTo>
                <a:lnTo>
                  <a:pt x="2485059" y="3368970"/>
                </a:lnTo>
                <a:lnTo>
                  <a:pt x="2490766" y="3377531"/>
                </a:lnTo>
                <a:lnTo>
                  <a:pt x="2495521" y="3387042"/>
                </a:lnTo>
                <a:lnTo>
                  <a:pt x="2498374" y="3396553"/>
                </a:lnTo>
                <a:lnTo>
                  <a:pt x="2501227" y="3406063"/>
                </a:lnTo>
                <a:lnTo>
                  <a:pt x="2503129" y="3416524"/>
                </a:lnTo>
                <a:lnTo>
                  <a:pt x="2503129" y="3426034"/>
                </a:lnTo>
                <a:lnTo>
                  <a:pt x="2502179" y="3436497"/>
                </a:lnTo>
                <a:lnTo>
                  <a:pt x="2501226" y="3446957"/>
                </a:lnTo>
                <a:lnTo>
                  <a:pt x="2498375" y="3456468"/>
                </a:lnTo>
                <a:lnTo>
                  <a:pt x="2496472" y="3466930"/>
                </a:lnTo>
                <a:lnTo>
                  <a:pt x="2522151" y="3446957"/>
                </a:lnTo>
                <a:lnTo>
                  <a:pt x="2549731" y="3426987"/>
                </a:lnTo>
                <a:lnTo>
                  <a:pt x="2574460" y="3407965"/>
                </a:lnTo>
                <a:lnTo>
                  <a:pt x="2596331" y="3389894"/>
                </a:lnTo>
                <a:lnTo>
                  <a:pt x="2614403" y="3374677"/>
                </a:lnTo>
                <a:lnTo>
                  <a:pt x="2633424" y="3359460"/>
                </a:lnTo>
                <a:lnTo>
                  <a:pt x="2653394" y="3345196"/>
                </a:lnTo>
                <a:lnTo>
                  <a:pt x="2675270" y="3330929"/>
                </a:lnTo>
                <a:lnTo>
                  <a:pt x="2719019" y="3305252"/>
                </a:lnTo>
                <a:lnTo>
                  <a:pt x="2765618" y="3279573"/>
                </a:lnTo>
                <a:lnTo>
                  <a:pt x="2811270" y="3254845"/>
                </a:lnTo>
                <a:lnTo>
                  <a:pt x="2855969" y="3228216"/>
                </a:lnTo>
                <a:lnTo>
                  <a:pt x="2876892" y="3214900"/>
                </a:lnTo>
                <a:lnTo>
                  <a:pt x="2898765" y="3200633"/>
                </a:lnTo>
                <a:lnTo>
                  <a:pt x="2917790" y="3185420"/>
                </a:lnTo>
                <a:lnTo>
                  <a:pt x="2935856" y="3168301"/>
                </a:lnTo>
                <a:lnTo>
                  <a:pt x="2952023" y="3154034"/>
                </a:lnTo>
                <a:lnTo>
                  <a:pt x="2966290" y="3137864"/>
                </a:lnTo>
                <a:lnTo>
                  <a:pt x="2979606" y="3120748"/>
                </a:lnTo>
                <a:lnTo>
                  <a:pt x="2993870" y="3102678"/>
                </a:lnTo>
                <a:lnTo>
                  <a:pt x="3018598" y="3066537"/>
                </a:lnTo>
                <a:lnTo>
                  <a:pt x="3043326" y="3028496"/>
                </a:lnTo>
                <a:lnTo>
                  <a:pt x="3068055" y="2990453"/>
                </a:lnTo>
                <a:lnTo>
                  <a:pt x="3095633" y="2950509"/>
                </a:lnTo>
                <a:lnTo>
                  <a:pt x="3108948" y="2931488"/>
                </a:lnTo>
                <a:lnTo>
                  <a:pt x="3123213" y="2913420"/>
                </a:lnTo>
                <a:lnTo>
                  <a:pt x="3139382" y="2895349"/>
                </a:lnTo>
                <a:lnTo>
                  <a:pt x="3156501" y="2877280"/>
                </a:lnTo>
                <a:lnTo>
                  <a:pt x="3188837" y="2843042"/>
                </a:lnTo>
                <a:lnTo>
                  <a:pt x="3222122" y="2810707"/>
                </a:lnTo>
                <a:lnTo>
                  <a:pt x="3289648" y="2745082"/>
                </a:lnTo>
                <a:lnTo>
                  <a:pt x="3360974" y="2680411"/>
                </a:lnTo>
                <a:lnTo>
                  <a:pt x="3432305" y="2614791"/>
                </a:lnTo>
                <a:lnTo>
                  <a:pt x="3505536" y="2547264"/>
                </a:lnTo>
                <a:lnTo>
                  <a:pt x="3579715" y="2476886"/>
                </a:lnTo>
                <a:lnTo>
                  <a:pt x="3616809" y="2439797"/>
                </a:lnTo>
                <a:lnTo>
                  <a:pt x="3654851" y="2402704"/>
                </a:lnTo>
                <a:lnTo>
                  <a:pt x="3691939" y="2362761"/>
                </a:lnTo>
                <a:lnTo>
                  <a:pt x="3729032" y="2322817"/>
                </a:lnTo>
                <a:lnTo>
                  <a:pt x="3765171" y="2282873"/>
                </a:lnTo>
                <a:lnTo>
                  <a:pt x="3802262" y="2245783"/>
                </a:lnTo>
                <a:lnTo>
                  <a:pt x="3878346" y="2170649"/>
                </a:lnTo>
                <a:lnTo>
                  <a:pt x="3914488" y="2134509"/>
                </a:lnTo>
                <a:lnTo>
                  <a:pt x="3950626" y="2100273"/>
                </a:lnTo>
                <a:lnTo>
                  <a:pt x="3983914" y="2063182"/>
                </a:lnTo>
                <a:lnTo>
                  <a:pt x="4015299" y="2028945"/>
                </a:lnTo>
                <a:lnTo>
                  <a:pt x="4028611" y="2010873"/>
                </a:lnTo>
                <a:lnTo>
                  <a:pt x="4040978" y="1992804"/>
                </a:lnTo>
                <a:lnTo>
                  <a:pt x="4064754" y="1954763"/>
                </a:lnTo>
                <a:lnTo>
                  <a:pt x="4035271" y="1977588"/>
                </a:lnTo>
                <a:lnTo>
                  <a:pt x="4019100" y="1988047"/>
                </a:lnTo>
                <a:lnTo>
                  <a:pt x="4003888" y="1998511"/>
                </a:lnTo>
                <a:lnTo>
                  <a:pt x="3999130" y="1990902"/>
                </a:lnTo>
                <a:lnTo>
                  <a:pt x="3995326" y="1984243"/>
                </a:lnTo>
                <a:lnTo>
                  <a:pt x="3992471" y="1977588"/>
                </a:lnTo>
                <a:lnTo>
                  <a:pt x="3991523" y="1970929"/>
                </a:lnTo>
                <a:lnTo>
                  <a:pt x="3988666" y="1958567"/>
                </a:lnTo>
                <a:lnTo>
                  <a:pt x="3989620" y="1947154"/>
                </a:lnTo>
                <a:lnTo>
                  <a:pt x="3993425" y="1935742"/>
                </a:lnTo>
                <a:lnTo>
                  <a:pt x="3998177" y="1926231"/>
                </a:lnTo>
                <a:lnTo>
                  <a:pt x="4001982" y="1914819"/>
                </a:lnTo>
                <a:lnTo>
                  <a:pt x="4009589" y="1905308"/>
                </a:lnTo>
                <a:lnTo>
                  <a:pt x="4020054" y="1884385"/>
                </a:lnTo>
                <a:lnTo>
                  <a:pt x="4024811" y="1873922"/>
                </a:lnTo>
                <a:lnTo>
                  <a:pt x="4028610" y="1862508"/>
                </a:lnTo>
                <a:lnTo>
                  <a:pt x="4029564" y="1851096"/>
                </a:lnTo>
                <a:lnTo>
                  <a:pt x="4027661" y="1838735"/>
                </a:lnTo>
                <a:lnTo>
                  <a:pt x="4025759" y="1832075"/>
                </a:lnTo>
                <a:lnTo>
                  <a:pt x="4022905" y="1825419"/>
                </a:lnTo>
                <a:lnTo>
                  <a:pt x="4019101" y="1818760"/>
                </a:lnTo>
                <a:lnTo>
                  <a:pt x="4016249" y="1810202"/>
                </a:lnTo>
                <a:lnTo>
                  <a:pt x="4007688" y="1815909"/>
                </a:lnTo>
                <a:lnTo>
                  <a:pt x="4001032" y="1821616"/>
                </a:lnTo>
                <a:lnTo>
                  <a:pt x="3987719" y="1835880"/>
                </a:lnTo>
                <a:lnTo>
                  <a:pt x="3975356" y="1851096"/>
                </a:lnTo>
                <a:lnTo>
                  <a:pt x="3963942" y="1868215"/>
                </a:lnTo>
                <a:lnTo>
                  <a:pt x="3941114" y="1905308"/>
                </a:lnTo>
                <a:lnTo>
                  <a:pt x="3919242" y="1942397"/>
                </a:lnTo>
                <a:lnTo>
                  <a:pt x="3906880" y="1959516"/>
                </a:lnTo>
                <a:lnTo>
                  <a:pt x="3893561" y="1975685"/>
                </a:lnTo>
                <a:lnTo>
                  <a:pt x="3880247" y="1989001"/>
                </a:lnTo>
                <a:lnTo>
                  <a:pt x="3873592" y="1994706"/>
                </a:lnTo>
                <a:lnTo>
                  <a:pt x="3866933" y="2000413"/>
                </a:lnTo>
                <a:lnTo>
                  <a:pt x="3859324" y="2005166"/>
                </a:lnTo>
                <a:lnTo>
                  <a:pt x="3850768" y="2008020"/>
                </a:lnTo>
                <a:lnTo>
                  <a:pt x="3842205" y="2010873"/>
                </a:lnTo>
                <a:lnTo>
                  <a:pt x="3833648" y="2012775"/>
                </a:lnTo>
                <a:lnTo>
                  <a:pt x="3825089" y="2013727"/>
                </a:lnTo>
                <a:lnTo>
                  <a:pt x="3814627" y="2012775"/>
                </a:lnTo>
                <a:lnTo>
                  <a:pt x="3805117" y="2011826"/>
                </a:lnTo>
                <a:lnTo>
                  <a:pt x="3794657" y="2008020"/>
                </a:lnTo>
                <a:lnTo>
                  <a:pt x="3785147" y="1996608"/>
                </a:lnTo>
                <a:lnTo>
                  <a:pt x="3779437" y="1987099"/>
                </a:lnTo>
                <a:lnTo>
                  <a:pt x="3775635" y="1976636"/>
                </a:lnTo>
                <a:lnTo>
                  <a:pt x="3771829" y="1969027"/>
                </a:lnTo>
                <a:lnTo>
                  <a:pt x="3769925" y="1960469"/>
                </a:lnTo>
                <a:lnTo>
                  <a:pt x="3769925" y="1954763"/>
                </a:lnTo>
                <a:lnTo>
                  <a:pt x="3770878" y="1950006"/>
                </a:lnTo>
                <a:lnTo>
                  <a:pt x="3771828" y="1944300"/>
                </a:lnTo>
                <a:lnTo>
                  <a:pt x="3775635" y="1940495"/>
                </a:lnTo>
                <a:lnTo>
                  <a:pt x="3778489" y="1935742"/>
                </a:lnTo>
                <a:lnTo>
                  <a:pt x="3783241" y="1933839"/>
                </a:lnTo>
                <a:lnTo>
                  <a:pt x="3787998" y="1930035"/>
                </a:lnTo>
                <a:lnTo>
                  <a:pt x="3799410" y="1926231"/>
                </a:lnTo>
                <a:lnTo>
                  <a:pt x="3811771" y="1922426"/>
                </a:lnTo>
                <a:lnTo>
                  <a:pt x="3825091" y="1917670"/>
                </a:lnTo>
                <a:lnTo>
                  <a:pt x="3837452" y="1912917"/>
                </a:lnTo>
                <a:lnTo>
                  <a:pt x="3848865" y="1908160"/>
                </a:lnTo>
                <a:lnTo>
                  <a:pt x="3853617" y="1903405"/>
                </a:lnTo>
                <a:lnTo>
                  <a:pt x="3856472" y="1898649"/>
                </a:lnTo>
                <a:lnTo>
                  <a:pt x="3860277" y="1893896"/>
                </a:lnTo>
                <a:lnTo>
                  <a:pt x="3862179" y="1888189"/>
                </a:lnTo>
                <a:lnTo>
                  <a:pt x="3863128" y="1881530"/>
                </a:lnTo>
                <a:lnTo>
                  <a:pt x="3863128" y="1873922"/>
                </a:lnTo>
                <a:lnTo>
                  <a:pt x="3862181" y="1864411"/>
                </a:lnTo>
                <a:lnTo>
                  <a:pt x="3860276" y="1855853"/>
                </a:lnTo>
                <a:lnTo>
                  <a:pt x="3855523" y="1844441"/>
                </a:lnTo>
                <a:lnTo>
                  <a:pt x="3849814" y="1832075"/>
                </a:lnTo>
                <a:lnTo>
                  <a:pt x="3862180" y="1821616"/>
                </a:lnTo>
                <a:lnTo>
                  <a:pt x="3874545" y="1813055"/>
                </a:lnTo>
                <a:lnTo>
                  <a:pt x="3886906" y="1806398"/>
                </a:lnTo>
                <a:lnTo>
                  <a:pt x="3898321" y="1802595"/>
                </a:lnTo>
                <a:lnTo>
                  <a:pt x="3910681" y="1798790"/>
                </a:lnTo>
                <a:lnTo>
                  <a:pt x="3923048" y="1796888"/>
                </a:lnTo>
                <a:lnTo>
                  <a:pt x="3945872" y="1794986"/>
                </a:lnTo>
                <a:lnTo>
                  <a:pt x="3958235" y="1794034"/>
                </a:lnTo>
                <a:lnTo>
                  <a:pt x="3969646" y="1792132"/>
                </a:lnTo>
                <a:lnTo>
                  <a:pt x="3982011" y="1789281"/>
                </a:lnTo>
                <a:lnTo>
                  <a:pt x="3994376" y="1785475"/>
                </a:lnTo>
                <a:lnTo>
                  <a:pt x="4005785" y="1778816"/>
                </a:lnTo>
                <a:lnTo>
                  <a:pt x="4018152" y="1771209"/>
                </a:lnTo>
                <a:lnTo>
                  <a:pt x="4030513" y="1760748"/>
                </a:lnTo>
                <a:lnTo>
                  <a:pt x="4042878" y="1747434"/>
                </a:lnTo>
                <a:lnTo>
                  <a:pt x="4048584" y="1739825"/>
                </a:lnTo>
                <a:lnTo>
                  <a:pt x="4051437" y="1731265"/>
                </a:lnTo>
                <a:lnTo>
                  <a:pt x="4054293" y="1714145"/>
                </a:lnTo>
                <a:lnTo>
                  <a:pt x="4056193" y="1705587"/>
                </a:lnTo>
                <a:lnTo>
                  <a:pt x="4059998" y="1697979"/>
                </a:lnTo>
                <a:lnTo>
                  <a:pt x="4064754" y="1689418"/>
                </a:lnTo>
                <a:lnTo>
                  <a:pt x="4067605" y="1686567"/>
                </a:lnTo>
                <a:lnTo>
                  <a:pt x="4072360" y="1682762"/>
                </a:lnTo>
                <a:lnTo>
                  <a:pt x="4056193" y="1657083"/>
                </a:lnTo>
                <a:lnTo>
                  <a:pt x="4041928" y="1634258"/>
                </a:lnTo>
                <a:lnTo>
                  <a:pt x="4034320" y="1623798"/>
                </a:lnTo>
                <a:lnTo>
                  <a:pt x="4025759" y="1615237"/>
                </a:lnTo>
                <a:lnTo>
                  <a:pt x="4017198" y="1607628"/>
                </a:lnTo>
                <a:lnTo>
                  <a:pt x="4009589" y="1601922"/>
                </a:lnTo>
                <a:lnTo>
                  <a:pt x="4001033" y="1596215"/>
                </a:lnTo>
                <a:lnTo>
                  <a:pt x="3992472" y="1591461"/>
                </a:lnTo>
                <a:lnTo>
                  <a:pt x="3983913" y="1587657"/>
                </a:lnTo>
                <a:lnTo>
                  <a:pt x="3975355" y="1586705"/>
                </a:lnTo>
                <a:lnTo>
                  <a:pt x="3965842" y="1585755"/>
                </a:lnTo>
                <a:lnTo>
                  <a:pt x="3958234" y="1586705"/>
                </a:lnTo>
                <a:lnTo>
                  <a:pt x="3947773" y="1589559"/>
                </a:lnTo>
                <a:lnTo>
                  <a:pt x="3939213" y="1592410"/>
                </a:lnTo>
                <a:lnTo>
                  <a:pt x="3944921" y="1583853"/>
                </a:lnTo>
                <a:lnTo>
                  <a:pt x="3947774" y="1574343"/>
                </a:lnTo>
                <a:lnTo>
                  <a:pt x="3951580" y="1565782"/>
                </a:lnTo>
                <a:lnTo>
                  <a:pt x="3955383" y="1556271"/>
                </a:lnTo>
                <a:lnTo>
                  <a:pt x="3958235" y="1537250"/>
                </a:lnTo>
                <a:lnTo>
                  <a:pt x="3959186" y="1517279"/>
                </a:lnTo>
                <a:lnTo>
                  <a:pt x="3959187" y="1496356"/>
                </a:lnTo>
                <a:lnTo>
                  <a:pt x="3957285" y="1475435"/>
                </a:lnTo>
                <a:lnTo>
                  <a:pt x="3952528" y="1454510"/>
                </a:lnTo>
                <a:lnTo>
                  <a:pt x="3947773" y="1434536"/>
                </a:lnTo>
                <a:lnTo>
                  <a:pt x="3943016" y="1413613"/>
                </a:lnTo>
                <a:lnTo>
                  <a:pt x="3935413" y="1394592"/>
                </a:lnTo>
                <a:lnTo>
                  <a:pt x="3922095" y="1359405"/>
                </a:lnTo>
                <a:lnTo>
                  <a:pt x="3908779" y="1328972"/>
                </a:lnTo>
                <a:lnTo>
                  <a:pt x="3897366" y="1307096"/>
                </a:lnTo>
                <a:lnTo>
                  <a:pt x="3886907" y="1298538"/>
                </a:lnTo>
                <a:lnTo>
                  <a:pt x="3875494" y="1292832"/>
                </a:lnTo>
                <a:lnTo>
                  <a:pt x="3865983" y="1289027"/>
                </a:lnTo>
                <a:lnTo>
                  <a:pt x="3856473" y="1285224"/>
                </a:lnTo>
                <a:lnTo>
                  <a:pt x="3847913" y="1283322"/>
                </a:lnTo>
                <a:lnTo>
                  <a:pt x="3838402" y="1281420"/>
                </a:lnTo>
                <a:lnTo>
                  <a:pt x="3829846" y="1283322"/>
                </a:lnTo>
                <a:lnTo>
                  <a:pt x="3821281" y="1284271"/>
                </a:lnTo>
                <a:lnTo>
                  <a:pt x="3813674" y="1286173"/>
                </a:lnTo>
                <a:lnTo>
                  <a:pt x="3806070" y="1289977"/>
                </a:lnTo>
                <a:lnTo>
                  <a:pt x="3799411" y="1293782"/>
                </a:lnTo>
                <a:lnTo>
                  <a:pt x="3790848" y="1298538"/>
                </a:lnTo>
                <a:lnTo>
                  <a:pt x="3777534" y="1308998"/>
                </a:lnTo>
                <a:lnTo>
                  <a:pt x="3765171" y="1321364"/>
                </a:lnTo>
                <a:lnTo>
                  <a:pt x="3739494" y="1347993"/>
                </a:lnTo>
                <a:lnTo>
                  <a:pt x="3725230" y="1361307"/>
                </a:lnTo>
                <a:lnTo>
                  <a:pt x="3711916" y="1370818"/>
                </a:lnTo>
                <a:lnTo>
                  <a:pt x="3705256" y="1375572"/>
                </a:lnTo>
                <a:lnTo>
                  <a:pt x="3697646" y="1380328"/>
                </a:lnTo>
                <a:lnTo>
                  <a:pt x="3690991" y="1383180"/>
                </a:lnTo>
                <a:lnTo>
                  <a:pt x="3682431" y="1386035"/>
                </a:lnTo>
                <a:lnTo>
                  <a:pt x="3674824" y="1386985"/>
                </a:lnTo>
                <a:lnTo>
                  <a:pt x="3665314" y="1386985"/>
                </a:lnTo>
                <a:lnTo>
                  <a:pt x="3656753" y="1386985"/>
                </a:lnTo>
                <a:lnTo>
                  <a:pt x="3647242" y="1385083"/>
                </a:lnTo>
                <a:lnTo>
                  <a:pt x="3634881" y="1369866"/>
                </a:lnTo>
                <a:lnTo>
                  <a:pt x="3631072" y="1362258"/>
                </a:lnTo>
                <a:lnTo>
                  <a:pt x="3627270" y="1356551"/>
                </a:lnTo>
                <a:lnTo>
                  <a:pt x="3625370" y="1350844"/>
                </a:lnTo>
                <a:lnTo>
                  <a:pt x="3624417" y="1345139"/>
                </a:lnTo>
                <a:lnTo>
                  <a:pt x="3624417" y="1339432"/>
                </a:lnTo>
                <a:lnTo>
                  <a:pt x="3624417" y="1334679"/>
                </a:lnTo>
                <a:lnTo>
                  <a:pt x="3626319" y="1329921"/>
                </a:lnTo>
                <a:lnTo>
                  <a:pt x="3628220" y="1327070"/>
                </a:lnTo>
                <a:lnTo>
                  <a:pt x="3631073" y="1322312"/>
                </a:lnTo>
                <a:lnTo>
                  <a:pt x="3633929" y="1319461"/>
                </a:lnTo>
                <a:lnTo>
                  <a:pt x="3643438" y="1313755"/>
                </a:lnTo>
                <a:lnTo>
                  <a:pt x="3652949" y="1308998"/>
                </a:lnTo>
                <a:lnTo>
                  <a:pt x="3664362" y="1304245"/>
                </a:lnTo>
                <a:lnTo>
                  <a:pt x="3675775" y="1301391"/>
                </a:lnTo>
                <a:lnTo>
                  <a:pt x="3699548" y="1293782"/>
                </a:lnTo>
                <a:lnTo>
                  <a:pt x="3720471" y="1289977"/>
                </a:lnTo>
                <a:lnTo>
                  <a:pt x="3727131" y="1286173"/>
                </a:lnTo>
                <a:lnTo>
                  <a:pt x="3730935" y="1283322"/>
                </a:lnTo>
                <a:lnTo>
                  <a:pt x="3735690" y="1278564"/>
                </a:lnTo>
                <a:lnTo>
                  <a:pt x="3736642" y="1273811"/>
                </a:lnTo>
                <a:lnTo>
                  <a:pt x="3738545" y="1268104"/>
                </a:lnTo>
                <a:lnTo>
                  <a:pt x="3738544" y="1262399"/>
                </a:lnTo>
                <a:lnTo>
                  <a:pt x="3736641" y="1256692"/>
                </a:lnTo>
                <a:lnTo>
                  <a:pt x="3734738" y="1250034"/>
                </a:lnTo>
                <a:lnTo>
                  <a:pt x="3729033" y="1238622"/>
                </a:lnTo>
                <a:lnTo>
                  <a:pt x="3717620" y="1217697"/>
                </a:lnTo>
                <a:lnTo>
                  <a:pt x="3715718" y="1209140"/>
                </a:lnTo>
                <a:lnTo>
                  <a:pt x="3715718" y="1206285"/>
                </a:lnTo>
                <a:lnTo>
                  <a:pt x="3716666" y="1203433"/>
                </a:lnTo>
                <a:lnTo>
                  <a:pt x="3729032" y="1190119"/>
                </a:lnTo>
                <a:lnTo>
                  <a:pt x="3742348" y="1176804"/>
                </a:lnTo>
                <a:lnTo>
                  <a:pt x="3756612" y="1164438"/>
                </a:lnTo>
                <a:lnTo>
                  <a:pt x="3770879" y="1151124"/>
                </a:lnTo>
                <a:lnTo>
                  <a:pt x="3803214" y="1127350"/>
                </a:lnTo>
                <a:lnTo>
                  <a:pt x="3838401" y="1102623"/>
                </a:lnTo>
                <a:lnTo>
                  <a:pt x="3875495" y="1075993"/>
                </a:lnTo>
                <a:lnTo>
                  <a:pt x="3914489" y="1049363"/>
                </a:lnTo>
                <a:lnTo>
                  <a:pt x="3952527" y="1018929"/>
                </a:lnTo>
                <a:lnTo>
                  <a:pt x="3973453" y="1002761"/>
                </a:lnTo>
                <a:lnTo>
                  <a:pt x="3992472" y="985641"/>
                </a:lnTo>
                <a:lnTo>
                  <a:pt x="4000080" y="989445"/>
                </a:lnTo>
                <a:lnTo>
                  <a:pt x="4007687" y="993250"/>
                </a:lnTo>
                <a:lnTo>
                  <a:pt x="4023857" y="1003713"/>
                </a:lnTo>
                <a:lnTo>
                  <a:pt x="4040024" y="1017027"/>
                </a:lnTo>
                <a:lnTo>
                  <a:pt x="4054293" y="1033195"/>
                </a:lnTo>
                <a:lnTo>
                  <a:pt x="4070458" y="1050312"/>
                </a:lnTo>
                <a:lnTo>
                  <a:pt x="4083775" y="1069334"/>
                </a:lnTo>
                <a:lnTo>
                  <a:pt x="4097089" y="1089307"/>
                </a:lnTo>
                <a:lnTo>
                  <a:pt x="4108499" y="1110230"/>
                </a:lnTo>
                <a:lnTo>
                  <a:pt x="4118962" y="1131153"/>
                </a:lnTo>
                <a:lnTo>
                  <a:pt x="4126570" y="1153026"/>
                </a:lnTo>
                <a:lnTo>
                  <a:pt x="4132276" y="1172999"/>
                </a:lnTo>
                <a:lnTo>
                  <a:pt x="4137031" y="1193922"/>
                </a:lnTo>
                <a:lnTo>
                  <a:pt x="4137032" y="1202481"/>
                </a:lnTo>
                <a:lnTo>
                  <a:pt x="4137984" y="1211992"/>
                </a:lnTo>
                <a:lnTo>
                  <a:pt x="4137031" y="1220552"/>
                </a:lnTo>
                <a:lnTo>
                  <a:pt x="4136082" y="1229110"/>
                </a:lnTo>
                <a:lnTo>
                  <a:pt x="4133231" y="1236718"/>
                </a:lnTo>
                <a:lnTo>
                  <a:pt x="4130375" y="1243378"/>
                </a:lnTo>
                <a:lnTo>
                  <a:pt x="4126571" y="1250034"/>
                </a:lnTo>
                <a:lnTo>
                  <a:pt x="4121816" y="1255739"/>
                </a:lnTo>
                <a:lnTo>
                  <a:pt x="4124671" y="1263348"/>
                </a:lnTo>
                <a:lnTo>
                  <a:pt x="4127521" y="1270957"/>
                </a:lnTo>
                <a:lnTo>
                  <a:pt x="4132276" y="1275713"/>
                </a:lnTo>
                <a:lnTo>
                  <a:pt x="4137032" y="1283322"/>
                </a:lnTo>
                <a:lnTo>
                  <a:pt x="4141787" y="1287125"/>
                </a:lnTo>
                <a:lnTo>
                  <a:pt x="4147496" y="1291880"/>
                </a:lnTo>
                <a:lnTo>
                  <a:pt x="4159856" y="1301391"/>
                </a:lnTo>
                <a:lnTo>
                  <a:pt x="4173173" y="1307096"/>
                </a:lnTo>
                <a:lnTo>
                  <a:pt x="4186485" y="1310900"/>
                </a:lnTo>
                <a:lnTo>
                  <a:pt x="4201702" y="1313756"/>
                </a:lnTo>
                <a:lnTo>
                  <a:pt x="4215019" y="1314705"/>
                </a:lnTo>
                <a:lnTo>
                  <a:pt x="4228332" y="1313755"/>
                </a:lnTo>
                <a:lnTo>
                  <a:pt x="4240698" y="1309952"/>
                </a:lnTo>
                <a:lnTo>
                  <a:pt x="4252110" y="1305194"/>
                </a:lnTo>
                <a:lnTo>
                  <a:pt x="4256862" y="1302343"/>
                </a:lnTo>
                <a:lnTo>
                  <a:pt x="4259720" y="1298538"/>
                </a:lnTo>
                <a:lnTo>
                  <a:pt x="4263521" y="1295684"/>
                </a:lnTo>
                <a:lnTo>
                  <a:pt x="4266373" y="1290930"/>
                </a:lnTo>
                <a:lnTo>
                  <a:pt x="4269230" y="1286173"/>
                </a:lnTo>
                <a:lnTo>
                  <a:pt x="4270178" y="1280467"/>
                </a:lnTo>
                <a:lnTo>
                  <a:pt x="4270179" y="1274761"/>
                </a:lnTo>
                <a:lnTo>
                  <a:pt x="4270178" y="1269054"/>
                </a:lnTo>
                <a:lnTo>
                  <a:pt x="4268276" y="1263348"/>
                </a:lnTo>
                <a:lnTo>
                  <a:pt x="4265424" y="1256692"/>
                </a:lnTo>
                <a:lnTo>
                  <a:pt x="4275884" y="1256692"/>
                </a:lnTo>
                <a:lnTo>
                  <a:pt x="4284446" y="1259543"/>
                </a:lnTo>
                <a:lnTo>
                  <a:pt x="4292053" y="1261446"/>
                </a:lnTo>
                <a:lnTo>
                  <a:pt x="4298711" y="1263348"/>
                </a:lnTo>
                <a:lnTo>
                  <a:pt x="4304420" y="1267152"/>
                </a:lnTo>
                <a:lnTo>
                  <a:pt x="4308219" y="1270957"/>
                </a:lnTo>
                <a:lnTo>
                  <a:pt x="4312027" y="1274761"/>
                </a:lnTo>
                <a:lnTo>
                  <a:pt x="4315828" y="1279518"/>
                </a:lnTo>
                <a:lnTo>
                  <a:pt x="4316780" y="1285224"/>
                </a:lnTo>
                <a:lnTo>
                  <a:pt x="4318682" y="1290931"/>
                </a:lnTo>
                <a:lnTo>
                  <a:pt x="4319634" y="1303293"/>
                </a:lnTo>
                <a:lnTo>
                  <a:pt x="4318684" y="1316607"/>
                </a:lnTo>
                <a:lnTo>
                  <a:pt x="4316780" y="1331824"/>
                </a:lnTo>
                <a:lnTo>
                  <a:pt x="4310121" y="1363209"/>
                </a:lnTo>
                <a:lnTo>
                  <a:pt x="4306317" y="1377474"/>
                </a:lnTo>
                <a:lnTo>
                  <a:pt x="4302513" y="1393642"/>
                </a:lnTo>
                <a:lnTo>
                  <a:pt x="4301565" y="1407908"/>
                </a:lnTo>
                <a:lnTo>
                  <a:pt x="4302514" y="1423125"/>
                </a:lnTo>
                <a:lnTo>
                  <a:pt x="4302514" y="1428831"/>
                </a:lnTo>
                <a:lnTo>
                  <a:pt x="4305370" y="1435489"/>
                </a:lnTo>
                <a:lnTo>
                  <a:pt x="4307270" y="1441196"/>
                </a:lnTo>
                <a:lnTo>
                  <a:pt x="4311074" y="1446902"/>
                </a:lnTo>
                <a:lnTo>
                  <a:pt x="4320584" y="1441196"/>
                </a:lnTo>
                <a:lnTo>
                  <a:pt x="4330095" y="1435489"/>
                </a:lnTo>
                <a:lnTo>
                  <a:pt x="4337704" y="1429783"/>
                </a:lnTo>
                <a:lnTo>
                  <a:pt x="4344364" y="1423125"/>
                </a:lnTo>
                <a:lnTo>
                  <a:pt x="4350065" y="1415515"/>
                </a:lnTo>
                <a:lnTo>
                  <a:pt x="4354824" y="1407908"/>
                </a:lnTo>
                <a:lnTo>
                  <a:pt x="4358627" y="1399350"/>
                </a:lnTo>
                <a:lnTo>
                  <a:pt x="4360528" y="1391741"/>
                </a:lnTo>
                <a:lnTo>
                  <a:pt x="4360529" y="1382230"/>
                </a:lnTo>
                <a:lnTo>
                  <a:pt x="4360528" y="1371767"/>
                </a:lnTo>
                <a:lnTo>
                  <a:pt x="4358627" y="1362258"/>
                </a:lnTo>
                <a:lnTo>
                  <a:pt x="4354823" y="1351798"/>
                </a:lnTo>
                <a:lnTo>
                  <a:pt x="4350066" y="1340385"/>
                </a:lnTo>
                <a:lnTo>
                  <a:pt x="4344364" y="1328972"/>
                </a:lnTo>
                <a:lnTo>
                  <a:pt x="4337703" y="1317559"/>
                </a:lnTo>
                <a:lnTo>
                  <a:pt x="4330094" y="1305194"/>
                </a:lnTo>
                <a:lnTo>
                  <a:pt x="4336751" y="1299487"/>
                </a:lnTo>
                <a:lnTo>
                  <a:pt x="4343411" y="1295684"/>
                </a:lnTo>
                <a:lnTo>
                  <a:pt x="4350067" y="1291880"/>
                </a:lnTo>
                <a:lnTo>
                  <a:pt x="4355773" y="1289977"/>
                </a:lnTo>
                <a:lnTo>
                  <a:pt x="4362433" y="1287125"/>
                </a:lnTo>
                <a:lnTo>
                  <a:pt x="4368138" y="1286173"/>
                </a:lnTo>
                <a:lnTo>
                  <a:pt x="4380499" y="1286173"/>
                </a:lnTo>
                <a:lnTo>
                  <a:pt x="4391912" y="1289027"/>
                </a:lnTo>
                <a:lnTo>
                  <a:pt x="4403329" y="1291880"/>
                </a:lnTo>
                <a:lnTo>
                  <a:pt x="4425201" y="1302343"/>
                </a:lnTo>
                <a:lnTo>
                  <a:pt x="4436615" y="1307096"/>
                </a:lnTo>
                <a:lnTo>
                  <a:pt x="4447073" y="1309952"/>
                </a:lnTo>
                <a:lnTo>
                  <a:pt x="4458486" y="1311853"/>
                </a:lnTo>
                <a:lnTo>
                  <a:pt x="4470852" y="1310900"/>
                </a:lnTo>
                <a:lnTo>
                  <a:pt x="4476557" y="1310900"/>
                </a:lnTo>
                <a:lnTo>
                  <a:pt x="4483215" y="1308998"/>
                </a:lnTo>
                <a:lnTo>
                  <a:pt x="4488920" y="1307096"/>
                </a:lnTo>
                <a:lnTo>
                  <a:pt x="4496528" y="1302343"/>
                </a:lnTo>
                <a:lnTo>
                  <a:pt x="4503187" y="1297586"/>
                </a:lnTo>
                <a:lnTo>
                  <a:pt x="4509843" y="1292832"/>
                </a:lnTo>
                <a:lnTo>
                  <a:pt x="4516500" y="1286173"/>
                </a:lnTo>
                <a:lnTo>
                  <a:pt x="4523160" y="1278564"/>
                </a:lnTo>
                <a:lnTo>
                  <a:pt x="4525061" y="1291880"/>
                </a:lnTo>
                <a:lnTo>
                  <a:pt x="4526960" y="1304245"/>
                </a:lnTo>
                <a:lnTo>
                  <a:pt x="4525058" y="1315657"/>
                </a:lnTo>
                <a:lnTo>
                  <a:pt x="4524110" y="1326117"/>
                </a:lnTo>
                <a:lnTo>
                  <a:pt x="4521255" y="1334678"/>
                </a:lnTo>
                <a:lnTo>
                  <a:pt x="4517452" y="1341333"/>
                </a:lnTo>
                <a:lnTo>
                  <a:pt x="4512697" y="1349895"/>
                </a:lnTo>
                <a:lnTo>
                  <a:pt x="4506989" y="1355601"/>
                </a:lnTo>
                <a:lnTo>
                  <a:pt x="4500332" y="1361307"/>
                </a:lnTo>
                <a:lnTo>
                  <a:pt x="4493677" y="1365112"/>
                </a:lnTo>
                <a:lnTo>
                  <a:pt x="4479408" y="1373671"/>
                </a:lnTo>
                <a:lnTo>
                  <a:pt x="4462293" y="1380328"/>
                </a:lnTo>
                <a:lnTo>
                  <a:pt x="4445172" y="1386035"/>
                </a:lnTo>
                <a:lnTo>
                  <a:pt x="4428054" y="1391741"/>
                </a:lnTo>
                <a:lnTo>
                  <a:pt x="4412840" y="1398397"/>
                </a:lnTo>
                <a:lnTo>
                  <a:pt x="4404279" y="1403153"/>
                </a:lnTo>
                <a:lnTo>
                  <a:pt x="4397619" y="1406006"/>
                </a:lnTo>
                <a:lnTo>
                  <a:pt x="4390964" y="1411711"/>
                </a:lnTo>
                <a:lnTo>
                  <a:pt x="4385257" y="1417419"/>
                </a:lnTo>
                <a:lnTo>
                  <a:pt x="4379549" y="1423125"/>
                </a:lnTo>
                <a:lnTo>
                  <a:pt x="4376695" y="1429783"/>
                </a:lnTo>
                <a:lnTo>
                  <a:pt x="4372894" y="1437392"/>
                </a:lnTo>
                <a:lnTo>
                  <a:pt x="4370989" y="1446902"/>
                </a:lnTo>
                <a:lnTo>
                  <a:pt x="4370038" y="1457361"/>
                </a:lnTo>
                <a:lnTo>
                  <a:pt x="4370039" y="1467826"/>
                </a:lnTo>
                <a:lnTo>
                  <a:pt x="4371940" y="1482089"/>
                </a:lnTo>
                <a:lnTo>
                  <a:pt x="4374794" y="1495404"/>
                </a:lnTo>
                <a:lnTo>
                  <a:pt x="4366235" y="1500161"/>
                </a:lnTo>
                <a:lnTo>
                  <a:pt x="4356725" y="1503965"/>
                </a:lnTo>
                <a:lnTo>
                  <a:pt x="4348165" y="1507770"/>
                </a:lnTo>
                <a:lnTo>
                  <a:pt x="4337705" y="1509672"/>
                </a:lnTo>
                <a:lnTo>
                  <a:pt x="4317730" y="1514425"/>
                </a:lnTo>
                <a:lnTo>
                  <a:pt x="4294909" y="1517279"/>
                </a:lnTo>
                <a:lnTo>
                  <a:pt x="4247352" y="1520131"/>
                </a:lnTo>
                <a:lnTo>
                  <a:pt x="4223577" y="1521084"/>
                </a:lnTo>
                <a:lnTo>
                  <a:pt x="4199801" y="1523936"/>
                </a:lnTo>
                <a:lnTo>
                  <a:pt x="4177929" y="1526790"/>
                </a:lnTo>
                <a:lnTo>
                  <a:pt x="4156052" y="1532497"/>
                </a:lnTo>
                <a:lnTo>
                  <a:pt x="4145593" y="1536300"/>
                </a:lnTo>
                <a:lnTo>
                  <a:pt x="4136082" y="1540106"/>
                </a:lnTo>
                <a:lnTo>
                  <a:pt x="4126572" y="1545811"/>
                </a:lnTo>
                <a:lnTo>
                  <a:pt x="4118011" y="1551518"/>
                </a:lnTo>
                <a:lnTo>
                  <a:pt x="4109452" y="1558173"/>
                </a:lnTo>
                <a:lnTo>
                  <a:pt x="4102792" y="1565782"/>
                </a:lnTo>
                <a:lnTo>
                  <a:pt x="4096139" y="1574343"/>
                </a:lnTo>
                <a:lnTo>
                  <a:pt x="4090430" y="1584803"/>
                </a:lnTo>
                <a:lnTo>
                  <a:pt x="4085674" y="1594314"/>
                </a:lnTo>
                <a:lnTo>
                  <a:pt x="4081869" y="1607628"/>
                </a:lnTo>
                <a:lnTo>
                  <a:pt x="4078067" y="1620943"/>
                </a:lnTo>
                <a:lnTo>
                  <a:pt x="4077117" y="1635210"/>
                </a:lnTo>
                <a:lnTo>
                  <a:pt x="4081869" y="1647572"/>
                </a:lnTo>
                <a:lnTo>
                  <a:pt x="4087577" y="1658035"/>
                </a:lnTo>
                <a:lnTo>
                  <a:pt x="4093286" y="1665644"/>
                </a:lnTo>
                <a:lnTo>
                  <a:pt x="4098039" y="1672299"/>
                </a:lnTo>
                <a:lnTo>
                  <a:pt x="4103746" y="1677056"/>
                </a:lnTo>
                <a:lnTo>
                  <a:pt x="4111354" y="1680860"/>
                </a:lnTo>
                <a:lnTo>
                  <a:pt x="4118010" y="1681810"/>
                </a:lnTo>
                <a:lnTo>
                  <a:pt x="4125620" y="1682763"/>
                </a:lnTo>
                <a:lnTo>
                  <a:pt x="4132276" y="1682761"/>
                </a:lnTo>
                <a:lnTo>
                  <a:pt x="4138934" y="1681810"/>
                </a:lnTo>
                <a:lnTo>
                  <a:pt x="4147494" y="1679908"/>
                </a:lnTo>
                <a:lnTo>
                  <a:pt x="4155104" y="1676105"/>
                </a:lnTo>
                <a:lnTo>
                  <a:pt x="4169367" y="1668495"/>
                </a:lnTo>
                <a:lnTo>
                  <a:pt x="4184587" y="1658985"/>
                </a:lnTo>
                <a:lnTo>
                  <a:pt x="4212165" y="1640917"/>
                </a:lnTo>
                <a:lnTo>
                  <a:pt x="4223578" y="1634258"/>
                </a:lnTo>
                <a:lnTo>
                  <a:pt x="4234989" y="1630453"/>
                </a:lnTo>
                <a:lnTo>
                  <a:pt x="4239745" y="1629503"/>
                </a:lnTo>
                <a:lnTo>
                  <a:pt x="4244502" y="1629503"/>
                </a:lnTo>
                <a:lnTo>
                  <a:pt x="4248305" y="1632356"/>
                </a:lnTo>
                <a:lnTo>
                  <a:pt x="4251159" y="1634258"/>
                </a:lnTo>
                <a:lnTo>
                  <a:pt x="4254011" y="1639014"/>
                </a:lnTo>
                <a:lnTo>
                  <a:pt x="4256863" y="1645670"/>
                </a:lnTo>
                <a:lnTo>
                  <a:pt x="4257815" y="1652328"/>
                </a:lnTo>
                <a:lnTo>
                  <a:pt x="4258765" y="1662790"/>
                </a:lnTo>
                <a:lnTo>
                  <a:pt x="4272080" y="1652328"/>
                </a:lnTo>
                <a:lnTo>
                  <a:pt x="4287296" y="1643767"/>
                </a:lnTo>
                <a:lnTo>
                  <a:pt x="4298711" y="1628551"/>
                </a:lnTo>
                <a:lnTo>
                  <a:pt x="4310121" y="1616189"/>
                </a:lnTo>
                <a:lnTo>
                  <a:pt x="4322488" y="1604777"/>
                </a:lnTo>
                <a:lnTo>
                  <a:pt x="4334852" y="1594313"/>
                </a:lnTo>
                <a:lnTo>
                  <a:pt x="4359576" y="1576245"/>
                </a:lnTo>
                <a:lnTo>
                  <a:pt x="4384307" y="1560076"/>
                </a:lnTo>
                <a:lnTo>
                  <a:pt x="4395716" y="1550564"/>
                </a:lnTo>
                <a:lnTo>
                  <a:pt x="4406179" y="1540105"/>
                </a:lnTo>
                <a:lnTo>
                  <a:pt x="4415690" y="1530595"/>
                </a:lnTo>
                <a:lnTo>
                  <a:pt x="4425201" y="1518229"/>
                </a:lnTo>
                <a:lnTo>
                  <a:pt x="4433763" y="1503965"/>
                </a:lnTo>
                <a:lnTo>
                  <a:pt x="4440418" y="1488749"/>
                </a:lnTo>
                <a:lnTo>
                  <a:pt x="4446125" y="1470677"/>
                </a:lnTo>
                <a:lnTo>
                  <a:pt x="4450877" y="1449754"/>
                </a:lnTo>
                <a:lnTo>
                  <a:pt x="4472753" y="1443098"/>
                </a:lnTo>
                <a:lnTo>
                  <a:pt x="4493677" y="1436440"/>
                </a:lnTo>
                <a:lnTo>
                  <a:pt x="4515548" y="1430733"/>
                </a:lnTo>
                <a:lnTo>
                  <a:pt x="4525058" y="1429783"/>
                </a:lnTo>
                <a:lnTo>
                  <a:pt x="4535521" y="1428831"/>
                </a:lnTo>
                <a:lnTo>
                  <a:pt x="4545982" y="1429783"/>
                </a:lnTo>
                <a:lnTo>
                  <a:pt x="4556445" y="1431685"/>
                </a:lnTo>
                <a:lnTo>
                  <a:pt x="4565003" y="1435489"/>
                </a:lnTo>
                <a:lnTo>
                  <a:pt x="4574514" y="1441196"/>
                </a:lnTo>
                <a:lnTo>
                  <a:pt x="4583075" y="1448805"/>
                </a:lnTo>
                <a:lnTo>
                  <a:pt x="4592585" y="1459265"/>
                </a:lnTo>
                <a:lnTo>
                  <a:pt x="4601144" y="1471629"/>
                </a:lnTo>
                <a:lnTo>
                  <a:pt x="4608751" y="1487795"/>
                </a:lnTo>
                <a:lnTo>
                  <a:pt x="4617312" y="1466873"/>
                </a:lnTo>
                <a:lnTo>
                  <a:pt x="4626823" y="1447852"/>
                </a:lnTo>
                <a:lnTo>
                  <a:pt x="4641086" y="1429783"/>
                </a:lnTo>
                <a:lnTo>
                  <a:pt x="4655355" y="1412664"/>
                </a:lnTo>
                <a:lnTo>
                  <a:pt x="4672474" y="1397448"/>
                </a:lnTo>
                <a:lnTo>
                  <a:pt x="4690542" y="1382230"/>
                </a:lnTo>
                <a:lnTo>
                  <a:pt x="4710515" y="1367964"/>
                </a:lnTo>
                <a:lnTo>
                  <a:pt x="4732390" y="1353700"/>
                </a:lnTo>
                <a:lnTo>
                  <a:pt x="4756164" y="1341334"/>
                </a:lnTo>
                <a:lnTo>
                  <a:pt x="4779941" y="1328972"/>
                </a:lnTo>
                <a:lnTo>
                  <a:pt x="4804668" y="1317559"/>
                </a:lnTo>
                <a:lnTo>
                  <a:pt x="4831300" y="1308049"/>
                </a:lnTo>
                <a:lnTo>
                  <a:pt x="4858878" y="1297585"/>
                </a:lnTo>
                <a:lnTo>
                  <a:pt x="4885508" y="1287125"/>
                </a:lnTo>
                <a:lnTo>
                  <a:pt x="4943521" y="1269054"/>
                </a:lnTo>
                <a:lnTo>
                  <a:pt x="5029115" y="1200579"/>
                </a:lnTo>
                <a:lnTo>
                  <a:pt x="5117564" y="1133056"/>
                </a:lnTo>
                <a:lnTo>
                  <a:pt x="5161313" y="1098818"/>
                </a:lnTo>
                <a:lnTo>
                  <a:pt x="5207913" y="1064581"/>
                </a:lnTo>
                <a:lnTo>
                  <a:pt x="5254516" y="1033195"/>
                </a:lnTo>
                <a:lnTo>
                  <a:pt x="5301118" y="1001811"/>
                </a:lnTo>
                <a:lnTo>
                  <a:pt x="5405731" y="936187"/>
                </a:lnTo>
                <a:lnTo>
                  <a:pt x="5510346" y="871515"/>
                </a:lnTo>
                <a:lnTo>
                  <a:pt x="5531269" y="852495"/>
                </a:lnTo>
                <a:lnTo>
                  <a:pt x="5552195" y="835376"/>
                </a:lnTo>
                <a:lnTo>
                  <a:pt x="5563605" y="826818"/>
                </a:lnTo>
                <a:lnTo>
                  <a:pt x="5576919" y="818257"/>
                </a:lnTo>
                <a:lnTo>
                  <a:pt x="5591187" y="811602"/>
                </a:lnTo>
                <a:lnTo>
                  <a:pt x="5604501" y="804943"/>
                </a:lnTo>
                <a:lnTo>
                  <a:pt x="5605450" y="808746"/>
                </a:lnTo>
                <a:lnTo>
                  <a:pt x="5606403" y="812550"/>
                </a:lnTo>
                <a:lnTo>
                  <a:pt x="5697704" y="757389"/>
                </a:lnTo>
                <a:lnTo>
                  <a:pt x="5690095" y="754538"/>
                </a:lnTo>
                <a:lnTo>
                  <a:pt x="5682488" y="748831"/>
                </a:lnTo>
                <a:lnTo>
                  <a:pt x="5673926" y="742174"/>
                </a:lnTo>
                <a:lnTo>
                  <a:pt x="5667271" y="733615"/>
                </a:lnTo>
                <a:lnTo>
                  <a:pt x="5660611" y="725054"/>
                </a:lnTo>
                <a:lnTo>
                  <a:pt x="5653956" y="714594"/>
                </a:lnTo>
                <a:lnTo>
                  <a:pt x="5640642" y="692719"/>
                </a:lnTo>
                <a:lnTo>
                  <a:pt x="5615914" y="648971"/>
                </a:lnTo>
                <a:lnTo>
                  <a:pt x="5603550" y="629000"/>
                </a:lnTo>
                <a:lnTo>
                  <a:pt x="5596893" y="619489"/>
                </a:lnTo>
                <a:lnTo>
                  <a:pt x="5588332" y="611880"/>
                </a:lnTo>
                <a:lnTo>
                  <a:pt x="5607353" y="602370"/>
                </a:lnTo>
                <a:lnTo>
                  <a:pt x="5625427" y="596664"/>
                </a:lnTo>
                <a:lnTo>
                  <a:pt x="5641592" y="593810"/>
                </a:lnTo>
                <a:lnTo>
                  <a:pt x="5654905" y="593810"/>
                </a:lnTo>
                <a:lnTo>
                  <a:pt x="5669174" y="596664"/>
                </a:lnTo>
                <a:lnTo>
                  <a:pt x="5679635" y="601417"/>
                </a:lnTo>
                <a:lnTo>
                  <a:pt x="5690096" y="608077"/>
                </a:lnTo>
                <a:lnTo>
                  <a:pt x="5699606" y="617587"/>
                </a:lnTo>
                <a:lnTo>
                  <a:pt x="5707218" y="629000"/>
                </a:lnTo>
                <a:lnTo>
                  <a:pt x="5713870" y="640412"/>
                </a:lnTo>
                <a:lnTo>
                  <a:pt x="5719578" y="653728"/>
                </a:lnTo>
                <a:lnTo>
                  <a:pt x="5724335" y="667992"/>
                </a:lnTo>
                <a:lnTo>
                  <a:pt x="5728137" y="684160"/>
                </a:lnTo>
                <a:lnTo>
                  <a:pt x="5731942" y="700327"/>
                </a:lnTo>
                <a:lnTo>
                  <a:pt x="5737650" y="732663"/>
                </a:lnTo>
                <a:lnTo>
                  <a:pt x="5793759" y="698425"/>
                </a:lnTo>
                <a:lnTo>
                  <a:pt x="5802319" y="694620"/>
                </a:lnTo>
                <a:lnTo>
                  <a:pt x="5810877" y="690817"/>
                </a:lnTo>
                <a:lnTo>
                  <a:pt x="5820386" y="687965"/>
                </a:lnTo>
                <a:lnTo>
                  <a:pt x="5829902" y="685110"/>
                </a:lnTo>
                <a:lnTo>
                  <a:pt x="5851774" y="682258"/>
                </a:lnTo>
                <a:lnTo>
                  <a:pt x="5873646" y="679404"/>
                </a:lnTo>
                <a:lnTo>
                  <a:pt x="5894569" y="678455"/>
                </a:lnTo>
                <a:lnTo>
                  <a:pt x="5914543" y="674650"/>
                </a:lnTo>
                <a:lnTo>
                  <a:pt x="5935467" y="670846"/>
                </a:lnTo>
                <a:lnTo>
                  <a:pt x="5944024" y="667992"/>
                </a:lnTo>
                <a:lnTo>
                  <a:pt x="5952585" y="665140"/>
                </a:lnTo>
                <a:lnTo>
                  <a:pt x="5945926" y="658480"/>
                </a:lnTo>
                <a:lnTo>
                  <a:pt x="5938318" y="652774"/>
                </a:lnTo>
                <a:lnTo>
                  <a:pt x="5931662" y="648021"/>
                </a:lnTo>
                <a:lnTo>
                  <a:pt x="5924052" y="643264"/>
                </a:lnTo>
                <a:lnTo>
                  <a:pt x="5917395" y="640412"/>
                </a:lnTo>
                <a:lnTo>
                  <a:pt x="5909786" y="636608"/>
                </a:lnTo>
                <a:lnTo>
                  <a:pt x="5893620" y="632803"/>
                </a:lnTo>
                <a:lnTo>
                  <a:pt x="5876501" y="631851"/>
                </a:lnTo>
                <a:lnTo>
                  <a:pt x="5858430" y="631851"/>
                </a:lnTo>
                <a:lnTo>
                  <a:pt x="5840361" y="635656"/>
                </a:lnTo>
                <a:lnTo>
                  <a:pt x="5822293" y="640412"/>
                </a:lnTo>
                <a:lnTo>
                  <a:pt x="5826094" y="631851"/>
                </a:lnTo>
                <a:lnTo>
                  <a:pt x="5828948" y="625196"/>
                </a:lnTo>
                <a:lnTo>
                  <a:pt x="5837506" y="611880"/>
                </a:lnTo>
                <a:lnTo>
                  <a:pt x="5847969" y="599516"/>
                </a:lnTo>
                <a:lnTo>
                  <a:pt x="5860330" y="588103"/>
                </a:lnTo>
                <a:lnTo>
                  <a:pt x="5873645" y="577643"/>
                </a:lnTo>
                <a:lnTo>
                  <a:pt x="5887916" y="569082"/>
                </a:lnTo>
                <a:lnTo>
                  <a:pt x="5917395" y="550061"/>
                </a:lnTo>
                <a:lnTo>
                  <a:pt x="5946879" y="531993"/>
                </a:lnTo>
                <a:lnTo>
                  <a:pt x="5960194" y="521530"/>
                </a:lnTo>
                <a:lnTo>
                  <a:pt x="5972555" y="511070"/>
                </a:lnTo>
                <a:lnTo>
                  <a:pt x="5983969" y="498704"/>
                </a:lnTo>
                <a:lnTo>
                  <a:pt x="5992532" y="486342"/>
                </a:lnTo>
                <a:lnTo>
                  <a:pt x="5996332" y="479683"/>
                </a:lnTo>
                <a:lnTo>
                  <a:pt x="6000141" y="473028"/>
                </a:lnTo>
                <a:lnTo>
                  <a:pt x="6002989" y="464467"/>
                </a:lnTo>
                <a:lnTo>
                  <a:pt x="6005843" y="456858"/>
                </a:lnTo>
                <a:lnTo>
                  <a:pt x="6018205" y="454007"/>
                </a:lnTo>
                <a:lnTo>
                  <a:pt x="6030571" y="451152"/>
                </a:lnTo>
                <a:lnTo>
                  <a:pt x="6042934" y="450203"/>
                </a:lnTo>
                <a:lnTo>
                  <a:pt x="6054350" y="449249"/>
                </a:lnTo>
                <a:lnTo>
                  <a:pt x="6066711" y="449249"/>
                </a:lnTo>
                <a:lnTo>
                  <a:pt x="6078123" y="450203"/>
                </a:lnTo>
                <a:lnTo>
                  <a:pt x="6099046" y="452105"/>
                </a:lnTo>
                <a:lnTo>
                  <a:pt x="6120920" y="457811"/>
                </a:lnTo>
                <a:lnTo>
                  <a:pt x="6141843" y="463517"/>
                </a:lnTo>
                <a:lnTo>
                  <a:pt x="6182737" y="479683"/>
                </a:lnTo>
                <a:lnTo>
                  <a:pt x="6194150" y="473977"/>
                </a:lnTo>
                <a:lnTo>
                  <a:pt x="6205563" y="468270"/>
                </a:lnTo>
                <a:lnTo>
                  <a:pt x="6216977" y="464467"/>
                </a:lnTo>
                <a:lnTo>
                  <a:pt x="6228390" y="461615"/>
                </a:lnTo>
                <a:lnTo>
                  <a:pt x="6233144" y="460663"/>
                </a:lnTo>
                <a:lnTo>
                  <a:pt x="6237900" y="457811"/>
                </a:lnTo>
                <a:lnTo>
                  <a:pt x="6248361" y="451152"/>
                </a:lnTo>
                <a:lnTo>
                  <a:pt x="6256920" y="442594"/>
                </a:lnTo>
                <a:lnTo>
                  <a:pt x="6267381" y="432131"/>
                </a:lnTo>
                <a:lnTo>
                  <a:pt x="6277847" y="418815"/>
                </a:lnTo>
                <a:lnTo>
                  <a:pt x="6289257" y="403599"/>
                </a:lnTo>
                <a:lnTo>
                  <a:pt x="6311129" y="372216"/>
                </a:lnTo>
                <a:lnTo>
                  <a:pt x="6337759" y="337978"/>
                </a:lnTo>
                <a:lnTo>
                  <a:pt x="6351074" y="321809"/>
                </a:lnTo>
                <a:lnTo>
                  <a:pt x="6365341" y="305643"/>
                </a:lnTo>
                <a:lnTo>
                  <a:pt x="6381508" y="291375"/>
                </a:lnTo>
                <a:lnTo>
                  <a:pt x="6398626" y="278061"/>
                </a:lnTo>
                <a:lnTo>
                  <a:pt x="6416697" y="267601"/>
                </a:lnTo>
                <a:lnTo>
                  <a:pt x="6425255" y="261895"/>
                </a:lnTo>
                <a:lnTo>
                  <a:pt x="6435719" y="258090"/>
                </a:lnTo>
                <a:lnTo>
                  <a:pt x="6454738" y="250483"/>
                </a:lnTo>
                <a:lnTo>
                  <a:pt x="6475661" y="244776"/>
                </a:lnTo>
                <a:lnTo>
                  <a:pt x="6494685" y="239069"/>
                </a:lnTo>
                <a:lnTo>
                  <a:pt x="6514653" y="233363"/>
                </a:lnTo>
                <a:lnTo>
                  <a:pt x="6535576" y="229559"/>
                </a:lnTo>
                <a:lnTo>
                  <a:pt x="6555550" y="226704"/>
                </a:lnTo>
                <a:lnTo>
                  <a:pt x="6596443" y="220998"/>
                </a:lnTo>
                <a:lnTo>
                  <a:pt x="6608808" y="208636"/>
                </a:lnTo>
                <a:lnTo>
                  <a:pt x="6622127" y="198172"/>
                </a:lnTo>
                <a:lnTo>
                  <a:pt x="6635438" y="190565"/>
                </a:lnTo>
                <a:lnTo>
                  <a:pt x="6649703" y="183908"/>
                </a:lnTo>
                <a:lnTo>
                  <a:pt x="6663018" y="179151"/>
                </a:lnTo>
                <a:lnTo>
                  <a:pt x="6676332" y="177250"/>
                </a:lnTo>
                <a:lnTo>
                  <a:pt x="6689647" y="174399"/>
                </a:lnTo>
                <a:lnTo>
                  <a:pt x="6703913" y="175347"/>
                </a:lnTo>
                <a:lnTo>
                  <a:pt x="6718178" y="177250"/>
                </a:lnTo>
                <a:lnTo>
                  <a:pt x="6731492" y="179151"/>
                </a:lnTo>
                <a:lnTo>
                  <a:pt x="6746709" y="182006"/>
                </a:lnTo>
                <a:lnTo>
                  <a:pt x="6760025" y="186760"/>
                </a:lnTo>
                <a:lnTo>
                  <a:pt x="6788555" y="198172"/>
                </a:lnTo>
                <a:lnTo>
                  <a:pt x="6815185" y="210538"/>
                </a:lnTo>
                <a:lnTo>
                  <a:pt x="6824695" y="203879"/>
                </a:lnTo>
                <a:lnTo>
                  <a:pt x="6830400" y="198172"/>
                </a:lnTo>
                <a:lnTo>
                  <a:pt x="6833256" y="192467"/>
                </a:lnTo>
                <a:lnTo>
                  <a:pt x="6833256" y="186760"/>
                </a:lnTo>
                <a:lnTo>
                  <a:pt x="6832305" y="181054"/>
                </a:lnTo>
                <a:lnTo>
                  <a:pt x="6828500" y="175347"/>
                </a:lnTo>
                <a:close/>
              </a:path>
            </a:pathLst>
          </a:custGeom>
        </p:spPr>
      </p:sp>
    </p:spTree>
    <p:extLst>
      <p:ext uri="{BB962C8B-B14F-4D97-AF65-F5344CB8AC3E}">
        <p14:creationId xmlns:p14="http://schemas.microsoft.com/office/powerpoint/2010/main" val="2918272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0171557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00105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8" Type="http://schemas.openxmlformats.org/officeDocument/2006/relationships/hyperlink" Target="https://danapardaz.com/" TargetMode="External"/><Relationship Id="rId3" Type="http://schemas.openxmlformats.org/officeDocument/2006/relationships/hyperlink" Target="https://college.tapsell.ir/" TargetMode="External"/><Relationship Id="rId7" Type="http://schemas.openxmlformats.org/officeDocument/2006/relationships/hyperlink" Target="https://karboom.io/" TargetMode="External"/><Relationship Id="rId2" Type="http://schemas.openxmlformats.org/officeDocument/2006/relationships/hyperlink" Target="https://www.yektanet.com/" TargetMode="External"/><Relationship Id="rId1" Type="http://schemas.openxmlformats.org/officeDocument/2006/relationships/slideLayout" Target="../slideLayouts/slideLayout1.xml"/><Relationship Id="rId6" Type="http://schemas.openxmlformats.org/officeDocument/2006/relationships/hyperlink" Target="https://www.roshdana.com/" TargetMode="External"/><Relationship Id="rId5" Type="http://schemas.openxmlformats.org/officeDocument/2006/relationships/hyperlink" Target="https://didar.me/" TargetMode="External"/><Relationship Id="rId4" Type="http://schemas.openxmlformats.org/officeDocument/2006/relationships/hyperlink" Target="https://www.irantalent.com/" TargetMode="External"/><Relationship Id="rId9" Type="http://schemas.openxmlformats.org/officeDocument/2006/relationships/hyperlink" Target="https://www.nerdoma.com/"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029D0DB9-0D73-C434-A9AE-818E923DAD20}"/>
              </a:ext>
            </a:extLst>
          </p:cNvPr>
          <p:cNvSpPr/>
          <p:nvPr/>
        </p:nvSpPr>
        <p:spPr>
          <a:xfrm>
            <a:off x="1692236" y="906969"/>
            <a:ext cx="1181100" cy="1181100"/>
          </a:xfrm>
          <a:prstGeom prst="ellipse">
            <a:avLst/>
          </a:prstGeom>
          <a:gradFill>
            <a:gsLst>
              <a:gs pos="0">
                <a:schemeClr val="accent1">
                  <a:lumMod val="5000"/>
                  <a:lumOff val="95000"/>
                  <a:alpha val="0"/>
                </a:schemeClr>
              </a:gs>
              <a:gs pos="50000">
                <a:srgbClr val="FF0000">
                  <a:alpha val="50000"/>
                </a:srgbClr>
              </a:gs>
              <a:gs pos="75000">
                <a:srgbClr val="FF0000">
                  <a:alpha val="25000"/>
                </a:srgbClr>
              </a:gs>
              <a:gs pos="100000">
                <a:srgbClr val="FF000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53DF884C-AC7E-9FA2-99B2-62273F2A36E1}"/>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pic>
        <p:nvPicPr>
          <p:cNvPr id="5" name="Graphic 4">
            <a:extLst>
              <a:ext uri="{FF2B5EF4-FFF2-40B4-BE49-F238E27FC236}">
                <a16:creationId xmlns:a16="http://schemas.microsoft.com/office/drawing/2014/main" id="{F34F4327-2FE2-E8A8-0490-8F6253667CA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025927" y="880923"/>
            <a:ext cx="945736" cy="1613870"/>
          </a:xfrm>
          <a:prstGeom prst="rect">
            <a:avLst/>
          </a:prstGeom>
        </p:spPr>
      </p:pic>
      <p:sp>
        <p:nvSpPr>
          <p:cNvPr id="6" name="Rectangle 5">
            <a:extLst>
              <a:ext uri="{FF2B5EF4-FFF2-40B4-BE49-F238E27FC236}">
                <a16:creationId xmlns:a16="http://schemas.microsoft.com/office/drawing/2014/main" id="{7EEC1542-BD9D-B302-35AC-AA7CA114A72C}"/>
              </a:ext>
            </a:extLst>
          </p:cNvPr>
          <p:cNvSpPr/>
          <p:nvPr/>
        </p:nvSpPr>
        <p:spPr>
          <a:xfrm>
            <a:off x="208082" y="2744007"/>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موضوع: </a:t>
            </a:r>
            <a:r>
              <a:rPr lang="fa-IR" sz="2400" b="1" dirty="0">
                <a:solidFill>
                  <a:srgbClr val="C00000"/>
                </a:solidFill>
                <a:latin typeface="Shabnam" panose="020B0603030804020204" pitchFamily="34" charset="-78"/>
                <a:cs typeface="B Titr" panose="00000700000000000000" pitchFamily="2" charset="-78"/>
              </a:rPr>
              <a:t>پاورپوینت بازاریابی درونگرا</a:t>
            </a:r>
            <a:endParaRPr lang="en-US" sz="2400" b="1" dirty="0">
              <a:solidFill>
                <a:srgbClr val="C00000"/>
              </a:solidFill>
              <a:latin typeface="Shabnam"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8F8400D0-FBEB-D95B-CA14-C5A45EB5C7A0}"/>
              </a:ext>
            </a:extLst>
          </p:cNvPr>
          <p:cNvSpPr/>
          <p:nvPr/>
        </p:nvSpPr>
        <p:spPr>
          <a:xfrm>
            <a:off x="208082" y="3575127"/>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استاد راهنما:  دکتر علیرضا عزیزی</a:t>
            </a:r>
            <a:endParaRPr lang="en-US" sz="2400" b="1" dirty="0">
              <a:latin typeface="Shabnam" panose="020B0603030804020204" pitchFamily="34" charset="-78"/>
              <a:cs typeface="B Titr" panose="00000700000000000000" pitchFamily="2" charset="-78"/>
            </a:endParaRPr>
          </a:p>
        </p:txBody>
      </p:sp>
      <p:sp>
        <p:nvSpPr>
          <p:cNvPr id="8" name="Rectangle 7">
            <a:extLst>
              <a:ext uri="{FF2B5EF4-FFF2-40B4-BE49-F238E27FC236}">
                <a16:creationId xmlns:a16="http://schemas.microsoft.com/office/drawing/2014/main" id="{68948D21-3177-7C59-A8C6-E78403F9DD61}"/>
              </a:ext>
            </a:extLst>
          </p:cNvPr>
          <p:cNvSpPr/>
          <p:nvPr/>
        </p:nvSpPr>
        <p:spPr>
          <a:xfrm>
            <a:off x="208082" y="4430284"/>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پژوهشگر: محمد جواد عزیزی</a:t>
            </a:r>
            <a:endParaRPr lang="en-US" sz="2400" b="1" dirty="0">
              <a:latin typeface="Shabnam" panose="020B0603030804020204" pitchFamily="34" charset="-78"/>
              <a:cs typeface="B Titr" panose="00000700000000000000" pitchFamily="2" charset="-78"/>
            </a:endParaRPr>
          </a:p>
        </p:txBody>
      </p:sp>
      <p:sp>
        <p:nvSpPr>
          <p:cNvPr id="9" name="Rectangle 8">
            <a:extLst>
              <a:ext uri="{FF2B5EF4-FFF2-40B4-BE49-F238E27FC236}">
                <a16:creationId xmlns:a16="http://schemas.microsoft.com/office/drawing/2014/main" id="{75DA67C1-B41E-00D8-32E7-7691CC07CEA2}"/>
              </a:ext>
            </a:extLst>
          </p:cNvPr>
          <p:cNvSpPr/>
          <p:nvPr/>
        </p:nvSpPr>
        <p:spPr>
          <a:xfrm>
            <a:off x="208082" y="5246304"/>
            <a:ext cx="4581426" cy="487506"/>
          </a:xfrm>
          <a:prstGeom prst="rect">
            <a:avLst/>
          </a:prstGeom>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تاریخ ارائه: .........</a:t>
            </a:r>
            <a:endParaRPr lang="en-US" sz="2400" b="1" dirty="0">
              <a:latin typeface="Shabnam" panose="020B0603030804020204" pitchFamily="34" charset="-78"/>
              <a:cs typeface="B Titr" panose="00000700000000000000" pitchFamily="2" charset="-78"/>
            </a:endParaRPr>
          </a:p>
        </p:txBody>
      </p:sp>
      <p:sp>
        <p:nvSpPr>
          <p:cNvPr id="11" name="Freeform: Shape 10">
            <a:extLst>
              <a:ext uri="{FF2B5EF4-FFF2-40B4-BE49-F238E27FC236}">
                <a16:creationId xmlns:a16="http://schemas.microsoft.com/office/drawing/2014/main" id="{D16FF199-D2FB-9EC8-0038-76CA8E692409}"/>
              </a:ext>
            </a:extLst>
          </p:cNvPr>
          <p:cNvSpPr/>
          <p:nvPr/>
        </p:nvSpPr>
        <p:spPr>
          <a:xfrm>
            <a:off x="4113942" y="-1"/>
            <a:ext cx="8078059" cy="6858000"/>
          </a:xfrm>
          <a:custGeom>
            <a:avLst/>
            <a:gdLst>
              <a:gd name="connsiteX0" fmla="*/ 1070821 w 8078059"/>
              <a:gd name="connsiteY0" fmla="*/ 5353417 h 6858000"/>
              <a:gd name="connsiteX1" fmla="*/ 1077125 w 8078059"/>
              <a:gd name="connsiteY1" fmla="*/ 5358658 h 6858000"/>
              <a:gd name="connsiteX2" fmla="*/ 1080455 w 8078059"/>
              <a:gd name="connsiteY2" fmla="*/ 5363713 h 6858000"/>
              <a:gd name="connsiteX3" fmla="*/ 1083122 w 8078059"/>
              <a:gd name="connsiteY3" fmla="*/ 5369940 h 6858000"/>
              <a:gd name="connsiteX4" fmla="*/ 1085541 w 8078059"/>
              <a:gd name="connsiteY4" fmla="*/ 5375242 h 6858000"/>
              <a:gd name="connsiteX5" fmla="*/ 1086144 w 8078059"/>
              <a:gd name="connsiteY5" fmla="*/ 5381037 h 6858000"/>
              <a:gd name="connsiteX6" fmla="*/ 1087003 w 8078059"/>
              <a:gd name="connsiteY6" fmla="*/ 5387759 h 6858000"/>
              <a:gd name="connsiteX7" fmla="*/ 1084879 w 8078059"/>
              <a:gd name="connsiteY7" fmla="*/ 5394299 h 6858000"/>
              <a:gd name="connsiteX8" fmla="*/ 1084575 w 8078059"/>
              <a:gd name="connsiteY8" fmla="*/ 5400342 h 6858000"/>
              <a:gd name="connsiteX9" fmla="*/ 1078771 w 8078059"/>
              <a:gd name="connsiteY9" fmla="*/ 5414838 h 6858000"/>
              <a:gd name="connsiteX10" fmla="*/ 1072310 w 8078059"/>
              <a:gd name="connsiteY10" fmla="*/ 5430505 h 6858000"/>
              <a:gd name="connsiteX11" fmla="*/ 1062880 w 8078059"/>
              <a:gd name="connsiteY11" fmla="*/ 5445992 h 6858000"/>
              <a:gd name="connsiteX12" fmla="*/ 1053038 w 8078059"/>
              <a:gd name="connsiteY12" fmla="*/ 5463572 h 6858000"/>
              <a:gd name="connsiteX13" fmla="*/ 1032449 w 8078059"/>
              <a:gd name="connsiteY13" fmla="*/ 5498983 h 6858000"/>
              <a:gd name="connsiteX14" fmla="*/ 1022864 w 8078059"/>
              <a:gd name="connsiteY14" fmla="*/ 5517488 h 6858000"/>
              <a:gd name="connsiteX15" fmla="*/ 1013780 w 8078059"/>
              <a:gd name="connsiteY15" fmla="*/ 5537848 h 6858000"/>
              <a:gd name="connsiteX16" fmla="*/ 1006765 w 8078059"/>
              <a:gd name="connsiteY16" fmla="*/ 5558633 h 6858000"/>
              <a:gd name="connsiteX17" fmla="*/ 1001817 w 8078059"/>
              <a:gd name="connsiteY17" fmla="*/ 5579849 h 6858000"/>
              <a:gd name="connsiteX18" fmla="*/ 1000450 w 8078059"/>
              <a:gd name="connsiteY18" fmla="*/ 5589162 h 6858000"/>
              <a:gd name="connsiteX19" fmla="*/ 998934 w 8078059"/>
              <a:gd name="connsiteY19" fmla="*/ 5601495 h 6858000"/>
              <a:gd name="connsiteX20" fmla="*/ 999890 w 8078059"/>
              <a:gd name="connsiteY20" fmla="*/ 5612163 h 6858000"/>
              <a:gd name="connsiteX21" fmla="*/ 1000187 w 8078059"/>
              <a:gd name="connsiteY21" fmla="*/ 5624005 h 6858000"/>
              <a:gd name="connsiteX22" fmla="*/ 990253 w 8078059"/>
              <a:gd name="connsiteY22" fmla="*/ 5619760 h 6858000"/>
              <a:gd name="connsiteX23" fmla="*/ 982386 w 8078059"/>
              <a:gd name="connsiteY23" fmla="*/ 5615937 h 6858000"/>
              <a:gd name="connsiteX24" fmla="*/ 975178 w 8078059"/>
              <a:gd name="connsiteY24" fmla="*/ 5610946 h 6858000"/>
              <a:gd name="connsiteX25" fmla="*/ 969279 w 8078059"/>
              <a:gd name="connsiteY25" fmla="*/ 5603612 h 6858000"/>
              <a:gd name="connsiteX26" fmla="*/ 965703 w 8078059"/>
              <a:gd name="connsiteY26" fmla="*/ 5597632 h 6858000"/>
              <a:gd name="connsiteX27" fmla="*/ 961872 w 8078059"/>
              <a:gd name="connsiteY27" fmla="*/ 5590727 h 6858000"/>
              <a:gd name="connsiteX28" fmla="*/ 959856 w 8078059"/>
              <a:gd name="connsiteY28" fmla="*/ 5583330 h 6858000"/>
              <a:gd name="connsiteX29" fmla="*/ 958497 w 8078059"/>
              <a:gd name="connsiteY29" fmla="*/ 5574759 h 6858000"/>
              <a:gd name="connsiteX30" fmla="*/ 958299 w 8078059"/>
              <a:gd name="connsiteY30" fmla="*/ 5566865 h 6858000"/>
              <a:gd name="connsiteX31" fmla="*/ 959009 w 8078059"/>
              <a:gd name="connsiteY31" fmla="*/ 5558723 h 6858000"/>
              <a:gd name="connsiteX32" fmla="*/ 960118 w 8078059"/>
              <a:gd name="connsiteY32" fmla="*/ 5548486 h 6858000"/>
              <a:gd name="connsiteX33" fmla="*/ 962644 w 8078059"/>
              <a:gd name="connsiteY33" fmla="*/ 5539849 h 6858000"/>
              <a:gd name="connsiteX34" fmla="*/ 969005 w 8078059"/>
              <a:gd name="connsiteY34" fmla="*/ 5520234 h 6858000"/>
              <a:gd name="connsiteX35" fmla="*/ 978089 w 8078059"/>
              <a:gd name="connsiteY35" fmla="*/ 5499878 h 6858000"/>
              <a:gd name="connsiteX36" fmla="*/ 988986 w 8078059"/>
              <a:gd name="connsiteY36" fmla="*/ 5479028 h 6858000"/>
              <a:gd name="connsiteX37" fmla="*/ 1001048 w 8078059"/>
              <a:gd name="connsiteY37" fmla="*/ 5458856 h 6858000"/>
              <a:gd name="connsiteX38" fmla="*/ 1026977 w 8078059"/>
              <a:gd name="connsiteY38" fmla="*/ 5418014 h 6858000"/>
              <a:gd name="connsiteX39" fmla="*/ 1050545 w 8078059"/>
              <a:gd name="connsiteY39" fmla="*/ 5382786 h 6858000"/>
              <a:gd name="connsiteX40" fmla="*/ 684621 w 8078059"/>
              <a:gd name="connsiteY40" fmla="*/ 4734116 h 6858000"/>
              <a:gd name="connsiteX41" fmla="*/ 706405 w 8078059"/>
              <a:gd name="connsiteY41" fmla="*/ 4745817 h 6858000"/>
              <a:gd name="connsiteX42" fmla="*/ 725455 w 8078059"/>
              <a:gd name="connsiteY42" fmla="*/ 4758269 h 6858000"/>
              <a:gd name="connsiteX43" fmla="*/ 732659 w 8078059"/>
              <a:gd name="connsiteY43" fmla="*/ 4763163 h 6858000"/>
              <a:gd name="connsiteX44" fmla="*/ 739200 w 8078059"/>
              <a:gd name="connsiteY44" fmla="*/ 4769219 h 6858000"/>
              <a:gd name="connsiteX45" fmla="*/ 743676 w 8078059"/>
              <a:gd name="connsiteY45" fmla="*/ 4774860 h 6858000"/>
              <a:gd name="connsiteX46" fmla="*/ 748395 w 8078059"/>
              <a:gd name="connsiteY46" fmla="*/ 4781413 h 6858000"/>
              <a:gd name="connsiteX47" fmla="*/ 752203 w 8078059"/>
              <a:gd name="connsiteY47" fmla="*/ 4788212 h 6858000"/>
              <a:gd name="connsiteX48" fmla="*/ 754359 w 8078059"/>
              <a:gd name="connsiteY48" fmla="*/ 4792524 h 6858000"/>
              <a:gd name="connsiteX49" fmla="*/ 756345 w 8078059"/>
              <a:gd name="connsiteY49" fmla="*/ 4799822 h 6858000"/>
              <a:gd name="connsiteX50" fmla="*/ 757837 w 8078059"/>
              <a:gd name="connsiteY50" fmla="*/ 4805296 h 6858000"/>
              <a:gd name="connsiteX51" fmla="*/ 757751 w 8078059"/>
              <a:gd name="connsiteY51" fmla="*/ 4812177 h 6858000"/>
              <a:gd name="connsiteX52" fmla="*/ 757835 w 8078059"/>
              <a:gd name="connsiteY52" fmla="*/ 4816073 h 6858000"/>
              <a:gd name="connsiteX53" fmla="*/ 753524 w 8078059"/>
              <a:gd name="connsiteY53" fmla="*/ 4829004 h 6858000"/>
              <a:gd name="connsiteX54" fmla="*/ 748722 w 8078059"/>
              <a:gd name="connsiteY54" fmla="*/ 4840109 h 6858000"/>
              <a:gd name="connsiteX55" fmla="*/ 740935 w 8078059"/>
              <a:gd name="connsiteY55" fmla="*/ 4851049 h 6858000"/>
              <a:gd name="connsiteX56" fmla="*/ 732649 w 8078059"/>
              <a:gd name="connsiteY56" fmla="*/ 4860164 h 6858000"/>
              <a:gd name="connsiteX57" fmla="*/ 720972 w 8078059"/>
              <a:gd name="connsiteY57" fmla="*/ 4871180 h 6858000"/>
              <a:gd name="connsiteX58" fmla="*/ 709703 w 8078059"/>
              <a:gd name="connsiteY58" fmla="*/ 4880128 h 6858000"/>
              <a:gd name="connsiteX59" fmla="*/ 697032 w 8078059"/>
              <a:gd name="connsiteY59" fmla="*/ 4887497 h 6858000"/>
              <a:gd name="connsiteX60" fmla="*/ 682536 w 8078059"/>
              <a:gd name="connsiteY60" fmla="*/ 4895365 h 6858000"/>
              <a:gd name="connsiteX61" fmla="*/ 668455 w 8078059"/>
              <a:gd name="connsiteY61" fmla="*/ 4901160 h 6858000"/>
              <a:gd name="connsiteX62" fmla="*/ 661329 w 8078059"/>
              <a:gd name="connsiteY62" fmla="*/ 4900159 h 6858000"/>
              <a:gd name="connsiteX63" fmla="*/ 656444 w 8078059"/>
              <a:gd name="connsiteY63" fmla="*/ 4896591 h 6858000"/>
              <a:gd name="connsiteX64" fmla="*/ 650898 w 8078059"/>
              <a:gd name="connsiteY64" fmla="*/ 4894183 h 6858000"/>
              <a:gd name="connsiteX65" fmla="*/ 647168 w 8078059"/>
              <a:gd name="connsiteY65" fmla="*/ 4891279 h 6858000"/>
              <a:gd name="connsiteX66" fmla="*/ 644102 w 8078059"/>
              <a:gd name="connsiteY66" fmla="*/ 4887213 h 6858000"/>
              <a:gd name="connsiteX67" fmla="*/ 641953 w 8078059"/>
              <a:gd name="connsiteY67" fmla="*/ 4882901 h 6858000"/>
              <a:gd name="connsiteX68" fmla="*/ 639798 w 8078059"/>
              <a:gd name="connsiteY68" fmla="*/ 4878592 h 6858000"/>
              <a:gd name="connsiteX69" fmla="*/ 638803 w 8078059"/>
              <a:gd name="connsiteY69" fmla="*/ 4874942 h 6858000"/>
              <a:gd name="connsiteX70" fmla="*/ 637892 w 8078059"/>
              <a:gd name="connsiteY70" fmla="*/ 4864414 h 6858000"/>
              <a:gd name="connsiteX71" fmla="*/ 640877 w 8078059"/>
              <a:gd name="connsiteY71" fmla="*/ 4853803 h 6858000"/>
              <a:gd name="connsiteX72" fmla="*/ 643363 w 8078059"/>
              <a:gd name="connsiteY72" fmla="*/ 4841370 h 6858000"/>
              <a:gd name="connsiteX73" fmla="*/ 648173 w 8078059"/>
              <a:gd name="connsiteY73" fmla="*/ 4830261 h 6858000"/>
              <a:gd name="connsiteX74" fmla="*/ 660682 w 8078059"/>
              <a:gd name="connsiteY74" fmla="*/ 4804319 h 6858000"/>
              <a:gd name="connsiteX75" fmla="*/ 672526 w 8078059"/>
              <a:gd name="connsiteY75" fmla="*/ 4779539 h 6858000"/>
              <a:gd name="connsiteX76" fmla="*/ 677990 w 8078059"/>
              <a:gd name="connsiteY76" fmla="*/ 4767274 h 6858000"/>
              <a:gd name="connsiteX77" fmla="*/ 681639 w 8078059"/>
              <a:gd name="connsiteY77" fmla="*/ 4755502 h 6858000"/>
              <a:gd name="connsiteX78" fmla="*/ 684621 w 8078059"/>
              <a:gd name="connsiteY78" fmla="*/ 4744893 h 6858000"/>
              <a:gd name="connsiteX79" fmla="*/ 1598885 w 8078059"/>
              <a:gd name="connsiteY79" fmla="*/ 4726623 h 6858000"/>
              <a:gd name="connsiteX80" fmla="*/ 1617840 w 8078059"/>
              <a:gd name="connsiteY80" fmla="*/ 4738316 h 6858000"/>
              <a:gd name="connsiteX81" fmla="*/ 1625107 w 8078059"/>
              <a:gd name="connsiteY81" fmla="*/ 4743276 h 6858000"/>
              <a:gd name="connsiteX82" fmla="*/ 1630787 w 8078059"/>
              <a:gd name="connsiteY82" fmla="*/ 4749661 h 6858000"/>
              <a:gd name="connsiteX83" fmla="*/ 1636216 w 8078059"/>
              <a:gd name="connsiteY83" fmla="*/ 4755120 h 6858000"/>
              <a:gd name="connsiteX84" fmla="*/ 1640064 w 8078059"/>
              <a:gd name="connsiteY84" fmla="*/ 4762004 h 6858000"/>
              <a:gd name="connsiteX85" fmla="*/ 1643153 w 8078059"/>
              <a:gd name="connsiteY85" fmla="*/ 4766119 h 6858000"/>
              <a:gd name="connsiteX86" fmla="*/ 1646080 w 8078059"/>
              <a:gd name="connsiteY86" fmla="*/ 4773254 h 6858000"/>
              <a:gd name="connsiteX87" fmla="*/ 1647587 w 8078059"/>
              <a:gd name="connsiteY87" fmla="*/ 4778791 h 6858000"/>
              <a:gd name="connsiteX88" fmla="*/ 1648845 w 8078059"/>
              <a:gd name="connsiteY88" fmla="*/ 4783406 h 6858000"/>
              <a:gd name="connsiteX89" fmla="*/ 1647602 w 8078059"/>
              <a:gd name="connsiteY89" fmla="*/ 4789694 h 6858000"/>
              <a:gd name="connsiteX90" fmla="*/ 1647940 w 8078059"/>
              <a:gd name="connsiteY90" fmla="*/ 4794556 h 6858000"/>
              <a:gd name="connsiteX91" fmla="*/ 1644533 w 8078059"/>
              <a:gd name="connsiteY91" fmla="*/ 4807380 h 6858000"/>
              <a:gd name="connsiteX92" fmla="*/ 1639705 w 8078059"/>
              <a:gd name="connsiteY92" fmla="*/ 4818607 h 6858000"/>
              <a:gd name="connsiteX93" fmla="*/ 1632791 w 8078059"/>
              <a:gd name="connsiteY93" fmla="*/ 4829414 h 6858000"/>
              <a:gd name="connsiteX94" fmla="*/ 1624294 w 8078059"/>
              <a:gd name="connsiteY94" fmla="*/ 4841642 h 6858000"/>
              <a:gd name="connsiteX95" fmla="*/ 1605373 w 8078059"/>
              <a:gd name="connsiteY95" fmla="*/ 4862657 h 6858000"/>
              <a:gd name="connsiteX96" fmla="*/ 1586040 w 8078059"/>
              <a:gd name="connsiteY96" fmla="*/ 4885767 h 6858000"/>
              <a:gd name="connsiteX97" fmla="*/ 1577038 w 8078059"/>
              <a:gd name="connsiteY97" fmla="*/ 4896147 h 6858000"/>
              <a:gd name="connsiteX98" fmla="*/ 1570122 w 8078059"/>
              <a:gd name="connsiteY98" fmla="*/ 4906952 h 6858000"/>
              <a:gd name="connsiteX99" fmla="*/ 1551419 w 8078059"/>
              <a:gd name="connsiteY99" fmla="*/ 4896186 h 6858000"/>
              <a:gd name="connsiteX100" fmla="*/ 1543902 w 8078059"/>
              <a:gd name="connsiteY100" fmla="*/ 4890299 h 6858000"/>
              <a:gd name="connsiteX101" fmla="*/ 1538473 w 8078059"/>
              <a:gd name="connsiteY101" fmla="*/ 4884840 h 6858000"/>
              <a:gd name="connsiteX102" fmla="*/ 1532128 w 8078059"/>
              <a:gd name="connsiteY102" fmla="*/ 4879630 h 6858000"/>
              <a:gd name="connsiteX103" fmla="*/ 1527362 w 8078059"/>
              <a:gd name="connsiteY103" fmla="*/ 4872997 h 6858000"/>
              <a:gd name="connsiteX104" fmla="*/ 1525189 w 8078059"/>
              <a:gd name="connsiteY104" fmla="*/ 4868632 h 6858000"/>
              <a:gd name="connsiteX105" fmla="*/ 1522259 w 8078059"/>
              <a:gd name="connsiteY105" fmla="*/ 4861497 h 6858000"/>
              <a:gd name="connsiteX106" fmla="*/ 1520750 w 8078059"/>
              <a:gd name="connsiteY106" fmla="*/ 4855960 h 6858000"/>
              <a:gd name="connsiteX107" fmla="*/ 1519495 w 8078059"/>
              <a:gd name="connsiteY107" fmla="*/ 4851344 h 6858000"/>
              <a:gd name="connsiteX108" fmla="*/ 1519822 w 8078059"/>
              <a:gd name="connsiteY108" fmla="*/ 4845308 h 6858000"/>
              <a:gd name="connsiteX109" fmla="*/ 1520149 w 8078059"/>
              <a:gd name="connsiteY109" fmla="*/ 4839270 h 6858000"/>
              <a:gd name="connsiteX110" fmla="*/ 1523809 w 8078059"/>
              <a:gd name="connsiteY110" fmla="*/ 4827370 h 6858000"/>
              <a:gd name="connsiteX111" fmla="*/ 1528636 w 8078059"/>
              <a:gd name="connsiteY111" fmla="*/ 4816142 h 6858000"/>
              <a:gd name="connsiteX112" fmla="*/ 1535551 w 8078059"/>
              <a:gd name="connsiteY112" fmla="*/ 4805337 h 6858000"/>
              <a:gd name="connsiteX113" fmla="*/ 1544047 w 8078059"/>
              <a:gd name="connsiteY113" fmla="*/ 4793107 h 6858000"/>
              <a:gd name="connsiteX114" fmla="*/ 1563635 w 8078059"/>
              <a:gd name="connsiteY114" fmla="*/ 4770922 h 6858000"/>
              <a:gd name="connsiteX115" fmla="*/ 1582050 w 8078059"/>
              <a:gd name="connsiteY115" fmla="*/ 4748063 h 6858000"/>
              <a:gd name="connsiteX116" fmla="*/ 1591719 w 8078059"/>
              <a:gd name="connsiteY116" fmla="*/ 4736506 h 6858000"/>
              <a:gd name="connsiteX117" fmla="*/ 1378903 w 8078059"/>
              <a:gd name="connsiteY117" fmla="*/ 4678105 h 6858000"/>
              <a:gd name="connsiteX118" fmla="*/ 1394083 w 8078059"/>
              <a:gd name="connsiteY118" fmla="*/ 4685722 h 6858000"/>
              <a:gd name="connsiteX119" fmla="*/ 1406447 w 8078059"/>
              <a:gd name="connsiteY119" fmla="*/ 4694105 h 6858000"/>
              <a:gd name="connsiteX120" fmla="*/ 1415057 w 8078059"/>
              <a:gd name="connsiteY120" fmla="*/ 4703508 h 6858000"/>
              <a:gd name="connsiteX121" fmla="*/ 1421100 w 8078059"/>
              <a:gd name="connsiteY121" fmla="*/ 4714594 h 6858000"/>
              <a:gd name="connsiteX122" fmla="*/ 1426201 w 8078059"/>
              <a:gd name="connsiteY122" fmla="*/ 4725933 h 6858000"/>
              <a:gd name="connsiteX123" fmla="*/ 1427305 w 8078059"/>
              <a:gd name="connsiteY123" fmla="*/ 4737384 h 6858000"/>
              <a:gd name="connsiteX124" fmla="*/ 1427469 w 8078059"/>
              <a:gd name="connsiteY124" fmla="*/ 4749086 h 6858000"/>
              <a:gd name="connsiteX125" fmla="*/ 1424816 w 8078059"/>
              <a:gd name="connsiteY125" fmla="*/ 4761560 h 6858000"/>
              <a:gd name="connsiteX126" fmla="*/ 1420977 w 8078059"/>
              <a:gd name="connsiteY126" fmla="*/ 4773374 h 6858000"/>
              <a:gd name="connsiteX127" fmla="*/ 1415014 w 8078059"/>
              <a:gd name="connsiteY127" fmla="*/ 4784790 h 6858000"/>
              <a:gd name="connsiteX128" fmla="*/ 1407862 w 8078059"/>
              <a:gd name="connsiteY128" fmla="*/ 4795553 h 6858000"/>
              <a:gd name="connsiteX129" fmla="*/ 1399526 w 8078059"/>
              <a:gd name="connsiteY129" fmla="*/ 4805654 h 6858000"/>
              <a:gd name="connsiteX130" fmla="*/ 1389752 w 8078059"/>
              <a:gd name="connsiteY130" fmla="*/ 4814192 h 6858000"/>
              <a:gd name="connsiteX131" fmla="*/ 1378794 w 8078059"/>
              <a:gd name="connsiteY131" fmla="*/ 4822069 h 6858000"/>
              <a:gd name="connsiteX132" fmla="*/ 1368276 w 8078059"/>
              <a:gd name="connsiteY132" fmla="*/ 4827874 h 6858000"/>
              <a:gd name="connsiteX133" fmla="*/ 1356325 w 8078059"/>
              <a:gd name="connsiteY133" fmla="*/ 4832106 h 6858000"/>
              <a:gd name="connsiteX134" fmla="*/ 1339462 w 8078059"/>
              <a:gd name="connsiteY134" fmla="*/ 4822011 h 6858000"/>
              <a:gd name="connsiteX135" fmla="*/ 1325912 w 8078059"/>
              <a:gd name="connsiteY135" fmla="*/ 4812973 h 6858000"/>
              <a:gd name="connsiteX136" fmla="*/ 1317051 w 8078059"/>
              <a:gd name="connsiteY136" fmla="*/ 4802657 h 6858000"/>
              <a:gd name="connsiteX137" fmla="*/ 1311506 w 8078059"/>
              <a:gd name="connsiteY137" fmla="*/ 4793397 h 6858000"/>
              <a:gd name="connsiteX138" fmla="*/ 1308775 w 8078059"/>
              <a:gd name="connsiteY138" fmla="*/ 4783368 h 6858000"/>
              <a:gd name="connsiteX139" fmla="*/ 1308419 w 8078059"/>
              <a:gd name="connsiteY139" fmla="*/ 4774655 h 6858000"/>
              <a:gd name="connsiteX140" fmla="*/ 1311124 w 8078059"/>
              <a:gd name="connsiteY140" fmla="*/ 4766083 h 6858000"/>
              <a:gd name="connsiteX141" fmla="*/ 1314768 w 8078059"/>
              <a:gd name="connsiteY141" fmla="*/ 4757257 h 6858000"/>
              <a:gd name="connsiteX142" fmla="*/ 1320291 w 8078059"/>
              <a:gd name="connsiteY142" fmla="*/ 4747921 h 6858000"/>
              <a:gd name="connsiteX143" fmla="*/ 1327938 w 8078059"/>
              <a:gd name="connsiteY143" fmla="*/ 4738983 h 6858000"/>
              <a:gd name="connsiteX144" fmla="*/ 1345112 w 8078059"/>
              <a:gd name="connsiteY144" fmla="*/ 4720599 h 6858000"/>
              <a:gd name="connsiteX145" fmla="*/ 1362725 w 8078059"/>
              <a:gd name="connsiteY145" fmla="*/ 4700135 h 6858000"/>
              <a:gd name="connsiteX146" fmla="*/ 1372001 w 8078059"/>
              <a:gd name="connsiteY146" fmla="*/ 4689778 h 6858000"/>
              <a:gd name="connsiteX147" fmla="*/ 1014928 w 8078059"/>
              <a:gd name="connsiteY147" fmla="*/ 4471668 h 6858000"/>
              <a:gd name="connsiteX148" fmla="*/ 1021687 w 8078059"/>
              <a:gd name="connsiteY148" fmla="*/ 4474775 h 6858000"/>
              <a:gd name="connsiteX149" fmla="*/ 1028195 w 8078059"/>
              <a:gd name="connsiteY149" fmla="*/ 4476959 h 6858000"/>
              <a:gd name="connsiteX150" fmla="*/ 1034291 w 8078059"/>
              <a:gd name="connsiteY150" fmla="*/ 4481237 h 6858000"/>
              <a:gd name="connsiteX151" fmla="*/ 1039466 w 8078059"/>
              <a:gd name="connsiteY151" fmla="*/ 4485762 h 6858000"/>
              <a:gd name="connsiteX152" fmla="*/ 1043973 w 8078059"/>
              <a:gd name="connsiteY152" fmla="*/ 4491461 h 6858000"/>
              <a:gd name="connsiteX153" fmla="*/ 1046646 w 8078059"/>
              <a:gd name="connsiteY153" fmla="*/ 4497660 h 6858000"/>
              <a:gd name="connsiteX154" fmla="*/ 1053411 w 8078059"/>
              <a:gd name="connsiteY154" fmla="*/ 4511647 h 6858000"/>
              <a:gd name="connsiteX155" fmla="*/ 1058594 w 8078059"/>
              <a:gd name="connsiteY155" fmla="*/ 4527053 h 6858000"/>
              <a:gd name="connsiteX156" fmla="*/ 1061024 w 8078059"/>
              <a:gd name="connsiteY156" fmla="*/ 4543211 h 6858000"/>
              <a:gd name="connsiteX157" fmla="*/ 1064962 w 8078059"/>
              <a:gd name="connsiteY157" fmla="*/ 4575776 h 6858000"/>
              <a:gd name="connsiteX158" fmla="*/ 1068061 w 8078059"/>
              <a:gd name="connsiteY158" fmla="*/ 4590763 h 6858000"/>
              <a:gd name="connsiteX159" fmla="*/ 1069735 w 8078059"/>
              <a:gd name="connsiteY159" fmla="*/ 4604159 h 6858000"/>
              <a:gd name="connsiteX160" fmla="*/ 1072746 w 8078059"/>
              <a:gd name="connsiteY160" fmla="*/ 4615211 h 6858000"/>
              <a:gd name="connsiteX161" fmla="*/ 1076086 w 8078059"/>
              <a:gd name="connsiteY161" fmla="*/ 4620239 h 6858000"/>
              <a:gd name="connsiteX162" fmla="*/ 1078006 w 8078059"/>
              <a:gd name="connsiteY162" fmla="*/ 4623676 h 6858000"/>
              <a:gd name="connsiteX163" fmla="*/ 1081096 w 8078059"/>
              <a:gd name="connsiteY163" fmla="*/ 4627780 h 6858000"/>
              <a:gd name="connsiteX164" fmla="*/ 1085268 w 8078059"/>
              <a:gd name="connsiteY164" fmla="*/ 4628621 h 6858000"/>
              <a:gd name="connsiteX165" fmla="*/ 1088521 w 8078059"/>
              <a:gd name="connsiteY165" fmla="*/ 4629716 h 6858000"/>
              <a:gd name="connsiteX166" fmla="*/ 1093111 w 8078059"/>
              <a:gd name="connsiteY166" fmla="*/ 4628466 h 6858000"/>
              <a:gd name="connsiteX167" fmla="*/ 1098620 w 8078059"/>
              <a:gd name="connsiteY167" fmla="*/ 4626964 h 6858000"/>
              <a:gd name="connsiteX168" fmla="*/ 1104787 w 8078059"/>
              <a:gd name="connsiteY168" fmla="*/ 4624295 h 6858000"/>
              <a:gd name="connsiteX169" fmla="*/ 1111626 w 8078059"/>
              <a:gd name="connsiteY169" fmla="*/ 4620452 h 6858000"/>
              <a:gd name="connsiteX170" fmla="*/ 1119801 w 8078059"/>
              <a:gd name="connsiteY170" fmla="*/ 4614270 h 6858000"/>
              <a:gd name="connsiteX171" fmla="*/ 1124143 w 8078059"/>
              <a:gd name="connsiteY171" fmla="*/ 4622982 h 6858000"/>
              <a:gd name="connsiteX172" fmla="*/ 1128907 w 8078059"/>
              <a:gd name="connsiteY172" fmla="*/ 4629599 h 6858000"/>
              <a:gd name="connsiteX173" fmla="*/ 1130912 w 8078059"/>
              <a:gd name="connsiteY173" fmla="*/ 4636967 h 6858000"/>
              <a:gd name="connsiteX174" fmla="*/ 1133170 w 8078059"/>
              <a:gd name="connsiteY174" fmla="*/ 4645258 h 6858000"/>
              <a:gd name="connsiteX175" fmla="*/ 1131918 w 8078059"/>
              <a:gd name="connsiteY175" fmla="*/ 4651530 h 6858000"/>
              <a:gd name="connsiteX176" fmla="*/ 1131841 w 8078059"/>
              <a:gd name="connsiteY176" fmla="*/ 4658481 h 6858000"/>
              <a:gd name="connsiteX177" fmla="*/ 1129675 w 8078059"/>
              <a:gd name="connsiteY177" fmla="*/ 4665006 h 6858000"/>
              <a:gd name="connsiteX178" fmla="*/ 1127926 w 8078059"/>
              <a:gd name="connsiteY178" fmla="*/ 4669443 h 6858000"/>
              <a:gd name="connsiteX179" fmla="*/ 1123675 w 8078059"/>
              <a:gd name="connsiteY179" fmla="*/ 4675544 h 6858000"/>
              <a:gd name="connsiteX180" fmla="*/ 1119171 w 8078059"/>
              <a:gd name="connsiteY180" fmla="*/ 4680730 h 6858000"/>
              <a:gd name="connsiteX181" fmla="*/ 1114173 w 8078059"/>
              <a:gd name="connsiteY181" fmla="*/ 4684069 h 6858000"/>
              <a:gd name="connsiteX182" fmla="*/ 1108496 w 8078059"/>
              <a:gd name="connsiteY182" fmla="*/ 4688584 h 6858000"/>
              <a:gd name="connsiteX183" fmla="*/ 1093648 w 8078059"/>
              <a:gd name="connsiteY183" fmla="*/ 4695595 h 6858000"/>
              <a:gd name="connsiteX184" fmla="*/ 1079219 w 8078059"/>
              <a:gd name="connsiteY184" fmla="*/ 4700514 h 6858000"/>
              <a:gd name="connsiteX185" fmla="*/ 1062198 w 8078059"/>
              <a:gd name="connsiteY185" fmla="*/ 4703170 h 6858000"/>
              <a:gd name="connsiteX186" fmla="*/ 1043513 w 8078059"/>
              <a:gd name="connsiteY186" fmla="*/ 4703312 h 6858000"/>
              <a:gd name="connsiteX187" fmla="*/ 1025235 w 8078059"/>
              <a:gd name="connsiteY187" fmla="*/ 4701362 h 6858000"/>
              <a:gd name="connsiteX188" fmla="*/ 1006714 w 8078059"/>
              <a:gd name="connsiteY188" fmla="*/ 4698493 h 6858000"/>
              <a:gd name="connsiteX189" fmla="*/ 997865 w 8078059"/>
              <a:gd name="connsiteY189" fmla="*/ 4694967 h 6858000"/>
              <a:gd name="connsiteX190" fmla="*/ 989690 w 8078059"/>
              <a:gd name="connsiteY190" fmla="*/ 4690263 h 6858000"/>
              <a:gd name="connsiteX191" fmla="*/ 981760 w 8078059"/>
              <a:gd name="connsiteY191" fmla="*/ 4686491 h 6858000"/>
              <a:gd name="connsiteX192" fmla="*/ 972162 w 8078059"/>
              <a:gd name="connsiteY192" fmla="*/ 4680199 h 6858000"/>
              <a:gd name="connsiteX193" fmla="*/ 965566 w 8078059"/>
              <a:gd name="connsiteY193" fmla="*/ 4674081 h 6858000"/>
              <a:gd name="connsiteX194" fmla="*/ 958053 w 8078059"/>
              <a:gd name="connsiteY194" fmla="*/ 4668214 h 6858000"/>
              <a:gd name="connsiteX195" fmla="*/ 950955 w 8078059"/>
              <a:gd name="connsiteY195" fmla="*/ 4660252 h 6858000"/>
              <a:gd name="connsiteX196" fmla="*/ 945028 w 8078059"/>
              <a:gd name="connsiteY196" fmla="*/ 4652963 h 6858000"/>
              <a:gd name="connsiteX197" fmla="*/ 949789 w 8078059"/>
              <a:gd name="connsiteY197" fmla="*/ 4659580 h 6858000"/>
              <a:gd name="connsiteX198" fmla="*/ 952296 w 8078059"/>
              <a:gd name="connsiteY198" fmla="*/ 4668790 h 6858000"/>
              <a:gd name="connsiteX199" fmla="*/ 952052 w 8078059"/>
              <a:gd name="connsiteY199" fmla="*/ 4678751 h 6858000"/>
              <a:gd name="connsiteX200" fmla="*/ 953642 w 8078059"/>
              <a:gd name="connsiteY200" fmla="*/ 4688209 h 6858000"/>
              <a:gd name="connsiteX201" fmla="*/ 953154 w 8078059"/>
              <a:gd name="connsiteY201" fmla="*/ 4708131 h 6858000"/>
              <a:gd name="connsiteX202" fmla="*/ 953334 w 8078059"/>
              <a:gd name="connsiteY202" fmla="*/ 4726882 h 6858000"/>
              <a:gd name="connsiteX203" fmla="*/ 955172 w 8078059"/>
              <a:gd name="connsiteY203" fmla="*/ 4737263 h 6858000"/>
              <a:gd name="connsiteX204" fmla="*/ 957430 w 8078059"/>
              <a:gd name="connsiteY204" fmla="*/ 4745551 h 6858000"/>
              <a:gd name="connsiteX205" fmla="*/ 960859 w 8078059"/>
              <a:gd name="connsiteY205" fmla="*/ 4754512 h 6858000"/>
              <a:gd name="connsiteX206" fmla="*/ 967451 w 8078059"/>
              <a:gd name="connsiteY206" fmla="*/ 4760631 h 6858000"/>
              <a:gd name="connsiteX207" fmla="*/ 976130 w 8078059"/>
              <a:gd name="connsiteY207" fmla="*/ 4767173 h 6858000"/>
              <a:gd name="connsiteX208" fmla="*/ 987564 w 8078059"/>
              <a:gd name="connsiteY208" fmla="*/ 4772963 h 6858000"/>
              <a:gd name="connsiteX209" fmla="*/ 1001501 w 8078059"/>
              <a:gd name="connsiteY209" fmla="*/ 4777081 h 6858000"/>
              <a:gd name="connsiteX210" fmla="*/ 1018190 w 8078059"/>
              <a:gd name="connsiteY210" fmla="*/ 4780454 h 6858000"/>
              <a:gd name="connsiteX211" fmla="*/ 1014709 w 8078059"/>
              <a:gd name="connsiteY211" fmla="*/ 4821965 h 6858000"/>
              <a:gd name="connsiteX212" fmla="*/ 1007474 w 8078059"/>
              <a:gd name="connsiteY212" fmla="*/ 4860543 h 6858000"/>
              <a:gd name="connsiteX213" fmla="*/ 999486 w 8078059"/>
              <a:gd name="connsiteY213" fmla="*/ 4896356 h 6858000"/>
              <a:gd name="connsiteX214" fmla="*/ 991660 w 8078059"/>
              <a:gd name="connsiteY214" fmla="*/ 4929157 h 6858000"/>
              <a:gd name="connsiteX215" fmla="*/ 979663 w 8078059"/>
              <a:gd name="connsiteY215" fmla="*/ 4961117 h 6858000"/>
              <a:gd name="connsiteX216" fmla="*/ 969001 w 8078059"/>
              <a:gd name="connsiteY216" fmla="*/ 4990734 h 6858000"/>
              <a:gd name="connsiteX217" fmla="*/ 956924 w 8078059"/>
              <a:gd name="connsiteY217" fmla="*/ 5018757 h 6858000"/>
              <a:gd name="connsiteX218" fmla="*/ 945507 w 8078059"/>
              <a:gd name="connsiteY218" fmla="*/ 5045614 h 6858000"/>
              <a:gd name="connsiteX219" fmla="*/ 920338 w 8078059"/>
              <a:gd name="connsiteY219" fmla="*/ 5097976 h 6858000"/>
              <a:gd name="connsiteX220" fmla="*/ 908419 w 8078059"/>
              <a:gd name="connsiteY220" fmla="*/ 5122987 h 6858000"/>
              <a:gd name="connsiteX221" fmla="*/ 897003 w 8078059"/>
              <a:gd name="connsiteY221" fmla="*/ 5149843 h 6858000"/>
              <a:gd name="connsiteX222" fmla="*/ 886510 w 8078059"/>
              <a:gd name="connsiteY222" fmla="*/ 5176448 h 6858000"/>
              <a:gd name="connsiteX223" fmla="*/ 877431 w 8078059"/>
              <a:gd name="connsiteY223" fmla="*/ 5204643 h 6858000"/>
              <a:gd name="connsiteX224" fmla="*/ 870940 w 8078059"/>
              <a:gd name="connsiteY224" fmla="*/ 5235100 h 6858000"/>
              <a:gd name="connsiteX225" fmla="*/ 865365 w 8078059"/>
              <a:gd name="connsiteY225" fmla="*/ 5265310 h 6858000"/>
              <a:gd name="connsiteX226" fmla="*/ 853935 w 8078059"/>
              <a:gd name="connsiteY226" fmla="*/ 5259519 h 6858000"/>
              <a:gd name="connsiteX227" fmla="*/ 843419 w 8078059"/>
              <a:gd name="connsiteY227" fmla="*/ 5253479 h 6858000"/>
              <a:gd name="connsiteX228" fmla="*/ 835239 w 8078059"/>
              <a:gd name="connsiteY228" fmla="*/ 5248781 h 6858000"/>
              <a:gd name="connsiteX229" fmla="*/ 826225 w 8078059"/>
              <a:gd name="connsiteY229" fmla="*/ 5248268 h 6858000"/>
              <a:gd name="connsiteX230" fmla="*/ 819717 w 8078059"/>
              <a:gd name="connsiteY230" fmla="*/ 5246081 h 6858000"/>
              <a:gd name="connsiteX231" fmla="*/ 813044 w 8078059"/>
              <a:gd name="connsiteY231" fmla="*/ 5246912 h 6858000"/>
              <a:gd name="connsiteX232" fmla="*/ 807538 w 8078059"/>
              <a:gd name="connsiteY232" fmla="*/ 5248411 h 6858000"/>
              <a:gd name="connsiteX233" fmla="*/ 803203 w 8078059"/>
              <a:gd name="connsiteY233" fmla="*/ 5250578 h 6858000"/>
              <a:gd name="connsiteX234" fmla="*/ 797947 w 8078059"/>
              <a:gd name="connsiteY234" fmla="*/ 5253000 h 6858000"/>
              <a:gd name="connsiteX235" fmla="*/ 795280 w 8078059"/>
              <a:gd name="connsiteY235" fmla="*/ 5257685 h 6858000"/>
              <a:gd name="connsiteX236" fmla="*/ 789027 w 8078059"/>
              <a:gd name="connsiteY236" fmla="*/ 5267302 h 6858000"/>
              <a:gd name="connsiteX237" fmla="*/ 784442 w 8078059"/>
              <a:gd name="connsiteY237" fmla="*/ 5279435 h 6858000"/>
              <a:gd name="connsiteX238" fmla="*/ 780114 w 8078059"/>
              <a:gd name="connsiteY238" fmla="*/ 5292485 h 6858000"/>
              <a:gd name="connsiteX239" fmla="*/ 776452 w 8078059"/>
              <a:gd name="connsiteY239" fmla="*/ 5304367 h 6858000"/>
              <a:gd name="connsiteX240" fmla="*/ 770700 w 8078059"/>
              <a:gd name="connsiteY240" fmla="*/ 5315827 h 6858000"/>
              <a:gd name="connsiteX241" fmla="*/ 764698 w 8078059"/>
              <a:gd name="connsiteY241" fmla="*/ 5326365 h 6858000"/>
              <a:gd name="connsiteX242" fmla="*/ 760862 w 8078059"/>
              <a:gd name="connsiteY242" fmla="*/ 5330377 h 6858000"/>
              <a:gd name="connsiteX243" fmla="*/ 757026 w 8078059"/>
              <a:gd name="connsiteY243" fmla="*/ 5334391 h 6858000"/>
              <a:gd name="connsiteX244" fmla="*/ 751771 w 8078059"/>
              <a:gd name="connsiteY244" fmla="*/ 5336809 h 6858000"/>
              <a:gd name="connsiteX245" fmla="*/ 746266 w 8078059"/>
              <a:gd name="connsiteY245" fmla="*/ 5338308 h 6858000"/>
              <a:gd name="connsiteX246" fmla="*/ 741424 w 8078059"/>
              <a:gd name="connsiteY246" fmla="*/ 5338640 h 6858000"/>
              <a:gd name="connsiteX247" fmla="*/ 733081 w 8078059"/>
              <a:gd name="connsiteY247" fmla="*/ 5336953 h 6858000"/>
              <a:gd name="connsiteX248" fmla="*/ 725405 w 8078059"/>
              <a:gd name="connsiteY248" fmla="*/ 5334097 h 6858000"/>
              <a:gd name="connsiteX249" fmla="*/ 716558 w 8078059"/>
              <a:gd name="connsiteY249" fmla="*/ 5330571 h 6858000"/>
              <a:gd name="connsiteX250" fmla="*/ 707463 w 8078059"/>
              <a:gd name="connsiteY250" fmla="*/ 5326122 h 6858000"/>
              <a:gd name="connsiteX251" fmla="*/ 695529 w 8078059"/>
              <a:gd name="connsiteY251" fmla="*/ 5318487 h 6858000"/>
              <a:gd name="connsiteX252" fmla="*/ 708531 w 8078059"/>
              <a:gd name="connsiteY252" fmla="*/ 5301097 h 6858000"/>
              <a:gd name="connsiteX253" fmla="*/ 718782 w 8078059"/>
              <a:gd name="connsiteY253" fmla="*/ 5284453 h 6858000"/>
              <a:gd name="connsiteX254" fmla="*/ 728538 w 8078059"/>
              <a:gd name="connsiteY254" fmla="*/ 5265966 h 6858000"/>
              <a:gd name="connsiteX255" fmla="*/ 736703 w 8078059"/>
              <a:gd name="connsiteY255" fmla="*/ 5248900 h 6858000"/>
              <a:gd name="connsiteX256" fmla="*/ 743448 w 8078059"/>
              <a:gd name="connsiteY256" fmla="*/ 5230246 h 6858000"/>
              <a:gd name="connsiteX257" fmla="*/ 749781 w 8078059"/>
              <a:gd name="connsiteY257" fmla="*/ 5213683 h 6858000"/>
              <a:gd name="connsiteX258" fmla="*/ 760776 w 8078059"/>
              <a:gd name="connsiteY258" fmla="*/ 5178037 h 6858000"/>
              <a:gd name="connsiteX259" fmla="*/ 771104 w 8078059"/>
              <a:gd name="connsiteY259" fmla="*/ 5143565 h 6858000"/>
              <a:gd name="connsiteX260" fmla="*/ 781675 w 8078059"/>
              <a:gd name="connsiteY260" fmla="*/ 5110014 h 6858000"/>
              <a:gd name="connsiteX261" fmla="*/ 788009 w 8078059"/>
              <a:gd name="connsiteY261" fmla="*/ 5093449 h 6858000"/>
              <a:gd name="connsiteX262" fmla="*/ 793924 w 8078059"/>
              <a:gd name="connsiteY262" fmla="*/ 5078977 h 6858000"/>
              <a:gd name="connsiteX263" fmla="*/ 803512 w 8078059"/>
              <a:gd name="connsiteY263" fmla="*/ 5063503 h 6858000"/>
              <a:gd name="connsiteX264" fmla="*/ 812432 w 8078059"/>
              <a:gd name="connsiteY264" fmla="*/ 5049202 h 6858000"/>
              <a:gd name="connsiteX265" fmla="*/ 813346 w 8078059"/>
              <a:gd name="connsiteY265" fmla="*/ 5048953 h 6858000"/>
              <a:gd name="connsiteX266" fmla="*/ 815683 w 8078059"/>
              <a:gd name="connsiteY266" fmla="*/ 5050293 h 6858000"/>
              <a:gd name="connsiteX267" fmla="*/ 823778 w 8078059"/>
              <a:gd name="connsiteY267" fmla="*/ 5051058 h 6858000"/>
              <a:gd name="connsiteX268" fmla="*/ 847063 w 8078059"/>
              <a:gd name="connsiteY268" fmla="*/ 5060547 h 6858000"/>
              <a:gd name="connsiteX269" fmla="*/ 869177 w 8078059"/>
              <a:gd name="connsiteY269" fmla="*/ 5069368 h 6858000"/>
              <a:gd name="connsiteX270" fmla="*/ 877768 w 8078059"/>
              <a:gd name="connsiteY270" fmla="*/ 5071972 h 6858000"/>
              <a:gd name="connsiteX271" fmla="*/ 881695 w 8078059"/>
              <a:gd name="connsiteY271" fmla="*/ 5071894 h 6858000"/>
              <a:gd name="connsiteX272" fmla="*/ 883529 w 8078059"/>
              <a:gd name="connsiteY272" fmla="*/ 5071395 h 6858000"/>
              <a:gd name="connsiteX273" fmla="*/ 889450 w 8078059"/>
              <a:gd name="connsiteY273" fmla="*/ 5067805 h 6858000"/>
              <a:gd name="connsiteX274" fmla="*/ 894616 w 8078059"/>
              <a:gd name="connsiteY274" fmla="*/ 5061449 h 6858000"/>
              <a:gd name="connsiteX275" fmla="*/ 899536 w 8078059"/>
              <a:gd name="connsiteY275" fmla="*/ 5054173 h 6858000"/>
              <a:gd name="connsiteX276" fmla="*/ 903036 w 8078059"/>
              <a:gd name="connsiteY276" fmla="*/ 5045304 h 6858000"/>
              <a:gd name="connsiteX277" fmla="*/ 904869 w 8078059"/>
              <a:gd name="connsiteY277" fmla="*/ 5033924 h 6858000"/>
              <a:gd name="connsiteX278" fmla="*/ 906695 w 8078059"/>
              <a:gd name="connsiteY278" fmla="*/ 5022541 h 6858000"/>
              <a:gd name="connsiteX279" fmla="*/ 911020 w 8078059"/>
              <a:gd name="connsiteY279" fmla="*/ 4998607 h 6858000"/>
              <a:gd name="connsiteX280" fmla="*/ 913256 w 8078059"/>
              <a:gd name="connsiteY280" fmla="*/ 4974255 h 6858000"/>
              <a:gd name="connsiteX281" fmla="*/ 916918 w 8078059"/>
              <a:gd name="connsiteY281" fmla="*/ 4951493 h 6858000"/>
              <a:gd name="connsiteX282" fmla="*/ 920165 w 8078059"/>
              <a:gd name="connsiteY282" fmla="*/ 4941705 h 6858000"/>
              <a:gd name="connsiteX283" fmla="*/ 922749 w 8078059"/>
              <a:gd name="connsiteY283" fmla="*/ 4933085 h 6858000"/>
              <a:gd name="connsiteX284" fmla="*/ 926748 w 8078059"/>
              <a:gd name="connsiteY284" fmla="*/ 4926060 h 6858000"/>
              <a:gd name="connsiteX285" fmla="*/ 932836 w 8078059"/>
              <a:gd name="connsiteY285" fmla="*/ 4919455 h 6858000"/>
              <a:gd name="connsiteX286" fmla="*/ 930328 w 8078059"/>
              <a:gd name="connsiteY286" fmla="*/ 4910245 h 6858000"/>
              <a:gd name="connsiteX287" fmla="*/ 925569 w 8078059"/>
              <a:gd name="connsiteY287" fmla="*/ 4903625 h 6858000"/>
              <a:gd name="connsiteX288" fmla="*/ 921976 w 8078059"/>
              <a:gd name="connsiteY288" fmla="*/ 4897676 h 6858000"/>
              <a:gd name="connsiteX289" fmla="*/ 915882 w 8078059"/>
              <a:gd name="connsiteY289" fmla="*/ 4893399 h 6858000"/>
              <a:gd name="connsiteX290" fmla="*/ 910289 w 8078059"/>
              <a:gd name="connsiteY290" fmla="*/ 4890966 h 6858000"/>
              <a:gd name="connsiteX291" fmla="*/ 903782 w 8078059"/>
              <a:gd name="connsiteY291" fmla="*/ 4888781 h 6858000"/>
              <a:gd name="connsiteX292" fmla="*/ 889177 w 8078059"/>
              <a:gd name="connsiteY292" fmla="*/ 4885834 h 6858000"/>
              <a:gd name="connsiteX293" fmla="*/ 871324 w 8078059"/>
              <a:gd name="connsiteY293" fmla="*/ 4881791 h 6858000"/>
              <a:gd name="connsiteX294" fmla="*/ 861809 w 8078059"/>
              <a:gd name="connsiteY294" fmla="*/ 4879434 h 6858000"/>
              <a:gd name="connsiteX295" fmla="*/ 850876 w 8078059"/>
              <a:gd name="connsiteY295" fmla="*/ 4875486 h 6858000"/>
              <a:gd name="connsiteX296" fmla="*/ 840609 w 8078059"/>
              <a:gd name="connsiteY296" fmla="*/ 4870368 h 6858000"/>
              <a:gd name="connsiteX297" fmla="*/ 827757 w 8078059"/>
              <a:gd name="connsiteY297" fmla="*/ 4862983 h 6858000"/>
              <a:gd name="connsiteX298" fmla="*/ 815321 w 8078059"/>
              <a:gd name="connsiteY298" fmla="*/ 4853507 h 6858000"/>
              <a:gd name="connsiteX299" fmla="*/ 801464 w 8078059"/>
              <a:gd name="connsiteY299" fmla="*/ 4842442 h 6858000"/>
              <a:gd name="connsiteX300" fmla="*/ 814308 w 8078059"/>
              <a:gd name="connsiteY300" fmla="*/ 4838944 h 6858000"/>
              <a:gd name="connsiteX301" fmla="*/ 825074 w 8078059"/>
              <a:gd name="connsiteY301" fmla="*/ 4835023 h 6858000"/>
              <a:gd name="connsiteX302" fmla="*/ 835332 w 8078059"/>
              <a:gd name="connsiteY302" fmla="*/ 4829260 h 6858000"/>
              <a:gd name="connsiteX303" fmla="*/ 844923 w 8078059"/>
              <a:gd name="connsiteY303" fmla="*/ 4824672 h 6858000"/>
              <a:gd name="connsiteX304" fmla="*/ 852180 w 8078059"/>
              <a:gd name="connsiteY304" fmla="*/ 4818736 h 6858000"/>
              <a:gd name="connsiteX305" fmla="*/ 858766 w 8078059"/>
              <a:gd name="connsiteY305" fmla="*/ 4813974 h 6858000"/>
              <a:gd name="connsiteX306" fmla="*/ 865773 w 8078059"/>
              <a:gd name="connsiteY306" fmla="*/ 4807120 h 6858000"/>
              <a:gd name="connsiteX307" fmla="*/ 870690 w 8078059"/>
              <a:gd name="connsiteY307" fmla="*/ 4799847 h 6858000"/>
              <a:gd name="connsiteX308" fmla="*/ 875609 w 8078059"/>
              <a:gd name="connsiteY308" fmla="*/ 4792568 h 6858000"/>
              <a:gd name="connsiteX309" fmla="*/ 879610 w 8078059"/>
              <a:gd name="connsiteY309" fmla="*/ 4785543 h 6858000"/>
              <a:gd name="connsiteX310" fmla="*/ 886194 w 8078059"/>
              <a:gd name="connsiteY310" fmla="*/ 4769900 h 6858000"/>
              <a:gd name="connsiteX311" fmla="*/ 890437 w 8078059"/>
              <a:gd name="connsiteY311" fmla="*/ 4752915 h 6858000"/>
              <a:gd name="connsiteX312" fmla="*/ 893767 w 8078059"/>
              <a:gd name="connsiteY312" fmla="*/ 4736178 h 6858000"/>
              <a:gd name="connsiteX313" fmla="*/ 901503 w 8078059"/>
              <a:gd name="connsiteY313" fmla="*/ 4699441 h 6858000"/>
              <a:gd name="connsiteX314" fmla="*/ 907335 w 8078059"/>
              <a:gd name="connsiteY314" fmla="*/ 4681034 h 6858000"/>
              <a:gd name="connsiteX315" fmla="*/ 914084 w 8078059"/>
              <a:gd name="connsiteY315" fmla="*/ 4662377 h 6858000"/>
              <a:gd name="connsiteX316" fmla="*/ 921998 w 8078059"/>
              <a:gd name="connsiteY316" fmla="*/ 4644392 h 6858000"/>
              <a:gd name="connsiteX317" fmla="*/ 927330 w 8078059"/>
              <a:gd name="connsiteY317" fmla="*/ 4635023 h 6858000"/>
              <a:gd name="connsiteX318" fmla="*/ 934751 w 8078059"/>
              <a:gd name="connsiteY318" fmla="*/ 4626078 h 6858000"/>
              <a:gd name="connsiteX319" fmla="*/ 941255 w 8078059"/>
              <a:gd name="connsiteY319" fmla="*/ 4617382 h 6858000"/>
              <a:gd name="connsiteX320" fmla="*/ 949843 w 8078059"/>
              <a:gd name="connsiteY320" fmla="*/ 4609108 h 6858000"/>
              <a:gd name="connsiteX321" fmla="*/ 958181 w 8078059"/>
              <a:gd name="connsiteY321" fmla="*/ 4599909 h 6858000"/>
              <a:gd name="connsiteX322" fmla="*/ 968855 w 8078059"/>
              <a:gd name="connsiteY322" fmla="*/ 4592058 h 6858000"/>
              <a:gd name="connsiteX323" fmla="*/ 969187 w 8078059"/>
              <a:gd name="connsiteY323" fmla="*/ 4586032 h 6858000"/>
              <a:gd name="connsiteX324" fmla="*/ 968598 w 8078059"/>
              <a:gd name="connsiteY324" fmla="*/ 4580253 h 6858000"/>
              <a:gd name="connsiteX325" fmla="*/ 968263 w 8078059"/>
              <a:gd name="connsiteY325" fmla="*/ 4575399 h 6858000"/>
              <a:gd name="connsiteX326" fmla="*/ 966591 w 8078059"/>
              <a:gd name="connsiteY326" fmla="*/ 4572887 h 6858000"/>
              <a:gd name="connsiteX327" fmla="*/ 964671 w 8078059"/>
              <a:gd name="connsiteY327" fmla="*/ 4569451 h 6858000"/>
              <a:gd name="connsiteX328" fmla="*/ 962083 w 8078059"/>
              <a:gd name="connsiteY328" fmla="*/ 4567187 h 6858000"/>
              <a:gd name="connsiteX329" fmla="*/ 959083 w 8078059"/>
              <a:gd name="connsiteY329" fmla="*/ 4567015 h 6858000"/>
              <a:gd name="connsiteX330" fmla="*/ 955578 w 8078059"/>
              <a:gd name="connsiteY330" fmla="*/ 4565002 h 6858000"/>
              <a:gd name="connsiteX331" fmla="*/ 948902 w 8078059"/>
              <a:gd name="connsiteY331" fmla="*/ 4565831 h 6858000"/>
              <a:gd name="connsiteX332" fmla="*/ 941812 w 8078059"/>
              <a:gd name="connsiteY332" fmla="*/ 4568750 h 6858000"/>
              <a:gd name="connsiteX333" fmla="*/ 938225 w 8078059"/>
              <a:gd name="connsiteY333" fmla="*/ 4573685 h 6858000"/>
              <a:gd name="connsiteX334" fmla="*/ 933973 w 8078059"/>
              <a:gd name="connsiteY334" fmla="*/ 4579788 h 6858000"/>
              <a:gd name="connsiteX335" fmla="*/ 918700 w 8078059"/>
              <a:gd name="connsiteY335" fmla="*/ 4567131 h 6858000"/>
              <a:gd name="connsiteX336" fmla="*/ 913273 w 8078059"/>
              <a:gd name="connsiteY336" fmla="*/ 4561683 h 6858000"/>
              <a:gd name="connsiteX337" fmla="*/ 909933 w 8078059"/>
              <a:gd name="connsiteY337" fmla="*/ 4556655 h 6858000"/>
              <a:gd name="connsiteX338" fmla="*/ 905675 w 8078059"/>
              <a:gd name="connsiteY338" fmla="*/ 4551879 h 6858000"/>
              <a:gd name="connsiteX339" fmla="*/ 904420 w 8078059"/>
              <a:gd name="connsiteY339" fmla="*/ 4547272 h 6858000"/>
              <a:gd name="connsiteX340" fmla="*/ 903167 w 8078059"/>
              <a:gd name="connsiteY340" fmla="*/ 4542669 h 6858000"/>
              <a:gd name="connsiteX341" fmla="*/ 905167 w 8078059"/>
              <a:gd name="connsiteY341" fmla="*/ 4539154 h 6858000"/>
              <a:gd name="connsiteX342" fmla="*/ 905998 w 8078059"/>
              <a:gd name="connsiteY342" fmla="*/ 4534971 h 6858000"/>
              <a:gd name="connsiteX343" fmla="*/ 907999 w 8078059"/>
              <a:gd name="connsiteY343" fmla="*/ 4531459 h 6858000"/>
              <a:gd name="connsiteX344" fmla="*/ 914334 w 8078059"/>
              <a:gd name="connsiteY344" fmla="*/ 4525776 h 6858000"/>
              <a:gd name="connsiteX345" fmla="*/ 923679 w 8078059"/>
              <a:gd name="connsiteY345" fmla="*/ 4520263 h 6858000"/>
              <a:gd name="connsiteX346" fmla="*/ 934856 w 8078059"/>
              <a:gd name="connsiteY346" fmla="*/ 4514250 h 6858000"/>
              <a:gd name="connsiteX347" fmla="*/ 959129 w 8078059"/>
              <a:gd name="connsiteY347" fmla="*/ 4505663 h 6858000"/>
              <a:gd name="connsiteX348" fmla="*/ 984070 w 8078059"/>
              <a:gd name="connsiteY348" fmla="*/ 4495903 h 6858000"/>
              <a:gd name="connsiteX349" fmla="*/ 995494 w 8078059"/>
              <a:gd name="connsiteY349" fmla="*/ 4490811 h 6858000"/>
              <a:gd name="connsiteX350" fmla="*/ 1005089 w 8078059"/>
              <a:gd name="connsiteY350" fmla="*/ 4486220 h 6858000"/>
              <a:gd name="connsiteX351" fmla="*/ 1011176 w 8078059"/>
              <a:gd name="connsiteY351" fmla="*/ 4479614 h 6858000"/>
              <a:gd name="connsiteX352" fmla="*/ 1013843 w 8078059"/>
              <a:gd name="connsiteY352" fmla="*/ 4474932 h 6858000"/>
              <a:gd name="connsiteX353" fmla="*/ 1197028 w 8078059"/>
              <a:gd name="connsiteY353" fmla="*/ 4299854 h 6858000"/>
              <a:gd name="connsiteX354" fmla="*/ 1204410 w 8078059"/>
              <a:gd name="connsiteY354" fmla="*/ 4301786 h 6858000"/>
              <a:gd name="connsiteX355" fmla="*/ 1212708 w 8078059"/>
              <a:gd name="connsiteY355" fmla="*/ 4303468 h 6858000"/>
              <a:gd name="connsiteX356" fmla="*/ 1220592 w 8078059"/>
              <a:gd name="connsiteY356" fmla="*/ 4307239 h 6858000"/>
              <a:gd name="connsiteX357" fmla="*/ 1229225 w 8078059"/>
              <a:gd name="connsiteY357" fmla="*/ 4313758 h 6858000"/>
              <a:gd name="connsiteX358" fmla="*/ 1236945 w 8078059"/>
              <a:gd name="connsiteY358" fmla="*/ 4320526 h 6858000"/>
              <a:gd name="connsiteX359" fmla="*/ 1215921 w 8078059"/>
              <a:gd name="connsiteY359" fmla="*/ 4354838 h 6858000"/>
              <a:gd name="connsiteX360" fmla="*/ 1201607 w 8078059"/>
              <a:gd name="connsiteY360" fmla="*/ 4381407 h 6858000"/>
              <a:gd name="connsiteX361" fmla="*/ 1191512 w 8078059"/>
              <a:gd name="connsiteY361" fmla="*/ 4401895 h 6858000"/>
              <a:gd name="connsiteX362" fmla="*/ 1183159 w 8078059"/>
              <a:gd name="connsiteY362" fmla="*/ 4417974 h 6858000"/>
              <a:gd name="connsiteX363" fmla="*/ 1175711 w 8078059"/>
              <a:gd name="connsiteY363" fmla="*/ 4433798 h 6858000"/>
              <a:gd name="connsiteX364" fmla="*/ 1166606 w 8078059"/>
              <a:gd name="connsiteY364" fmla="*/ 4447121 h 6858000"/>
              <a:gd name="connsiteX365" fmla="*/ 1154104 w 8078059"/>
              <a:gd name="connsiteY365" fmla="*/ 4462355 h 6858000"/>
              <a:gd name="connsiteX366" fmla="*/ 1133477 w 8078059"/>
              <a:gd name="connsiteY366" fmla="*/ 4483743 h 6858000"/>
              <a:gd name="connsiteX367" fmla="*/ 1129494 w 8078059"/>
              <a:gd name="connsiteY367" fmla="*/ 4479897 h 6858000"/>
              <a:gd name="connsiteX368" fmla="*/ 1124594 w 8078059"/>
              <a:gd name="connsiteY368" fmla="*/ 4476304 h 6858000"/>
              <a:gd name="connsiteX369" fmla="*/ 1122182 w 8078059"/>
              <a:gd name="connsiteY369" fmla="*/ 4471048 h 6858000"/>
              <a:gd name="connsiteX370" fmla="*/ 1119774 w 8078059"/>
              <a:gd name="connsiteY370" fmla="*/ 4465789 h 6858000"/>
              <a:gd name="connsiteX371" fmla="*/ 1117110 w 8078059"/>
              <a:gd name="connsiteY371" fmla="*/ 4459617 h 6858000"/>
              <a:gd name="connsiteX372" fmla="*/ 1116023 w 8078059"/>
              <a:gd name="connsiteY372" fmla="*/ 4452024 h 6858000"/>
              <a:gd name="connsiteX373" fmla="*/ 1115423 w 8078059"/>
              <a:gd name="connsiteY373" fmla="*/ 4435431 h 6858000"/>
              <a:gd name="connsiteX374" fmla="*/ 1115486 w 8078059"/>
              <a:gd name="connsiteY374" fmla="*/ 4417673 h 6858000"/>
              <a:gd name="connsiteX375" fmla="*/ 1118946 w 8078059"/>
              <a:gd name="connsiteY375" fmla="*/ 4398001 h 6858000"/>
              <a:gd name="connsiteX376" fmla="*/ 1123819 w 8078059"/>
              <a:gd name="connsiteY376" fmla="*/ 4379920 h 6858000"/>
              <a:gd name="connsiteX377" fmla="*/ 1130510 w 8078059"/>
              <a:gd name="connsiteY377" fmla="*/ 4361339 h 6858000"/>
              <a:gd name="connsiteX378" fmla="*/ 1140442 w 8078059"/>
              <a:gd name="connsiteY378" fmla="*/ 4343850 h 6858000"/>
              <a:gd name="connsiteX379" fmla="*/ 1149960 w 8078059"/>
              <a:gd name="connsiteY379" fmla="*/ 4328442 h 6858000"/>
              <a:gd name="connsiteX380" fmla="*/ 1155756 w 8078059"/>
              <a:gd name="connsiteY380" fmla="*/ 4320950 h 6858000"/>
              <a:gd name="connsiteX381" fmla="*/ 1161141 w 8078059"/>
              <a:gd name="connsiteY381" fmla="*/ 4315540 h 6858000"/>
              <a:gd name="connsiteX382" fmla="*/ 1168346 w 8078059"/>
              <a:gd name="connsiteY382" fmla="*/ 4309636 h 6858000"/>
              <a:gd name="connsiteX383" fmla="*/ 1175145 w 8078059"/>
              <a:gd name="connsiteY383" fmla="*/ 4305813 h 6858000"/>
              <a:gd name="connsiteX384" fmla="*/ 1181278 w 8078059"/>
              <a:gd name="connsiteY384" fmla="*/ 4303159 h 6858000"/>
              <a:gd name="connsiteX385" fmla="*/ 1188571 w 8078059"/>
              <a:gd name="connsiteY385" fmla="*/ 4301173 h 6858000"/>
              <a:gd name="connsiteX386" fmla="*/ 1154888 w 8078059"/>
              <a:gd name="connsiteY386" fmla="*/ 4150640 h 6858000"/>
              <a:gd name="connsiteX387" fmla="*/ 1165151 w 8078059"/>
              <a:gd name="connsiteY387" fmla="*/ 4151762 h 6858000"/>
              <a:gd name="connsiteX388" fmla="*/ 1172379 w 8078059"/>
              <a:gd name="connsiteY388" fmla="*/ 4152731 h 6858000"/>
              <a:gd name="connsiteX389" fmla="*/ 1181287 w 8078059"/>
              <a:gd name="connsiteY389" fmla="*/ 4156185 h 6858000"/>
              <a:gd name="connsiteX390" fmla="*/ 1188590 w 8078059"/>
              <a:gd name="connsiteY390" fmla="*/ 4161051 h 6858000"/>
              <a:gd name="connsiteX391" fmla="*/ 1177912 w 8078059"/>
              <a:gd name="connsiteY391" fmla="*/ 4176691 h 6858000"/>
              <a:gd name="connsiteX392" fmla="*/ 1165811 w 8078059"/>
              <a:gd name="connsiteY392" fmla="*/ 4190759 h 6858000"/>
              <a:gd name="connsiteX393" fmla="*/ 1154571 w 8078059"/>
              <a:gd name="connsiteY393" fmla="*/ 4200675 h 6858000"/>
              <a:gd name="connsiteX394" fmla="*/ 1144013 w 8078059"/>
              <a:gd name="connsiteY394" fmla="*/ 4209427 h 6858000"/>
              <a:gd name="connsiteX395" fmla="*/ 1132957 w 8078059"/>
              <a:gd name="connsiteY395" fmla="*/ 4216356 h 6858000"/>
              <a:gd name="connsiteX396" fmla="*/ 1122331 w 8078059"/>
              <a:gd name="connsiteY396" fmla="*/ 4221208 h 6858000"/>
              <a:gd name="connsiteX397" fmla="*/ 1104786 w 8078059"/>
              <a:gd name="connsiteY397" fmla="*/ 4229903 h 6858000"/>
              <a:gd name="connsiteX398" fmla="*/ 1096013 w 8078059"/>
              <a:gd name="connsiteY398" fmla="*/ 4234253 h 6858000"/>
              <a:gd name="connsiteX399" fmla="*/ 1088666 w 8078059"/>
              <a:gd name="connsiteY399" fmla="*/ 4240167 h 6858000"/>
              <a:gd name="connsiteX400" fmla="*/ 1083666 w 8078059"/>
              <a:gd name="connsiteY400" fmla="*/ 4247406 h 6858000"/>
              <a:gd name="connsiteX401" fmla="*/ 1079164 w 8078059"/>
              <a:gd name="connsiteY401" fmla="*/ 4256467 h 6858000"/>
              <a:gd name="connsiteX402" fmla="*/ 1074478 w 8078059"/>
              <a:gd name="connsiteY402" fmla="*/ 4268517 h 6858000"/>
              <a:gd name="connsiteX403" fmla="*/ 1074249 w 8078059"/>
              <a:gd name="connsiteY403" fmla="*/ 4282291 h 6858000"/>
              <a:gd name="connsiteX404" fmla="*/ 1074332 w 8078059"/>
              <a:gd name="connsiteY404" fmla="*/ 4300879 h 6858000"/>
              <a:gd name="connsiteX405" fmla="*/ 1076086 w 8078059"/>
              <a:gd name="connsiteY405" fmla="*/ 4321946 h 6858000"/>
              <a:gd name="connsiteX406" fmla="*/ 1064155 w 8078059"/>
              <a:gd name="connsiteY406" fmla="*/ 4318337 h 6858000"/>
              <a:gd name="connsiteX407" fmla="*/ 1053145 w 8078059"/>
              <a:gd name="connsiteY407" fmla="*/ 4314480 h 6858000"/>
              <a:gd name="connsiteX408" fmla="*/ 1044671 w 8078059"/>
              <a:gd name="connsiteY408" fmla="*/ 4308956 h 6858000"/>
              <a:gd name="connsiteX409" fmla="*/ 1036875 w 8078059"/>
              <a:gd name="connsiteY409" fmla="*/ 4302264 h 6858000"/>
              <a:gd name="connsiteX410" fmla="*/ 1031180 w 8078059"/>
              <a:gd name="connsiteY410" fmla="*/ 4295980 h 6858000"/>
              <a:gd name="connsiteX411" fmla="*/ 1027340 w 8078059"/>
              <a:gd name="connsiteY411" fmla="*/ 4289189 h 6858000"/>
              <a:gd name="connsiteX412" fmla="*/ 1024427 w 8078059"/>
              <a:gd name="connsiteY412" fmla="*/ 4282147 h 6858000"/>
              <a:gd name="connsiteX413" fmla="*/ 1023120 w 8078059"/>
              <a:gd name="connsiteY413" fmla="*/ 4273688 h 6858000"/>
              <a:gd name="connsiteX414" fmla="*/ 1022057 w 8078059"/>
              <a:gd name="connsiteY414" fmla="*/ 4266142 h 6858000"/>
              <a:gd name="connsiteX415" fmla="*/ 1023785 w 8078059"/>
              <a:gd name="connsiteY415" fmla="*/ 4257837 h 6858000"/>
              <a:gd name="connsiteX416" fmla="*/ 1026181 w 8078059"/>
              <a:gd name="connsiteY416" fmla="*/ 4248370 h 6858000"/>
              <a:gd name="connsiteX417" fmla="*/ 1028148 w 8078059"/>
              <a:gd name="connsiteY417" fmla="*/ 4240980 h 6858000"/>
              <a:gd name="connsiteX418" fmla="*/ 1032653 w 8078059"/>
              <a:gd name="connsiteY418" fmla="*/ 4231918 h 6858000"/>
              <a:gd name="connsiteX419" fmla="*/ 1038332 w 8078059"/>
              <a:gd name="connsiteY419" fmla="*/ 4223515 h 6858000"/>
              <a:gd name="connsiteX420" fmla="*/ 1043328 w 8078059"/>
              <a:gd name="connsiteY420" fmla="*/ 4216278 h 6858000"/>
              <a:gd name="connsiteX421" fmla="*/ 1049932 w 8078059"/>
              <a:gd name="connsiteY421" fmla="*/ 4207625 h 6858000"/>
              <a:gd name="connsiteX422" fmla="*/ 1064563 w 8078059"/>
              <a:gd name="connsiteY422" fmla="*/ 4191886 h 6858000"/>
              <a:gd name="connsiteX423" fmla="*/ 1080617 w 8078059"/>
              <a:gd name="connsiteY423" fmla="*/ 4177720 h 6858000"/>
              <a:gd name="connsiteX424" fmla="*/ 1099522 w 8078059"/>
              <a:gd name="connsiteY424" fmla="*/ 4166699 h 6858000"/>
              <a:gd name="connsiteX425" fmla="*/ 1108294 w 8078059"/>
              <a:gd name="connsiteY425" fmla="*/ 4162351 h 6858000"/>
              <a:gd name="connsiteX426" fmla="*/ 1118241 w 8078059"/>
              <a:gd name="connsiteY426" fmla="*/ 4158660 h 6858000"/>
              <a:gd name="connsiteX427" fmla="*/ 1128191 w 8078059"/>
              <a:gd name="connsiteY427" fmla="*/ 4154974 h 6858000"/>
              <a:gd name="connsiteX428" fmla="*/ 1136531 w 8078059"/>
              <a:gd name="connsiteY428" fmla="*/ 4152701 h 6858000"/>
              <a:gd name="connsiteX429" fmla="*/ 1146976 w 8078059"/>
              <a:gd name="connsiteY429" fmla="*/ 4150835 h 6858000"/>
              <a:gd name="connsiteX430" fmla="*/ 736472 w 8078059"/>
              <a:gd name="connsiteY430" fmla="*/ 4075355 h 6858000"/>
              <a:gd name="connsiteX431" fmla="*/ 744815 w 8078059"/>
              <a:gd name="connsiteY431" fmla="*/ 4077027 h 6858000"/>
              <a:gd name="connsiteX432" fmla="*/ 753655 w 8078059"/>
              <a:gd name="connsiteY432" fmla="*/ 4080530 h 6858000"/>
              <a:gd name="connsiteX433" fmla="*/ 760409 w 8078059"/>
              <a:gd name="connsiteY433" fmla="*/ 4083620 h 6858000"/>
              <a:gd name="connsiteX434" fmla="*/ 766496 w 8078059"/>
              <a:gd name="connsiteY434" fmla="*/ 4087877 h 6858000"/>
              <a:gd name="connsiteX435" fmla="*/ 769581 w 8078059"/>
              <a:gd name="connsiteY435" fmla="*/ 4091967 h 6858000"/>
              <a:gd name="connsiteX436" fmla="*/ 773834 w 8078059"/>
              <a:gd name="connsiteY436" fmla="*/ 4096723 h 6858000"/>
              <a:gd name="connsiteX437" fmla="*/ 775332 w 8078059"/>
              <a:gd name="connsiteY437" fmla="*/ 4102225 h 6858000"/>
              <a:gd name="connsiteX438" fmla="*/ 776333 w 8078059"/>
              <a:gd name="connsiteY438" fmla="*/ 4105899 h 6858000"/>
              <a:gd name="connsiteX439" fmla="*/ 776918 w 8078059"/>
              <a:gd name="connsiteY439" fmla="*/ 4111655 h 6858000"/>
              <a:gd name="connsiteX440" fmla="*/ 775663 w 8078059"/>
              <a:gd name="connsiteY440" fmla="*/ 4117910 h 6858000"/>
              <a:gd name="connsiteX441" fmla="*/ 772239 w 8078059"/>
              <a:gd name="connsiteY441" fmla="*/ 4130671 h 6858000"/>
              <a:gd name="connsiteX442" fmla="*/ 765390 w 8078059"/>
              <a:gd name="connsiteY442" fmla="*/ 4145348 h 6858000"/>
              <a:gd name="connsiteX443" fmla="*/ 756710 w 8078059"/>
              <a:gd name="connsiteY443" fmla="*/ 4160528 h 6858000"/>
              <a:gd name="connsiteX444" fmla="*/ 735261 w 8078059"/>
              <a:gd name="connsiteY444" fmla="*/ 4193967 h 6858000"/>
              <a:gd name="connsiteX445" fmla="*/ 713644 w 8078059"/>
              <a:gd name="connsiteY445" fmla="*/ 4230409 h 6858000"/>
              <a:gd name="connsiteX446" fmla="*/ 703626 w 8078059"/>
              <a:gd name="connsiteY446" fmla="*/ 4247924 h 6858000"/>
              <a:gd name="connsiteX447" fmla="*/ 693445 w 8078059"/>
              <a:gd name="connsiteY447" fmla="*/ 4268440 h 6858000"/>
              <a:gd name="connsiteX448" fmla="*/ 687849 w 8078059"/>
              <a:gd name="connsiteY448" fmla="*/ 4287706 h 6858000"/>
              <a:gd name="connsiteX449" fmla="*/ 684595 w 8078059"/>
              <a:gd name="connsiteY449" fmla="*/ 4297462 h 6858000"/>
              <a:gd name="connsiteX450" fmla="*/ 682501 w 8078059"/>
              <a:gd name="connsiteY450" fmla="*/ 4307887 h 6858000"/>
              <a:gd name="connsiteX451" fmla="*/ 681166 w 8078059"/>
              <a:gd name="connsiteY451" fmla="*/ 4321067 h 6858000"/>
              <a:gd name="connsiteX452" fmla="*/ 682411 w 8078059"/>
              <a:gd name="connsiteY452" fmla="*/ 4336499 h 6858000"/>
              <a:gd name="connsiteX453" fmla="*/ 684404 w 8078059"/>
              <a:gd name="connsiteY453" fmla="*/ 4354683 h 6858000"/>
              <a:gd name="connsiteX454" fmla="*/ 688065 w 8078059"/>
              <a:gd name="connsiteY454" fmla="*/ 4375372 h 6858000"/>
              <a:gd name="connsiteX455" fmla="*/ 695392 w 8078059"/>
              <a:gd name="connsiteY455" fmla="*/ 4416746 h 6858000"/>
              <a:gd name="connsiteX456" fmla="*/ 697886 w 8078059"/>
              <a:gd name="connsiteY456" fmla="*/ 4436769 h 6858000"/>
              <a:gd name="connsiteX457" fmla="*/ 699461 w 8078059"/>
              <a:gd name="connsiteY457" fmla="*/ 4457037 h 6858000"/>
              <a:gd name="connsiteX458" fmla="*/ 698704 w 8078059"/>
              <a:gd name="connsiteY458" fmla="*/ 4475973 h 6858000"/>
              <a:gd name="connsiteX459" fmla="*/ 698201 w 8078059"/>
              <a:gd name="connsiteY459" fmla="*/ 4484979 h 6858000"/>
              <a:gd name="connsiteX460" fmla="*/ 696531 w 8078059"/>
              <a:gd name="connsiteY460" fmla="*/ 4493320 h 6858000"/>
              <a:gd name="connsiteX461" fmla="*/ 693690 w 8078059"/>
              <a:gd name="connsiteY461" fmla="*/ 4500995 h 6858000"/>
              <a:gd name="connsiteX462" fmla="*/ 689687 w 8078059"/>
              <a:gd name="connsiteY462" fmla="*/ 4507998 h 6858000"/>
              <a:gd name="connsiteX463" fmla="*/ 685428 w 8078059"/>
              <a:gd name="connsiteY463" fmla="*/ 4514086 h 6858000"/>
              <a:gd name="connsiteX464" fmla="*/ 681173 w 8078059"/>
              <a:gd name="connsiteY464" fmla="*/ 4520174 h 6858000"/>
              <a:gd name="connsiteX465" fmla="*/ 674334 w 8078059"/>
              <a:gd name="connsiteY465" fmla="*/ 4524007 h 6858000"/>
              <a:gd name="connsiteX466" fmla="*/ 667489 w 8078059"/>
              <a:gd name="connsiteY466" fmla="*/ 4527844 h 6858000"/>
              <a:gd name="connsiteX467" fmla="*/ 658313 w 8078059"/>
              <a:gd name="connsiteY467" fmla="*/ 4530342 h 6858000"/>
              <a:gd name="connsiteX468" fmla="*/ 649804 w 8078059"/>
              <a:gd name="connsiteY468" fmla="*/ 4531671 h 6858000"/>
              <a:gd name="connsiteX469" fmla="*/ 638293 w 8078059"/>
              <a:gd name="connsiteY469" fmla="*/ 4532836 h 6858000"/>
              <a:gd name="connsiteX470" fmla="*/ 626284 w 8078059"/>
              <a:gd name="connsiteY470" fmla="*/ 4532164 h 6858000"/>
              <a:gd name="connsiteX471" fmla="*/ 612857 w 8078059"/>
              <a:gd name="connsiteY471" fmla="*/ 4529905 h 6858000"/>
              <a:gd name="connsiteX472" fmla="*/ 597089 w 8078059"/>
              <a:gd name="connsiteY472" fmla="*/ 4526313 h 6858000"/>
              <a:gd name="connsiteX473" fmla="*/ 591749 w 8078059"/>
              <a:gd name="connsiteY473" fmla="*/ 4535653 h 6858000"/>
              <a:gd name="connsiteX474" fmla="*/ 587577 w 8078059"/>
              <a:gd name="connsiteY474" fmla="*/ 4545662 h 6858000"/>
              <a:gd name="connsiteX475" fmla="*/ 585905 w 8078059"/>
              <a:gd name="connsiteY475" fmla="*/ 4554004 h 6858000"/>
              <a:gd name="connsiteX476" fmla="*/ 583980 w 8078059"/>
              <a:gd name="connsiteY476" fmla="*/ 4561425 h 6858000"/>
              <a:gd name="connsiteX477" fmla="*/ 582312 w 8078059"/>
              <a:gd name="connsiteY477" fmla="*/ 4569766 h 6858000"/>
              <a:gd name="connsiteX478" fmla="*/ 583391 w 8078059"/>
              <a:gd name="connsiteY478" fmla="*/ 4577357 h 6858000"/>
              <a:gd name="connsiteX479" fmla="*/ 584475 w 8078059"/>
              <a:gd name="connsiteY479" fmla="*/ 4584948 h 6858000"/>
              <a:gd name="connsiteX480" fmla="*/ 585305 w 8078059"/>
              <a:gd name="connsiteY480" fmla="*/ 4591622 h 6858000"/>
              <a:gd name="connsiteX481" fmla="*/ 590640 w 8078059"/>
              <a:gd name="connsiteY481" fmla="*/ 4603970 h 6858000"/>
              <a:gd name="connsiteX482" fmla="*/ 598058 w 8078059"/>
              <a:gd name="connsiteY482" fmla="*/ 4616734 h 6858000"/>
              <a:gd name="connsiteX483" fmla="*/ 607062 w 8078059"/>
              <a:gd name="connsiteY483" fmla="*/ 4628080 h 6858000"/>
              <a:gd name="connsiteX484" fmla="*/ 616067 w 8078059"/>
              <a:gd name="connsiteY484" fmla="*/ 4639429 h 6858000"/>
              <a:gd name="connsiteX485" fmla="*/ 625071 w 8078059"/>
              <a:gd name="connsiteY485" fmla="*/ 4650776 h 6858000"/>
              <a:gd name="connsiteX486" fmla="*/ 634325 w 8078059"/>
              <a:gd name="connsiteY486" fmla="*/ 4663043 h 6858000"/>
              <a:gd name="connsiteX487" fmla="*/ 640579 w 8078059"/>
              <a:gd name="connsiteY487" fmla="*/ 4675139 h 6858000"/>
              <a:gd name="connsiteX488" fmla="*/ 645912 w 8078059"/>
              <a:gd name="connsiteY488" fmla="*/ 4687486 h 6858000"/>
              <a:gd name="connsiteX489" fmla="*/ 647911 w 8078059"/>
              <a:gd name="connsiteY489" fmla="*/ 4694826 h 6858000"/>
              <a:gd name="connsiteX490" fmla="*/ 648741 w 8078059"/>
              <a:gd name="connsiteY490" fmla="*/ 4701502 h 6858000"/>
              <a:gd name="connsiteX491" fmla="*/ 649823 w 8078059"/>
              <a:gd name="connsiteY491" fmla="*/ 4709090 h 6858000"/>
              <a:gd name="connsiteX492" fmla="*/ 649983 w 8078059"/>
              <a:gd name="connsiteY492" fmla="*/ 4716931 h 6858000"/>
              <a:gd name="connsiteX493" fmla="*/ 647396 w 8078059"/>
              <a:gd name="connsiteY493" fmla="*/ 4725521 h 6858000"/>
              <a:gd name="connsiteX494" fmla="*/ 644558 w 8078059"/>
              <a:gd name="connsiteY494" fmla="*/ 4733196 h 6858000"/>
              <a:gd name="connsiteX495" fmla="*/ 641303 w 8078059"/>
              <a:gd name="connsiteY495" fmla="*/ 4742953 h 6858000"/>
              <a:gd name="connsiteX496" fmla="*/ 636877 w 8078059"/>
              <a:gd name="connsiteY496" fmla="*/ 4752042 h 6858000"/>
              <a:gd name="connsiteX497" fmla="*/ 615525 w 8078059"/>
              <a:gd name="connsiteY497" fmla="*/ 4746028 h 6858000"/>
              <a:gd name="connsiteX498" fmla="*/ 605100 w 8078059"/>
              <a:gd name="connsiteY498" fmla="*/ 4743941 h 6858000"/>
              <a:gd name="connsiteX499" fmla="*/ 595844 w 8078059"/>
              <a:gd name="connsiteY499" fmla="*/ 4742520 h 6858000"/>
              <a:gd name="connsiteX500" fmla="*/ 585917 w 8078059"/>
              <a:gd name="connsiteY500" fmla="*/ 4742264 h 6858000"/>
              <a:gd name="connsiteX501" fmla="*/ 578077 w 8078059"/>
              <a:gd name="connsiteY501" fmla="*/ 4742428 h 6858000"/>
              <a:gd name="connsiteX502" fmla="*/ 569566 w 8078059"/>
              <a:gd name="connsiteY502" fmla="*/ 4743762 h 6858000"/>
              <a:gd name="connsiteX503" fmla="*/ 561307 w 8078059"/>
              <a:gd name="connsiteY503" fmla="*/ 4746011 h 6858000"/>
              <a:gd name="connsiteX504" fmla="*/ 553967 w 8078059"/>
              <a:gd name="connsiteY504" fmla="*/ 4748010 h 6858000"/>
              <a:gd name="connsiteX505" fmla="*/ 546877 w 8078059"/>
              <a:gd name="connsiteY505" fmla="*/ 4750925 h 6858000"/>
              <a:gd name="connsiteX506" fmla="*/ 538867 w 8078059"/>
              <a:gd name="connsiteY506" fmla="*/ 4754093 h 6858000"/>
              <a:gd name="connsiteX507" fmla="*/ 532941 w 8078059"/>
              <a:gd name="connsiteY507" fmla="*/ 4757677 h 6858000"/>
              <a:gd name="connsiteX508" fmla="*/ 521178 w 8078059"/>
              <a:gd name="connsiteY508" fmla="*/ 4768767 h 6858000"/>
              <a:gd name="connsiteX509" fmla="*/ 510579 w 8078059"/>
              <a:gd name="connsiteY509" fmla="*/ 4780524 h 6858000"/>
              <a:gd name="connsiteX510" fmla="*/ 518002 w 8078059"/>
              <a:gd name="connsiteY510" fmla="*/ 4782444 h 6858000"/>
              <a:gd name="connsiteX511" fmla="*/ 525176 w 8078059"/>
              <a:gd name="connsiteY511" fmla="*/ 4783450 h 6858000"/>
              <a:gd name="connsiteX512" fmla="*/ 531932 w 8078059"/>
              <a:gd name="connsiteY512" fmla="*/ 4786536 h 6858000"/>
              <a:gd name="connsiteX513" fmla="*/ 538935 w 8078059"/>
              <a:gd name="connsiteY513" fmla="*/ 4790542 h 6858000"/>
              <a:gd name="connsiteX514" fmla="*/ 545941 w 8078059"/>
              <a:gd name="connsiteY514" fmla="*/ 4794549 h 6858000"/>
              <a:gd name="connsiteX515" fmla="*/ 551363 w 8078059"/>
              <a:gd name="connsiteY515" fmla="*/ 4799974 h 6858000"/>
              <a:gd name="connsiteX516" fmla="*/ 561953 w 8078059"/>
              <a:gd name="connsiteY516" fmla="*/ 4809907 h 6858000"/>
              <a:gd name="connsiteX517" fmla="*/ 570287 w 8078059"/>
              <a:gd name="connsiteY517" fmla="*/ 4822420 h 6858000"/>
              <a:gd name="connsiteX518" fmla="*/ 577289 w 8078059"/>
              <a:gd name="connsiteY518" fmla="*/ 4837268 h 6858000"/>
              <a:gd name="connsiteX519" fmla="*/ 581537 w 8078059"/>
              <a:gd name="connsiteY519" fmla="*/ 4852869 h 6858000"/>
              <a:gd name="connsiteX520" fmla="*/ 582781 w 8078059"/>
              <a:gd name="connsiteY520" fmla="*/ 4868302 h 6858000"/>
              <a:gd name="connsiteX521" fmla="*/ 583200 w 8078059"/>
              <a:gd name="connsiteY521" fmla="*/ 4877058 h 6858000"/>
              <a:gd name="connsiteX522" fmla="*/ 582445 w 8078059"/>
              <a:gd name="connsiteY522" fmla="*/ 4885149 h 6858000"/>
              <a:gd name="connsiteX523" fmla="*/ 580770 w 8078059"/>
              <a:gd name="connsiteY523" fmla="*/ 4893490 h 6858000"/>
              <a:gd name="connsiteX524" fmla="*/ 578434 w 8078059"/>
              <a:gd name="connsiteY524" fmla="*/ 4902999 h 6858000"/>
              <a:gd name="connsiteX525" fmla="*/ 575594 w 8078059"/>
              <a:gd name="connsiteY525" fmla="*/ 4910674 h 6858000"/>
              <a:gd name="connsiteX526" fmla="*/ 570918 w 8078059"/>
              <a:gd name="connsiteY526" fmla="*/ 4918845 h 6858000"/>
              <a:gd name="connsiteX527" fmla="*/ 567165 w 8078059"/>
              <a:gd name="connsiteY527" fmla="*/ 4926766 h 6858000"/>
              <a:gd name="connsiteX528" fmla="*/ 561320 w 8078059"/>
              <a:gd name="connsiteY528" fmla="*/ 4934273 h 6858000"/>
              <a:gd name="connsiteX529" fmla="*/ 555478 w 8078059"/>
              <a:gd name="connsiteY529" fmla="*/ 4941776 h 6858000"/>
              <a:gd name="connsiteX530" fmla="*/ 547551 w 8078059"/>
              <a:gd name="connsiteY530" fmla="*/ 4948865 h 6858000"/>
              <a:gd name="connsiteX531" fmla="*/ 539375 w 8078059"/>
              <a:gd name="connsiteY531" fmla="*/ 4955034 h 6858000"/>
              <a:gd name="connsiteX532" fmla="*/ 530283 w 8078059"/>
              <a:gd name="connsiteY532" fmla="*/ 4961453 h 6858000"/>
              <a:gd name="connsiteX533" fmla="*/ 520269 w 8078059"/>
              <a:gd name="connsiteY533" fmla="*/ 4968123 h 6858000"/>
              <a:gd name="connsiteX534" fmla="*/ 508839 w 8078059"/>
              <a:gd name="connsiteY534" fmla="*/ 4973208 h 6858000"/>
              <a:gd name="connsiteX535" fmla="*/ 496495 w 8078059"/>
              <a:gd name="connsiteY535" fmla="*/ 4978540 h 6858000"/>
              <a:gd name="connsiteX536" fmla="*/ 482728 w 8078059"/>
              <a:gd name="connsiteY536" fmla="*/ 4982289 h 6858000"/>
              <a:gd name="connsiteX537" fmla="*/ 494403 w 8078059"/>
              <a:gd name="connsiteY537" fmla="*/ 4988966 h 6858000"/>
              <a:gd name="connsiteX538" fmla="*/ 503745 w 8078059"/>
              <a:gd name="connsiteY538" fmla="*/ 4994308 h 6858000"/>
              <a:gd name="connsiteX539" fmla="*/ 514420 w 8078059"/>
              <a:gd name="connsiteY539" fmla="*/ 4997314 h 6858000"/>
              <a:gd name="connsiteX540" fmla="*/ 523010 w 8078059"/>
              <a:gd name="connsiteY540" fmla="*/ 4999901 h 6858000"/>
              <a:gd name="connsiteX541" fmla="*/ 530183 w 8078059"/>
              <a:gd name="connsiteY541" fmla="*/ 5000908 h 6858000"/>
              <a:gd name="connsiteX542" fmla="*/ 537357 w 8078059"/>
              <a:gd name="connsiteY542" fmla="*/ 5001910 h 6858000"/>
              <a:gd name="connsiteX543" fmla="*/ 544032 w 8078059"/>
              <a:gd name="connsiteY543" fmla="*/ 5001078 h 6858000"/>
              <a:gd name="connsiteX544" fmla="*/ 551370 w 8078059"/>
              <a:gd name="connsiteY544" fmla="*/ 4999080 h 6858000"/>
              <a:gd name="connsiteX545" fmla="*/ 557795 w 8078059"/>
              <a:gd name="connsiteY545" fmla="*/ 4997331 h 6858000"/>
              <a:gd name="connsiteX546" fmla="*/ 562800 w 8078059"/>
              <a:gd name="connsiteY546" fmla="*/ 4993997 h 6858000"/>
              <a:gd name="connsiteX547" fmla="*/ 573478 w 8078059"/>
              <a:gd name="connsiteY547" fmla="*/ 4986157 h 6858000"/>
              <a:gd name="connsiteX548" fmla="*/ 582992 w 8078059"/>
              <a:gd name="connsiteY548" fmla="*/ 4977653 h 6858000"/>
              <a:gd name="connsiteX549" fmla="*/ 590166 w 8078059"/>
              <a:gd name="connsiteY549" fmla="*/ 4967815 h 6858000"/>
              <a:gd name="connsiteX550" fmla="*/ 599180 w 8078059"/>
              <a:gd name="connsiteY550" fmla="*/ 4957475 h 6858000"/>
              <a:gd name="connsiteX551" fmla="*/ 608444 w 8078059"/>
              <a:gd name="connsiteY551" fmla="*/ 4948054 h 6858000"/>
              <a:gd name="connsiteX552" fmla="*/ 617955 w 8078059"/>
              <a:gd name="connsiteY552" fmla="*/ 4939548 h 6858000"/>
              <a:gd name="connsiteX553" fmla="*/ 622960 w 8078059"/>
              <a:gd name="connsiteY553" fmla="*/ 4936214 h 6858000"/>
              <a:gd name="connsiteX554" fmla="*/ 628219 w 8078059"/>
              <a:gd name="connsiteY554" fmla="*/ 4933795 h 6858000"/>
              <a:gd name="connsiteX555" fmla="*/ 634641 w 8078059"/>
              <a:gd name="connsiteY555" fmla="*/ 4932047 h 6858000"/>
              <a:gd name="connsiteX556" fmla="*/ 641062 w 8078059"/>
              <a:gd name="connsiteY556" fmla="*/ 4930297 h 6858000"/>
              <a:gd name="connsiteX557" fmla="*/ 647988 w 8078059"/>
              <a:gd name="connsiteY557" fmla="*/ 4930383 h 6858000"/>
              <a:gd name="connsiteX558" fmla="*/ 655160 w 8078059"/>
              <a:gd name="connsiteY558" fmla="*/ 4931389 h 6858000"/>
              <a:gd name="connsiteX559" fmla="*/ 664168 w 8078059"/>
              <a:gd name="connsiteY559" fmla="*/ 4931891 h 6858000"/>
              <a:gd name="connsiteX560" fmla="*/ 671847 w 8078059"/>
              <a:gd name="connsiteY560" fmla="*/ 4934731 h 6858000"/>
              <a:gd name="connsiteX561" fmla="*/ 681852 w 8078059"/>
              <a:gd name="connsiteY561" fmla="*/ 4938904 h 6858000"/>
              <a:gd name="connsiteX562" fmla="*/ 691860 w 8078059"/>
              <a:gd name="connsiteY562" fmla="*/ 4943080 h 6858000"/>
              <a:gd name="connsiteX563" fmla="*/ 659777 w 8078059"/>
              <a:gd name="connsiteY563" fmla="*/ 5085869 h 6858000"/>
              <a:gd name="connsiteX564" fmla="*/ 633541 w 8078059"/>
              <a:gd name="connsiteY564" fmla="*/ 5199469 h 6858000"/>
              <a:gd name="connsiteX565" fmla="*/ 621262 w 8078059"/>
              <a:gd name="connsiteY565" fmla="*/ 5252095 h 6858000"/>
              <a:gd name="connsiteX566" fmla="*/ 611062 w 8078059"/>
              <a:gd name="connsiteY566" fmla="*/ 5305141 h 6858000"/>
              <a:gd name="connsiteX567" fmla="*/ 600702 w 8078059"/>
              <a:gd name="connsiteY567" fmla="*/ 5361191 h 6858000"/>
              <a:gd name="connsiteX568" fmla="*/ 592333 w 8078059"/>
              <a:gd name="connsiteY568" fmla="*/ 5424582 h 6858000"/>
              <a:gd name="connsiteX569" fmla="*/ 603509 w 8078059"/>
              <a:gd name="connsiteY569" fmla="*/ 5429424 h 6858000"/>
              <a:gd name="connsiteX570" fmla="*/ 614433 w 8078059"/>
              <a:gd name="connsiteY570" fmla="*/ 5433350 h 6858000"/>
              <a:gd name="connsiteX571" fmla="*/ 623944 w 8078059"/>
              <a:gd name="connsiteY571" fmla="*/ 5435687 h 6858000"/>
              <a:gd name="connsiteX572" fmla="*/ 634120 w 8078059"/>
              <a:gd name="connsiteY572" fmla="*/ 5436859 h 6858000"/>
              <a:gd name="connsiteX573" fmla="*/ 642210 w 8078059"/>
              <a:gd name="connsiteY573" fmla="*/ 5437614 h 6858000"/>
              <a:gd name="connsiteX574" fmla="*/ 650052 w 8078059"/>
              <a:gd name="connsiteY574" fmla="*/ 5437450 h 6858000"/>
              <a:gd name="connsiteX575" fmla="*/ 658309 w 8078059"/>
              <a:gd name="connsiteY575" fmla="*/ 5435202 h 6858000"/>
              <a:gd name="connsiteX576" fmla="*/ 664734 w 8078059"/>
              <a:gd name="connsiteY576" fmla="*/ 5433452 h 6858000"/>
              <a:gd name="connsiteX577" fmla="*/ 670659 w 8078059"/>
              <a:gd name="connsiteY577" fmla="*/ 5429866 h 6858000"/>
              <a:gd name="connsiteX578" fmla="*/ 676580 w 8078059"/>
              <a:gd name="connsiteY578" fmla="*/ 5426283 h 6858000"/>
              <a:gd name="connsiteX579" fmla="*/ 687011 w 8078059"/>
              <a:gd name="connsiteY579" fmla="*/ 5417527 h 6858000"/>
              <a:gd name="connsiteX580" fmla="*/ 697190 w 8078059"/>
              <a:gd name="connsiteY580" fmla="*/ 5407856 h 6858000"/>
              <a:gd name="connsiteX581" fmla="*/ 707369 w 8078059"/>
              <a:gd name="connsiteY581" fmla="*/ 5398184 h 6858000"/>
              <a:gd name="connsiteX582" fmla="*/ 717052 w 8078059"/>
              <a:gd name="connsiteY582" fmla="*/ 5386675 h 6858000"/>
              <a:gd name="connsiteX583" fmla="*/ 727731 w 8078059"/>
              <a:gd name="connsiteY583" fmla="*/ 5378840 h 6858000"/>
              <a:gd name="connsiteX584" fmla="*/ 732485 w 8078059"/>
              <a:gd name="connsiteY584" fmla="*/ 5374585 h 6858000"/>
              <a:gd name="connsiteX585" fmla="*/ 738410 w 8078059"/>
              <a:gd name="connsiteY585" fmla="*/ 5371002 h 6858000"/>
              <a:gd name="connsiteX586" fmla="*/ 745754 w 8078059"/>
              <a:gd name="connsiteY586" fmla="*/ 5369002 h 6858000"/>
              <a:gd name="connsiteX587" fmla="*/ 752841 w 8078059"/>
              <a:gd name="connsiteY587" fmla="*/ 5366086 h 6858000"/>
              <a:gd name="connsiteX588" fmla="*/ 759516 w 8078059"/>
              <a:gd name="connsiteY588" fmla="*/ 5365255 h 6858000"/>
              <a:gd name="connsiteX589" fmla="*/ 767358 w 8078059"/>
              <a:gd name="connsiteY589" fmla="*/ 5365089 h 6858000"/>
              <a:gd name="connsiteX590" fmla="*/ 777283 w 8078059"/>
              <a:gd name="connsiteY590" fmla="*/ 5365346 h 6858000"/>
              <a:gd name="connsiteX591" fmla="*/ 785622 w 8078059"/>
              <a:gd name="connsiteY591" fmla="*/ 5367016 h 6858000"/>
              <a:gd name="connsiteX592" fmla="*/ 796296 w 8078059"/>
              <a:gd name="connsiteY592" fmla="*/ 5370024 h 6858000"/>
              <a:gd name="connsiteX593" fmla="*/ 807222 w 8078059"/>
              <a:gd name="connsiteY593" fmla="*/ 5373946 h 6858000"/>
              <a:gd name="connsiteX594" fmla="*/ 819817 w 8078059"/>
              <a:gd name="connsiteY594" fmla="*/ 5380374 h 6858000"/>
              <a:gd name="connsiteX595" fmla="*/ 833581 w 8078059"/>
              <a:gd name="connsiteY595" fmla="*/ 5387471 h 6858000"/>
              <a:gd name="connsiteX596" fmla="*/ 820810 w 8078059"/>
              <a:gd name="connsiteY596" fmla="*/ 5405732 h 6858000"/>
              <a:gd name="connsiteX597" fmla="*/ 810790 w 8078059"/>
              <a:gd name="connsiteY597" fmla="*/ 5423248 h 6858000"/>
              <a:gd name="connsiteX598" fmla="*/ 801275 w 8078059"/>
              <a:gd name="connsiteY598" fmla="*/ 5442594 h 6858000"/>
              <a:gd name="connsiteX599" fmla="*/ 793597 w 8078059"/>
              <a:gd name="connsiteY599" fmla="*/ 5461443 h 6858000"/>
              <a:gd name="connsiteX600" fmla="*/ 788420 w 8078059"/>
              <a:gd name="connsiteY600" fmla="*/ 5478623 h 6858000"/>
              <a:gd name="connsiteX601" fmla="*/ 783491 w 8078059"/>
              <a:gd name="connsiteY601" fmla="*/ 5496722 h 6858000"/>
              <a:gd name="connsiteX602" fmla="*/ 780647 w 8078059"/>
              <a:gd name="connsiteY602" fmla="*/ 5515241 h 6858000"/>
              <a:gd name="connsiteX603" fmla="*/ 778720 w 8078059"/>
              <a:gd name="connsiteY603" fmla="*/ 5533505 h 6858000"/>
              <a:gd name="connsiteX604" fmla="*/ 776297 w 8078059"/>
              <a:gd name="connsiteY604" fmla="*/ 5549936 h 6858000"/>
              <a:gd name="connsiteX605" fmla="*/ 775286 w 8078059"/>
              <a:gd name="connsiteY605" fmla="*/ 5567953 h 6858000"/>
              <a:gd name="connsiteX606" fmla="*/ 775109 w 8078059"/>
              <a:gd name="connsiteY606" fmla="*/ 5603489 h 6858000"/>
              <a:gd name="connsiteX607" fmla="*/ 777921 w 8078059"/>
              <a:gd name="connsiteY607" fmla="*/ 5671722 h 6858000"/>
              <a:gd name="connsiteX608" fmla="*/ 777906 w 8078059"/>
              <a:gd name="connsiteY608" fmla="*/ 5704250 h 6858000"/>
              <a:gd name="connsiteX609" fmla="*/ 777644 w 8078059"/>
              <a:gd name="connsiteY609" fmla="*/ 5735864 h 6858000"/>
              <a:gd name="connsiteX610" fmla="*/ 776136 w 8078059"/>
              <a:gd name="connsiteY610" fmla="*/ 5752045 h 6858000"/>
              <a:gd name="connsiteX611" fmla="*/ 773461 w 8078059"/>
              <a:gd name="connsiteY611" fmla="*/ 5767558 h 6858000"/>
              <a:gd name="connsiteX612" fmla="*/ 770536 w 8078059"/>
              <a:gd name="connsiteY612" fmla="*/ 5782158 h 6858000"/>
              <a:gd name="connsiteX613" fmla="*/ 765109 w 8078059"/>
              <a:gd name="connsiteY613" fmla="*/ 5798420 h 6858000"/>
              <a:gd name="connsiteX614" fmla="*/ 760101 w 8078059"/>
              <a:gd name="connsiteY614" fmla="*/ 5812598 h 6858000"/>
              <a:gd name="connsiteX615" fmla="*/ 751837 w 8078059"/>
              <a:gd name="connsiteY615" fmla="*/ 5825689 h 6858000"/>
              <a:gd name="connsiteX616" fmla="*/ 743823 w 8078059"/>
              <a:gd name="connsiteY616" fmla="*/ 5839700 h 6858000"/>
              <a:gd name="connsiteX617" fmla="*/ 731891 w 8078059"/>
              <a:gd name="connsiteY617" fmla="*/ 5853791 h 6858000"/>
              <a:gd name="connsiteX618" fmla="*/ 720874 w 8078059"/>
              <a:gd name="connsiteY618" fmla="*/ 5867636 h 6858000"/>
              <a:gd name="connsiteX619" fmla="*/ 706356 w 8078059"/>
              <a:gd name="connsiteY619" fmla="*/ 5879473 h 6858000"/>
              <a:gd name="connsiteX620" fmla="*/ 690002 w 8078059"/>
              <a:gd name="connsiteY620" fmla="*/ 5891814 h 6858000"/>
              <a:gd name="connsiteX621" fmla="*/ 671564 w 8078059"/>
              <a:gd name="connsiteY621" fmla="*/ 5903733 h 6858000"/>
              <a:gd name="connsiteX622" fmla="*/ 673227 w 8078059"/>
              <a:gd name="connsiteY622" fmla="*/ 5917080 h 6858000"/>
              <a:gd name="connsiteX623" fmla="*/ 675977 w 8078059"/>
              <a:gd name="connsiteY623" fmla="*/ 5927175 h 6858000"/>
              <a:gd name="connsiteX624" fmla="*/ 678723 w 8078059"/>
              <a:gd name="connsiteY624" fmla="*/ 5937268 h 6858000"/>
              <a:gd name="connsiteX625" fmla="*/ 682144 w 8078059"/>
              <a:gd name="connsiteY625" fmla="*/ 5946193 h 6858000"/>
              <a:gd name="connsiteX626" fmla="*/ 686895 w 8078059"/>
              <a:gd name="connsiteY626" fmla="*/ 5952789 h 6858000"/>
              <a:gd name="connsiteX627" fmla="*/ 691398 w 8078059"/>
              <a:gd name="connsiteY627" fmla="*/ 5958461 h 6858000"/>
              <a:gd name="connsiteX628" fmla="*/ 697482 w 8078059"/>
              <a:gd name="connsiteY628" fmla="*/ 5962718 h 6858000"/>
              <a:gd name="connsiteX629" fmla="*/ 703322 w 8078059"/>
              <a:gd name="connsiteY629" fmla="*/ 5966056 h 6858000"/>
              <a:gd name="connsiteX630" fmla="*/ 710993 w 8078059"/>
              <a:gd name="connsiteY630" fmla="*/ 5968896 h 6858000"/>
              <a:gd name="connsiteX631" fmla="*/ 717919 w 8078059"/>
              <a:gd name="connsiteY631" fmla="*/ 5968979 h 6858000"/>
              <a:gd name="connsiteX632" fmla="*/ 725759 w 8078059"/>
              <a:gd name="connsiteY632" fmla="*/ 5968815 h 6858000"/>
              <a:gd name="connsiteX633" fmla="*/ 734768 w 8078059"/>
              <a:gd name="connsiteY633" fmla="*/ 5969316 h 6858000"/>
              <a:gd name="connsiteX634" fmla="*/ 743275 w 8078059"/>
              <a:gd name="connsiteY634" fmla="*/ 5967989 h 6858000"/>
              <a:gd name="connsiteX635" fmla="*/ 753374 w 8078059"/>
              <a:gd name="connsiteY635" fmla="*/ 5965238 h 6858000"/>
              <a:gd name="connsiteX636" fmla="*/ 774646 w 8078059"/>
              <a:gd name="connsiteY636" fmla="*/ 5956490 h 6858000"/>
              <a:gd name="connsiteX637" fmla="*/ 777809 w 8078059"/>
              <a:gd name="connsiteY637" fmla="*/ 5964499 h 6858000"/>
              <a:gd name="connsiteX638" fmla="*/ 779560 w 8078059"/>
              <a:gd name="connsiteY638" fmla="*/ 5970919 h 6858000"/>
              <a:gd name="connsiteX639" fmla="*/ 780393 w 8078059"/>
              <a:gd name="connsiteY639" fmla="*/ 5977595 h 6858000"/>
              <a:gd name="connsiteX640" fmla="*/ 780307 w 8078059"/>
              <a:gd name="connsiteY640" fmla="*/ 5984517 h 6858000"/>
              <a:gd name="connsiteX641" fmla="*/ 779717 w 8078059"/>
              <a:gd name="connsiteY641" fmla="*/ 5989606 h 6858000"/>
              <a:gd name="connsiteX642" fmla="*/ 777547 w 8078059"/>
              <a:gd name="connsiteY642" fmla="*/ 5996112 h 6858000"/>
              <a:gd name="connsiteX643" fmla="*/ 772455 w 8078059"/>
              <a:gd name="connsiteY643" fmla="*/ 6006372 h 6858000"/>
              <a:gd name="connsiteX644" fmla="*/ 765948 w 8078059"/>
              <a:gd name="connsiteY644" fmla="*/ 6015041 h 6858000"/>
              <a:gd name="connsiteX645" fmla="*/ 757850 w 8078059"/>
              <a:gd name="connsiteY645" fmla="*/ 6025132 h 6858000"/>
              <a:gd name="connsiteX646" fmla="*/ 748757 w 8078059"/>
              <a:gd name="connsiteY646" fmla="*/ 6031551 h 6858000"/>
              <a:gd name="connsiteX647" fmla="*/ 740831 w 8078059"/>
              <a:gd name="connsiteY647" fmla="*/ 6038639 h 6858000"/>
              <a:gd name="connsiteX648" fmla="*/ 726314 w 8078059"/>
              <a:gd name="connsiteY648" fmla="*/ 6050480 h 6858000"/>
              <a:gd name="connsiteX649" fmla="*/ 721138 w 8078059"/>
              <a:gd name="connsiteY649" fmla="*/ 6056815 h 6858000"/>
              <a:gd name="connsiteX650" fmla="*/ 718720 w 8078059"/>
              <a:gd name="connsiteY650" fmla="*/ 6062404 h 6858000"/>
              <a:gd name="connsiteX651" fmla="*/ 719219 w 8078059"/>
              <a:gd name="connsiteY651" fmla="*/ 6064236 h 6858000"/>
              <a:gd name="connsiteX652" fmla="*/ 719968 w 8078059"/>
              <a:gd name="connsiteY652" fmla="*/ 6066990 h 6858000"/>
              <a:gd name="connsiteX653" fmla="*/ 721634 w 8078059"/>
              <a:gd name="connsiteY653" fmla="*/ 6069496 h 6858000"/>
              <a:gd name="connsiteX654" fmla="*/ 725137 w 8078059"/>
              <a:gd name="connsiteY654" fmla="*/ 6071499 h 6858000"/>
              <a:gd name="connsiteX655" fmla="*/ 734229 w 8078059"/>
              <a:gd name="connsiteY655" fmla="*/ 6075922 h 6858000"/>
              <a:gd name="connsiteX656" fmla="*/ 749071 w 8078059"/>
              <a:gd name="connsiteY656" fmla="*/ 6079765 h 6858000"/>
              <a:gd name="connsiteX657" fmla="*/ 744479 w 8078059"/>
              <a:gd name="connsiteY657" fmla="*/ 6091858 h 6858000"/>
              <a:gd name="connsiteX658" fmla="*/ 741560 w 8078059"/>
              <a:gd name="connsiteY658" fmla="*/ 6095611 h 6858000"/>
              <a:gd name="connsiteX659" fmla="*/ 738641 w 8078059"/>
              <a:gd name="connsiteY659" fmla="*/ 6099360 h 6858000"/>
              <a:gd name="connsiteX660" fmla="*/ 735217 w 8078059"/>
              <a:gd name="connsiteY660" fmla="*/ 6101277 h 6858000"/>
              <a:gd name="connsiteX661" fmla="*/ 731550 w 8078059"/>
              <a:gd name="connsiteY661" fmla="*/ 6102276 h 6858000"/>
              <a:gd name="connsiteX662" fmla="*/ 728549 w 8078059"/>
              <a:gd name="connsiteY662" fmla="*/ 6102109 h 6858000"/>
              <a:gd name="connsiteX663" fmla="*/ 723706 w 8078059"/>
              <a:gd name="connsiteY663" fmla="*/ 6102444 h 6858000"/>
              <a:gd name="connsiteX664" fmla="*/ 716036 w 8078059"/>
              <a:gd name="connsiteY664" fmla="*/ 6099603 h 6858000"/>
              <a:gd name="connsiteX665" fmla="*/ 707862 w 8078059"/>
              <a:gd name="connsiteY665" fmla="*/ 6094928 h 6858000"/>
              <a:gd name="connsiteX666" fmla="*/ 698020 w 8078059"/>
              <a:gd name="connsiteY666" fmla="*/ 6087750 h 6858000"/>
              <a:gd name="connsiteX667" fmla="*/ 687932 w 8078059"/>
              <a:gd name="connsiteY667" fmla="*/ 6079657 h 6858000"/>
              <a:gd name="connsiteX668" fmla="*/ 668420 w 8078059"/>
              <a:gd name="connsiteY668" fmla="*/ 6062301 h 6858000"/>
              <a:gd name="connsiteX669" fmla="*/ 648658 w 8078059"/>
              <a:gd name="connsiteY669" fmla="*/ 6044026 h 6858000"/>
              <a:gd name="connsiteX670" fmla="*/ 637651 w 8078059"/>
              <a:gd name="connsiteY670" fmla="*/ 6036180 h 6858000"/>
              <a:gd name="connsiteX671" fmla="*/ 628059 w 8078059"/>
              <a:gd name="connsiteY671" fmla="*/ 6029918 h 6858000"/>
              <a:gd name="connsiteX672" fmla="*/ 618969 w 8078059"/>
              <a:gd name="connsiteY672" fmla="*/ 6025499 h 6858000"/>
              <a:gd name="connsiteX673" fmla="*/ 608542 w 8078059"/>
              <a:gd name="connsiteY673" fmla="*/ 6023408 h 6858000"/>
              <a:gd name="connsiteX674" fmla="*/ 625528 w 8078059"/>
              <a:gd name="connsiteY674" fmla="*/ 6107491 h 6858000"/>
              <a:gd name="connsiteX675" fmla="*/ 633270 w 8078059"/>
              <a:gd name="connsiteY675" fmla="*/ 6146784 h 6858000"/>
              <a:gd name="connsiteX676" fmla="*/ 638680 w 8078059"/>
              <a:gd name="connsiteY676" fmla="*/ 6184741 h 6858000"/>
              <a:gd name="connsiteX677" fmla="*/ 643836 w 8078059"/>
              <a:gd name="connsiteY677" fmla="*/ 6221777 h 6858000"/>
              <a:gd name="connsiteX678" fmla="*/ 647829 w 8078059"/>
              <a:gd name="connsiteY678" fmla="*/ 6258145 h 6858000"/>
              <a:gd name="connsiteX679" fmla="*/ 649735 w 8078059"/>
              <a:gd name="connsiteY679" fmla="*/ 6294097 h 6858000"/>
              <a:gd name="connsiteX680" fmla="*/ 650470 w 8078059"/>
              <a:gd name="connsiteY680" fmla="*/ 6329379 h 6858000"/>
              <a:gd name="connsiteX681" fmla="*/ 650957 w 8078059"/>
              <a:gd name="connsiteY681" fmla="*/ 6363748 h 6858000"/>
              <a:gd name="connsiteX682" fmla="*/ 648025 w 8078059"/>
              <a:gd name="connsiteY682" fmla="*/ 6400030 h 6858000"/>
              <a:gd name="connsiteX683" fmla="*/ 644843 w 8078059"/>
              <a:gd name="connsiteY683" fmla="*/ 6435394 h 6858000"/>
              <a:gd name="connsiteX684" fmla="*/ 637987 w 8078059"/>
              <a:gd name="connsiteY684" fmla="*/ 6471761 h 6858000"/>
              <a:gd name="connsiteX685" fmla="*/ 629550 w 8078059"/>
              <a:gd name="connsiteY685" fmla="*/ 6509545 h 6858000"/>
              <a:gd name="connsiteX686" fmla="*/ 620442 w 8078059"/>
              <a:gd name="connsiteY686" fmla="*/ 6548493 h 6858000"/>
              <a:gd name="connsiteX687" fmla="*/ 606999 w 8078059"/>
              <a:gd name="connsiteY687" fmla="*/ 6589614 h 6858000"/>
              <a:gd name="connsiteX688" fmla="*/ 592637 w 8078059"/>
              <a:gd name="connsiteY688" fmla="*/ 6630980 h 6858000"/>
              <a:gd name="connsiteX689" fmla="*/ 598642 w 8078059"/>
              <a:gd name="connsiteY689" fmla="*/ 6631313 h 6858000"/>
              <a:gd name="connsiteX690" fmla="*/ 604398 w 8078059"/>
              <a:gd name="connsiteY690" fmla="*/ 6630732 h 6858000"/>
              <a:gd name="connsiteX691" fmla="*/ 608734 w 8078059"/>
              <a:gd name="connsiteY691" fmla="*/ 6628565 h 6858000"/>
              <a:gd name="connsiteX692" fmla="*/ 612155 w 8078059"/>
              <a:gd name="connsiteY692" fmla="*/ 6626649 h 6858000"/>
              <a:gd name="connsiteX693" fmla="*/ 616494 w 8078059"/>
              <a:gd name="connsiteY693" fmla="*/ 6624483 h 6858000"/>
              <a:gd name="connsiteX694" fmla="*/ 619167 w 8078059"/>
              <a:gd name="connsiteY694" fmla="*/ 6619813 h 6858000"/>
              <a:gd name="connsiteX695" fmla="*/ 623837 w 8078059"/>
              <a:gd name="connsiteY695" fmla="*/ 6611639 h 6858000"/>
              <a:gd name="connsiteX696" fmla="*/ 627348 w 8078059"/>
              <a:gd name="connsiteY696" fmla="*/ 6602797 h 6858000"/>
              <a:gd name="connsiteX697" fmla="*/ 630352 w 8078059"/>
              <a:gd name="connsiteY697" fmla="*/ 6592123 h 6858000"/>
              <a:gd name="connsiteX698" fmla="*/ 631776 w 8078059"/>
              <a:gd name="connsiteY698" fmla="*/ 6582866 h 6858000"/>
              <a:gd name="connsiteX699" fmla="*/ 635030 w 8078059"/>
              <a:gd name="connsiteY699" fmla="*/ 6573107 h 6858000"/>
              <a:gd name="connsiteX700" fmla="*/ 634356 w 8078059"/>
              <a:gd name="connsiteY700" fmla="*/ 6595963 h 6858000"/>
              <a:gd name="connsiteX701" fmla="*/ 634680 w 8078059"/>
              <a:gd name="connsiteY701" fmla="*/ 6622486 h 6858000"/>
              <a:gd name="connsiteX702" fmla="*/ 637408 w 8078059"/>
              <a:gd name="connsiteY702" fmla="*/ 6686799 h 6858000"/>
              <a:gd name="connsiteX703" fmla="*/ 639383 w 8078059"/>
              <a:gd name="connsiteY703" fmla="*/ 6759201 h 6858000"/>
              <a:gd name="connsiteX704" fmla="*/ 640202 w 8078059"/>
              <a:gd name="connsiteY704" fmla="*/ 6798405 h 6858000"/>
              <a:gd name="connsiteX705" fmla="*/ 641023 w 8078059"/>
              <a:gd name="connsiteY705" fmla="*/ 6837609 h 6858000"/>
              <a:gd name="connsiteX706" fmla="*/ 640770 w 8078059"/>
              <a:gd name="connsiteY706" fmla="*/ 6858000 h 6858000"/>
              <a:gd name="connsiteX707" fmla="*/ 0 w 8078059"/>
              <a:gd name="connsiteY707" fmla="*/ 6858000 h 6858000"/>
              <a:gd name="connsiteX708" fmla="*/ 238 w 8078059"/>
              <a:gd name="connsiteY708" fmla="*/ 6855390 h 6858000"/>
              <a:gd name="connsiteX709" fmla="*/ 8188 w 8078059"/>
              <a:gd name="connsiteY709" fmla="*/ 6794083 h 6858000"/>
              <a:gd name="connsiteX710" fmla="*/ 16632 w 8078059"/>
              <a:gd name="connsiteY710" fmla="*/ 6734611 h 6858000"/>
              <a:gd name="connsiteX711" fmla="*/ 26247 w 8078059"/>
              <a:gd name="connsiteY711" fmla="*/ 6675811 h 6858000"/>
              <a:gd name="connsiteX712" fmla="*/ 35860 w 8078059"/>
              <a:gd name="connsiteY712" fmla="*/ 6617010 h 6858000"/>
              <a:gd name="connsiteX713" fmla="*/ 57008 w 8078059"/>
              <a:gd name="connsiteY713" fmla="*/ 6502826 h 6858000"/>
              <a:gd name="connsiteX714" fmla="*/ 66202 w 8078059"/>
              <a:gd name="connsiteY714" fmla="*/ 6446107 h 6858000"/>
              <a:gd name="connsiteX715" fmla="*/ 73566 w 8078059"/>
              <a:gd name="connsiteY715" fmla="*/ 6389890 h 6858000"/>
              <a:gd name="connsiteX716" fmla="*/ 82096 w 8078059"/>
              <a:gd name="connsiteY716" fmla="*/ 6334342 h 6858000"/>
              <a:gd name="connsiteX717" fmla="*/ 87622 w 8078059"/>
              <a:gd name="connsiteY717" fmla="*/ 6278624 h 6858000"/>
              <a:gd name="connsiteX718" fmla="*/ 91064 w 8078059"/>
              <a:gd name="connsiteY718" fmla="*/ 6222488 h 6858000"/>
              <a:gd name="connsiteX719" fmla="*/ 93166 w 8078059"/>
              <a:gd name="connsiteY719" fmla="*/ 6168689 h 6858000"/>
              <a:gd name="connsiteX720" fmla="*/ 92841 w 8078059"/>
              <a:gd name="connsiteY720" fmla="*/ 6153005 h 6858000"/>
              <a:gd name="connsiteX721" fmla="*/ 91176 w 8078059"/>
              <a:gd name="connsiteY721" fmla="*/ 6139658 h 6858000"/>
              <a:gd name="connsiteX722" fmla="*/ 89513 w 8078059"/>
              <a:gd name="connsiteY722" fmla="*/ 6126312 h 6858000"/>
              <a:gd name="connsiteX723" fmla="*/ 85513 w 8078059"/>
              <a:gd name="connsiteY723" fmla="*/ 6111629 h 6858000"/>
              <a:gd name="connsiteX724" fmla="*/ 78515 w 8078059"/>
              <a:gd name="connsiteY724" fmla="*/ 6085938 h 6858000"/>
              <a:gd name="connsiteX725" fmla="*/ 70353 w 8078059"/>
              <a:gd name="connsiteY725" fmla="*/ 6059577 h 6858000"/>
              <a:gd name="connsiteX726" fmla="*/ 63355 w 8078059"/>
              <a:gd name="connsiteY726" fmla="*/ 6033880 h 6858000"/>
              <a:gd name="connsiteX727" fmla="*/ 56358 w 8078059"/>
              <a:gd name="connsiteY727" fmla="*/ 6008188 h 6858000"/>
              <a:gd name="connsiteX728" fmla="*/ 53776 w 8078059"/>
              <a:gd name="connsiteY728" fmla="*/ 5995090 h 6858000"/>
              <a:gd name="connsiteX729" fmla="*/ 53282 w 8078059"/>
              <a:gd name="connsiteY729" fmla="*/ 5982412 h 6858000"/>
              <a:gd name="connsiteX730" fmla="*/ 52537 w 8078059"/>
              <a:gd name="connsiteY730" fmla="*/ 5968815 h 6858000"/>
              <a:gd name="connsiteX731" fmla="*/ 52957 w 8078059"/>
              <a:gd name="connsiteY731" fmla="*/ 5955890 h 6858000"/>
              <a:gd name="connsiteX732" fmla="*/ 57644 w 8078059"/>
              <a:gd name="connsiteY732" fmla="*/ 5915182 h 6858000"/>
              <a:gd name="connsiteX733" fmla="*/ 64415 w 8078059"/>
              <a:gd name="connsiteY733" fmla="*/ 5874898 h 6858000"/>
              <a:gd name="connsiteX734" fmla="*/ 72355 w 8078059"/>
              <a:gd name="connsiteY734" fmla="*/ 5835278 h 6858000"/>
              <a:gd name="connsiteX735" fmla="*/ 81461 w 8078059"/>
              <a:gd name="connsiteY735" fmla="*/ 5796328 h 6858000"/>
              <a:gd name="connsiteX736" fmla="*/ 92654 w 8078059"/>
              <a:gd name="connsiteY736" fmla="*/ 5757799 h 6858000"/>
              <a:gd name="connsiteX737" fmla="*/ 103596 w 8078059"/>
              <a:gd name="connsiteY737" fmla="*/ 5718345 h 6858000"/>
              <a:gd name="connsiteX738" fmla="*/ 128482 w 8078059"/>
              <a:gd name="connsiteY738" fmla="*/ 5639613 h 6858000"/>
              <a:gd name="connsiteX739" fmla="*/ 154115 w 8078059"/>
              <a:gd name="connsiteY739" fmla="*/ 5563633 h 6858000"/>
              <a:gd name="connsiteX740" fmla="*/ 180422 w 8078059"/>
              <a:gd name="connsiteY740" fmla="*/ 5486487 h 6858000"/>
              <a:gd name="connsiteX741" fmla="*/ 205805 w 8078059"/>
              <a:gd name="connsiteY741" fmla="*/ 5409590 h 6858000"/>
              <a:gd name="connsiteX742" fmla="*/ 230942 w 8078059"/>
              <a:gd name="connsiteY742" fmla="*/ 5331775 h 6858000"/>
              <a:gd name="connsiteX743" fmla="*/ 233949 w 8078059"/>
              <a:gd name="connsiteY743" fmla="*/ 5321099 h 6858000"/>
              <a:gd name="connsiteX744" fmla="*/ 234372 w 8078059"/>
              <a:gd name="connsiteY744" fmla="*/ 5308173 h 6858000"/>
              <a:gd name="connsiteX745" fmla="*/ 237301 w 8078059"/>
              <a:gd name="connsiteY745" fmla="*/ 5282730 h 6858000"/>
              <a:gd name="connsiteX746" fmla="*/ 237647 w 8078059"/>
              <a:gd name="connsiteY746" fmla="*/ 5255038 h 6858000"/>
              <a:gd name="connsiteX747" fmla="*/ 237070 w 8078059"/>
              <a:gd name="connsiteY747" fmla="*/ 5227597 h 6858000"/>
              <a:gd name="connsiteX748" fmla="*/ 236748 w 8078059"/>
              <a:gd name="connsiteY748" fmla="*/ 5201071 h 6858000"/>
              <a:gd name="connsiteX749" fmla="*/ 238260 w 8078059"/>
              <a:gd name="connsiteY749" fmla="*/ 5174044 h 6858000"/>
              <a:gd name="connsiteX750" fmla="*/ 238680 w 8078059"/>
              <a:gd name="connsiteY750" fmla="*/ 5161119 h 6858000"/>
              <a:gd name="connsiteX751" fmla="*/ 241187 w 8078059"/>
              <a:gd name="connsiteY751" fmla="*/ 5148606 h 6858000"/>
              <a:gd name="connsiteX752" fmla="*/ 243942 w 8078059"/>
              <a:gd name="connsiteY752" fmla="*/ 5137012 h 6858000"/>
              <a:gd name="connsiteX753" fmla="*/ 247620 w 8078059"/>
              <a:gd name="connsiteY753" fmla="*/ 5125170 h 6858000"/>
              <a:gd name="connsiteX754" fmla="*/ 252464 w 8078059"/>
              <a:gd name="connsiteY754" fmla="*/ 5113994 h 6858000"/>
              <a:gd name="connsiteX755" fmla="*/ 257802 w 8078059"/>
              <a:gd name="connsiteY755" fmla="*/ 5104655 h 6858000"/>
              <a:gd name="connsiteX756" fmla="*/ 264310 w 8078059"/>
              <a:gd name="connsiteY756" fmla="*/ 5095981 h 6858000"/>
              <a:gd name="connsiteX757" fmla="*/ 270823 w 8078059"/>
              <a:gd name="connsiteY757" fmla="*/ 5087309 h 6858000"/>
              <a:gd name="connsiteX758" fmla="*/ 285926 w 8078059"/>
              <a:gd name="connsiteY758" fmla="*/ 5070380 h 6858000"/>
              <a:gd name="connsiteX759" fmla="*/ 302448 w 8078059"/>
              <a:gd name="connsiteY759" fmla="*/ 5055041 h 6858000"/>
              <a:gd name="connsiteX760" fmla="*/ 319885 w 8078059"/>
              <a:gd name="connsiteY760" fmla="*/ 5039447 h 6858000"/>
              <a:gd name="connsiteX761" fmla="*/ 335907 w 8078059"/>
              <a:gd name="connsiteY761" fmla="*/ 5022272 h 6858000"/>
              <a:gd name="connsiteX762" fmla="*/ 344251 w 8078059"/>
              <a:gd name="connsiteY762" fmla="*/ 5013099 h 6858000"/>
              <a:gd name="connsiteX763" fmla="*/ 351680 w 8078059"/>
              <a:gd name="connsiteY763" fmla="*/ 5004178 h 6858000"/>
              <a:gd name="connsiteX764" fmla="*/ 358855 w 8078059"/>
              <a:gd name="connsiteY764" fmla="*/ 4994339 h 6858000"/>
              <a:gd name="connsiteX765" fmla="*/ 366451 w 8078059"/>
              <a:gd name="connsiteY765" fmla="*/ 4982413 h 6858000"/>
              <a:gd name="connsiteX766" fmla="*/ 370627 w 8078059"/>
              <a:gd name="connsiteY766" fmla="*/ 4972402 h 6858000"/>
              <a:gd name="connsiteX767" fmla="*/ 374551 w 8078059"/>
              <a:gd name="connsiteY767" fmla="*/ 4961481 h 6858000"/>
              <a:gd name="connsiteX768" fmla="*/ 376890 w 8078059"/>
              <a:gd name="connsiteY768" fmla="*/ 4951971 h 6858000"/>
              <a:gd name="connsiteX769" fmla="*/ 377808 w 8078059"/>
              <a:gd name="connsiteY769" fmla="*/ 4940877 h 6858000"/>
              <a:gd name="connsiteX770" fmla="*/ 378986 w 8078059"/>
              <a:gd name="connsiteY770" fmla="*/ 4930699 h 6858000"/>
              <a:gd name="connsiteX771" fmla="*/ 378320 w 8078059"/>
              <a:gd name="connsiteY771" fmla="*/ 4921024 h 6858000"/>
              <a:gd name="connsiteX772" fmla="*/ 377158 w 8078059"/>
              <a:gd name="connsiteY772" fmla="*/ 4898670 h 6858000"/>
              <a:gd name="connsiteX773" fmla="*/ 376251 w 8078059"/>
              <a:gd name="connsiteY773" fmla="*/ 4877232 h 6858000"/>
              <a:gd name="connsiteX774" fmla="*/ 375341 w 8078059"/>
              <a:gd name="connsiteY774" fmla="*/ 4855796 h 6858000"/>
              <a:gd name="connsiteX775" fmla="*/ 375095 w 8078059"/>
              <a:gd name="connsiteY775" fmla="*/ 4844035 h 6858000"/>
              <a:gd name="connsiteX776" fmla="*/ 377183 w 8078059"/>
              <a:gd name="connsiteY776" fmla="*/ 4833608 h 6858000"/>
              <a:gd name="connsiteX777" fmla="*/ 379943 w 8078059"/>
              <a:gd name="connsiteY777" fmla="*/ 4822012 h 6858000"/>
              <a:gd name="connsiteX778" fmla="*/ 382697 w 8078059"/>
              <a:gd name="connsiteY778" fmla="*/ 4810422 h 6858000"/>
              <a:gd name="connsiteX779" fmla="*/ 398146 w 8078059"/>
              <a:gd name="connsiteY779" fmla="*/ 4765803 h 6858000"/>
              <a:gd name="connsiteX780" fmla="*/ 415178 w 8078059"/>
              <a:gd name="connsiteY780" fmla="*/ 4719764 h 6858000"/>
              <a:gd name="connsiteX781" fmla="*/ 433381 w 8078059"/>
              <a:gd name="connsiteY781" fmla="*/ 4674394 h 6858000"/>
              <a:gd name="connsiteX782" fmla="*/ 452250 w 8078059"/>
              <a:gd name="connsiteY782" fmla="*/ 4627857 h 6858000"/>
              <a:gd name="connsiteX783" fmla="*/ 472036 w 8078059"/>
              <a:gd name="connsiteY783" fmla="*/ 4581071 h 6858000"/>
              <a:gd name="connsiteX784" fmla="*/ 494823 w 8078059"/>
              <a:gd name="connsiteY784" fmla="*/ 4534450 h 6858000"/>
              <a:gd name="connsiteX785" fmla="*/ 515528 w 8078059"/>
              <a:gd name="connsiteY785" fmla="*/ 4487413 h 6858000"/>
              <a:gd name="connsiteX786" fmla="*/ 539482 w 8078059"/>
              <a:gd name="connsiteY786" fmla="*/ 4441462 h 6858000"/>
              <a:gd name="connsiteX787" fmla="*/ 586895 w 8078059"/>
              <a:gd name="connsiteY787" fmla="*/ 4347724 h 6858000"/>
              <a:gd name="connsiteX788" fmla="*/ 636646 w 8078059"/>
              <a:gd name="connsiteY788" fmla="*/ 4255320 h 6858000"/>
              <a:gd name="connsiteX789" fmla="*/ 686894 w 8078059"/>
              <a:gd name="connsiteY789" fmla="*/ 4164752 h 6858000"/>
              <a:gd name="connsiteX790" fmla="*/ 1309454 w 8078059"/>
              <a:gd name="connsiteY790" fmla="*/ 3804976 h 6858000"/>
              <a:gd name="connsiteX791" fmla="*/ 1319880 w 8078059"/>
              <a:gd name="connsiteY791" fmla="*/ 3807063 h 6858000"/>
              <a:gd name="connsiteX792" fmla="*/ 1328886 w 8078059"/>
              <a:gd name="connsiteY792" fmla="*/ 3807568 h 6858000"/>
              <a:gd name="connsiteX793" fmla="*/ 1339562 w 8078059"/>
              <a:gd name="connsiteY793" fmla="*/ 3810576 h 6858000"/>
              <a:gd name="connsiteX794" fmla="*/ 1350490 w 8078059"/>
              <a:gd name="connsiteY794" fmla="*/ 3814497 h 6858000"/>
              <a:gd name="connsiteX795" fmla="*/ 1341811 w 8078059"/>
              <a:gd name="connsiteY795" fmla="*/ 3818833 h 6858000"/>
              <a:gd name="connsiteX796" fmla="*/ 1332884 w 8078059"/>
              <a:gd name="connsiteY796" fmla="*/ 3822252 h 6858000"/>
              <a:gd name="connsiteX797" fmla="*/ 1326047 w 8078059"/>
              <a:gd name="connsiteY797" fmla="*/ 3826085 h 6858000"/>
              <a:gd name="connsiteX798" fmla="*/ 1317620 w 8078059"/>
              <a:gd name="connsiteY798" fmla="*/ 3831335 h 6858000"/>
              <a:gd name="connsiteX799" fmla="*/ 1311026 w 8078059"/>
              <a:gd name="connsiteY799" fmla="*/ 3836089 h 6858000"/>
              <a:gd name="connsiteX800" fmla="*/ 1304933 w 8078059"/>
              <a:gd name="connsiteY800" fmla="*/ 3842676 h 6858000"/>
              <a:gd name="connsiteX801" fmla="*/ 1291584 w 8078059"/>
              <a:gd name="connsiteY801" fmla="*/ 3855185 h 6858000"/>
              <a:gd name="connsiteX802" fmla="*/ 1281067 w 8078059"/>
              <a:gd name="connsiteY802" fmla="*/ 3870860 h 6858000"/>
              <a:gd name="connsiteX803" fmla="*/ 1271053 w 8078059"/>
              <a:gd name="connsiteY803" fmla="*/ 3888372 h 6858000"/>
              <a:gd name="connsiteX804" fmla="*/ 1263121 w 8078059"/>
              <a:gd name="connsiteY804" fmla="*/ 3906305 h 6858000"/>
              <a:gd name="connsiteX805" fmla="*/ 1255690 w 8078059"/>
              <a:gd name="connsiteY805" fmla="*/ 3926070 h 6858000"/>
              <a:gd name="connsiteX806" fmla="*/ 1249180 w 8078059"/>
              <a:gd name="connsiteY806" fmla="*/ 3945586 h 6858000"/>
              <a:gd name="connsiteX807" fmla="*/ 1244746 w 8078059"/>
              <a:gd name="connsiteY807" fmla="*/ 3965520 h 6858000"/>
              <a:gd name="connsiteX808" fmla="*/ 1240320 w 8078059"/>
              <a:gd name="connsiteY808" fmla="*/ 3985454 h 6858000"/>
              <a:gd name="connsiteX809" fmla="*/ 1236809 w 8078059"/>
              <a:gd name="connsiteY809" fmla="*/ 4005136 h 6858000"/>
              <a:gd name="connsiteX810" fmla="*/ 1231372 w 8078059"/>
              <a:gd name="connsiteY810" fmla="*/ 4043089 h 6858000"/>
              <a:gd name="connsiteX811" fmla="*/ 1228358 w 8078059"/>
              <a:gd name="connsiteY811" fmla="*/ 4075453 h 6858000"/>
              <a:gd name="connsiteX812" fmla="*/ 1235115 w 8078059"/>
              <a:gd name="connsiteY812" fmla="*/ 4078540 h 6858000"/>
              <a:gd name="connsiteX813" fmla="*/ 1240199 w 8078059"/>
              <a:gd name="connsiteY813" fmla="*/ 4079125 h 6858000"/>
              <a:gd name="connsiteX814" fmla="*/ 1245956 w 8078059"/>
              <a:gd name="connsiteY814" fmla="*/ 4078544 h 6858000"/>
              <a:gd name="connsiteX815" fmla="*/ 1250548 w 8078059"/>
              <a:gd name="connsiteY815" fmla="*/ 4077296 h 6858000"/>
              <a:gd name="connsiteX816" fmla="*/ 1253966 w 8078059"/>
              <a:gd name="connsiteY816" fmla="*/ 4075376 h 6858000"/>
              <a:gd name="connsiteX817" fmla="*/ 1258302 w 8078059"/>
              <a:gd name="connsiteY817" fmla="*/ 4073212 h 6858000"/>
              <a:gd name="connsiteX818" fmla="*/ 1265315 w 8078059"/>
              <a:gd name="connsiteY818" fmla="*/ 4066371 h 6858000"/>
              <a:gd name="connsiteX819" fmla="*/ 1271155 w 8078059"/>
              <a:gd name="connsiteY819" fmla="*/ 4058868 h 6858000"/>
              <a:gd name="connsiteX820" fmla="*/ 1277417 w 8078059"/>
              <a:gd name="connsiteY820" fmla="*/ 4049276 h 6858000"/>
              <a:gd name="connsiteX821" fmla="*/ 1283923 w 8078059"/>
              <a:gd name="connsiteY821" fmla="*/ 4040607 h 6858000"/>
              <a:gd name="connsiteX822" fmla="*/ 1289768 w 8078059"/>
              <a:gd name="connsiteY822" fmla="*/ 4033101 h 6858000"/>
              <a:gd name="connsiteX823" fmla="*/ 1298519 w 8078059"/>
              <a:gd name="connsiteY823" fmla="*/ 4043529 h 6858000"/>
              <a:gd name="connsiteX824" fmla="*/ 1306608 w 8078059"/>
              <a:gd name="connsiteY824" fmla="*/ 4055126 h 6858000"/>
              <a:gd name="connsiteX825" fmla="*/ 1312441 w 8078059"/>
              <a:gd name="connsiteY825" fmla="*/ 4069309 h 6858000"/>
              <a:gd name="connsiteX826" fmla="*/ 1315940 w 8078059"/>
              <a:gd name="connsiteY826" fmla="*/ 4082155 h 6858000"/>
              <a:gd name="connsiteX827" fmla="*/ 1318769 w 8078059"/>
              <a:gd name="connsiteY827" fmla="*/ 4096172 h 6858000"/>
              <a:gd name="connsiteX828" fmla="*/ 1320014 w 8078059"/>
              <a:gd name="connsiteY828" fmla="*/ 4111604 h 6858000"/>
              <a:gd name="connsiteX829" fmla="*/ 1319841 w 8078059"/>
              <a:gd name="connsiteY829" fmla="*/ 4125450 h 6858000"/>
              <a:gd name="connsiteX830" fmla="*/ 1317584 w 8078059"/>
              <a:gd name="connsiteY830" fmla="*/ 4138878 h 6858000"/>
              <a:gd name="connsiteX831" fmla="*/ 1312578 w 8078059"/>
              <a:gd name="connsiteY831" fmla="*/ 4153057 h 6858000"/>
              <a:gd name="connsiteX832" fmla="*/ 1307568 w 8078059"/>
              <a:gd name="connsiteY832" fmla="*/ 4167234 h 6858000"/>
              <a:gd name="connsiteX833" fmla="*/ 1301140 w 8078059"/>
              <a:gd name="connsiteY833" fmla="*/ 4179827 h 6858000"/>
              <a:gd name="connsiteX834" fmla="*/ 1293043 w 8078059"/>
              <a:gd name="connsiteY834" fmla="*/ 4189918 h 6858000"/>
              <a:gd name="connsiteX835" fmla="*/ 1283114 w 8078059"/>
              <a:gd name="connsiteY835" fmla="*/ 4200508 h 6858000"/>
              <a:gd name="connsiteX836" fmla="*/ 1270849 w 8078059"/>
              <a:gd name="connsiteY836" fmla="*/ 4209761 h 6858000"/>
              <a:gd name="connsiteX837" fmla="*/ 1259002 w 8078059"/>
              <a:gd name="connsiteY837" fmla="*/ 4216930 h 6858000"/>
              <a:gd name="connsiteX838" fmla="*/ 1245485 w 8078059"/>
              <a:gd name="connsiteY838" fmla="*/ 4221596 h 6858000"/>
              <a:gd name="connsiteX839" fmla="*/ 1241487 w 8078059"/>
              <a:gd name="connsiteY839" fmla="*/ 4206914 h 6858000"/>
              <a:gd name="connsiteX840" fmla="*/ 1238408 w 8078059"/>
              <a:gd name="connsiteY840" fmla="*/ 4191982 h 6858000"/>
              <a:gd name="connsiteX841" fmla="*/ 1233163 w 8078059"/>
              <a:gd name="connsiteY841" fmla="*/ 4161868 h 6858000"/>
              <a:gd name="connsiteX842" fmla="*/ 1228171 w 8078059"/>
              <a:gd name="connsiteY842" fmla="*/ 4132672 h 6858000"/>
              <a:gd name="connsiteX843" fmla="*/ 1224837 w 8078059"/>
              <a:gd name="connsiteY843" fmla="*/ 4116822 h 6858000"/>
              <a:gd name="connsiteX844" fmla="*/ 1221091 w 8078059"/>
              <a:gd name="connsiteY844" fmla="*/ 4103059 h 6858000"/>
              <a:gd name="connsiteX845" fmla="*/ 1216425 w 8078059"/>
              <a:gd name="connsiteY845" fmla="*/ 4089542 h 6858000"/>
              <a:gd name="connsiteX846" fmla="*/ 1211261 w 8078059"/>
              <a:gd name="connsiteY846" fmla="*/ 4074194 h 6858000"/>
              <a:gd name="connsiteX847" fmla="*/ 1203838 w 8078059"/>
              <a:gd name="connsiteY847" fmla="*/ 4061428 h 6858000"/>
              <a:gd name="connsiteX848" fmla="*/ 1194336 w 8078059"/>
              <a:gd name="connsiteY848" fmla="*/ 4048245 h 6858000"/>
              <a:gd name="connsiteX849" fmla="*/ 1183664 w 8078059"/>
              <a:gd name="connsiteY849" fmla="*/ 4034396 h 6858000"/>
              <a:gd name="connsiteX850" fmla="*/ 1172573 w 8078059"/>
              <a:gd name="connsiteY850" fmla="*/ 4022629 h 6858000"/>
              <a:gd name="connsiteX851" fmla="*/ 1157815 w 8078059"/>
              <a:gd name="connsiteY851" fmla="*/ 4011866 h 6858000"/>
              <a:gd name="connsiteX852" fmla="*/ 1140054 w 8078059"/>
              <a:gd name="connsiteY852" fmla="*/ 4000931 h 6858000"/>
              <a:gd name="connsiteX853" fmla="*/ 1160001 w 8078059"/>
              <a:gd name="connsiteY853" fmla="*/ 3961985 h 6858000"/>
              <a:gd name="connsiteX854" fmla="*/ 1179035 w 8078059"/>
              <a:gd name="connsiteY854" fmla="*/ 3923289 h 6858000"/>
              <a:gd name="connsiteX855" fmla="*/ 1188801 w 8078059"/>
              <a:gd name="connsiteY855" fmla="*/ 3904859 h 6858000"/>
              <a:gd name="connsiteX856" fmla="*/ 1199487 w 8078059"/>
              <a:gd name="connsiteY856" fmla="*/ 3886177 h 6858000"/>
              <a:gd name="connsiteX857" fmla="*/ 1209501 w 8078059"/>
              <a:gd name="connsiteY857" fmla="*/ 3868665 h 6858000"/>
              <a:gd name="connsiteX858" fmla="*/ 1222104 w 8078059"/>
              <a:gd name="connsiteY858" fmla="*/ 3853404 h 6858000"/>
              <a:gd name="connsiteX859" fmla="*/ 1232868 w 8078059"/>
              <a:gd name="connsiteY859" fmla="*/ 3838643 h 6858000"/>
              <a:gd name="connsiteX860" fmla="*/ 1246469 w 8078059"/>
              <a:gd name="connsiteY860" fmla="*/ 3827055 h 6858000"/>
              <a:gd name="connsiteX861" fmla="*/ 1252810 w 8078059"/>
              <a:gd name="connsiteY861" fmla="*/ 3821384 h 6858000"/>
              <a:gd name="connsiteX862" fmla="*/ 1260568 w 8078059"/>
              <a:gd name="connsiteY862" fmla="*/ 3817300 h 6858000"/>
              <a:gd name="connsiteX863" fmla="*/ 1267659 w 8078059"/>
              <a:gd name="connsiteY863" fmla="*/ 3814386 h 6858000"/>
              <a:gd name="connsiteX864" fmla="*/ 1276335 w 8078059"/>
              <a:gd name="connsiteY864" fmla="*/ 3810050 h 6858000"/>
              <a:gd name="connsiteX865" fmla="*/ 1283427 w 8078059"/>
              <a:gd name="connsiteY865" fmla="*/ 3807134 h 6858000"/>
              <a:gd name="connsiteX866" fmla="*/ 1291939 w 8078059"/>
              <a:gd name="connsiteY866" fmla="*/ 3805802 h 6858000"/>
              <a:gd name="connsiteX867" fmla="*/ 1300696 w 8078059"/>
              <a:gd name="connsiteY867" fmla="*/ 3805389 h 6858000"/>
              <a:gd name="connsiteX868" fmla="*/ 1308130 w 8078059"/>
              <a:gd name="connsiteY868" fmla="*/ 3647626 h 6858000"/>
              <a:gd name="connsiteX869" fmla="*/ 1316095 w 8078059"/>
              <a:gd name="connsiteY869" fmla="*/ 3666158 h 6858000"/>
              <a:gd name="connsiteX870" fmla="*/ 1324374 w 8078059"/>
              <a:gd name="connsiteY870" fmla="*/ 3678687 h 6858000"/>
              <a:gd name="connsiteX871" fmla="*/ 1328595 w 8078059"/>
              <a:gd name="connsiteY871" fmla="*/ 3683452 h 6858000"/>
              <a:gd name="connsiteX872" fmla="*/ 1331902 w 8078059"/>
              <a:gd name="connsiteY872" fmla="*/ 3688465 h 6858000"/>
              <a:gd name="connsiteX873" fmla="*/ 1336525 w 8078059"/>
              <a:gd name="connsiteY873" fmla="*/ 3691149 h 6858000"/>
              <a:gd name="connsiteX874" fmla="*/ 1339997 w 8078059"/>
              <a:gd name="connsiteY874" fmla="*/ 3693162 h 6858000"/>
              <a:gd name="connsiteX875" fmla="*/ 1345526 w 8078059"/>
              <a:gd name="connsiteY875" fmla="*/ 3695599 h 6858000"/>
              <a:gd name="connsiteX876" fmla="*/ 1348495 w 8078059"/>
              <a:gd name="connsiteY876" fmla="*/ 3695777 h 6858000"/>
              <a:gd name="connsiteX877" fmla="*/ 1358305 w 8078059"/>
              <a:gd name="connsiteY877" fmla="*/ 3696062 h 6858000"/>
              <a:gd name="connsiteX878" fmla="*/ 1366956 w 8078059"/>
              <a:gd name="connsiteY878" fmla="*/ 3695677 h 6858000"/>
              <a:gd name="connsiteX879" fmla="*/ 1377830 w 8078059"/>
              <a:gd name="connsiteY879" fmla="*/ 3692716 h 6858000"/>
              <a:gd name="connsiteX880" fmla="*/ 1399575 w 8078059"/>
              <a:gd name="connsiteY880" fmla="*/ 3686794 h 6858000"/>
              <a:gd name="connsiteX881" fmla="*/ 1411607 w 8078059"/>
              <a:gd name="connsiteY881" fmla="*/ 3684502 h 6858000"/>
              <a:gd name="connsiteX882" fmla="*/ 1424791 w 8078059"/>
              <a:gd name="connsiteY882" fmla="*/ 3682882 h 6858000"/>
              <a:gd name="connsiteX883" fmla="*/ 1439629 w 8078059"/>
              <a:gd name="connsiteY883" fmla="*/ 3683773 h 6858000"/>
              <a:gd name="connsiteX884" fmla="*/ 1454315 w 8078059"/>
              <a:gd name="connsiteY884" fmla="*/ 3687657 h 6858000"/>
              <a:gd name="connsiteX885" fmla="*/ 1461909 w 8078059"/>
              <a:gd name="connsiteY885" fmla="*/ 3690520 h 6858000"/>
              <a:gd name="connsiteX886" fmla="*/ 1469748 w 8078059"/>
              <a:gd name="connsiteY886" fmla="*/ 3694299 h 6858000"/>
              <a:gd name="connsiteX887" fmla="*/ 1477841 w 8078059"/>
              <a:gd name="connsiteY887" fmla="*/ 3698994 h 6858000"/>
              <a:gd name="connsiteX888" fmla="*/ 1487998 w 8078059"/>
              <a:gd name="connsiteY888" fmla="*/ 3704113 h 6858000"/>
              <a:gd name="connsiteX889" fmla="*/ 1479467 w 8078059"/>
              <a:gd name="connsiteY889" fmla="*/ 3719252 h 6858000"/>
              <a:gd name="connsiteX890" fmla="*/ 1469528 w 8078059"/>
              <a:gd name="connsiteY890" fmla="*/ 3732799 h 6858000"/>
              <a:gd name="connsiteX891" fmla="*/ 1458595 w 8078059"/>
              <a:gd name="connsiteY891" fmla="*/ 3742678 h 6858000"/>
              <a:gd name="connsiteX892" fmla="*/ 1448065 w 8078059"/>
              <a:gd name="connsiteY892" fmla="*/ 3750473 h 6858000"/>
              <a:gd name="connsiteX893" fmla="*/ 1435877 w 8078059"/>
              <a:gd name="connsiteY893" fmla="*/ 3755762 h 6858000"/>
              <a:gd name="connsiteX894" fmla="*/ 1421383 w 8078059"/>
              <a:gd name="connsiteY894" fmla="*/ 3759710 h 6858000"/>
              <a:gd name="connsiteX895" fmla="*/ 1408195 w 8078059"/>
              <a:gd name="connsiteY895" fmla="*/ 3761329 h 6858000"/>
              <a:gd name="connsiteX896" fmla="*/ 1393605 w 8078059"/>
              <a:gd name="connsiteY896" fmla="*/ 3761361 h 6858000"/>
              <a:gd name="connsiteX897" fmla="*/ 1378109 w 8078059"/>
              <a:gd name="connsiteY897" fmla="*/ 3761638 h 6858000"/>
              <a:gd name="connsiteX898" fmla="*/ 1362769 w 8078059"/>
              <a:gd name="connsiteY898" fmla="*/ 3758918 h 6858000"/>
              <a:gd name="connsiteX899" fmla="*/ 1346272 w 8078059"/>
              <a:gd name="connsiteY899" fmla="*/ 3755524 h 6858000"/>
              <a:gd name="connsiteX900" fmla="*/ 1330681 w 8078059"/>
              <a:gd name="connsiteY900" fmla="*/ 3751884 h 6858000"/>
              <a:gd name="connsiteX901" fmla="*/ 1298096 w 8078059"/>
              <a:gd name="connsiteY901" fmla="*/ 3743016 h 6858000"/>
              <a:gd name="connsiteX902" fmla="*/ 1264351 w 8078059"/>
              <a:gd name="connsiteY902" fmla="*/ 3733476 h 6858000"/>
              <a:gd name="connsiteX903" fmla="*/ 1835911 w 8078059"/>
              <a:gd name="connsiteY903" fmla="*/ 3030771 h 6858000"/>
              <a:gd name="connsiteX904" fmla="*/ 1841570 w 8078059"/>
              <a:gd name="connsiteY904" fmla="*/ 3037079 h 6858000"/>
              <a:gd name="connsiteX905" fmla="*/ 1844227 w 8078059"/>
              <a:gd name="connsiteY905" fmla="*/ 3043222 h 6858000"/>
              <a:gd name="connsiteX906" fmla="*/ 1846885 w 8078059"/>
              <a:gd name="connsiteY906" fmla="*/ 3049363 h 6858000"/>
              <a:gd name="connsiteX907" fmla="*/ 1848874 w 8078059"/>
              <a:gd name="connsiteY907" fmla="*/ 3056672 h 6858000"/>
              <a:gd name="connsiteX908" fmla="*/ 1850617 w 8078059"/>
              <a:gd name="connsiteY908" fmla="*/ 3063062 h 6858000"/>
              <a:gd name="connsiteX909" fmla="*/ 1850521 w 8078059"/>
              <a:gd name="connsiteY909" fmla="*/ 3069956 h 6858000"/>
              <a:gd name="connsiteX910" fmla="*/ 1850425 w 8078059"/>
              <a:gd name="connsiteY910" fmla="*/ 3076848 h 6858000"/>
              <a:gd name="connsiteX911" fmla="*/ 1848497 w 8078059"/>
              <a:gd name="connsiteY911" fmla="*/ 3084241 h 6858000"/>
              <a:gd name="connsiteX912" fmla="*/ 1843474 w 8078059"/>
              <a:gd name="connsiteY912" fmla="*/ 3098362 h 6858000"/>
              <a:gd name="connsiteX913" fmla="*/ 1835695 w 8078059"/>
              <a:gd name="connsiteY913" fmla="*/ 3113235 h 6858000"/>
              <a:gd name="connsiteX914" fmla="*/ 1826998 w 8078059"/>
              <a:gd name="connsiteY914" fmla="*/ 3128356 h 6858000"/>
              <a:gd name="connsiteX915" fmla="*/ 1815304 w 8078059"/>
              <a:gd name="connsiteY915" fmla="*/ 3143313 h 6858000"/>
              <a:gd name="connsiteX916" fmla="*/ 1792157 w 8078059"/>
              <a:gd name="connsiteY916" fmla="*/ 3174142 h 6858000"/>
              <a:gd name="connsiteX917" fmla="*/ 1769006 w 8078059"/>
              <a:gd name="connsiteY917" fmla="*/ 3204972 h 6858000"/>
              <a:gd name="connsiteX918" fmla="*/ 1758478 w 8078059"/>
              <a:gd name="connsiteY918" fmla="*/ 3220593 h 6858000"/>
              <a:gd name="connsiteX919" fmla="*/ 1749779 w 8078059"/>
              <a:gd name="connsiteY919" fmla="*/ 3235715 h 6858000"/>
              <a:gd name="connsiteX920" fmla="*/ 1742005 w 8078059"/>
              <a:gd name="connsiteY920" fmla="*/ 3250585 h 6858000"/>
              <a:gd name="connsiteX921" fmla="*/ 1736060 w 8078059"/>
              <a:gd name="connsiteY921" fmla="*/ 3264956 h 6858000"/>
              <a:gd name="connsiteX922" fmla="*/ 1724318 w 8078059"/>
              <a:gd name="connsiteY922" fmla="*/ 3254421 h 6858000"/>
              <a:gd name="connsiteX923" fmla="*/ 1711660 w 8078059"/>
              <a:gd name="connsiteY923" fmla="*/ 3244133 h 6858000"/>
              <a:gd name="connsiteX924" fmla="*/ 1702923 w 8078059"/>
              <a:gd name="connsiteY924" fmla="*/ 3233759 h 6858000"/>
              <a:gd name="connsiteX925" fmla="*/ 1694431 w 8078059"/>
              <a:gd name="connsiteY925" fmla="*/ 3224299 h 6858000"/>
              <a:gd name="connsiteX926" fmla="*/ 1688941 w 8078059"/>
              <a:gd name="connsiteY926" fmla="*/ 3215004 h 6858000"/>
              <a:gd name="connsiteX927" fmla="*/ 1683702 w 8078059"/>
              <a:gd name="connsiteY927" fmla="*/ 3206620 h 6858000"/>
              <a:gd name="connsiteX928" fmla="*/ 1680047 w 8078059"/>
              <a:gd name="connsiteY928" fmla="*/ 3196824 h 6858000"/>
              <a:gd name="connsiteX929" fmla="*/ 1678057 w 8078059"/>
              <a:gd name="connsiteY929" fmla="*/ 3189518 h 6858000"/>
              <a:gd name="connsiteX930" fmla="*/ 1678574 w 8078059"/>
              <a:gd name="connsiteY930" fmla="*/ 3180547 h 6858000"/>
              <a:gd name="connsiteX931" fmla="*/ 1678419 w 8078059"/>
              <a:gd name="connsiteY931" fmla="*/ 3172742 h 6858000"/>
              <a:gd name="connsiteX932" fmla="*/ 1679429 w 8078059"/>
              <a:gd name="connsiteY932" fmla="*/ 3165598 h 6858000"/>
              <a:gd name="connsiteX933" fmla="*/ 1682279 w 8078059"/>
              <a:gd name="connsiteY933" fmla="*/ 3157956 h 6858000"/>
              <a:gd name="connsiteX934" fmla="*/ 1686292 w 8078059"/>
              <a:gd name="connsiteY934" fmla="*/ 3150977 h 6858000"/>
              <a:gd name="connsiteX935" fmla="*/ 1690306 w 8078059"/>
              <a:gd name="connsiteY935" fmla="*/ 3143998 h 6858000"/>
              <a:gd name="connsiteX936" fmla="*/ 1696404 w 8078059"/>
              <a:gd name="connsiteY936" fmla="*/ 3137432 h 6858000"/>
              <a:gd name="connsiteX937" fmla="*/ 1702252 w 8078059"/>
              <a:gd name="connsiteY937" fmla="*/ 3129953 h 6858000"/>
              <a:gd name="connsiteX938" fmla="*/ 1715863 w 8078059"/>
              <a:gd name="connsiteY938" fmla="*/ 3118399 h 6858000"/>
              <a:gd name="connsiteX939" fmla="*/ 1732894 w 8078059"/>
              <a:gd name="connsiteY939" fmla="*/ 3104931 h 6858000"/>
              <a:gd name="connsiteX940" fmla="*/ 1750176 w 8078059"/>
              <a:gd name="connsiteY940" fmla="*/ 3092377 h 6858000"/>
              <a:gd name="connsiteX941" fmla="*/ 1767704 w 8078059"/>
              <a:gd name="connsiteY941" fmla="*/ 3080736 h 6858000"/>
              <a:gd name="connsiteX942" fmla="*/ 1804599 w 8078059"/>
              <a:gd name="connsiteY942" fmla="*/ 3056958 h 6858000"/>
              <a:gd name="connsiteX943" fmla="*/ 1820711 w 8078059"/>
              <a:gd name="connsiteY943" fmla="*/ 3043741 h 6858000"/>
              <a:gd name="connsiteX944" fmla="*/ 2448778 w 8078059"/>
              <a:gd name="connsiteY944" fmla="*/ 2924974 h 6858000"/>
              <a:gd name="connsiteX945" fmla="*/ 2470186 w 8078059"/>
              <a:gd name="connsiteY945" fmla="*/ 2934817 h 6858000"/>
              <a:gd name="connsiteX946" fmla="*/ 2478595 w 8078059"/>
              <a:gd name="connsiteY946" fmla="*/ 2940362 h 6858000"/>
              <a:gd name="connsiteX947" fmla="*/ 2487007 w 8078059"/>
              <a:gd name="connsiteY947" fmla="*/ 2945910 h 6858000"/>
              <a:gd name="connsiteX948" fmla="*/ 2493086 w 8078059"/>
              <a:gd name="connsiteY948" fmla="*/ 2950132 h 6858000"/>
              <a:gd name="connsiteX949" fmla="*/ 2497577 w 8078059"/>
              <a:gd name="connsiteY949" fmla="*/ 2955764 h 6858000"/>
              <a:gd name="connsiteX950" fmla="*/ 2501819 w 8078059"/>
              <a:gd name="connsiteY950" fmla="*/ 2960489 h 6858000"/>
              <a:gd name="connsiteX951" fmla="*/ 2504227 w 8078059"/>
              <a:gd name="connsiteY951" fmla="*/ 2965709 h 6858000"/>
              <a:gd name="connsiteX952" fmla="*/ 2505467 w 8078059"/>
              <a:gd name="connsiteY952" fmla="*/ 2970268 h 6858000"/>
              <a:gd name="connsiteX953" fmla="*/ 2505792 w 8078059"/>
              <a:gd name="connsiteY953" fmla="*/ 2975078 h 6858000"/>
              <a:gd name="connsiteX954" fmla="*/ 2505446 w 8078059"/>
              <a:gd name="connsiteY954" fmla="*/ 2981049 h 6858000"/>
              <a:gd name="connsiteX955" fmla="*/ 2504854 w 8078059"/>
              <a:gd name="connsiteY955" fmla="*/ 2986109 h 6858000"/>
              <a:gd name="connsiteX956" fmla="*/ 2500664 w 8078059"/>
              <a:gd name="connsiteY956" fmla="*/ 2996067 h 6858000"/>
              <a:gd name="connsiteX957" fmla="*/ 2493727 w 8078059"/>
              <a:gd name="connsiteY957" fmla="*/ 3006770 h 6858000"/>
              <a:gd name="connsiteX958" fmla="*/ 2484700 w 8078059"/>
              <a:gd name="connsiteY958" fmla="*/ 3017063 h 6858000"/>
              <a:gd name="connsiteX959" fmla="*/ 2476344 w 8078059"/>
              <a:gd name="connsiteY959" fmla="*/ 3026198 h 6858000"/>
              <a:gd name="connsiteX960" fmla="*/ 2454623 w 8078059"/>
              <a:gd name="connsiteY960" fmla="*/ 3047786 h 6858000"/>
              <a:gd name="connsiteX961" fmla="*/ 2445598 w 8078059"/>
              <a:gd name="connsiteY961" fmla="*/ 3058081 h 6858000"/>
              <a:gd name="connsiteX962" fmla="*/ 2437492 w 8078059"/>
              <a:gd name="connsiteY962" fmla="*/ 3068124 h 6858000"/>
              <a:gd name="connsiteX963" fmla="*/ 2429634 w 8078059"/>
              <a:gd name="connsiteY963" fmla="*/ 3079081 h 6858000"/>
              <a:gd name="connsiteX964" fmla="*/ 2425443 w 8078059"/>
              <a:gd name="connsiteY964" fmla="*/ 3089039 h 6858000"/>
              <a:gd name="connsiteX965" fmla="*/ 2422842 w 8078059"/>
              <a:gd name="connsiteY965" fmla="*/ 3097583 h 6858000"/>
              <a:gd name="connsiteX966" fmla="*/ 2420487 w 8078059"/>
              <a:gd name="connsiteY966" fmla="*/ 3107041 h 6858000"/>
              <a:gd name="connsiteX967" fmla="*/ 2418117 w 8078059"/>
              <a:gd name="connsiteY967" fmla="*/ 3127276 h 6858000"/>
              <a:gd name="connsiteX968" fmla="*/ 2416908 w 8078059"/>
              <a:gd name="connsiteY968" fmla="*/ 3148176 h 6858000"/>
              <a:gd name="connsiteX969" fmla="*/ 2416199 w 8078059"/>
              <a:gd name="connsiteY969" fmla="*/ 3170902 h 6858000"/>
              <a:gd name="connsiteX970" fmla="*/ 2415236 w 8078059"/>
              <a:gd name="connsiteY970" fmla="*/ 3192712 h 6858000"/>
              <a:gd name="connsiteX971" fmla="*/ 2412191 w 8078059"/>
              <a:gd name="connsiteY971" fmla="*/ 3214111 h 6858000"/>
              <a:gd name="connsiteX972" fmla="*/ 2409570 w 8078059"/>
              <a:gd name="connsiteY972" fmla="*/ 3233437 h 6858000"/>
              <a:gd name="connsiteX973" fmla="*/ 2406050 w 8078059"/>
              <a:gd name="connsiteY973" fmla="*/ 3242235 h 6858000"/>
              <a:gd name="connsiteX974" fmla="*/ 2403450 w 8078059"/>
              <a:gd name="connsiteY974" fmla="*/ 3250778 h 6858000"/>
              <a:gd name="connsiteX975" fmla="*/ 2391726 w 8078059"/>
              <a:gd name="connsiteY975" fmla="*/ 3276501 h 6858000"/>
              <a:gd name="connsiteX976" fmla="*/ 2378591 w 8078059"/>
              <a:gd name="connsiteY976" fmla="*/ 3300650 h 6858000"/>
              <a:gd name="connsiteX977" fmla="*/ 2350480 w 8078059"/>
              <a:gd name="connsiteY977" fmla="*/ 3349445 h 6858000"/>
              <a:gd name="connsiteX978" fmla="*/ 2322789 w 8078059"/>
              <a:gd name="connsiteY978" fmla="*/ 3396168 h 6858000"/>
              <a:gd name="connsiteX979" fmla="*/ 2293937 w 8078059"/>
              <a:gd name="connsiteY979" fmla="*/ 3442229 h 6858000"/>
              <a:gd name="connsiteX980" fmla="*/ 2268083 w 8078059"/>
              <a:gd name="connsiteY980" fmla="*/ 3488453 h 6858000"/>
              <a:gd name="connsiteX981" fmla="*/ 2256283 w 8078059"/>
              <a:gd name="connsiteY981" fmla="*/ 3510277 h 6858000"/>
              <a:gd name="connsiteX982" fmla="*/ 2244482 w 8078059"/>
              <a:gd name="connsiteY982" fmla="*/ 3532103 h 6858000"/>
              <a:gd name="connsiteX983" fmla="*/ 2235685 w 8078059"/>
              <a:gd name="connsiteY983" fmla="*/ 3554091 h 6858000"/>
              <a:gd name="connsiteX984" fmla="*/ 2228476 w 8078059"/>
              <a:gd name="connsiteY984" fmla="*/ 3574665 h 6858000"/>
              <a:gd name="connsiteX985" fmla="*/ 2222430 w 8078059"/>
              <a:gd name="connsiteY985" fmla="*/ 3595902 h 6858000"/>
              <a:gd name="connsiteX986" fmla="*/ 2217304 w 8078059"/>
              <a:gd name="connsiteY986" fmla="*/ 3616892 h 6858000"/>
              <a:gd name="connsiteX987" fmla="*/ 2198206 w 8078059"/>
              <a:gd name="connsiteY987" fmla="*/ 3619151 h 6858000"/>
              <a:gd name="connsiteX988" fmla="*/ 2183202 w 8078059"/>
              <a:gd name="connsiteY988" fmla="*/ 3618341 h 6858000"/>
              <a:gd name="connsiteX989" fmla="*/ 2171864 w 8078059"/>
              <a:gd name="connsiteY989" fmla="*/ 3616530 h 6858000"/>
              <a:gd name="connsiteX990" fmla="*/ 2166528 w 8078059"/>
              <a:gd name="connsiteY990" fmla="*/ 3615043 h 6858000"/>
              <a:gd name="connsiteX991" fmla="*/ 2162784 w 8078059"/>
              <a:gd name="connsiteY991" fmla="*/ 3612144 h 6858000"/>
              <a:gd name="connsiteX992" fmla="*/ 2155544 w 8078059"/>
              <a:gd name="connsiteY992" fmla="*/ 3607262 h 6858000"/>
              <a:gd name="connsiteX993" fmla="*/ 2150302 w 8078059"/>
              <a:gd name="connsiteY993" fmla="*/ 3598894 h 6858000"/>
              <a:gd name="connsiteX994" fmla="*/ 2146234 w 8078059"/>
              <a:gd name="connsiteY994" fmla="*/ 3591185 h 6858000"/>
              <a:gd name="connsiteX995" fmla="*/ 2143502 w 8078059"/>
              <a:gd name="connsiteY995" fmla="*/ 3581153 h 6858000"/>
              <a:gd name="connsiteX996" fmla="*/ 2136205 w 8078059"/>
              <a:gd name="connsiteY996" fmla="*/ 3561592 h 6858000"/>
              <a:gd name="connsiteX997" fmla="*/ 2131141 w 8078059"/>
              <a:gd name="connsiteY997" fmla="*/ 3550234 h 6858000"/>
              <a:gd name="connsiteX998" fmla="*/ 2124909 w 8078059"/>
              <a:gd name="connsiteY998" fmla="*/ 3538218 h 6858000"/>
              <a:gd name="connsiteX999" fmla="*/ 2116176 w 8078059"/>
              <a:gd name="connsiteY999" fmla="*/ 3527861 h 6858000"/>
              <a:gd name="connsiteX1000" fmla="*/ 2105358 w 8078059"/>
              <a:gd name="connsiteY1000" fmla="*/ 3517095 h 6858000"/>
              <a:gd name="connsiteX1001" fmla="*/ 2090868 w 8078059"/>
              <a:gd name="connsiteY1001" fmla="*/ 3507325 h 6858000"/>
              <a:gd name="connsiteX1002" fmla="*/ 2080873 w 8078059"/>
              <a:gd name="connsiteY1002" fmla="*/ 3503193 h 6858000"/>
              <a:gd name="connsiteX1003" fmla="*/ 2071792 w 8078059"/>
              <a:gd name="connsiteY1003" fmla="*/ 3498808 h 6858000"/>
              <a:gd name="connsiteX1004" fmla="*/ 2085707 w 8078059"/>
              <a:gd name="connsiteY1004" fmla="*/ 3502854 h 6858000"/>
              <a:gd name="connsiteX1005" fmla="*/ 2099377 w 8078059"/>
              <a:gd name="connsiteY1005" fmla="*/ 3505990 h 6858000"/>
              <a:gd name="connsiteX1006" fmla="*/ 2111630 w 8078059"/>
              <a:gd name="connsiteY1006" fmla="*/ 3507549 h 6858000"/>
              <a:gd name="connsiteX1007" fmla="*/ 2124303 w 8078059"/>
              <a:gd name="connsiteY1007" fmla="*/ 3507037 h 6858000"/>
              <a:gd name="connsiteX1008" fmla="*/ 2136976 w 8078059"/>
              <a:gd name="connsiteY1008" fmla="*/ 3506526 h 6858000"/>
              <a:gd name="connsiteX1009" fmla="*/ 2148235 w 8078059"/>
              <a:gd name="connsiteY1009" fmla="*/ 3504436 h 6858000"/>
              <a:gd name="connsiteX1010" fmla="*/ 2159919 w 8078059"/>
              <a:gd name="connsiteY1010" fmla="*/ 3500278 h 6858000"/>
              <a:gd name="connsiteX1011" fmla="*/ 2171598 w 8078059"/>
              <a:gd name="connsiteY1011" fmla="*/ 3496116 h 6858000"/>
              <a:gd name="connsiteX1012" fmla="*/ 2181865 w 8078059"/>
              <a:gd name="connsiteY1012" fmla="*/ 3490380 h 6858000"/>
              <a:gd name="connsiteX1013" fmla="*/ 2193054 w 8078059"/>
              <a:gd name="connsiteY1013" fmla="*/ 3484397 h 6858000"/>
              <a:gd name="connsiteX1014" fmla="*/ 2202822 w 8078059"/>
              <a:gd name="connsiteY1014" fmla="*/ 3476837 h 6858000"/>
              <a:gd name="connsiteX1015" fmla="*/ 2212340 w 8078059"/>
              <a:gd name="connsiteY1015" fmla="*/ 3468368 h 6858000"/>
              <a:gd name="connsiteX1016" fmla="*/ 2221862 w 8078059"/>
              <a:gd name="connsiteY1016" fmla="*/ 3459898 h 6858000"/>
              <a:gd name="connsiteX1017" fmla="*/ 2231137 w 8078059"/>
              <a:gd name="connsiteY1017" fmla="*/ 3450515 h 6858000"/>
              <a:gd name="connsiteX1018" fmla="*/ 2247101 w 8078059"/>
              <a:gd name="connsiteY1018" fmla="*/ 3429515 h 6858000"/>
              <a:gd name="connsiteX1019" fmla="*/ 2263487 w 8078059"/>
              <a:gd name="connsiteY1019" fmla="*/ 3406440 h 6858000"/>
              <a:gd name="connsiteX1020" fmla="*/ 2276626 w 8078059"/>
              <a:gd name="connsiteY1020" fmla="*/ 3382292 h 6858000"/>
              <a:gd name="connsiteX1021" fmla="*/ 2288349 w 8078059"/>
              <a:gd name="connsiteY1021" fmla="*/ 3356570 h 6858000"/>
              <a:gd name="connsiteX1022" fmla="*/ 2299404 w 8078059"/>
              <a:gd name="connsiteY1022" fmla="*/ 3332012 h 6858000"/>
              <a:gd name="connsiteX1023" fmla="*/ 2307207 w 8078059"/>
              <a:gd name="connsiteY1023" fmla="*/ 3306376 h 6858000"/>
              <a:gd name="connsiteX1024" fmla="*/ 2315012 w 8078059"/>
              <a:gd name="connsiteY1024" fmla="*/ 3280740 h 6858000"/>
              <a:gd name="connsiteX1025" fmla="*/ 2321478 w 8078059"/>
              <a:gd name="connsiteY1025" fmla="*/ 3257427 h 6858000"/>
              <a:gd name="connsiteX1026" fmla="*/ 2324272 w 8078059"/>
              <a:gd name="connsiteY1026" fmla="*/ 3235117 h 6858000"/>
              <a:gd name="connsiteX1027" fmla="*/ 2304775 w 8078059"/>
              <a:gd name="connsiteY1027" fmla="*/ 3228670 h 6858000"/>
              <a:gd name="connsiteX1028" fmla="*/ 2286693 w 8078059"/>
              <a:gd name="connsiteY1028" fmla="*/ 3223800 h 6858000"/>
              <a:gd name="connsiteX1029" fmla="*/ 2268856 w 8078059"/>
              <a:gd name="connsiteY1029" fmla="*/ 3219841 h 6858000"/>
              <a:gd name="connsiteX1030" fmla="*/ 2250354 w 8078059"/>
              <a:gd name="connsiteY1030" fmla="*/ 3217044 h 6858000"/>
              <a:gd name="connsiteX1031" fmla="*/ 2232348 w 8078059"/>
              <a:gd name="connsiteY1031" fmla="*/ 3216070 h 6858000"/>
              <a:gd name="connsiteX1032" fmla="*/ 2216422 w 8078059"/>
              <a:gd name="connsiteY1032" fmla="*/ 3215508 h 6858000"/>
              <a:gd name="connsiteX1033" fmla="*/ 2199158 w 8078059"/>
              <a:gd name="connsiteY1033" fmla="*/ 3217272 h 6858000"/>
              <a:gd name="connsiteX1034" fmla="*/ 2182814 w 8078059"/>
              <a:gd name="connsiteY1034" fmla="*/ 3218783 h 6858000"/>
              <a:gd name="connsiteX1035" fmla="*/ 2168135 w 8078059"/>
              <a:gd name="connsiteY1035" fmla="*/ 3222782 h 6858000"/>
              <a:gd name="connsiteX1036" fmla="*/ 2152111 w 8078059"/>
              <a:gd name="connsiteY1036" fmla="*/ 3229104 h 6858000"/>
              <a:gd name="connsiteX1037" fmla="*/ 2137013 w 8078059"/>
              <a:gd name="connsiteY1037" fmla="*/ 3235175 h 6858000"/>
              <a:gd name="connsiteX1038" fmla="*/ 2122406 w 8078059"/>
              <a:gd name="connsiteY1038" fmla="*/ 3243074 h 6858000"/>
              <a:gd name="connsiteX1039" fmla="*/ 2108960 w 8078059"/>
              <a:gd name="connsiteY1039" fmla="*/ 3251631 h 6858000"/>
              <a:gd name="connsiteX1040" fmla="*/ 2095348 w 8078059"/>
              <a:gd name="connsiteY1040" fmla="*/ 3263173 h 6858000"/>
              <a:gd name="connsiteX1041" fmla="*/ 2083571 w 8078059"/>
              <a:gd name="connsiteY1041" fmla="*/ 3274216 h 6858000"/>
              <a:gd name="connsiteX1042" fmla="*/ 2070704 w 8078059"/>
              <a:gd name="connsiteY1042" fmla="*/ 3288497 h 6858000"/>
              <a:gd name="connsiteX1043" fmla="*/ 2084524 w 8078059"/>
              <a:gd name="connsiteY1043" fmla="*/ 3299427 h 6858000"/>
              <a:gd name="connsiteX1044" fmla="*/ 2096009 w 8078059"/>
              <a:gd name="connsiteY1044" fmla="*/ 3309034 h 6858000"/>
              <a:gd name="connsiteX1045" fmla="*/ 2109086 w 8078059"/>
              <a:gd name="connsiteY1045" fmla="*/ 3317227 h 6858000"/>
              <a:gd name="connsiteX1046" fmla="*/ 2120741 w 8078059"/>
              <a:gd name="connsiteY1046" fmla="*/ 3323848 h 6858000"/>
              <a:gd name="connsiteX1047" fmla="*/ 2131907 w 8078059"/>
              <a:gd name="connsiteY1047" fmla="*/ 3328646 h 6858000"/>
              <a:gd name="connsiteX1048" fmla="*/ 2142574 w 8078059"/>
              <a:gd name="connsiteY1048" fmla="*/ 3331617 h 6858000"/>
              <a:gd name="connsiteX1049" fmla="*/ 2151581 w 8078059"/>
              <a:gd name="connsiteY1049" fmla="*/ 3332105 h 6858000"/>
              <a:gd name="connsiteX1050" fmla="*/ 2161497 w 8078059"/>
              <a:gd name="connsiteY1050" fmla="*/ 3332339 h 6858000"/>
              <a:gd name="connsiteX1051" fmla="*/ 2168838 w 8078059"/>
              <a:gd name="connsiteY1051" fmla="*/ 3330340 h 6858000"/>
              <a:gd name="connsiteX1052" fmla="*/ 2177766 w 8078059"/>
              <a:gd name="connsiteY1052" fmla="*/ 3326933 h 6858000"/>
              <a:gd name="connsiteX1053" fmla="*/ 2185035 w 8078059"/>
              <a:gd name="connsiteY1053" fmla="*/ 3321034 h 6858000"/>
              <a:gd name="connsiteX1054" fmla="*/ 2191134 w 8078059"/>
              <a:gd name="connsiteY1054" fmla="*/ 3314475 h 6858000"/>
              <a:gd name="connsiteX1055" fmla="*/ 2197651 w 8078059"/>
              <a:gd name="connsiteY1055" fmla="*/ 3305843 h 6858000"/>
              <a:gd name="connsiteX1056" fmla="*/ 2202760 w 8078059"/>
              <a:gd name="connsiteY1056" fmla="*/ 3295638 h 6858000"/>
              <a:gd name="connsiteX1057" fmla="*/ 2207367 w 8078059"/>
              <a:gd name="connsiteY1057" fmla="*/ 3283607 h 6858000"/>
              <a:gd name="connsiteX1058" fmla="*/ 2212397 w 8078059"/>
              <a:gd name="connsiteY1058" fmla="*/ 3269502 h 6858000"/>
              <a:gd name="connsiteX1059" fmla="*/ 2214040 w 8078059"/>
              <a:gd name="connsiteY1059" fmla="*/ 3282767 h 6858000"/>
              <a:gd name="connsiteX1060" fmla="*/ 2214518 w 8078059"/>
              <a:gd name="connsiteY1060" fmla="*/ 3295373 h 6858000"/>
              <a:gd name="connsiteX1061" fmla="*/ 2213576 w 8078059"/>
              <a:gd name="connsiteY1061" fmla="*/ 3306406 h 6858000"/>
              <a:gd name="connsiteX1062" fmla="*/ 2210803 w 8078059"/>
              <a:gd name="connsiteY1062" fmla="*/ 3317936 h 6858000"/>
              <a:gd name="connsiteX1063" fmla="*/ 2206366 w 8078059"/>
              <a:gd name="connsiteY1063" fmla="*/ 3326979 h 6858000"/>
              <a:gd name="connsiteX1064" fmla="*/ 2201932 w 8078059"/>
              <a:gd name="connsiteY1064" fmla="*/ 3336022 h 6858000"/>
              <a:gd name="connsiteX1065" fmla="*/ 2196081 w 8078059"/>
              <a:gd name="connsiteY1065" fmla="*/ 3343493 h 6858000"/>
              <a:gd name="connsiteX1066" fmla="*/ 2188394 w 8078059"/>
              <a:gd name="connsiteY1066" fmla="*/ 3351463 h 6858000"/>
              <a:gd name="connsiteX1067" fmla="*/ 2180456 w 8078059"/>
              <a:gd name="connsiteY1067" fmla="*/ 3358523 h 6858000"/>
              <a:gd name="connsiteX1068" fmla="*/ 2171111 w 8078059"/>
              <a:gd name="connsiteY1068" fmla="*/ 3364009 h 6858000"/>
              <a:gd name="connsiteX1069" fmla="*/ 2161088 w 8078059"/>
              <a:gd name="connsiteY1069" fmla="*/ 3370656 h 6858000"/>
              <a:gd name="connsiteX1070" fmla="*/ 2150573 w 8078059"/>
              <a:gd name="connsiteY1070" fmla="*/ 3375478 h 6858000"/>
              <a:gd name="connsiteX1071" fmla="*/ 2127712 w 8078059"/>
              <a:gd name="connsiteY1071" fmla="*/ 3385622 h 6858000"/>
              <a:gd name="connsiteX1072" fmla="*/ 2102267 w 8078059"/>
              <a:gd name="connsiteY1072" fmla="*/ 3393534 h 6858000"/>
              <a:gd name="connsiteX1073" fmla="*/ 2048373 w 8078059"/>
              <a:gd name="connsiteY1073" fmla="*/ 3409188 h 6858000"/>
              <a:gd name="connsiteX1074" fmla="*/ 2022012 w 8078059"/>
              <a:gd name="connsiteY1074" fmla="*/ 3417347 h 6858000"/>
              <a:gd name="connsiteX1075" fmla="*/ 1995897 w 8078059"/>
              <a:gd name="connsiteY1075" fmla="*/ 3426419 h 6858000"/>
              <a:gd name="connsiteX1076" fmla="*/ 1971616 w 8078059"/>
              <a:gd name="connsiteY1076" fmla="*/ 3434990 h 6858000"/>
              <a:gd name="connsiteX1077" fmla="*/ 1960182 w 8078059"/>
              <a:gd name="connsiteY1077" fmla="*/ 3440062 h 6858000"/>
              <a:gd name="connsiteX1078" fmla="*/ 1949252 w 8078059"/>
              <a:gd name="connsiteY1078" fmla="*/ 3446957 h 6858000"/>
              <a:gd name="connsiteX1079" fmla="*/ 1938063 w 8078059"/>
              <a:gd name="connsiteY1079" fmla="*/ 3452941 h 6858000"/>
              <a:gd name="connsiteX1080" fmla="*/ 1929210 w 8078059"/>
              <a:gd name="connsiteY1080" fmla="*/ 3460250 h 6858000"/>
              <a:gd name="connsiteX1081" fmla="*/ 1919439 w 8078059"/>
              <a:gd name="connsiteY1081" fmla="*/ 3467809 h 6858000"/>
              <a:gd name="connsiteX1082" fmla="*/ 1912919 w 8078059"/>
              <a:gd name="connsiteY1082" fmla="*/ 3476441 h 6858000"/>
              <a:gd name="connsiteX1083" fmla="*/ 1906344 w 8078059"/>
              <a:gd name="connsiteY1083" fmla="*/ 3470395 h 6858000"/>
              <a:gd name="connsiteX1084" fmla="*/ 1901357 w 8078059"/>
              <a:gd name="connsiteY1084" fmla="*/ 3462937 h 6858000"/>
              <a:gd name="connsiteX1085" fmla="*/ 1898458 w 8078059"/>
              <a:gd name="connsiteY1085" fmla="*/ 3455891 h 6858000"/>
              <a:gd name="connsiteX1086" fmla="*/ 1899469 w 8078059"/>
              <a:gd name="connsiteY1086" fmla="*/ 3448761 h 6858000"/>
              <a:gd name="connsiteX1087" fmla="*/ 1899566 w 8078059"/>
              <a:gd name="connsiteY1087" fmla="*/ 3441876 h 6858000"/>
              <a:gd name="connsiteX1088" fmla="*/ 1902415 w 8078059"/>
              <a:gd name="connsiteY1088" fmla="*/ 3434241 h 6858000"/>
              <a:gd name="connsiteX1089" fmla="*/ 1906702 w 8078059"/>
              <a:gd name="connsiteY1089" fmla="*/ 3417403 h 6858000"/>
              <a:gd name="connsiteX1090" fmla="*/ 1912401 w 8078059"/>
              <a:gd name="connsiteY1090" fmla="*/ 3402136 h 6858000"/>
              <a:gd name="connsiteX1091" fmla="*/ 1913417 w 8078059"/>
              <a:gd name="connsiteY1091" fmla="*/ 3395003 h 6858000"/>
              <a:gd name="connsiteX1092" fmla="*/ 1914427 w 8078059"/>
              <a:gd name="connsiteY1092" fmla="*/ 3387871 h 6858000"/>
              <a:gd name="connsiteX1093" fmla="*/ 1913357 w 8078059"/>
              <a:gd name="connsiteY1093" fmla="*/ 3380322 h 6858000"/>
              <a:gd name="connsiteX1094" fmla="*/ 1908372 w 8078059"/>
              <a:gd name="connsiteY1094" fmla="*/ 3372868 h 6858000"/>
              <a:gd name="connsiteX1095" fmla="*/ 1903878 w 8078059"/>
              <a:gd name="connsiteY1095" fmla="*/ 3367233 h 6858000"/>
              <a:gd name="connsiteX1096" fmla="*/ 1895220 w 8078059"/>
              <a:gd name="connsiteY1096" fmla="*/ 3360774 h 6858000"/>
              <a:gd name="connsiteX1097" fmla="*/ 1912698 w 8078059"/>
              <a:gd name="connsiteY1097" fmla="*/ 3334466 h 6858000"/>
              <a:gd name="connsiteX1098" fmla="*/ 1927843 w 8078059"/>
              <a:gd name="connsiteY1098" fmla="*/ 3306830 h 6858000"/>
              <a:gd name="connsiteX1099" fmla="*/ 1961133 w 8078059"/>
              <a:gd name="connsiteY1099" fmla="*/ 3251725 h 6858000"/>
              <a:gd name="connsiteX1100" fmla="*/ 1993759 w 8078059"/>
              <a:gd name="connsiteY1100" fmla="*/ 3197781 h 6858000"/>
              <a:gd name="connsiteX1101" fmla="*/ 2008731 w 8078059"/>
              <a:gd name="connsiteY1101" fmla="*/ 3173133 h 6858000"/>
              <a:gd name="connsiteX1102" fmla="*/ 2022365 w 8078059"/>
              <a:gd name="connsiteY1102" fmla="*/ 3150809 h 6858000"/>
              <a:gd name="connsiteX1103" fmla="*/ 2048025 w 8078059"/>
              <a:gd name="connsiteY1103" fmla="*/ 3118351 h 6858000"/>
              <a:gd name="connsiteX1104" fmla="*/ 2072520 w 8078059"/>
              <a:gd name="connsiteY1104" fmla="*/ 3085234 h 6858000"/>
              <a:gd name="connsiteX1105" fmla="*/ 2085807 w 8078059"/>
              <a:gd name="connsiteY1105" fmla="*/ 3068880 h 6858000"/>
              <a:gd name="connsiteX1106" fmla="*/ 2098426 w 8078059"/>
              <a:gd name="connsiteY1106" fmla="*/ 3053691 h 6858000"/>
              <a:gd name="connsiteX1107" fmla="*/ 2112213 w 8078059"/>
              <a:gd name="connsiteY1107" fmla="*/ 3039159 h 6858000"/>
              <a:gd name="connsiteX1108" fmla="*/ 2124909 w 8078059"/>
              <a:gd name="connsiteY1108" fmla="*/ 3027867 h 6858000"/>
              <a:gd name="connsiteX1109" fmla="*/ 2139440 w 8078059"/>
              <a:gd name="connsiteY1109" fmla="*/ 3016071 h 6858000"/>
              <a:gd name="connsiteX1110" fmla="*/ 2153796 w 8078059"/>
              <a:gd name="connsiteY1110" fmla="*/ 3007266 h 6858000"/>
              <a:gd name="connsiteX1111" fmla="*/ 2169817 w 8078059"/>
              <a:gd name="connsiteY1111" fmla="*/ 3000943 h 6858000"/>
              <a:gd name="connsiteX1112" fmla="*/ 2176663 w 8078059"/>
              <a:gd name="connsiteY1112" fmla="*/ 2997120 h 6858000"/>
              <a:gd name="connsiteX1113" fmla="*/ 2184498 w 8078059"/>
              <a:gd name="connsiteY1113" fmla="*/ 2996944 h 6858000"/>
              <a:gd name="connsiteX1114" fmla="*/ 2192089 w 8078059"/>
              <a:gd name="connsiteY1114" fmla="*/ 2995857 h 6858000"/>
              <a:gd name="connsiteX1115" fmla="*/ 2200598 w 8078059"/>
              <a:gd name="connsiteY1115" fmla="*/ 2994520 h 6858000"/>
              <a:gd name="connsiteX1116" fmla="*/ 2208683 w 8078059"/>
              <a:gd name="connsiteY1116" fmla="*/ 2995255 h 6858000"/>
              <a:gd name="connsiteX1117" fmla="*/ 2217014 w 8078059"/>
              <a:gd name="connsiteY1117" fmla="*/ 2996905 h 6858000"/>
              <a:gd name="connsiteX1118" fmla="*/ 2226519 w 8078059"/>
              <a:gd name="connsiteY1118" fmla="*/ 2999214 h 6858000"/>
              <a:gd name="connsiteX1119" fmla="*/ 2235100 w 8078059"/>
              <a:gd name="connsiteY1119" fmla="*/ 3001778 h 6858000"/>
              <a:gd name="connsiteX1120" fmla="*/ 2244179 w 8078059"/>
              <a:gd name="connsiteY1120" fmla="*/ 3006159 h 6858000"/>
              <a:gd name="connsiteX1121" fmla="*/ 2254178 w 8078059"/>
              <a:gd name="connsiteY1121" fmla="*/ 3010294 h 6858000"/>
              <a:gd name="connsiteX1122" fmla="*/ 2247486 w 8078059"/>
              <a:gd name="connsiteY1122" fmla="*/ 3021910 h 6858000"/>
              <a:gd name="connsiteX1123" fmla="*/ 2242128 w 8078059"/>
              <a:gd name="connsiteY1123" fmla="*/ 3031209 h 6858000"/>
              <a:gd name="connsiteX1124" fmla="*/ 2233945 w 8078059"/>
              <a:gd name="connsiteY1124" fmla="*/ 3037355 h 6858000"/>
              <a:gd name="connsiteX1125" fmla="*/ 2226681 w 8078059"/>
              <a:gd name="connsiteY1125" fmla="*/ 3043252 h 6858000"/>
              <a:gd name="connsiteX1126" fmla="*/ 2218002 w 8078059"/>
              <a:gd name="connsiteY1126" fmla="*/ 3047573 h 6858000"/>
              <a:gd name="connsiteX1127" fmla="*/ 2209741 w 8078059"/>
              <a:gd name="connsiteY1127" fmla="*/ 3049823 h 6858000"/>
              <a:gd name="connsiteX1128" fmla="*/ 2193476 w 8078059"/>
              <a:gd name="connsiteY1128" fmla="*/ 3055231 h 6858000"/>
              <a:gd name="connsiteX1129" fmla="*/ 2185214 w 8078059"/>
              <a:gd name="connsiteY1129" fmla="*/ 3057481 h 6858000"/>
              <a:gd name="connsiteX1130" fmla="*/ 2176535 w 8078059"/>
              <a:gd name="connsiteY1130" fmla="*/ 3061803 h 6858000"/>
              <a:gd name="connsiteX1131" fmla="*/ 2168771 w 8078059"/>
              <a:gd name="connsiteY1131" fmla="*/ 3065880 h 6858000"/>
              <a:gd name="connsiteX1132" fmla="*/ 2160593 w 8078059"/>
              <a:gd name="connsiteY1132" fmla="*/ 3072025 h 6858000"/>
              <a:gd name="connsiteX1133" fmla="*/ 2154245 w 8078059"/>
              <a:gd name="connsiteY1133" fmla="*/ 3077672 h 6858000"/>
              <a:gd name="connsiteX1134" fmla="*/ 2147301 w 8078059"/>
              <a:gd name="connsiteY1134" fmla="*/ 3088377 h 6858000"/>
              <a:gd name="connsiteX1135" fmla="*/ 2141526 w 8078059"/>
              <a:gd name="connsiteY1135" fmla="*/ 3099746 h 6858000"/>
              <a:gd name="connsiteX1136" fmla="*/ 2136994 w 8078059"/>
              <a:gd name="connsiteY1136" fmla="*/ 3115675 h 6858000"/>
              <a:gd name="connsiteX1137" fmla="*/ 2230844 w 8078059"/>
              <a:gd name="connsiteY1137" fmla="*/ 3174357 h 6858000"/>
              <a:gd name="connsiteX1138" fmla="*/ 2244686 w 8078059"/>
              <a:gd name="connsiteY1138" fmla="*/ 3174506 h 6858000"/>
              <a:gd name="connsiteX1139" fmla="*/ 2256862 w 8078059"/>
              <a:gd name="connsiteY1139" fmla="*/ 3172171 h 6858000"/>
              <a:gd name="connsiteX1140" fmla="*/ 2268123 w 8078059"/>
              <a:gd name="connsiteY1140" fmla="*/ 3170083 h 6858000"/>
              <a:gd name="connsiteX1141" fmla="*/ 2279132 w 8078059"/>
              <a:gd name="connsiteY1141" fmla="*/ 3167084 h 6858000"/>
              <a:gd name="connsiteX1142" fmla="*/ 2289226 w 8078059"/>
              <a:gd name="connsiteY1142" fmla="*/ 3164335 h 6858000"/>
              <a:gd name="connsiteX1143" fmla="*/ 2297906 w 8078059"/>
              <a:gd name="connsiteY1143" fmla="*/ 3160013 h 6858000"/>
              <a:gd name="connsiteX1144" fmla="*/ 2306586 w 8078059"/>
              <a:gd name="connsiteY1144" fmla="*/ 3155690 h 6858000"/>
              <a:gd name="connsiteX1145" fmla="*/ 2313180 w 8078059"/>
              <a:gd name="connsiteY1145" fmla="*/ 3150957 h 6858000"/>
              <a:gd name="connsiteX1146" fmla="*/ 2319280 w 8078059"/>
              <a:gd name="connsiteY1146" fmla="*/ 3144397 h 6858000"/>
              <a:gd name="connsiteX1147" fmla="*/ 2326546 w 8078059"/>
              <a:gd name="connsiteY1147" fmla="*/ 3138502 h 6858000"/>
              <a:gd name="connsiteX1148" fmla="*/ 2337578 w 8078059"/>
              <a:gd name="connsiteY1148" fmla="*/ 3124720 h 6858000"/>
              <a:gd name="connsiteX1149" fmla="*/ 2347197 w 8078059"/>
              <a:gd name="connsiteY1149" fmla="*/ 3109366 h 6858000"/>
              <a:gd name="connsiteX1150" fmla="*/ 2355152 w 8078059"/>
              <a:gd name="connsiteY1150" fmla="*/ 3091528 h 6858000"/>
              <a:gd name="connsiteX1151" fmla="*/ 2372401 w 8078059"/>
              <a:gd name="connsiteY1151" fmla="*/ 3053526 h 6858000"/>
              <a:gd name="connsiteX1152" fmla="*/ 2380534 w 8078059"/>
              <a:gd name="connsiteY1152" fmla="*/ 3032700 h 6858000"/>
              <a:gd name="connsiteX1153" fmla="*/ 2389826 w 8078059"/>
              <a:gd name="connsiteY1153" fmla="*/ 3012536 h 6858000"/>
              <a:gd name="connsiteX1154" fmla="*/ 2400704 w 8078059"/>
              <a:gd name="connsiteY1154" fmla="*/ 2990962 h 6858000"/>
              <a:gd name="connsiteX1155" fmla="*/ 2413423 w 8078059"/>
              <a:gd name="connsiteY1155" fmla="*/ 2968886 h 6858000"/>
              <a:gd name="connsiteX1156" fmla="*/ 2430059 w 8078059"/>
              <a:gd name="connsiteY1156" fmla="*/ 2946724 h 6858000"/>
              <a:gd name="connsiteX1157" fmla="*/ 2438838 w 8078059"/>
              <a:gd name="connsiteY1157" fmla="*/ 2935518 h 6858000"/>
              <a:gd name="connsiteX1158" fmla="*/ 1869216 w 8078059"/>
              <a:gd name="connsiteY1158" fmla="*/ 2516059 h 6858000"/>
              <a:gd name="connsiteX1159" fmla="*/ 1871828 w 8078059"/>
              <a:gd name="connsiteY1159" fmla="*/ 2529264 h 6858000"/>
              <a:gd name="connsiteX1160" fmla="*/ 1872604 w 8078059"/>
              <a:gd name="connsiteY1160" fmla="*/ 2542972 h 6858000"/>
              <a:gd name="connsiteX1161" fmla="*/ 1872212 w 8078059"/>
              <a:gd name="connsiteY1161" fmla="*/ 2555997 h 6858000"/>
              <a:gd name="connsiteX1162" fmla="*/ 1869726 w 8078059"/>
              <a:gd name="connsiteY1162" fmla="*/ 2568602 h 6858000"/>
              <a:gd name="connsiteX1163" fmla="*/ 1867245 w 8078059"/>
              <a:gd name="connsiteY1163" fmla="*/ 2581205 h 6858000"/>
              <a:gd name="connsiteX1164" fmla="*/ 1863846 w 8078059"/>
              <a:gd name="connsiteY1164" fmla="*/ 2594059 h 6858000"/>
              <a:gd name="connsiteX1165" fmla="*/ 1859276 w 8078059"/>
              <a:gd name="connsiteY1165" fmla="*/ 2606237 h 6858000"/>
              <a:gd name="connsiteX1166" fmla="*/ 1854203 w 8078059"/>
              <a:gd name="connsiteY1166" fmla="*/ 2616562 h 6858000"/>
              <a:gd name="connsiteX1167" fmla="*/ 1847800 w 8078059"/>
              <a:gd name="connsiteY1167" fmla="*/ 2629240 h 6858000"/>
              <a:gd name="connsiteX1168" fmla="*/ 1839721 w 8078059"/>
              <a:gd name="connsiteY1168" fmla="*/ 2639393 h 6858000"/>
              <a:gd name="connsiteX1169" fmla="*/ 1833065 w 8078059"/>
              <a:gd name="connsiteY1169" fmla="*/ 2651145 h 6858000"/>
              <a:gd name="connsiteX1170" fmla="*/ 1823818 w 8078059"/>
              <a:gd name="connsiteY1170" fmla="*/ 2660620 h 6858000"/>
              <a:gd name="connsiteX1171" fmla="*/ 1804657 w 8078059"/>
              <a:gd name="connsiteY1171" fmla="*/ 2680748 h 6858000"/>
              <a:gd name="connsiteX1172" fmla="*/ 1784991 w 8078059"/>
              <a:gd name="connsiteY1172" fmla="*/ 2699026 h 6858000"/>
              <a:gd name="connsiteX1173" fmla="*/ 1763743 w 8078059"/>
              <a:gd name="connsiteY1173" fmla="*/ 2718725 h 6858000"/>
              <a:gd name="connsiteX1174" fmla="*/ 1740570 w 8078059"/>
              <a:gd name="connsiteY1174" fmla="*/ 2734977 h 6858000"/>
              <a:gd name="connsiteX1175" fmla="*/ 1695806 w 8078059"/>
              <a:gd name="connsiteY1175" fmla="*/ 2766052 h 6858000"/>
              <a:gd name="connsiteX1176" fmla="*/ 1654209 w 8078059"/>
              <a:gd name="connsiteY1176" fmla="*/ 2794279 h 6858000"/>
              <a:gd name="connsiteX1177" fmla="*/ 1634864 w 8078059"/>
              <a:gd name="connsiteY1177" fmla="*/ 2806504 h 6858000"/>
              <a:gd name="connsiteX1178" fmla="*/ 1619448 w 8078059"/>
              <a:gd name="connsiteY1178" fmla="*/ 2818657 h 6858000"/>
              <a:gd name="connsiteX1179" fmla="*/ 1615092 w 8078059"/>
              <a:gd name="connsiteY1179" fmla="*/ 2809901 h 6858000"/>
              <a:gd name="connsiteX1180" fmla="*/ 1611401 w 8078059"/>
              <a:gd name="connsiteY1180" fmla="*/ 2799972 h 6858000"/>
              <a:gd name="connsiteX1181" fmla="*/ 1608882 w 8078059"/>
              <a:gd name="connsiteY1181" fmla="*/ 2790719 h 6858000"/>
              <a:gd name="connsiteX1182" fmla="*/ 1607786 w 8078059"/>
              <a:gd name="connsiteY1182" fmla="*/ 2783065 h 6858000"/>
              <a:gd name="connsiteX1183" fmla="*/ 1607603 w 8078059"/>
              <a:gd name="connsiteY1183" fmla="*/ 2775164 h 6858000"/>
              <a:gd name="connsiteX1184" fmla="*/ 1607172 w 8078059"/>
              <a:gd name="connsiteY1184" fmla="*/ 2766336 h 6858000"/>
              <a:gd name="connsiteX1185" fmla="*/ 1609994 w 8078059"/>
              <a:gd name="connsiteY1185" fmla="*/ 2758610 h 6858000"/>
              <a:gd name="connsiteX1186" fmla="*/ 1612821 w 8078059"/>
              <a:gd name="connsiteY1186" fmla="*/ 2750882 h 6858000"/>
              <a:gd name="connsiteX1187" fmla="*/ 1615644 w 8078059"/>
              <a:gd name="connsiteY1187" fmla="*/ 2743155 h 6858000"/>
              <a:gd name="connsiteX1188" fmla="*/ 1620556 w 8078059"/>
              <a:gd name="connsiteY1188" fmla="*/ 2735856 h 6858000"/>
              <a:gd name="connsiteX1189" fmla="*/ 1630631 w 8078059"/>
              <a:gd name="connsiteY1189" fmla="*/ 2722177 h 6858000"/>
              <a:gd name="connsiteX1190" fmla="*/ 1643044 w 8078059"/>
              <a:gd name="connsiteY1190" fmla="*/ 2709850 h 6858000"/>
              <a:gd name="connsiteX1191" fmla="*/ 1656879 w 8078059"/>
              <a:gd name="connsiteY1191" fmla="*/ 2699125 h 6858000"/>
              <a:gd name="connsiteX1192" fmla="*/ 1672553 w 8078059"/>
              <a:gd name="connsiteY1192" fmla="*/ 2687898 h 6858000"/>
              <a:gd name="connsiteX1193" fmla="*/ 1690561 w 8078059"/>
              <a:gd name="connsiteY1193" fmla="*/ 2678024 h 6858000"/>
              <a:gd name="connsiteX1194" fmla="*/ 1706990 w 8078059"/>
              <a:gd name="connsiteY1194" fmla="*/ 2669578 h 6858000"/>
              <a:gd name="connsiteX1195" fmla="*/ 1723919 w 8078059"/>
              <a:gd name="connsiteY1195" fmla="*/ 2662976 h 6858000"/>
              <a:gd name="connsiteX1196" fmla="*/ 1739268 w 8078059"/>
              <a:gd name="connsiteY1196" fmla="*/ 2657802 h 6858000"/>
              <a:gd name="connsiteX1197" fmla="*/ 1753949 w 8078059"/>
              <a:gd name="connsiteY1197" fmla="*/ 2653805 h 6858000"/>
              <a:gd name="connsiteX1198" fmla="*/ 1767048 w 8078059"/>
              <a:gd name="connsiteY1198" fmla="*/ 2651231 h 6858000"/>
              <a:gd name="connsiteX1199" fmla="*/ 1778311 w 8078059"/>
              <a:gd name="connsiteY1199" fmla="*/ 2649157 h 6858000"/>
              <a:gd name="connsiteX1200" fmla="*/ 1785885 w 8078059"/>
              <a:gd name="connsiteY1200" fmla="*/ 2637157 h 6858000"/>
              <a:gd name="connsiteX1201" fmla="*/ 1790453 w 8078059"/>
              <a:gd name="connsiteY1201" fmla="*/ 2624979 h 6858000"/>
              <a:gd name="connsiteX1202" fmla="*/ 1794106 w 8078059"/>
              <a:gd name="connsiteY1202" fmla="*/ 2613051 h 6858000"/>
              <a:gd name="connsiteX1203" fmla="*/ 1796840 w 8078059"/>
              <a:gd name="connsiteY1203" fmla="*/ 2601371 h 6858000"/>
              <a:gd name="connsiteX1204" fmla="*/ 1801644 w 8078059"/>
              <a:gd name="connsiteY1204" fmla="*/ 2579191 h 6858000"/>
              <a:gd name="connsiteX1205" fmla="*/ 1804447 w 8078059"/>
              <a:gd name="connsiteY1205" fmla="*/ 2560538 h 6858000"/>
              <a:gd name="connsiteX1206" fmla="*/ 1807936 w 8078059"/>
              <a:gd name="connsiteY1206" fmla="*/ 2551633 h 6858000"/>
              <a:gd name="connsiteX1207" fmla="*/ 1811013 w 8078059"/>
              <a:gd name="connsiteY1207" fmla="*/ 2544832 h 6858000"/>
              <a:gd name="connsiteX1208" fmla="*/ 1815927 w 8078059"/>
              <a:gd name="connsiteY1208" fmla="*/ 2537530 h 6858000"/>
              <a:gd name="connsiteX1209" fmla="*/ 1822004 w 8078059"/>
              <a:gd name="connsiteY1209" fmla="*/ 2530903 h 6858000"/>
              <a:gd name="connsiteX1210" fmla="*/ 1830426 w 8078059"/>
              <a:gd name="connsiteY1210" fmla="*/ 2525631 h 6858000"/>
              <a:gd name="connsiteX1211" fmla="*/ 1841185 w 8078059"/>
              <a:gd name="connsiteY1211" fmla="*/ 2521707 h 6858000"/>
              <a:gd name="connsiteX1212" fmla="*/ 1854033 w 8078059"/>
              <a:gd name="connsiteY1212" fmla="*/ 2518208 h 6858000"/>
              <a:gd name="connsiteX1213" fmla="*/ 2914714 w 8078059"/>
              <a:gd name="connsiteY1213" fmla="*/ 2500423 h 6858000"/>
              <a:gd name="connsiteX1214" fmla="*/ 2917215 w 8078059"/>
              <a:gd name="connsiteY1214" fmla="*/ 2509600 h 6858000"/>
              <a:gd name="connsiteX1215" fmla="*/ 2917617 w 8078059"/>
              <a:gd name="connsiteY1215" fmla="*/ 2518359 h 6858000"/>
              <a:gd name="connsiteX1216" fmla="*/ 2917343 w 8078059"/>
              <a:gd name="connsiteY1216" fmla="*/ 2528291 h 6858000"/>
              <a:gd name="connsiteX1217" fmla="*/ 2916570 w 8078059"/>
              <a:gd name="connsiteY1217" fmla="*/ 2536388 h 6858000"/>
              <a:gd name="connsiteX1218" fmla="*/ 2914445 w 8078059"/>
              <a:gd name="connsiteY1218" fmla="*/ 2546823 h 6858000"/>
              <a:gd name="connsiteX1219" fmla="*/ 2910898 w 8078059"/>
              <a:gd name="connsiteY1219" fmla="*/ 2555674 h 6858000"/>
              <a:gd name="connsiteX1220" fmla="*/ 2903132 w 8078059"/>
              <a:gd name="connsiteY1220" fmla="*/ 2574547 h 6858000"/>
              <a:gd name="connsiteX1221" fmla="*/ 2891167 w 8078059"/>
              <a:gd name="connsiteY1221" fmla="*/ 2592588 h 6858000"/>
              <a:gd name="connsiteX1222" fmla="*/ 2878273 w 8078059"/>
              <a:gd name="connsiteY1222" fmla="*/ 2610888 h 6858000"/>
              <a:gd name="connsiteX1223" fmla="*/ 2863535 w 8078059"/>
              <a:gd name="connsiteY1223" fmla="*/ 2629685 h 6858000"/>
              <a:gd name="connsiteX1224" fmla="*/ 2847624 w 8078059"/>
              <a:gd name="connsiteY1224" fmla="*/ 2647817 h 6858000"/>
              <a:gd name="connsiteX1225" fmla="*/ 2813271 w 8078059"/>
              <a:gd name="connsiteY1225" fmla="*/ 2685759 h 6858000"/>
              <a:gd name="connsiteX1226" fmla="*/ 2778674 w 8078059"/>
              <a:gd name="connsiteY1226" fmla="*/ 2722779 h 6858000"/>
              <a:gd name="connsiteX1227" fmla="*/ 2761838 w 8078059"/>
              <a:gd name="connsiteY1227" fmla="*/ 2741165 h 6858000"/>
              <a:gd name="connsiteX1228" fmla="*/ 2747347 w 8078059"/>
              <a:gd name="connsiteY1228" fmla="*/ 2760882 h 6858000"/>
              <a:gd name="connsiteX1229" fmla="*/ 2734458 w 8078059"/>
              <a:gd name="connsiteY1229" fmla="*/ 2779176 h 6858000"/>
              <a:gd name="connsiteX1230" fmla="*/ 2724841 w 8078059"/>
              <a:gd name="connsiteY1230" fmla="*/ 2798551 h 6858000"/>
              <a:gd name="connsiteX1231" fmla="*/ 2722093 w 8078059"/>
              <a:gd name="connsiteY1231" fmla="*/ 2788456 h 6858000"/>
              <a:gd name="connsiteX1232" fmla="*/ 2720768 w 8078059"/>
              <a:gd name="connsiteY1232" fmla="*/ 2779949 h 6858000"/>
              <a:gd name="connsiteX1233" fmla="*/ 2720116 w 8078059"/>
              <a:gd name="connsiteY1233" fmla="*/ 2770268 h 6858000"/>
              <a:gd name="connsiteX1234" fmla="*/ 2721816 w 8078059"/>
              <a:gd name="connsiteY1234" fmla="*/ 2761920 h 6858000"/>
              <a:gd name="connsiteX1235" fmla="*/ 2723938 w 8078059"/>
              <a:gd name="connsiteY1235" fmla="*/ 2751486 h 6858000"/>
              <a:gd name="connsiteX1236" fmla="*/ 2725636 w 8078059"/>
              <a:gd name="connsiteY1236" fmla="*/ 2743137 h 6858000"/>
              <a:gd name="connsiteX1237" fmla="*/ 2728686 w 8078059"/>
              <a:gd name="connsiteY1237" fmla="*/ 2732449 h 6858000"/>
              <a:gd name="connsiteX1238" fmla="*/ 2733153 w 8078059"/>
              <a:gd name="connsiteY1238" fmla="*/ 2723348 h 6858000"/>
              <a:gd name="connsiteX1239" fmla="*/ 2744195 w 8078059"/>
              <a:gd name="connsiteY1239" fmla="*/ 2705554 h 6858000"/>
              <a:gd name="connsiteX1240" fmla="*/ 2757760 w 8078059"/>
              <a:gd name="connsiteY1240" fmla="*/ 2686089 h 6858000"/>
              <a:gd name="connsiteX1241" fmla="*/ 2772500 w 8078059"/>
              <a:gd name="connsiteY1241" fmla="*/ 2667290 h 6858000"/>
              <a:gd name="connsiteX1242" fmla="*/ 2787911 w 8078059"/>
              <a:gd name="connsiteY1242" fmla="*/ 2647324 h 6858000"/>
              <a:gd name="connsiteX1243" fmla="*/ 2823437 w 8078059"/>
              <a:gd name="connsiteY1243" fmla="*/ 2610051 h 6858000"/>
              <a:gd name="connsiteX1244" fmla="*/ 2858286 w 8078059"/>
              <a:gd name="connsiteY1244" fmla="*/ 2573947 h 6858000"/>
              <a:gd name="connsiteX1245" fmla="*/ 2874876 w 8078059"/>
              <a:gd name="connsiteY1245" fmla="*/ 2554643 h 6858000"/>
              <a:gd name="connsiteX1246" fmla="*/ 2890784 w 8078059"/>
              <a:gd name="connsiteY1246" fmla="*/ 2536511 h 6858000"/>
              <a:gd name="connsiteX1247" fmla="*/ 2904853 w 8078059"/>
              <a:gd name="connsiteY1247" fmla="*/ 2518881 h 6858000"/>
              <a:gd name="connsiteX1248" fmla="*/ 2645882 w 8078059"/>
              <a:gd name="connsiteY1248" fmla="*/ 2475067 h 6858000"/>
              <a:gd name="connsiteX1249" fmla="*/ 2652274 w 8078059"/>
              <a:gd name="connsiteY1249" fmla="*/ 2494951 h 6858000"/>
              <a:gd name="connsiteX1250" fmla="*/ 2657925 w 8078059"/>
              <a:gd name="connsiteY1250" fmla="*/ 2512091 h 6858000"/>
              <a:gd name="connsiteX1251" fmla="*/ 2665561 w 8078059"/>
              <a:gd name="connsiteY1251" fmla="*/ 2525743 h 6858000"/>
              <a:gd name="connsiteX1252" fmla="*/ 2672950 w 8078059"/>
              <a:gd name="connsiteY1252" fmla="*/ 2538477 h 6858000"/>
              <a:gd name="connsiteX1253" fmla="*/ 2678675 w 8078059"/>
              <a:gd name="connsiteY1253" fmla="*/ 2548715 h 6858000"/>
              <a:gd name="connsiteX1254" fmla="*/ 2685980 w 8078059"/>
              <a:gd name="connsiteY1254" fmla="*/ 2557538 h 6858000"/>
              <a:gd name="connsiteX1255" fmla="*/ 2700751 w 8078059"/>
              <a:gd name="connsiteY1255" fmla="*/ 2572196 h 6858000"/>
              <a:gd name="connsiteX1256" fmla="*/ 2713696 w 8078059"/>
              <a:gd name="connsiteY1256" fmla="*/ 2587348 h 6858000"/>
              <a:gd name="connsiteX1257" fmla="*/ 2719843 w 8078059"/>
              <a:gd name="connsiteY1257" fmla="*/ 2595506 h 6858000"/>
              <a:gd name="connsiteX1258" fmla="*/ 2724404 w 8078059"/>
              <a:gd name="connsiteY1258" fmla="*/ 2605077 h 6858000"/>
              <a:gd name="connsiteX1259" fmla="*/ 2728973 w 8078059"/>
              <a:gd name="connsiteY1259" fmla="*/ 2614648 h 6858000"/>
              <a:gd name="connsiteX1260" fmla="*/ 2732714 w 8078059"/>
              <a:gd name="connsiteY1260" fmla="*/ 2628377 h 6858000"/>
              <a:gd name="connsiteX1261" fmla="*/ 2735539 w 8078059"/>
              <a:gd name="connsiteY1261" fmla="*/ 2642352 h 6858000"/>
              <a:gd name="connsiteX1262" fmla="*/ 2738449 w 8078059"/>
              <a:gd name="connsiteY1262" fmla="*/ 2660238 h 6858000"/>
              <a:gd name="connsiteX1263" fmla="*/ 2718462 w 8078059"/>
              <a:gd name="connsiteY1263" fmla="*/ 2669614 h 6858000"/>
              <a:gd name="connsiteX1264" fmla="*/ 2704361 w 8078059"/>
              <a:gd name="connsiteY1264" fmla="*/ 2675420 h 6858000"/>
              <a:gd name="connsiteX1265" fmla="*/ 2692500 w 8078059"/>
              <a:gd name="connsiteY1265" fmla="*/ 2678649 h 6858000"/>
              <a:gd name="connsiteX1266" fmla="*/ 2683793 w 8078059"/>
              <a:gd name="connsiteY1266" fmla="*/ 2679055 h 6858000"/>
              <a:gd name="connsiteX1267" fmla="*/ 2680806 w 8078059"/>
              <a:gd name="connsiteY1267" fmla="*/ 2678885 h 6858000"/>
              <a:gd name="connsiteX1268" fmla="*/ 2677322 w 8078059"/>
              <a:gd name="connsiteY1268" fmla="*/ 2676884 h 6858000"/>
              <a:gd name="connsiteX1269" fmla="*/ 2674997 w 8078059"/>
              <a:gd name="connsiteY1269" fmla="*/ 2675553 h 6858000"/>
              <a:gd name="connsiteX1270" fmla="*/ 2673085 w 8078059"/>
              <a:gd name="connsiteY1270" fmla="*/ 2672140 h 6858000"/>
              <a:gd name="connsiteX1271" fmla="*/ 2670677 w 8078059"/>
              <a:gd name="connsiteY1271" fmla="*/ 2666896 h 6858000"/>
              <a:gd name="connsiteX1272" fmla="*/ 2669597 w 8078059"/>
              <a:gd name="connsiteY1272" fmla="*/ 2659328 h 6858000"/>
              <a:gd name="connsiteX1273" fmla="*/ 2665276 w 8078059"/>
              <a:gd name="connsiteY1273" fmla="*/ 2639858 h 6858000"/>
              <a:gd name="connsiteX1274" fmla="*/ 2663196 w 8078059"/>
              <a:gd name="connsiteY1274" fmla="*/ 2628627 h 6858000"/>
              <a:gd name="connsiteX1275" fmla="*/ 2659045 w 8078059"/>
              <a:gd name="connsiteY1275" fmla="*/ 2616976 h 6858000"/>
              <a:gd name="connsiteX1276" fmla="*/ 2653980 w 8078059"/>
              <a:gd name="connsiteY1276" fmla="*/ 2605579 h 6858000"/>
              <a:gd name="connsiteX1277" fmla="*/ 2645683 w 8078059"/>
              <a:gd name="connsiteY1277" fmla="*/ 2593091 h 6858000"/>
              <a:gd name="connsiteX1278" fmla="*/ 2635554 w 8078059"/>
              <a:gd name="connsiteY1278" fmla="*/ 2581102 h 6858000"/>
              <a:gd name="connsiteX1279" fmla="*/ 2629002 w 8078059"/>
              <a:gd name="connsiteY1279" fmla="*/ 2575024 h 6858000"/>
              <a:gd name="connsiteX1280" fmla="*/ 2621531 w 8078059"/>
              <a:gd name="connsiteY1280" fmla="*/ 2569191 h 6858000"/>
              <a:gd name="connsiteX1281" fmla="*/ 2617138 w 8078059"/>
              <a:gd name="connsiteY1281" fmla="*/ 2578256 h 6858000"/>
              <a:gd name="connsiteX1282" fmla="*/ 2613659 w 8078059"/>
              <a:gd name="connsiteY1282" fmla="*/ 2587066 h 6858000"/>
              <a:gd name="connsiteX1283" fmla="*/ 2611092 w 8078059"/>
              <a:gd name="connsiteY1283" fmla="*/ 2595629 h 6858000"/>
              <a:gd name="connsiteX1284" fmla="*/ 2610596 w 8078059"/>
              <a:gd name="connsiteY1284" fmla="*/ 2604612 h 6858000"/>
              <a:gd name="connsiteX1285" fmla="*/ 2609360 w 8078059"/>
              <a:gd name="connsiteY1285" fmla="*/ 2621660 h 6858000"/>
              <a:gd name="connsiteX1286" fmla="*/ 2609283 w 8078059"/>
              <a:gd name="connsiteY1286" fmla="*/ 2639377 h 6858000"/>
              <a:gd name="connsiteX1287" fmla="*/ 2611942 w 8078059"/>
              <a:gd name="connsiteY1287" fmla="*/ 2656348 h 6858000"/>
              <a:gd name="connsiteX1288" fmla="*/ 2614854 w 8078059"/>
              <a:gd name="connsiteY1288" fmla="*/ 2674236 h 6858000"/>
              <a:gd name="connsiteX1289" fmla="*/ 2618431 w 8078059"/>
              <a:gd name="connsiteY1289" fmla="*/ 2690956 h 6858000"/>
              <a:gd name="connsiteX1290" fmla="*/ 2621343 w 8078059"/>
              <a:gd name="connsiteY1290" fmla="*/ 2708844 h 6858000"/>
              <a:gd name="connsiteX1291" fmla="*/ 2623092 w 8078059"/>
              <a:gd name="connsiteY1291" fmla="*/ 2726062 h 6858000"/>
              <a:gd name="connsiteX1292" fmla="*/ 2623429 w 8078059"/>
              <a:gd name="connsiteY1292" fmla="*/ 2741699 h 6858000"/>
              <a:gd name="connsiteX1293" fmla="*/ 2622276 w 8078059"/>
              <a:gd name="connsiteY1293" fmla="*/ 2751845 h 6858000"/>
              <a:gd name="connsiteX1294" fmla="*/ 2619701 w 8078059"/>
              <a:gd name="connsiteY1294" fmla="*/ 2760409 h 6858000"/>
              <a:gd name="connsiteX1295" fmla="*/ 2618048 w 8078059"/>
              <a:gd name="connsiteY1295" fmla="*/ 2768728 h 6858000"/>
              <a:gd name="connsiteX1296" fmla="*/ 2614571 w 8078059"/>
              <a:gd name="connsiteY1296" fmla="*/ 2777536 h 6858000"/>
              <a:gd name="connsiteX1297" fmla="*/ 2611088 w 8078059"/>
              <a:gd name="connsiteY1297" fmla="*/ 2786350 h 6858000"/>
              <a:gd name="connsiteX1298" fmla="*/ 2604624 w 8078059"/>
              <a:gd name="connsiteY1298" fmla="*/ 2794992 h 6858000"/>
              <a:gd name="connsiteX1299" fmla="*/ 2599066 w 8078059"/>
              <a:gd name="connsiteY1299" fmla="*/ 2803390 h 6858000"/>
              <a:gd name="connsiteX1300" fmla="*/ 2590778 w 8078059"/>
              <a:gd name="connsiteY1300" fmla="*/ 2812525 h 6858000"/>
              <a:gd name="connsiteX1301" fmla="*/ 2582234 w 8078059"/>
              <a:gd name="connsiteY1301" fmla="*/ 2820750 h 6858000"/>
              <a:gd name="connsiteX1302" fmla="*/ 2572780 w 8078059"/>
              <a:gd name="connsiteY1302" fmla="*/ 2829224 h 6858000"/>
              <a:gd name="connsiteX1303" fmla="*/ 2560591 w 8078059"/>
              <a:gd name="connsiteY1303" fmla="*/ 2838442 h 6858000"/>
              <a:gd name="connsiteX1304" fmla="*/ 2547485 w 8078059"/>
              <a:gd name="connsiteY1304" fmla="*/ 2847910 h 6858000"/>
              <a:gd name="connsiteX1305" fmla="*/ 2519027 w 8078059"/>
              <a:gd name="connsiteY1305" fmla="*/ 2826166 h 6858000"/>
              <a:gd name="connsiteX1306" fmla="*/ 2496212 w 8078059"/>
              <a:gd name="connsiteY1306" fmla="*/ 2810753 h 6858000"/>
              <a:gd name="connsiteX1307" fmla="*/ 2475547 w 8078059"/>
              <a:gd name="connsiteY1307" fmla="*/ 2799666 h 6858000"/>
              <a:gd name="connsiteX1308" fmla="*/ 2467666 w 8078059"/>
              <a:gd name="connsiteY1308" fmla="*/ 2795915 h 6858000"/>
              <a:gd name="connsiteX1309" fmla="*/ 2459788 w 8078059"/>
              <a:gd name="connsiteY1309" fmla="*/ 2792161 h 6858000"/>
              <a:gd name="connsiteX1310" fmla="*/ 2452654 w 8078059"/>
              <a:gd name="connsiteY1310" fmla="*/ 2791154 h 6858000"/>
              <a:gd name="connsiteX1311" fmla="*/ 2446428 w 8078059"/>
              <a:gd name="connsiteY1311" fmla="*/ 2789901 h 6858000"/>
              <a:gd name="connsiteX1312" fmla="*/ 2440706 w 8078059"/>
              <a:gd name="connsiteY1312" fmla="*/ 2790478 h 6858000"/>
              <a:gd name="connsiteX1313" fmla="*/ 2435233 w 8078059"/>
              <a:gd name="connsiteY1313" fmla="*/ 2791969 h 6858000"/>
              <a:gd name="connsiteX1314" fmla="*/ 2429757 w 8078059"/>
              <a:gd name="connsiteY1314" fmla="*/ 2793460 h 6858000"/>
              <a:gd name="connsiteX1315" fmla="*/ 2425697 w 8078059"/>
              <a:gd name="connsiteY1315" fmla="*/ 2796529 h 6858000"/>
              <a:gd name="connsiteX1316" fmla="*/ 2422793 w 8078059"/>
              <a:gd name="connsiteY1316" fmla="*/ 2800271 h 6858000"/>
              <a:gd name="connsiteX1317" fmla="*/ 2418727 w 8078059"/>
              <a:gd name="connsiteY1317" fmla="*/ 2803343 h 6858000"/>
              <a:gd name="connsiteX1318" fmla="*/ 2411185 w 8078059"/>
              <a:gd name="connsiteY1318" fmla="*/ 2815229 h 6858000"/>
              <a:gd name="connsiteX1319" fmla="*/ 2405470 w 8078059"/>
              <a:gd name="connsiteY1319" fmla="*/ 2826618 h 6858000"/>
              <a:gd name="connsiteX1320" fmla="*/ 2392373 w 8078059"/>
              <a:gd name="connsiteY1320" fmla="*/ 2857711 h 6858000"/>
              <a:gd name="connsiteX1321" fmla="*/ 2386074 w 8078059"/>
              <a:gd name="connsiteY1321" fmla="*/ 2874170 h 6858000"/>
              <a:gd name="connsiteX1322" fmla="*/ 2376378 w 8078059"/>
              <a:gd name="connsiteY1322" fmla="*/ 2892542 h 6858000"/>
              <a:gd name="connsiteX1323" fmla="*/ 2366680 w 8078059"/>
              <a:gd name="connsiteY1323" fmla="*/ 2910914 h 6858000"/>
              <a:gd name="connsiteX1324" fmla="*/ 2353993 w 8078059"/>
              <a:gd name="connsiteY1324" fmla="*/ 2929115 h 6858000"/>
              <a:gd name="connsiteX1325" fmla="*/ 2342793 w 8078059"/>
              <a:gd name="connsiteY1325" fmla="*/ 2920367 h 6858000"/>
              <a:gd name="connsiteX1326" fmla="*/ 2330680 w 8078059"/>
              <a:gd name="connsiteY1326" fmla="*/ 2911869 h 6858000"/>
              <a:gd name="connsiteX1327" fmla="*/ 2321302 w 8078059"/>
              <a:gd name="connsiteY1327" fmla="*/ 2902626 h 6858000"/>
              <a:gd name="connsiteX1328" fmla="*/ 2313086 w 8078059"/>
              <a:gd name="connsiteY1328" fmla="*/ 2894046 h 6858000"/>
              <a:gd name="connsiteX1329" fmla="*/ 2304620 w 8078059"/>
              <a:gd name="connsiteY1329" fmla="*/ 2884555 h 6858000"/>
              <a:gd name="connsiteX1330" fmla="*/ 2297568 w 8078059"/>
              <a:gd name="connsiteY1330" fmla="*/ 2876648 h 6858000"/>
              <a:gd name="connsiteX1331" fmla="*/ 2291840 w 8078059"/>
              <a:gd name="connsiteY1331" fmla="*/ 2866409 h 6858000"/>
              <a:gd name="connsiteX1332" fmla="*/ 2285448 w 8078059"/>
              <a:gd name="connsiteY1332" fmla="*/ 2857334 h 6858000"/>
              <a:gd name="connsiteX1333" fmla="*/ 2281793 w 8078059"/>
              <a:gd name="connsiteY1333" fmla="*/ 2847516 h 6858000"/>
              <a:gd name="connsiteX1334" fmla="*/ 2277476 w 8078059"/>
              <a:gd name="connsiteY1334" fmla="*/ 2838859 h 6858000"/>
              <a:gd name="connsiteX1335" fmla="*/ 2274984 w 8078059"/>
              <a:gd name="connsiteY1335" fmla="*/ 2829710 h 6858000"/>
              <a:gd name="connsiteX1336" fmla="*/ 2272242 w 8078059"/>
              <a:gd name="connsiteY1336" fmla="*/ 2819640 h 6858000"/>
              <a:gd name="connsiteX1337" fmla="*/ 2270665 w 8078059"/>
              <a:gd name="connsiteY1337" fmla="*/ 2810242 h 6858000"/>
              <a:gd name="connsiteX1338" fmla="*/ 2269995 w 8078059"/>
              <a:gd name="connsiteY1338" fmla="*/ 2800591 h 6858000"/>
              <a:gd name="connsiteX1339" fmla="*/ 2269572 w 8078059"/>
              <a:gd name="connsiteY1339" fmla="*/ 2781045 h 6858000"/>
              <a:gd name="connsiteX1340" fmla="*/ 2272135 w 8078059"/>
              <a:gd name="connsiteY1340" fmla="*/ 2761668 h 6858000"/>
              <a:gd name="connsiteX1341" fmla="*/ 2277685 w 8078059"/>
              <a:gd name="connsiteY1341" fmla="*/ 2742460 h 6858000"/>
              <a:gd name="connsiteX1342" fmla="*/ 2284145 w 8078059"/>
              <a:gd name="connsiteY1342" fmla="*/ 2723005 h 6858000"/>
              <a:gd name="connsiteX1343" fmla="*/ 2293596 w 8078059"/>
              <a:gd name="connsiteY1343" fmla="*/ 2703721 h 6858000"/>
              <a:gd name="connsiteX1344" fmla="*/ 2303708 w 8078059"/>
              <a:gd name="connsiteY1344" fmla="*/ 2683270 h 6858000"/>
              <a:gd name="connsiteX1345" fmla="*/ 2316805 w 8078059"/>
              <a:gd name="connsiteY1345" fmla="*/ 2662990 h 6858000"/>
              <a:gd name="connsiteX1346" fmla="*/ 2330401 w 8078059"/>
              <a:gd name="connsiteY1346" fmla="*/ 2644543 h 6858000"/>
              <a:gd name="connsiteX1347" fmla="*/ 2344662 w 8078059"/>
              <a:gd name="connsiteY1347" fmla="*/ 2624929 h 6858000"/>
              <a:gd name="connsiteX1348" fmla="*/ 2354204 w 8078059"/>
              <a:gd name="connsiteY1348" fmla="*/ 2631179 h 6858000"/>
              <a:gd name="connsiteX1349" fmla="*/ 2362334 w 8078059"/>
              <a:gd name="connsiteY1349" fmla="*/ 2635847 h 6858000"/>
              <a:gd name="connsiteX1350" fmla="*/ 2369553 w 8078059"/>
              <a:gd name="connsiteY1350" fmla="*/ 2640761 h 6858000"/>
              <a:gd name="connsiteX1351" fmla="*/ 2375195 w 8078059"/>
              <a:gd name="connsiteY1351" fmla="*/ 2647088 h 6858000"/>
              <a:gd name="connsiteX1352" fmla="*/ 2378516 w 8078059"/>
              <a:gd name="connsiteY1352" fmla="*/ 2652082 h 6858000"/>
              <a:gd name="connsiteX1353" fmla="*/ 2381172 w 8078059"/>
              <a:gd name="connsiteY1353" fmla="*/ 2658243 h 6858000"/>
              <a:gd name="connsiteX1354" fmla="*/ 2384492 w 8078059"/>
              <a:gd name="connsiteY1354" fmla="*/ 2663236 h 6858000"/>
              <a:gd name="connsiteX1355" fmla="*/ 2384164 w 8078059"/>
              <a:gd name="connsiteY1355" fmla="*/ 2669225 h 6858000"/>
              <a:gd name="connsiteX1356" fmla="*/ 2384749 w 8078059"/>
              <a:gd name="connsiteY1356" fmla="*/ 2674963 h 6858000"/>
              <a:gd name="connsiteX1357" fmla="*/ 2383505 w 8078059"/>
              <a:gd name="connsiteY1357" fmla="*/ 2681200 h 6858000"/>
              <a:gd name="connsiteX1358" fmla="*/ 2378948 w 8078059"/>
              <a:gd name="connsiteY1358" fmla="*/ 2693254 h 6858000"/>
              <a:gd name="connsiteX1359" fmla="*/ 2374142 w 8078059"/>
              <a:gd name="connsiteY1359" fmla="*/ 2704397 h 6858000"/>
              <a:gd name="connsiteX1360" fmla="*/ 2366851 w 8078059"/>
              <a:gd name="connsiteY1360" fmla="*/ 2717196 h 6858000"/>
              <a:gd name="connsiteX1361" fmla="*/ 2380373 w 8078059"/>
              <a:gd name="connsiteY1361" fmla="*/ 2727278 h 6858000"/>
              <a:gd name="connsiteX1362" fmla="*/ 2393149 w 8078059"/>
              <a:gd name="connsiteY1362" fmla="*/ 2734612 h 6858000"/>
              <a:gd name="connsiteX1363" fmla="*/ 2405928 w 8078059"/>
              <a:gd name="connsiteY1363" fmla="*/ 2741945 h 6858000"/>
              <a:gd name="connsiteX1364" fmla="*/ 2417044 w 8078059"/>
              <a:gd name="connsiteY1364" fmla="*/ 2746783 h 6858000"/>
              <a:gd name="connsiteX1365" fmla="*/ 2429489 w 8078059"/>
              <a:gd name="connsiteY1365" fmla="*/ 2749294 h 6858000"/>
              <a:gd name="connsiteX1366" fmla="*/ 2441024 w 8078059"/>
              <a:gd name="connsiteY1366" fmla="*/ 2752050 h 6858000"/>
              <a:gd name="connsiteX1367" fmla="*/ 2450895 w 8078059"/>
              <a:gd name="connsiteY1367" fmla="*/ 2752312 h 6858000"/>
              <a:gd name="connsiteX1368" fmla="*/ 2461925 w 8078059"/>
              <a:gd name="connsiteY1368" fmla="*/ 2753238 h 6858000"/>
              <a:gd name="connsiteX1369" fmla="*/ 2472210 w 8078059"/>
              <a:gd name="connsiteY1369" fmla="*/ 2751422 h 6858000"/>
              <a:gd name="connsiteX1370" fmla="*/ 2482498 w 8078059"/>
              <a:gd name="connsiteY1370" fmla="*/ 2749604 h 6858000"/>
              <a:gd name="connsiteX1371" fmla="*/ 2502154 w 8078059"/>
              <a:gd name="connsiteY1371" fmla="*/ 2746216 h 6858000"/>
              <a:gd name="connsiteX1372" fmla="*/ 2541801 w 8078059"/>
              <a:gd name="connsiteY1372" fmla="*/ 2733455 h 6858000"/>
              <a:gd name="connsiteX1373" fmla="*/ 2538976 w 8078059"/>
              <a:gd name="connsiteY1373" fmla="*/ 2719478 h 6858000"/>
              <a:gd name="connsiteX1374" fmla="*/ 2534986 w 8078059"/>
              <a:gd name="connsiteY1374" fmla="*/ 2704832 h 6858000"/>
              <a:gd name="connsiteX1375" fmla="*/ 2530084 w 8078059"/>
              <a:gd name="connsiteY1375" fmla="*/ 2690437 h 6858000"/>
              <a:gd name="connsiteX1376" fmla="*/ 2522200 w 8078059"/>
              <a:gd name="connsiteY1376" fmla="*/ 2675872 h 6858000"/>
              <a:gd name="connsiteX1377" fmla="*/ 2515474 w 8078059"/>
              <a:gd name="connsiteY1377" fmla="*/ 2661974 h 6858000"/>
              <a:gd name="connsiteX1378" fmla="*/ 2507586 w 8078059"/>
              <a:gd name="connsiteY1378" fmla="*/ 2647410 h 6858000"/>
              <a:gd name="connsiteX1379" fmla="*/ 2488165 w 8078059"/>
              <a:gd name="connsiteY1379" fmla="*/ 2619274 h 6858000"/>
              <a:gd name="connsiteX1380" fmla="*/ 2498532 w 8078059"/>
              <a:gd name="connsiteY1380" fmla="*/ 2610556 h 6858000"/>
              <a:gd name="connsiteX1381" fmla="*/ 2508233 w 8078059"/>
              <a:gd name="connsiteY1381" fmla="*/ 2602995 h 6858000"/>
              <a:gd name="connsiteX1382" fmla="*/ 2529961 w 8078059"/>
              <a:gd name="connsiteY1382" fmla="*/ 2589214 h 6858000"/>
              <a:gd name="connsiteX1383" fmla="*/ 2549860 w 8078059"/>
              <a:gd name="connsiteY1383" fmla="*/ 2575928 h 6858000"/>
              <a:gd name="connsiteX1384" fmla="*/ 2570681 w 8078059"/>
              <a:gd name="connsiteY1384" fmla="*/ 2562394 h 6858000"/>
              <a:gd name="connsiteX1385" fmla="*/ 2581792 w 8078059"/>
              <a:gd name="connsiteY1385" fmla="*/ 2556419 h 6858000"/>
              <a:gd name="connsiteX1386" fmla="*/ 2591244 w 8078059"/>
              <a:gd name="connsiteY1386" fmla="*/ 2547947 h 6858000"/>
              <a:gd name="connsiteX1387" fmla="*/ 2601611 w 8078059"/>
              <a:gd name="connsiteY1387" fmla="*/ 2539225 h 6858000"/>
              <a:gd name="connsiteX1388" fmla="*/ 2611478 w 8078059"/>
              <a:gd name="connsiteY1388" fmla="*/ 2528674 h 6858000"/>
              <a:gd name="connsiteX1389" fmla="*/ 2620432 w 8078059"/>
              <a:gd name="connsiteY1389" fmla="*/ 2518370 h 6858000"/>
              <a:gd name="connsiteX1390" fmla="*/ 2629550 w 8078059"/>
              <a:gd name="connsiteY1390" fmla="*/ 2505073 h 6858000"/>
              <a:gd name="connsiteX1391" fmla="*/ 2638669 w 8078059"/>
              <a:gd name="connsiteY1391" fmla="*/ 2491776 h 6858000"/>
              <a:gd name="connsiteX1392" fmla="*/ 2239445 w 8078059"/>
              <a:gd name="connsiteY1392" fmla="*/ 2391564 h 6858000"/>
              <a:gd name="connsiteX1393" fmla="*/ 2249017 w 8078059"/>
              <a:gd name="connsiteY1393" fmla="*/ 2430357 h 6858000"/>
              <a:gd name="connsiteX1394" fmla="*/ 2257489 w 8078059"/>
              <a:gd name="connsiteY1394" fmla="*/ 2472405 h 6858000"/>
              <a:gd name="connsiteX1395" fmla="*/ 2259792 w 8078059"/>
              <a:gd name="connsiteY1395" fmla="*/ 2495433 h 6858000"/>
              <a:gd name="connsiteX1396" fmla="*/ 2262515 w 8078059"/>
              <a:gd name="connsiteY1396" fmla="*/ 2516377 h 6858000"/>
              <a:gd name="connsiteX1397" fmla="*/ 2263891 w 8078059"/>
              <a:gd name="connsiteY1397" fmla="*/ 2539658 h 6858000"/>
              <a:gd name="connsiteX1398" fmla="*/ 2264094 w 8078059"/>
              <a:gd name="connsiteY1398" fmla="*/ 2562276 h 6858000"/>
              <a:gd name="connsiteX1399" fmla="*/ 2263547 w 8078059"/>
              <a:gd name="connsiteY1399" fmla="*/ 2582138 h 6858000"/>
              <a:gd name="connsiteX1400" fmla="*/ 2261149 w 8078059"/>
              <a:gd name="connsiteY1400" fmla="*/ 2602504 h 6858000"/>
              <a:gd name="connsiteX1401" fmla="*/ 2256408 w 8078059"/>
              <a:gd name="connsiteY1401" fmla="*/ 2621539 h 6858000"/>
              <a:gd name="connsiteX1402" fmla="*/ 2251587 w 8078059"/>
              <a:gd name="connsiteY1402" fmla="*/ 2636651 h 6858000"/>
              <a:gd name="connsiteX1403" fmla="*/ 2247790 w 8078059"/>
              <a:gd name="connsiteY1403" fmla="*/ 2644582 h 6858000"/>
              <a:gd name="connsiteX1404" fmla="*/ 2243747 w 8078059"/>
              <a:gd name="connsiteY1404" fmla="*/ 2651599 h 6858000"/>
              <a:gd name="connsiteX1405" fmla="*/ 2239449 w 8078059"/>
              <a:gd name="connsiteY1405" fmla="*/ 2657698 h 6858000"/>
              <a:gd name="connsiteX1406" fmla="*/ 2234226 w 8078059"/>
              <a:gd name="connsiteY1406" fmla="*/ 2664048 h 6858000"/>
              <a:gd name="connsiteX1407" fmla="*/ 2228509 w 8078059"/>
              <a:gd name="connsiteY1407" fmla="*/ 2668563 h 6858000"/>
              <a:gd name="connsiteX1408" fmla="*/ 2221864 w 8078059"/>
              <a:gd name="connsiteY1408" fmla="*/ 2673328 h 6858000"/>
              <a:gd name="connsiteX1409" fmla="*/ 2214723 w 8078059"/>
              <a:gd name="connsiteY1409" fmla="*/ 2676261 h 6858000"/>
              <a:gd name="connsiteX1410" fmla="*/ 2207326 w 8078059"/>
              <a:gd name="connsiteY1410" fmla="*/ 2678275 h 6858000"/>
              <a:gd name="connsiteX1411" fmla="*/ 2203828 w 8078059"/>
              <a:gd name="connsiteY1411" fmla="*/ 2665427 h 6858000"/>
              <a:gd name="connsiteX1412" fmla="*/ 2201501 w 8078059"/>
              <a:gd name="connsiteY1412" fmla="*/ 2653245 h 6858000"/>
              <a:gd name="connsiteX1413" fmla="*/ 2201451 w 8078059"/>
              <a:gd name="connsiteY1413" fmla="*/ 2638475 h 6858000"/>
              <a:gd name="connsiteX1414" fmla="*/ 2201901 w 8078059"/>
              <a:gd name="connsiteY1414" fmla="*/ 2625536 h 6858000"/>
              <a:gd name="connsiteX1415" fmla="*/ 2204197 w 8078059"/>
              <a:gd name="connsiteY1415" fmla="*/ 2612101 h 6858000"/>
              <a:gd name="connsiteX1416" fmla="*/ 2206494 w 8078059"/>
              <a:gd name="connsiteY1416" fmla="*/ 2598659 h 6858000"/>
              <a:gd name="connsiteX1417" fmla="*/ 2215036 w 8078059"/>
              <a:gd name="connsiteY1417" fmla="*/ 2571692 h 6858000"/>
              <a:gd name="connsiteX1418" fmla="*/ 2222650 w 8078059"/>
              <a:gd name="connsiteY1418" fmla="*/ 2544976 h 6858000"/>
              <a:gd name="connsiteX1419" fmla="*/ 2229093 w 8078059"/>
              <a:gd name="connsiteY1419" fmla="*/ 2517593 h 6858000"/>
              <a:gd name="connsiteX1420" fmla="*/ 2231389 w 8078059"/>
              <a:gd name="connsiteY1420" fmla="*/ 2504155 h 6858000"/>
              <a:gd name="connsiteX1421" fmla="*/ 2232759 w 8078059"/>
              <a:gd name="connsiteY1421" fmla="*/ 2490967 h 6858000"/>
              <a:gd name="connsiteX1422" fmla="*/ 2232959 w 8078059"/>
              <a:gd name="connsiteY1422" fmla="*/ 2477111 h 6858000"/>
              <a:gd name="connsiteX1423" fmla="*/ 2231559 w 8078059"/>
              <a:gd name="connsiteY1423" fmla="*/ 2464682 h 6858000"/>
              <a:gd name="connsiteX1424" fmla="*/ 2204706 w 8078059"/>
              <a:gd name="connsiteY1424" fmla="*/ 2457208 h 6858000"/>
              <a:gd name="connsiteX1425" fmla="*/ 2191188 w 8078059"/>
              <a:gd name="connsiteY1425" fmla="*/ 2454974 h 6858000"/>
              <a:gd name="connsiteX1426" fmla="*/ 2179351 w 8078059"/>
              <a:gd name="connsiteY1426" fmla="*/ 2455243 h 6858000"/>
              <a:gd name="connsiteX1427" fmla="*/ 2166338 w 8078059"/>
              <a:gd name="connsiteY1427" fmla="*/ 2454844 h 6858000"/>
              <a:gd name="connsiteX1428" fmla="*/ 2154071 w 8078059"/>
              <a:gd name="connsiteY1428" fmla="*/ 2457198 h 6858000"/>
              <a:gd name="connsiteX1429" fmla="*/ 2143479 w 8078059"/>
              <a:gd name="connsiteY1429" fmla="*/ 2462054 h 6858000"/>
              <a:gd name="connsiteX1430" fmla="*/ 2137509 w 8078059"/>
              <a:gd name="connsiteY1430" fmla="*/ 2465650 h 6858000"/>
              <a:gd name="connsiteX1431" fmla="*/ 2132715 w 8078059"/>
              <a:gd name="connsiteY1431" fmla="*/ 2469913 h 6858000"/>
              <a:gd name="connsiteX1432" fmla="*/ 2120246 w 8078059"/>
              <a:gd name="connsiteY1432" fmla="*/ 2449655 h 6858000"/>
              <a:gd name="connsiteX1433" fmla="*/ 2113475 w 8078059"/>
              <a:gd name="connsiteY1433" fmla="*/ 2435727 h 6858000"/>
              <a:gd name="connsiteX1434" fmla="*/ 2111979 w 8078059"/>
              <a:gd name="connsiteY1434" fmla="*/ 2430222 h 6858000"/>
              <a:gd name="connsiteX1435" fmla="*/ 2112576 w 8078059"/>
              <a:gd name="connsiteY1435" fmla="*/ 2425128 h 6858000"/>
              <a:gd name="connsiteX1436" fmla="*/ 2112751 w 8078059"/>
              <a:gd name="connsiteY1436" fmla="*/ 2422125 h 6858000"/>
              <a:gd name="connsiteX1437" fmla="*/ 2114101 w 8078059"/>
              <a:gd name="connsiteY1437" fmla="*/ 2419786 h 6858000"/>
              <a:gd name="connsiteX1438" fmla="*/ 2117544 w 8078059"/>
              <a:gd name="connsiteY1438" fmla="*/ 2417860 h 6858000"/>
              <a:gd name="connsiteX1439" fmla="*/ 2120070 w 8078059"/>
              <a:gd name="connsiteY1439" fmla="*/ 2416188 h 6858000"/>
              <a:gd name="connsiteX1440" fmla="*/ 2128890 w 8078059"/>
              <a:gd name="connsiteY1440" fmla="*/ 2415759 h 6858000"/>
              <a:gd name="connsiteX1441" fmla="*/ 2139376 w 8078059"/>
              <a:gd name="connsiteY1441" fmla="*/ 2417830 h 6858000"/>
              <a:gd name="connsiteX1442" fmla="*/ 2152895 w 8078059"/>
              <a:gd name="connsiteY1442" fmla="*/ 2420061 h 6858000"/>
              <a:gd name="connsiteX1443" fmla="*/ 2181095 w 8078059"/>
              <a:gd name="connsiteY1443" fmla="*/ 2425197 h 6858000"/>
              <a:gd name="connsiteX1444" fmla="*/ 2195284 w 8078059"/>
              <a:gd name="connsiteY1444" fmla="*/ 2426260 h 6858000"/>
              <a:gd name="connsiteX1445" fmla="*/ 2208048 w 8078059"/>
              <a:gd name="connsiteY1445" fmla="*/ 2425744 h 6858000"/>
              <a:gd name="connsiteX1446" fmla="*/ 2214516 w 8078059"/>
              <a:gd name="connsiteY1446" fmla="*/ 2423982 h 6858000"/>
              <a:gd name="connsiteX1447" fmla="*/ 2220064 w 8078059"/>
              <a:gd name="connsiteY1447" fmla="*/ 2422472 h 6858000"/>
              <a:gd name="connsiteX1448" fmla="*/ 2225360 w 8078059"/>
              <a:gd name="connsiteY1448" fmla="*/ 2420041 h 6858000"/>
              <a:gd name="connsiteX1449" fmla="*/ 2229483 w 8078059"/>
              <a:gd name="connsiteY1449" fmla="*/ 2416948 h 6858000"/>
              <a:gd name="connsiteX1450" fmla="*/ 2234027 w 8078059"/>
              <a:gd name="connsiteY1450" fmla="*/ 2411765 h 6858000"/>
              <a:gd name="connsiteX1451" fmla="*/ 2235799 w 8078059"/>
              <a:gd name="connsiteY1451" fmla="*/ 2407341 h 6858000"/>
              <a:gd name="connsiteX1452" fmla="*/ 2238922 w 8078059"/>
              <a:gd name="connsiteY1452" fmla="*/ 2400577 h 6858000"/>
              <a:gd name="connsiteX1453" fmla="*/ 2111618 w 8078059"/>
              <a:gd name="connsiteY1453" fmla="*/ 2024332 h 6858000"/>
              <a:gd name="connsiteX1454" fmla="*/ 2118836 w 8078059"/>
              <a:gd name="connsiteY1454" fmla="*/ 2025392 h 6858000"/>
              <a:gd name="connsiteX1455" fmla="*/ 2126310 w 8078059"/>
              <a:gd name="connsiteY1455" fmla="*/ 2027393 h 6858000"/>
              <a:gd name="connsiteX1456" fmla="*/ 2132863 w 8078059"/>
              <a:gd name="connsiteY1456" fmla="*/ 2029644 h 6858000"/>
              <a:gd name="connsiteX1457" fmla="*/ 2140592 w 8078059"/>
              <a:gd name="connsiteY1457" fmla="*/ 2032584 h 6858000"/>
              <a:gd name="connsiteX1458" fmla="*/ 2156152 w 8078059"/>
              <a:gd name="connsiteY1458" fmla="*/ 2042472 h 6858000"/>
              <a:gd name="connsiteX1459" fmla="*/ 2172226 w 8078059"/>
              <a:gd name="connsiteY1459" fmla="*/ 2054238 h 6858000"/>
              <a:gd name="connsiteX1460" fmla="*/ 2165417 w 8078059"/>
              <a:gd name="connsiteY1460" fmla="*/ 2051047 h 6858000"/>
              <a:gd name="connsiteX1461" fmla="*/ 2158454 w 8078059"/>
              <a:gd name="connsiteY1461" fmla="*/ 2050925 h 6858000"/>
              <a:gd name="connsiteX1462" fmla="*/ 2151492 w 8078059"/>
              <a:gd name="connsiteY1462" fmla="*/ 2050805 h 6858000"/>
              <a:gd name="connsiteX1463" fmla="*/ 2145046 w 8078059"/>
              <a:gd name="connsiteY1463" fmla="*/ 2052560 h 6858000"/>
              <a:gd name="connsiteX1464" fmla="*/ 2138847 w 8078059"/>
              <a:gd name="connsiteY1464" fmla="*/ 2055257 h 6858000"/>
              <a:gd name="connsiteX1465" fmla="*/ 2131066 w 8078059"/>
              <a:gd name="connsiteY1465" fmla="*/ 2059394 h 6858000"/>
              <a:gd name="connsiteX1466" fmla="*/ 2125379 w 8078059"/>
              <a:gd name="connsiteY1466" fmla="*/ 2063970 h 6858000"/>
              <a:gd name="connsiteX1467" fmla="*/ 2119697 w 8078059"/>
              <a:gd name="connsiteY1467" fmla="*/ 2068543 h 6858000"/>
              <a:gd name="connsiteX1468" fmla="*/ 2108430 w 8078059"/>
              <a:gd name="connsiteY1468" fmla="*/ 2081702 h 6858000"/>
              <a:gd name="connsiteX1469" fmla="*/ 2096759 w 8078059"/>
              <a:gd name="connsiteY1469" fmla="*/ 2096988 h 6858000"/>
              <a:gd name="connsiteX1470" fmla="*/ 2074582 w 8078059"/>
              <a:gd name="connsiteY1470" fmla="*/ 2128250 h 6858000"/>
              <a:gd name="connsiteX1471" fmla="*/ 2063574 w 8078059"/>
              <a:gd name="connsiteY1471" fmla="*/ 2142347 h 6858000"/>
              <a:gd name="connsiteX1472" fmla="*/ 2051387 w 8078059"/>
              <a:gd name="connsiteY1472" fmla="*/ 2155757 h 6858000"/>
              <a:gd name="connsiteX1473" fmla="*/ 2045702 w 8078059"/>
              <a:gd name="connsiteY1473" fmla="*/ 2160330 h 6858000"/>
              <a:gd name="connsiteX1474" fmla="*/ 2040022 w 8078059"/>
              <a:gd name="connsiteY1474" fmla="*/ 2164905 h 6858000"/>
              <a:gd name="connsiteX1475" fmla="*/ 2034080 w 8078059"/>
              <a:gd name="connsiteY1475" fmla="*/ 2168542 h 6858000"/>
              <a:gd name="connsiteX1476" fmla="*/ 2026710 w 8078059"/>
              <a:gd name="connsiteY1476" fmla="*/ 2170548 h 6858000"/>
              <a:gd name="connsiteX1477" fmla="*/ 2020255 w 8078059"/>
              <a:gd name="connsiteY1477" fmla="*/ 2172306 h 6858000"/>
              <a:gd name="connsiteX1478" fmla="*/ 2012630 w 8078059"/>
              <a:gd name="connsiteY1478" fmla="*/ 2173373 h 6858000"/>
              <a:gd name="connsiteX1479" fmla="*/ 2005153 w 8078059"/>
              <a:gd name="connsiteY1479" fmla="*/ 2171374 h 6858000"/>
              <a:gd name="connsiteX1480" fmla="*/ 1998603 w 8078059"/>
              <a:gd name="connsiteY1480" fmla="*/ 2169121 h 6858000"/>
              <a:gd name="connsiteX1481" fmla="*/ 1990363 w 8078059"/>
              <a:gd name="connsiteY1481" fmla="*/ 2164304 h 6858000"/>
              <a:gd name="connsiteX1482" fmla="*/ 1981860 w 8078059"/>
              <a:gd name="connsiteY1482" fmla="*/ 2158546 h 6858000"/>
              <a:gd name="connsiteX1483" fmla="*/ 1973775 w 8078059"/>
              <a:gd name="connsiteY1483" fmla="*/ 2150660 h 6858000"/>
              <a:gd name="connsiteX1484" fmla="*/ 1964255 w 8078059"/>
              <a:gd name="connsiteY1484" fmla="*/ 2141142 h 6858000"/>
              <a:gd name="connsiteX1485" fmla="*/ 1986685 w 8078059"/>
              <a:gd name="connsiteY1485" fmla="*/ 2110821 h 6858000"/>
              <a:gd name="connsiteX1486" fmla="*/ 2009880 w 8078059"/>
              <a:gd name="connsiteY1486" fmla="*/ 2083316 h 6858000"/>
              <a:gd name="connsiteX1487" fmla="*/ 2021147 w 8078059"/>
              <a:gd name="connsiteY1487" fmla="*/ 2070157 h 6858000"/>
              <a:gd name="connsiteX1488" fmla="*/ 2033845 w 8078059"/>
              <a:gd name="connsiteY1488" fmla="*/ 2058628 h 6858000"/>
              <a:gd name="connsiteX1489" fmla="*/ 2045877 w 8078059"/>
              <a:gd name="connsiteY1489" fmla="*/ 2048287 h 6858000"/>
              <a:gd name="connsiteX1490" fmla="*/ 2057247 w 8078059"/>
              <a:gd name="connsiteY1490" fmla="*/ 2039138 h 6858000"/>
              <a:gd name="connsiteX1491" fmla="*/ 2070968 w 8078059"/>
              <a:gd name="connsiteY1491" fmla="*/ 2031366 h 6858000"/>
              <a:gd name="connsiteX1492" fmla="*/ 2083613 w 8078059"/>
              <a:gd name="connsiteY1492" fmla="*/ 2026913 h 6858000"/>
              <a:gd name="connsiteX1493" fmla="*/ 2096769 w 8078059"/>
              <a:gd name="connsiteY1493" fmla="*/ 2024339 h 6858000"/>
              <a:gd name="connsiteX1494" fmla="*/ 2699531 w 8078059"/>
              <a:gd name="connsiteY1494" fmla="*/ 2007040 h 6858000"/>
              <a:gd name="connsiteX1495" fmla="*/ 2713870 w 8078059"/>
              <a:gd name="connsiteY1495" fmla="*/ 2019891 h 6858000"/>
              <a:gd name="connsiteX1496" fmla="*/ 2719793 w 8078059"/>
              <a:gd name="connsiteY1496" fmla="*/ 2027150 h 6858000"/>
              <a:gd name="connsiteX1497" fmla="*/ 2724544 w 8078059"/>
              <a:gd name="connsiteY1497" fmla="*/ 2033743 h 6858000"/>
              <a:gd name="connsiteX1498" fmla="*/ 2729294 w 8078059"/>
              <a:gd name="connsiteY1498" fmla="*/ 2040334 h 6858000"/>
              <a:gd name="connsiteX1499" fmla="*/ 2732465 w 8078059"/>
              <a:gd name="connsiteY1499" fmla="*/ 2048340 h 6858000"/>
              <a:gd name="connsiteX1500" fmla="*/ 2734213 w 8078059"/>
              <a:gd name="connsiteY1500" fmla="*/ 2054764 h 6858000"/>
              <a:gd name="connsiteX1501" fmla="*/ 2735962 w 8078059"/>
              <a:gd name="connsiteY1501" fmla="*/ 2061187 h 6858000"/>
              <a:gd name="connsiteX1502" fmla="*/ 2736704 w 8078059"/>
              <a:gd name="connsiteY1502" fmla="*/ 2074784 h 6858000"/>
              <a:gd name="connsiteX1503" fmla="*/ 2736287 w 8078059"/>
              <a:gd name="connsiteY1503" fmla="*/ 2087714 h 6858000"/>
              <a:gd name="connsiteX1504" fmla="*/ 2732861 w 8078059"/>
              <a:gd name="connsiteY1504" fmla="*/ 2100477 h 6858000"/>
              <a:gd name="connsiteX1505" fmla="*/ 2727601 w 8078059"/>
              <a:gd name="connsiteY1505" fmla="*/ 2113736 h 6858000"/>
              <a:gd name="connsiteX1506" fmla="*/ 2722341 w 8078059"/>
              <a:gd name="connsiteY1506" fmla="*/ 2126997 h 6858000"/>
              <a:gd name="connsiteX1507" fmla="*/ 2714329 w 8078059"/>
              <a:gd name="connsiteY1507" fmla="*/ 2141006 h 6858000"/>
              <a:gd name="connsiteX1508" fmla="*/ 2697549 w 8078059"/>
              <a:gd name="connsiteY1508" fmla="*/ 2166277 h 6858000"/>
              <a:gd name="connsiteX1509" fmla="*/ 2680105 w 8078059"/>
              <a:gd name="connsiteY1509" fmla="*/ 2192713 h 6858000"/>
              <a:gd name="connsiteX1510" fmla="*/ 2671593 w 8078059"/>
              <a:gd name="connsiteY1510" fmla="*/ 2204887 h 6858000"/>
              <a:gd name="connsiteX1511" fmla="*/ 2665419 w 8078059"/>
              <a:gd name="connsiteY1511" fmla="*/ 2218398 h 6858000"/>
              <a:gd name="connsiteX1512" fmla="*/ 2664671 w 8078059"/>
              <a:gd name="connsiteY1512" fmla="*/ 2204802 h 6858000"/>
              <a:gd name="connsiteX1513" fmla="*/ 2662340 w 8078059"/>
              <a:gd name="connsiteY1513" fmla="*/ 2192619 h 6858000"/>
              <a:gd name="connsiteX1514" fmla="*/ 2658764 w 8078059"/>
              <a:gd name="connsiteY1514" fmla="*/ 2165011 h 6858000"/>
              <a:gd name="connsiteX1515" fmla="*/ 2654773 w 8078059"/>
              <a:gd name="connsiteY1515" fmla="*/ 2139484 h 6858000"/>
              <a:gd name="connsiteX1516" fmla="*/ 2653105 w 8078059"/>
              <a:gd name="connsiteY1516" fmla="*/ 2126137 h 6858000"/>
              <a:gd name="connsiteX1517" fmla="*/ 2652110 w 8078059"/>
              <a:gd name="connsiteY1517" fmla="*/ 2111622 h 6858000"/>
              <a:gd name="connsiteX1518" fmla="*/ 2652531 w 8078059"/>
              <a:gd name="connsiteY1518" fmla="*/ 2098695 h 6858000"/>
              <a:gd name="connsiteX1519" fmla="*/ 2652955 w 8078059"/>
              <a:gd name="connsiteY1519" fmla="*/ 2085765 h 6858000"/>
              <a:gd name="connsiteX1520" fmla="*/ 2657048 w 8078059"/>
              <a:gd name="connsiteY1520" fmla="*/ 2071837 h 6858000"/>
              <a:gd name="connsiteX1521" fmla="*/ 2661393 w 8078059"/>
              <a:gd name="connsiteY1521" fmla="*/ 2058825 h 6858000"/>
              <a:gd name="connsiteX1522" fmla="*/ 2666649 w 8078059"/>
              <a:gd name="connsiteY1522" fmla="*/ 2045566 h 6858000"/>
              <a:gd name="connsiteX1523" fmla="*/ 2676079 w 8078059"/>
              <a:gd name="connsiteY1523" fmla="*/ 2033141 h 6858000"/>
              <a:gd name="connsiteX1524" fmla="*/ 2687096 w 8078059"/>
              <a:gd name="connsiteY1524" fmla="*/ 2019296 h 6858000"/>
              <a:gd name="connsiteX1525" fmla="*/ 2335870 w 8078059"/>
              <a:gd name="connsiteY1525" fmla="*/ 1859651 h 6858000"/>
              <a:gd name="connsiteX1526" fmla="*/ 2354092 w 8078059"/>
              <a:gd name="connsiteY1526" fmla="*/ 1868512 h 6858000"/>
              <a:gd name="connsiteX1527" fmla="*/ 2366552 w 8078059"/>
              <a:gd name="connsiteY1527" fmla="*/ 1877960 h 6858000"/>
              <a:gd name="connsiteX1528" fmla="*/ 2371731 w 8078059"/>
              <a:gd name="connsiteY1528" fmla="*/ 1882476 h 6858000"/>
              <a:gd name="connsiteX1529" fmla="*/ 2376916 w 8078059"/>
              <a:gd name="connsiteY1529" fmla="*/ 1886991 h 6858000"/>
              <a:gd name="connsiteX1530" fmla="*/ 2379086 w 8078059"/>
              <a:gd name="connsiteY1530" fmla="*/ 1891338 h 6858000"/>
              <a:gd name="connsiteX1531" fmla="*/ 2381509 w 8078059"/>
              <a:gd name="connsiteY1531" fmla="*/ 1896607 h 6858000"/>
              <a:gd name="connsiteX1532" fmla="*/ 2382762 w 8078059"/>
              <a:gd name="connsiteY1532" fmla="*/ 1901201 h 6858000"/>
              <a:gd name="connsiteX1533" fmla="*/ 2383763 w 8078059"/>
              <a:gd name="connsiteY1533" fmla="*/ 1904881 h 6858000"/>
              <a:gd name="connsiteX1534" fmla="*/ 2382587 w 8078059"/>
              <a:gd name="connsiteY1534" fmla="*/ 1915076 h 6858000"/>
              <a:gd name="connsiteX1535" fmla="*/ 2379069 w 8078059"/>
              <a:gd name="connsiteY1535" fmla="*/ 1923938 h 6858000"/>
              <a:gd name="connsiteX1536" fmla="*/ 2374383 w 8078059"/>
              <a:gd name="connsiteY1536" fmla="*/ 1932128 h 6858000"/>
              <a:gd name="connsiteX1537" fmla="*/ 2367856 w 8078059"/>
              <a:gd name="connsiteY1537" fmla="*/ 1940819 h 6858000"/>
              <a:gd name="connsiteX1538" fmla="*/ 2359738 w 8078059"/>
              <a:gd name="connsiteY1538" fmla="*/ 1950931 h 6858000"/>
              <a:gd name="connsiteX1539" fmla="*/ 2342753 w 8078059"/>
              <a:gd name="connsiteY1539" fmla="*/ 1968396 h 6858000"/>
              <a:gd name="connsiteX1540" fmla="*/ 2324178 w 8078059"/>
              <a:gd name="connsiteY1540" fmla="*/ 1987283 h 6858000"/>
              <a:gd name="connsiteX1541" fmla="*/ 2316730 w 8078059"/>
              <a:gd name="connsiteY1541" fmla="*/ 1996224 h 6858000"/>
              <a:gd name="connsiteX1542" fmla="*/ 2310204 w 8078059"/>
              <a:gd name="connsiteY1542" fmla="*/ 2004916 h 6858000"/>
              <a:gd name="connsiteX1543" fmla="*/ 2327341 w 8078059"/>
              <a:gd name="connsiteY1543" fmla="*/ 2017038 h 6858000"/>
              <a:gd name="connsiteX1544" fmla="*/ 2342385 w 8078059"/>
              <a:gd name="connsiteY1544" fmla="*/ 2028743 h 6858000"/>
              <a:gd name="connsiteX1545" fmla="*/ 2354004 w 8078059"/>
              <a:gd name="connsiteY1545" fmla="*/ 2042371 h 6858000"/>
              <a:gd name="connsiteX1546" fmla="*/ 2364202 w 8078059"/>
              <a:gd name="connsiteY1546" fmla="*/ 2054409 h 6858000"/>
              <a:gd name="connsiteX1547" fmla="*/ 2373479 w 8078059"/>
              <a:gd name="connsiteY1547" fmla="*/ 2066698 h 6858000"/>
              <a:gd name="connsiteX1548" fmla="*/ 2381581 w 8078059"/>
              <a:gd name="connsiteY1548" fmla="*/ 2078319 h 6858000"/>
              <a:gd name="connsiteX1549" fmla="*/ 2394031 w 8078059"/>
              <a:gd name="connsiteY1549" fmla="*/ 2098634 h 6858000"/>
              <a:gd name="connsiteX1550" fmla="*/ 2400885 w 8078059"/>
              <a:gd name="connsiteY1550" fmla="*/ 2105655 h 6858000"/>
              <a:gd name="connsiteX1551" fmla="*/ 2407742 w 8078059"/>
              <a:gd name="connsiteY1551" fmla="*/ 2112676 h 6858000"/>
              <a:gd name="connsiteX1552" fmla="*/ 2414513 w 8078059"/>
              <a:gd name="connsiteY1552" fmla="*/ 2115773 h 6858000"/>
              <a:gd name="connsiteX1553" fmla="*/ 2423126 w 8078059"/>
              <a:gd name="connsiteY1553" fmla="*/ 2118365 h 6858000"/>
              <a:gd name="connsiteX1554" fmla="*/ 2432154 w 8078059"/>
              <a:gd name="connsiteY1554" fmla="*/ 2118868 h 6858000"/>
              <a:gd name="connsiteX1555" fmla="*/ 2445037 w 8078059"/>
              <a:gd name="connsiteY1555" fmla="*/ 2115360 h 6858000"/>
              <a:gd name="connsiteX1556" fmla="*/ 2458083 w 8078059"/>
              <a:gd name="connsiteY1556" fmla="*/ 2108846 h 6858000"/>
              <a:gd name="connsiteX1557" fmla="*/ 2474313 w 8078059"/>
              <a:gd name="connsiteY1557" fmla="*/ 2099488 h 6858000"/>
              <a:gd name="connsiteX1558" fmla="*/ 2486512 w 8078059"/>
              <a:gd name="connsiteY1558" fmla="*/ 2118881 h 6858000"/>
              <a:gd name="connsiteX1559" fmla="*/ 2492609 w 8078059"/>
              <a:gd name="connsiteY1559" fmla="*/ 2134012 h 6858000"/>
              <a:gd name="connsiteX1560" fmla="*/ 2495953 w 8078059"/>
              <a:gd name="connsiteY1560" fmla="*/ 2139025 h 6858000"/>
              <a:gd name="connsiteX1561" fmla="*/ 2495612 w 8078059"/>
              <a:gd name="connsiteY1561" fmla="*/ 2145045 h 6858000"/>
              <a:gd name="connsiteX1562" fmla="*/ 2495699 w 8078059"/>
              <a:gd name="connsiteY1562" fmla="*/ 2148974 h 6858000"/>
              <a:gd name="connsiteX1563" fmla="*/ 2495526 w 8078059"/>
              <a:gd name="connsiteY1563" fmla="*/ 2151981 h 6858000"/>
              <a:gd name="connsiteX1564" fmla="*/ 2494186 w 8078059"/>
              <a:gd name="connsiteY1564" fmla="*/ 2154323 h 6858000"/>
              <a:gd name="connsiteX1565" fmla="*/ 2490760 w 8078059"/>
              <a:gd name="connsiteY1565" fmla="*/ 2156244 h 6858000"/>
              <a:gd name="connsiteX1566" fmla="*/ 2489167 w 8078059"/>
              <a:gd name="connsiteY1566" fmla="*/ 2157665 h 6858000"/>
              <a:gd name="connsiteX1567" fmla="*/ 2484568 w 8078059"/>
              <a:gd name="connsiteY1567" fmla="*/ 2158917 h 6858000"/>
              <a:gd name="connsiteX1568" fmla="*/ 2476712 w 8078059"/>
              <a:gd name="connsiteY1568" fmla="*/ 2159083 h 6858000"/>
              <a:gd name="connsiteX1569" fmla="*/ 2465834 w 8078059"/>
              <a:gd name="connsiteY1569" fmla="*/ 2159081 h 6858000"/>
              <a:gd name="connsiteX1570" fmla="*/ 2441669 w 8078059"/>
              <a:gd name="connsiteY1570" fmla="*/ 2153808 h 6858000"/>
              <a:gd name="connsiteX1571" fmla="*/ 2418176 w 8078059"/>
              <a:gd name="connsiteY1571" fmla="*/ 2147369 h 6858000"/>
              <a:gd name="connsiteX1572" fmla="*/ 2406803 w 8078059"/>
              <a:gd name="connsiteY1572" fmla="*/ 2145527 h 6858000"/>
              <a:gd name="connsiteX1573" fmla="*/ 2397520 w 8078059"/>
              <a:gd name="connsiteY1573" fmla="*/ 2144102 h 6858000"/>
              <a:gd name="connsiteX1574" fmla="*/ 2388992 w 8078059"/>
              <a:gd name="connsiteY1574" fmla="*/ 2145438 h 6858000"/>
              <a:gd name="connsiteX1575" fmla="*/ 2386231 w 8078059"/>
              <a:gd name="connsiteY1575" fmla="*/ 2146190 h 6858000"/>
              <a:gd name="connsiteX1576" fmla="*/ 2383721 w 8078059"/>
              <a:gd name="connsiteY1576" fmla="*/ 2147861 h 6858000"/>
              <a:gd name="connsiteX1577" fmla="*/ 2380372 w 8078059"/>
              <a:gd name="connsiteY1577" fmla="*/ 2153712 h 6858000"/>
              <a:gd name="connsiteX1578" fmla="*/ 2377944 w 8078059"/>
              <a:gd name="connsiteY1578" fmla="*/ 2159313 h 6858000"/>
              <a:gd name="connsiteX1579" fmla="*/ 2377358 w 8078059"/>
              <a:gd name="connsiteY1579" fmla="*/ 2164412 h 6858000"/>
              <a:gd name="connsiteX1580" fmla="*/ 2378360 w 8078059"/>
              <a:gd name="connsiteY1580" fmla="*/ 2168088 h 6858000"/>
              <a:gd name="connsiteX1581" fmla="*/ 2380530 w 8078059"/>
              <a:gd name="connsiteY1581" fmla="*/ 2172436 h 6858000"/>
              <a:gd name="connsiteX1582" fmla="*/ 2383870 w 8078059"/>
              <a:gd name="connsiteY1582" fmla="*/ 2177453 h 6858000"/>
              <a:gd name="connsiteX1583" fmla="*/ 2393066 w 8078059"/>
              <a:gd name="connsiteY1583" fmla="*/ 2185811 h 6858000"/>
              <a:gd name="connsiteX1584" fmla="*/ 2403853 w 8078059"/>
              <a:gd name="connsiteY1584" fmla="*/ 2192754 h 6858000"/>
              <a:gd name="connsiteX1585" fmla="*/ 2413964 w 8078059"/>
              <a:gd name="connsiteY1585" fmla="*/ 2200862 h 6858000"/>
              <a:gd name="connsiteX1586" fmla="*/ 2417306 w 8078059"/>
              <a:gd name="connsiteY1586" fmla="*/ 2205877 h 6858000"/>
              <a:gd name="connsiteX1587" fmla="*/ 2421320 w 8078059"/>
              <a:gd name="connsiteY1587" fmla="*/ 2209723 h 6858000"/>
              <a:gd name="connsiteX1588" fmla="*/ 2422321 w 8078059"/>
              <a:gd name="connsiteY1588" fmla="*/ 2213401 h 6858000"/>
              <a:gd name="connsiteX1589" fmla="*/ 2421732 w 8078059"/>
              <a:gd name="connsiteY1589" fmla="*/ 2218500 h 6858000"/>
              <a:gd name="connsiteX1590" fmla="*/ 2421146 w 8078059"/>
              <a:gd name="connsiteY1590" fmla="*/ 2223600 h 6858000"/>
              <a:gd name="connsiteX1591" fmla="*/ 2419386 w 8078059"/>
              <a:gd name="connsiteY1591" fmla="*/ 2228028 h 6858000"/>
              <a:gd name="connsiteX1592" fmla="*/ 2416459 w 8078059"/>
              <a:gd name="connsiteY1592" fmla="*/ 2231790 h 6858000"/>
              <a:gd name="connsiteX1593" fmla="*/ 2412859 w 8078059"/>
              <a:gd name="connsiteY1593" fmla="*/ 2236718 h 6858000"/>
              <a:gd name="connsiteX1594" fmla="*/ 2405581 w 8078059"/>
              <a:gd name="connsiteY1594" fmla="*/ 2242652 h 6858000"/>
              <a:gd name="connsiteX1595" fmla="*/ 2395793 w 8078059"/>
              <a:gd name="connsiteY1595" fmla="*/ 2250258 h 6858000"/>
              <a:gd name="connsiteX1596" fmla="*/ 2383663 w 8078059"/>
              <a:gd name="connsiteY1596" fmla="*/ 2256523 h 6858000"/>
              <a:gd name="connsiteX1597" fmla="*/ 2370618 w 8078059"/>
              <a:gd name="connsiteY1597" fmla="*/ 2263040 h 6858000"/>
              <a:gd name="connsiteX1598" fmla="*/ 2342427 w 8078059"/>
              <a:gd name="connsiteY1598" fmla="*/ 2275653 h 6858000"/>
              <a:gd name="connsiteX1599" fmla="*/ 2329376 w 8078059"/>
              <a:gd name="connsiteY1599" fmla="*/ 2282172 h 6858000"/>
              <a:gd name="connsiteX1600" fmla="*/ 2314735 w 8078059"/>
              <a:gd name="connsiteY1600" fmla="*/ 2290107 h 6858000"/>
              <a:gd name="connsiteX1601" fmla="*/ 2301518 w 8078059"/>
              <a:gd name="connsiteY1601" fmla="*/ 2299635 h 6858000"/>
              <a:gd name="connsiteX1602" fmla="*/ 2289471 w 8078059"/>
              <a:gd name="connsiteY1602" fmla="*/ 2309827 h 6858000"/>
              <a:gd name="connsiteX1603" fmla="*/ 2278596 w 8078059"/>
              <a:gd name="connsiteY1603" fmla="*/ 2320690 h 6858000"/>
              <a:gd name="connsiteX1604" fmla="*/ 2273655 w 8078059"/>
              <a:gd name="connsiteY1604" fmla="*/ 2327963 h 6858000"/>
              <a:gd name="connsiteX1605" fmla="*/ 2269642 w 8078059"/>
              <a:gd name="connsiteY1605" fmla="*/ 2334982 h 6858000"/>
              <a:gd name="connsiteX1606" fmla="*/ 2265871 w 8078059"/>
              <a:gd name="connsiteY1606" fmla="*/ 2342923 h 6858000"/>
              <a:gd name="connsiteX1607" fmla="*/ 2262353 w 8078059"/>
              <a:gd name="connsiteY1607" fmla="*/ 2351782 h 6858000"/>
              <a:gd name="connsiteX1608" fmla="*/ 2259759 w 8078059"/>
              <a:gd name="connsiteY1608" fmla="*/ 2360389 h 6858000"/>
              <a:gd name="connsiteX1609" fmla="*/ 2258080 w 8078059"/>
              <a:gd name="connsiteY1609" fmla="*/ 2368748 h 6858000"/>
              <a:gd name="connsiteX1610" fmla="*/ 2246544 w 8078059"/>
              <a:gd name="connsiteY1610" fmla="*/ 2359051 h 6858000"/>
              <a:gd name="connsiteX1611" fmla="*/ 2235513 w 8078059"/>
              <a:gd name="connsiteY1611" fmla="*/ 2351191 h 6858000"/>
              <a:gd name="connsiteX1612" fmla="*/ 2224057 w 8078059"/>
              <a:gd name="connsiteY1612" fmla="*/ 2345422 h 6858000"/>
              <a:gd name="connsiteX1613" fmla="*/ 2215196 w 8078059"/>
              <a:gd name="connsiteY1613" fmla="*/ 2341910 h 6858000"/>
              <a:gd name="connsiteX1614" fmla="*/ 2204993 w 8078059"/>
              <a:gd name="connsiteY1614" fmla="*/ 2340734 h 6858000"/>
              <a:gd name="connsiteX1615" fmla="*/ 2196213 w 8078059"/>
              <a:gd name="connsiteY1615" fmla="*/ 2341152 h 6858000"/>
              <a:gd name="connsiteX1616" fmla="*/ 2187261 w 8078059"/>
              <a:gd name="connsiteY1616" fmla="*/ 2344576 h 6858000"/>
              <a:gd name="connsiteX1617" fmla="*/ 2179735 w 8078059"/>
              <a:gd name="connsiteY1617" fmla="*/ 2349590 h 6858000"/>
              <a:gd name="connsiteX1618" fmla="*/ 2171125 w 8078059"/>
              <a:gd name="connsiteY1618" fmla="*/ 2336131 h 6858000"/>
              <a:gd name="connsiteX1619" fmla="*/ 2166953 w 8078059"/>
              <a:gd name="connsiteY1619" fmla="*/ 2324427 h 6858000"/>
              <a:gd name="connsiteX1620" fmla="*/ 2166038 w 8078059"/>
              <a:gd name="connsiteY1620" fmla="*/ 2313812 h 6858000"/>
              <a:gd name="connsiteX1621" fmla="*/ 2167467 w 8078059"/>
              <a:gd name="connsiteY1621" fmla="*/ 2304536 h 6858000"/>
              <a:gd name="connsiteX1622" fmla="*/ 2170979 w 8078059"/>
              <a:gd name="connsiteY1622" fmla="*/ 2295676 h 6858000"/>
              <a:gd name="connsiteX1623" fmla="*/ 2175418 w 8078059"/>
              <a:gd name="connsiteY1623" fmla="*/ 2286565 h 6858000"/>
              <a:gd name="connsiteX1624" fmla="*/ 2182866 w 8078059"/>
              <a:gd name="connsiteY1624" fmla="*/ 2277623 h 6858000"/>
              <a:gd name="connsiteX1625" fmla="*/ 2189642 w 8078059"/>
              <a:gd name="connsiteY1625" fmla="*/ 2269850 h 6858000"/>
              <a:gd name="connsiteX1626" fmla="*/ 2206459 w 8078059"/>
              <a:gd name="connsiteY1626" fmla="*/ 2255395 h 6858000"/>
              <a:gd name="connsiteX1627" fmla="*/ 2224868 w 8078059"/>
              <a:gd name="connsiteY1627" fmla="*/ 2239518 h 6858000"/>
              <a:gd name="connsiteX1628" fmla="*/ 2231392 w 8078059"/>
              <a:gd name="connsiteY1628" fmla="*/ 2230826 h 6858000"/>
              <a:gd name="connsiteX1629" fmla="*/ 2238841 w 8078059"/>
              <a:gd name="connsiteY1629" fmla="*/ 2221884 h 6858000"/>
              <a:gd name="connsiteX1630" fmla="*/ 2243696 w 8078059"/>
              <a:gd name="connsiteY1630" fmla="*/ 2210687 h 6858000"/>
              <a:gd name="connsiteX1631" fmla="*/ 2246962 w 8078059"/>
              <a:gd name="connsiteY1631" fmla="*/ 2200908 h 6858000"/>
              <a:gd name="connsiteX1632" fmla="*/ 2246634 w 8078059"/>
              <a:gd name="connsiteY1632" fmla="*/ 2196059 h 6858000"/>
              <a:gd name="connsiteX1633" fmla="*/ 2247219 w 8078059"/>
              <a:gd name="connsiteY1633" fmla="*/ 2190962 h 6858000"/>
              <a:gd name="connsiteX1634" fmla="*/ 2242377 w 8078059"/>
              <a:gd name="connsiteY1634" fmla="*/ 2180426 h 6858000"/>
              <a:gd name="connsiteX1635" fmla="*/ 2236361 w 8078059"/>
              <a:gd name="connsiteY1635" fmla="*/ 2169227 h 6858000"/>
              <a:gd name="connsiteX1636" fmla="*/ 2228505 w 8078059"/>
              <a:gd name="connsiteY1636" fmla="*/ 2158526 h 6858000"/>
              <a:gd name="connsiteX1637" fmla="*/ 2214215 w 8078059"/>
              <a:gd name="connsiteY1637" fmla="*/ 2138713 h 6858000"/>
              <a:gd name="connsiteX1638" fmla="*/ 2208528 w 8078059"/>
              <a:gd name="connsiteY1638" fmla="*/ 2132359 h 6858000"/>
              <a:gd name="connsiteX1639" fmla="*/ 2208028 w 8078059"/>
              <a:gd name="connsiteY1639" fmla="*/ 2130520 h 6858000"/>
              <a:gd name="connsiteX1640" fmla="*/ 2207779 w 8078059"/>
              <a:gd name="connsiteY1640" fmla="*/ 2129602 h 6858000"/>
              <a:gd name="connsiteX1641" fmla="*/ 2211966 w 8078059"/>
              <a:gd name="connsiteY1641" fmla="*/ 2119569 h 6858000"/>
              <a:gd name="connsiteX1642" fmla="*/ 2215986 w 8078059"/>
              <a:gd name="connsiteY1642" fmla="*/ 2112552 h 6858000"/>
              <a:gd name="connsiteX1643" fmla="*/ 2220753 w 8078059"/>
              <a:gd name="connsiteY1643" fmla="*/ 2108289 h 6858000"/>
              <a:gd name="connsiteX1644" fmla="*/ 2226442 w 8078059"/>
              <a:gd name="connsiteY1644" fmla="*/ 2103778 h 6858000"/>
              <a:gd name="connsiteX1645" fmla="*/ 2232630 w 8078059"/>
              <a:gd name="connsiteY1645" fmla="*/ 2101105 h 6858000"/>
              <a:gd name="connsiteX1646" fmla="*/ 2238820 w 8078059"/>
              <a:gd name="connsiteY1646" fmla="*/ 2098429 h 6858000"/>
              <a:gd name="connsiteX1647" fmla="*/ 2251282 w 8078059"/>
              <a:gd name="connsiteY1647" fmla="*/ 2097014 h 6858000"/>
              <a:gd name="connsiteX1648" fmla="*/ 2265833 w 8078059"/>
              <a:gd name="connsiteY1648" fmla="*/ 2096013 h 6858000"/>
              <a:gd name="connsiteX1649" fmla="*/ 2277794 w 8078059"/>
              <a:gd name="connsiteY1649" fmla="*/ 2092756 h 6858000"/>
              <a:gd name="connsiteX1650" fmla="*/ 2284233 w 8078059"/>
              <a:gd name="connsiteY1650" fmla="*/ 2091002 h 6858000"/>
              <a:gd name="connsiteX1651" fmla="*/ 2289006 w 8078059"/>
              <a:gd name="connsiteY1651" fmla="*/ 2086740 h 6858000"/>
              <a:gd name="connsiteX1652" fmla="*/ 2294024 w 8078059"/>
              <a:gd name="connsiteY1652" fmla="*/ 2083395 h 6858000"/>
              <a:gd name="connsiteX1653" fmla="*/ 2298290 w 8078059"/>
              <a:gd name="connsiteY1653" fmla="*/ 2077298 h 6858000"/>
              <a:gd name="connsiteX1654" fmla="*/ 2298628 w 8078059"/>
              <a:gd name="connsiteY1654" fmla="*/ 2071280 h 6858000"/>
              <a:gd name="connsiteX1655" fmla="*/ 2299136 w 8078059"/>
              <a:gd name="connsiteY1655" fmla="*/ 2062254 h 6858000"/>
              <a:gd name="connsiteX1656" fmla="*/ 2297300 w 8078059"/>
              <a:gd name="connsiteY1656" fmla="*/ 2051886 h 6858000"/>
              <a:gd name="connsiteX1657" fmla="*/ 2294962 w 8078059"/>
              <a:gd name="connsiteY1657" fmla="*/ 2039683 h 6858000"/>
              <a:gd name="connsiteX1658" fmla="*/ 2289043 w 8078059"/>
              <a:gd name="connsiteY1658" fmla="*/ 2010679 h 6858000"/>
              <a:gd name="connsiteX1659" fmla="*/ 2285706 w 8078059"/>
              <a:gd name="connsiteY1659" fmla="*/ 1994795 h 6858000"/>
              <a:gd name="connsiteX1660" fmla="*/ 2284210 w 8078059"/>
              <a:gd name="connsiteY1660" fmla="*/ 1978413 h 6858000"/>
              <a:gd name="connsiteX1661" fmla="*/ 2282461 w 8078059"/>
              <a:gd name="connsiteY1661" fmla="*/ 1961109 h 6858000"/>
              <a:gd name="connsiteX1662" fmla="*/ 2282806 w 8078059"/>
              <a:gd name="connsiteY1662" fmla="*/ 1944227 h 6858000"/>
              <a:gd name="connsiteX1663" fmla="*/ 2285242 w 8078059"/>
              <a:gd name="connsiteY1663" fmla="*/ 1927758 h 6858000"/>
              <a:gd name="connsiteX1664" fmla="*/ 2289761 w 8078059"/>
              <a:gd name="connsiteY1664" fmla="*/ 1911712 h 6858000"/>
              <a:gd name="connsiteX1665" fmla="*/ 2293529 w 8078059"/>
              <a:gd name="connsiteY1665" fmla="*/ 1903773 h 6858000"/>
              <a:gd name="connsiteX1666" fmla="*/ 2295708 w 8078059"/>
              <a:gd name="connsiteY1666" fmla="*/ 1897252 h 6858000"/>
              <a:gd name="connsiteX1667" fmla="*/ 2300646 w 8078059"/>
              <a:gd name="connsiteY1667" fmla="*/ 1889984 h 6858000"/>
              <a:gd name="connsiteX1668" fmla="*/ 2306502 w 8078059"/>
              <a:gd name="connsiteY1668" fmla="*/ 1882464 h 6858000"/>
              <a:gd name="connsiteX1669" fmla="*/ 2312865 w 8078059"/>
              <a:gd name="connsiteY1669" fmla="*/ 1876779 h 6858000"/>
              <a:gd name="connsiteX1670" fmla="*/ 2319222 w 8078059"/>
              <a:gd name="connsiteY1670" fmla="*/ 1871099 h 6858000"/>
              <a:gd name="connsiteX1671" fmla="*/ 2327419 w 8078059"/>
              <a:gd name="connsiteY1671" fmla="*/ 1864915 h 6858000"/>
              <a:gd name="connsiteX1672" fmla="*/ 3233784 w 8078059"/>
              <a:gd name="connsiteY1672" fmla="*/ 1457418 h 6858000"/>
              <a:gd name="connsiteX1673" fmla="*/ 3240698 w 8078059"/>
              <a:gd name="connsiteY1673" fmla="*/ 1468084 h 6858000"/>
              <a:gd name="connsiteX1674" fmla="*/ 3246924 w 8078059"/>
              <a:gd name="connsiteY1674" fmla="*/ 1479903 h 6858000"/>
              <a:gd name="connsiteX1675" fmla="*/ 3250550 w 8078059"/>
              <a:gd name="connsiteY1675" fmla="*/ 1489536 h 6858000"/>
              <a:gd name="connsiteX1676" fmla="*/ 3252309 w 8078059"/>
              <a:gd name="connsiteY1676" fmla="*/ 1499678 h 6858000"/>
              <a:gd name="connsiteX1677" fmla="*/ 3253135 w 8078059"/>
              <a:gd name="connsiteY1677" fmla="*/ 1510071 h 6858000"/>
              <a:gd name="connsiteX1678" fmla="*/ 3253713 w 8078059"/>
              <a:gd name="connsiteY1678" fmla="*/ 1519565 h 6858000"/>
              <a:gd name="connsiteX1679" fmla="*/ 3252322 w 8078059"/>
              <a:gd name="connsiteY1679" fmla="*/ 1540218 h 6858000"/>
              <a:gd name="connsiteX1680" fmla="*/ 3250687 w 8078059"/>
              <a:gd name="connsiteY1680" fmla="*/ 1559971 h 6858000"/>
              <a:gd name="connsiteX1681" fmla="*/ 3250580 w 8078059"/>
              <a:gd name="connsiteY1681" fmla="*/ 1570618 h 6858000"/>
              <a:gd name="connsiteX1682" fmla="*/ 3251161 w 8078059"/>
              <a:gd name="connsiteY1682" fmla="*/ 1580114 h 6858000"/>
              <a:gd name="connsiteX1683" fmla="*/ 3253852 w 8078059"/>
              <a:gd name="connsiteY1683" fmla="*/ 1589999 h 6858000"/>
              <a:gd name="connsiteX1684" fmla="*/ 3257722 w 8078059"/>
              <a:gd name="connsiteY1684" fmla="*/ 1600531 h 6858000"/>
              <a:gd name="connsiteX1685" fmla="*/ 3263703 w 8078059"/>
              <a:gd name="connsiteY1685" fmla="*/ 1611450 h 6858000"/>
              <a:gd name="connsiteX1686" fmla="*/ 3270619 w 8078059"/>
              <a:gd name="connsiteY1686" fmla="*/ 1622115 h 6858000"/>
              <a:gd name="connsiteX1687" fmla="*/ 3246306 w 8078059"/>
              <a:gd name="connsiteY1687" fmla="*/ 1624875 h 6858000"/>
              <a:gd name="connsiteX1688" fmla="*/ 3235799 w 8078059"/>
              <a:gd name="connsiteY1688" fmla="*/ 1626773 h 6858000"/>
              <a:gd name="connsiteX1689" fmla="*/ 3222733 w 8078059"/>
              <a:gd name="connsiteY1689" fmla="*/ 1630331 h 6858000"/>
              <a:gd name="connsiteX1690" fmla="*/ 3213202 w 8078059"/>
              <a:gd name="connsiteY1690" fmla="*/ 1635820 h 6858000"/>
              <a:gd name="connsiteX1691" fmla="*/ 3201562 w 8078059"/>
              <a:gd name="connsiteY1691" fmla="*/ 1640921 h 6858000"/>
              <a:gd name="connsiteX1692" fmla="*/ 3189965 w 8078059"/>
              <a:gd name="connsiteY1692" fmla="*/ 1649873 h 6858000"/>
              <a:gd name="connsiteX1693" fmla="*/ 3178612 w 8078059"/>
              <a:gd name="connsiteY1693" fmla="*/ 1659723 h 6858000"/>
              <a:gd name="connsiteX1694" fmla="*/ 3179162 w 8078059"/>
              <a:gd name="connsiteY1694" fmla="*/ 1647021 h 6858000"/>
              <a:gd name="connsiteX1695" fmla="*/ 3178538 w 8078059"/>
              <a:gd name="connsiteY1695" fmla="*/ 1633678 h 6858000"/>
              <a:gd name="connsiteX1696" fmla="*/ 3176349 w 8078059"/>
              <a:gd name="connsiteY1696" fmla="*/ 1607243 h 6858000"/>
              <a:gd name="connsiteX1697" fmla="*/ 3175099 w 8078059"/>
              <a:gd name="connsiteY1697" fmla="*/ 1580556 h 6858000"/>
              <a:gd name="connsiteX1698" fmla="*/ 3173781 w 8078059"/>
              <a:gd name="connsiteY1698" fmla="*/ 1568363 h 6858000"/>
              <a:gd name="connsiteX1699" fmla="*/ 3175269 w 8078059"/>
              <a:gd name="connsiteY1699" fmla="*/ 1555410 h 6858000"/>
              <a:gd name="connsiteX1700" fmla="*/ 3176752 w 8078059"/>
              <a:gd name="connsiteY1700" fmla="*/ 1542456 h 6858000"/>
              <a:gd name="connsiteX1701" fmla="*/ 3179164 w 8078059"/>
              <a:gd name="connsiteY1701" fmla="*/ 1529248 h 6858000"/>
              <a:gd name="connsiteX1702" fmla="*/ 3182764 w 8078059"/>
              <a:gd name="connsiteY1702" fmla="*/ 1516682 h 6858000"/>
              <a:gd name="connsiteX1703" fmla="*/ 3188468 w 8078059"/>
              <a:gd name="connsiteY1703" fmla="*/ 1504511 h 6858000"/>
              <a:gd name="connsiteX1704" fmla="*/ 3196045 w 8078059"/>
              <a:gd name="connsiteY1704" fmla="*/ 1491831 h 6858000"/>
              <a:gd name="connsiteX1705" fmla="*/ 3205969 w 8078059"/>
              <a:gd name="connsiteY1705" fmla="*/ 1480438 h 6858000"/>
              <a:gd name="connsiteX1706" fmla="*/ 3218700 w 8078059"/>
              <a:gd name="connsiteY1706" fmla="*/ 1468285 h 6858000"/>
              <a:gd name="connsiteX1707" fmla="*/ 3299441 w 8078059"/>
              <a:gd name="connsiteY1707" fmla="*/ 887554 h 6858000"/>
              <a:gd name="connsiteX1708" fmla="*/ 3309824 w 8078059"/>
              <a:gd name="connsiteY1708" fmla="*/ 896593 h 6858000"/>
              <a:gd name="connsiteX1709" fmla="*/ 3318109 w 8078059"/>
              <a:gd name="connsiteY1709" fmla="*/ 905213 h 6858000"/>
              <a:gd name="connsiteX1710" fmla="*/ 3324550 w 8078059"/>
              <a:gd name="connsiteY1710" fmla="*/ 914333 h 6858000"/>
              <a:gd name="connsiteX1711" fmla="*/ 3327732 w 8078059"/>
              <a:gd name="connsiteY1711" fmla="*/ 922367 h 6858000"/>
              <a:gd name="connsiteX1712" fmla="*/ 3329737 w 8078059"/>
              <a:gd name="connsiteY1712" fmla="*/ 929732 h 6858000"/>
              <a:gd name="connsiteX1713" fmla="*/ 3330817 w 8078059"/>
              <a:gd name="connsiteY1713" fmla="*/ 937345 h 6858000"/>
              <a:gd name="connsiteX1714" fmla="*/ 3328887 w 8078059"/>
              <a:gd name="connsiteY1714" fmla="*/ 944793 h 6858000"/>
              <a:gd name="connsiteX1715" fmla="*/ 3325782 w 8078059"/>
              <a:gd name="connsiteY1715" fmla="*/ 951572 h 6858000"/>
              <a:gd name="connsiteX1716" fmla="*/ 3321758 w 8078059"/>
              <a:gd name="connsiteY1716" fmla="*/ 958601 h 6858000"/>
              <a:gd name="connsiteX1717" fmla="*/ 3316809 w 8078059"/>
              <a:gd name="connsiteY1717" fmla="*/ 965878 h 6858000"/>
              <a:gd name="connsiteX1718" fmla="*/ 3305490 w 8078059"/>
              <a:gd name="connsiteY1718" fmla="*/ 978847 h 6858000"/>
              <a:gd name="connsiteX1719" fmla="*/ 3292329 w 8078059"/>
              <a:gd name="connsiteY1719" fmla="*/ 992320 h 6858000"/>
              <a:gd name="connsiteX1720" fmla="*/ 3277991 w 8078059"/>
              <a:gd name="connsiteY1720" fmla="*/ 1005122 h 6858000"/>
              <a:gd name="connsiteX1721" fmla="*/ 3284672 w 8078059"/>
              <a:gd name="connsiteY1721" fmla="*/ 1036922 h 6858000"/>
              <a:gd name="connsiteX1722" fmla="*/ 3287163 w 8078059"/>
              <a:gd name="connsiteY1722" fmla="*/ 1067881 h 6858000"/>
              <a:gd name="connsiteX1723" fmla="*/ 3289650 w 8078059"/>
              <a:gd name="connsiteY1723" fmla="*/ 1098841 h 6858000"/>
              <a:gd name="connsiteX1724" fmla="*/ 3289549 w 8078059"/>
              <a:gd name="connsiteY1724" fmla="*/ 1127543 h 6858000"/>
              <a:gd name="connsiteX1725" fmla="*/ 3286931 w 8078059"/>
              <a:gd name="connsiteY1725" fmla="*/ 1157920 h 6858000"/>
              <a:gd name="connsiteX1726" fmla="*/ 3282215 w 8078059"/>
              <a:gd name="connsiteY1726" fmla="*/ 1187878 h 6858000"/>
              <a:gd name="connsiteX1727" fmla="*/ 3276332 w 8078059"/>
              <a:gd name="connsiteY1727" fmla="*/ 1217161 h 6858000"/>
              <a:gd name="connsiteX1728" fmla="*/ 3267178 w 8078059"/>
              <a:gd name="connsiteY1728" fmla="*/ 1245363 h 6858000"/>
              <a:gd name="connsiteX1729" fmla="*/ 3257107 w 8078059"/>
              <a:gd name="connsiteY1729" fmla="*/ 1273812 h 6858000"/>
              <a:gd name="connsiteX1730" fmla="*/ 3244019 w 8078059"/>
              <a:gd name="connsiteY1730" fmla="*/ 1302094 h 6858000"/>
              <a:gd name="connsiteX1731" fmla="*/ 3227908 w 8078059"/>
              <a:gd name="connsiteY1731" fmla="*/ 1330208 h 6858000"/>
              <a:gd name="connsiteX1732" fmla="*/ 3210883 w 8078059"/>
              <a:gd name="connsiteY1732" fmla="*/ 1358577 h 6858000"/>
              <a:gd name="connsiteX1733" fmla="*/ 3190339 w 8078059"/>
              <a:gd name="connsiteY1733" fmla="*/ 1384934 h 6858000"/>
              <a:gd name="connsiteX1734" fmla="*/ 3168201 w 8078059"/>
              <a:gd name="connsiteY1734" fmla="*/ 1412714 h 6858000"/>
              <a:gd name="connsiteX1735" fmla="*/ 3142548 w 8078059"/>
              <a:gd name="connsiteY1735" fmla="*/ 1438485 h 6858000"/>
              <a:gd name="connsiteX1736" fmla="*/ 3114127 w 8078059"/>
              <a:gd name="connsiteY1736" fmla="*/ 1465013 h 6858000"/>
              <a:gd name="connsiteX1737" fmla="*/ 3106187 w 8078059"/>
              <a:gd name="connsiteY1737" fmla="*/ 1439490 h 6858000"/>
              <a:gd name="connsiteX1738" fmla="*/ 3102001 w 8078059"/>
              <a:gd name="connsiteY1738" fmla="*/ 1427776 h 6858000"/>
              <a:gd name="connsiteX1739" fmla="*/ 3095732 w 8078059"/>
              <a:gd name="connsiteY1739" fmla="*/ 1415639 h 6858000"/>
              <a:gd name="connsiteX1740" fmla="*/ 3089455 w 8078059"/>
              <a:gd name="connsiteY1740" fmla="*/ 1403507 h 6858000"/>
              <a:gd name="connsiteX1741" fmla="*/ 3080835 w 8078059"/>
              <a:gd name="connsiteY1741" fmla="*/ 1390037 h 6858000"/>
              <a:gd name="connsiteX1742" fmla="*/ 3070375 w 8078059"/>
              <a:gd name="connsiteY1742" fmla="*/ 1377064 h 6858000"/>
              <a:gd name="connsiteX1743" fmla="*/ 3056896 w 8078059"/>
              <a:gd name="connsiteY1743" fmla="*/ 1363927 h 6858000"/>
              <a:gd name="connsiteX1744" fmla="*/ 3056717 w 8078059"/>
              <a:gd name="connsiteY1744" fmla="*/ 1377817 h 6858000"/>
              <a:gd name="connsiteX1745" fmla="*/ 3057041 w 8078059"/>
              <a:gd name="connsiteY1745" fmla="*/ 1393548 h 6858000"/>
              <a:gd name="connsiteX1746" fmla="*/ 3060131 w 8078059"/>
              <a:gd name="connsiteY1746" fmla="*/ 1408527 h 6858000"/>
              <a:gd name="connsiteX1747" fmla="*/ 3064392 w 8078059"/>
              <a:gd name="connsiteY1747" fmla="*/ 1424174 h 6858000"/>
              <a:gd name="connsiteX1748" fmla="*/ 3073585 w 8078059"/>
              <a:gd name="connsiteY1748" fmla="*/ 1454300 h 6858000"/>
              <a:gd name="connsiteX1749" fmla="*/ 3077847 w 8078059"/>
              <a:gd name="connsiteY1749" fmla="*/ 1469947 h 6858000"/>
              <a:gd name="connsiteX1750" fmla="*/ 3081859 w 8078059"/>
              <a:gd name="connsiteY1750" fmla="*/ 1484676 h 6858000"/>
              <a:gd name="connsiteX1751" fmla="*/ 3085200 w 8078059"/>
              <a:gd name="connsiteY1751" fmla="*/ 1500573 h 6858000"/>
              <a:gd name="connsiteX1752" fmla="*/ 3085521 w 8078059"/>
              <a:gd name="connsiteY1752" fmla="*/ 1516307 h 6858000"/>
              <a:gd name="connsiteX1753" fmla="*/ 3085346 w 8078059"/>
              <a:gd name="connsiteY1753" fmla="*/ 1530197 h 6858000"/>
              <a:gd name="connsiteX1754" fmla="*/ 3083413 w 8078059"/>
              <a:gd name="connsiteY1754" fmla="*/ 1537644 h 6858000"/>
              <a:gd name="connsiteX1755" fmla="*/ 3080557 w 8078059"/>
              <a:gd name="connsiteY1755" fmla="*/ 1545342 h 6858000"/>
              <a:gd name="connsiteX1756" fmla="*/ 3078377 w 8078059"/>
              <a:gd name="connsiteY1756" fmla="*/ 1551869 h 6858000"/>
              <a:gd name="connsiteX1757" fmla="*/ 3075525 w 8078059"/>
              <a:gd name="connsiteY1757" fmla="*/ 1559565 h 6858000"/>
              <a:gd name="connsiteX1758" fmla="*/ 3070574 w 8078059"/>
              <a:gd name="connsiteY1758" fmla="*/ 1566845 h 6858000"/>
              <a:gd name="connsiteX1759" fmla="*/ 3065374 w 8078059"/>
              <a:gd name="connsiteY1759" fmla="*/ 1573207 h 6858000"/>
              <a:gd name="connsiteX1760" fmla="*/ 3057661 w 8078059"/>
              <a:gd name="connsiteY1760" fmla="*/ 1581241 h 6858000"/>
              <a:gd name="connsiteX1761" fmla="*/ 3050620 w 8078059"/>
              <a:gd name="connsiteY1761" fmla="*/ 1588099 h 6858000"/>
              <a:gd name="connsiteX1762" fmla="*/ 3041232 w 8078059"/>
              <a:gd name="connsiteY1762" fmla="*/ 1593622 h 6858000"/>
              <a:gd name="connsiteX1763" fmla="*/ 3031422 w 8078059"/>
              <a:gd name="connsiteY1763" fmla="*/ 1601238 h 6858000"/>
              <a:gd name="connsiteX1764" fmla="*/ 3019788 w 8078059"/>
              <a:gd name="connsiteY1764" fmla="*/ 1587600 h 6858000"/>
              <a:gd name="connsiteX1765" fmla="*/ 3007484 w 8078059"/>
              <a:gd name="connsiteY1765" fmla="*/ 1575130 h 6858000"/>
              <a:gd name="connsiteX1766" fmla="*/ 2996348 w 8078059"/>
              <a:gd name="connsiteY1766" fmla="*/ 1563331 h 6858000"/>
              <a:gd name="connsiteX1767" fmla="*/ 2984794 w 8078059"/>
              <a:gd name="connsiteY1767" fmla="*/ 1553625 h 6858000"/>
              <a:gd name="connsiteX1768" fmla="*/ 2973490 w 8078059"/>
              <a:gd name="connsiteY1768" fmla="*/ 1544838 h 6858000"/>
              <a:gd name="connsiteX1769" fmla="*/ 2962940 w 8078059"/>
              <a:gd name="connsiteY1769" fmla="*/ 1538811 h 6858000"/>
              <a:gd name="connsiteX1770" fmla="*/ 2951219 w 8078059"/>
              <a:gd name="connsiteY1770" fmla="*/ 1532118 h 6858000"/>
              <a:gd name="connsiteX1771" fmla="*/ 2940243 w 8078059"/>
              <a:gd name="connsiteY1771" fmla="*/ 1528183 h 6858000"/>
              <a:gd name="connsiteX1772" fmla="*/ 2929772 w 8078059"/>
              <a:gd name="connsiteY1772" fmla="*/ 1526093 h 6858000"/>
              <a:gd name="connsiteX1773" fmla="*/ 2918883 w 8078059"/>
              <a:gd name="connsiteY1773" fmla="*/ 1526093 h 6858000"/>
              <a:gd name="connsiteX1774" fmla="*/ 2907570 w 8078059"/>
              <a:gd name="connsiteY1774" fmla="*/ 1528184 h 6858000"/>
              <a:gd name="connsiteX1775" fmla="*/ 2898353 w 8078059"/>
              <a:gd name="connsiteY1775" fmla="*/ 1530694 h 6858000"/>
              <a:gd name="connsiteX1776" fmla="*/ 2887793 w 8078059"/>
              <a:gd name="connsiteY1776" fmla="*/ 1535546 h 6858000"/>
              <a:gd name="connsiteX1777" fmla="*/ 2877989 w 8078059"/>
              <a:gd name="connsiteY1777" fmla="*/ 1543160 h 6858000"/>
              <a:gd name="connsiteX1778" fmla="*/ 2868681 w 8078059"/>
              <a:gd name="connsiteY1778" fmla="*/ 1552617 h 6858000"/>
              <a:gd name="connsiteX1779" fmla="*/ 2858704 w 8078059"/>
              <a:gd name="connsiteY1779" fmla="*/ 1563244 h 6858000"/>
              <a:gd name="connsiteX1780" fmla="*/ 2847489 w 8078059"/>
              <a:gd name="connsiteY1780" fmla="*/ 1547511 h 6858000"/>
              <a:gd name="connsiteX1781" fmla="*/ 2837446 w 8078059"/>
              <a:gd name="connsiteY1781" fmla="*/ 1532451 h 6858000"/>
              <a:gd name="connsiteX1782" fmla="*/ 2828574 w 8078059"/>
              <a:gd name="connsiteY1782" fmla="*/ 1518058 h 6858000"/>
              <a:gd name="connsiteX1783" fmla="*/ 2822472 w 8078059"/>
              <a:gd name="connsiteY1783" fmla="*/ 1502910 h 6858000"/>
              <a:gd name="connsiteX1784" fmla="*/ 2817118 w 8078059"/>
              <a:gd name="connsiteY1784" fmla="*/ 1490527 h 6858000"/>
              <a:gd name="connsiteX1785" fmla="*/ 2813107 w 8078059"/>
              <a:gd name="connsiteY1785" fmla="*/ 1475799 h 6858000"/>
              <a:gd name="connsiteX1786" fmla="*/ 2810773 w 8078059"/>
              <a:gd name="connsiteY1786" fmla="*/ 1463582 h 6858000"/>
              <a:gd name="connsiteX1787" fmla="*/ 2808435 w 8078059"/>
              <a:gd name="connsiteY1787" fmla="*/ 1451366 h 6858000"/>
              <a:gd name="connsiteX1788" fmla="*/ 2808190 w 8078059"/>
              <a:gd name="connsiteY1788" fmla="*/ 1439567 h 6858000"/>
              <a:gd name="connsiteX1789" fmla="*/ 2808869 w 8078059"/>
              <a:gd name="connsiteY1789" fmla="*/ 1427516 h 6858000"/>
              <a:gd name="connsiteX1790" fmla="*/ 2811893 w 8078059"/>
              <a:gd name="connsiteY1790" fmla="*/ 1416805 h 6858000"/>
              <a:gd name="connsiteX1791" fmla="*/ 2814919 w 8078059"/>
              <a:gd name="connsiteY1791" fmla="*/ 1406097 h 6858000"/>
              <a:gd name="connsiteX1792" fmla="*/ 2817938 w 8078059"/>
              <a:gd name="connsiteY1792" fmla="*/ 1395386 h 6858000"/>
              <a:gd name="connsiteX1793" fmla="*/ 2823060 w 8078059"/>
              <a:gd name="connsiteY1793" fmla="*/ 1385094 h 6858000"/>
              <a:gd name="connsiteX1794" fmla="*/ 2834216 w 8078059"/>
              <a:gd name="connsiteY1794" fmla="*/ 1364259 h 6858000"/>
              <a:gd name="connsiteX1795" fmla="*/ 2847970 w 8078059"/>
              <a:gd name="connsiteY1795" fmla="*/ 1345682 h 6858000"/>
              <a:gd name="connsiteX1796" fmla="*/ 2862644 w 8078059"/>
              <a:gd name="connsiteY1796" fmla="*/ 1326855 h 6858000"/>
              <a:gd name="connsiteX1797" fmla="*/ 2895010 w 8078059"/>
              <a:gd name="connsiteY1797" fmla="*/ 1289368 h 6858000"/>
              <a:gd name="connsiteX1798" fmla="*/ 2910607 w 8078059"/>
              <a:gd name="connsiteY1798" fmla="*/ 1270288 h 6858000"/>
              <a:gd name="connsiteX1799" fmla="*/ 2925026 w 8078059"/>
              <a:gd name="connsiteY1799" fmla="*/ 1250542 h 6858000"/>
              <a:gd name="connsiteX1800" fmla="*/ 2938284 w 8078059"/>
              <a:gd name="connsiteY1800" fmla="*/ 1230126 h 6858000"/>
              <a:gd name="connsiteX1801" fmla="*/ 2945242 w 8078059"/>
              <a:gd name="connsiteY1801" fmla="*/ 1219329 h 6858000"/>
              <a:gd name="connsiteX1802" fmla="*/ 2949188 w 8078059"/>
              <a:gd name="connsiteY1802" fmla="*/ 1208367 h 6858000"/>
              <a:gd name="connsiteX1803" fmla="*/ 2961746 w 8078059"/>
              <a:gd name="connsiteY1803" fmla="*/ 1221758 h 6858000"/>
              <a:gd name="connsiteX1804" fmla="*/ 2970785 w 8078059"/>
              <a:gd name="connsiteY1804" fmla="*/ 1233136 h 6858000"/>
              <a:gd name="connsiteX1805" fmla="*/ 2978652 w 8078059"/>
              <a:gd name="connsiteY1805" fmla="*/ 1243849 h 6858000"/>
              <a:gd name="connsiteX1806" fmla="*/ 2985097 w 8078059"/>
              <a:gd name="connsiteY1806" fmla="*/ 1252970 h 6858000"/>
              <a:gd name="connsiteX1807" fmla="*/ 2988525 w 8078059"/>
              <a:gd name="connsiteY1807" fmla="*/ 1261924 h 6858000"/>
              <a:gd name="connsiteX1808" fmla="*/ 2991452 w 8078059"/>
              <a:gd name="connsiteY1808" fmla="*/ 1269037 h 6858000"/>
              <a:gd name="connsiteX1809" fmla="*/ 2994962 w 8078059"/>
              <a:gd name="connsiteY1809" fmla="*/ 1281921 h 6858000"/>
              <a:gd name="connsiteX1810" fmla="*/ 2997639 w 8078059"/>
              <a:gd name="connsiteY1810" fmla="*/ 1288115 h 6858000"/>
              <a:gd name="connsiteX1811" fmla="*/ 3000063 w 8078059"/>
              <a:gd name="connsiteY1811" fmla="*/ 1293389 h 6858000"/>
              <a:gd name="connsiteX1812" fmla="*/ 3005005 w 8078059"/>
              <a:gd name="connsiteY1812" fmla="*/ 1296984 h 6858000"/>
              <a:gd name="connsiteX1813" fmla="*/ 3010194 w 8078059"/>
              <a:gd name="connsiteY1813" fmla="*/ 1301504 h 6858000"/>
              <a:gd name="connsiteX1814" fmla="*/ 3018153 w 8078059"/>
              <a:gd name="connsiteY1814" fmla="*/ 1305270 h 6858000"/>
              <a:gd name="connsiteX1815" fmla="*/ 3027026 w 8078059"/>
              <a:gd name="connsiteY1815" fmla="*/ 1308783 h 6858000"/>
              <a:gd name="connsiteX1816" fmla="*/ 3038920 w 8078059"/>
              <a:gd name="connsiteY1816" fmla="*/ 1312467 h 6858000"/>
              <a:gd name="connsiteX1817" fmla="*/ 3054752 w 8078059"/>
              <a:gd name="connsiteY1817" fmla="*/ 1316065 h 6858000"/>
              <a:gd name="connsiteX1818" fmla="*/ 3057357 w 8078059"/>
              <a:gd name="connsiteY1818" fmla="*/ 1307446 h 6858000"/>
              <a:gd name="connsiteX1819" fmla="*/ 3058114 w 8078059"/>
              <a:gd name="connsiteY1819" fmla="*/ 1299329 h 6858000"/>
              <a:gd name="connsiteX1820" fmla="*/ 3058373 w 8078059"/>
              <a:gd name="connsiteY1820" fmla="*/ 1289371 h 6858000"/>
              <a:gd name="connsiteX1821" fmla="*/ 3057044 w 8078059"/>
              <a:gd name="connsiteY1821" fmla="*/ 1280834 h 6858000"/>
              <a:gd name="connsiteX1822" fmla="*/ 3050852 w 8078059"/>
              <a:gd name="connsiteY1822" fmla="*/ 1261758 h 6858000"/>
              <a:gd name="connsiteX1823" fmla="*/ 3045589 w 8078059"/>
              <a:gd name="connsiteY1823" fmla="*/ 1242430 h 6858000"/>
              <a:gd name="connsiteX1824" fmla="*/ 3043333 w 8078059"/>
              <a:gd name="connsiteY1824" fmla="*/ 1234144 h 6858000"/>
              <a:gd name="connsiteX1825" fmla="*/ 3042671 w 8078059"/>
              <a:gd name="connsiteY1825" fmla="*/ 1224438 h 6858000"/>
              <a:gd name="connsiteX1826" fmla="*/ 3044350 w 8078059"/>
              <a:gd name="connsiteY1826" fmla="*/ 1216070 h 6858000"/>
              <a:gd name="connsiteX1827" fmla="*/ 3048127 w 8078059"/>
              <a:gd name="connsiteY1827" fmla="*/ 1208118 h 6858000"/>
              <a:gd name="connsiteX1828" fmla="*/ 3054418 w 8078059"/>
              <a:gd name="connsiteY1828" fmla="*/ 1198498 h 6858000"/>
              <a:gd name="connsiteX1829" fmla="*/ 3064477 w 8078059"/>
              <a:gd name="connsiteY1829" fmla="*/ 1191803 h 6858000"/>
              <a:gd name="connsiteX1830" fmla="*/ 3077969 w 8078059"/>
              <a:gd name="connsiteY1830" fmla="*/ 1183184 h 6858000"/>
              <a:gd name="connsiteX1831" fmla="*/ 3094985 w 8078059"/>
              <a:gd name="connsiteY1831" fmla="*/ 1176572 h 6858000"/>
              <a:gd name="connsiteX1832" fmla="*/ 3097660 w 8078059"/>
              <a:gd name="connsiteY1832" fmla="*/ 1182767 h 6858000"/>
              <a:gd name="connsiteX1833" fmla="*/ 3099413 w 8078059"/>
              <a:gd name="connsiteY1833" fmla="*/ 1189210 h 6858000"/>
              <a:gd name="connsiteX1834" fmla="*/ 3099997 w 8078059"/>
              <a:gd name="connsiteY1834" fmla="*/ 1194983 h 6858000"/>
              <a:gd name="connsiteX1835" fmla="*/ 3099656 w 8078059"/>
              <a:gd name="connsiteY1835" fmla="*/ 1201009 h 6858000"/>
              <a:gd name="connsiteX1836" fmla="*/ 3096214 w 8078059"/>
              <a:gd name="connsiteY1836" fmla="*/ 1213812 h 6858000"/>
              <a:gd name="connsiteX1837" fmla="*/ 3092265 w 8078059"/>
              <a:gd name="connsiteY1837" fmla="*/ 1224772 h 6858000"/>
              <a:gd name="connsiteX1838" fmla="*/ 3088572 w 8078059"/>
              <a:gd name="connsiteY1838" fmla="*/ 1236656 h 6858000"/>
              <a:gd name="connsiteX1839" fmla="*/ 3087982 w 8078059"/>
              <a:gd name="connsiteY1839" fmla="*/ 1241759 h 6858000"/>
              <a:gd name="connsiteX1840" fmla="*/ 3087645 w 8078059"/>
              <a:gd name="connsiteY1840" fmla="*/ 1247784 h 6858000"/>
              <a:gd name="connsiteX1841" fmla="*/ 3088475 w 8078059"/>
              <a:gd name="connsiteY1841" fmla="*/ 1254477 h 6858000"/>
              <a:gd name="connsiteX1842" fmla="*/ 3090230 w 8078059"/>
              <a:gd name="connsiteY1842" fmla="*/ 1260922 h 6858000"/>
              <a:gd name="connsiteX1843" fmla="*/ 3094751 w 8078059"/>
              <a:gd name="connsiteY1843" fmla="*/ 1266611 h 6858000"/>
              <a:gd name="connsiteX1844" fmla="*/ 3099522 w 8078059"/>
              <a:gd name="connsiteY1844" fmla="*/ 1273222 h 6858000"/>
              <a:gd name="connsiteX1845" fmla="*/ 3105635 w 8078059"/>
              <a:gd name="connsiteY1845" fmla="*/ 1277491 h 6858000"/>
              <a:gd name="connsiteX1846" fmla="*/ 3111747 w 8078059"/>
              <a:gd name="connsiteY1846" fmla="*/ 1281758 h 6858000"/>
              <a:gd name="connsiteX1847" fmla="*/ 3116433 w 8078059"/>
              <a:gd name="connsiteY1847" fmla="*/ 1284435 h 6858000"/>
              <a:gd name="connsiteX1848" fmla="*/ 3121797 w 8078059"/>
              <a:gd name="connsiteY1848" fmla="*/ 1285942 h 6858000"/>
              <a:gd name="connsiteX1849" fmla="*/ 3127159 w 8078059"/>
              <a:gd name="connsiteY1849" fmla="*/ 1287446 h 6858000"/>
              <a:gd name="connsiteX1850" fmla="*/ 3132939 w 8078059"/>
              <a:gd name="connsiteY1850" fmla="*/ 1286863 h 6858000"/>
              <a:gd name="connsiteX1851" fmla="*/ 3137549 w 8078059"/>
              <a:gd name="connsiteY1851" fmla="*/ 1285608 h 6858000"/>
              <a:gd name="connsiteX1852" fmla="*/ 3143079 w 8078059"/>
              <a:gd name="connsiteY1852" fmla="*/ 1284102 h 6858000"/>
              <a:gd name="connsiteX1853" fmla="*/ 3152716 w 8078059"/>
              <a:gd name="connsiteY1853" fmla="*/ 1279499 h 6858000"/>
              <a:gd name="connsiteX1854" fmla="*/ 3162771 w 8078059"/>
              <a:gd name="connsiteY1854" fmla="*/ 1272805 h 6858000"/>
              <a:gd name="connsiteX1855" fmla="*/ 3173000 w 8078059"/>
              <a:gd name="connsiteY1855" fmla="*/ 1263101 h 6858000"/>
              <a:gd name="connsiteX1856" fmla="*/ 3182979 w 8078059"/>
              <a:gd name="connsiteY1856" fmla="*/ 1252472 h 6858000"/>
              <a:gd name="connsiteX1857" fmla="*/ 3203355 w 8078059"/>
              <a:gd name="connsiteY1857" fmla="*/ 1229126 h 6858000"/>
              <a:gd name="connsiteX1858" fmla="*/ 3222806 w 8078059"/>
              <a:gd name="connsiteY1858" fmla="*/ 1206033 h 6858000"/>
              <a:gd name="connsiteX1859" fmla="*/ 3232783 w 8078059"/>
              <a:gd name="connsiteY1859" fmla="*/ 1195406 h 6858000"/>
              <a:gd name="connsiteX1860" fmla="*/ 3242340 w 8078059"/>
              <a:gd name="connsiteY1860" fmla="*/ 1186871 h 6858000"/>
              <a:gd name="connsiteX1861" fmla="*/ 3253069 w 8078059"/>
              <a:gd name="connsiteY1861" fmla="*/ 1179003 h 6858000"/>
              <a:gd name="connsiteX1862" fmla="*/ 3263126 w 8078059"/>
              <a:gd name="connsiteY1862" fmla="*/ 1172310 h 6858000"/>
              <a:gd name="connsiteX1863" fmla="*/ 3258439 w 8078059"/>
              <a:gd name="connsiteY1863" fmla="*/ 1169634 h 6858000"/>
              <a:gd name="connsiteX1864" fmla="*/ 3252573 w 8078059"/>
              <a:gd name="connsiteY1864" fmla="*/ 1166286 h 6858000"/>
              <a:gd name="connsiteX1865" fmla="*/ 3248807 w 8078059"/>
              <a:gd name="connsiteY1865" fmla="*/ 1163356 h 6858000"/>
              <a:gd name="connsiteX1866" fmla="*/ 3243947 w 8078059"/>
              <a:gd name="connsiteY1866" fmla="*/ 1163692 h 6858000"/>
              <a:gd name="connsiteX1867" fmla="*/ 3238838 w 8078059"/>
              <a:gd name="connsiteY1867" fmla="*/ 1163106 h 6858000"/>
              <a:gd name="connsiteX1868" fmla="*/ 3234229 w 8078059"/>
              <a:gd name="connsiteY1868" fmla="*/ 1164361 h 6858000"/>
              <a:gd name="connsiteX1869" fmla="*/ 3226185 w 8078059"/>
              <a:gd name="connsiteY1869" fmla="*/ 1167538 h 6858000"/>
              <a:gd name="connsiteX1870" fmla="*/ 3217466 w 8078059"/>
              <a:gd name="connsiteY1870" fmla="*/ 1171891 h 6858000"/>
              <a:gd name="connsiteX1871" fmla="*/ 3209251 w 8078059"/>
              <a:gd name="connsiteY1871" fmla="*/ 1178082 h 6858000"/>
              <a:gd name="connsiteX1872" fmla="*/ 3199867 w 8078059"/>
              <a:gd name="connsiteY1872" fmla="*/ 1183606 h 6858000"/>
              <a:gd name="connsiteX1873" fmla="*/ 3192325 w 8078059"/>
              <a:gd name="connsiteY1873" fmla="*/ 1188625 h 6858000"/>
              <a:gd name="connsiteX1874" fmla="*/ 3175577 w 8078059"/>
              <a:gd name="connsiteY1874" fmla="*/ 1174400 h 6858000"/>
              <a:gd name="connsiteX1875" fmla="*/ 3162517 w 8078059"/>
              <a:gd name="connsiteY1875" fmla="*/ 1159172 h 6858000"/>
              <a:gd name="connsiteX1876" fmla="*/ 3151558 w 8078059"/>
              <a:gd name="connsiteY1876" fmla="*/ 1144359 h 6858000"/>
              <a:gd name="connsiteX1877" fmla="*/ 3142686 w 8078059"/>
              <a:gd name="connsiteY1877" fmla="*/ 1129967 h 6858000"/>
              <a:gd name="connsiteX1878" fmla="*/ 3129884 w 8078059"/>
              <a:gd name="connsiteY1878" fmla="*/ 1104780 h 6858000"/>
              <a:gd name="connsiteX1879" fmla="*/ 3124113 w 8078059"/>
              <a:gd name="connsiteY1879" fmla="*/ 1094485 h 6858000"/>
              <a:gd name="connsiteX1880" fmla="*/ 3118591 w 8078059"/>
              <a:gd name="connsiteY1880" fmla="*/ 1085115 h 6858000"/>
              <a:gd name="connsiteX1881" fmla="*/ 3114492 w 8078059"/>
              <a:gd name="connsiteY1881" fmla="*/ 1077333 h 6858000"/>
              <a:gd name="connsiteX1882" fmla="*/ 3108627 w 8078059"/>
              <a:gd name="connsiteY1882" fmla="*/ 1073985 h 6858000"/>
              <a:gd name="connsiteX1883" fmla="*/ 3105112 w 8078059"/>
              <a:gd name="connsiteY1883" fmla="*/ 1071976 h 6858000"/>
              <a:gd name="connsiteX1884" fmla="*/ 3102094 w 8078059"/>
              <a:gd name="connsiteY1884" fmla="*/ 1071808 h 6858000"/>
              <a:gd name="connsiteX1885" fmla="*/ 3098158 w 8078059"/>
              <a:gd name="connsiteY1885" fmla="*/ 1071894 h 6858000"/>
              <a:gd name="connsiteX1886" fmla="*/ 3094722 w 8078059"/>
              <a:gd name="connsiteY1886" fmla="*/ 1073816 h 6858000"/>
              <a:gd name="connsiteX1887" fmla="*/ 3084412 w 8078059"/>
              <a:gd name="connsiteY1887" fmla="*/ 1079592 h 6858000"/>
              <a:gd name="connsiteX1888" fmla="*/ 3073263 w 8078059"/>
              <a:gd name="connsiteY1888" fmla="*/ 1089547 h 6858000"/>
              <a:gd name="connsiteX1889" fmla="*/ 3059178 w 8078059"/>
              <a:gd name="connsiteY1889" fmla="*/ 1103271 h 6858000"/>
              <a:gd name="connsiteX1890" fmla="*/ 3042660 w 8078059"/>
              <a:gd name="connsiteY1890" fmla="*/ 1122601 h 6858000"/>
              <a:gd name="connsiteX1891" fmla="*/ 3039914 w 8078059"/>
              <a:gd name="connsiteY1891" fmla="*/ 1101597 h 6858000"/>
              <a:gd name="connsiteX1892" fmla="*/ 3038836 w 8078059"/>
              <a:gd name="connsiteY1892" fmla="*/ 1083105 h 6858000"/>
              <a:gd name="connsiteX1893" fmla="*/ 3038763 w 8078059"/>
              <a:gd name="connsiteY1893" fmla="*/ 1068294 h 6858000"/>
              <a:gd name="connsiteX1894" fmla="*/ 3041038 w 8078059"/>
              <a:gd name="connsiteY1894" fmla="*/ 1054821 h 6858000"/>
              <a:gd name="connsiteX1895" fmla="*/ 3043810 w 8078059"/>
              <a:gd name="connsiteY1895" fmla="*/ 1043189 h 6858000"/>
              <a:gd name="connsiteX1896" fmla="*/ 3048003 w 8078059"/>
              <a:gd name="connsiteY1896" fmla="*/ 1033152 h 6858000"/>
              <a:gd name="connsiteX1897" fmla="*/ 3054293 w 8078059"/>
              <a:gd name="connsiteY1897" fmla="*/ 1023527 h 6858000"/>
              <a:gd name="connsiteX1898" fmla="*/ 3060666 w 8078059"/>
              <a:gd name="connsiteY1898" fmla="*/ 1017838 h 6858000"/>
              <a:gd name="connsiteX1899" fmla="*/ 3068630 w 8078059"/>
              <a:gd name="connsiteY1899" fmla="*/ 1010722 h 6858000"/>
              <a:gd name="connsiteX1900" fmla="*/ 3077766 w 8078059"/>
              <a:gd name="connsiteY1900" fmla="*/ 1004280 h 6858000"/>
              <a:gd name="connsiteX1901" fmla="*/ 3099805 w 8078059"/>
              <a:gd name="connsiteY1901" fmla="*/ 994325 h 6858000"/>
              <a:gd name="connsiteX1902" fmla="*/ 3125954 w 8078059"/>
              <a:gd name="connsiteY1902" fmla="*/ 981272 h 6858000"/>
              <a:gd name="connsiteX1903" fmla="*/ 3157382 w 8078059"/>
              <a:gd name="connsiteY1903" fmla="*/ 965791 h 6858000"/>
              <a:gd name="connsiteX1904" fmla="*/ 3160144 w 8078059"/>
              <a:gd name="connsiteY1904" fmla="*/ 965039 h 6858000"/>
              <a:gd name="connsiteX1905" fmla="*/ 3163163 w 8078059"/>
              <a:gd name="connsiteY1905" fmla="*/ 965205 h 6858000"/>
              <a:gd name="connsiteX1906" fmla="*/ 3163915 w 8078059"/>
              <a:gd name="connsiteY1906" fmla="*/ 967966 h 6858000"/>
              <a:gd name="connsiteX1907" fmla="*/ 3163322 w 8078059"/>
              <a:gd name="connsiteY1907" fmla="*/ 973074 h 6858000"/>
              <a:gd name="connsiteX1908" fmla="*/ 3161721 w 8078059"/>
              <a:gd name="connsiteY1908" fmla="*/ 985370 h 6858000"/>
              <a:gd name="connsiteX1909" fmla="*/ 3156015 w 8078059"/>
              <a:gd name="connsiteY1909" fmla="*/ 1000769 h 6858000"/>
              <a:gd name="connsiteX1910" fmla="*/ 3150976 w 8078059"/>
              <a:gd name="connsiteY1910" fmla="*/ 1014994 h 6858000"/>
              <a:gd name="connsiteX1911" fmla="*/ 3144769 w 8078059"/>
              <a:gd name="connsiteY1911" fmla="*/ 1028549 h 6858000"/>
              <a:gd name="connsiteX1912" fmla="*/ 3138900 w 8078059"/>
              <a:gd name="connsiteY1912" fmla="*/ 1036080 h 6858000"/>
              <a:gd name="connsiteX1913" fmla="*/ 3136133 w 8078059"/>
              <a:gd name="connsiteY1913" fmla="*/ 1036833 h 6858000"/>
              <a:gd name="connsiteX1914" fmla="*/ 3134963 w 8078059"/>
              <a:gd name="connsiteY1914" fmla="*/ 1036162 h 6858000"/>
              <a:gd name="connsiteX1915" fmla="*/ 3136635 w 8078059"/>
              <a:gd name="connsiteY1915" fmla="*/ 1038675 h 6858000"/>
              <a:gd name="connsiteX1916" fmla="*/ 3140151 w 8078059"/>
              <a:gd name="connsiteY1916" fmla="*/ 1040682 h 6858000"/>
              <a:gd name="connsiteX1917" fmla="*/ 3142247 w 8078059"/>
              <a:gd name="connsiteY1917" fmla="*/ 1041101 h 6858000"/>
              <a:gd name="connsiteX1918" fmla="*/ 3145933 w 8078059"/>
              <a:gd name="connsiteY1918" fmla="*/ 1040098 h 6858000"/>
              <a:gd name="connsiteX1919" fmla="*/ 3153058 w 8078059"/>
              <a:gd name="connsiteY1919" fmla="*/ 1037168 h 6858000"/>
              <a:gd name="connsiteX1920" fmla="*/ 3161942 w 8078059"/>
              <a:gd name="connsiteY1920" fmla="*/ 1029805 h 6858000"/>
              <a:gd name="connsiteX1921" fmla="*/ 3172174 w 8078059"/>
              <a:gd name="connsiteY1921" fmla="*/ 1020098 h 6858000"/>
              <a:gd name="connsiteX1922" fmla="*/ 3183491 w 8078059"/>
              <a:gd name="connsiteY1922" fmla="*/ 1007129 h 6858000"/>
              <a:gd name="connsiteX1923" fmla="*/ 3207721 w 8078059"/>
              <a:gd name="connsiteY1923" fmla="*/ 979768 h 6858000"/>
              <a:gd name="connsiteX1924" fmla="*/ 3234466 w 8078059"/>
              <a:gd name="connsiteY1924" fmla="*/ 950731 h 6858000"/>
              <a:gd name="connsiteX1925" fmla="*/ 3259120 w 8078059"/>
              <a:gd name="connsiteY1925" fmla="*/ 921277 h 6858000"/>
              <a:gd name="connsiteX1926" fmla="*/ 3270018 w 8078059"/>
              <a:gd name="connsiteY1926" fmla="*/ 910397 h 6858000"/>
              <a:gd name="connsiteX1927" fmla="*/ 3281168 w 8078059"/>
              <a:gd name="connsiteY1927" fmla="*/ 900442 h 6858000"/>
              <a:gd name="connsiteX1928" fmla="*/ 3290976 w 8078059"/>
              <a:gd name="connsiteY1928" fmla="*/ 892825 h 6858000"/>
              <a:gd name="connsiteX1929" fmla="*/ 3703571 w 8078059"/>
              <a:gd name="connsiteY1929" fmla="*/ 744934 h 6858000"/>
              <a:gd name="connsiteX1930" fmla="*/ 3706898 w 8078059"/>
              <a:gd name="connsiteY1930" fmla="*/ 760764 h 6858000"/>
              <a:gd name="connsiteX1931" fmla="*/ 3709974 w 8078059"/>
              <a:gd name="connsiteY1931" fmla="*/ 775679 h 6858000"/>
              <a:gd name="connsiteX1932" fmla="*/ 3710564 w 8078059"/>
              <a:gd name="connsiteY1932" fmla="*/ 792256 h 6858000"/>
              <a:gd name="connsiteX1933" fmla="*/ 3711566 w 8078059"/>
              <a:gd name="connsiteY1933" fmla="*/ 806752 h 6858000"/>
              <a:gd name="connsiteX1934" fmla="*/ 3711657 w 8078059"/>
              <a:gd name="connsiteY1934" fmla="*/ 821496 h 6858000"/>
              <a:gd name="connsiteX1935" fmla="*/ 3709669 w 8078059"/>
              <a:gd name="connsiteY1935" fmla="*/ 835819 h 6858000"/>
              <a:gd name="connsiteX1936" fmla="*/ 3707430 w 8078059"/>
              <a:gd name="connsiteY1936" fmla="*/ 849227 h 6858000"/>
              <a:gd name="connsiteX1937" fmla="*/ 3705858 w 8078059"/>
              <a:gd name="connsiteY1937" fmla="*/ 861472 h 6858000"/>
              <a:gd name="connsiteX1938" fmla="*/ 3700626 w 8078059"/>
              <a:gd name="connsiteY1938" fmla="*/ 874710 h 6858000"/>
              <a:gd name="connsiteX1939" fmla="*/ 3696977 w 8078059"/>
              <a:gd name="connsiteY1939" fmla="*/ 886534 h 6858000"/>
              <a:gd name="connsiteX1940" fmla="*/ 3691495 w 8078059"/>
              <a:gd name="connsiteY1940" fmla="*/ 898855 h 6858000"/>
              <a:gd name="connsiteX1941" fmla="*/ 3684853 w 8078059"/>
              <a:gd name="connsiteY1941" fmla="*/ 910509 h 6858000"/>
              <a:gd name="connsiteX1942" fmla="*/ 3678631 w 8078059"/>
              <a:gd name="connsiteY1942" fmla="*/ 920081 h 6858000"/>
              <a:gd name="connsiteX1943" fmla="*/ 3670572 w 8078059"/>
              <a:gd name="connsiteY1943" fmla="*/ 930151 h 6858000"/>
              <a:gd name="connsiteX1944" fmla="*/ 3662770 w 8078059"/>
              <a:gd name="connsiteY1944" fmla="*/ 941139 h 6858000"/>
              <a:gd name="connsiteX1945" fmla="*/ 3653299 w 8078059"/>
              <a:gd name="connsiteY1945" fmla="*/ 949623 h 6858000"/>
              <a:gd name="connsiteX1946" fmla="*/ 3643833 w 8078059"/>
              <a:gd name="connsiteY1946" fmla="*/ 958109 h 6858000"/>
              <a:gd name="connsiteX1947" fmla="*/ 3633201 w 8078059"/>
              <a:gd name="connsiteY1947" fmla="*/ 965928 h 6858000"/>
              <a:gd name="connsiteX1948" fmla="*/ 3622570 w 8078059"/>
              <a:gd name="connsiteY1948" fmla="*/ 973744 h 6858000"/>
              <a:gd name="connsiteX1949" fmla="*/ 3611685 w 8078059"/>
              <a:gd name="connsiteY1949" fmla="*/ 980648 h 6858000"/>
              <a:gd name="connsiteX1950" fmla="*/ 3600308 w 8078059"/>
              <a:gd name="connsiteY1950" fmla="*/ 985714 h 6858000"/>
              <a:gd name="connsiteX1951" fmla="*/ 3588262 w 8078059"/>
              <a:gd name="connsiteY1951" fmla="*/ 991950 h 6858000"/>
              <a:gd name="connsiteX1952" fmla="*/ 3575721 w 8078059"/>
              <a:gd name="connsiteY1952" fmla="*/ 996350 h 6858000"/>
              <a:gd name="connsiteX1953" fmla="*/ 3562261 w 8078059"/>
              <a:gd name="connsiteY1953" fmla="*/ 1000999 h 6858000"/>
              <a:gd name="connsiteX1954" fmla="*/ 3548553 w 8078059"/>
              <a:gd name="connsiteY1954" fmla="*/ 1004732 h 6858000"/>
              <a:gd name="connsiteX1955" fmla="*/ 3535511 w 8078059"/>
              <a:gd name="connsiteY1955" fmla="*/ 1007299 h 6858000"/>
              <a:gd name="connsiteX1956" fmla="*/ 3520144 w 8078059"/>
              <a:gd name="connsiteY1956" fmla="*/ 1008529 h 6858000"/>
              <a:gd name="connsiteX1957" fmla="*/ 3506851 w 8078059"/>
              <a:gd name="connsiteY1957" fmla="*/ 1010181 h 6858000"/>
              <a:gd name="connsiteX1958" fmla="*/ 3492143 w 8078059"/>
              <a:gd name="connsiteY1958" fmla="*/ 1010250 h 6858000"/>
              <a:gd name="connsiteX1959" fmla="*/ 3476776 w 8078059"/>
              <a:gd name="connsiteY1959" fmla="*/ 1011479 h 6858000"/>
              <a:gd name="connsiteX1960" fmla="*/ 3461568 w 8078059"/>
              <a:gd name="connsiteY1960" fmla="*/ 1009713 h 6858000"/>
              <a:gd name="connsiteX1961" fmla="*/ 3445453 w 8078059"/>
              <a:gd name="connsiteY1961" fmla="*/ 1008197 h 6858000"/>
              <a:gd name="connsiteX1962" fmla="*/ 3457421 w 8078059"/>
              <a:gd name="connsiteY1962" fmla="*/ 1019706 h 6858000"/>
              <a:gd name="connsiteX1963" fmla="*/ 3468890 w 8078059"/>
              <a:gd name="connsiteY1963" fmla="*/ 1029379 h 6858000"/>
              <a:gd name="connsiteX1964" fmla="*/ 3481020 w 8078059"/>
              <a:gd name="connsiteY1964" fmla="*/ 1037891 h 6858000"/>
              <a:gd name="connsiteX1965" fmla="*/ 3491077 w 8078059"/>
              <a:gd name="connsiteY1965" fmla="*/ 1045980 h 6858000"/>
              <a:gd name="connsiteX1966" fmla="*/ 3512018 w 8078059"/>
              <a:gd name="connsiteY1966" fmla="*/ 1058001 h 6858000"/>
              <a:gd name="connsiteX1967" fmla="*/ 3528808 w 8078059"/>
              <a:gd name="connsiteY1967" fmla="*/ 1069183 h 6858000"/>
              <a:gd name="connsiteX1968" fmla="*/ 3537449 w 8078059"/>
              <a:gd name="connsiteY1968" fmla="*/ 1075690 h 6858000"/>
              <a:gd name="connsiteX1969" fmla="*/ 3545181 w 8078059"/>
              <a:gd name="connsiteY1969" fmla="*/ 1082444 h 6858000"/>
              <a:gd name="connsiteX1970" fmla="*/ 3551081 w 8078059"/>
              <a:gd name="connsiteY1970" fmla="*/ 1089697 h 6858000"/>
              <a:gd name="connsiteX1971" fmla="*/ 3556320 w 8078059"/>
              <a:gd name="connsiteY1971" fmla="*/ 1098115 h 6858000"/>
              <a:gd name="connsiteX1972" fmla="*/ 3561806 w 8078059"/>
              <a:gd name="connsiteY1972" fmla="*/ 1107453 h 6858000"/>
              <a:gd name="connsiteX1973" fmla="*/ 3565050 w 8078059"/>
              <a:gd name="connsiteY1973" fmla="*/ 1119366 h 6858000"/>
              <a:gd name="connsiteX1974" fmla="*/ 3566716 w 8078059"/>
              <a:gd name="connsiteY1974" fmla="*/ 1132696 h 6858000"/>
              <a:gd name="connsiteX1975" fmla="*/ 3567971 w 8078059"/>
              <a:gd name="connsiteY1975" fmla="*/ 1148106 h 6858000"/>
              <a:gd name="connsiteX1976" fmla="*/ 3585659 w 8078059"/>
              <a:gd name="connsiteY1976" fmla="*/ 1126553 h 6858000"/>
              <a:gd name="connsiteX1977" fmla="*/ 3607248 w 8078059"/>
              <a:gd name="connsiteY1977" fmla="*/ 1104922 h 6858000"/>
              <a:gd name="connsiteX1978" fmla="*/ 3631996 w 8078059"/>
              <a:gd name="connsiteY1978" fmla="*/ 1080461 h 6858000"/>
              <a:gd name="connsiteX1979" fmla="*/ 3659488 w 8078059"/>
              <a:gd name="connsiteY1979" fmla="*/ 1055254 h 6858000"/>
              <a:gd name="connsiteX1980" fmla="*/ 3689971 w 8078059"/>
              <a:gd name="connsiteY1980" fmla="*/ 1030214 h 6858000"/>
              <a:gd name="connsiteX1981" fmla="*/ 3722779 w 8078059"/>
              <a:gd name="connsiteY1981" fmla="*/ 1006510 h 6858000"/>
              <a:gd name="connsiteX1982" fmla="*/ 3757665 w 8078059"/>
              <a:gd name="connsiteY1982" fmla="*/ 983229 h 6858000"/>
              <a:gd name="connsiteX1983" fmla="*/ 3775360 w 8078059"/>
              <a:gd name="connsiteY1983" fmla="*/ 972502 h 6858000"/>
              <a:gd name="connsiteX1984" fmla="*/ 3792382 w 8078059"/>
              <a:gd name="connsiteY1984" fmla="*/ 962943 h 6858000"/>
              <a:gd name="connsiteX1985" fmla="*/ 3810578 w 8078059"/>
              <a:gd name="connsiteY1985" fmla="*/ 954052 h 6858000"/>
              <a:gd name="connsiteX1986" fmla="*/ 3829931 w 8078059"/>
              <a:gd name="connsiteY1986" fmla="*/ 945825 h 6858000"/>
              <a:gd name="connsiteX1987" fmla="*/ 3848373 w 8078059"/>
              <a:gd name="connsiteY1987" fmla="*/ 937851 h 6858000"/>
              <a:gd name="connsiteX1988" fmla="*/ 3866401 w 8078059"/>
              <a:gd name="connsiteY1988" fmla="*/ 931957 h 6858000"/>
              <a:gd name="connsiteX1989" fmla="*/ 3885588 w 8078059"/>
              <a:gd name="connsiteY1989" fmla="*/ 926732 h 6858000"/>
              <a:gd name="connsiteX1990" fmla="*/ 3904112 w 8078059"/>
              <a:gd name="connsiteY1990" fmla="*/ 922671 h 6858000"/>
              <a:gd name="connsiteX1991" fmla="*/ 3923139 w 8078059"/>
              <a:gd name="connsiteY1991" fmla="*/ 920443 h 6858000"/>
              <a:gd name="connsiteX1992" fmla="*/ 3941249 w 8078059"/>
              <a:gd name="connsiteY1992" fmla="*/ 918467 h 6858000"/>
              <a:gd name="connsiteX1993" fmla="*/ 3959197 w 8078059"/>
              <a:gd name="connsiteY1993" fmla="*/ 919483 h 6858000"/>
              <a:gd name="connsiteX1994" fmla="*/ 3977388 w 8078059"/>
              <a:gd name="connsiteY1994" fmla="*/ 921421 h 6858000"/>
              <a:gd name="connsiteX1995" fmla="*/ 3994256 w 8078059"/>
              <a:gd name="connsiteY1995" fmla="*/ 925687 h 6858000"/>
              <a:gd name="connsiteX1996" fmla="*/ 4012038 w 8078059"/>
              <a:gd name="connsiteY1996" fmla="*/ 929709 h 6858000"/>
              <a:gd name="connsiteX1997" fmla="*/ 4028742 w 8078059"/>
              <a:gd name="connsiteY1997" fmla="*/ 936973 h 6858000"/>
              <a:gd name="connsiteX1998" fmla="*/ 4044115 w 8078059"/>
              <a:gd name="connsiteY1998" fmla="*/ 946571 h 6858000"/>
              <a:gd name="connsiteX1999" fmla="*/ 4059986 w 8078059"/>
              <a:gd name="connsiteY1999" fmla="*/ 958001 h 6858000"/>
              <a:gd name="connsiteX2000" fmla="*/ 4075446 w 8078059"/>
              <a:gd name="connsiteY2000" fmla="*/ 971511 h 6858000"/>
              <a:gd name="connsiteX2001" fmla="*/ 4057756 w 8078059"/>
              <a:gd name="connsiteY2001" fmla="*/ 982236 h 6858000"/>
              <a:gd name="connsiteX2002" fmla="*/ 4037734 w 8078059"/>
              <a:gd name="connsiteY2002" fmla="*/ 991628 h 6858000"/>
              <a:gd name="connsiteX2003" fmla="*/ 4019295 w 8078059"/>
              <a:gd name="connsiteY2003" fmla="*/ 999602 h 6858000"/>
              <a:gd name="connsiteX2004" fmla="*/ 4001267 w 8078059"/>
              <a:gd name="connsiteY2004" fmla="*/ 1005495 h 6858000"/>
              <a:gd name="connsiteX2005" fmla="*/ 3982996 w 8078059"/>
              <a:gd name="connsiteY2005" fmla="*/ 1010472 h 6858000"/>
              <a:gd name="connsiteX2006" fmla="*/ 3963551 w 8078059"/>
              <a:gd name="connsiteY2006" fmla="*/ 1014783 h 6858000"/>
              <a:gd name="connsiteX2007" fmla="*/ 3926004 w 8078059"/>
              <a:gd name="connsiteY2007" fmla="*/ 1021069 h 6858000"/>
              <a:gd name="connsiteX2008" fmla="*/ 3889118 w 8078059"/>
              <a:gd name="connsiteY2008" fmla="*/ 1026193 h 6858000"/>
              <a:gd name="connsiteX2009" fmla="*/ 3870591 w 8078059"/>
              <a:gd name="connsiteY2009" fmla="*/ 1030254 h 6858000"/>
              <a:gd name="connsiteX2010" fmla="*/ 3851399 w 8078059"/>
              <a:gd name="connsiteY2010" fmla="*/ 1035480 h 6858000"/>
              <a:gd name="connsiteX2011" fmla="*/ 3833378 w 8078059"/>
              <a:gd name="connsiteY2011" fmla="*/ 1041372 h 6858000"/>
              <a:gd name="connsiteX2012" fmla="*/ 3814931 w 8078059"/>
              <a:gd name="connsiteY2012" fmla="*/ 1049349 h 6858000"/>
              <a:gd name="connsiteX2013" fmla="*/ 3796742 w 8078059"/>
              <a:gd name="connsiteY2013" fmla="*/ 1058241 h 6858000"/>
              <a:gd name="connsiteX2014" fmla="*/ 3777220 w 8078059"/>
              <a:gd name="connsiteY2014" fmla="*/ 1069465 h 6858000"/>
              <a:gd name="connsiteX2015" fmla="*/ 3774066 w 8078059"/>
              <a:gd name="connsiteY2015" fmla="*/ 1072292 h 6858000"/>
              <a:gd name="connsiteX2016" fmla="*/ 3771573 w 8078059"/>
              <a:gd name="connsiteY2016" fmla="*/ 1073956 h 6858000"/>
              <a:gd name="connsiteX2017" fmla="*/ 3766676 w 8078059"/>
              <a:gd name="connsiteY2017" fmla="*/ 1081197 h 6858000"/>
              <a:gd name="connsiteX2018" fmla="*/ 3763852 w 8078059"/>
              <a:gd name="connsiteY2018" fmla="*/ 1088857 h 6858000"/>
              <a:gd name="connsiteX2019" fmla="*/ 3761530 w 8078059"/>
              <a:gd name="connsiteY2019" fmla="*/ 1098352 h 6858000"/>
              <a:gd name="connsiteX2020" fmla="*/ 3761535 w 8078059"/>
              <a:gd name="connsiteY2020" fmla="*/ 1109179 h 6858000"/>
              <a:gd name="connsiteX2021" fmla="*/ 3761792 w 8078059"/>
              <a:gd name="connsiteY2021" fmla="*/ 1120924 h 6858000"/>
              <a:gd name="connsiteX2022" fmla="*/ 3764119 w 8078059"/>
              <a:gd name="connsiteY2022" fmla="*/ 1133087 h 6858000"/>
              <a:gd name="connsiteX2023" fmla="*/ 3766201 w 8078059"/>
              <a:gd name="connsiteY2023" fmla="*/ 1144335 h 6858000"/>
              <a:gd name="connsiteX2024" fmla="*/ 3770110 w 8078059"/>
              <a:gd name="connsiteY2024" fmla="*/ 1155087 h 6858000"/>
              <a:gd name="connsiteX2025" fmla="*/ 3776261 w 8078059"/>
              <a:gd name="connsiteY2025" fmla="*/ 1163256 h 6858000"/>
              <a:gd name="connsiteX2026" fmla="*/ 3781747 w 8078059"/>
              <a:gd name="connsiteY2026" fmla="*/ 1172590 h 6858000"/>
              <a:gd name="connsiteX2027" fmla="*/ 3789230 w 8078059"/>
              <a:gd name="connsiteY2027" fmla="*/ 1178429 h 6858000"/>
              <a:gd name="connsiteX2028" fmla="*/ 3792720 w 8078059"/>
              <a:gd name="connsiteY2028" fmla="*/ 1180432 h 6858000"/>
              <a:gd name="connsiteX2029" fmla="*/ 3797124 w 8078059"/>
              <a:gd name="connsiteY2029" fmla="*/ 1182187 h 6858000"/>
              <a:gd name="connsiteX2030" fmla="*/ 3801276 w 8078059"/>
              <a:gd name="connsiteY2030" fmla="*/ 1183025 h 6858000"/>
              <a:gd name="connsiteX2031" fmla="*/ 3806095 w 8078059"/>
              <a:gd name="connsiteY2031" fmla="*/ 1182697 h 6858000"/>
              <a:gd name="connsiteX2032" fmla="*/ 3810001 w 8078059"/>
              <a:gd name="connsiteY2032" fmla="*/ 1182620 h 6858000"/>
              <a:gd name="connsiteX2033" fmla="*/ 3815484 w 8078059"/>
              <a:gd name="connsiteY2033" fmla="*/ 1181127 h 6858000"/>
              <a:gd name="connsiteX2034" fmla="*/ 3820717 w 8078059"/>
              <a:gd name="connsiteY2034" fmla="*/ 1178715 h 6858000"/>
              <a:gd name="connsiteX2035" fmla="*/ 3825451 w 8078059"/>
              <a:gd name="connsiteY2035" fmla="*/ 1174473 h 6858000"/>
              <a:gd name="connsiteX2036" fmla="*/ 3818729 w 8078059"/>
              <a:gd name="connsiteY2036" fmla="*/ 1193040 h 6858000"/>
              <a:gd name="connsiteX2037" fmla="*/ 3810179 w 8078059"/>
              <a:gd name="connsiteY2037" fmla="*/ 1212106 h 6858000"/>
              <a:gd name="connsiteX2038" fmla="*/ 3800216 w 8078059"/>
              <a:gd name="connsiteY2038" fmla="*/ 1229587 h 6858000"/>
              <a:gd name="connsiteX2039" fmla="*/ 3788175 w 8078059"/>
              <a:gd name="connsiteY2039" fmla="*/ 1246650 h 6858000"/>
              <a:gd name="connsiteX2040" fmla="*/ 3776382 w 8078059"/>
              <a:gd name="connsiteY2040" fmla="*/ 1264629 h 6858000"/>
              <a:gd name="connsiteX2041" fmla="*/ 3762266 w 8078059"/>
              <a:gd name="connsiteY2041" fmla="*/ 1281273 h 6858000"/>
              <a:gd name="connsiteX2042" fmla="*/ 3746986 w 8078059"/>
              <a:gd name="connsiteY2042" fmla="*/ 1297247 h 6858000"/>
              <a:gd name="connsiteX2043" fmla="*/ 3731453 w 8078059"/>
              <a:gd name="connsiteY2043" fmla="*/ 1312306 h 6858000"/>
              <a:gd name="connsiteX2044" fmla="*/ 3715012 w 8078059"/>
              <a:gd name="connsiteY2044" fmla="*/ 1327615 h 6858000"/>
              <a:gd name="connsiteX2045" fmla="*/ 3697654 w 8078059"/>
              <a:gd name="connsiteY2045" fmla="*/ 1343172 h 6858000"/>
              <a:gd name="connsiteX2046" fmla="*/ 3661275 w 8078059"/>
              <a:gd name="connsiteY2046" fmla="*/ 1371786 h 6858000"/>
              <a:gd name="connsiteX2047" fmla="*/ 3623982 w 8078059"/>
              <a:gd name="connsiteY2047" fmla="*/ 1400646 h 6858000"/>
              <a:gd name="connsiteX2048" fmla="*/ 3584113 w 8078059"/>
              <a:gd name="connsiteY2048" fmla="*/ 1427259 h 6858000"/>
              <a:gd name="connsiteX2049" fmla="*/ 3508782 w 8078059"/>
              <a:gd name="connsiteY2049" fmla="*/ 1482230 h 6858000"/>
              <a:gd name="connsiteX2050" fmla="*/ 3471237 w 8078059"/>
              <a:gd name="connsiteY2050" fmla="*/ 1510177 h 6858000"/>
              <a:gd name="connsiteX2051" fmla="*/ 3438265 w 8078059"/>
              <a:gd name="connsiteY2051" fmla="*/ 1536878 h 6858000"/>
              <a:gd name="connsiteX2052" fmla="*/ 3423399 w 8078059"/>
              <a:gd name="connsiteY2052" fmla="*/ 1550772 h 6858000"/>
              <a:gd name="connsiteX2053" fmla="*/ 3408530 w 8078059"/>
              <a:gd name="connsiteY2053" fmla="*/ 1564665 h 6858000"/>
              <a:gd name="connsiteX2054" fmla="*/ 3394578 w 8078059"/>
              <a:gd name="connsiteY2054" fmla="*/ 1578311 h 6858000"/>
              <a:gd name="connsiteX2055" fmla="*/ 3382039 w 8078059"/>
              <a:gd name="connsiteY2055" fmla="*/ 1593539 h 6858000"/>
              <a:gd name="connsiteX2056" fmla="*/ 3371326 w 8078059"/>
              <a:gd name="connsiteY2056" fmla="*/ 1608273 h 6858000"/>
              <a:gd name="connsiteX2057" fmla="*/ 3361528 w 8078059"/>
              <a:gd name="connsiteY2057" fmla="*/ 1622753 h 6858000"/>
              <a:gd name="connsiteX2058" fmla="*/ 3353145 w 8078059"/>
              <a:gd name="connsiteY2058" fmla="*/ 1638821 h 6858000"/>
              <a:gd name="connsiteX2059" fmla="*/ 3345422 w 8078059"/>
              <a:gd name="connsiteY2059" fmla="*/ 1653724 h 6858000"/>
              <a:gd name="connsiteX2060" fmla="*/ 3341267 w 8078059"/>
              <a:gd name="connsiteY2060" fmla="*/ 1642056 h 6858000"/>
              <a:gd name="connsiteX2061" fmla="*/ 3337772 w 8078059"/>
              <a:gd name="connsiteY2061" fmla="*/ 1629223 h 6858000"/>
              <a:gd name="connsiteX2062" fmla="*/ 3334528 w 8078059"/>
              <a:gd name="connsiteY2062" fmla="*/ 1617309 h 6858000"/>
              <a:gd name="connsiteX2063" fmla="*/ 3332442 w 8078059"/>
              <a:gd name="connsiteY2063" fmla="*/ 1606061 h 6858000"/>
              <a:gd name="connsiteX2064" fmla="*/ 3331274 w 8078059"/>
              <a:gd name="connsiteY2064" fmla="*/ 1594564 h 6858000"/>
              <a:gd name="connsiteX2065" fmla="*/ 3330109 w 8078059"/>
              <a:gd name="connsiteY2065" fmla="*/ 1583068 h 6858000"/>
              <a:gd name="connsiteX2066" fmla="*/ 3331269 w 8078059"/>
              <a:gd name="connsiteY2066" fmla="*/ 1572909 h 6858000"/>
              <a:gd name="connsiteX2067" fmla="*/ 3333092 w 8078059"/>
              <a:gd name="connsiteY2067" fmla="*/ 1561581 h 6858000"/>
              <a:gd name="connsiteX2068" fmla="*/ 3335166 w 8078059"/>
              <a:gd name="connsiteY2068" fmla="*/ 1551172 h 6858000"/>
              <a:gd name="connsiteX2069" fmla="*/ 3337485 w 8078059"/>
              <a:gd name="connsiteY2069" fmla="*/ 1541680 h 6858000"/>
              <a:gd name="connsiteX2070" fmla="*/ 3343956 w 8078059"/>
              <a:gd name="connsiteY2070" fmla="*/ 1522193 h 6858000"/>
              <a:gd name="connsiteX2071" fmla="*/ 3353175 w 8078059"/>
              <a:gd name="connsiteY2071" fmla="*/ 1501962 h 6858000"/>
              <a:gd name="connsiteX2072" fmla="*/ 3363138 w 8078059"/>
              <a:gd name="connsiteY2072" fmla="*/ 1484480 h 6858000"/>
              <a:gd name="connsiteX2073" fmla="*/ 3373348 w 8078059"/>
              <a:gd name="connsiteY2073" fmla="*/ 1467917 h 6858000"/>
              <a:gd name="connsiteX2074" fmla="*/ 3385638 w 8078059"/>
              <a:gd name="connsiteY2074" fmla="*/ 1451773 h 6858000"/>
              <a:gd name="connsiteX2075" fmla="*/ 3408141 w 8078059"/>
              <a:gd name="connsiteY2075" fmla="*/ 1419061 h 6858000"/>
              <a:gd name="connsiteX2076" fmla="*/ 3418190 w 8078059"/>
              <a:gd name="connsiteY2076" fmla="*/ 1405496 h 6858000"/>
              <a:gd name="connsiteX2077" fmla="*/ 3427987 w 8078059"/>
              <a:gd name="connsiteY2077" fmla="*/ 1391011 h 6858000"/>
              <a:gd name="connsiteX2078" fmla="*/ 3434131 w 8078059"/>
              <a:gd name="connsiteY2078" fmla="*/ 1377525 h 6858000"/>
              <a:gd name="connsiteX2079" fmla="*/ 3439358 w 8078059"/>
              <a:gd name="connsiteY2079" fmla="*/ 1364287 h 6858000"/>
              <a:gd name="connsiteX2080" fmla="*/ 3435536 w 8078059"/>
              <a:gd name="connsiteY2080" fmla="*/ 1357451 h 6858000"/>
              <a:gd name="connsiteX2081" fmla="*/ 3430798 w 8078059"/>
              <a:gd name="connsiteY2081" fmla="*/ 1350865 h 6858000"/>
              <a:gd name="connsiteX2082" fmla="*/ 3425395 w 8078059"/>
              <a:gd name="connsiteY2082" fmla="*/ 1345444 h 6858000"/>
              <a:gd name="connsiteX2083" fmla="*/ 3419327 w 8078059"/>
              <a:gd name="connsiteY2083" fmla="*/ 1341189 h 6858000"/>
              <a:gd name="connsiteX2084" fmla="*/ 3414176 w 8078059"/>
              <a:gd name="connsiteY2084" fmla="*/ 1336685 h 6858000"/>
              <a:gd name="connsiteX2085" fmla="*/ 3408357 w 8078059"/>
              <a:gd name="connsiteY2085" fmla="*/ 1333348 h 6858000"/>
              <a:gd name="connsiteX2086" fmla="*/ 3394895 w 8078059"/>
              <a:gd name="connsiteY2086" fmla="*/ 1327170 h 6858000"/>
              <a:gd name="connsiteX2087" fmla="*/ 3380356 w 8078059"/>
              <a:gd name="connsiteY2087" fmla="*/ 1324238 h 6858000"/>
              <a:gd name="connsiteX2088" fmla="*/ 3366066 w 8078059"/>
              <a:gd name="connsiteY2088" fmla="*/ 1322220 h 6858000"/>
              <a:gd name="connsiteX2089" fmla="*/ 3350443 w 8078059"/>
              <a:gd name="connsiteY2089" fmla="*/ 1322535 h 6858000"/>
              <a:gd name="connsiteX2090" fmla="*/ 3337402 w 8078059"/>
              <a:gd name="connsiteY2090" fmla="*/ 1325103 h 6858000"/>
              <a:gd name="connsiteX2091" fmla="*/ 3324856 w 8078059"/>
              <a:gd name="connsiteY2091" fmla="*/ 1329503 h 6858000"/>
              <a:gd name="connsiteX2092" fmla="*/ 3313733 w 8078059"/>
              <a:gd name="connsiteY2092" fmla="*/ 1335489 h 6858000"/>
              <a:gd name="connsiteX2093" fmla="*/ 3303510 w 8078059"/>
              <a:gd name="connsiteY2093" fmla="*/ 1341225 h 6858000"/>
              <a:gd name="connsiteX2094" fmla="*/ 3299940 w 8078059"/>
              <a:gd name="connsiteY2094" fmla="*/ 1346137 h 6858000"/>
              <a:gd name="connsiteX2095" fmla="*/ 3296118 w 8078059"/>
              <a:gd name="connsiteY2095" fmla="*/ 1350129 h 6858000"/>
              <a:gd name="connsiteX2096" fmla="*/ 3294378 w 8078059"/>
              <a:gd name="connsiteY2096" fmla="*/ 1354544 h 6858000"/>
              <a:gd name="connsiteX2097" fmla="*/ 3291720 w 8078059"/>
              <a:gd name="connsiteY2097" fmla="*/ 1359204 h 6858000"/>
              <a:gd name="connsiteX2098" fmla="*/ 3290891 w 8078059"/>
              <a:gd name="connsiteY2098" fmla="*/ 1363366 h 6858000"/>
              <a:gd name="connsiteX2099" fmla="*/ 3290561 w 8078059"/>
              <a:gd name="connsiteY2099" fmla="*/ 1369365 h 6858000"/>
              <a:gd name="connsiteX2100" fmla="*/ 3291143 w 8078059"/>
              <a:gd name="connsiteY2100" fmla="*/ 1375114 h 6858000"/>
              <a:gd name="connsiteX2101" fmla="*/ 3293555 w 8078059"/>
              <a:gd name="connsiteY2101" fmla="*/ 1380365 h 6858000"/>
              <a:gd name="connsiteX2102" fmla="*/ 3296881 w 8078059"/>
              <a:gd name="connsiteY2102" fmla="*/ 1385366 h 6858000"/>
              <a:gd name="connsiteX2103" fmla="*/ 3300457 w 8078059"/>
              <a:gd name="connsiteY2103" fmla="*/ 1391285 h 6858000"/>
              <a:gd name="connsiteX2104" fmla="*/ 3288081 w 8078059"/>
              <a:gd name="connsiteY2104" fmla="*/ 1392684 h 6858000"/>
              <a:gd name="connsiteX2105" fmla="*/ 3276112 w 8078059"/>
              <a:gd name="connsiteY2105" fmla="*/ 1392006 h 6858000"/>
              <a:gd name="connsiteX2106" fmla="*/ 3267141 w 8078059"/>
              <a:gd name="connsiteY2106" fmla="*/ 1391497 h 6858000"/>
              <a:gd name="connsiteX2107" fmla="*/ 3258584 w 8078059"/>
              <a:gd name="connsiteY2107" fmla="*/ 1388904 h 6858000"/>
              <a:gd name="connsiteX2108" fmla="*/ 3253679 w 8078059"/>
              <a:gd name="connsiteY2108" fmla="*/ 1385316 h 6858000"/>
              <a:gd name="connsiteX2109" fmla="*/ 3248774 w 8078059"/>
              <a:gd name="connsiteY2109" fmla="*/ 1381728 h 6858000"/>
              <a:gd name="connsiteX2110" fmla="*/ 3245950 w 8078059"/>
              <a:gd name="connsiteY2110" fmla="*/ 1378561 h 6858000"/>
              <a:gd name="connsiteX2111" fmla="*/ 3243789 w 8078059"/>
              <a:gd name="connsiteY2111" fmla="*/ 1374225 h 6858000"/>
              <a:gd name="connsiteX2112" fmla="*/ 3243205 w 8078059"/>
              <a:gd name="connsiteY2112" fmla="*/ 1368479 h 6858000"/>
              <a:gd name="connsiteX2113" fmla="*/ 3243784 w 8078059"/>
              <a:gd name="connsiteY2113" fmla="*/ 1363398 h 6858000"/>
              <a:gd name="connsiteX2114" fmla="*/ 3245943 w 8078059"/>
              <a:gd name="connsiteY2114" fmla="*/ 1356902 h 6858000"/>
              <a:gd name="connsiteX2115" fmla="*/ 3247188 w 8078059"/>
              <a:gd name="connsiteY2115" fmla="*/ 1350654 h 6858000"/>
              <a:gd name="connsiteX2116" fmla="*/ 3256323 w 8078059"/>
              <a:gd name="connsiteY2116" fmla="*/ 1337338 h 6858000"/>
              <a:gd name="connsiteX2117" fmla="*/ 3267032 w 8078059"/>
              <a:gd name="connsiteY2117" fmla="*/ 1322606 h 6858000"/>
              <a:gd name="connsiteX2118" fmla="*/ 3279572 w 8078059"/>
              <a:gd name="connsiteY2118" fmla="*/ 1307378 h 6858000"/>
              <a:gd name="connsiteX2119" fmla="*/ 3295767 w 8078059"/>
              <a:gd name="connsiteY2119" fmla="*/ 1291152 h 6858000"/>
              <a:gd name="connsiteX2120" fmla="*/ 3311047 w 8078059"/>
              <a:gd name="connsiteY2120" fmla="*/ 1275180 h 6858000"/>
              <a:gd name="connsiteX2121" fmla="*/ 3327490 w 8078059"/>
              <a:gd name="connsiteY2121" fmla="*/ 1259872 h 6858000"/>
              <a:gd name="connsiteX2122" fmla="*/ 3358637 w 8078059"/>
              <a:gd name="connsiteY2122" fmla="*/ 1233667 h 6858000"/>
              <a:gd name="connsiteX2123" fmla="*/ 3382558 w 8078059"/>
              <a:gd name="connsiteY2123" fmla="*/ 1213367 h 6858000"/>
              <a:gd name="connsiteX2124" fmla="*/ 3398923 w 8078059"/>
              <a:gd name="connsiteY2124" fmla="*/ 1215803 h 6858000"/>
              <a:gd name="connsiteX2125" fmla="*/ 3409808 w 8078059"/>
              <a:gd name="connsiteY2125" fmla="*/ 1219732 h 6858000"/>
              <a:gd name="connsiteX2126" fmla="*/ 3421443 w 8078059"/>
              <a:gd name="connsiteY2126" fmla="*/ 1226407 h 6858000"/>
              <a:gd name="connsiteX2127" fmla="*/ 3430086 w 8078059"/>
              <a:gd name="connsiteY2127" fmla="*/ 1232917 h 6858000"/>
              <a:gd name="connsiteX2128" fmla="*/ 3437152 w 8078059"/>
              <a:gd name="connsiteY2128" fmla="*/ 1240836 h 6858000"/>
              <a:gd name="connsiteX2129" fmla="*/ 3442639 w 8078059"/>
              <a:gd name="connsiteY2129" fmla="*/ 1250171 h 6858000"/>
              <a:gd name="connsiteX2130" fmla="*/ 3448379 w 8078059"/>
              <a:gd name="connsiteY2130" fmla="*/ 1260424 h 6858000"/>
              <a:gd name="connsiteX2131" fmla="*/ 3452036 w 8078059"/>
              <a:gd name="connsiteY2131" fmla="*/ 1270256 h 6858000"/>
              <a:gd name="connsiteX2132" fmla="*/ 3459689 w 8078059"/>
              <a:gd name="connsiteY2132" fmla="*/ 1294757 h 6858000"/>
              <a:gd name="connsiteX2133" fmla="*/ 3465515 w 8078059"/>
              <a:gd name="connsiteY2133" fmla="*/ 1319751 h 6858000"/>
              <a:gd name="connsiteX2134" fmla="*/ 3469923 w 8078059"/>
              <a:gd name="connsiteY2134" fmla="*/ 1332335 h 6858000"/>
              <a:gd name="connsiteX2135" fmla="*/ 3474328 w 8078059"/>
              <a:gd name="connsiteY2135" fmla="*/ 1344918 h 6858000"/>
              <a:gd name="connsiteX2136" fmla="*/ 3478988 w 8078059"/>
              <a:gd name="connsiteY2136" fmla="*/ 1358417 h 6858000"/>
              <a:gd name="connsiteX2137" fmla="*/ 3486388 w 8078059"/>
              <a:gd name="connsiteY2137" fmla="*/ 1371170 h 6858000"/>
              <a:gd name="connsiteX2138" fmla="*/ 3500252 w 8078059"/>
              <a:gd name="connsiteY2138" fmla="*/ 1353611 h 6858000"/>
              <a:gd name="connsiteX2139" fmla="*/ 3513710 w 8078059"/>
              <a:gd name="connsiteY2139" fmla="*/ 1338130 h 6858000"/>
              <a:gd name="connsiteX2140" fmla="*/ 3526746 w 8078059"/>
              <a:gd name="connsiteY2140" fmla="*/ 1324736 h 6858000"/>
              <a:gd name="connsiteX2141" fmla="*/ 3540285 w 8078059"/>
              <a:gd name="connsiteY2141" fmla="*/ 1313173 h 6858000"/>
              <a:gd name="connsiteX2142" fmla="*/ 3554325 w 8078059"/>
              <a:gd name="connsiteY2142" fmla="*/ 1303442 h 6858000"/>
              <a:gd name="connsiteX2143" fmla="*/ 3567694 w 8078059"/>
              <a:gd name="connsiteY2143" fmla="*/ 1294878 h 6858000"/>
              <a:gd name="connsiteX2144" fmla="*/ 3582480 w 8078059"/>
              <a:gd name="connsiteY2144" fmla="*/ 1287898 h 6858000"/>
              <a:gd name="connsiteX2145" fmla="*/ 3597516 w 8078059"/>
              <a:gd name="connsiteY2145" fmla="*/ 1281835 h 6858000"/>
              <a:gd name="connsiteX2146" fmla="*/ 3625508 w 8078059"/>
              <a:gd name="connsiteY2146" fmla="*/ 1269289 h 6858000"/>
              <a:gd name="connsiteX2147" fmla="*/ 3654418 w 8078059"/>
              <a:gd name="connsiteY2147" fmla="*/ 1256495 h 6858000"/>
              <a:gd name="connsiteX2148" fmla="*/ 3668951 w 8078059"/>
              <a:gd name="connsiteY2148" fmla="*/ 1248596 h 6858000"/>
              <a:gd name="connsiteX2149" fmla="*/ 3682822 w 8078059"/>
              <a:gd name="connsiteY2149" fmla="*/ 1241868 h 6858000"/>
              <a:gd name="connsiteX2150" fmla="*/ 3696861 w 8078059"/>
              <a:gd name="connsiteY2150" fmla="*/ 1232135 h 6858000"/>
              <a:gd name="connsiteX2151" fmla="*/ 3711811 w 8078059"/>
              <a:gd name="connsiteY2151" fmla="*/ 1222156 h 6858000"/>
              <a:gd name="connsiteX2152" fmla="*/ 3704912 w 8078059"/>
              <a:gd name="connsiteY2152" fmla="*/ 1211239 h 6858000"/>
              <a:gd name="connsiteX2153" fmla="*/ 3697349 w 8078059"/>
              <a:gd name="connsiteY2153" fmla="*/ 1201483 h 6858000"/>
              <a:gd name="connsiteX2154" fmla="*/ 3690948 w 8078059"/>
              <a:gd name="connsiteY2154" fmla="*/ 1192394 h 6858000"/>
              <a:gd name="connsiteX2155" fmla="*/ 3684381 w 8078059"/>
              <a:gd name="connsiteY2155" fmla="*/ 1186309 h 6858000"/>
              <a:gd name="connsiteX2156" fmla="*/ 3677815 w 8078059"/>
              <a:gd name="connsiteY2156" fmla="*/ 1180222 h 6858000"/>
              <a:gd name="connsiteX2157" fmla="*/ 3671750 w 8078059"/>
              <a:gd name="connsiteY2157" fmla="*/ 1175966 h 6858000"/>
              <a:gd name="connsiteX2158" fmla="*/ 3664767 w 8078059"/>
              <a:gd name="connsiteY2158" fmla="*/ 1171960 h 6858000"/>
              <a:gd name="connsiteX2159" fmla="*/ 3658037 w 8078059"/>
              <a:gd name="connsiteY2159" fmla="*/ 1168869 h 6858000"/>
              <a:gd name="connsiteX2160" fmla="*/ 3653636 w 8078059"/>
              <a:gd name="connsiteY2160" fmla="*/ 1167114 h 6858000"/>
              <a:gd name="connsiteX2161" fmla="*/ 3647400 w 8078059"/>
              <a:gd name="connsiteY2161" fmla="*/ 1165859 h 6858000"/>
              <a:gd name="connsiteX2162" fmla="*/ 3641418 w 8078059"/>
              <a:gd name="connsiteY2162" fmla="*/ 1165518 h 6858000"/>
              <a:gd name="connsiteX2163" fmla="*/ 3635936 w 8078059"/>
              <a:gd name="connsiteY2163" fmla="*/ 1167011 h 6858000"/>
              <a:gd name="connsiteX2164" fmla="*/ 3624722 w 8078059"/>
              <a:gd name="connsiteY2164" fmla="*/ 1169081 h 6858000"/>
              <a:gd name="connsiteX2165" fmla="*/ 3614255 w 8078059"/>
              <a:gd name="connsiteY2165" fmla="*/ 1173899 h 6858000"/>
              <a:gd name="connsiteX2166" fmla="*/ 3604287 w 8078059"/>
              <a:gd name="connsiteY2166" fmla="*/ 1180553 h 6858000"/>
              <a:gd name="connsiteX2167" fmla="*/ 3594068 w 8078059"/>
              <a:gd name="connsiteY2167" fmla="*/ 1186289 h 6858000"/>
              <a:gd name="connsiteX2168" fmla="*/ 3577380 w 8078059"/>
              <a:gd name="connsiteY2168" fmla="*/ 1200680 h 6858000"/>
              <a:gd name="connsiteX2169" fmla="*/ 3568324 w 8078059"/>
              <a:gd name="connsiteY2169" fmla="*/ 1207084 h 6858000"/>
              <a:gd name="connsiteX2170" fmla="*/ 3561764 w 8078059"/>
              <a:gd name="connsiteY2170" fmla="*/ 1211825 h 6858000"/>
              <a:gd name="connsiteX2171" fmla="*/ 3554451 w 8078059"/>
              <a:gd name="connsiteY2171" fmla="*/ 1213817 h 6858000"/>
              <a:gd name="connsiteX2172" fmla="*/ 3550798 w 8078059"/>
              <a:gd name="connsiteY2172" fmla="*/ 1214812 h 6858000"/>
              <a:gd name="connsiteX2173" fmla="*/ 3547804 w 8078059"/>
              <a:gd name="connsiteY2173" fmla="*/ 1214640 h 6858000"/>
              <a:gd name="connsiteX2174" fmla="*/ 3544566 w 8078059"/>
              <a:gd name="connsiteY2174" fmla="*/ 1213554 h 6858000"/>
              <a:gd name="connsiteX2175" fmla="*/ 3542905 w 8078059"/>
              <a:gd name="connsiteY2175" fmla="*/ 1211054 h 6858000"/>
              <a:gd name="connsiteX2176" fmla="*/ 3540409 w 8078059"/>
              <a:gd name="connsiteY2176" fmla="*/ 1201888 h 6858000"/>
              <a:gd name="connsiteX2177" fmla="*/ 3538077 w 8078059"/>
              <a:gd name="connsiteY2177" fmla="*/ 1189724 h 6858000"/>
              <a:gd name="connsiteX2178" fmla="*/ 3537571 w 8078059"/>
              <a:gd name="connsiteY2178" fmla="*/ 1177063 h 6858000"/>
              <a:gd name="connsiteX2179" fmla="*/ 3534990 w 8078059"/>
              <a:gd name="connsiteY2179" fmla="*/ 1163980 h 6858000"/>
              <a:gd name="connsiteX2180" fmla="*/ 3532659 w 8078059"/>
              <a:gd name="connsiteY2180" fmla="*/ 1151818 h 6858000"/>
              <a:gd name="connsiteX2181" fmla="*/ 3530249 w 8078059"/>
              <a:gd name="connsiteY2181" fmla="*/ 1146567 h 6858000"/>
              <a:gd name="connsiteX2182" fmla="*/ 3528336 w 8078059"/>
              <a:gd name="connsiteY2182" fmla="*/ 1143148 h 6858000"/>
              <a:gd name="connsiteX2183" fmla="*/ 3524846 w 8078059"/>
              <a:gd name="connsiteY2183" fmla="*/ 1141146 h 6858000"/>
              <a:gd name="connsiteX2184" fmla="*/ 3521357 w 8078059"/>
              <a:gd name="connsiteY2184" fmla="*/ 1139144 h 6858000"/>
              <a:gd name="connsiteX2185" fmla="*/ 3513796 w 8078059"/>
              <a:gd name="connsiteY2185" fmla="*/ 1140216 h 6858000"/>
              <a:gd name="connsiteX2186" fmla="*/ 3507401 w 8078059"/>
              <a:gd name="connsiteY2186" fmla="*/ 1141958 h 6858000"/>
              <a:gd name="connsiteX2187" fmla="*/ 3501253 w 8078059"/>
              <a:gd name="connsiteY2187" fmla="*/ 1144619 h 6858000"/>
              <a:gd name="connsiteX2188" fmla="*/ 3493778 w 8078059"/>
              <a:gd name="connsiteY2188" fmla="*/ 1149607 h 6858000"/>
              <a:gd name="connsiteX2189" fmla="*/ 3478578 w 8078059"/>
              <a:gd name="connsiteY2189" fmla="*/ 1158670 h 6858000"/>
              <a:gd name="connsiteX2190" fmla="*/ 3469939 w 8078059"/>
              <a:gd name="connsiteY2190" fmla="*/ 1162990 h 6858000"/>
              <a:gd name="connsiteX2191" fmla="*/ 3461962 w 8078059"/>
              <a:gd name="connsiteY2191" fmla="*/ 1166147 h 6858000"/>
              <a:gd name="connsiteX2192" fmla="*/ 3451916 w 8078059"/>
              <a:gd name="connsiteY2192" fmla="*/ 1168883 h 6858000"/>
              <a:gd name="connsiteX2193" fmla="*/ 3443187 w 8078059"/>
              <a:gd name="connsiteY2193" fmla="*/ 1169292 h 6858000"/>
              <a:gd name="connsiteX2194" fmla="*/ 3433052 w 8078059"/>
              <a:gd name="connsiteY2194" fmla="*/ 1168112 h 6858000"/>
              <a:gd name="connsiteX2195" fmla="*/ 3423082 w 8078059"/>
              <a:gd name="connsiteY2195" fmla="*/ 1163935 h 6858000"/>
              <a:gd name="connsiteX2196" fmla="*/ 3411696 w 8078059"/>
              <a:gd name="connsiteY2196" fmla="*/ 1158176 h 6858000"/>
              <a:gd name="connsiteX2197" fmla="*/ 3400890 w 8078059"/>
              <a:gd name="connsiteY2197" fmla="*/ 1147334 h 6858000"/>
              <a:gd name="connsiteX2198" fmla="*/ 3390500 w 8078059"/>
              <a:gd name="connsiteY2198" fmla="*/ 1134412 h 6858000"/>
              <a:gd name="connsiteX2199" fmla="*/ 3378613 w 8078059"/>
              <a:gd name="connsiteY2199" fmla="*/ 1115988 h 6858000"/>
              <a:gd name="connsiteX2200" fmla="*/ 3380605 w 8078059"/>
              <a:gd name="connsiteY2200" fmla="*/ 1112493 h 6858000"/>
              <a:gd name="connsiteX2201" fmla="*/ 3383263 w 8078059"/>
              <a:gd name="connsiteY2201" fmla="*/ 1107834 h 6858000"/>
              <a:gd name="connsiteX2202" fmla="*/ 3384344 w 8078059"/>
              <a:gd name="connsiteY2202" fmla="*/ 1104583 h 6858000"/>
              <a:gd name="connsiteX2203" fmla="*/ 3384005 w 8078059"/>
              <a:gd name="connsiteY2203" fmla="*/ 1099752 h 6858000"/>
              <a:gd name="connsiteX2204" fmla="*/ 3384587 w 8078059"/>
              <a:gd name="connsiteY2204" fmla="*/ 1094672 h 6858000"/>
              <a:gd name="connsiteX2205" fmla="*/ 3383338 w 8078059"/>
              <a:gd name="connsiteY2205" fmla="*/ 1090088 h 6858000"/>
              <a:gd name="connsiteX2206" fmla="*/ 3377855 w 8078059"/>
              <a:gd name="connsiteY2206" fmla="*/ 1080753 h 6858000"/>
              <a:gd name="connsiteX2207" fmla="*/ 3372114 w 8078059"/>
              <a:gd name="connsiteY2207" fmla="*/ 1070501 h 6858000"/>
              <a:gd name="connsiteX2208" fmla="*/ 3364550 w 8078059"/>
              <a:gd name="connsiteY2208" fmla="*/ 1060748 h 6858000"/>
              <a:gd name="connsiteX2209" fmla="*/ 3356985 w 8078059"/>
              <a:gd name="connsiteY2209" fmla="*/ 1050993 h 6858000"/>
              <a:gd name="connsiteX2210" fmla="*/ 3351248 w 8078059"/>
              <a:gd name="connsiteY2210" fmla="*/ 1040740 h 6858000"/>
              <a:gd name="connsiteX2211" fmla="*/ 3362545 w 8078059"/>
              <a:gd name="connsiteY2211" fmla="*/ 1031758 h 6858000"/>
              <a:gd name="connsiteX2212" fmla="*/ 3372015 w 8078059"/>
              <a:gd name="connsiteY2212" fmla="*/ 1023272 h 6858000"/>
              <a:gd name="connsiteX2213" fmla="*/ 3381236 w 8078059"/>
              <a:gd name="connsiteY2213" fmla="*/ 1013870 h 6858000"/>
              <a:gd name="connsiteX2214" fmla="*/ 3388623 w 8078059"/>
              <a:gd name="connsiteY2214" fmla="*/ 1004966 h 6858000"/>
              <a:gd name="connsiteX2215" fmla="*/ 3403404 w 8078059"/>
              <a:gd name="connsiteY2215" fmla="*/ 987155 h 6858000"/>
              <a:gd name="connsiteX2216" fmla="*/ 3414696 w 8078059"/>
              <a:gd name="connsiteY2216" fmla="*/ 967344 h 6858000"/>
              <a:gd name="connsiteX2217" fmla="*/ 3424158 w 8078059"/>
              <a:gd name="connsiteY2217" fmla="*/ 948030 h 6858000"/>
              <a:gd name="connsiteX2218" fmla="*/ 3433625 w 8078059"/>
              <a:gd name="connsiteY2218" fmla="*/ 928716 h 6858000"/>
              <a:gd name="connsiteX2219" fmla="*/ 3448396 w 8078059"/>
              <a:gd name="connsiteY2219" fmla="*/ 889250 h 6858000"/>
              <a:gd name="connsiteX2220" fmla="*/ 3456947 w 8078059"/>
              <a:gd name="connsiteY2220" fmla="*/ 870183 h 6858000"/>
              <a:gd name="connsiteX2221" fmla="*/ 3467325 w 8078059"/>
              <a:gd name="connsiteY2221" fmla="*/ 850621 h 6858000"/>
              <a:gd name="connsiteX2222" fmla="*/ 3477954 w 8078059"/>
              <a:gd name="connsiteY2222" fmla="*/ 831975 h 6858000"/>
              <a:gd name="connsiteX2223" fmla="*/ 3491570 w 8078059"/>
              <a:gd name="connsiteY2223" fmla="*/ 813499 h 6858000"/>
              <a:gd name="connsiteX2224" fmla="*/ 3499621 w 8078059"/>
              <a:gd name="connsiteY2224" fmla="*/ 803430 h 6858000"/>
              <a:gd name="connsiteX2225" fmla="*/ 3509341 w 8078059"/>
              <a:gd name="connsiteY2225" fmla="*/ 795860 h 6858000"/>
              <a:gd name="connsiteX2226" fmla="*/ 3519727 w 8078059"/>
              <a:gd name="connsiteY2226" fmla="*/ 787124 h 6858000"/>
              <a:gd name="connsiteX2227" fmla="*/ 3530105 w 8078059"/>
              <a:gd name="connsiteY2227" fmla="*/ 778389 h 6858000"/>
              <a:gd name="connsiteX2228" fmla="*/ 3541651 w 8078059"/>
              <a:gd name="connsiteY2228" fmla="*/ 770324 h 6858000"/>
              <a:gd name="connsiteX2229" fmla="*/ 3555022 w 8078059"/>
              <a:gd name="connsiteY2229" fmla="*/ 761757 h 6858000"/>
              <a:gd name="connsiteX2230" fmla="*/ 3569310 w 8078059"/>
              <a:gd name="connsiteY2230" fmla="*/ 752944 h 6858000"/>
              <a:gd name="connsiteX2231" fmla="*/ 3585010 w 8078059"/>
              <a:gd name="connsiteY2231" fmla="*/ 745716 h 6858000"/>
              <a:gd name="connsiteX2232" fmla="*/ 3593072 w 8078059"/>
              <a:gd name="connsiteY2232" fmla="*/ 757305 h 6858000"/>
              <a:gd name="connsiteX2233" fmla="*/ 3600636 w 8078059"/>
              <a:gd name="connsiteY2233" fmla="*/ 767060 h 6858000"/>
              <a:gd name="connsiteX2234" fmla="*/ 3606539 w 8078059"/>
              <a:gd name="connsiteY2234" fmla="*/ 774313 h 6858000"/>
              <a:gd name="connsiteX2235" fmla="*/ 3615846 w 8078059"/>
              <a:gd name="connsiteY2235" fmla="*/ 779654 h 6858000"/>
              <a:gd name="connsiteX2236" fmla="*/ 3622328 w 8078059"/>
              <a:gd name="connsiteY2236" fmla="*/ 781826 h 6858000"/>
              <a:gd name="connsiteX2237" fmla="*/ 3629725 w 8078059"/>
              <a:gd name="connsiteY2237" fmla="*/ 783751 h 6858000"/>
              <a:gd name="connsiteX2238" fmla="*/ 3637531 w 8078059"/>
              <a:gd name="connsiteY2238" fmla="*/ 783594 h 6858000"/>
              <a:gd name="connsiteX2239" fmla="*/ 3643930 w 8078059"/>
              <a:gd name="connsiteY2239" fmla="*/ 781851 h 6858000"/>
              <a:gd name="connsiteX2240" fmla="*/ 3650990 w 8078059"/>
              <a:gd name="connsiteY2240" fmla="*/ 778944 h 6858000"/>
              <a:gd name="connsiteX2241" fmla="*/ 3658966 w 8078059"/>
              <a:gd name="connsiteY2241" fmla="*/ 775788 h 6858000"/>
              <a:gd name="connsiteX2242" fmla="*/ 3674166 w 8078059"/>
              <a:gd name="connsiteY2242" fmla="*/ 766725 h 6858000"/>
              <a:gd name="connsiteX2243" fmla="*/ 2488559 w 8078059"/>
              <a:gd name="connsiteY2243" fmla="*/ 721989 h 6858000"/>
              <a:gd name="connsiteX2244" fmla="*/ 2499650 w 8078059"/>
              <a:gd name="connsiteY2244" fmla="*/ 722911 h 6858000"/>
              <a:gd name="connsiteX2245" fmla="*/ 2510745 w 8078059"/>
              <a:gd name="connsiteY2245" fmla="*/ 723832 h 6858000"/>
              <a:gd name="connsiteX2246" fmla="*/ 2521423 w 8078059"/>
              <a:gd name="connsiteY2246" fmla="*/ 726838 h 6858000"/>
              <a:gd name="connsiteX2247" fmla="*/ 2532847 w 8078059"/>
              <a:gd name="connsiteY2247" fmla="*/ 732600 h 6858000"/>
              <a:gd name="connsiteX2248" fmla="*/ 2543440 w 8078059"/>
              <a:gd name="connsiteY2248" fmla="*/ 742528 h 6858000"/>
              <a:gd name="connsiteX2249" fmla="*/ 2552191 w 8078059"/>
              <a:gd name="connsiteY2249" fmla="*/ 752960 h 6858000"/>
              <a:gd name="connsiteX2250" fmla="*/ 2560028 w 8078059"/>
              <a:gd name="connsiteY2250" fmla="*/ 763641 h 6858000"/>
              <a:gd name="connsiteX2251" fmla="*/ 2565778 w 8078059"/>
              <a:gd name="connsiteY2251" fmla="*/ 773902 h 6858000"/>
              <a:gd name="connsiteX2252" fmla="*/ 2571528 w 8078059"/>
              <a:gd name="connsiteY2252" fmla="*/ 784162 h 6858000"/>
              <a:gd name="connsiteX2253" fmla="*/ 2574028 w 8078059"/>
              <a:gd name="connsiteY2253" fmla="*/ 793339 h 6858000"/>
              <a:gd name="connsiteX2254" fmla="*/ 2576778 w 8078059"/>
              <a:gd name="connsiteY2254" fmla="*/ 803435 h 6858000"/>
              <a:gd name="connsiteX2255" fmla="*/ 2578360 w 8078059"/>
              <a:gd name="connsiteY2255" fmla="*/ 812860 h 6858000"/>
              <a:gd name="connsiteX2256" fmla="*/ 2577857 w 8078059"/>
              <a:gd name="connsiteY2256" fmla="*/ 821869 h 6858000"/>
              <a:gd name="connsiteX2257" fmla="*/ 2578520 w 8078059"/>
              <a:gd name="connsiteY2257" fmla="*/ 831543 h 6858000"/>
              <a:gd name="connsiteX2258" fmla="*/ 2576095 w 8078059"/>
              <a:gd name="connsiteY2258" fmla="*/ 847978 h 6858000"/>
              <a:gd name="connsiteX2259" fmla="*/ 2571166 w 8078059"/>
              <a:gd name="connsiteY2259" fmla="*/ 866075 h 6858000"/>
              <a:gd name="connsiteX2260" fmla="*/ 2567574 w 8078059"/>
              <a:gd name="connsiteY2260" fmla="*/ 881836 h 6858000"/>
              <a:gd name="connsiteX2261" fmla="*/ 2564232 w 8078059"/>
              <a:gd name="connsiteY2261" fmla="*/ 898518 h 6858000"/>
              <a:gd name="connsiteX2262" fmla="*/ 2562224 w 8078059"/>
              <a:gd name="connsiteY2262" fmla="*/ 912866 h 6858000"/>
              <a:gd name="connsiteX2263" fmla="*/ 2563059 w 8078059"/>
              <a:gd name="connsiteY2263" fmla="*/ 919538 h 6858000"/>
              <a:gd name="connsiteX2264" fmla="*/ 2563219 w 8078059"/>
              <a:gd name="connsiteY2264" fmla="*/ 927381 h 6858000"/>
              <a:gd name="connsiteX2265" fmla="*/ 2564301 w 8078059"/>
              <a:gd name="connsiteY2265" fmla="*/ 934970 h 6858000"/>
              <a:gd name="connsiteX2266" fmla="*/ 2566967 w 8078059"/>
              <a:gd name="connsiteY2266" fmla="*/ 941146 h 6858000"/>
              <a:gd name="connsiteX2267" fmla="*/ 2571471 w 8078059"/>
              <a:gd name="connsiteY2267" fmla="*/ 946817 h 6858000"/>
              <a:gd name="connsiteX2268" fmla="*/ 2576224 w 8078059"/>
              <a:gd name="connsiteY2268" fmla="*/ 953408 h 6858000"/>
              <a:gd name="connsiteX2269" fmla="*/ 2582809 w 8078059"/>
              <a:gd name="connsiteY2269" fmla="*/ 959501 h 6858000"/>
              <a:gd name="connsiteX2270" fmla="*/ 2591485 w 8078059"/>
              <a:gd name="connsiteY2270" fmla="*/ 966008 h 6858000"/>
              <a:gd name="connsiteX2271" fmla="*/ 2600822 w 8078059"/>
              <a:gd name="connsiteY2271" fmla="*/ 971355 h 6858000"/>
              <a:gd name="connsiteX2272" fmla="*/ 2612915 w 8078059"/>
              <a:gd name="connsiteY2272" fmla="*/ 975946 h 6858000"/>
              <a:gd name="connsiteX2273" fmla="*/ 2626427 w 8078059"/>
              <a:gd name="connsiteY2273" fmla="*/ 982122 h 6858000"/>
              <a:gd name="connsiteX2274" fmla="*/ 2641523 w 8078059"/>
              <a:gd name="connsiteY2274" fmla="*/ 986882 h 6858000"/>
              <a:gd name="connsiteX2275" fmla="*/ 2633425 w 8078059"/>
              <a:gd name="connsiteY2275" fmla="*/ 1007814 h 6858000"/>
              <a:gd name="connsiteX2276" fmla="*/ 2625490 w 8078059"/>
              <a:gd name="connsiteY2276" fmla="*/ 1025745 h 6858000"/>
              <a:gd name="connsiteX2277" fmla="*/ 2615893 w 8078059"/>
              <a:gd name="connsiteY2277" fmla="*/ 1041175 h 6858000"/>
              <a:gd name="connsiteX2278" fmla="*/ 2604879 w 8078059"/>
              <a:gd name="connsiteY2278" fmla="*/ 1055015 h 6858000"/>
              <a:gd name="connsiteX2279" fmla="*/ 2594946 w 8078059"/>
              <a:gd name="connsiteY2279" fmla="*/ 1065605 h 6858000"/>
              <a:gd name="connsiteX2280" fmla="*/ 2583852 w 8078059"/>
              <a:gd name="connsiteY2280" fmla="*/ 1075528 h 6858000"/>
              <a:gd name="connsiteX2281" fmla="*/ 2562074 w 8078059"/>
              <a:gd name="connsiteY2281" fmla="*/ 1093286 h 6858000"/>
              <a:gd name="connsiteX2282" fmla="*/ 2541211 w 8078059"/>
              <a:gd name="connsiteY2282" fmla="*/ 1110797 h 6858000"/>
              <a:gd name="connsiteX2283" fmla="*/ 2529448 w 8078059"/>
              <a:gd name="connsiteY2283" fmla="*/ 1121886 h 6858000"/>
              <a:gd name="connsiteX2284" fmla="*/ 2519519 w 8078059"/>
              <a:gd name="connsiteY2284" fmla="*/ 1132474 h 6858000"/>
              <a:gd name="connsiteX2285" fmla="*/ 2509421 w 8078059"/>
              <a:gd name="connsiteY2285" fmla="*/ 1146065 h 6858000"/>
              <a:gd name="connsiteX2286" fmla="*/ 2500740 w 8078059"/>
              <a:gd name="connsiteY2286" fmla="*/ 1161247 h 6858000"/>
              <a:gd name="connsiteX2287" fmla="*/ 2492141 w 8078059"/>
              <a:gd name="connsiteY2287" fmla="*/ 1180342 h 6858000"/>
              <a:gd name="connsiteX2288" fmla="*/ 2484039 w 8078059"/>
              <a:gd name="connsiteY2288" fmla="*/ 1201278 h 6858000"/>
              <a:gd name="connsiteX2289" fmla="*/ 2494631 w 8078059"/>
              <a:gd name="connsiteY2289" fmla="*/ 1211206 h 6858000"/>
              <a:gd name="connsiteX2290" fmla="*/ 2505638 w 8078059"/>
              <a:gd name="connsiteY2290" fmla="*/ 1219051 h 6858000"/>
              <a:gd name="connsiteX2291" fmla="*/ 2516149 w 8078059"/>
              <a:gd name="connsiteY2291" fmla="*/ 1225060 h 6858000"/>
              <a:gd name="connsiteX2292" fmla="*/ 2526156 w 8078059"/>
              <a:gd name="connsiteY2292" fmla="*/ 1229236 h 6858000"/>
              <a:gd name="connsiteX2293" fmla="*/ 2537081 w 8078059"/>
              <a:gd name="connsiteY2293" fmla="*/ 1233162 h 6858000"/>
              <a:gd name="connsiteX2294" fmla="*/ 2546588 w 8078059"/>
              <a:gd name="connsiteY2294" fmla="*/ 1235501 h 6858000"/>
              <a:gd name="connsiteX2295" fmla="*/ 2557683 w 8078059"/>
              <a:gd name="connsiteY2295" fmla="*/ 1236421 h 6858000"/>
              <a:gd name="connsiteX2296" fmla="*/ 2566192 w 8078059"/>
              <a:gd name="connsiteY2296" fmla="*/ 1235088 h 6858000"/>
              <a:gd name="connsiteX2297" fmla="*/ 2576535 w 8078059"/>
              <a:gd name="connsiteY2297" fmla="*/ 1233258 h 6858000"/>
              <a:gd name="connsiteX2298" fmla="*/ 2586630 w 8078059"/>
              <a:gd name="connsiteY2298" fmla="*/ 1230509 h 6858000"/>
              <a:gd name="connsiteX2299" fmla="*/ 2595553 w 8078059"/>
              <a:gd name="connsiteY2299" fmla="*/ 1227092 h 6858000"/>
              <a:gd name="connsiteX2300" fmla="*/ 2606067 w 8078059"/>
              <a:gd name="connsiteY2300" fmla="*/ 1222258 h 6858000"/>
              <a:gd name="connsiteX2301" fmla="*/ 2615413 w 8078059"/>
              <a:gd name="connsiteY2301" fmla="*/ 1216758 h 6858000"/>
              <a:gd name="connsiteX2302" fmla="*/ 2625673 w 8078059"/>
              <a:gd name="connsiteY2302" fmla="*/ 1211004 h 6858000"/>
              <a:gd name="connsiteX2303" fmla="*/ 2643113 w 8078059"/>
              <a:gd name="connsiteY2303" fmla="*/ 1195413 h 6858000"/>
              <a:gd name="connsiteX2304" fmla="*/ 2662139 w 8078059"/>
              <a:gd name="connsiteY2304" fmla="*/ 1178404 h 6858000"/>
              <a:gd name="connsiteX2305" fmla="*/ 2680911 w 8078059"/>
              <a:gd name="connsiteY2305" fmla="*/ 1160477 h 6858000"/>
              <a:gd name="connsiteX2306" fmla="*/ 2718378 w 8078059"/>
              <a:gd name="connsiteY2306" fmla="*/ 1120703 h 6858000"/>
              <a:gd name="connsiteX2307" fmla="*/ 2735736 w 8078059"/>
              <a:gd name="connsiteY2307" fmla="*/ 1101192 h 6858000"/>
              <a:gd name="connsiteX2308" fmla="*/ 2755427 w 8078059"/>
              <a:gd name="connsiteY2308" fmla="*/ 1083015 h 6858000"/>
              <a:gd name="connsiteX2309" fmla="*/ 2774201 w 8078059"/>
              <a:gd name="connsiteY2309" fmla="*/ 1065090 h 6858000"/>
              <a:gd name="connsiteX2310" fmla="*/ 2794394 w 8078059"/>
              <a:gd name="connsiteY2310" fmla="*/ 1048745 h 6858000"/>
              <a:gd name="connsiteX2311" fmla="*/ 2802649 w 8078059"/>
              <a:gd name="connsiteY2311" fmla="*/ 1057343 h 6858000"/>
              <a:gd name="connsiteX2312" fmla="*/ 2809735 w 8078059"/>
              <a:gd name="connsiteY2312" fmla="*/ 1065270 h 6858000"/>
              <a:gd name="connsiteX2313" fmla="*/ 2814989 w 8078059"/>
              <a:gd name="connsiteY2313" fmla="*/ 1073695 h 6858000"/>
              <a:gd name="connsiteX2314" fmla="*/ 2819990 w 8078059"/>
              <a:gd name="connsiteY2314" fmla="*/ 1081203 h 6858000"/>
              <a:gd name="connsiteX2315" fmla="*/ 2826322 w 8078059"/>
              <a:gd name="connsiteY2315" fmla="*/ 1097225 h 6858000"/>
              <a:gd name="connsiteX2316" fmla="*/ 2832658 w 8078059"/>
              <a:gd name="connsiteY2316" fmla="*/ 1113239 h 6858000"/>
              <a:gd name="connsiteX2317" fmla="*/ 2838989 w 8078059"/>
              <a:gd name="connsiteY2317" fmla="*/ 1129256 h 6858000"/>
              <a:gd name="connsiteX2318" fmla="*/ 2841907 w 8078059"/>
              <a:gd name="connsiteY2318" fmla="*/ 1136347 h 6858000"/>
              <a:gd name="connsiteX2319" fmla="*/ 2846242 w 8078059"/>
              <a:gd name="connsiteY2319" fmla="*/ 1145024 h 6858000"/>
              <a:gd name="connsiteX2320" fmla="*/ 2851242 w 8078059"/>
              <a:gd name="connsiteY2320" fmla="*/ 1152535 h 6858000"/>
              <a:gd name="connsiteX2321" fmla="*/ 2857412 w 8078059"/>
              <a:gd name="connsiteY2321" fmla="*/ 1160711 h 6858000"/>
              <a:gd name="connsiteX2322" fmla="*/ 2865416 w 8078059"/>
              <a:gd name="connsiteY2322" fmla="*/ 1168389 h 6858000"/>
              <a:gd name="connsiteX2323" fmla="*/ 2874839 w 8078059"/>
              <a:gd name="connsiteY2323" fmla="*/ 1177650 h 6858000"/>
              <a:gd name="connsiteX2324" fmla="*/ 2854818 w 8078059"/>
              <a:gd name="connsiteY2324" fmla="*/ 1180144 h 6858000"/>
              <a:gd name="connsiteX2325" fmla="*/ 2835716 w 8078059"/>
              <a:gd name="connsiteY2325" fmla="*/ 1182390 h 6858000"/>
              <a:gd name="connsiteX2326" fmla="*/ 2818032 w 8078059"/>
              <a:gd name="connsiteY2326" fmla="*/ 1186219 h 6858000"/>
              <a:gd name="connsiteX2327" fmla="*/ 2800845 w 8078059"/>
              <a:gd name="connsiteY2327" fmla="*/ 1191886 h 6858000"/>
              <a:gd name="connsiteX2328" fmla="*/ 2784163 w 8078059"/>
              <a:gd name="connsiteY2328" fmla="*/ 1199385 h 6858000"/>
              <a:gd name="connsiteX2329" fmla="*/ 2767475 w 8078059"/>
              <a:gd name="connsiteY2329" fmla="*/ 1206889 h 6858000"/>
              <a:gd name="connsiteX2330" fmla="*/ 2751958 w 8078059"/>
              <a:gd name="connsiteY2330" fmla="*/ 1215057 h 6858000"/>
              <a:gd name="connsiteX2331" fmla="*/ 2736943 w 8078059"/>
              <a:gd name="connsiteY2331" fmla="*/ 1225061 h 6858000"/>
              <a:gd name="connsiteX2332" fmla="*/ 2722173 w 8078059"/>
              <a:gd name="connsiteY2332" fmla="*/ 1235980 h 6858000"/>
              <a:gd name="connsiteX2333" fmla="*/ 2709239 w 8078059"/>
              <a:gd name="connsiteY2333" fmla="*/ 1246404 h 6858000"/>
              <a:gd name="connsiteX2334" fmla="*/ 2694720 w 8078059"/>
              <a:gd name="connsiteY2334" fmla="*/ 1258242 h 6858000"/>
              <a:gd name="connsiteX2335" fmla="*/ 2681621 w 8078059"/>
              <a:gd name="connsiteY2335" fmla="*/ 1271669 h 6858000"/>
              <a:gd name="connsiteX2336" fmla="*/ 2656585 w 8078059"/>
              <a:gd name="connsiteY2336" fmla="*/ 1299183 h 6858000"/>
              <a:gd name="connsiteX2337" fmla="*/ 2632302 w 8078059"/>
              <a:gd name="connsiteY2337" fmla="*/ 1329452 h 6858000"/>
              <a:gd name="connsiteX2338" fmla="*/ 2608265 w 8078059"/>
              <a:gd name="connsiteY2338" fmla="*/ 1360642 h 6858000"/>
              <a:gd name="connsiteX2339" fmla="*/ 2583566 w 8078059"/>
              <a:gd name="connsiteY2339" fmla="*/ 1392996 h 6858000"/>
              <a:gd name="connsiteX2340" fmla="*/ 2535826 w 8078059"/>
              <a:gd name="connsiteY2340" fmla="*/ 1460207 h 6858000"/>
              <a:gd name="connsiteX2341" fmla="*/ 2509540 w 8078059"/>
              <a:gd name="connsiteY2341" fmla="*/ 1493982 h 6858000"/>
              <a:gd name="connsiteX2342" fmla="*/ 2482086 w 8078059"/>
              <a:gd name="connsiteY2342" fmla="*/ 1527086 h 6858000"/>
              <a:gd name="connsiteX2343" fmla="*/ 2453461 w 8078059"/>
              <a:gd name="connsiteY2343" fmla="*/ 1559521 h 6858000"/>
              <a:gd name="connsiteX2344" fmla="*/ 2437858 w 8078059"/>
              <a:gd name="connsiteY2344" fmla="*/ 1574614 h 6858000"/>
              <a:gd name="connsiteX2345" fmla="*/ 2422505 w 8078059"/>
              <a:gd name="connsiteY2345" fmla="*/ 1590625 h 6858000"/>
              <a:gd name="connsiteX2346" fmla="*/ 2410329 w 8078059"/>
              <a:gd name="connsiteY2346" fmla="*/ 1582111 h 6858000"/>
              <a:gd name="connsiteX2347" fmla="*/ 2401156 w 8078059"/>
              <a:gd name="connsiteY2347" fmla="*/ 1573765 h 6858000"/>
              <a:gd name="connsiteX2348" fmla="*/ 2394320 w 8078059"/>
              <a:gd name="connsiteY2348" fmla="*/ 1566758 h 6858000"/>
              <a:gd name="connsiteX2349" fmla="*/ 2389986 w 8078059"/>
              <a:gd name="connsiteY2349" fmla="*/ 1558081 h 6858000"/>
              <a:gd name="connsiteX2350" fmla="*/ 2387987 w 8078059"/>
              <a:gd name="connsiteY2350" fmla="*/ 1550740 h 6858000"/>
              <a:gd name="connsiteX2351" fmla="*/ 2387156 w 8078059"/>
              <a:gd name="connsiteY2351" fmla="*/ 1544065 h 6858000"/>
              <a:gd name="connsiteX2352" fmla="*/ 2387661 w 8078059"/>
              <a:gd name="connsiteY2352" fmla="*/ 1535057 h 6858000"/>
              <a:gd name="connsiteX2353" fmla="*/ 2389581 w 8078059"/>
              <a:gd name="connsiteY2353" fmla="*/ 1527635 h 6858000"/>
              <a:gd name="connsiteX2354" fmla="*/ 2392670 w 8078059"/>
              <a:gd name="connsiteY2354" fmla="*/ 1520878 h 6858000"/>
              <a:gd name="connsiteX2355" fmla="*/ 2397345 w 8078059"/>
              <a:gd name="connsiteY2355" fmla="*/ 1512708 h 6858000"/>
              <a:gd name="connsiteX2356" fmla="*/ 2409027 w 8078059"/>
              <a:gd name="connsiteY2356" fmla="*/ 1497698 h 6858000"/>
              <a:gd name="connsiteX2357" fmla="*/ 2433809 w 8078059"/>
              <a:gd name="connsiteY2357" fmla="*/ 1469263 h 6858000"/>
              <a:gd name="connsiteX2358" fmla="*/ 2439071 w 8078059"/>
              <a:gd name="connsiteY2358" fmla="*/ 1456002 h 6858000"/>
              <a:gd name="connsiteX2359" fmla="*/ 2442247 w 8078059"/>
              <a:gd name="connsiteY2359" fmla="*/ 1442321 h 6858000"/>
              <a:gd name="connsiteX2360" fmla="*/ 2443582 w 8078059"/>
              <a:gd name="connsiteY2360" fmla="*/ 1429146 h 6858000"/>
              <a:gd name="connsiteX2361" fmla="*/ 2444426 w 8078059"/>
              <a:gd name="connsiteY2361" fmla="*/ 1414130 h 6858000"/>
              <a:gd name="connsiteX2362" fmla="*/ 2442760 w 8078059"/>
              <a:gd name="connsiteY2362" fmla="*/ 1400783 h 6858000"/>
              <a:gd name="connsiteX2363" fmla="*/ 2442016 w 8078059"/>
              <a:gd name="connsiteY2363" fmla="*/ 1387187 h 6858000"/>
              <a:gd name="connsiteX2364" fmla="*/ 2438017 w 8078059"/>
              <a:gd name="connsiteY2364" fmla="*/ 1372506 h 6858000"/>
              <a:gd name="connsiteX2365" fmla="*/ 2434268 w 8078059"/>
              <a:gd name="connsiteY2365" fmla="*/ 1358741 h 6858000"/>
              <a:gd name="connsiteX2366" fmla="*/ 2423770 w 8078059"/>
              <a:gd name="connsiteY2366" fmla="*/ 1331044 h 6858000"/>
              <a:gd name="connsiteX2367" fmla="*/ 2413272 w 8078059"/>
              <a:gd name="connsiteY2367" fmla="*/ 1303348 h 6858000"/>
              <a:gd name="connsiteX2368" fmla="*/ 2388101 w 8078059"/>
              <a:gd name="connsiteY2368" fmla="*/ 1247119 h 6858000"/>
              <a:gd name="connsiteX2369" fmla="*/ 2361157 w 8078059"/>
              <a:gd name="connsiteY2369" fmla="*/ 1249526 h 6858000"/>
              <a:gd name="connsiteX2370" fmla="*/ 2338887 w 8078059"/>
              <a:gd name="connsiteY2370" fmla="*/ 1254606 h 6858000"/>
              <a:gd name="connsiteX2371" fmla="*/ 2330626 w 8078059"/>
              <a:gd name="connsiteY2371" fmla="*/ 1256856 h 6858000"/>
              <a:gd name="connsiteX2372" fmla="*/ 2322616 w 8078059"/>
              <a:gd name="connsiteY2372" fmla="*/ 1260022 h 6858000"/>
              <a:gd name="connsiteX2373" fmla="*/ 2316940 w 8078059"/>
              <a:gd name="connsiteY2373" fmla="*/ 1264525 h 6858000"/>
              <a:gd name="connsiteX2374" fmla="*/ 2311020 w 8078059"/>
              <a:gd name="connsiteY2374" fmla="*/ 1268110 h 6858000"/>
              <a:gd name="connsiteX2375" fmla="*/ 2307428 w 8078059"/>
              <a:gd name="connsiteY2375" fmla="*/ 1273031 h 6858000"/>
              <a:gd name="connsiteX2376" fmla="*/ 2303592 w 8078059"/>
              <a:gd name="connsiteY2376" fmla="*/ 1277030 h 6858000"/>
              <a:gd name="connsiteX2377" fmla="*/ 2301839 w 8078059"/>
              <a:gd name="connsiteY2377" fmla="*/ 1281451 h 6858000"/>
              <a:gd name="connsiteX2378" fmla="*/ 2299415 w 8078059"/>
              <a:gd name="connsiteY2378" fmla="*/ 1287040 h 6858000"/>
              <a:gd name="connsiteX2379" fmla="*/ 2298582 w 8078059"/>
              <a:gd name="connsiteY2379" fmla="*/ 1291211 h 6858000"/>
              <a:gd name="connsiteX2380" fmla="*/ 2299163 w 8078059"/>
              <a:gd name="connsiteY2380" fmla="*/ 1296965 h 6858000"/>
              <a:gd name="connsiteX2381" fmla="*/ 2299411 w 8078059"/>
              <a:gd name="connsiteY2381" fmla="*/ 1308726 h 6858000"/>
              <a:gd name="connsiteX2382" fmla="*/ 2302659 w 8078059"/>
              <a:gd name="connsiteY2382" fmla="*/ 1320654 h 6858000"/>
              <a:gd name="connsiteX2383" fmla="*/ 2307994 w 8078059"/>
              <a:gd name="connsiteY2383" fmla="*/ 1333002 h 6858000"/>
              <a:gd name="connsiteX2384" fmla="*/ 2318493 w 8078059"/>
              <a:gd name="connsiteY2384" fmla="*/ 1360700 h 6858000"/>
              <a:gd name="connsiteX2385" fmla="*/ 2323407 w 8078059"/>
              <a:gd name="connsiteY2385" fmla="*/ 1375133 h 6858000"/>
              <a:gd name="connsiteX2386" fmla="*/ 2327155 w 8078059"/>
              <a:gd name="connsiteY2386" fmla="*/ 1388895 h 6858000"/>
              <a:gd name="connsiteX2387" fmla="*/ 2328817 w 8078059"/>
              <a:gd name="connsiteY2387" fmla="*/ 1402244 h 6858000"/>
              <a:gd name="connsiteX2388" fmla="*/ 2328898 w 8078059"/>
              <a:gd name="connsiteY2388" fmla="*/ 1417007 h 6858000"/>
              <a:gd name="connsiteX2389" fmla="*/ 2294106 w 8078059"/>
              <a:gd name="connsiteY2389" fmla="*/ 1452110 h 6858000"/>
              <a:gd name="connsiteX2390" fmla="*/ 2258307 w 8078059"/>
              <a:gd name="connsiteY2390" fmla="*/ 1483544 h 6858000"/>
              <a:gd name="connsiteX2391" fmla="*/ 2222759 w 8078059"/>
              <a:gd name="connsiteY2391" fmla="*/ 1515894 h 6858000"/>
              <a:gd name="connsiteX2392" fmla="*/ 2186464 w 8078059"/>
              <a:gd name="connsiteY2392" fmla="*/ 1545492 h 6858000"/>
              <a:gd name="connsiteX2393" fmla="*/ 2115040 w 8078059"/>
              <a:gd name="connsiteY2393" fmla="*/ 1605357 h 6858000"/>
              <a:gd name="connsiteX2394" fmla="*/ 2080582 w 8078059"/>
              <a:gd name="connsiteY2394" fmla="*/ 1634455 h 6858000"/>
              <a:gd name="connsiteX2395" fmla="*/ 2046121 w 8078059"/>
              <a:gd name="connsiteY2395" fmla="*/ 1663553 h 6858000"/>
              <a:gd name="connsiteX2396" fmla="*/ 2014662 w 8078059"/>
              <a:gd name="connsiteY2396" fmla="*/ 1692819 h 6858000"/>
              <a:gd name="connsiteX2397" fmla="*/ 1985791 w 8078059"/>
              <a:gd name="connsiteY2397" fmla="*/ 1724337 h 6858000"/>
              <a:gd name="connsiteX2398" fmla="*/ 1971356 w 8078059"/>
              <a:gd name="connsiteY2398" fmla="*/ 1740096 h 6858000"/>
              <a:gd name="connsiteX2399" fmla="*/ 1958087 w 8078059"/>
              <a:gd name="connsiteY2399" fmla="*/ 1756525 h 6858000"/>
              <a:gd name="connsiteX2400" fmla="*/ 1945733 w 8078059"/>
              <a:gd name="connsiteY2400" fmla="*/ 1772701 h 6858000"/>
              <a:gd name="connsiteX2401" fmla="*/ 1934551 w 8078059"/>
              <a:gd name="connsiteY2401" fmla="*/ 1789547 h 6858000"/>
              <a:gd name="connsiteX2402" fmla="*/ 1923866 w 8078059"/>
              <a:gd name="connsiteY2402" fmla="*/ 1808228 h 6858000"/>
              <a:gd name="connsiteX2403" fmla="*/ 1913854 w 8078059"/>
              <a:gd name="connsiteY2403" fmla="*/ 1825739 h 6858000"/>
              <a:gd name="connsiteX2404" fmla="*/ 1905251 w 8078059"/>
              <a:gd name="connsiteY2404" fmla="*/ 1844838 h 6858000"/>
              <a:gd name="connsiteX2405" fmla="*/ 1897572 w 8078059"/>
              <a:gd name="connsiteY2405" fmla="*/ 1863687 h 6858000"/>
              <a:gd name="connsiteX2406" fmla="*/ 1891306 w 8078059"/>
              <a:gd name="connsiteY2406" fmla="*/ 1884121 h 6858000"/>
              <a:gd name="connsiteX2407" fmla="*/ 1885045 w 8078059"/>
              <a:gd name="connsiteY2407" fmla="*/ 1904556 h 6858000"/>
              <a:gd name="connsiteX2408" fmla="*/ 1879951 w 8078059"/>
              <a:gd name="connsiteY2408" fmla="*/ 1925657 h 6858000"/>
              <a:gd name="connsiteX2409" fmla="*/ 1876937 w 8078059"/>
              <a:gd name="connsiteY2409" fmla="*/ 1947175 h 6858000"/>
              <a:gd name="connsiteX2410" fmla="*/ 1866512 w 8078059"/>
              <a:gd name="connsiteY2410" fmla="*/ 1945087 h 6858000"/>
              <a:gd name="connsiteX2411" fmla="*/ 1857502 w 8078059"/>
              <a:gd name="connsiteY2411" fmla="*/ 1944582 h 6858000"/>
              <a:gd name="connsiteX2412" fmla="*/ 1847326 w 8078059"/>
              <a:gd name="connsiteY2412" fmla="*/ 1943410 h 6858000"/>
              <a:gd name="connsiteX2413" fmla="*/ 1838820 w 8078059"/>
              <a:gd name="connsiteY2413" fmla="*/ 1944743 h 6858000"/>
              <a:gd name="connsiteX2414" fmla="*/ 1829392 w 8078059"/>
              <a:gd name="connsiteY2414" fmla="*/ 1946323 h 6858000"/>
              <a:gd name="connsiteX2415" fmla="*/ 1821134 w 8078059"/>
              <a:gd name="connsiteY2415" fmla="*/ 1948572 h 6858000"/>
              <a:gd name="connsiteX2416" fmla="*/ 1811040 w 8078059"/>
              <a:gd name="connsiteY2416" fmla="*/ 1951320 h 6858000"/>
              <a:gd name="connsiteX2417" fmla="*/ 1802116 w 8078059"/>
              <a:gd name="connsiteY2417" fmla="*/ 1954738 h 6858000"/>
              <a:gd name="connsiteX2418" fmla="*/ 1785260 w 8078059"/>
              <a:gd name="connsiteY2418" fmla="*/ 1965242 h 6858000"/>
              <a:gd name="connsiteX2419" fmla="*/ 1768656 w 8078059"/>
              <a:gd name="connsiteY2419" fmla="*/ 1976662 h 6858000"/>
              <a:gd name="connsiteX2420" fmla="*/ 1752140 w 8078059"/>
              <a:gd name="connsiteY2420" fmla="*/ 1992004 h 6858000"/>
              <a:gd name="connsiteX2421" fmla="*/ 1735861 w 8078059"/>
              <a:gd name="connsiteY2421" fmla="*/ 2008266 h 6858000"/>
              <a:gd name="connsiteX2422" fmla="*/ 1747133 w 8078059"/>
              <a:gd name="connsiteY2422" fmla="*/ 1984495 h 6858000"/>
              <a:gd name="connsiteX2423" fmla="*/ 1757485 w 8078059"/>
              <a:gd name="connsiteY2423" fmla="*/ 1960979 h 6858000"/>
              <a:gd name="connsiteX2424" fmla="*/ 1764335 w 8078059"/>
              <a:gd name="connsiteY2424" fmla="*/ 1935456 h 6858000"/>
              <a:gd name="connsiteX2425" fmla="*/ 1771435 w 8078059"/>
              <a:gd name="connsiteY2425" fmla="*/ 1910851 h 6858000"/>
              <a:gd name="connsiteX2426" fmla="*/ 1776198 w 8078059"/>
              <a:gd name="connsiteY2426" fmla="*/ 1884913 h 6858000"/>
              <a:gd name="connsiteX2427" fmla="*/ 1780961 w 8078059"/>
              <a:gd name="connsiteY2427" fmla="*/ 1858972 h 6858000"/>
              <a:gd name="connsiteX2428" fmla="*/ 1786739 w 8078059"/>
              <a:gd name="connsiteY2428" fmla="*/ 1804171 h 6858000"/>
              <a:gd name="connsiteX2429" fmla="*/ 1793931 w 8078059"/>
              <a:gd name="connsiteY2429" fmla="*/ 1750958 h 6858000"/>
              <a:gd name="connsiteX2430" fmla="*/ 1800206 w 8078059"/>
              <a:gd name="connsiteY2430" fmla="*/ 1697994 h 6858000"/>
              <a:gd name="connsiteX2431" fmla="*/ 1804054 w 8078059"/>
              <a:gd name="connsiteY2431" fmla="*/ 1672304 h 6858000"/>
              <a:gd name="connsiteX2432" fmla="*/ 1809067 w 8078059"/>
              <a:gd name="connsiteY2432" fmla="*/ 1647282 h 6858000"/>
              <a:gd name="connsiteX2433" fmla="*/ 1815252 w 8078059"/>
              <a:gd name="connsiteY2433" fmla="*/ 1622927 h 6858000"/>
              <a:gd name="connsiteX2434" fmla="*/ 1822849 w 8078059"/>
              <a:gd name="connsiteY2434" fmla="*/ 1600159 h 6858000"/>
              <a:gd name="connsiteX2435" fmla="*/ 1829692 w 8078059"/>
              <a:gd name="connsiteY2435" fmla="*/ 1585480 h 6858000"/>
              <a:gd name="connsiteX2436" fmla="*/ 1835452 w 8078059"/>
              <a:gd name="connsiteY2436" fmla="*/ 1574055 h 6858000"/>
              <a:gd name="connsiteX2437" fmla="*/ 1842461 w 8078059"/>
              <a:gd name="connsiteY2437" fmla="*/ 1567221 h 6858000"/>
              <a:gd name="connsiteX2438" fmla="*/ 1848806 w 8078059"/>
              <a:gd name="connsiteY2438" fmla="*/ 1561548 h 6858000"/>
              <a:gd name="connsiteX2439" fmla="*/ 1855895 w 8078059"/>
              <a:gd name="connsiteY2439" fmla="*/ 1558631 h 6858000"/>
              <a:gd name="connsiteX2440" fmla="*/ 1862318 w 8078059"/>
              <a:gd name="connsiteY2440" fmla="*/ 1556882 h 6858000"/>
              <a:gd name="connsiteX2441" fmla="*/ 1874746 w 8078059"/>
              <a:gd name="connsiteY2441" fmla="*/ 1555468 h 6858000"/>
              <a:gd name="connsiteX2442" fmla="*/ 1882336 w 8078059"/>
              <a:gd name="connsiteY2442" fmla="*/ 1554388 h 6858000"/>
              <a:gd name="connsiteX2443" fmla="*/ 1887845 w 8078059"/>
              <a:gd name="connsiteY2443" fmla="*/ 1552888 h 6858000"/>
              <a:gd name="connsiteX2444" fmla="*/ 1892184 w 8078059"/>
              <a:gd name="connsiteY2444" fmla="*/ 1550720 h 6858000"/>
              <a:gd name="connsiteX2445" fmla="*/ 1898775 w 8078059"/>
              <a:gd name="connsiteY2445" fmla="*/ 1545970 h 6858000"/>
              <a:gd name="connsiteX2446" fmla="*/ 1902779 w 8078059"/>
              <a:gd name="connsiteY2446" fmla="*/ 1538966 h 6858000"/>
              <a:gd name="connsiteX2447" fmla="*/ 1906704 w 8078059"/>
              <a:gd name="connsiteY2447" fmla="*/ 1528039 h 6858000"/>
              <a:gd name="connsiteX2448" fmla="*/ 1909881 w 8078059"/>
              <a:gd name="connsiteY2448" fmla="*/ 1514358 h 6858000"/>
              <a:gd name="connsiteX2449" fmla="*/ 1911804 w 8078059"/>
              <a:gd name="connsiteY2449" fmla="*/ 1496093 h 6858000"/>
              <a:gd name="connsiteX2450" fmla="*/ 1913232 w 8078059"/>
              <a:gd name="connsiteY2450" fmla="*/ 1475990 h 6858000"/>
              <a:gd name="connsiteX2451" fmla="*/ 1917411 w 8078059"/>
              <a:gd name="connsiteY2451" fmla="*/ 1455139 h 6858000"/>
              <a:gd name="connsiteX2452" fmla="*/ 1920917 w 8078059"/>
              <a:gd name="connsiteY2452" fmla="*/ 1435457 h 6858000"/>
              <a:gd name="connsiteX2453" fmla="*/ 1926018 w 8078059"/>
              <a:gd name="connsiteY2453" fmla="*/ 1414355 h 6858000"/>
              <a:gd name="connsiteX2454" fmla="*/ 1931782 w 8078059"/>
              <a:gd name="connsiteY2454" fmla="*/ 1392085 h 6858000"/>
              <a:gd name="connsiteX2455" fmla="*/ 1938961 w 8078059"/>
              <a:gd name="connsiteY2455" fmla="*/ 1371403 h 6858000"/>
              <a:gd name="connsiteX2456" fmla="*/ 1945893 w 8078059"/>
              <a:gd name="connsiteY2456" fmla="*/ 1349800 h 6858000"/>
              <a:gd name="connsiteX2457" fmla="*/ 1954908 w 8078059"/>
              <a:gd name="connsiteY2457" fmla="*/ 1328616 h 6858000"/>
              <a:gd name="connsiteX2458" fmla="*/ 1973611 w 8078059"/>
              <a:gd name="connsiteY2458" fmla="*/ 1285083 h 6858000"/>
              <a:gd name="connsiteX2459" fmla="*/ 1996896 w 8078059"/>
              <a:gd name="connsiteY2459" fmla="*/ 1240301 h 6858000"/>
              <a:gd name="connsiteX2460" fmla="*/ 2022272 w 8078059"/>
              <a:gd name="connsiteY2460" fmla="*/ 1195932 h 6858000"/>
              <a:gd name="connsiteX2461" fmla="*/ 2050150 w 8078059"/>
              <a:gd name="connsiteY2461" fmla="*/ 1149900 h 6858000"/>
              <a:gd name="connsiteX2462" fmla="*/ 2081448 w 8078059"/>
              <a:gd name="connsiteY2462" fmla="*/ 1101950 h 6858000"/>
              <a:gd name="connsiteX2463" fmla="*/ 2114580 w 8078059"/>
              <a:gd name="connsiteY2463" fmla="*/ 1053499 h 6858000"/>
              <a:gd name="connsiteX2464" fmla="*/ 2150716 w 8078059"/>
              <a:gd name="connsiteY2464" fmla="*/ 1005214 h 6858000"/>
              <a:gd name="connsiteX2465" fmla="*/ 2188186 w 8078059"/>
              <a:gd name="connsiteY2465" fmla="*/ 954600 h 6858000"/>
              <a:gd name="connsiteX2466" fmla="*/ 2228658 w 8078059"/>
              <a:gd name="connsiteY2466" fmla="*/ 904150 h 6858000"/>
              <a:gd name="connsiteX2467" fmla="*/ 2268635 w 8078059"/>
              <a:gd name="connsiteY2467" fmla="*/ 851865 h 6858000"/>
              <a:gd name="connsiteX2468" fmla="*/ 2356841 w 8078059"/>
              <a:gd name="connsiteY2468" fmla="*/ 745046 h 6858000"/>
              <a:gd name="connsiteX2469" fmla="*/ 2368184 w 8078059"/>
              <a:gd name="connsiteY2469" fmla="*/ 746885 h 6858000"/>
              <a:gd name="connsiteX2470" fmla="*/ 2379032 w 8078059"/>
              <a:gd name="connsiteY2470" fmla="*/ 746889 h 6858000"/>
              <a:gd name="connsiteX2471" fmla="*/ 2389624 w 8078059"/>
              <a:gd name="connsiteY2471" fmla="*/ 745977 h 6858000"/>
              <a:gd name="connsiteX2472" fmla="*/ 2400887 w 8078059"/>
              <a:gd name="connsiteY2472" fmla="*/ 743895 h 6858000"/>
              <a:gd name="connsiteX2473" fmla="*/ 2422906 w 8078059"/>
              <a:gd name="connsiteY2473" fmla="*/ 737898 h 6858000"/>
              <a:gd name="connsiteX2474" fmla="*/ 2444929 w 8078059"/>
              <a:gd name="connsiteY2474" fmla="*/ 731901 h 6858000"/>
              <a:gd name="connsiteX2475" fmla="*/ 2466952 w 8078059"/>
              <a:gd name="connsiteY2475" fmla="*/ 725903 h 6858000"/>
              <a:gd name="connsiteX2476" fmla="*/ 2477298 w 8078059"/>
              <a:gd name="connsiteY2476" fmla="*/ 724070 h 6858000"/>
              <a:gd name="connsiteX2477" fmla="*/ 3908051 w 8078059"/>
              <a:gd name="connsiteY2477" fmla="*/ 357111 h 6858000"/>
              <a:gd name="connsiteX2478" fmla="*/ 3916598 w 8078059"/>
              <a:gd name="connsiteY2478" fmla="*/ 370452 h 6858000"/>
              <a:gd name="connsiteX2479" fmla="*/ 3923734 w 8078059"/>
              <a:gd name="connsiteY2479" fmla="*/ 382221 h 6858000"/>
              <a:gd name="connsiteX2480" fmla="*/ 3932201 w 8078059"/>
              <a:gd name="connsiteY2480" fmla="*/ 391669 h 6858000"/>
              <a:gd name="connsiteX2481" fmla="*/ 3939925 w 8078059"/>
              <a:gd name="connsiteY2481" fmla="*/ 398380 h 6858000"/>
              <a:gd name="connsiteX2482" fmla="*/ 3946980 w 8078059"/>
              <a:gd name="connsiteY2482" fmla="*/ 406252 h 6858000"/>
              <a:gd name="connsiteX2483" fmla="*/ 3954207 w 8078059"/>
              <a:gd name="connsiteY2483" fmla="*/ 411139 h 6858000"/>
              <a:gd name="connsiteX2484" fmla="*/ 3962100 w 8078059"/>
              <a:gd name="connsiteY2484" fmla="*/ 414866 h 6858000"/>
              <a:gd name="connsiteX2485" fmla="*/ 3968829 w 8078059"/>
              <a:gd name="connsiteY2485" fmla="*/ 417931 h 6858000"/>
              <a:gd name="connsiteX2486" fmla="*/ 3975732 w 8078059"/>
              <a:gd name="connsiteY2486" fmla="*/ 418010 h 6858000"/>
              <a:gd name="connsiteX2487" fmla="*/ 3981716 w 8078059"/>
              <a:gd name="connsiteY2487" fmla="*/ 418338 h 6858000"/>
              <a:gd name="connsiteX2488" fmla="*/ 3988863 w 8078059"/>
              <a:gd name="connsiteY2488" fmla="*/ 419329 h 6858000"/>
              <a:gd name="connsiteX2489" fmla="*/ 3995267 w 8078059"/>
              <a:gd name="connsiteY2489" fmla="*/ 417585 h 6858000"/>
              <a:gd name="connsiteX2490" fmla="*/ 4008986 w 8078059"/>
              <a:gd name="connsiteY2490" fmla="*/ 413849 h 6858000"/>
              <a:gd name="connsiteX2491" fmla="*/ 4021964 w 8078059"/>
              <a:gd name="connsiteY2491" fmla="*/ 407377 h 6858000"/>
              <a:gd name="connsiteX2492" fmla="*/ 4050664 w 8078059"/>
              <a:gd name="connsiteY2492" fmla="*/ 393685 h 6858000"/>
              <a:gd name="connsiteX2493" fmla="*/ 4066633 w 8078059"/>
              <a:gd name="connsiteY2493" fmla="*/ 387378 h 6858000"/>
              <a:gd name="connsiteX2494" fmla="*/ 4084016 w 8078059"/>
              <a:gd name="connsiteY2494" fmla="*/ 382643 h 6858000"/>
              <a:gd name="connsiteX2495" fmla="*/ 4092491 w 8078059"/>
              <a:gd name="connsiteY2495" fmla="*/ 381313 h 6858000"/>
              <a:gd name="connsiteX2496" fmla="*/ 4100975 w 8078059"/>
              <a:gd name="connsiteY2496" fmla="*/ 379984 h 6858000"/>
              <a:gd name="connsiteX2497" fmla="*/ 4111785 w 8078059"/>
              <a:gd name="connsiteY2497" fmla="*/ 379977 h 6858000"/>
              <a:gd name="connsiteX2498" fmla="*/ 4120760 w 8078059"/>
              <a:gd name="connsiteY2498" fmla="*/ 380473 h 6858000"/>
              <a:gd name="connsiteX2499" fmla="*/ 4131398 w 8078059"/>
              <a:gd name="connsiteY2499" fmla="*/ 383453 h 6858000"/>
              <a:gd name="connsiteX2500" fmla="*/ 4142037 w 8078059"/>
              <a:gd name="connsiteY2500" fmla="*/ 386430 h 6858000"/>
              <a:gd name="connsiteX2501" fmla="*/ 4153837 w 8078059"/>
              <a:gd name="connsiteY2501" fmla="*/ 390074 h 6858000"/>
              <a:gd name="connsiteX2502" fmla="*/ 4166382 w 8078059"/>
              <a:gd name="connsiteY2502" fmla="*/ 396449 h 6858000"/>
              <a:gd name="connsiteX2503" fmla="*/ 4164447 w 8078059"/>
              <a:gd name="connsiteY2503" fmla="*/ 414606 h 6858000"/>
              <a:gd name="connsiteX2504" fmla="*/ 4161677 w 8078059"/>
              <a:gd name="connsiteY2504" fmla="*/ 436906 h 6858000"/>
              <a:gd name="connsiteX2505" fmla="*/ 4160567 w 8078059"/>
              <a:gd name="connsiteY2505" fmla="*/ 461695 h 6858000"/>
              <a:gd name="connsiteX2506" fmla="*/ 4159887 w 8078059"/>
              <a:gd name="connsiteY2506" fmla="*/ 473630 h 6858000"/>
              <a:gd name="connsiteX2507" fmla="*/ 4161036 w 8078059"/>
              <a:gd name="connsiteY2507" fmla="*/ 485071 h 6858000"/>
              <a:gd name="connsiteX2508" fmla="*/ 4163766 w 8078059"/>
              <a:gd name="connsiteY2508" fmla="*/ 495100 h 6858000"/>
              <a:gd name="connsiteX2509" fmla="*/ 4166671 w 8078059"/>
              <a:gd name="connsiteY2509" fmla="*/ 502141 h 6858000"/>
              <a:gd name="connsiteX2510" fmla="*/ 4168824 w 8078059"/>
              <a:gd name="connsiteY2510" fmla="*/ 506454 h 6858000"/>
              <a:gd name="connsiteX2511" fmla="*/ 4172314 w 8078059"/>
              <a:gd name="connsiteY2511" fmla="*/ 508441 h 6858000"/>
              <a:gd name="connsiteX2512" fmla="*/ 4175805 w 8078059"/>
              <a:gd name="connsiteY2512" fmla="*/ 510430 h 6858000"/>
              <a:gd name="connsiteX2513" fmla="*/ 4179961 w 8078059"/>
              <a:gd name="connsiteY2513" fmla="*/ 511256 h 6858000"/>
              <a:gd name="connsiteX2514" fmla="*/ 4183869 w 8078059"/>
              <a:gd name="connsiteY2514" fmla="*/ 511171 h 6858000"/>
              <a:gd name="connsiteX2515" fmla="*/ 4187778 w 8078059"/>
              <a:gd name="connsiteY2515" fmla="*/ 511088 h 6858000"/>
              <a:gd name="connsiteX2516" fmla="*/ 4193264 w 8078059"/>
              <a:gd name="connsiteY2516" fmla="*/ 509594 h 6858000"/>
              <a:gd name="connsiteX2517" fmla="*/ 4199417 w 8078059"/>
              <a:gd name="connsiteY2517" fmla="*/ 506936 h 6858000"/>
              <a:gd name="connsiteX2518" fmla="*/ 4213730 w 8078059"/>
              <a:gd name="connsiteY2518" fmla="*/ 498143 h 6858000"/>
              <a:gd name="connsiteX2519" fmla="*/ 4230956 w 8078059"/>
              <a:gd name="connsiteY2519" fmla="*/ 485616 h 6858000"/>
              <a:gd name="connsiteX2520" fmla="*/ 4236258 w 8078059"/>
              <a:gd name="connsiteY2520" fmla="*/ 497885 h 6858000"/>
              <a:gd name="connsiteX2521" fmla="*/ 4240400 w 8078059"/>
              <a:gd name="connsiteY2521" fmla="*/ 509489 h 6858000"/>
              <a:gd name="connsiteX2522" fmla="*/ 4243131 w 8078059"/>
              <a:gd name="connsiteY2522" fmla="*/ 519517 h 6858000"/>
              <a:gd name="connsiteX2523" fmla="*/ 4244948 w 8078059"/>
              <a:gd name="connsiteY2523" fmla="*/ 529795 h 6858000"/>
              <a:gd name="connsiteX2524" fmla="*/ 4244438 w 8078059"/>
              <a:gd name="connsiteY2524" fmla="*/ 538748 h 6858000"/>
              <a:gd name="connsiteX2525" fmla="*/ 4244843 w 8078059"/>
              <a:gd name="connsiteY2525" fmla="*/ 547452 h 6858000"/>
              <a:gd name="connsiteX2526" fmla="*/ 4242922 w 8078059"/>
              <a:gd name="connsiteY2526" fmla="*/ 554832 h 6858000"/>
              <a:gd name="connsiteX2527" fmla="*/ 4240755 w 8078059"/>
              <a:gd name="connsiteY2527" fmla="*/ 561296 h 6858000"/>
              <a:gd name="connsiteX2528" fmla="*/ 4237670 w 8078059"/>
              <a:gd name="connsiteY2528" fmla="*/ 568013 h 6858000"/>
              <a:gd name="connsiteX2529" fmla="*/ 4233171 w 8078059"/>
              <a:gd name="connsiteY2529" fmla="*/ 573155 h 6858000"/>
              <a:gd name="connsiteX2530" fmla="*/ 4228012 w 8078059"/>
              <a:gd name="connsiteY2530" fmla="*/ 579457 h 6858000"/>
              <a:gd name="connsiteX2531" fmla="*/ 4222599 w 8078059"/>
              <a:gd name="connsiteY2531" fmla="*/ 584849 h 6858000"/>
              <a:gd name="connsiteX2532" fmla="*/ 4208959 w 8078059"/>
              <a:gd name="connsiteY2532" fmla="*/ 592482 h 6858000"/>
              <a:gd name="connsiteX2533" fmla="*/ 4194647 w 8078059"/>
              <a:gd name="connsiteY2533" fmla="*/ 601275 h 6858000"/>
              <a:gd name="connsiteX2534" fmla="*/ 4178012 w 8078059"/>
              <a:gd name="connsiteY2534" fmla="*/ 608745 h 6858000"/>
              <a:gd name="connsiteX2535" fmla="*/ 4160881 w 8078059"/>
              <a:gd name="connsiteY2535" fmla="*/ 614389 h 6858000"/>
              <a:gd name="connsiteX2536" fmla="*/ 4124787 w 8078059"/>
              <a:gd name="connsiteY2536" fmla="*/ 626177 h 6858000"/>
              <a:gd name="connsiteX2537" fmla="*/ 4106737 w 8078059"/>
              <a:gd name="connsiteY2537" fmla="*/ 632073 h 6858000"/>
              <a:gd name="connsiteX2538" fmla="*/ 4090352 w 8078059"/>
              <a:gd name="connsiteY2538" fmla="*/ 640449 h 6858000"/>
              <a:gd name="connsiteX2539" fmla="*/ 4073715 w 8078059"/>
              <a:gd name="connsiteY2539" fmla="*/ 647921 h 6858000"/>
              <a:gd name="connsiteX2540" fmla="*/ 4060150 w 8078059"/>
              <a:gd name="connsiteY2540" fmla="*/ 659450 h 6858000"/>
              <a:gd name="connsiteX2541" fmla="*/ 4057913 w 8078059"/>
              <a:gd name="connsiteY2541" fmla="*/ 651242 h 6858000"/>
              <a:gd name="connsiteX2542" fmla="*/ 4055929 w 8078059"/>
              <a:gd name="connsiteY2542" fmla="*/ 643950 h 6858000"/>
              <a:gd name="connsiteX2543" fmla="*/ 4054190 w 8078059"/>
              <a:gd name="connsiteY2543" fmla="*/ 637566 h 6858000"/>
              <a:gd name="connsiteX2544" fmla="*/ 4055198 w 8078059"/>
              <a:gd name="connsiteY2544" fmla="*/ 630437 h 6858000"/>
              <a:gd name="connsiteX2545" fmla="*/ 4055538 w 8078059"/>
              <a:gd name="connsiteY2545" fmla="*/ 624468 h 6858000"/>
              <a:gd name="connsiteX2546" fmla="*/ 4055632 w 8078059"/>
              <a:gd name="connsiteY2546" fmla="*/ 617587 h 6858000"/>
              <a:gd name="connsiteX2547" fmla="*/ 4061129 w 8078059"/>
              <a:gd name="connsiteY2547" fmla="*/ 605318 h 6858000"/>
              <a:gd name="connsiteX2548" fmla="*/ 4065719 w 8078059"/>
              <a:gd name="connsiteY2548" fmla="*/ 593295 h 6858000"/>
              <a:gd name="connsiteX2549" fmla="*/ 4073297 w 8078059"/>
              <a:gd name="connsiteY2549" fmla="*/ 581437 h 6858000"/>
              <a:gd name="connsiteX2550" fmla="*/ 4086377 w 8078059"/>
              <a:gd name="connsiteY2550" fmla="*/ 557307 h 6858000"/>
              <a:gd name="connsiteX2551" fmla="*/ 4091213 w 8078059"/>
              <a:gd name="connsiteY2551" fmla="*/ 546198 h 6858000"/>
              <a:gd name="connsiteX2552" fmla="*/ 4096466 w 8078059"/>
              <a:gd name="connsiteY2552" fmla="*/ 533014 h 6858000"/>
              <a:gd name="connsiteX2553" fmla="*/ 4096558 w 8078059"/>
              <a:gd name="connsiteY2553" fmla="*/ 526134 h 6858000"/>
              <a:gd name="connsiteX2554" fmla="*/ 4096897 w 8078059"/>
              <a:gd name="connsiteY2554" fmla="*/ 520164 h 6858000"/>
              <a:gd name="connsiteX2555" fmla="*/ 4096079 w 8078059"/>
              <a:gd name="connsiteY2555" fmla="*/ 513533 h 6858000"/>
              <a:gd name="connsiteX2556" fmla="*/ 4095671 w 8078059"/>
              <a:gd name="connsiteY2556" fmla="*/ 504830 h 6858000"/>
              <a:gd name="connsiteX2557" fmla="*/ 4093931 w 8078059"/>
              <a:gd name="connsiteY2557" fmla="*/ 498445 h 6858000"/>
              <a:gd name="connsiteX2558" fmla="*/ 4089872 w 8078059"/>
              <a:gd name="connsiteY2558" fmla="*/ 490738 h 6858000"/>
              <a:gd name="connsiteX2559" fmla="*/ 4085804 w 8078059"/>
              <a:gd name="connsiteY2559" fmla="*/ 483032 h 6858000"/>
              <a:gd name="connsiteX2560" fmla="*/ 4080576 w 8078059"/>
              <a:gd name="connsiteY2560" fmla="*/ 474662 h 6858000"/>
              <a:gd name="connsiteX2561" fmla="*/ 4074435 w 8078059"/>
              <a:gd name="connsiteY2561" fmla="*/ 466541 h 6858000"/>
              <a:gd name="connsiteX2562" fmla="*/ 4065965 w 8078059"/>
              <a:gd name="connsiteY2562" fmla="*/ 457094 h 6858000"/>
              <a:gd name="connsiteX2563" fmla="*/ 4056583 w 8078059"/>
              <a:gd name="connsiteY2563" fmla="*/ 447899 h 6858000"/>
              <a:gd name="connsiteX2564" fmla="*/ 4046035 w 8078059"/>
              <a:gd name="connsiteY2564" fmla="*/ 438036 h 6858000"/>
              <a:gd name="connsiteX2565" fmla="*/ 4042459 w 8078059"/>
              <a:gd name="connsiteY2565" fmla="*/ 442928 h 6858000"/>
              <a:gd name="connsiteX2566" fmla="*/ 4039293 w 8078059"/>
              <a:gd name="connsiteY2566" fmla="*/ 445749 h 6858000"/>
              <a:gd name="connsiteX2567" fmla="*/ 4038707 w 8078059"/>
              <a:gd name="connsiteY2567" fmla="*/ 450808 h 6858000"/>
              <a:gd name="connsiteX2568" fmla="*/ 4037873 w 8078059"/>
              <a:gd name="connsiteY2568" fmla="*/ 454950 h 6858000"/>
              <a:gd name="connsiteX2569" fmla="*/ 4037036 w 8078059"/>
              <a:gd name="connsiteY2569" fmla="*/ 459096 h 6858000"/>
              <a:gd name="connsiteX2570" fmla="*/ 4038525 w 8078059"/>
              <a:gd name="connsiteY2570" fmla="*/ 464566 h 6858000"/>
              <a:gd name="connsiteX2571" fmla="*/ 4043087 w 8078059"/>
              <a:gd name="connsiteY2571" fmla="*/ 474096 h 6858000"/>
              <a:gd name="connsiteX2572" fmla="*/ 4048143 w 8078059"/>
              <a:gd name="connsiteY2572" fmla="*/ 485452 h 6858000"/>
              <a:gd name="connsiteX2573" fmla="*/ 4053866 w 8078059"/>
              <a:gd name="connsiteY2573" fmla="*/ 495649 h 6858000"/>
              <a:gd name="connsiteX2574" fmla="*/ 4060751 w 8078059"/>
              <a:gd name="connsiteY2574" fmla="*/ 506504 h 6858000"/>
              <a:gd name="connsiteX2575" fmla="*/ 4065559 w 8078059"/>
              <a:gd name="connsiteY2575" fmla="*/ 516948 h 6858000"/>
              <a:gd name="connsiteX2576" fmla="*/ 3896567 w 8078059"/>
              <a:gd name="connsiteY2576" fmla="*/ 643276 h 6858000"/>
              <a:gd name="connsiteX2577" fmla="*/ 3893402 w 8078059"/>
              <a:gd name="connsiteY2577" fmla="*/ 646098 h 6858000"/>
              <a:gd name="connsiteX2578" fmla="*/ 3892567 w 8078059"/>
              <a:gd name="connsiteY2578" fmla="*/ 650243 h 6858000"/>
              <a:gd name="connsiteX2579" fmla="*/ 3891483 w 8078059"/>
              <a:gd name="connsiteY2579" fmla="*/ 653476 h 6858000"/>
              <a:gd name="connsiteX2580" fmla="*/ 3891561 w 8078059"/>
              <a:gd name="connsiteY2580" fmla="*/ 657372 h 6858000"/>
              <a:gd name="connsiteX2581" fmla="*/ 3897035 w 8078059"/>
              <a:gd name="connsiteY2581" fmla="*/ 666654 h 6858000"/>
              <a:gd name="connsiteX2582" fmla="*/ 3902264 w 8078059"/>
              <a:gd name="connsiteY2582" fmla="*/ 675022 h 6858000"/>
              <a:gd name="connsiteX2583" fmla="*/ 3910977 w 8078059"/>
              <a:gd name="connsiteY2583" fmla="*/ 685385 h 6858000"/>
              <a:gd name="connsiteX2584" fmla="*/ 3920610 w 8078059"/>
              <a:gd name="connsiteY2584" fmla="*/ 695492 h 6858000"/>
              <a:gd name="connsiteX2585" fmla="*/ 3940620 w 8078059"/>
              <a:gd name="connsiteY2585" fmla="*/ 718444 h 6858000"/>
              <a:gd name="connsiteX2586" fmla="*/ 3949582 w 8078059"/>
              <a:gd name="connsiteY2586" fmla="*/ 729716 h 6858000"/>
              <a:gd name="connsiteX2587" fmla="*/ 3956716 w 8078059"/>
              <a:gd name="connsiteY2587" fmla="*/ 741483 h 6858000"/>
              <a:gd name="connsiteX2588" fmla="*/ 3959617 w 8078059"/>
              <a:gd name="connsiteY2588" fmla="*/ 748528 h 6858000"/>
              <a:gd name="connsiteX2589" fmla="*/ 3961106 w 8078059"/>
              <a:gd name="connsiteY2589" fmla="*/ 754000 h 6858000"/>
              <a:gd name="connsiteX2590" fmla="*/ 3961931 w 8078059"/>
              <a:gd name="connsiteY2590" fmla="*/ 760629 h 6858000"/>
              <a:gd name="connsiteX2591" fmla="*/ 3962503 w 8078059"/>
              <a:gd name="connsiteY2591" fmla="*/ 766350 h 6858000"/>
              <a:gd name="connsiteX2592" fmla="*/ 3960335 w 8078059"/>
              <a:gd name="connsiteY2592" fmla="*/ 772818 h 6858000"/>
              <a:gd name="connsiteX2593" fmla="*/ 3958583 w 8078059"/>
              <a:gd name="connsiteY2593" fmla="*/ 777208 h 6858000"/>
              <a:gd name="connsiteX2594" fmla="*/ 3955499 w 8078059"/>
              <a:gd name="connsiteY2594" fmla="*/ 783926 h 6858000"/>
              <a:gd name="connsiteX2595" fmla="*/ 3950340 w 8078059"/>
              <a:gd name="connsiteY2595" fmla="*/ 790229 h 6858000"/>
              <a:gd name="connsiteX2596" fmla="*/ 3944929 w 8078059"/>
              <a:gd name="connsiteY2596" fmla="*/ 795621 h 6858000"/>
              <a:gd name="connsiteX2597" fmla="*/ 3936777 w 8078059"/>
              <a:gd name="connsiteY2597" fmla="*/ 801756 h 6858000"/>
              <a:gd name="connsiteX2598" fmla="*/ 3926544 w 8078059"/>
              <a:gd name="connsiteY2598" fmla="*/ 807481 h 6858000"/>
              <a:gd name="connsiteX2599" fmla="*/ 3915400 w 8078059"/>
              <a:gd name="connsiteY2599" fmla="*/ 813454 h 6858000"/>
              <a:gd name="connsiteX2600" fmla="*/ 3905175 w 8078059"/>
              <a:gd name="connsiteY2600" fmla="*/ 808403 h 6858000"/>
              <a:gd name="connsiteX2601" fmla="*/ 3896287 w 8078059"/>
              <a:gd name="connsiteY2601" fmla="*/ 801032 h 6858000"/>
              <a:gd name="connsiteX2602" fmla="*/ 3886736 w 8078059"/>
              <a:gd name="connsiteY2602" fmla="*/ 794819 h 6858000"/>
              <a:gd name="connsiteX2603" fmla="*/ 3877602 w 8078059"/>
              <a:gd name="connsiteY2603" fmla="*/ 786531 h 6858000"/>
              <a:gd name="connsiteX2604" fmla="*/ 3871461 w 8078059"/>
              <a:gd name="connsiteY2604" fmla="*/ 778411 h 6858000"/>
              <a:gd name="connsiteX2605" fmla="*/ 3864158 w 8078059"/>
              <a:gd name="connsiteY2605" fmla="*/ 769627 h 6858000"/>
              <a:gd name="connsiteX2606" fmla="*/ 3851794 w 8078059"/>
              <a:gd name="connsiteY2606" fmla="*/ 749490 h 6858000"/>
              <a:gd name="connsiteX2607" fmla="*/ 3841259 w 8078059"/>
              <a:gd name="connsiteY2607" fmla="*/ 728853 h 6858000"/>
              <a:gd name="connsiteX2608" fmla="*/ 3830976 w 8078059"/>
              <a:gd name="connsiteY2608" fmla="*/ 709127 h 6858000"/>
              <a:gd name="connsiteX2609" fmla="*/ 3820443 w 8078059"/>
              <a:gd name="connsiteY2609" fmla="*/ 688491 h 6858000"/>
              <a:gd name="connsiteX2610" fmla="*/ 3811819 w 8078059"/>
              <a:gd name="connsiteY2610" fmla="*/ 671253 h 6858000"/>
              <a:gd name="connsiteX2611" fmla="*/ 3801613 w 8078059"/>
              <a:gd name="connsiteY2611" fmla="*/ 655424 h 6858000"/>
              <a:gd name="connsiteX2612" fmla="*/ 3794801 w 8078059"/>
              <a:gd name="connsiteY2612" fmla="*/ 648464 h 6858000"/>
              <a:gd name="connsiteX2613" fmla="*/ 3788242 w 8078059"/>
              <a:gd name="connsiteY2613" fmla="*/ 642414 h 6858000"/>
              <a:gd name="connsiteX2614" fmla="*/ 3782179 w 8078059"/>
              <a:gd name="connsiteY2614" fmla="*/ 638189 h 6858000"/>
              <a:gd name="connsiteX2615" fmla="*/ 3776116 w 8078059"/>
              <a:gd name="connsiteY2615" fmla="*/ 633967 h 6858000"/>
              <a:gd name="connsiteX2616" fmla="*/ 3766640 w 8078059"/>
              <a:gd name="connsiteY2616" fmla="*/ 631647 h 6858000"/>
              <a:gd name="connsiteX2617" fmla="*/ 3758828 w 8078059"/>
              <a:gd name="connsiteY2617" fmla="*/ 631819 h 6858000"/>
              <a:gd name="connsiteX2618" fmla="*/ 3749185 w 8078059"/>
              <a:gd name="connsiteY2618" fmla="*/ 632484 h 6858000"/>
              <a:gd name="connsiteX2619" fmla="*/ 3740035 w 8078059"/>
              <a:gd name="connsiteY2619" fmla="*/ 634976 h 6858000"/>
              <a:gd name="connsiteX2620" fmla="*/ 3729302 w 8078059"/>
              <a:gd name="connsiteY2620" fmla="*/ 638880 h 6858000"/>
              <a:gd name="connsiteX2621" fmla="*/ 3716993 w 8078059"/>
              <a:gd name="connsiteY2621" fmla="*/ 644191 h 6858000"/>
              <a:gd name="connsiteX2622" fmla="*/ 3704267 w 8078059"/>
              <a:gd name="connsiteY2622" fmla="*/ 651574 h 6858000"/>
              <a:gd name="connsiteX2623" fmla="*/ 3690207 w 8078059"/>
              <a:gd name="connsiteY2623" fmla="*/ 661277 h 6858000"/>
              <a:gd name="connsiteX2624" fmla="*/ 3674809 w 8078059"/>
              <a:gd name="connsiteY2624" fmla="*/ 673305 h 6858000"/>
              <a:gd name="connsiteX2625" fmla="*/ 3657835 w 8078059"/>
              <a:gd name="connsiteY2625" fmla="*/ 686741 h 6858000"/>
              <a:gd name="connsiteX2626" fmla="*/ 3658187 w 8078059"/>
              <a:gd name="connsiteY2626" fmla="*/ 669997 h 6858000"/>
              <a:gd name="connsiteX2627" fmla="*/ 3658540 w 8078059"/>
              <a:gd name="connsiteY2627" fmla="*/ 653253 h 6858000"/>
              <a:gd name="connsiteX2628" fmla="*/ 3660553 w 8078059"/>
              <a:gd name="connsiteY2628" fmla="*/ 638992 h 6858000"/>
              <a:gd name="connsiteX2629" fmla="*/ 3663978 w 8078059"/>
              <a:gd name="connsiteY2629" fmla="*/ 626310 h 6858000"/>
              <a:gd name="connsiteX2630" fmla="*/ 3666981 w 8078059"/>
              <a:gd name="connsiteY2630" fmla="*/ 615697 h 6858000"/>
              <a:gd name="connsiteX2631" fmla="*/ 3671400 w 8078059"/>
              <a:gd name="connsiteY2631" fmla="*/ 606658 h 6858000"/>
              <a:gd name="connsiteX2632" fmla="*/ 3677228 w 8078059"/>
              <a:gd name="connsiteY2632" fmla="*/ 599194 h 6858000"/>
              <a:gd name="connsiteX2633" fmla="*/ 3682143 w 8078059"/>
              <a:gd name="connsiteY2633" fmla="*/ 591982 h 6858000"/>
              <a:gd name="connsiteX2634" fmla="*/ 3690794 w 8078059"/>
              <a:gd name="connsiteY2634" fmla="*/ 587667 h 6858000"/>
              <a:gd name="connsiteX2635" fmla="*/ 3697365 w 8078059"/>
              <a:gd name="connsiteY2635" fmla="*/ 582937 h 6858000"/>
              <a:gd name="connsiteX2636" fmla="*/ 3706265 w 8078059"/>
              <a:gd name="connsiteY2636" fmla="*/ 579536 h 6858000"/>
              <a:gd name="connsiteX2637" fmla="*/ 3714499 w 8078059"/>
              <a:gd name="connsiteY2637" fmla="*/ 577294 h 6858000"/>
              <a:gd name="connsiteX2638" fmla="*/ 3723895 w 8078059"/>
              <a:gd name="connsiteY2638" fmla="*/ 575712 h 6858000"/>
              <a:gd name="connsiteX2639" fmla="*/ 3733542 w 8078059"/>
              <a:gd name="connsiteY2639" fmla="*/ 575044 h 6858000"/>
              <a:gd name="connsiteX2640" fmla="*/ 3754659 w 8078059"/>
              <a:gd name="connsiteY2640" fmla="*/ 573212 h 6858000"/>
              <a:gd name="connsiteX2641" fmla="*/ 3800881 w 8078059"/>
              <a:gd name="connsiteY2641" fmla="*/ 573355 h 6858000"/>
              <a:gd name="connsiteX2642" fmla="*/ 3825903 w 8078059"/>
              <a:gd name="connsiteY2642" fmla="*/ 571436 h 6858000"/>
              <a:gd name="connsiteX2643" fmla="*/ 3839459 w 8078059"/>
              <a:gd name="connsiteY2643" fmla="*/ 570686 h 6858000"/>
              <a:gd name="connsiteX2644" fmla="*/ 3851601 w 8078059"/>
              <a:gd name="connsiteY2644" fmla="*/ 568357 h 6858000"/>
              <a:gd name="connsiteX2645" fmla="*/ 3863489 w 8078059"/>
              <a:gd name="connsiteY2645" fmla="*/ 565120 h 6858000"/>
              <a:gd name="connsiteX2646" fmla="*/ 3876297 w 8078059"/>
              <a:gd name="connsiteY2646" fmla="*/ 561632 h 6858000"/>
              <a:gd name="connsiteX2647" fmla="*/ 3888360 w 8078059"/>
              <a:gd name="connsiteY2647" fmla="*/ 555409 h 6858000"/>
              <a:gd name="connsiteX2648" fmla="*/ 3900667 w 8078059"/>
              <a:gd name="connsiteY2648" fmla="*/ 550099 h 6858000"/>
              <a:gd name="connsiteX2649" fmla="*/ 3913396 w 8078059"/>
              <a:gd name="connsiteY2649" fmla="*/ 542714 h 6858000"/>
              <a:gd name="connsiteX2650" fmla="*/ 3924717 w 8078059"/>
              <a:gd name="connsiteY2650" fmla="*/ 533755 h 6858000"/>
              <a:gd name="connsiteX2651" fmla="*/ 3936695 w 8078059"/>
              <a:gd name="connsiteY2651" fmla="*/ 523639 h 6858000"/>
              <a:gd name="connsiteX2652" fmla="*/ 3948182 w 8078059"/>
              <a:gd name="connsiteY2652" fmla="*/ 511696 h 6858000"/>
              <a:gd name="connsiteX2653" fmla="*/ 3925313 w 8078059"/>
              <a:gd name="connsiteY2653" fmla="*/ 517923 h 6858000"/>
              <a:gd name="connsiteX2654" fmla="*/ 3903280 w 8078059"/>
              <a:gd name="connsiteY2654" fmla="*/ 520007 h 6858000"/>
              <a:gd name="connsiteX2655" fmla="*/ 3894799 w 8078059"/>
              <a:gd name="connsiteY2655" fmla="*/ 521335 h 6858000"/>
              <a:gd name="connsiteX2656" fmla="*/ 3885820 w 8078059"/>
              <a:gd name="connsiteY2656" fmla="*/ 520843 h 6858000"/>
              <a:gd name="connsiteX2657" fmla="*/ 3878676 w 8078059"/>
              <a:gd name="connsiteY2657" fmla="*/ 519851 h 6858000"/>
              <a:gd name="connsiteX2658" fmla="*/ 3872440 w 8078059"/>
              <a:gd name="connsiteY2658" fmla="*/ 518610 h 6858000"/>
              <a:gd name="connsiteX2659" fmla="*/ 3865710 w 8078059"/>
              <a:gd name="connsiteY2659" fmla="*/ 515547 h 6858000"/>
              <a:gd name="connsiteX2660" fmla="*/ 3860813 w 8078059"/>
              <a:gd name="connsiteY2660" fmla="*/ 511983 h 6858000"/>
              <a:gd name="connsiteX2661" fmla="*/ 3855910 w 8078059"/>
              <a:gd name="connsiteY2661" fmla="*/ 508422 h 6858000"/>
              <a:gd name="connsiteX2662" fmla="*/ 3853087 w 8078059"/>
              <a:gd name="connsiteY2662" fmla="*/ 505272 h 6858000"/>
              <a:gd name="connsiteX2663" fmla="*/ 3848854 w 8078059"/>
              <a:gd name="connsiteY2663" fmla="*/ 500550 h 6858000"/>
              <a:gd name="connsiteX2664" fmla="*/ 3847364 w 8078059"/>
              <a:gd name="connsiteY2664" fmla="*/ 495079 h 6858000"/>
              <a:gd name="connsiteX2665" fmla="*/ 3844963 w 8078059"/>
              <a:gd name="connsiteY2665" fmla="*/ 489858 h 6858000"/>
              <a:gd name="connsiteX2666" fmla="*/ 3844385 w 8078059"/>
              <a:gd name="connsiteY2666" fmla="*/ 484138 h 6858000"/>
              <a:gd name="connsiteX2667" fmla="*/ 3844814 w 8078059"/>
              <a:gd name="connsiteY2667" fmla="*/ 471289 h 6858000"/>
              <a:gd name="connsiteX2668" fmla="*/ 3846830 w 8078059"/>
              <a:gd name="connsiteY2668" fmla="*/ 457030 h 6858000"/>
              <a:gd name="connsiteX2669" fmla="*/ 3851336 w 8078059"/>
              <a:gd name="connsiteY2669" fmla="*/ 441113 h 6858000"/>
              <a:gd name="connsiteX2670" fmla="*/ 3857672 w 8078059"/>
              <a:gd name="connsiteY2670" fmla="*/ 424697 h 6858000"/>
              <a:gd name="connsiteX2671" fmla="*/ 3867001 w 8078059"/>
              <a:gd name="connsiteY2671" fmla="*/ 408443 h 6858000"/>
              <a:gd name="connsiteX2672" fmla="*/ 3878829 w 8078059"/>
              <a:gd name="connsiteY2672" fmla="*/ 390531 h 6858000"/>
              <a:gd name="connsiteX2673" fmla="*/ 3892982 w 8078059"/>
              <a:gd name="connsiteY2673" fmla="*/ 373946 h 6858000"/>
              <a:gd name="connsiteX2674" fmla="*/ 4875888 w 8078059"/>
              <a:gd name="connsiteY2674" fmla="*/ 0 h 6858000"/>
              <a:gd name="connsiteX2675" fmla="*/ 4877114 w 8078059"/>
              <a:gd name="connsiteY2675" fmla="*/ 9865 h 6858000"/>
              <a:gd name="connsiteX2676" fmla="*/ 4878345 w 8078059"/>
              <a:gd name="connsiteY2676" fmla="*/ 36099 h 6858000"/>
              <a:gd name="connsiteX2677" fmla="*/ 4876572 w 8078059"/>
              <a:gd name="connsiteY2677" fmla="*/ 62161 h 6858000"/>
              <a:gd name="connsiteX2678" fmla="*/ 4873633 w 8078059"/>
              <a:gd name="connsiteY2678" fmla="*/ 87563 h 6858000"/>
              <a:gd name="connsiteX2679" fmla="*/ 4869275 w 8078059"/>
              <a:gd name="connsiteY2679" fmla="*/ 111381 h 6858000"/>
              <a:gd name="connsiteX2680" fmla="*/ 4862585 w 8078059"/>
              <a:gd name="connsiteY2680" fmla="*/ 133867 h 6858000"/>
              <a:gd name="connsiteX2681" fmla="*/ 4854479 w 8078059"/>
              <a:gd name="connsiteY2681" fmla="*/ 154767 h 6858000"/>
              <a:gd name="connsiteX2682" fmla="*/ 4848467 w 8078059"/>
              <a:gd name="connsiteY2682" fmla="*/ 165261 h 6858000"/>
              <a:gd name="connsiteX2683" fmla="*/ 4843788 w 8078059"/>
              <a:gd name="connsiteY2683" fmla="*/ 173425 h 6858000"/>
              <a:gd name="connsiteX2684" fmla="*/ 4838192 w 8078059"/>
              <a:gd name="connsiteY2684" fmla="*/ 181834 h 6858000"/>
              <a:gd name="connsiteX2685" fmla="*/ 4832100 w 8078059"/>
              <a:gd name="connsiteY2685" fmla="*/ 188414 h 6858000"/>
              <a:gd name="connsiteX2686" fmla="*/ 4825336 w 8078059"/>
              <a:gd name="connsiteY2686" fmla="*/ 196158 h 6858000"/>
              <a:gd name="connsiteX2687" fmla="*/ 4817829 w 8078059"/>
              <a:gd name="connsiteY2687" fmla="*/ 201155 h 6858000"/>
              <a:gd name="connsiteX2688" fmla="*/ 4810316 w 8078059"/>
              <a:gd name="connsiteY2688" fmla="*/ 206153 h 6858000"/>
              <a:gd name="connsiteX2689" fmla="*/ 4802556 w 8078059"/>
              <a:gd name="connsiteY2689" fmla="*/ 210233 h 6858000"/>
              <a:gd name="connsiteX2690" fmla="*/ 4793630 w 8078059"/>
              <a:gd name="connsiteY2690" fmla="*/ 213649 h 6858000"/>
              <a:gd name="connsiteX2691" fmla="*/ 4786040 w 8078059"/>
              <a:gd name="connsiteY2691" fmla="*/ 214731 h 6858000"/>
              <a:gd name="connsiteX2692" fmla="*/ 4777533 w 8078059"/>
              <a:gd name="connsiteY2692" fmla="*/ 216064 h 6858000"/>
              <a:gd name="connsiteX2693" fmla="*/ 4767606 w 8078059"/>
              <a:gd name="connsiteY2693" fmla="*/ 215816 h 6858000"/>
              <a:gd name="connsiteX2694" fmla="*/ 4761691 w 8078059"/>
              <a:gd name="connsiteY2694" fmla="*/ 208572 h 6858000"/>
              <a:gd name="connsiteX2695" fmla="*/ 4756943 w 8078059"/>
              <a:gd name="connsiteY2695" fmla="*/ 201992 h 6858000"/>
              <a:gd name="connsiteX2696" fmla="*/ 4754029 w 8078059"/>
              <a:gd name="connsiteY2696" fmla="*/ 194917 h 6858000"/>
              <a:gd name="connsiteX2697" fmla="*/ 4751365 w 8078059"/>
              <a:gd name="connsiteY2697" fmla="*/ 188752 h 6858000"/>
              <a:gd name="connsiteX2698" fmla="*/ 4749868 w 8078059"/>
              <a:gd name="connsiteY2698" fmla="*/ 183255 h 6858000"/>
              <a:gd name="connsiteX2699" fmla="*/ 4749289 w 8078059"/>
              <a:gd name="connsiteY2699" fmla="*/ 177511 h 6858000"/>
              <a:gd name="connsiteX2700" fmla="*/ 4750129 w 8078059"/>
              <a:gd name="connsiteY2700" fmla="*/ 173346 h 6858000"/>
              <a:gd name="connsiteX2701" fmla="*/ 4750714 w 8078059"/>
              <a:gd name="connsiteY2701" fmla="*/ 168265 h 6858000"/>
              <a:gd name="connsiteX2702" fmla="*/ 4754228 w 8078059"/>
              <a:gd name="connsiteY2702" fmla="*/ 159440 h 6858000"/>
              <a:gd name="connsiteX2703" fmla="*/ 4760488 w 8078059"/>
              <a:gd name="connsiteY2703" fmla="*/ 149861 h 6858000"/>
              <a:gd name="connsiteX2704" fmla="*/ 4767498 w 8078059"/>
              <a:gd name="connsiteY2704" fmla="*/ 143032 h 6858000"/>
              <a:gd name="connsiteX2705" fmla="*/ 4776099 w 8078059"/>
              <a:gd name="connsiteY2705" fmla="*/ 134787 h 6858000"/>
              <a:gd name="connsiteX2706" fmla="*/ 4792621 w 8078059"/>
              <a:gd name="connsiteY2706" fmla="*/ 119462 h 6858000"/>
              <a:gd name="connsiteX2707" fmla="*/ 4800303 w 8078059"/>
              <a:gd name="connsiteY2707" fmla="*/ 111470 h 6858000"/>
              <a:gd name="connsiteX2708" fmla="*/ 4806818 w 8078059"/>
              <a:gd name="connsiteY2708" fmla="*/ 102806 h 6858000"/>
              <a:gd name="connsiteX2709" fmla="*/ 4811490 w 8078059"/>
              <a:gd name="connsiteY2709" fmla="*/ 94644 h 6858000"/>
              <a:gd name="connsiteX2710" fmla="*/ 4812997 w 8078059"/>
              <a:gd name="connsiteY2710" fmla="*/ 89316 h 6858000"/>
              <a:gd name="connsiteX2711" fmla="*/ 4813585 w 8078059"/>
              <a:gd name="connsiteY2711" fmla="*/ 84235 h 6858000"/>
              <a:gd name="connsiteX2712" fmla="*/ 4813004 w 8078059"/>
              <a:gd name="connsiteY2712" fmla="*/ 78490 h 6858000"/>
              <a:gd name="connsiteX2713" fmla="*/ 4813344 w 8078059"/>
              <a:gd name="connsiteY2713" fmla="*/ 72495 h 6858000"/>
              <a:gd name="connsiteX2714" fmla="*/ 4811847 w 8078059"/>
              <a:gd name="connsiteY2714" fmla="*/ 66998 h 6858000"/>
              <a:gd name="connsiteX2715" fmla="*/ 4808265 w 8078059"/>
              <a:gd name="connsiteY2715" fmla="*/ 61084 h 6858000"/>
              <a:gd name="connsiteX2716" fmla="*/ 4793683 w 8078059"/>
              <a:gd name="connsiteY2716" fmla="*/ 47344 h 6858000"/>
              <a:gd name="connsiteX2717" fmla="*/ 4786931 w 8078059"/>
              <a:gd name="connsiteY2717" fmla="*/ 44266 h 6858000"/>
              <a:gd name="connsiteX2718" fmla="*/ 4781093 w 8078059"/>
              <a:gd name="connsiteY2718" fmla="*/ 40934 h 6858000"/>
              <a:gd name="connsiteX2719" fmla="*/ 4775259 w 8078059"/>
              <a:gd name="connsiteY2719" fmla="*/ 37603 h 6858000"/>
              <a:gd name="connsiteX2720" fmla="*/ 4769254 w 8078059"/>
              <a:gd name="connsiteY2720" fmla="*/ 37270 h 6858000"/>
              <a:gd name="connsiteX2721" fmla="*/ 4764166 w 8078059"/>
              <a:gd name="connsiteY2721" fmla="*/ 36686 h 6858000"/>
              <a:gd name="connsiteX2722" fmla="*/ 4760246 w 8078059"/>
              <a:gd name="connsiteY2722" fmla="*/ 36774 h 6858000"/>
              <a:gd name="connsiteX2723" fmla="*/ 4756825 w 8078059"/>
              <a:gd name="connsiteY2723" fmla="*/ 38685 h 6858000"/>
              <a:gd name="connsiteX2724" fmla="*/ 4752737 w 8078059"/>
              <a:gd name="connsiteY2724" fmla="*/ 41768 h 6858000"/>
              <a:gd name="connsiteX2725" fmla="*/ 4749316 w 8078059"/>
              <a:gd name="connsiteY2725" fmla="*/ 43683 h 6858000"/>
              <a:gd name="connsiteX2726" fmla="*/ 4746393 w 8078059"/>
              <a:gd name="connsiteY2726" fmla="*/ 47432 h 6858000"/>
              <a:gd name="connsiteX2727" fmla="*/ 4741965 w 8078059"/>
              <a:gd name="connsiteY2727" fmla="*/ 56511 h 6858000"/>
              <a:gd name="connsiteX2728" fmla="*/ 4737788 w 8078059"/>
              <a:gd name="connsiteY2728" fmla="*/ 66503 h 6858000"/>
              <a:gd name="connsiteX2729" fmla="*/ 4735026 w 8078059"/>
              <a:gd name="connsiteY2729" fmla="*/ 78080 h 6858000"/>
              <a:gd name="connsiteX2730" fmla="*/ 4732763 w 8078059"/>
              <a:gd name="connsiteY2730" fmla="*/ 91487 h 6858000"/>
              <a:gd name="connsiteX2731" fmla="*/ 4729822 w 8078059"/>
              <a:gd name="connsiteY2731" fmla="*/ 116885 h 6858000"/>
              <a:gd name="connsiteX2732" fmla="*/ 4727720 w 8078059"/>
              <a:gd name="connsiteY2732" fmla="*/ 138121 h 6858000"/>
              <a:gd name="connsiteX2733" fmla="*/ 4727123 w 8078059"/>
              <a:gd name="connsiteY2733" fmla="*/ 154027 h 6858000"/>
              <a:gd name="connsiteX2734" fmla="*/ 4723622 w 8078059"/>
              <a:gd name="connsiteY2734" fmla="*/ 152031 h 6858000"/>
              <a:gd name="connsiteX2735" fmla="*/ 4718783 w 8078059"/>
              <a:gd name="connsiteY2735" fmla="*/ 152364 h 6858000"/>
              <a:gd name="connsiteX2736" fmla="*/ 4713948 w 8078059"/>
              <a:gd name="connsiteY2736" fmla="*/ 152697 h 6858000"/>
              <a:gd name="connsiteX2737" fmla="*/ 4709357 w 8078059"/>
              <a:gd name="connsiteY2737" fmla="*/ 153947 h 6858000"/>
              <a:gd name="connsiteX2738" fmla="*/ 4701599 w 8078059"/>
              <a:gd name="connsiteY2738" fmla="*/ 158028 h 6858000"/>
              <a:gd name="connsiteX2739" fmla="*/ 4692502 w 8078059"/>
              <a:gd name="connsiteY2739" fmla="*/ 164440 h 6858000"/>
              <a:gd name="connsiteX2740" fmla="*/ 4684822 w 8078059"/>
              <a:gd name="connsiteY2740" fmla="*/ 172435 h 6858000"/>
              <a:gd name="connsiteX2741" fmla="*/ 4675807 w 8078059"/>
              <a:gd name="connsiteY2741" fmla="*/ 182764 h 6858000"/>
              <a:gd name="connsiteX2742" fmla="*/ 4657525 w 8078059"/>
              <a:gd name="connsiteY2742" fmla="*/ 202500 h 6858000"/>
              <a:gd name="connsiteX2743" fmla="*/ 4638827 w 8078059"/>
              <a:gd name="connsiteY2743" fmla="*/ 224319 h 6858000"/>
              <a:gd name="connsiteX2744" fmla="*/ 4628642 w 8078059"/>
              <a:gd name="connsiteY2744" fmla="*/ 233979 h 6858000"/>
              <a:gd name="connsiteX2745" fmla="*/ 4618878 w 8078059"/>
              <a:gd name="connsiteY2745" fmla="*/ 241559 h 6858000"/>
              <a:gd name="connsiteX2746" fmla="*/ 4608865 w 8078059"/>
              <a:gd name="connsiteY2746" fmla="*/ 248223 h 6858000"/>
              <a:gd name="connsiteX2747" fmla="*/ 4599941 w 8078059"/>
              <a:gd name="connsiteY2747" fmla="*/ 251637 h 6858000"/>
              <a:gd name="connsiteX2748" fmla="*/ 4594431 w 8078059"/>
              <a:gd name="connsiteY2748" fmla="*/ 253137 h 6858000"/>
              <a:gd name="connsiteX2749" fmla="*/ 4588677 w 8078059"/>
              <a:gd name="connsiteY2749" fmla="*/ 253721 h 6858000"/>
              <a:gd name="connsiteX2750" fmla="*/ 4583344 w 8078059"/>
              <a:gd name="connsiteY2750" fmla="*/ 252220 h 6858000"/>
              <a:gd name="connsiteX2751" fmla="*/ 4578254 w 8078059"/>
              <a:gd name="connsiteY2751" fmla="*/ 251638 h 6858000"/>
              <a:gd name="connsiteX2752" fmla="*/ 4575172 w 8078059"/>
              <a:gd name="connsiteY2752" fmla="*/ 247560 h 6858000"/>
              <a:gd name="connsiteX2753" fmla="*/ 4569505 w 8078059"/>
              <a:gd name="connsiteY2753" fmla="*/ 241230 h 6858000"/>
              <a:gd name="connsiteX2754" fmla="*/ 4556595 w 8078059"/>
              <a:gd name="connsiteY2754" fmla="*/ 219161 h 6858000"/>
              <a:gd name="connsiteX2755" fmla="*/ 4543935 w 8078059"/>
              <a:gd name="connsiteY2755" fmla="*/ 198011 h 6858000"/>
              <a:gd name="connsiteX2756" fmla="*/ 4538269 w 8078059"/>
              <a:gd name="connsiteY2756" fmla="*/ 191683 h 6858000"/>
              <a:gd name="connsiteX2757" fmla="*/ 4536603 w 8078059"/>
              <a:gd name="connsiteY2757" fmla="*/ 189183 h 6858000"/>
              <a:gd name="connsiteX2758" fmla="*/ 4530677 w 8078059"/>
              <a:gd name="connsiteY2758" fmla="*/ 192765 h 6858000"/>
              <a:gd name="connsiteX2759" fmla="*/ 4525503 w 8078059"/>
              <a:gd name="connsiteY2759" fmla="*/ 199095 h 6858000"/>
              <a:gd name="connsiteX2760" fmla="*/ 4522163 w 8078059"/>
              <a:gd name="connsiteY2760" fmla="*/ 204925 h 6858000"/>
              <a:gd name="connsiteX2761" fmla="*/ 4518153 w 8078059"/>
              <a:gd name="connsiteY2761" fmla="*/ 211920 h 6858000"/>
              <a:gd name="connsiteX2762" fmla="*/ 4512469 w 8078059"/>
              <a:gd name="connsiteY2762" fmla="*/ 227246 h 6858000"/>
              <a:gd name="connsiteX2763" fmla="*/ 4507782 w 8078059"/>
              <a:gd name="connsiteY2763" fmla="*/ 246232 h 6858000"/>
              <a:gd name="connsiteX2764" fmla="*/ 4504015 w 8078059"/>
              <a:gd name="connsiteY2764" fmla="*/ 264968 h 6858000"/>
              <a:gd name="connsiteX2765" fmla="*/ 4498162 w 8078059"/>
              <a:gd name="connsiteY2765" fmla="*/ 283291 h 6858000"/>
              <a:gd name="connsiteX2766" fmla="*/ 4493983 w 8078059"/>
              <a:gd name="connsiteY2766" fmla="*/ 293282 h 6858000"/>
              <a:gd name="connsiteX2767" fmla="*/ 4490224 w 8078059"/>
              <a:gd name="connsiteY2767" fmla="*/ 301195 h 6858000"/>
              <a:gd name="connsiteX2768" fmla="*/ 4485545 w 8078059"/>
              <a:gd name="connsiteY2768" fmla="*/ 309355 h 6858000"/>
              <a:gd name="connsiteX2769" fmla="*/ 4478785 w 8078059"/>
              <a:gd name="connsiteY2769" fmla="*/ 317101 h 6858000"/>
              <a:gd name="connsiteX2770" fmla="*/ 4472691 w 8078059"/>
              <a:gd name="connsiteY2770" fmla="*/ 323681 h 6858000"/>
              <a:gd name="connsiteX2771" fmla="*/ 4467684 w 8078059"/>
              <a:gd name="connsiteY2771" fmla="*/ 327014 h 6858000"/>
              <a:gd name="connsiteX2772" fmla="*/ 4461510 w 8078059"/>
              <a:gd name="connsiteY2772" fmla="*/ 329679 h 6858000"/>
              <a:gd name="connsiteX2773" fmla="*/ 4456005 w 8078059"/>
              <a:gd name="connsiteY2773" fmla="*/ 331178 h 6858000"/>
              <a:gd name="connsiteX2774" fmla="*/ 4451417 w 8078059"/>
              <a:gd name="connsiteY2774" fmla="*/ 332427 h 6858000"/>
              <a:gd name="connsiteX2775" fmla="*/ 4447247 w 8078059"/>
              <a:gd name="connsiteY2775" fmla="*/ 331595 h 6858000"/>
              <a:gd name="connsiteX2776" fmla="*/ 4437739 w 8078059"/>
              <a:gd name="connsiteY2776" fmla="*/ 329263 h 6858000"/>
              <a:gd name="connsiteX2777" fmla="*/ 4420733 w 8078059"/>
              <a:gd name="connsiteY2777" fmla="*/ 321103 h 6858000"/>
              <a:gd name="connsiteX2778" fmla="*/ 4414483 w 8078059"/>
              <a:gd name="connsiteY2778" fmla="*/ 319854 h 6858000"/>
              <a:gd name="connsiteX2779" fmla="*/ 4410309 w 8078059"/>
              <a:gd name="connsiteY2779" fmla="*/ 319021 h 6858000"/>
              <a:gd name="connsiteX2780" fmla="*/ 4407555 w 8078059"/>
              <a:gd name="connsiteY2780" fmla="*/ 319771 h 6858000"/>
              <a:gd name="connsiteX2781" fmla="*/ 4401881 w 8078059"/>
              <a:gd name="connsiteY2781" fmla="*/ 324269 h 6858000"/>
              <a:gd name="connsiteX2782" fmla="*/ 4395539 w 8078059"/>
              <a:gd name="connsiteY2782" fmla="*/ 329932 h 6858000"/>
              <a:gd name="connsiteX2783" fmla="*/ 4392446 w 8078059"/>
              <a:gd name="connsiteY2783" fmla="*/ 336677 h 6858000"/>
              <a:gd name="connsiteX2784" fmla="*/ 4388935 w 8078059"/>
              <a:gd name="connsiteY2784" fmla="*/ 345507 h 6858000"/>
              <a:gd name="connsiteX2785" fmla="*/ 4381669 w 8078059"/>
              <a:gd name="connsiteY2785" fmla="*/ 362243 h 6858000"/>
              <a:gd name="connsiteX2786" fmla="*/ 4378156 w 8078059"/>
              <a:gd name="connsiteY2786" fmla="*/ 371073 h 6858000"/>
              <a:gd name="connsiteX2787" fmla="*/ 4373480 w 8078059"/>
              <a:gd name="connsiteY2787" fmla="*/ 379234 h 6858000"/>
              <a:gd name="connsiteX2788" fmla="*/ 4368135 w 8078059"/>
              <a:gd name="connsiteY2788" fmla="*/ 388562 h 6858000"/>
              <a:gd name="connsiteX2789" fmla="*/ 4361123 w 8078059"/>
              <a:gd name="connsiteY2789" fmla="*/ 395388 h 6858000"/>
              <a:gd name="connsiteX2790" fmla="*/ 4352944 w 8078059"/>
              <a:gd name="connsiteY2790" fmla="*/ 401552 h 6858000"/>
              <a:gd name="connsiteX2791" fmla="*/ 4344266 w 8078059"/>
              <a:gd name="connsiteY2791" fmla="*/ 405883 h 6858000"/>
              <a:gd name="connsiteX2792" fmla="*/ 4333006 w 8078059"/>
              <a:gd name="connsiteY2792" fmla="*/ 407966 h 6858000"/>
              <a:gd name="connsiteX2793" fmla="*/ 4319658 w 8078059"/>
              <a:gd name="connsiteY2793" fmla="*/ 409633 h 6858000"/>
              <a:gd name="connsiteX2794" fmla="*/ 4302564 w 8078059"/>
              <a:gd name="connsiteY2794" fmla="*/ 408383 h 6858000"/>
              <a:gd name="connsiteX2795" fmla="*/ 4283552 w 8078059"/>
              <a:gd name="connsiteY2795" fmla="*/ 403723 h 6858000"/>
              <a:gd name="connsiteX2796" fmla="*/ 4275464 w 8078059"/>
              <a:gd name="connsiteY2796" fmla="*/ 402973 h 6858000"/>
              <a:gd name="connsiteX2797" fmla="*/ 4267374 w 8078059"/>
              <a:gd name="connsiteY2797" fmla="*/ 402224 h 6858000"/>
              <a:gd name="connsiteX2798" fmla="*/ 4247603 w 8078059"/>
              <a:gd name="connsiteY2798" fmla="*/ 405642 h 6858000"/>
              <a:gd name="connsiteX2799" fmla="*/ 4228752 w 8078059"/>
              <a:gd name="connsiteY2799" fmla="*/ 408807 h 6858000"/>
              <a:gd name="connsiteX2800" fmla="*/ 4220663 w 8078059"/>
              <a:gd name="connsiteY2800" fmla="*/ 408059 h 6858000"/>
              <a:gd name="connsiteX2801" fmla="*/ 4212573 w 8078059"/>
              <a:gd name="connsiteY2801" fmla="*/ 407309 h 6858000"/>
              <a:gd name="connsiteX2802" fmla="*/ 4206988 w 8078059"/>
              <a:gd name="connsiteY2802" fmla="*/ 404893 h 6858000"/>
              <a:gd name="connsiteX2803" fmla="*/ 4202071 w 8078059"/>
              <a:gd name="connsiteY2803" fmla="*/ 401316 h 6858000"/>
              <a:gd name="connsiteX2804" fmla="*/ 4197403 w 8078059"/>
              <a:gd name="connsiteY2804" fmla="*/ 398650 h 6858000"/>
              <a:gd name="connsiteX2805" fmla="*/ 4192236 w 8078059"/>
              <a:gd name="connsiteY2805" fmla="*/ 394152 h 6858000"/>
              <a:gd name="connsiteX2806" fmla="*/ 4184403 w 8078059"/>
              <a:gd name="connsiteY2806" fmla="*/ 383494 h 6858000"/>
              <a:gd name="connsiteX2807" fmla="*/ 4176074 w 8078059"/>
              <a:gd name="connsiteY2807" fmla="*/ 371004 h 6858000"/>
              <a:gd name="connsiteX2808" fmla="*/ 4160502 w 8078059"/>
              <a:gd name="connsiteY2808" fmla="*/ 342772 h 6858000"/>
              <a:gd name="connsiteX2809" fmla="*/ 4154004 w 8078059"/>
              <a:gd name="connsiteY2809" fmla="*/ 329782 h 6858000"/>
              <a:gd name="connsiteX2810" fmla="*/ 4145178 w 8078059"/>
              <a:gd name="connsiteY2810" fmla="*/ 315459 h 6858000"/>
              <a:gd name="connsiteX2811" fmla="*/ 4136179 w 8078059"/>
              <a:gd name="connsiteY2811" fmla="*/ 304134 h 6858000"/>
              <a:gd name="connsiteX2812" fmla="*/ 4126510 w 8078059"/>
              <a:gd name="connsiteY2812" fmla="*/ 293977 h 6858000"/>
              <a:gd name="connsiteX2813" fmla="*/ 4120427 w 8078059"/>
              <a:gd name="connsiteY2813" fmla="*/ 289729 h 6858000"/>
              <a:gd name="connsiteX2814" fmla="*/ 4114591 w 8078059"/>
              <a:gd name="connsiteY2814" fmla="*/ 286398 h 6858000"/>
              <a:gd name="connsiteX2815" fmla="*/ 4107838 w 8078059"/>
              <a:gd name="connsiteY2815" fmla="*/ 283318 h 6858000"/>
              <a:gd name="connsiteX2816" fmla="*/ 4101583 w 8078059"/>
              <a:gd name="connsiteY2816" fmla="*/ 282070 h 6858000"/>
              <a:gd name="connsiteX2817" fmla="*/ 4094413 w 8078059"/>
              <a:gd name="connsiteY2817" fmla="*/ 281070 h 6858000"/>
              <a:gd name="connsiteX2818" fmla="*/ 4086823 w 8078059"/>
              <a:gd name="connsiteY2818" fmla="*/ 282152 h 6858000"/>
              <a:gd name="connsiteX2819" fmla="*/ 4079233 w 8078059"/>
              <a:gd name="connsiteY2819" fmla="*/ 283236 h 6858000"/>
              <a:gd name="connsiteX2820" fmla="*/ 4070056 w 8078059"/>
              <a:gd name="connsiteY2820" fmla="*/ 285735 h 6858000"/>
              <a:gd name="connsiteX2821" fmla="*/ 4060459 w 8078059"/>
              <a:gd name="connsiteY2821" fmla="*/ 290316 h 6858000"/>
              <a:gd name="connsiteX2822" fmla="*/ 4051119 w 8078059"/>
              <a:gd name="connsiteY2822" fmla="*/ 295812 h 6858000"/>
              <a:gd name="connsiteX2823" fmla="*/ 4041351 w 8078059"/>
              <a:gd name="connsiteY2823" fmla="*/ 303392 h 6858000"/>
              <a:gd name="connsiteX2824" fmla="*/ 4028583 w 8078059"/>
              <a:gd name="connsiteY2824" fmla="*/ 310804 h 6858000"/>
              <a:gd name="connsiteX2825" fmla="*/ 4039356 w 8078059"/>
              <a:gd name="connsiteY2825" fmla="*/ 296063 h 6858000"/>
              <a:gd name="connsiteX2826" fmla="*/ 4050375 w 8078059"/>
              <a:gd name="connsiteY2826" fmla="*/ 282241 h 6858000"/>
              <a:gd name="connsiteX2827" fmla="*/ 4062063 w 8078059"/>
              <a:gd name="connsiteY2827" fmla="*/ 267248 h 6858000"/>
              <a:gd name="connsiteX2828" fmla="*/ 4073087 w 8078059"/>
              <a:gd name="connsiteY2828" fmla="*/ 253423 h 6858000"/>
              <a:gd name="connsiteX2829" fmla="*/ 4098376 w 8078059"/>
              <a:gd name="connsiteY2829" fmla="*/ 226857 h 6858000"/>
              <a:gd name="connsiteX2830" fmla="*/ 4126921 w 8078059"/>
              <a:gd name="connsiteY2830" fmla="*/ 201372 h 6858000"/>
              <a:gd name="connsiteX2831" fmla="*/ 4156633 w 8078059"/>
              <a:gd name="connsiteY2831" fmla="*/ 176553 h 6858000"/>
              <a:gd name="connsiteX2832" fmla="*/ 4188013 w 8078059"/>
              <a:gd name="connsiteY2832" fmla="*/ 154234 h 6858000"/>
              <a:gd name="connsiteX2833" fmla="*/ 4220802 w 8078059"/>
              <a:gd name="connsiteY2833" fmla="*/ 133494 h 6858000"/>
              <a:gd name="connsiteX2834" fmla="*/ 4253849 w 8078059"/>
              <a:gd name="connsiteY2834" fmla="*/ 113672 h 6858000"/>
              <a:gd name="connsiteX2835" fmla="*/ 4290143 w 8078059"/>
              <a:gd name="connsiteY2835" fmla="*/ 94932 h 6858000"/>
              <a:gd name="connsiteX2836" fmla="*/ 4326017 w 8078059"/>
              <a:gd name="connsiteY2836" fmla="*/ 78276 h 6858000"/>
              <a:gd name="connsiteX2837" fmla="*/ 4363979 w 8078059"/>
              <a:gd name="connsiteY2837" fmla="*/ 62033 h 6858000"/>
              <a:gd name="connsiteX2838" fmla="*/ 4402192 w 8078059"/>
              <a:gd name="connsiteY2838" fmla="*/ 46706 h 6858000"/>
              <a:gd name="connsiteX2839" fmla="*/ 4440902 w 8078059"/>
              <a:gd name="connsiteY2839" fmla="*/ 33215 h 6858000"/>
              <a:gd name="connsiteX2840" fmla="*/ 4477774 w 8078059"/>
              <a:gd name="connsiteY2840" fmla="*/ 20220 h 6858000"/>
              <a:gd name="connsiteX2841" fmla="*/ 4516987 w 8078059"/>
              <a:gd name="connsiteY2841" fmla="*/ 8557 h 6858000"/>
              <a:gd name="connsiteX2842" fmla="*/ 4548410 w 8078059"/>
              <a:gd name="connsiteY2842" fmla="*/ 1 h 6858000"/>
              <a:gd name="connsiteX2843" fmla="*/ 5364801 w 8078059"/>
              <a:gd name="connsiteY2843" fmla="*/ 0 h 6858000"/>
              <a:gd name="connsiteX2844" fmla="*/ 8078059 w 8078059"/>
              <a:gd name="connsiteY2844" fmla="*/ 0 h 6858000"/>
              <a:gd name="connsiteX2845" fmla="*/ 8078059 w 8078059"/>
              <a:gd name="connsiteY2845" fmla="*/ 6858000 h 6858000"/>
              <a:gd name="connsiteX2846" fmla="*/ 824181 w 8078059"/>
              <a:gd name="connsiteY2846" fmla="*/ 6858000 h 6858000"/>
              <a:gd name="connsiteX2847" fmla="*/ 828541 w 8078059"/>
              <a:gd name="connsiteY2847" fmla="*/ 6813158 h 6858000"/>
              <a:gd name="connsiteX2848" fmla="*/ 838340 w 8078059"/>
              <a:gd name="connsiteY2848" fmla="*/ 6707975 h 6858000"/>
              <a:gd name="connsiteX2849" fmla="*/ 856016 w 8078059"/>
              <a:gd name="connsiteY2849" fmla="*/ 6505040 h 6858000"/>
              <a:gd name="connsiteX2850" fmla="*/ 867563 w 8078059"/>
              <a:gd name="connsiteY2850" fmla="*/ 6406286 h 6858000"/>
              <a:gd name="connsiteX2851" fmla="*/ 879283 w 8078059"/>
              <a:gd name="connsiteY2851" fmla="*/ 6304527 h 6858000"/>
              <a:gd name="connsiteX2852" fmla="*/ 893749 w 8078059"/>
              <a:gd name="connsiteY2852" fmla="*/ 6202019 h 6858000"/>
              <a:gd name="connsiteX2853" fmla="*/ 902361 w 8078059"/>
              <a:gd name="connsiteY2853" fmla="*/ 6150389 h 6858000"/>
              <a:gd name="connsiteX2854" fmla="*/ 910721 w 8078059"/>
              <a:gd name="connsiteY2854" fmla="*/ 6097841 h 6858000"/>
              <a:gd name="connsiteX2855" fmla="*/ 935454 w 8078059"/>
              <a:gd name="connsiteY2855" fmla="*/ 5989582 h 6858000"/>
              <a:gd name="connsiteX2856" fmla="*/ 947649 w 8078059"/>
              <a:gd name="connsiteY2856" fmla="*/ 5933030 h 6858000"/>
              <a:gd name="connsiteX2857" fmla="*/ 962603 w 8078059"/>
              <a:gd name="connsiteY2857" fmla="*/ 5875734 h 6858000"/>
              <a:gd name="connsiteX2858" fmla="*/ 978222 w 8078059"/>
              <a:gd name="connsiteY2858" fmla="*/ 5817266 h 6858000"/>
              <a:gd name="connsiteX2859" fmla="*/ 996345 w 8078059"/>
              <a:gd name="connsiteY2859" fmla="*/ 5757133 h 6858000"/>
              <a:gd name="connsiteX2860" fmla="*/ 1016052 w 8078059"/>
              <a:gd name="connsiteY2860" fmla="*/ 5695581 h 6858000"/>
              <a:gd name="connsiteX2861" fmla="*/ 1037349 w 8078059"/>
              <a:gd name="connsiteY2861" fmla="*/ 5632615 h 6858000"/>
              <a:gd name="connsiteX2862" fmla="*/ 1055868 w 8078059"/>
              <a:gd name="connsiteY2862" fmla="*/ 5624612 h 6858000"/>
              <a:gd name="connsiteX2863" fmla="*/ 1064626 w 8078059"/>
              <a:gd name="connsiteY2863" fmla="*/ 5624200 h 6858000"/>
              <a:gd name="connsiteX2864" fmla="*/ 1071301 w 8078059"/>
              <a:gd name="connsiteY2864" fmla="*/ 5623369 h 6858000"/>
              <a:gd name="connsiteX2865" fmla="*/ 1077971 w 8078059"/>
              <a:gd name="connsiteY2865" fmla="*/ 5622535 h 6858000"/>
              <a:gd name="connsiteX2866" fmla="*/ 1083979 w 8078059"/>
              <a:gd name="connsiteY2866" fmla="*/ 5622870 h 6858000"/>
              <a:gd name="connsiteX2867" fmla="*/ 1089566 w 8078059"/>
              <a:gd name="connsiteY2867" fmla="*/ 5625292 h 6858000"/>
              <a:gd name="connsiteX2868" fmla="*/ 1094236 w 8078059"/>
              <a:gd name="connsiteY2868" fmla="*/ 5627964 h 6858000"/>
              <a:gd name="connsiteX2869" fmla="*/ 1105411 w 8078059"/>
              <a:gd name="connsiteY2869" fmla="*/ 5632806 h 6858000"/>
              <a:gd name="connsiteX2870" fmla="*/ 1116418 w 8078059"/>
              <a:gd name="connsiteY2870" fmla="*/ 5640649 h 6858000"/>
              <a:gd name="connsiteX2871" fmla="*/ 1129763 w 8078059"/>
              <a:gd name="connsiteY2871" fmla="*/ 5649831 h 6858000"/>
              <a:gd name="connsiteX2872" fmla="*/ 1145857 w 8078059"/>
              <a:gd name="connsiteY2872" fmla="*/ 5658264 h 6858000"/>
              <a:gd name="connsiteX2873" fmla="*/ 1153878 w 8078059"/>
              <a:gd name="connsiteY2873" fmla="*/ 5622563 h 6858000"/>
              <a:gd name="connsiteX2874" fmla="*/ 1161480 w 8078059"/>
              <a:gd name="connsiteY2874" fmla="*/ 5588950 h 6858000"/>
              <a:gd name="connsiteX2875" fmla="*/ 1175521 w 8078059"/>
              <a:gd name="connsiteY2875" fmla="*/ 5521057 h 6858000"/>
              <a:gd name="connsiteX2876" fmla="*/ 1188221 w 8078059"/>
              <a:gd name="connsiteY2876" fmla="*/ 5455500 h 6858000"/>
              <a:gd name="connsiteX2877" fmla="*/ 1200509 w 8078059"/>
              <a:gd name="connsiteY2877" fmla="*/ 5392029 h 6858000"/>
              <a:gd name="connsiteX2878" fmla="*/ 1207941 w 8078059"/>
              <a:gd name="connsiteY2878" fmla="*/ 5361417 h 6858000"/>
              <a:gd name="connsiteX2879" fmla="*/ 1215377 w 8078059"/>
              <a:gd name="connsiteY2879" fmla="*/ 5330810 h 6858000"/>
              <a:gd name="connsiteX2880" fmla="*/ 1223982 w 8078059"/>
              <a:gd name="connsiteY2880" fmla="*/ 5300869 h 6858000"/>
              <a:gd name="connsiteX2881" fmla="*/ 1234003 w 8078059"/>
              <a:gd name="connsiteY2881" fmla="*/ 5272511 h 6858000"/>
              <a:gd name="connsiteX2882" fmla="*/ 1244685 w 8078059"/>
              <a:gd name="connsiteY2882" fmla="*/ 5242986 h 6858000"/>
              <a:gd name="connsiteX2883" fmla="*/ 1257043 w 8078059"/>
              <a:gd name="connsiteY2883" fmla="*/ 5215964 h 6858000"/>
              <a:gd name="connsiteX2884" fmla="*/ 1271232 w 8078059"/>
              <a:gd name="connsiteY2884" fmla="*/ 5188444 h 6858000"/>
              <a:gd name="connsiteX2885" fmla="*/ 1285674 w 8078059"/>
              <a:gd name="connsiteY2885" fmla="*/ 5161842 h 6858000"/>
              <a:gd name="connsiteX2886" fmla="*/ 1286008 w 8078059"/>
              <a:gd name="connsiteY2886" fmla="*/ 5155837 h 6858000"/>
              <a:gd name="connsiteX2887" fmla="*/ 1284509 w 8078059"/>
              <a:gd name="connsiteY2887" fmla="*/ 5150331 h 6858000"/>
              <a:gd name="connsiteX2888" fmla="*/ 1281175 w 8078059"/>
              <a:gd name="connsiteY2888" fmla="*/ 5145324 h 6858000"/>
              <a:gd name="connsiteX2889" fmla="*/ 1277840 w 8078059"/>
              <a:gd name="connsiteY2889" fmla="*/ 5140319 h 6858000"/>
              <a:gd name="connsiteX2890" fmla="*/ 1267750 w 8078059"/>
              <a:gd name="connsiteY2890" fmla="*/ 5132222 h 6858000"/>
              <a:gd name="connsiteX2891" fmla="*/ 1256493 w 8078059"/>
              <a:gd name="connsiteY2891" fmla="*/ 5123459 h 6858000"/>
              <a:gd name="connsiteX2892" fmla="*/ 1246405 w 8078059"/>
              <a:gd name="connsiteY2892" fmla="*/ 5115367 h 6858000"/>
              <a:gd name="connsiteX2893" fmla="*/ 1242150 w 8078059"/>
              <a:gd name="connsiteY2893" fmla="*/ 5110610 h 6858000"/>
              <a:gd name="connsiteX2894" fmla="*/ 1237900 w 8078059"/>
              <a:gd name="connsiteY2894" fmla="*/ 5105855 h 6858000"/>
              <a:gd name="connsiteX2895" fmla="*/ 1235482 w 8078059"/>
              <a:gd name="connsiteY2895" fmla="*/ 5100598 h 6858000"/>
              <a:gd name="connsiteX2896" fmla="*/ 1233731 w 8078059"/>
              <a:gd name="connsiteY2896" fmla="*/ 5094173 h 6858000"/>
              <a:gd name="connsiteX2897" fmla="*/ 1233152 w 8078059"/>
              <a:gd name="connsiteY2897" fmla="*/ 5088418 h 6858000"/>
              <a:gd name="connsiteX2898" fmla="*/ 1235074 w 8078059"/>
              <a:gd name="connsiteY2898" fmla="*/ 5080995 h 6858000"/>
              <a:gd name="connsiteX2899" fmla="*/ 1252268 w 8078059"/>
              <a:gd name="connsiteY2899" fmla="*/ 5053641 h 6858000"/>
              <a:gd name="connsiteX2900" fmla="*/ 1261694 w 8078059"/>
              <a:gd name="connsiteY2900" fmla="*/ 5041218 h 6858000"/>
              <a:gd name="connsiteX2901" fmla="*/ 1270875 w 8078059"/>
              <a:gd name="connsiteY2901" fmla="*/ 5027877 h 6858000"/>
              <a:gd name="connsiteX2902" fmla="*/ 1280560 w 8078059"/>
              <a:gd name="connsiteY2902" fmla="*/ 5016365 h 6858000"/>
              <a:gd name="connsiteX2903" fmla="*/ 1291156 w 8078059"/>
              <a:gd name="connsiteY2903" fmla="*/ 5004610 h 6858000"/>
              <a:gd name="connsiteX2904" fmla="*/ 1302252 w 8078059"/>
              <a:gd name="connsiteY2904" fmla="*/ 4994688 h 6858000"/>
              <a:gd name="connsiteX2905" fmla="*/ 1314767 w 8078059"/>
              <a:gd name="connsiteY2905" fmla="*/ 4986351 h 6858000"/>
              <a:gd name="connsiteX2906" fmla="*/ 1327784 w 8078059"/>
              <a:gd name="connsiteY2906" fmla="*/ 4979849 h 6858000"/>
              <a:gd name="connsiteX2907" fmla="*/ 1341298 w 8078059"/>
              <a:gd name="connsiteY2907" fmla="*/ 4975185 h 6858000"/>
              <a:gd name="connsiteX2908" fmla="*/ 1357398 w 8078059"/>
              <a:gd name="connsiteY2908" fmla="*/ 4972772 h 6858000"/>
              <a:gd name="connsiteX2909" fmla="*/ 1374662 w 8078059"/>
              <a:gd name="connsiteY2909" fmla="*/ 4971025 h 6858000"/>
              <a:gd name="connsiteX2910" fmla="*/ 1393183 w 8078059"/>
              <a:gd name="connsiteY2910" fmla="*/ 4973868 h 6858000"/>
              <a:gd name="connsiteX2911" fmla="*/ 1412866 w 8078059"/>
              <a:gd name="connsiteY2911" fmla="*/ 4977380 h 6858000"/>
              <a:gd name="connsiteX2912" fmla="*/ 1434716 w 8078059"/>
              <a:gd name="connsiteY2912" fmla="*/ 4985229 h 6858000"/>
              <a:gd name="connsiteX2913" fmla="*/ 1458233 w 8078059"/>
              <a:gd name="connsiteY2913" fmla="*/ 4995580 h 6858000"/>
              <a:gd name="connsiteX2914" fmla="*/ 1449745 w 8078059"/>
              <a:gd name="connsiteY2914" fmla="*/ 4942694 h 6858000"/>
              <a:gd name="connsiteX2915" fmla="*/ 1446996 w 8078059"/>
              <a:gd name="connsiteY2915" fmla="*/ 4932602 h 6858000"/>
              <a:gd name="connsiteX2916" fmla="*/ 1444996 w 8078059"/>
              <a:gd name="connsiteY2916" fmla="*/ 4925259 h 6858000"/>
              <a:gd name="connsiteX2917" fmla="*/ 1442082 w 8078059"/>
              <a:gd name="connsiteY2917" fmla="*/ 4918168 h 6858000"/>
              <a:gd name="connsiteX2918" fmla="*/ 1437578 w 8078059"/>
              <a:gd name="connsiteY2918" fmla="*/ 4912494 h 6858000"/>
              <a:gd name="connsiteX2919" fmla="*/ 1432157 w 8078059"/>
              <a:gd name="connsiteY2919" fmla="*/ 4907070 h 6858000"/>
              <a:gd name="connsiteX2920" fmla="*/ 1425155 w 8078059"/>
              <a:gd name="connsiteY2920" fmla="*/ 4903063 h 6858000"/>
              <a:gd name="connsiteX2921" fmla="*/ 1416312 w 8078059"/>
              <a:gd name="connsiteY2921" fmla="*/ 4899558 h 6858000"/>
              <a:gd name="connsiteX2922" fmla="*/ 1404722 w 8078059"/>
              <a:gd name="connsiteY2922" fmla="*/ 4896799 h 6858000"/>
              <a:gd name="connsiteX2923" fmla="*/ 1392460 w 8078059"/>
              <a:gd name="connsiteY2923" fmla="*/ 4895210 h 6858000"/>
              <a:gd name="connsiteX2924" fmla="*/ 1376943 w 8078059"/>
              <a:gd name="connsiteY2924" fmla="*/ 4892537 h 6858000"/>
              <a:gd name="connsiteX2925" fmla="*/ 1336991 w 8078059"/>
              <a:gd name="connsiteY2925" fmla="*/ 4890601 h 6858000"/>
              <a:gd name="connsiteX2926" fmla="*/ 1344082 w 8078059"/>
              <a:gd name="connsiteY2926" fmla="*/ 4887686 h 6858000"/>
              <a:gd name="connsiteX2927" fmla="*/ 1350923 w 8078059"/>
              <a:gd name="connsiteY2927" fmla="*/ 4883853 h 6858000"/>
              <a:gd name="connsiteX2928" fmla="*/ 1364691 w 8078059"/>
              <a:gd name="connsiteY2928" fmla="*/ 4880103 h 6858000"/>
              <a:gd name="connsiteX2929" fmla="*/ 1380787 w 8078059"/>
              <a:gd name="connsiteY2929" fmla="*/ 4877691 h 6858000"/>
              <a:gd name="connsiteX2930" fmla="*/ 1396638 w 8078059"/>
              <a:gd name="connsiteY2930" fmla="*/ 4874358 h 6858000"/>
              <a:gd name="connsiteX2931" fmla="*/ 1403061 w 8078059"/>
              <a:gd name="connsiteY2931" fmla="*/ 4872609 h 6858000"/>
              <a:gd name="connsiteX2932" fmla="*/ 1410151 w 8078059"/>
              <a:gd name="connsiteY2932" fmla="*/ 4869694 h 6858000"/>
              <a:gd name="connsiteX2933" fmla="*/ 1415826 w 8078059"/>
              <a:gd name="connsiteY2933" fmla="*/ 4865189 h 6858000"/>
              <a:gd name="connsiteX2934" fmla="*/ 1421748 w 8078059"/>
              <a:gd name="connsiteY2934" fmla="*/ 4861605 h 6858000"/>
              <a:gd name="connsiteX2935" fmla="*/ 1426924 w 8078059"/>
              <a:gd name="connsiteY2935" fmla="*/ 4855270 h 6858000"/>
              <a:gd name="connsiteX2936" fmla="*/ 1432767 w 8078059"/>
              <a:gd name="connsiteY2936" fmla="*/ 4847765 h 6858000"/>
              <a:gd name="connsiteX2937" fmla="*/ 1436522 w 8078059"/>
              <a:gd name="connsiteY2937" fmla="*/ 4839840 h 6858000"/>
              <a:gd name="connsiteX2938" fmla="*/ 1437443 w 8078059"/>
              <a:gd name="connsiteY2938" fmla="*/ 4828748 h 6858000"/>
              <a:gd name="connsiteX2939" fmla="*/ 1458461 w 8078059"/>
              <a:gd name="connsiteY2939" fmla="*/ 4840767 h 6858000"/>
              <a:gd name="connsiteX2940" fmla="*/ 1477389 w 8078059"/>
              <a:gd name="connsiteY2940" fmla="*/ 4852367 h 6858000"/>
              <a:gd name="connsiteX2941" fmla="*/ 1491065 w 8078059"/>
              <a:gd name="connsiteY2941" fmla="*/ 4866387 h 6858000"/>
              <a:gd name="connsiteX2942" fmla="*/ 1504489 w 8078059"/>
              <a:gd name="connsiteY2942" fmla="*/ 4879488 h 6858000"/>
              <a:gd name="connsiteX2943" fmla="*/ 1514494 w 8078059"/>
              <a:gd name="connsiteY2943" fmla="*/ 4894505 h 6858000"/>
              <a:gd name="connsiteX2944" fmla="*/ 1522910 w 8078059"/>
              <a:gd name="connsiteY2944" fmla="*/ 4910939 h 6858000"/>
              <a:gd name="connsiteX2945" fmla="*/ 1530160 w 8078059"/>
              <a:gd name="connsiteY2945" fmla="*/ 4926708 h 6858000"/>
              <a:gd name="connsiteX2946" fmla="*/ 1536493 w 8078059"/>
              <a:gd name="connsiteY2946" fmla="*/ 4942726 h 6858000"/>
              <a:gd name="connsiteX2947" fmla="*/ 1546661 w 8078059"/>
              <a:gd name="connsiteY2947" fmla="*/ 4976428 h 6858000"/>
              <a:gd name="connsiteX2948" fmla="*/ 1558661 w 8078059"/>
              <a:gd name="connsiteY2948" fmla="*/ 5009629 h 6858000"/>
              <a:gd name="connsiteX2949" fmla="*/ 1563824 w 8078059"/>
              <a:gd name="connsiteY2949" fmla="*/ 5024981 h 6858000"/>
              <a:gd name="connsiteX2950" fmla="*/ 1571324 w 8078059"/>
              <a:gd name="connsiteY2950" fmla="*/ 5041666 h 6858000"/>
              <a:gd name="connsiteX2951" fmla="*/ 1580411 w 8078059"/>
              <a:gd name="connsiteY2951" fmla="*/ 5056932 h 6858000"/>
              <a:gd name="connsiteX2952" fmla="*/ 1591083 w 8078059"/>
              <a:gd name="connsiteY2952" fmla="*/ 5070785 h 6858000"/>
              <a:gd name="connsiteX2953" fmla="*/ 1559374 w 8078059"/>
              <a:gd name="connsiteY2953" fmla="*/ 5099134 h 6858000"/>
              <a:gd name="connsiteX2954" fmla="*/ 1545775 w 8078059"/>
              <a:gd name="connsiteY2954" fmla="*/ 5110723 h 6858000"/>
              <a:gd name="connsiteX2955" fmla="*/ 1536092 w 8078059"/>
              <a:gd name="connsiteY2955" fmla="*/ 5122230 h 6858000"/>
              <a:gd name="connsiteX2956" fmla="*/ 1527080 w 8078059"/>
              <a:gd name="connsiteY2956" fmla="*/ 5132568 h 6858000"/>
              <a:gd name="connsiteX2957" fmla="*/ 1520821 w 8078059"/>
              <a:gd name="connsiteY2957" fmla="*/ 5142159 h 6858000"/>
              <a:gd name="connsiteX2958" fmla="*/ 1514145 w 8078059"/>
              <a:gd name="connsiteY2958" fmla="*/ 5153834 h 6858000"/>
              <a:gd name="connsiteX2959" fmla="*/ 1509053 w 8078059"/>
              <a:gd name="connsiteY2959" fmla="*/ 5164094 h 6858000"/>
              <a:gd name="connsiteX2960" fmla="*/ 1505377 w 8078059"/>
              <a:gd name="connsiteY2960" fmla="*/ 5175936 h 6858000"/>
              <a:gd name="connsiteX2961" fmla="*/ 1501286 w 8078059"/>
              <a:gd name="connsiteY2961" fmla="*/ 5189865 h 6858000"/>
              <a:gd name="connsiteX2962" fmla="*/ 1493851 w 8078059"/>
              <a:gd name="connsiteY2962" fmla="*/ 5220476 h 6858000"/>
              <a:gd name="connsiteX2963" fmla="*/ 1485243 w 8078059"/>
              <a:gd name="connsiteY2963" fmla="*/ 5261261 h 6858000"/>
              <a:gd name="connsiteX2964" fmla="*/ 1472214 w 8078059"/>
              <a:gd name="connsiteY2964" fmla="*/ 5311134 h 6858000"/>
              <a:gd name="connsiteX2965" fmla="*/ 1449610 w 8078059"/>
              <a:gd name="connsiteY2965" fmla="*/ 5311376 h 6858000"/>
              <a:gd name="connsiteX2966" fmla="*/ 1440602 w 8078059"/>
              <a:gd name="connsiteY2966" fmla="*/ 5310875 h 6858000"/>
              <a:gd name="connsiteX2967" fmla="*/ 1432261 w 8078059"/>
              <a:gd name="connsiteY2967" fmla="*/ 5309203 h 6858000"/>
              <a:gd name="connsiteX2968" fmla="*/ 1426922 w 8078059"/>
              <a:gd name="connsiteY2968" fmla="*/ 5307698 h 6858000"/>
              <a:gd name="connsiteX2969" fmla="*/ 1421085 w 8078059"/>
              <a:gd name="connsiteY2969" fmla="*/ 5304361 h 6858000"/>
              <a:gd name="connsiteX2970" fmla="*/ 1416414 w 8078059"/>
              <a:gd name="connsiteY2970" fmla="*/ 5301690 h 6858000"/>
              <a:gd name="connsiteX2971" fmla="*/ 1413581 w 8078059"/>
              <a:gd name="connsiteY2971" fmla="*/ 5298517 h 6858000"/>
              <a:gd name="connsiteX2972" fmla="*/ 1411411 w 8078059"/>
              <a:gd name="connsiteY2972" fmla="*/ 5294180 h 6858000"/>
              <a:gd name="connsiteX2973" fmla="*/ 1410410 w 8078059"/>
              <a:gd name="connsiteY2973" fmla="*/ 5290509 h 6858000"/>
              <a:gd name="connsiteX2974" fmla="*/ 1409411 w 8078059"/>
              <a:gd name="connsiteY2974" fmla="*/ 5286840 h 6858000"/>
              <a:gd name="connsiteX2975" fmla="*/ 1409082 w 8078059"/>
              <a:gd name="connsiteY2975" fmla="*/ 5282002 h 6858000"/>
              <a:gd name="connsiteX2976" fmla="*/ 1411170 w 8078059"/>
              <a:gd name="connsiteY2976" fmla="*/ 5271577 h 6858000"/>
              <a:gd name="connsiteX2977" fmla="*/ 1414176 w 8078059"/>
              <a:gd name="connsiteY2977" fmla="*/ 5260901 h 6858000"/>
              <a:gd name="connsiteX2978" fmla="*/ 1419525 w 8078059"/>
              <a:gd name="connsiteY2978" fmla="*/ 5240718 h 6858000"/>
              <a:gd name="connsiteX2979" fmla="*/ 1422530 w 8078059"/>
              <a:gd name="connsiteY2979" fmla="*/ 5230039 h 6858000"/>
              <a:gd name="connsiteX2980" fmla="*/ 1423951 w 8078059"/>
              <a:gd name="connsiteY2980" fmla="*/ 5220783 h 6858000"/>
              <a:gd name="connsiteX2981" fmla="*/ 1422701 w 8078059"/>
              <a:gd name="connsiteY2981" fmla="*/ 5216192 h 6858000"/>
              <a:gd name="connsiteX2982" fmla="*/ 1421453 w 8078059"/>
              <a:gd name="connsiteY2982" fmla="*/ 5211606 h 6858000"/>
              <a:gd name="connsiteX2983" fmla="*/ 1419283 w 8078059"/>
              <a:gd name="connsiteY2983" fmla="*/ 5207267 h 6858000"/>
              <a:gd name="connsiteX2984" fmla="*/ 1417618 w 8078059"/>
              <a:gd name="connsiteY2984" fmla="*/ 5204764 h 6858000"/>
              <a:gd name="connsiteX2985" fmla="*/ 1412698 w 8078059"/>
              <a:gd name="connsiteY2985" fmla="*/ 5201175 h 6858000"/>
              <a:gd name="connsiteX2986" fmla="*/ 1407108 w 8078059"/>
              <a:gd name="connsiteY2986" fmla="*/ 5198754 h 6858000"/>
              <a:gd name="connsiteX2987" fmla="*/ 1400603 w 8078059"/>
              <a:gd name="connsiteY2987" fmla="*/ 5196583 h 6858000"/>
              <a:gd name="connsiteX2988" fmla="*/ 1393181 w 8078059"/>
              <a:gd name="connsiteY2988" fmla="*/ 5194660 h 6858000"/>
              <a:gd name="connsiteX2989" fmla="*/ 1383342 w 8078059"/>
              <a:gd name="connsiteY2989" fmla="*/ 5198329 h 6858000"/>
              <a:gd name="connsiteX2990" fmla="*/ 1375579 w 8078059"/>
              <a:gd name="connsiteY2990" fmla="*/ 5202413 h 6858000"/>
              <a:gd name="connsiteX2991" fmla="*/ 1367152 w 8078059"/>
              <a:gd name="connsiteY2991" fmla="*/ 5207663 h 6858000"/>
              <a:gd name="connsiteX2992" fmla="*/ 1359893 w 8078059"/>
              <a:gd name="connsiteY2992" fmla="*/ 5213584 h 6858000"/>
              <a:gd name="connsiteX2993" fmla="*/ 1353550 w 8078059"/>
              <a:gd name="connsiteY2993" fmla="*/ 5219254 h 6858000"/>
              <a:gd name="connsiteX2994" fmla="*/ 1348628 w 8078059"/>
              <a:gd name="connsiteY2994" fmla="*/ 5226508 h 6858000"/>
              <a:gd name="connsiteX2995" fmla="*/ 1342786 w 8078059"/>
              <a:gd name="connsiteY2995" fmla="*/ 5234014 h 6858000"/>
              <a:gd name="connsiteX2996" fmla="*/ 1338111 w 8078059"/>
              <a:gd name="connsiteY2996" fmla="*/ 5242188 h 6858000"/>
              <a:gd name="connsiteX2997" fmla="*/ 1336439 w 8078059"/>
              <a:gd name="connsiteY2997" fmla="*/ 5250529 h 6858000"/>
              <a:gd name="connsiteX2998" fmla="*/ 1332932 w 8078059"/>
              <a:gd name="connsiteY2998" fmla="*/ 5259368 h 6858000"/>
              <a:gd name="connsiteX2999" fmla="*/ 1331262 w 8078059"/>
              <a:gd name="connsiteY2999" fmla="*/ 5267709 h 6858000"/>
              <a:gd name="connsiteX3000" fmla="*/ 1329590 w 8078059"/>
              <a:gd name="connsiteY3000" fmla="*/ 5276049 h 6858000"/>
              <a:gd name="connsiteX3001" fmla="*/ 1329336 w 8078059"/>
              <a:gd name="connsiteY3001" fmla="*/ 5285977 h 6858000"/>
              <a:gd name="connsiteX3002" fmla="*/ 1329500 w 8078059"/>
              <a:gd name="connsiteY3002" fmla="*/ 5293817 h 6858000"/>
              <a:gd name="connsiteX3003" fmla="*/ 1330166 w 8078059"/>
              <a:gd name="connsiteY3003" fmla="*/ 5303493 h 6858000"/>
              <a:gd name="connsiteX3004" fmla="*/ 1332415 w 8078059"/>
              <a:gd name="connsiteY3004" fmla="*/ 5311749 h 6858000"/>
              <a:gd name="connsiteX3005" fmla="*/ 1334913 w 8078059"/>
              <a:gd name="connsiteY3005" fmla="*/ 5320925 h 6858000"/>
              <a:gd name="connsiteX3006" fmla="*/ 1338997 w 8078059"/>
              <a:gd name="connsiteY3006" fmla="*/ 5328687 h 6858000"/>
              <a:gd name="connsiteX3007" fmla="*/ 1342161 w 8078059"/>
              <a:gd name="connsiteY3007" fmla="*/ 5336695 h 6858000"/>
              <a:gd name="connsiteX3008" fmla="*/ 1345997 w 8078059"/>
              <a:gd name="connsiteY3008" fmla="*/ 5343536 h 6858000"/>
              <a:gd name="connsiteX3009" fmla="*/ 1351667 w 8078059"/>
              <a:gd name="connsiteY3009" fmla="*/ 5349876 h 6858000"/>
              <a:gd name="connsiteX3010" fmla="*/ 1357584 w 8078059"/>
              <a:gd name="connsiteY3010" fmla="*/ 5357138 h 6858000"/>
              <a:gd name="connsiteX3011" fmla="*/ 1364844 w 8078059"/>
              <a:gd name="connsiteY3011" fmla="*/ 5362059 h 6858000"/>
              <a:gd name="connsiteX3012" fmla="*/ 1372096 w 8078059"/>
              <a:gd name="connsiteY3012" fmla="*/ 5366987 h 6858000"/>
              <a:gd name="connsiteX3013" fmla="*/ 1380021 w 8078059"/>
              <a:gd name="connsiteY3013" fmla="*/ 5370740 h 6858000"/>
              <a:gd name="connsiteX3014" fmla="*/ 1389781 w 8078059"/>
              <a:gd name="connsiteY3014" fmla="*/ 5373998 h 6858000"/>
              <a:gd name="connsiteX3015" fmla="*/ 1398119 w 8078059"/>
              <a:gd name="connsiteY3015" fmla="*/ 5375670 h 6858000"/>
              <a:gd name="connsiteX3016" fmla="*/ 1409214 w 8078059"/>
              <a:gd name="connsiteY3016" fmla="*/ 5376591 h 6858000"/>
              <a:gd name="connsiteX3017" fmla="*/ 1418888 w 8078059"/>
              <a:gd name="connsiteY3017" fmla="*/ 5375927 h 6858000"/>
              <a:gd name="connsiteX3018" fmla="*/ 1430649 w 8078059"/>
              <a:gd name="connsiteY3018" fmla="*/ 5375681 h 6858000"/>
              <a:gd name="connsiteX3019" fmla="*/ 1442577 w 8078059"/>
              <a:gd name="connsiteY3019" fmla="*/ 5372434 h 6858000"/>
              <a:gd name="connsiteX3020" fmla="*/ 1456344 w 8078059"/>
              <a:gd name="connsiteY3020" fmla="*/ 5368685 h 6858000"/>
              <a:gd name="connsiteX3021" fmla="*/ 1450083 w 8078059"/>
              <a:gd name="connsiteY3021" fmla="*/ 5378277 h 6858000"/>
              <a:gd name="connsiteX3022" fmla="*/ 1445412 w 8078059"/>
              <a:gd name="connsiteY3022" fmla="*/ 5386447 h 6858000"/>
              <a:gd name="connsiteX3023" fmla="*/ 1441235 w 8078059"/>
              <a:gd name="connsiteY3023" fmla="*/ 5396454 h 6858000"/>
              <a:gd name="connsiteX3024" fmla="*/ 1437978 w 8078059"/>
              <a:gd name="connsiteY3024" fmla="*/ 5406215 h 6858000"/>
              <a:gd name="connsiteX3025" fmla="*/ 1433970 w 8078059"/>
              <a:gd name="connsiteY3025" fmla="*/ 5424063 h 6858000"/>
              <a:gd name="connsiteX3026" fmla="*/ 1430626 w 8078059"/>
              <a:gd name="connsiteY3026" fmla="*/ 5440742 h 6858000"/>
              <a:gd name="connsiteX3027" fmla="*/ 1431454 w 8078059"/>
              <a:gd name="connsiteY3027" fmla="*/ 5458258 h 6858000"/>
              <a:gd name="connsiteX3028" fmla="*/ 1432031 w 8078059"/>
              <a:gd name="connsiteY3028" fmla="*/ 5474861 h 6858000"/>
              <a:gd name="connsiteX3029" fmla="*/ 1435442 w 8078059"/>
              <a:gd name="connsiteY3029" fmla="*/ 5505473 h 6858000"/>
              <a:gd name="connsiteX3030" fmla="*/ 1437101 w 8078059"/>
              <a:gd name="connsiteY3030" fmla="*/ 5518821 h 6858000"/>
              <a:gd name="connsiteX3031" fmla="*/ 1438766 w 8078059"/>
              <a:gd name="connsiteY3031" fmla="*/ 5532168 h 6858000"/>
              <a:gd name="connsiteX3032" fmla="*/ 1437427 w 8078059"/>
              <a:gd name="connsiteY3032" fmla="*/ 5545345 h 6858000"/>
              <a:gd name="connsiteX3033" fmla="*/ 1434671 w 8078059"/>
              <a:gd name="connsiteY3033" fmla="*/ 5556938 h 6858000"/>
              <a:gd name="connsiteX3034" fmla="*/ 1432499 w 8078059"/>
              <a:gd name="connsiteY3034" fmla="*/ 5563445 h 6858000"/>
              <a:gd name="connsiteX3035" fmla="*/ 1430077 w 8078059"/>
              <a:gd name="connsiteY3035" fmla="*/ 5569031 h 6858000"/>
              <a:gd name="connsiteX3036" fmla="*/ 1426239 w 8078059"/>
              <a:gd name="connsiteY3036" fmla="*/ 5573035 h 6858000"/>
              <a:gd name="connsiteX3037" fmla="*/ 1421732 w 8078059"/>
              <a:gd name="connsiteY3037" fmla="*/ 5578204 h 6858000"/>
              <a:gd name="connsiteX3038" fmla="*/ 1416309 w 8078059"/>
              <a:gd name="connsiteY3038" fmla="*/ 5583625 h 6858000"/>
              <a:gd name="connsiteX3039" fmla="*/ 1409467 w 8078059"/>
              <a:gd name="connsiteY3039" fmla="*/ 5587459 h 6858000"/>
              <a:gd name="connsiteX3040" fmla="*/ 1401709 w 8078059"/>
              <a:gd name="connsiteY3040" fmla="*/ 5591543 h 6858000"/>
              <a:gd name="connsiteX3041" fmla="*/ 1394198 w 8078059"/>
              <a:gd name="connsiteY3041" fmla="*/ 5596543 h 6858000"/>
              <a:gd name="connsiteX3042" fmla="*/ 1378934 w 8078059"/>
              <a:gd name="connsiteY3042" fmla="*/ 5594791 h 6858000"/>
              <a:gd name="connsiteX3043" fmla="*/ 1368259 w 8078059"/>
              <a:gd name="connsiteY3043" fmla="*/ 5591780 h 6858000"/>
              <a:gd name="connsiteX3044" fmla="*/ 1358500 w 8078059"/>
              <a:gd name="connsiteY3044" fmla="*/ 5588524 h 6858000"/>
              <a:gd name="connsiteX3045" fmla="*/ 1350330 w 8078059"/>
              <a:gd name="connsiteY3045" fmla="*/ 5583849 h 6858000"/>
              <a:gd name="connsiteX3046" fmla="*/ 1344909 w 8078059"/>
              <a:gd name="connsiteY3046" fmla="*/ 5578425 h 6858000"/>
              <a:gd name="connsiteX3047" fmla="*/ 1340159 w 8078059"/>
              <a:gd name="connsiteY3047" fmla="*/ 5571833 h 6858000"/>
              <a:gd name="connsiteX3048" fmla="*/ 1337490 w 8078059"/>
              <a:gd name="connsiteY3048" fmla="*/ 5565662 h 6858000"/>
              <a:gd name="connsiteX3049" fmla="*/ 1335739 w 8078059"/>
              <a:gd name="connsiteY3049" fmla="*/ 5559237 h 6858000"/>
              <a:gd name="connsiteX3050" fmla="*/ 1334662 w 8078059"/>
              <a:gd name="connsiteY3050" fmla="*/ 5551649 h 6858000"/>
              <a:gd name="connsiteX3051" fmla="*/ 1335414 w 8078059"/>
              <a:gd name="connsiteY3051" fmla="*/ 5543553 h 6858000"/>
              <a:gd name="connsiteX3052" fmla="*/ 1337590 w 8078059"/>
              <a:gd name="connsiteY3052" fmla="*/ 5526206 h 6858000"/>
              <a:gd name="connsiteX3053" fmla="*/ 1345857 w 8078059"/>
              <a:gd name="connsiteY3053" fmla="*/ 5491426 h 6858000"/>
              <a:gd name="connsiteX3054" fmla="*/ 1335764 w 8078059"/>
              <a:gd name="connsiteY3054" fmla="*/ 5494174 h 6858000"/>
              <a:gd name="connsiteX3055" fmla="*/ 1326589 w 8078059"/>
              <a:gd name="connsiteY3055" fmla="*/ 5496673 h 6858000"/>
              <a:gd name="connsiteX3056" fmla="*/ 1318580 w 8078059"/>
              <a:gd name="connsiteY3056" fmla="*/ 5499841 h 6858000"/>
              <a:gd name="connsiteX3057" fmla="*/ 1311742 w 8078059"/>
              <a:gd name="connsiteY3057" fmla="*/ 5503676 h 6858000"/>
              <a:gd name="connsiteX3058" fmla="*/ 1305395 w 8078059"/>
              <a:gd name="connsiteY3058" fmla="*/ 5509347 h 6858000"/>
              <a:gd name="connsiteX3059" fmla="*/ 1298804 w 8078059"/>
              <a:gd name="connsiteY3059" fmla="*/ 5514097 h 6858000"/>
              <a:gd name="connsiteX3060" fmla="*/ 1294551 w 8078059"/>
              <a:gd name="connsiteY3060" fmla="*/ 5520185 h 6858000"/>
              <a:gd name="connsiteX3061" fmla="*/ 1290541 w 8078059"/>
              <a:gd name="connsiteY3061" fmla="*/ 5527191 h 6858000"/>
              <a:gd name="connsiteX3062" fmla="*/ 1286537 w 8078059"/>
              <a:gd name="connsiteY3062" fmla="*/ 5534196 h 6858000"/>
              <a:gd name="connsiteX3063" fmla="*/ 1283448 w 8078059"/>
              <a:gd name="connsiteY3063" fmla="*/ 5540950 h 6858000"/>
              <a:gd name="connsiteX3064" fmla="*/ 1282444 w 8078059"/>
              <a:gd name="connsiteY3064" fmla="*/ 5548123 h 6858000"/>
              <a:gd name="connsiteX3065" fmla="*/ 1280771 w 8078059"/>
              <a:gd name="connsiteY3065" fmla="*/ 5556464 h 6858000"/>
              <a:gd name="connsiteX3066" fmla="*/ 1281348 w 8078059"/>
              <a:gd name="connsiteY3066" fmla="*/ 5573065 h 6858000"/>
              <a:gd name="connsiteX3067" fmla="*/ 1281929 w 8078059"/>
              <a:gd name="connsiteY3067" fmla="*/ 5589660 h 6858000"/>
              <a:gd name="connsiteX3068" fmla="*/ 1286178 w 8078059"/>
              <a:gd name="connsiteY3068" fmla="*/ 5605263 h 6858000"/>
              <a:gd name="connsiteX3069" fmla="*/ 1292511 w 8078059"/>
              <a:gd name="connsiteY3069" fmla="*/ 5621280 h 6858000"/>
              <a:gd name="connsiteX3070" fmla="*/ 1300678 w 8078059"/>
              <a:gd name="connsiteY3070" fmla="*/ 5636799 h 6858000"/>
              <a:gd name="connsiteX3071" fmla="*/ 1311349 w 8078059"/>
              <a:gd name="connsiteY3071" fmla="*/ 5650648 h 6858000"/>
              <a:gd name="connsiteX3072" fmla="*/ 1317935 w 8078059"/>
              <a:gd name="connsiteY3072" fmla="*/ 5656742 h 6858000"/>
              <a:gd name="connsiteX3073" fmla="*/ 1324276 w 8078059"/>
              <a:gd name="connsiteY3073" fmla="*/ 5661915 h 6858000"/>
              <a:gd name="connsiteX3074" fmla="*/ 1331531 w 8078059"/>
              <a:gd name="connsiteY3074" fmla="*/ 5666839 h 6858000"/>
              <a:gd name="connsiteX3075" fmla="*/ 1337620 w 8078059"/>
              <a:gd name="connsiteY3075" fmla="*/ 5671093 h 6858000"/>
              <a:gd name="connsiteX3076" fmla="*/ 1344621 w 8078059"/>
              <a:gd name="connsiteY3076" fmla="*/ 5675100 h 6858000"/>
              <a:gd name="connsiteX3077" fmla="*/ 1354381 w 8078059"/>
              <a:gd name="connsiteY3077" fmla="*/ 5678359 h 6858000"/>
              <a:gd name="connsiteX3078" fmla="*/ 1361805 w 8078059"/>
              <a:gd name="connsiteY3078" fmla="*/ 5680277 h 6858000"/>
              <a:gd name="connsiteX3079" fmla="*/ 1370146 w 8078059"/>
              <a:gd name="connsiteY3079" fmla="*/ 5681949 h 6858000"/>
              <a:gd name="connsiteX3080" fmla="*/ 1360629 w 8078059"/>
              <a:gd name="connsiteY3080" fmla="*/ 5701297 h 6858000"/>
              <a:gd name="connsiteX3081" fmla="*/ 1349780 w 8078059"/>
              <a:gd name="connsiteY3081" fmla="*/ 5722980 h 6858000"/>
              <a:gd name="connsiteX3082" fmla="*/ 1340512 w 8078059"/>
              <a:gd name="connsiteY3082" fmla="*/ 5743245 h 6858000"/>
              <a:gd name="connsiteX3083" fmla="*/ 1330824 w 8078059"/>
              <a:gd name="connsiteY3083" fmla="*/ 5765597 h 6858000"/>
              <a:gd name="connsiteX3084" fmla="*/ 1322977 w 8078059"/>
              <a:gd name="connsiteY3084" fmla="*/ 5787451 h 6858000"/>
              <a:gd name="connsiteX3085" fmla="*/ 1315130 w 8078059"/>
              <a:gd name="connsiteY3085" fmla="*/ 5809302 h 6858000"/>
              <a:gd name="connsiteX3086" fmla="*/ 1300179 w 8078059"/>
              <a:gd name="connsiteY3086" fmla="*/ 5855756 h 6858000"/>
              <a:gd name="connsiteX3087" fmla="*/ 1288483 w 8078059"/>
              <a:gd name="connsiteY3087" fmla="*/ 5903299 h 6858000"/>
              <a:gd name="connsiteX3088" fmla="*/ 1280293 w 8078059"/>
              <a:gd name="connsiteY3088" fmla="*/ 5952838 h 6858000"/>
              <a:gd name="connsiteX3089" fmla="*/ 1273268 w 8078059"/>
              <a:gd name="connsiteY3089" fmla="*/ 6003053 h 6858000"/>
              <a:gd name="connsiteX3090" fmla="*/ 1266742 w 8078059"/>
              <a:gd name="connsiteY3090" fmla="*/ 6055101 h 6858000"/>
              <a:gd name="connsiteX3091" fmla="*/ 1274423 w 8078059"/>
              <a:gd name="connsiteY3091" fmla="*/ 6025410 h 6858000"/>
              <a:gd name="connsiteX3092" fmla="*/ 1278767 w 8078059"/>
              <a:gd name="connsiteY3092" fmla="*/ 6012396 h 6858000"/>
              <a:gd name="connsiteX3093" fmla="*/ 1284696 w 8078059"/>
              <a:gd name="connsiteY3093" fmla="*/ 5997969 h 6858000"/>
              <a:gd name="connsiteX3094" fmla="*/ 1305483 w 8078059"/>
              <a:gd name="connsiteY3094" fmla="*/ 5954851 h 6858000"/>
              <a:gd name="connsiteX3095" fmla="*/ 1328103 w 8078059"/>
              <a:gd name="connsiteY3095" fmla="*/ 5911235 h 6858000"/>
              <a:gd name="connsiteX3096" fmla="*/ 1375929 w 8078059"/>
              <a:gd name="connsiteY3096" fmla="*/ 5826253 h 6858000"/>
              <a:gd name="connsiteX3097" fmla="*/ 1399051 w 8078059"/>
              <a:gd name="connsiteY3097" fmla="*/ 5784477 h 6858000"/>
              <a:gd name="connsiteX3098" fmla="*/ 1421921 w 8078059"/>
              <a:gd name="connsiteY3098" fmla="*/ 5741778 h 6858000"/>
              <a:gd name="connsiteX3099" fmla="*/ 1442957 w 8078059"/>
              <a:gd name="connsiteY3099" fmla="*/ 5699579 h 6858000"/>
              <a:gd name="connsiteX3100" fmla="*/ 1461908 w 8078059"/>
              <a:gd name="connsiteY3100" fmla="*/ 5656960 h 6858000"/>
              <a:gd name="connsiteX3101" fmla="*/ 1469423 w 8078059"/>
              <a:gd name="connsiteY3101" fmla="*/ 5641114 h 6858000"/>
              <a:gd name="connsiteX3102" fmla="*/ 1478771 w 8078059"/>
              <a:gd name="connsiteY3102" fmla="*/ 5624768 h 6858000"/>
              <a:gd name="connsiteX3103" fmla="*/ 1498633 w 8078059"/>
              <a:gd name="connsiteY3103" fmla="*/ 5592748 h 6858000"/>
              <a:gd name="connsiteX3104" fmla="*/ 1518001 w 8078059"/>
              <a:gd name="connsiteY3104" fmla="*/ 5558886 h 6858000"/>
              <a:gd name="connsiteX3105" fmla="*/ 1537611 w 8078059"/>
              <a:gd name="connsiteY3105" fmla="*/ 5525947 h 6858000"/>
              <a:gd name="connsiteX3106" fmla="*/ 1535950 w 8078059"/>
              <a:gd name="connsiteY3106" fmla="*/ 5512599 h 6858000"/>
              <a:gd name="connsiteX3107" fmla="*/ 1536122 w 8078059"/>
              <a:gd name="connsiteY3107" fmla="*/ 5498754 h 6858000"/>
              <a:gd name="connsiteX3108" fmla="*/ 1537460 w 8078059"/>
              <a:gd name="connsiteY3108" fmla="*/ 5485577 h 6858000"/>
              <a:gd name="connsiteX3109" fmla="*/ 1540387 w 8078059"/>
              <a:gd name="connsiteY3109" fmla="*/ 5470979 h 6858000"/>
              <a:gd name="connsiteX3110" fmla="*/ 1543312 w 8078059"/>
              <a:gd name="connsiteY3110" fmla="*/ 5456384 h 6858000"/>
              <a:gd name="connsiteX3111" fmla="*/ 1546904 w 8078059"/>
              <a:gd name="connsiteY3111" fmla="*/ 5440618 h 6858000"/>
              <a:gd name="connsiteX3112" fmla="*/ 1558009 w 8078059"/>
              <a:gd name="connsiteY3112" fmla="*/ 5409010 h 6858000"/>
              <a:gd name="connsiteX3113" fmla="*/ 1550012 w 8078059"/>
              <a:gd name="connsiteY3113" fmla="*/ 5379647 h 6858000"/>
              <a:gd name="connsiteX3114" fmla="*/ 1545764 w 8078059"/>
              <a:gd name="connsiteY3114" fmla="*/ 5364045 h 6858000"/>
              <a:gd name="connsiteX3115" fmla="*/ 1542431 w 8078059"/>
              <a:gd name="connsiteY3115" fmla="*/ 5348199 h 6858000"/>
              <a:gd name="connsiteX3116" fmla="*/ 1541192 w 8078059"/>
              <a:gd name="connsiteY3116" fmla="*/ 5332766 h 6858000"/>
              <a:gd name="connsiteX3117" fmla="*/ 1539944 w 8078059"/>
              <a:gd name="connsiteY3117" fmla="*/ 5317334 h 6858000"/>
              <a:gd name="connsiteX3118" fmla="*/ 1541697 w 8078059"/>
              <a:gd name="connsiteY3118" fmla="*/ 5302069 h 6858000"/>
              <a:gd name="connsiteX3119" fmla="*/ 1544124 w 8078059"/>
              <a:gd name="connsiteY3119" fmla="*/ 5285637 h 6858000"/>
              <a:gd name="connsiteX3120" fmla="*/ 1552640 w 8078059"/>
              <a:gd name="connsiteY3120" fmla="*/ 5262620 h 6858000"/>
              <a:gd name="connsiteX3121" fmla="*/ 1560493 w 8078059"/>
              <a:gd name="connsiteY3121" fmla="*/ 5240769 h 6858000"/>
              <a:gd name="connsiteX3122" fmla="*/ 1569260 w 8078059"/>
              <a:gd name="connsiteY3122" fmla="*/ 5218668 h 6858000"/>
              <a:gd name="connsiteX3123" fmla="*/ 1580108 w 8078059"/>
              <a:gd name="connsiteY3123" fmla="*/ 5196986 h 6858000"/>
              <a:gd name="connsiteX3124" fmla="*/ 1600895 w 8078059"/>
              <a:gd name="connsiteY3124" fmla="*/ 5153865 h 6858000"/>
              <a:gd name="connsiteX3125" fmla="*/ 1624683 w 8078059"/>
              <a:gd name="connsiteY3125" fmla="*/ 5110920 h 6858000"/>
              <a:gd name="connsiteX3126" fmla="*/ 1648471 w 8078059"/>
              <a:gd name="connsiteY3126" fmla="*/ 5067968 h 6858000"/>
              <a:gd name="connsiteX3127" fmla="*/ 1670425 w 8078059"/>
              <a:gd name="connsiteY3127" fmla="*/ 5025522 h 6858000"/>
              <a:gd name="connsiteX3128" fmla="*/ 1690295 w 8078059"/>
              <a:gd name="connsiteY3128" fmla="*/ 4982655 h 6858000"/>
              <a:gd name="connsiteX3129" fmla="*/ 1700227 w 8078059"/>
              <a:gd name="connsiteY3129" fmla="*/ 4961221 h 6858000"/>
              <a:gd name="connsiteX3130" fmla="*/ 1709242 w 8078059"/>
              <a:gd name="connsiteY3130" fmla="*/ 4940039 h 6858000"/>
              <a:gd name="connsiteX3131" fmla="*/ 1716759 w 8078059"/>
              <a:gd name="connsiteY3131" fmla="*/ 4913349 h 6858000"/>
              <a:gd name="connsiteX3132" fmla="*/ 1722195 w 8078059"/>
              <a:gd name="connsiteY3132" fmla="*/ 4886240 h 6858000"/>
              <a:gd name="connsiteX3133" fmla="*/ 1728293 w 8078059"/>
              <a:gd name="connsiteY3133" fmla="*/ 4857968 h 6858000"/>
              <a:gd name="connsiteX3134" fmla="*/ 1731391 w 8078059"/>
              <a:gd name="connsiteY3134" fmla="*/ 4829526 h 6858000"/>
              <a:gd name="connsiteX3135" fmla="*/ 1735903 w 8078059"/>
              <a:gd name="connsiteY3135" fmla="*/ 4802667 h 6858000"/>
              <a:gd name="connsiteX3136" fmla="*/ 1740168 w 8078059"/>
              <a:gd name="connsiteY3136" fmla="*/ 4774891 h 6858000"/>
              <a:gd name="connsiteX3137" fmla="*/ 1745852 w 8078059"/>
              <a:gd name="connsiteY3137" fmla="*/ 4748702 h 6858000"/>
              <a:gd name="connsiteX3138" fmla="*/ 1753618 w 8078059"/>
              <a:gd name="connsiteY3138" fmla="*/ 4722932 h 6858000"/>
              <a:gd name="connsiteX3139" fmla="*/ 1757960 w 8078059"/>
              <a:gd name="connsiteY3139" fmla="*/ 4709921 h 6858000"/>
              <a:gd name="connsiteX3140" fmla="*/ 1763971 w 8078059"/>
              <a:gd name="connsiteY3140" fmla="*/ 4699411 h 6858000"/>
              <a:gd name="connsiteX3141" fmla="*/ 1769729 w 8078059"/>
              <a:gd name="connsiteY3141" fmla="*/ 4687987 h 6858000"/>
              <a:gd name="connsiteX3142" fmla="*/ 1775987 w 8078059"/>
              <a:gd name="connsiteY3142" fmla="*/ 4678396 h 6858000"/>
              <a:gd name="connsiteX3143" fmla="*/ 1790091 w 8078059"/>
              <a:gd name="connsiteY3143" fmla="*/ 4657801 h 6858000"/>
              <a:gd name="connsiteX3144" fmla="*/ 1805865 w 8078059"/>
              <a:gd name="connsiteY3144" fmla="*/ 4639706 h 6858000"/>
              <a:gd name="connsiteX3145" fmla="*/ 1821635 w 8078059"/>
              <a:gd name="connsiteY3145" fmla="*/ 4621613 h 6858000"/>
              <a:gd name="connsiteX3146" fmla="*/ 1835990 w 8078059"/>
              <a:gd name="connsiteY3146" fmla="*/ 4601931 h 6858000"/>
              <a:gd name="connsiteX3147" fmla="*/ 1843165 w 8078059"/>
              <a:gd name="connsiteY3147" fmla="*/ 4592091 h 6858000"/>
              <a:gd name="connsiteX3148" fmla="*/ 1849428 w 8078059"/>
              <a:gd name="connsiteY3148" fmla="*/ 4582501 h 6858000"/>
              <a:gd name="connsiteX3149" fmla="*/ 1855854 w 8078059"/>
              <a:gd name="connsiteY3149" fmla="*/ 4569907 h 6858000"/>
              <a:gd name="connsiteX3150" fmla="*/ 1860947 w 8078059"/>
              <a:gd name="connsiteY3150" fmla="*/ 4559651 h 6858000"/>
              <a:gd name="connsiteX3151" fmla="*/ 1863533 w 8078059"/>
              <a:gd name="connsiteY3151" fmla="*/ 4551061 h 6858000"/>
              <a:gd name="connsiteX3152" fmla="*/ 1864540 w 8078059"/>
              <a:gd name="connsiteY3152" fmla="*/ 4543885 h 6858000"/>
              <a:gd name="connsiteX3153" fmla="*/ 1866045 w 8078059"/>
              <a:gd name="connsiteY3153" fmla="*/ 4527704 h 6858000"/>
              <a:gd name="connsiteX3154" fmla="*/ 1866389 w 8078059"/>
              <a:gd name="connsiteY3154" fmla="*/ 4510854 h 6858000"/>
              <a:gd name="connsiteX3155" fmla="*/ 1864390 w 8078059"/>
              <a:gd name="connsiteY3155" fmla="*/ 4492670 h 6858000"/>
              <a:gd name="connsiteX3156" fmla="*/ 1859484 w 8078059"/>
              <a:gd name="connsiteY3156" fmla="*/ 4456554 h 6858000"/>
              <a:gd name="connsiteX3157" fmla="*/ 1857738 w 8078059"/>
              <a:gd name="connsiteY3157" fmla="*/ 4439282 h 6858000"/>
              <a:gd name="connsiteX3158" fmla="*/ 1855075 w 8078059"/>
              <a:gd name="connsiteY3158" fmla="*/ 4422266 h 6858000"/>
              <a:gd name="connsiteX3159" fmla="*/ 1841806 w 8078059"/>
              <a:gd name="connsiteY3159" fmla="*/ 4438695 h 6858000"/>
              <a:gd name="connsiteX3160" fmla="*/ 1827369 w 8078059"/>
              <a:gd name="connsiteY3160" fmla="*/ 4454455 h 6858000"/>
              <a:gd name="connsiteX3161" fmla="*/ 1812685 w 8078059"/>
              <a:gd name="connsiteY3161" fmla="*/ 4469297 h 6858000"/>
              <a:gd name="connsiteX3162" fmla="*/ 1797002 w 8078059"/>
              <a:gd name="connsiteY3162" fmla="*/ 4480468 h 6858000"/>
              <a:gd name="connsiteX3163" fmla="*/ 1789489 w 8078059"/>
              <a:gd name="connsiteY3163" fmla="*/ 4485468 h 6858000"/>
              <a:gd name="connsiteX3164" fmla="*/ 1780563 w 8078059"/>
              <a:gd name="connsiteY3164" fmla="*/ 4488887 h 6858000"/>
              <a:gd name="connsiteX3165" fmla="*/ 1772553 w 8078059"/>
              <a:gd name="connsiteY3165" fmla="*/ 4492052 h 6858000"/>
              <a:gd name="connsiteX3166" fmla="*/ 1763376 w 8078059"/>
              <a:gd name="connsiteY3166" fmla="*/ 4494551 h 6858000"/>
              <a:gd name="connsiteX3167" fmla="*/ 1755786 w 8078059"/>
              <a:gd name="connsiteY3167" fmla="*/ 4495633 h 6858000"/>
              <a:gd name="connsiteX3168" fmla="*/ 1747696 w 8078059"/>
              <a:gd name="connsiteY3168" fmla="*/ 4494882 h 6858000"/>
              <a:gd name="connsiteX3169" fmla="*/ 1738937 w 8078059"/>
              <a:gd name="connsiteY3169" fmla="*/ 4495292 h 6858000"/>
              <a:gd name="connsiteX3170" fmla="*/ 1730597 w 8078059"/>
              <a:gd name="connsiteY3170" fmla="*/ 4493621 h 6858000"/>
              <a:gd name="connsiteX3171" fmla="*/ 1731424 w 8078059"/>
              <a:gd name="connsiteY3171" fmla="*/ 4511139 h 6858000"/>
              <a:gd name="connsiteX3172" fmla="*/ 1732918 w 8078059"/>
              <a:gd name="connsiteY3172" fmla="*/ 4527488 h 6858000"/>
              <a:gd name="connsiteX3173" fmla="*/ 1732333 w 8078059"/>
              <a:gd name="connsiteY3173" fmla="*/ 4543420 h 6858000"/>
              <a:gd name="connsiteX3174" fmla="*/ 1730823 w 8078059"/>
              <a:gd name="connsiteY3174" fmla="*/ 4559601 h 6858000"/>
              <a:gd name="connsiteX3175" fmla="*/ 1728815 w 8078059"/>
              <a:gd name="connsiteY3175" fmla="*/ 4573947 h 6858000"/>
              <a:gd name="connsiteX3176" fmla="*/ 1725639 w 8078059"/>
              <a:gd name="connsiteY3176" fmla="*/ 4587625 h 6858000"/>
              <a:gd name="connsiteX3177" fmla="*/ 1721548 w 8078059"/>
              <a:gd name="connsiteY3177" fmla="*/ 4601555 h 6858000"/>
              <a:gd name="connsiteX3178" fmla="*/ 1716538 w 8078059"/>
              <a:gd name="connsiteY3178" fmla="*/ 4615731 h 6858000"/>
              <a:gd name="connsiteX3179" fmla="*/ 1711278 w 8078059"/>
              <a:gd name="connsiteY3179" fmla="*/ 4628992 h 6858000"/>
              <a:gd name="connsiteX3180" fmla="*/ 1703934 w 8078059"/>
              <a:gd name="connsiteY3180" fmla="*/ 4641836 h 6858000"/>
              <a:gd name="connsiteX3181" fmla="*/ 1696586 w 8078059"/>
              <a:gd name="connsiteY3181" fmla="*/ 4654678 h 6858000"/>
              <a:gd name="connsiteX3182" fmla="*/ 1687157 w 8078059"/>
              <a:gd name="connsiteY3182" fmla="*/ 4667103 h 6858000"/>
              <a:gd name="connsiteX3183" fmla="*/ 1677725 w 8078059"/>
              <a:gd name="connsiteY3183" fmla="*/ 4679528 h 6858000"/>
              <a:gd name="connsiteX3184" fmla="*/ 1666877 w 8078059"/>
              <a:gd name="connsiteY3184" fmla="*/ 4690369 h 6858000"/>
              <a:gd name="connsiteX3185" fmla="*/ 1656530 w 8078059"/>
              <a:gd name="connsiteY3185" fmla="*/ 4703044 h 6858000"/>
              <a:gd name="connsiteX3186" fmla="*/ 1642933 w 8078059"/>
              <a:gd name="connsiteY3186" fmla="*/ 4714631 h 6858000"/>
              <a:gd name="connsiteX3187" fmla="*/ 1634428 w 8078059"/>
              <a:gd name="connsiteY3187" fmla="*/ 4705118 h 6858000"/>
              <a:gd name="connsiteX3188" fmla="*/ 1627508 w 8078059"/>
              <a:gd name="connsiteY3188" fmla="*/ 4694190 h 6858000"/>
              <a:gd name="connsiteX3189" fmla="*/ 1621755 w 8078059"/>
              <a:gd name="connsiteY3189" fmla="*/ 4683930 h 6858000"/>
              <a:gd name="connsiteX3190" fmla="*/ 1617840 w 8078059"/>
              <a:gd name="connsiteY3190" fmla="*/ 4673167 h 6858000"/>
              <a:gd name="connsiteX3191" fmla="*/ 1613921 w 8078059"/>
              <a:gd name="connsiteY3191" fmla="*/ 4662407 h 6858000"/>
              <a:gd name="connsiteX3192" fmla="*/ 1611172 w 8078059"/>
              <a:gd name="connsiteY3192" fmla="*/ 4652311 h 6858000"/>
              <a:gd name="connsiteX3193" fmla="*/ 1605845 w 8078059"/>
              <a:gd name="connsiteY3193" fmla="*/ 4629121 h 6858000"/>
              <a:gd name="connsiteX3194" fmla="*/ 1602846 w 8078059"/>
              <a:gd name="connsiteY3194" fmla="*/ 4618110 h 6858000"/>
              <a:gd name="connsiteX3195" fmla="*/ 1599597 w 8078059"/>
              <a:gd name="connsiteY3195" fmla="*/ 4606179 h 6858000"/>
              <a:gd name="connsiteX3196" fmla="*/ 1594763 w 8078059"/>
              <a:gd name="connsiteY3196" fmla="*/ 4595667 h 6858000"/>
              <a:gd name="connsiteX3197" fmla="*/ 1589012 w 8078059"/>
              <a:gd name="connsiteY3197" fmla="*/ 4585405 h 6858000"/>
              <a:gd name="connsiteX3198" fmla="*/ 1581174 w 8078059"/>
              <a:gd name="connsiteY3198" fmla="*/ 4574727 h 6858000"/>
              <a:gd name="connsiteX3199" fmla="*/ 1573587 w 8078059"/>
              <a:gd name="connsiteY3199" fmla="*/ 4564965 h 6858000"/>
              <a:gd name="connsiteX3200" fmla="*/ 1561412 w 8078059"/>
              <a:gd name="connsiteY3200" fmla="*/ 4556453 h 6858000"/>
              <a:gd name="connsiteX3201" fmla="*/ 1548320 w 8078059"/>
              <a:gd name="connsiteY3201" fmla="*/ 4548189 h 6858000"/>
              <a:gd name="connsiteX3202" fmla="*/ 1551242 w 8078059"/>
              <a:gd name="connsiteY3202" fmla="*/ 4544440 h 6858000"/>
              <a:gd name="connsiteX3203" fmla="*/ 1552993 w 8078059"/>
              <a:gd name="connsiteY3203" fmla="*/ 4540018 h 6858000"/>
              <a:gd name="connsiteX3204" fmla="*/ 1557084 w 8078059"/>
              <a:gd name="connsiteY3204" fmla="*/ 4536931 h 6858000"/>
              <a:gd name="connsiteX3205" fmla="*/ 1561170 w 8078059"/>
              <a:gd name="connsiteY3205" fmla="*/ 4533849 h 6858000"/>
              <a:gd name="connsiteX3206" fmla="*/ 1568261 w 8078059"/>
              <a:gd name="connsiteY3206" fmla="*/ 4530932 h 6858000"/>
              <a:gd name="connsiteX3207" fmla="*/ 1577688 w 8078059"/>
              <a:gd name="connsiteY3207" fmla="*/ 4529352 h 6858000"/>
              <a:gd name="connsiteX3208" fmla="*/ 1587613 w 8078059"/>
              <a:gd name="connsiteY3208" fmla="*/ 4529604 h 6858000"/>
              <a:gd name="connsiteX3209" fmla="*/ 1598960 w 8078059"/>
              <a:gd name="connsiteY3209" fmla="*/ 4531445 h 6858000"/>
              <a:gd name="connsiteX3210" fmla="*/ 1621396 w 8078059"/>
              <a:gd name="connsiteY3210" fmla="*/ 4534204 h 6858000"/>
              <a:gd name="connsiteX3211" fmla="*/ 1631571 w 8078059"/>
              <a:gd name="connsiteY3211" fmla="*/ 4535374 h 6858000"/>
              <a:gd name="connsiteX3212" fmla="*/ 1641747 w 8078059"/>
              <a:gd name="connsiteY3212" fmla="*/ 4536547 h 6858000"/>
              <a:gd name="connsiteX3213" fmla="*/ 1651673 w 8078059"/>
              <a:gd name="connsiteY3213" fmla="*/ 4536799 h 6858000"/>
              <a:gd name="connsiteX3214" fmla="*/ 1661099 w 8078059"/>
              <a:gd name="connsiteY3214" fmla="*/ 4535219 h 6858000"/>
              <a:gd name="connsiteX3215" fmla="*/ 1669107 w 8078059"/>
              <a:gd name="connsiteY3215" fmla="*/ 4532051 h 6858000"/>
              <a:gd name="connsiteX3216" fmla="*/ 1672528 w 8078059"/>
              <a:gd name="connsiteY3216" fmla="*/ 4530135 h 6858000"/>
              <a:gd name="connsiteX3217" fmla="*/ 1676366 w 8078059"/>
              <a:gd name="connsiteY3217" fmla="*/ 4526132 h 6858000"/>
              <a:gd name="connsiteX3218" fmla="*/ 1678369 w 8078059"/>
              <a:gd name="connsiteY3218" fmla="*/ 4522630 h 6858000"/>
              <a:gd name="connsiteX3219" fmla="*/ 1681041 w 8078059"/>
              <a:gd name="connsiteY3219" fmla="*/ 4517961 h 6858000"/>
              <a:gd name="connsiteX3220" fmla="*/ 1682545 w 8078059"/>
              <a:gd name="connsiteY3220" fmla="*/ 4512624 h 6858000"/>
              <a:gd name="connsiteX3221" fmla="*/ 1685216 w 8078059"/>
              <a:gd name="connsiteY3221" fmla="*/ 4507955 h 6858000"/>
              <a:gd name="connsiteX3222" fmla="*/ 1684801 w 8078059"/>
              <a:gd name="connsiteY3222" fmla="*/ 4499195 h 6858000"/>
              <a:gd name="connsiteX3223" fmla="*/ 1683052 w 8078059"/>
              <a:gd name="connsiteY3223" fmla="*/ 4492772 h 6858000"/>
              <a:gd name="connsiteX3224" fmla="*/ 1679219 w 8078059"/>
              <a:gd name="connsiteY3224" fmla="*/ 4485927 h 6858000"/>
              <a:gd name="connsiteX3225" fmla="*/ 1673799 w 8078059"/>
              <a:gd name="connsiteY3225" fmla="*/ 4480504 h 6858000"/>
              <a:gd name="connsiteX3226" fmla="*/ 1666959 w 8078059"/>
              <a:gd name="connsiteY3226" fmla="*/ 4473495 h 6858000"/>
              <a:gd name="connsiteX3227" fmla="*/ 1657868 w 8078059"/>
              <a:gd name="connsiteY3227" fmla="*/ 4469073 h 6858000"/>
              <a:gd name="connsiteX3228" fmla="*/ 1641273 w 8078059"/>
              <a:gd name="connsiteY3228" fmla="*/ 4458804 h 6858000"/>
              <a:gd name="connsiteX3229" fmla="*/ 1624928 w 8078059"/>
              <a:gd name="connsiteY3229" fmla="*/ 4449457 h 6858000"/>
              <a:gd name="connsiteX3230" fmla="*/ 1617173 w 8078059"/>
              <a:gd name="connsiteY3230" fmla="*/ 4442699 h 6858000"/>
              <a:gd name="connsiteX3231" fmla="*/ 1610838 w 8078059"/>
              <a:gd name="connsiteY3231" fmla="*/ 4437523 h 6858000"/>
              <a:gd name="connsiteX3232" fmla="*/ 1607253 w 8078059"/>
              <a:gd name="connsiteY3232" fmla="*/ 4431601 h 6858000"/>
              <a:gd name="connsiteX3233" fmla="*/ 1604335 w 8078059"/>
              <a:gd name="connsiteY3233" fmla="*/ 4424509 h 6858000"/>
              <a:gd name="connsiteX3234" fmla="*/ 1604423 w 8078059"/>
              <a:gd name="connsiteY3234" fmla="*/ 4417585 h 6858000"/>
              <a:gd name="connsiteX3235" fmla="*/ 1606761 w 8078059"/>
              <a:gd name="connsiteY3235" fmla="*/ 4408078 h 6858000"/>
              <a:gd name="connsiteX3236" fmla="*/ 1596836 w 8078059"/>
              <a:gd name="connsiteY3236" fmla="*/ 4407823 h 6858000"/>
              <a:gd name="connsiteX3237" fmla="*/ 1588995 w 8078059"/>
              <a:gd name="connsiteY3237" fmla="*/ 4407987 h 6858000"/>
              <a:gd name="connsiteX3238" fmla="*/ 1581653 w 8078059"/>
              <a:gd name="connsiteY3238" fmla="*/ 4409987 h 6858000"/>
              <a:gd name="connsiteX3239" fmla="*/ 1574812 w 8078059"/>
              <a:gd name="connsiteY3239" fmla="*/ 4413821 h 6858000"/>
              <a:gd name="connsiteX3240" fmla="*/ 1569136 w 8078059"/>
              <a:gd name="connsiteY3240" fmla="*/ 4418325 h 6858000"/>
              <a:gd name="connsiteX3241" fmla="*/ 1563966 w 8078059"/>
              <a:gd name="connsiteY3241" fmla="*/ 4424659 h 6858000"/>
              <a:gd name="connsiteX3242" fmla="*/ 1558791 w 8078059"/>
              <a:gd name="connsiteY3242" fmla="*/ 4430999 h 6858000"/>
              <a:gd name="connsiteX3243" fmla="*/ 1555033 w 8078059"/>
              <a:gd name="connsiteY3243" fmla="*/ 4438924 h 6858000"/>
              <a:gd name="connsiteX3244" fmla="*/ 1546604 w 8078059"/>
              <a:gd name="connsiteY3244" fmla="*/ 4455015 h 6858000"/>
              <a:gd name="connsiteX3245" fmla="*/ 1539591 w 8078059"/>
              <a:gd name="connsiteY3245" fmla="*/ 4472695 h 6858000"/>
              <a:gd name="connsiteX3246" fmla="*/ 1532576 w 8078059"/>
              <a:gd name="connsiteY3246" fmla="*/ 4490378 h 6858000"/>
              <a:gd name="connsiteX3247" fmla="*/ 1525064 w 8078059"/>
              <a:gd name="connsiteY3247" fmla="*/ 4506223 h 6858000"/>
              <a:gd name="connsiteX3248" fmla="*/ 1512638 w 8078059"/>
              <a:gd name="connsiteY3248" fmla="*/ 4496794 h 6858000"/>
              <a:gd name="connsiteX3249" fmla="*/ 1501379 w 8078059"/>
              <a:gd name="connsiteY3249" fmla="*/ 4488033 h 6858000"/>
              <a:gd name="connsiteX3250" fmla="*/ 1491290 w 8078059"/>
              <a:gd name="connsiteY3250" fmla="*/ 4479936 h 6858000"/>
              <a:gd name="connsiteX3251" fmla="*/ 1481872 w 8078059"/>
              <a:gd name="connsiteY3251" fmla="*/ 4470675 h 6858000"/>
              <a:gd name="connsiteX3252" fmla="*/ 1473113 w 8078059"/>
              <a:gd name="connsiteY3252" fmla="*/ 4460244 h 6858000"/>
              <a:gd name="connsiteX3253" fmla="*/ 1465529 w 8078059"/>
              <a:gd name="connsiteY3253" fmla="*/ 4450483 h 6858000"/>
              <a:gd name="connsiteX3254" fmla="*/ 1458857 w 8078059"/>
              <a:gd name="connsiteY3254" fmla="*/ 4440472 h 6858000"/>
              <a:gd name="connsiteX3255" fmla="*/ 1452193 w 8078059"/>
              <a:gd name="connsiteY3255" fmla="*/ 4430458 h 6858000"/>
              <a:gd name="connsiteX3256" fmla="*/ 1447354 w 8078059"/>
              <a:gd name="connsiteY3256" fmla="*/ 4419947 h 6858000"/>
              <a:gd name="connsiteX3257" fmla="*/ 1442521 w 8078059"/>
              <a:gd name="connsiteY3257" fmla="*/ 4409435 h 6858000"/>
              <a:gd name="connsiteX3258" fmla="*/ 1435189 w 8078059"/>
              <a:gd name="connsiteY3258" fmla="*/ 4389747 h 6858000"/>
              <a:gd name="connsiteX3259" fmla="*/ 1431275 w 8078059"/>
              <a:gd name="connsiteY3259" fmla="*/ 4368140 h 6858000"/>
              <a:gd name="connsiteX3260" fmla="*/ 1429449 w 8078059"/>
              <a:gd name="connsiteY3260" fmla="*/ 4346953 h 6858000"/>
              <a:gd name="connsiteX3261" fmla="*/ 1429458 w 8078059"/>
              <a:gd name="connsiteY3261" fmla="*/ 4325266 h 6858000"/>
              <a:gd name="connsiteX3262" fmla="*/ 1430633 w 8078059"/>
              <a:gd name="connsiteY3262" fmla="*/ 4304248 h 6858000"/>
              <a:gd name="connsiteX3263" fmla="*/ 1434311 w 8078059"/>
              <a:gd name="connsiteY3263" fmla="*/ 4281560 h 6858000"/>
              <a:gd name="connsiteX3264" fmla="*/ 1438491 w 8078059"/>
              <a:gd name="connsiteY3264" fmla="*/ 4260708 h 6858000"/>
              <a:gd name="connsiteX3265" fmla="*/ 1443834 w 8078059"/>
              <a:gd name="connsiteY3265" fmla="*/ 4240523 h 6858000"/>
              <a:gd name="connsiteX3266" fmla="*/ 1450098 w 8078059"/>
              <a:gd name="connsiteY3266" fmla="*/ 4220092 h 6858000"/>
              <a:gd name="connsiteX3267" fmla="*/ 1465212 w 8078059"/>
              <a:gd name="connsiteY3267" fmla="*/ 4181475 h 6858000"/>
              <a:gd name="connsiteX3268" fmla="*/ 1468466 w 8078059"/>
              <a:gd name="connsiteY3268" fmla="*/ 4171720 h 6858000"/>
              <a:gd name="connsiteX3269" fmla="*/ 1473142 w 8078059"/>
              <a:gd name="connsiteY3269" fmla="*/ 4163546 h 6858000"/>
              <a:gd name="connsiteX3270" fmla="*/ 1485241 w 8078059"/>
              <a:gd name="connsiteY3270" fmla="*/ 4146450 h 6858000"/>
              <a:gd name="connsiteX3271" fmla="*/ 1497596 w 8078059"/>
              <a:gd name="connsiteY3271" fmla="*/ 4130271 h 6858000"/>
              <a:gd name="connsiteX3272" fmla="*/ 1512032 w 8078059"/>
              <a:gd name="connsiteY3272" fmla="*/ 4114515 h 6858000"/>
              <a:gd name="connsiteX3273" fmla="*/ 1529468 w 8078059"/>
              <a:gd name="connsiteY3273" fmla="*/ 4098922 h 6858000"/>
              <a:gd name="connsiteX3274" fmla="*/ 1546239 w 8078059"/>
              <a:gd name="connsiteY3274" fmla="*/ 4084497 h 6858000"/>
              <a:gd name="connsiteX3275" fmla="*/ 1584120 w 8078059"/>
              <a:gd name="connsiteY3275" fmla="*/ 4053484 h 6858000"/>
              <a:gd name="connsiteX3276" fmla="*/ 1622252 w 8078059"/>
              <a:gd name="connsiteY3276" fmla="*/ 4023384 h 6858000"/>
              <a:gd name="connsiteX3277" fmla="*/ 1640608 w 8078059"/>
              <a:gd name="connsiteY3277" fmla="*/ 4007543 h 6858000"/>
              <a:gd name="connsiteX3278" fmla="*/ 1657380 w 8078059"/>
              <a:gd name="connsiteY3278" fmla="*/ 3993119 h 6858000"/>
              <a:gd name="connsiteX3279" fmla="*/ 1673399 w 8078059"/>
              <a:gd name="connsiteY3279" fmla="*/ 3975940 h 6858000"/>
              <a:gd name="connsiteX3280" fmla="*/ 1687589 w 8078059"/>
              <a:gd name="connsiteY3280" fmla="*/ 3959265 h 6858000"/>
              <a:gd name="connsiteX3281" fmla="*/ 1700359 w 8078059"/>
              <a:gd name="connsiteY3281" fmla="*/ 3941002 h 6858000"/>
              <a:gd name="connsiteX3282" fmla="*/ 1711292 w 8078059"/>
              <a:gd name="connsiteY3282" fmla="*/ 3923238 h 6858000"/>
              <a:gd name="connsiteX3283" fmla="*/ 1722562 w 8078059"/>
              <a:gd name="connsiteY3283" fmla="*/ 3899471 h 6858000"/>
              <a:gd name="connsiteX3284" fmla="*/ 1729910 w 8078059"/>
              <a:gd name="connsiteY3284" fmla="*/ 3875785 h 6858000"/>
              <a:gd name="connsiteX3285" fmla="*/ 1734089 w 8078059"/>
              <a:gd name="connsiteY3285" fmla="*/ 3854933 h 6858000"/>
              <a:gd name="connsiteX3286" fmla="*/ 1738516 w 8078059"/>
              <a:gd name="connsiteY3286" fmla="*/ 3834999 h 6858000"/>
              <a:gd name="connsiteX3287" fmla="*/ 1740195 w 8078059"/>
              <a:gd name="connsiteY3287" fmla="*/ 3815815 h 6858000"/>
              <a:gd name="connsiteX3288" fmla="*/ 1740949 w 8078059"/>
              <a:gd name="connsiteY3288" fmla="*/ 3796880 h 6858000"/>
              <a:gd name="connsiteX3289" fmla="*/ 1739873 w 8078059"/>
              <a:gd name="connsiteY3289" fmla="*/ 3778446 h 6858000"/>
              <a:gd name="connsiteX3290" fmla="*/ 1737628 w 8078059"/>
              <a:gd name="connsiteY3290" fmla="*/ 3759344 h 6858000"/>
              <a:gd name="connsiteX3291" fmla="*/ 1732467 w 8078059"/>
              <a:gd name="connsiteY3291" fmla="*/ 3722305 h 6858000"/>
              <a:gd name="connsiteX3292" fmla="*/ 1727229 w 8078059"/>
              <a:gd name="connsiteY3292" fmla="*/ 3681350 h 6858000"/>
              <a:gd name="connsiteX3293" fmla="*/ 1723986 w 8078059"/>
              <a:gd name="connsiteY3293" fmla="*/ 3658576 h 6858000"/>
              <a:gd name="connsiteX3294" fmla="*/ 1722576 w 8078059"/>
              <a:gd name="connsiteY3294" fmla="*/ 3635305 h 6858000"/>
              <a:gd name="connsiteX3295" fmla="*/ 1722501 w 8078059"/>
              <a:gd name="connsiteY3295" fmla="*/ 3609697 h 6858000"/>
              <a:gd name="connsiteX3296" fmla="*/ 1724014 w 8078059"/>
              <a:gd name="connsiteY3296" fmla="*/ 3582670 h 6858000"/>
              <a:gd name="connsiteX3297" fmla="*/ 1740448 w 8078059"/>
              <a:gd name="connsiteY3297" fmla="*/ 3574252 h 6858000"/>
              <a:gd name="connsiteX3298" fmla="*/ 1758051 w 8078059"/>
              <a:gd name="connsiteY3298" fmla="*/ 3566502 h 6858000"/>
              <a:gd name="connsiteX3299" fmla="*/ 1775653 w 8078059"/>
              <a:gd name="connsiteY3299" fmla="*/ 3558750 h 6858000"/>
              <a:gd name="connsiteX3300" fmla="*/ 1793757 w 8078059"/>
              <a:gd name="connsiteY3300" fmla="*/ 3552837 h 6858000"/>
              <a:gd name="connsiteX3301" fmla="*/ 1832047 w 8078059"/>
              <a:gd name="connsiteY3301" fmla="*/ 3541421 h 6858000"/>
              <a:gd name="connsiteX3302" fmla="*/ 1868753 w 8078059"/>
              <a:gd name="connsiteY3302" fmla="*/ 3531425 h 6858000"/>
              <a:gd name="connsiteX3303" fmla="*/ 1908043 w 8078059"/>
              <a:gd name="connsiteY3303" fmla="*/ 3523685 h 6858000"/>
              <a:gd name="connsiteX3304" fmla="*/ 1946664 w 8078059"/>
              <a:gd name="connsiteY3304" fmla="*/ 3517109 h 6858000"/>
              <a:gd name="connsiteX3305" fmla="*/ 2024660 w 8078059"/>
              <a:gd name="connsiteY3305" fmla="*/ 3506709 h 6858000"/>
              <a:gd name="connsiteX3306" fmla="*/ 2039666 w 8078059"/>
              <a:gd name="connsiteY3306" fmla="*/ 3529237 h 6858000"/>
              <a:gd name="connsiteX3307" fmla="*/ 2049834 w 8078059"/>
              <a:gd name="connsiteY3307" fmla="*/ 3552097 h 6858000"/>
              <a:gd name="connsiteX3308" fmla="*/ 2060002 w 8078059"/>
              <a:gd name="connsiteY3308" fmla="*/ 3574955 h 6858000"/>
              <a:gd name="connsiteX3309" fmla="*/ 2066498 w 8078059"/>
              <a:gd name="connsiteY3309" fmla="*/ 3598814 h 6858000"/>
              <a:gd name="connsiteX3310" fmla="*/ 2072328 w 8078059"/>
              <a:gd name="connsiteY3310" fmla="*/ 3623839 h 6858000"/>
              <a:gd name="connsiteX3311" fmla="*/ 2074904 w 8078059"/>
              <a:gd name="connsiteY3311" fmla="*/ 3647781 h 6858000"/>
              <a:gd name="connsiteX3312" fmla="*/ 2076815 w 8078059"/>
              <a:gd name="connsiteY3312" fmla="*/ 3672888 h 6858000"/>
              <a:gd name="connsiteX3313" fmla="*/ 2076639 w 8078059"/>
              <a:gd name="connsiteY3313" fmla="*/ 3697577 h 6858000"/>
              <a:gd name="connsiteX3314" fmla="*/ 2076463 w 8078059"/>
              <a:gd name="connsiteY3314" fmla="*/ 3722268 h 6858000"/>
              <a:gd name="connsiteX3315" fmla="*/ 2075617 w 8078059"/>
              <a:gd name="connsiteY3315" fmla="*/ 3748123 h 6858000"/>
              <a:gd name="connsiteX3316" fmla="*/ 2070677 w 8078059"/>
              <a:gd name="connsiteY3316" fmla="*/ 3798753 h 6858000"/>
              <a:gd name="connsiteX3317" fmla="*/ 2065488 w 8078059"/>
              <a:gd name="connsiteY3317" fmla="*/ 3848466 h 6858000"/>
              <a:gd name="connsiteX3318" fmla="*/ 2060547 w 8078059"/>
              <a:gd name="connsiteY3318" fmla="*/ 3899095 h 6858000"/>
              <a:gd name="connsiteX3319" fmla="*/ 2044043 w 8078059"/>
              <a:gd name="connsiteY3319" fmla="*/ 3871064 h 6858000"/>
              <a:gd name="connsiteX3320" fmla="*/ 2029123 w 8078059"/>
              <a:gd name="connsiteY3320" fmla="*/ 3841614 h 6858000"/>
              <a:gd name="connsiteX3321" fmla="*/ 2023042 w 8078059"/>
              <a:gd name="connsiteY3321" fmla="*/ 3826513 h 6858000"/>
              <a:gd name="connsiteX3322" fmla="*/ 2017623 w 8078059"/>
              <a:gd name="connsiteY3322" fmla="*/ 3810245 h 6858000"/>
              <a:gd name="connsiteX3323" fmla="*/ 2012709 w 8078059"/>
              <a:gd name="connsiteY3323" fmla="*/ 3795813 h 6858000"/>
              <a:gd name="connsiteX3324" fmla="*/ 2008462 w 8078059"/>
              <a:gd name="connsiteY3324" fmla="*/ 3780214 h 6858000"/>
              <a:gd name="connsiteX3325" fmla="*/ 2005129 w 8078059"/>
              <a:gd name="connsiteY3325" fmla="*/ 3764365 h 6858000"/>
              <a:gd name="connsiteX3326" fmla="*/ 2003882 w 8078059"/>
              <a:gd name="connsiteY3326" fmla="*/ 3748932 h 6858000"/>
              <a:gd name="connsiteX3327" fmla="*/ 2003305 w 8078059"/>
              <a:gd name="connsiteY3327" fmla="*/ 3732336 h 6858000"/>
              <a:gd name="connsiteX3328" fmla="*/ 2004562 w 8078059"/>
              <a:gd name="connsiteY3328" fmla="*/ 3715234 h 6858000"/>
              <a:gd name="connsiteX3329" fmla="*/ 2007908 w 8078059"/>
              <a:gd name="connsiteY3329" fmla="*/ 3698551 h 6858000"/>
              <a:gd name="connsiteX3330" fmla="*/ 2013088 w 8078059"/>
              <a:gd name="connsiteY3330" fmla="*/ 3681370 h 6858000"/>
              <a:gd name="connsiteX3331" fmla="*/ 2018264 w 8078059"/>
              <a:gd name="connsiteY3331" fmla="*/ 3664190 h 6858000"/>
              <a:gd name="connsiteX3332" fmla="*/ 2028028 w 8078059"/>
              <a:gd name="connsiteY3332" fmla="*/ 3645760 h 6858000"/>
              <a:gd name="connsiteX3333" fmla="*/ 2013767 w 8078059"/>
              <a:gd name="connsiteY3333" fmla="*/ 3636831 h 6858000"/>
              <a:gd name="connsiteX3334" fmla="*/ 1998842 w 8078059"/>
              <a:gd name="connsiteY3334" fmla="*/ 3629068 h 6858000"/>
              <a:gd name="connsiteX3335" fmla="*/ 1985579 w 8078059"/>
              <a:gd name="connsiteY3335" fmla="*/ 3623807 h 6858000"/>
              <a:gd name="connsiteX3336" fmla="*/ 1972819 w 8078059"/>
              <a:gd name="connsiteY3336" fmla="*/ 3620382 h 6858000"/>
              <a:gd name="connsiteX3337" fmla="*/ 1961475 w 8078059"/>
              <a:gd name="connsiteY3337" fmla="*/ 3618542 h 6858000"/>
              <a:gd name="connsiteX3338" fmla="*/ 1949465 w 8078059"/>
              <a:gd name="connsiteY3338" fmla="*/ 3617870 h 6858000"/>
              <a:gd name="connsiteX3339" fmla="*/ 1940038 w 8078059"/>
              <a:gd name="connsiteY3339" fmla="*/ 3619453 h 6858000"/>
              <a:gd name="connsiteX3340" fmla="*/ 1930192 w 8078059"/>
              <a:gd name="connsiteY3340" fmla="*/ 3623118 h 6858000"/>
              <a:gd name="connsiteX3341" fmla="*/ 1920599 w 8078059"/>
              <a:gd name="connsiteY3341" fmla="*/ 3627702 h 6858000"/>
              <a:gd name="connsiteX3342" fmla="*/ 1912423 w 8078059"/>
              <a:gd name="connsiteY3342" fmla="*/ 3633873 h 6858000"/>
              <a:gd name="connsiteX3343" fmla="*/ 1904496 w 8078059"/>
              <a:gd name="connsiteY3343" fmla="*/ 3640960 h 6858000"/>
              <a:gd name="connsiteX3344" fmla="*/ 1896150 w 8078059"/>
              <a:gd name="connsiteY3344" fmla="*/ 3650132 h 6858000"/>
              <a:gd name="connsiteX3345" fmla="*/ 1890143 w 8078059"/>
              <a:gd name="connsiteY3345" fmla="*/ 3660641 h 6858000"/>
              <a:gd name="connsiteX3346" fmla="*/ 1883465 w 8078059"/>
              <a:gd name="connsiteY3346" fmla="*/ 3672316 h 6858000"/>
              <a:gd name="connsiteX3347" fmla="*/ 1877953 w 8078059"/>
              <a:gd name="connsiteY3347" fmla="*/ 3684658 h 6858000"/>
              <a:gd name="connsiteX3348" fmla="*/ 1871775 w 8078059"/>
              <a:gd name="connsiteY3348" fmla="*/ 3698169 h 6858000"/>
              <a:gd name="connsiteX3349" fmla="*/ 1885620 w 8078059"/>
              <a:gd name="connsiteY3349" fmla="*/ 3709185 h 6858000"/>
              <a:gd name="connsiteX3350" fmla="*/ 1899965 w 8078059"/>
              <a:gd name="connsiteY3350" fmla="*/ 3722033 h 6858000"/>
              <a:gd name="connsiteX3351" fmla="*/ 1911800 w 8078059"/>
              <a:gd name="connsiteY3351" fmla="*/ 3736552 h 6858000"/>
              <a:gd name="connsiteX3352" fmla="*/ 1923889 w 8078059"/>
              <a:gd name="connsiteY3352" fmla="*/ 3751990 h 6858000"/>
              <a:gd name="connsiteX3353" fmla="*/ 1934397 w 8078059"/>
              <a:gd name="connsiteY3353" fmla="*/ 3768843 h 6858000"/>
              <a:gd name="connsiteX3354" fmla="*/ 1943980 w 8078059"/>
              <a:gd name="connsiteY3354" fmla="*/ 3785947 h 6858000"/>
              <a:gd name="connsiteX3355" fmla="*/ 1953818 w 8078059"/>
              <a:gd name="connsiteY3355" fmla="*/ 3803966 h 6858000"/>
              <a:gd name="connsiteX3356" fmla="*/ 1961148 w 8078059"/>
              <a:gd name="connsiteY3356" fmla="*/ 3823655 h 6858000"/>
              <a:gd name="connsiteX3357" fmla="*/ 1969398 w 8078059"/>
              <a:gd name="connsiteY3357" fmla="*/ 3843092 h 6858000"/>
              <a:gd name="connsiteX3358" fmla="*/ 1975813 w 8078059"/>
              <a:gd name="connsiteY3358" fmla="*/ 3863031 h 6858000"/>
              <a:gd name="connsiteX3359" fmla="*/ 1980395 w 8078059"/>
              <a:gd name="connsiteY3359" fmla="*/ 3883469 h 6858000"/>
              <a:gd name="connsiteX3360" fmla="*/ 1984059 w 8078059"/>
              <a:gd name="connsiteY3360" fmla="*/ 3904155 h 6858000"/>
              <a:gd name="connsiteX3361" fmla="*/ 1987470 w 8078059"/>
              <a:gd name="connsiteY3361" fmla="*/ 3923925 h 6858000"/>
              <a:gd name="connsiteX3362" fmla="*/ 1988377 w 8078059"/>
              <a:gd name="connsiteY3362" fmla="*/ 3945363 h 6858000"/>
              <a:gd name="connsiteX3363" fmla="*/ 1989705 w 8078059"/>
              <a:gd name="connsiteY3363" fmla="*/ 3964717 h 6858000"/>
              <a:gd name="connsiteX3364" fmla="*/ 1989198 w 8078059"/>
              <a:gd name="connsiteY3364" fmla="*/ 3984570 h 6858000"/>
              <a:gd name="connsiteX3365" fmla="*/ 1986354 w 8078059"/>
              <a:gd name="connsiteY3365" fmla="*/ 4003086 h 6858000"/>
              <a:gd name="connsiteX3366" fmla="*/ 1983511 w 8078059"/>
              <a:gd name="connsiteY3366" fmla="*/ 4021602 h 6858000"/>
              <a:gd name="connsiteX3367" fmla="*/ 1979254 w 8078059"/>
              <a:gd name="connsiteY3367" fmla="*/ 4038532 h 6858000"/>
              <a:gd name="connsiteX3368" fmla="*/ 1972655 w 8078059"/>
              <a:gd name="connsiteY3368" fmla="*/ 4054125 h 6858000"/>
              <a:gd name="connsiteX3369" fmla="*/ 1965395 w 8078059"/>
              <a:gd name="connsiteY3369" fmla="*/ 4070890 h 6858000"/>
              <a:gd name="connsiteX3370" fmla="*/ 1956464 w 8078059"/>
              <a:gd name="connsiteY3370" fmla="*/ 4085150 h 6858000"/>
              <a:gd name="connsiteX3371" fmla="*/ 1945865 w 8078059"/>
              <a:gd name="connsiteY3371" fmla="*/ 4096909 h 6858000"/>
              <a:gd name="connsiteX3372" fmla="*/ 1933183 w 8078059"/>
              <a:gd name="connsiteY3372" fmla="*/ 4108249 h 6858000"/>
              <a:gd name="connsiteX3373" fmla="*/ 1919751 w 8078059"/>
              <a:gd name="connsiteY3373" fmla="*/ 4116833 h 6858000"/>
              <a:gd name="connsiteX3374" fmla="*/ 1905148 w 8078059"/>
              <a:gd name="connsiteY3374" fmla="*/ 4124752 h 6858000"/>
              <a:gd name="connsiteX3375" fmla="*/ 1887964 w 8078059"/>
              <a:gd name="connsiteY3375" fmla="*/ 4130418 h 6858000"/>
              <a:gd name="connsiteX3376" fmla="*/ 1869362 w 8078059"/>
              <a:gd name="connsiteY3376" fmla="*/ 4134497 h 6858000"/>
              <a:gd name="connsiteX3377" fmla="*/ 1849761 w 8078059"/>
              <a:gd name="connsiteY3377" fmla="*/ 4134909 h 6858000"/>
              <a:gd name="connsiteX3378" fmla="*/ 1827823 w 8078059"/>
              <a:gd name="connsiteY3378" fmla="*/ 4133982 h 6858000"/>
              <a:gd name="connsiteX3379" fmla="*/ 1803974 w 8078059"/>
              <a:gd name="connsiteY3379" fmla="*/ 4129636 h 6858000"/>
              <a:gd name="connsiteX3380" fmla="*/ 1778696 w 8078059"/>
              <a:gd name="connsiteY3380" fmla="*/ 4123705 h 6858000"/>
              <a:gd name="connsiteX3381" fmla="*/ 1784706 w 8078059"/>
              <a:gd name="connsiteY3381" fmla="*/ 4113198 h 6858000"/>
              <a:gd name="connsiteX3382" fmla="*/ 1792550 w 8078059"/>
              <a:gd name="connsiteY3382" fmla="*/ 4102188 h 6858000"/>
              <a:gd name="connsiteX3383" fmla="*/ 1800895 w 8078059"/>
              <a:gd name="connsiteY3383" fmla="*/ 4093015 h 6858000"/>
              <a:gd name="connsiteX3384" fmla="*/ 1807904 w 8078059"/>
              <a:gd name="connsiteY3384" fmla="*/ 4086179 h 6858000"/>
              <a:gd name="connsiteX3385" fmla="*/ 1824257 w 8078059"/>
              <a:gd name="connsiteY3385" fmla="*/ 4073840 h 6858000"/>
              <a:gd name="connsiteX3386" fmla="*/ 1837859 w 8078059"/>
              <a:gd name="connsiteY3386" fmla="*/ 4062252 h 6858000"/>
              <a:gd name="connsiteX3387" fmla="*/ 1843282 w 8078059"/>
              <a:gd name="connsiteY3387" fmla="*/ 4056832 h 6858000"/>
              <a:gd name="connsiteX3388" fmla="*/ 1848208 w 8078059"/>
              <a:gd name="connsiteY3388" fmla="*/ 4049576 h 6858000"/>
              <a:gd name="connsiteX3389" fmla="*/ 1852213 w 8078059"/>
              <a:gd name="connsiteY3389" fmla="*/ 4042570 h 6858000"/>
              <a:gd name="connsiteX3390" fmla="*/ 1854136 w 8078059"/>
              <a:gd name="connsiteY3390" fmla="*/ 4035149 h 6858000"/>
              <a:gd name="connsiteX3391" fmla="*/ 1854637 w 8078059"/>
              <a:gd name="connsiteY3391" fmla="*/ 4026140 h 6858000"/>
              <a:gd name="connsiteX3392" fmla="*/ 1852807 w 8078059"/>
              <a:gd name="connsiteY3392" fmla="*/ 4015798 h 6858000"/>
              <a:gd name="connsiteX3393" fmla="*/ 1849558 w 8078059"/>
              <a:gd name="connsiteY3393" fmla="*/ 4003867 h 6858000"/>
              <a:gd name="connsiteX3394" fmla="*/ 1844641 w 8078059"/>
              <a:gd name="connsiteY3394" fmla="*/ 3989435 h 6858000"/>
              <a:gd name="connsiteX3395" fmla="*/ 1825122 w 8078059"/>
              <a:gd name="connsiteY3395" fmla="*/ 3993763 h 6858000"/>
              <a:gd name="connsiteX3396" fmla="*/ 1807936 w 8078059"/>
              <a:gd name="connsiteY3396" fmla="*/ 3999431 h 6858000"/>
              <a:gd name="connsiteX3397" fmla="*/ 1793089 w 8078059"/>
              <a:gd name="connsiteY3397" fmla="*/ 4006433 h 6858000"/>
              <a:gd name="connsiteX3398" fmla="*/ 1779654 w 8078059"/>
              <a:gd name="connsiteY3398" fmla="*/ 4015018 h 6858000"/>
              <a:gd name="connsiteX3399" fmla="*/ 1766722 w 8078059"/>
              <a:gd name="connsiteY3399" fmla="*/ 4025442 h 6858000"/>
              <a:gd name="connsiteX3400" fmla="*/ 1755874 w 8078059"/>
              <a:gd name="connsiteY3400" fmla="*/ 4036277 h 6858000"/>
              <a:gd name="connsiteX3401" fmla="*/ 1746443 w 8078059"/>
              <a:gd name="connsiteY3401" fmla="*/ 4048705 h 6858000"/>
              <a:gd name="connsiteX3402" fmla="*/ 1737929 w 8078059"/>
              <a:gd name="connsiteY3402" fmla="*/ 4060881 h 6858000"/>
              <a:gd name="connsiteX3403" fmla="*/ 1730836 w 8078059"/>
              <a:gd name="connsiteY3403" fmla="*/ 4074641 h 6858000"/>
              <a:gd name="connsiteX3404" fmla="*/ 1724909 w 8078059"/>
              <a:gd name="connsiteY3404" fmla="*/ 4089069 h 6858000"/>
              <a:gd name="connsiteX3405" fmla="*/ 1718982 w 8078059"/>
              <a:gd name="connsiteY3405" fmla="*/ 4103498 h 6858000"/>
              <a:gd name="connsiteX3406" fmla="*/ 1714221 w 8078059"/>
              <a:gd name="connsiteY3406" fmla="*/ 4118593 h 6858000"/>
              <a:gd name="connsiteX3407" fmla="*/ 1706368 w 8078059"/>
              <a:gd name="connsiteY3407" fmla="*/ 4151288 h 6858000"/>
              <a:gd name="connsiteX3408" fmla="*/ 1700350 w 8078059"/>
              <a:gd name="connsiteY3408" fmla="*/ 4183484 h 6858000"/>
              <a:gd name="connsiteX3409" fmla="*/ 1693416 w 8078059"/>
              <a:gd name="connsiteY3409" fmla="*/ 4215926 h 6858000"/>
              <a:gd name="connsiteX3410" fmla="*/ 1687397 w 8078059"/>
              <a:gd name="connsiteY3410" fmla="*/ 4248123 h 6858000"/>
              <a:gd name="connsiteX3411" fmla="*/ 1679462 w 8078059"/>
              <a:gd name="connsiteY3411" fmla="*/ 4276897 h 6858000"/>
              <a:gd name="connsiteX3412" fmla="*/ 1674450 w 8078059"/>
              <a:gd name="connsiteY3412" fmla="*/ 4291076 h 6858000"/>
              <a:gd name="connsiteX3413" fmla="*/ 1668942 w 8078059"/>
              <a:gd name="connsiteY3413" fmla="*/ 4303417 h 6858000"/>
              <a:gd name="connsiteX3414" fmla="*/ 1662515 w 8078059"/>
              <a:gd name="connsiteY3414" fmla="*/ 4316011 h 6858000"/>
              <a:gd name="connsiteX3415" fmla="*/ 1654669 w 8078059"/>
              <a:gd name="connsiteY3415" fmla="*/ 4327019 h 6858000"/>
              <a:gd name="connsiteX3416" fmla="*/ 1646825 w 8078059"/>
              <a:gd name="connsiteY3416" fmla="*/ 4338027 h 6858000"/>
              <a:gd name="connsiteX3417" fmla="*/ 1637315 w 8078059"/>
              <a:gd name="connsiteY3417" fmla="*/ 4346530 h 6858000"/>
              <a:gd name="connsiteX3418" fmla="*/ 1626383 w 8078059"/>
              <a:gd name="connsiteY3418" fmla="*/ 4353450 h 6858000"/>
              <a:gd name="connsiteX3419" fmla="*/ 1614285 w 8078059"/>
              <a:gd name="connsiteY3419" fmla="*/ 4359701 h 6858000"/>
              <a:gd name="connsiteX3420" fmla="*/ 1600771 w 8078059"/>
              <a:gd name="connsiteY3420" fmla="*/ 4364368 h 6858000"/>
              <a:gd name="connsiteX3421" fmla="*/ 1584672 w 8078059"/>
              <a:gd name="connsiteY3421" fmla="*/ 4366781 h 6858000"/>
              <a:gd name="connsiteX3422" fmla="*/ 1720864 w 8078059"/>
              <a:gd name="connsiteY3422" fmla="*/ 4425301 h 6858000"/>
              <a:gd name="connsiteX3423" fmla="*/ 1733214 w 8078059"/>
              <a:gd name="connsiteY3423" fmla="*/ 4409128 h 6858000"/>
              <a:gd name="connsiteX3424" fmla="*/ 1742814 w 8078059"/>
              <a:gd name="connsiteY3424" fmla="*/ 4393697 h 6858000"/>
              <a:gd name="connsiteX3425" fmla="*/ 1750325 w 8078059"/>
              <a:gd name="connsiteY3425" fmla="*/ 4377852 h 6858000"/>
              <a:gd name="connsiteX3426" fmla="*/ 1756004 w 8078059"/>
              <a:gd name="connsiteY3426" fmla="*/ 4362506 h 6858000"/>
              <a:gd name="connsiteX3427" fmla="*/ 1759177 w 8078059"/>
              <a:gd name="connsiteY3427" fmla="*/ 4348829 h 6858000"/>
              <a:gd name="connsiteX3428" fmla="*/ 1761183 w 8078059"/>
              <a:gd name="connsiteY3428" fmla="*/ 4334483 h 6858000"/>
              <a:gd name="connsiteX3429" fmla="*/ 1763443 w 8078059"/>
              <a:gd name="connsiteY3429" fmla="*/ 4321052 h 6858000"/>
              <a:gd name="connsiteX3430" fmla="*/ 1762698 w 8078059"/>
              <a:gd name="connsiteY3430" fmla="*/ 4307456 h 6858000"/>
              <a:gd name="connsiteX3431" fmla="*/ 1764209 w 8078059"/>
              <a:gd name="connsiteY3431" fmla="*/ 4280431 h 6858000"/>
              <a:gd name="connsiteX3432" fmla="*/ 1764378 w 8078059"/>
              <a:gd name="connsiteY3432" fmla="*/ 4266586 h 6858000"/>
              <a:gd name="connsiteX3433" fmla="*/ 1766389 w 8078059"/>
              <a:gd name="connsiteY3433" fmla="*/ 4252240 h 6858000"/>
              <a:gd name="connsiteX3434" fmla="*/ 1768643 w 8078059"/>
              <a:gd name="connsiteY3434" fmla="*/ 4238810 h 6858000"/>
              <a:gd name="connsiteX3435" fmla="*/ 1772485 w 8078059"/>
              <a:gd name="connsiteY3435" fmla="*/ 4223964 h 6858000"/>
              <a:gd name="connsiteX3436" fmla="*/ 1778413 w 8078059"/>
              <a:gd name="connsiteY3436" fmla="*/ 4209537 h 6858000"/>
              <a:gd name="connsiteX3437" fmla="*/ 1787096 w 8078059"/>
              <a:gd name="connsiteY3437" fmla="*/ 4194358 h 6858000"/>
              <a:gd name="connsiteX3438" fmla="*/ 1801692 w 8078059"/>
              <a:gd name="connsiteY3438" fmla="*/ 4197283 h 6858000"/>
              <a:gd name="connsiteX3439" fmla="*/ 1815369 w 8078059"/>
              <a:gd name="connsiteY3439" fmla="*/ 4200457 h 6858000"/>
              <a:gd name="connsiteX3440" fmla="*/ 1827464 w 8078059"/>
              <a:gd name="connsiteY3440" fmla="*/ 4205050 h 6858000"/>
              <a:gd name="connsiteX3441" fmla="*/ 1839805 w 8078059"/>
              <a:gd name="connsiteY3441" fmla="*/ 4210562 h 6858000"/>
              <a:gd name="connsiteX3442" fmla="*/ 1849397 w 8078059"/>
              <a:gd name="connsiteY3442" fmla="*/ 4216818 h 6858000"/>
              <a:gd name="connsiteX3443" fmla="*/ 1858317 w 8078059"/>
              <a:gd name="connsiteY3443" fmla="*/ 4224245 h 6858000"/>
              <a:gd name="connsiteX3444" fmla="*/ 1866073 w 8078059"/>
              <a:gd name="connsiteY3444" fmla="*/ 4231006 h 6858000"/>
              <a:gd name="connsiteX3445" fmla="*/ 1873160 w 8078059"/>
              <a:gd name="connsiteY3445" fmla="*/ 4238933 h 6858000"/>
              <a:gd name="connsiteX3446" fmla="*/ 1878412 w 8078059"/>
              <a:gd name="connsiteY3446" fmla="*/ 4247361 h 6858000"/>
              <a:gd name="connsiteX3447" fmla="*/ 1883663 w 8078059"/>
              <a:gd name="connsiteY3447" fmla="*/ 4255787 h 6858000"/>
              <a:gd name="connsiteX3448" fmla="*/ 1888248 w 8078059"/>
              <a:gd name="connsiteY3448" fmla="*/ 4265380 h 6858000"/>
              <a:gd name="connsiteX3449" fmla="*/ 1890746 w 8078059"/>
              <a:gd name="connsiteY3449" fmla="*/ 4274556 h 6858000"/>
              <a:gd name="connsiteX3450" fmla="*/ 1892579 w 8078059"/>
              <a:gd name="connsiteY3450" fmla="*/ 4284901 h 6858000"/>
              <a:gd name="connsiteX3451" fmla="*/ 1894408 w 8078059"/>
              <a:gd name="connsiteY3451" fmla="*/ 4295244 h 6858000"/>
              <a:gd name="connsiteX3452" fmla="*/ 1894156 w 8078059"/>
              <a:gd name="connsiteY3452" fmla="*/ 4305170 h 6858000"/>
              <a:gd name="connsiteX3453" fmla="*/ 1895069 w 8078059"/>
              <a:gd name="connsiteY3453" fmla="*/ 4315764 h 6858000"/>
              <a:gd name="connsiteX3454" fmla="*/ 1914598 w 8078059"/>
              <a:gd name="connsiteY3454" fmla="*/ 4289746 h 6858000"/>
              <a:gd name="connsiteX3455" fmla="*/ 1935961 w 8078059"/>
              <a:gd name="connsiteY3455" fmla="*/ 4263231 h 6858000"/>
              <a:gd name="connsiteX3456" fmla="*/ 1954823 w 8078059"/>
              <a:gd name="connsiteY3456" fmla="*/ 4238379 h 6858000"/>
              <a:gd name="connsiteX3457" fmla="*/ 1971177 w 8078059"/>
              <a:gd name="connsiteY3457" fmla="*/ 4215197 h 6858000"/>
              <a:gd name="connsiteX3458" fmla="*/ 1984616 w 8078059"/>
              <a:gd name="connsiteY3458" fmla="*/ 4195766 h 6858000"/>
              <a:gd name="connsiteX3459" fmla="*/ 1998970 w 8078059"/>
              <a:gd name="connsiteY3459" fmla="*/ 4176085 h 6858000"/>
              <a:gd name="connsiteX3460" fmla="*/ 2014490 w 8078059"/>
              <a:gd name="connsiteY3460" fmla="*/ 4157075 h 6858000"/>
              <a:gd name="connsiteX3461" fmla="*/ 2031849 w 8078059"/>
              <a:gd name="connsiteY3461" fmla="*/ 4137562 h 6858000"/>
              <a:gd name="connsiteX3462" fmla="*/ 2067314 w 8078059"/>
              <a:gd name="connsiteY3462" fmla="*/ 4101291 h 6858000"/>
              <a:gd name="connsiteX3463" fmla="*/ 2105528 w 8078059"/>
              <a:gd name="connsiteY3463" fmla="*/ 4064270 h 6858000"/>
              <a:gd name="connsiteX3464" fmla="*/ 2143078 w 8078059"/>
              <a:gd name="connsiteY3464" fmla="*/ 4028416 h 6858000"/>
              <a:gd name="connsiteX3465" fmla="*/ 2179210 w 8078059"/>
              <a:gd name="connsiteY3465" fmla="*/ 3990978 h 6858000"/>
              <a:gd name="connsiteX3466" fmla="*/ 2195899 w 8078059"/>
              <a:gd name="connsiteY3466" fmla="*/ 3972632 h 6858000"/>
              <a:gd name="connsiteX3467" fmla="*/ 2213255 w 8078059"/>
              <a:gd name="connsiteY3467" fmla="*/ 3953119 h 6858000"/>
              <a:gd name="connsiteX3468" fmla="*/ 2227614 w 8078059"/>
              <a:gd name="connsiteY3468" fmla="*/ 3933441 h 6858000"/>
              <a:gd name="connsiteX3469" fmla="*/ 2240546 w 8078059"/>
              <a:gd name="connsiteY3469" fmla="*/ 3912177 h 6858000"/>
              <a:gd name="connsiteX3470" fmla="*/ 2252397 w 8078059"/>
              <a:gd name="connsiteY3470" fmla="*/ 3894163 h 6858000"/>
              <a:gd name="connsiteX3471" fmla="*/ 2261914 w 8078059"/>
              <a:gd name="connsiteY3471" fmla="*/ 3874813 h 6858000"/>
              <a:gd name="connsiteX3472" fmla="*/ 2270264 w 8078059"/>
              <a:gd name="connsiteY3472" fmla="*/ 3854799 h 6858000"/>
              <a:gd name="connsiteX3473" fmla="*/ 2279279 w 8078059"/>
              <a:gd name="connsiteY3473" fmla="*/ 3833616 h 6858000"/>
              <a:gd name="connsiteX3474" fmla="*/ 2293642 w 8078059"/>
              <a:gd name="connsiteY3474" fmla="*/ 3792248 h 6858000"/>
              <a:gd name="connsiteX3475" fmla="*/ 2307505 w 8078059"/>
              <a:gd name="connsiteY3475" fmla="*/ 3749046 h 6858000"/>
              <a:gd name="connsiteX3476" fmla="*/ 2321369 w 8078059"/>
              <a:gd name="connsiteY3476" fmla="*/ 3705842 h 6858000"/>
              <a:gd name="connsiteX3477" fmla="*/ 2337483 w 8078059"/>
              <a:gd name="connsiteY3477" fmla="*/ 3660055 h 6858000"/>
              <a:gd name="connsiteX3478" fmla="*/ 2345332 w 8078059"/>
              <a:gd name="connsiteY3478" fmla="*/ 3638204 h 6858000"/>
              <a:gd name="connsiteX3479" fmla="*/ 2354348 w 8078059"/>
              <a:gd name="connsiteY3479" fmla="*/ 3617022 h 6858000"/>
              <a:gd name="connsiteX3480" fmla="*/ 2365201 w 8078059"/>
              <a:gd name="connsiteY3480" fmla="*/ 3595338 h 6858000"/>
              <a:gd name="connsiteX3481" fmla="*/ 2376970 w 8078059"/>
              <a:gd name="connsiteY3481" fmla="*/ 3573406 h 6858000"/>
              <a:gd name="connsiteX3482" fmla="*/ 2399174 w 8078059"/>
              <a:gd name="connsiteY3482" fmla="*/ 3531874 h 6858000"/>
              <a:gd name="connsiteX3483" fmla="*/ 2422793 w 8078059"/>
              <a:gd name="connsiteY3483" fmla="*/ 3491930 h 6858000"/>
              <a:gd name="connsiteX3484" fmla="*/ 2470703 w 8078059"/>
              <a:gd name="connsiteY3484" fmla="*/ 3410867 h 6858000"/>
              <a:gd name="connsiteX3485" fmla="*/ 2522530 w 8078059"/>
              <a:gd name="connsiteY3485" fmla="*/ 3329727 h 6858000"/>
              <a:gd name="connsiteX3486" fmla="*/ 2574113 w 8078059"/>
              <a:gd name="connsiteY3486" fmla="*/ 3247670 h 6858000"/>
              <a:gd name="connsiteX3487" fmla="*/ 2627027 w 8078059"/>
              <a:gd name="connsiteY3487" fmla="*/ 3163274 h 6858000"/>
              <a:gd name="connsiteX3488" fmla="*/ 2680107 w 8078059"/>
              <a:gd name="connsiteY3488" fmla="*/ 3075878 h 6858000"/>
              <a:gd name="connsiteX3489" fmla="*/ 2706152 w 8078059"/>
              <a:gd name="connsiteY3489" fmla="*/ 3030346 h 6858000"/>
              <a:gd name="connsiteX3490" fmla="*/ 2733111 w 8078059"/>
              <a:gd name="connsiteY3490" fmla="*/ 2984560 h 6858000"/>
              <a:gd name="connsiteX3491" fmla="*/ 2758401 w 8078059"/>
              <a:gd name="connsiteY3491" fmla="*/ 2936276 h 6858000"/>
              <a:gd name="connsiteX3492" fmla="*/ 2783695 w 8078059"/>
              <a:gd name="connsiteY3492" fmla="*/ 2887989 h 6858000"/>
              <a:gd name="connsiteX3493" fmla="*/ 2808068 w 8078059"/>
              <a:gd name="connsiteY3493" fmla="*/ 2839953 h 6858000"/>
              <a:gd name="connsiteX3494" fmla="*/ 2834110 w 8078059"/>
              <a:gd name="connsiteY3494" fmla="*/ 2794420 h 6858000"/>
              <a:gd name="connsiteX3495" fmla="*/ 2887778 w 8078059"/>
              <a:gd name="connsiteY3495" fmla="*/ 2701934 h 6858000"/>
              <a:gd name="connsiteX3496" fmla="*/ 2913154 w 8078059"/>
              <a:gd name="connsiteY3496" fmla="*/ 2657568 h 6858000"/>
              <a:gd name="connsiteX3497" fmla="*/ 2939027 w 8078059"/>
              <a:gd name="connsiteY3497" fmla="*/ 2615039 h 6858000"/>
              <a:gd name="connsiteX3498" fmla="*/ 2961399 w 8078059"/>
              <a:gd name="connsiteY3498" fmla="*/ 2570505 h 6858000"/>
              <a:gd name="connsiteX3499" fmla="*/ 2982685 w 8078059"/>
              <a:gd name="connsiteY3499" fmla="*/ 2529224 h 6858000"/>
              <a:gd name="connsiteX3500" fmla="*/ 2990781 w 8078059"/>
              <a:gd name="connsiteY3500" fmla="*/ 2508289 h 6858000"/>
              <a:gd name="connsiteX3501" fmla="*/ 2997966 w 8078059"/>
              <a:gd name="connsiteY3501" fmla="*/ 2487605 h 6858000"/>
              <a:gd name="connsiteX3502" fmla="*/ 3010910 w 8078059"/>
              <a:gd name="connsiteY3502" fmla="*/ 2444654 h 6858000"/>
              <a:gd name="connsiteX3503" fmla="*/ 2988461 w 8078059"/>
              <a:gd name="connsiteY3503" fmla="*/ 2474424 h 6858000"/>
              <a:gd name="connsiteX3504" fmla="*/ 2975606 w 8078059"/>
              <a:gd name="connsiteY3504" fmla="*/ 2488764 h 6858000"/>
              <a:gd name="connsiteX3505" fmla="*/ 2963678 w 8078059"/>
              <a:gd name="connsiteY3505" fmla="*/ 2502858 h 6858000"/>
              <a:gd name="connsiteX3506" fmla="*/ 2957089 w 8078059"/>
              <a:gd name="connsiteY3506" fmla="*/ 2496766 h 6858000"/>
              <a:gd name="connsiteX3507" fmla="*/ 2951668 w 8078059"/>
              <a:gd name="connsiteY3507" fmla="*/ 2491341 h 6858000"/>
              <a:gd name="connsiteX3508" fmla="*/ 2947165 w 8078059"/>
              <a:gd name="connsiteY3508" fmla="*/ 2485670 h 6858000"/>
              <a:gd name="connsiteX3509" fmla="*/ 2944500 w 8078059"/>
              <a:gd name="connsiteY3509" fmla="*/ 2479494 h 6858000"/>
              <a:gd name="connsiteX3510" fmla="*/ 2938496 w 8078059"/>
              <a:gd name="connsiteY3510" fmla="*/ 2468317 h 6858000"/>
              <a:gd name="connsiteX3511" fmla="*/ 2936417 w 8078059"/>
              <a:gd name="connsiteY3511" fmla="*/ 2457054 h 6858000"/>
              <a:gd name="connsiteX3512" fmla="*/ 2937090 w 8078059"/>
              <a:gd name="connsiteY3512" fmla="*/ 2445044 h 6858000"/>
              <a:gd name="connsiteX3513" fmla="*/ 2939176 w 8078059"/>
              <a:gd name="connsiteY3513" fmla="*/ 2434618 h 6858000"/>
              <a:gd name="connsiteX3514" fmla="*/ 2939849 w 8078059"/>
              <a:gd name="connsiteY3514" fmla="*/ 2422607 h 6858000"/>
              <a:gd name="connsiteX3515" fmla="*/ 2944690 w 8078059"/>
              <a:gd name="connsiteY3515" fmla="*/ 2411432 h 6858000"/>
              <a:gd name="connsiteX3516" fmla="*/ 2949289 w 8078059"/>
              <a:gd name="connsiteY3516" fmla="*/ 2388494 h 6858000"/>
              <a:gd name="connsiteX3517" fmla="*/ 2951130 w 8078059"/>
              <a:gd name="connsiteY3517" fmla="*/ 2377149 h 6858000"/>
              <a:gd name="connsiteX3518" fmla="*/ 2951796 w 8078059"/>
              <a:gd name="connsiteY3518" fmla="*/ 2365138 h 6858000"/>
              <a:gd name="connsiteX3519" fmla="*/ 2949718 w 8078059"/>
              <a:gd name="connsiteY3519" fmla="*/ 2353876 h 6858000"/>
              <a:gd name="connsiteX3520" fmla="*/ 2944634 w 8078059"/>
              <a:gd name="connsiteY3520" fmla="*/ 2342449 h 6858000"/>
              <a:gd name="connsiteX3521" fmla="*/ 2941048 w 8078059"/>
              <a:gd name="connsiteY3521" fmla="*/ 2336523 h 6858000"/>
              <a:gd name="connsiteX3522" fmla="*/ 2936546 w 8078059"/>
              <a:gd name="connsiteY3522" fmla="*/ 2330851 h 6858000"/>
              <a:gd name="connsiteX3523" fmla="*/ 2931126 w 8078059"/>
              <a:gd name="connsiteY3523" fmla="*/ 2325425 h 6858000"/>
              <a:gd name="connsiteX3524" fmla="*/ 2926126 w 8078059"/>
              <a:gd name="connsiteY3524" fmla="*/ 2317918 h 6858000"/>
              <a:gd name="connsiteX3525" fmla="*/ 2919365 w 8078059"/>
              <a:gd name="connsiteY3525" fmla="*/ 2325674 h 6858000"/>
              <a:gd name="connsiteX3526" fmla="*/ 2914442 w 8078059"/>
              <a:gd name="connsiteY3526" fmla="*/ 2332929 h 6858000"/>
              <a:gd name="connsiteX3527" fmla="*/ 2905345 w 8078059"/>
              <a:gd name="connsiteY3527" fmla="*/ 2350190 h 6858000"/>
              <a:gd name="connsiteX3528" fmla="*/ 2897415 w 8078059"/>
              <a:gd name="connsiteY3528" fmla="*/ 2368119 h 6858000"/>
              <a:gd name="connsiteX3529" fmla="*/ 2890900 w 8078059"/>
              <a:gd name="connsiteY3529" fmla="*/ 2387636 h 6858000"/>
              <a:gd name="connsiteX3530" fmla="*/ 2878620 w 8078059"/>
              <a:gd name="connsiteY3530" fmla="*/ 2429424 h 6858000"/>
              <a:gd name="connsiteX3531" fmla="*/ 2867262 w 8078059"/>
              <a:gd name="connsiteY3531" fmla="*/ 2470957 h 6858000"/>
              <a:gd name="connsiteX3532" fmla="*/ 2859833 w 8078059"/>
              <a:gd name="connsiteY3532" fmla="*/ 2490723 h 6858000"/>
              <a:gd name="connsiteX3533" fmla="*/ 2851231 w 8078059"/>
              <a:gd name="connsiteY3533" fmla="*/ 2509823 h 6858000"/>
              <a:gd name="connsiteX3534" fmla="*/ 2841883 w 8078059"/>
              <a:gd name="connsiteY3534" fmla="*/ 2526169 h 6858000"/>
              <a:gd name="connsiteX3535" fmla="*/ 2836961 w 8078059"/>
              <a:gd name="connsiteY3535" fmla="*/ 2533423 h 6858000"/>
              <a:gd name="connsiteX3536" fmla="*/ 2832036 w 8078059"/>
              <a:gd name="connsiteY3536" fmla="*/ 2540679 h 6858000"/>
              <a:gd name="connsiteX3537" fmla="*/ 2825943 w 8078059"/>
              <a:gd name="connsiteY3537" fmla="*/ 2547264 h 6858000"/>
              <a:gd name="connsiteX3538" fmla="*/ 2818438 w 8078059"/>
              <a:gd name="connsiteY3538" fmla="*/ 2552266 h 6858000"/>
              <a:gd name="connsiteX3539" fmla="*/ 2810925 w 8078059"/>
              <a:gd name="connsiteY3539" fmla="*/ 2557269 h 6858000"/>
              <a:gd name="connsiteX3540" fmla="*/ 2803168 w 8078059"/>
              <a:gd name="connsiteY3540" fmla="*/ 2561352 h 6858000"/>
              <a:gd name="connsiteX3541" fmla="*/ 2795160 w 8078059"/>
              <a:gd name="connsiteY3541" fmla="*/ 2564520 h 6858000"/>
              <a:gd name="connsiteX3542" fmla="*/ 2784816 w 8078059"/>
              <a:gd name="connsiteY3542" fmla="*/ 2566350 h 6858000"/>
              <a:gd name="connsiteX3543" fmla="*/ 2775390 w 8078059"/>
              <a:gd name="connsiteY3543" fmla="*/ 2567933 h 6858000"/>
              <a:gd name="connsiteX3544" fmla="*/ 2764298 w 8078059"/>
              <a:gd name="connsiteY3544" fmla="*/ 2567010 h 6858000"/>
              <a:gd name="connsiteX3545" fmla="*/ 2752123 w 8078059"/>
              <a:gd name="connsiteY3545" fmla="*/ 2558497 h 6858000"/>
              <a:gd name="connsiteX3546" fmla="*/ 2744116 w 8078059"/>
              <a:gd name="connsiteY3546" fmla="*/ 2550823 h 6858000"/>
              <a:gd name="connsiteX3547" fmla="*/ 2737698 w 8078059"/>
              <a:gd name="connsiteY3547" fmla="*/ 2541727 h 6858000"/>
              <a:gd name="connsiteX3548" fmla="*/ 2732026 w 8078059"/>
              <a:gd name="connsiteY3548" fmla="*/ 2535385 h 6858000"/>
              <a:gd name="connsiteX3549" fmla="*/ 2727941 w 8078059"/>
              <a:gd name="connsiteY3549" fmla="*/ 2527628 h 6858000"/>
              <a:gd name="connsiteX3550" fmla="*/ 2726441 w 8078059"/>
              <a:gd name="connsiteY3550" fmla="*/ 2522123 h 6858000"/>
              <a:gd name="connsiteX3551" fmla="*/ 2726111 w 8078059"/>
              <a:gd name="connsiteY3551" fmla="*/ 2517282 h 6858000"/>
              <a:gd name="connsiteX3552" fmla="*/ 2725529 w 8078059"/>
              <a:gd name="connsiteY3552" fmla="*/ 2511527 h 6858000"/>
              <a:gd name="connsiteX3553" fmla="*/ 2728201 w 8078059"/>
              <a:gd name="connsiteY3553" fmla="*/ 2506856 h 6858000"/>
              <a:gd name="connsiteX3554" fmla="*/ 2729706 w 8078059"/>
              <a:gd name="connsiteY3554" fmla="*/ 2501520 h 6858000"/>
              <a:gd name="connsiteX3555" fmla="*/ 2733791 w 8078059"/>
              <a:gd name="connsiteY3555" fmla="*/ 2498435 h 6858000"/>
              <a:gd name="connsiteX3556" fmla="*/ 2737382 w 8078059"/>
              <a:gd name="connsiteY3556" fmla="*/ 2493515 h 6858000"/>
              <a:gd name="connsiteX3557" fmla="*/ 2747393 w 8078059"/>
              <a:gd name="connsiteY3557" fmla="*/ 2486845 h 6858000"/>
              <a:gd name="connsiteX3558" fmla="*/ 2758320 w 8078059"/>
              <a:gd name="connsiteY3558" fmla="*/ 2479926 h 6858000"/>
              <a:gd name="connsiteX3559" fmla="*/ 2769923 w 8078059"/>
              <a:gd name="connsiteY3559" fmla="*/ 2471838 h 6858000"/>
              <a:gd name="connsiteX3560" fmla="*/ 2780601 w 8078059"/>
              <a:gd name="connsiteY3560" fmla="*/ 2464003 h 6858000"/>
              <a:gd name="connsiteX3561" fmla="*/ 2790363 w 8078059"/>
              <a:gd name="connsiteY3561" fmla="*/ 2456415 h 6858000"/>
              <a:gd name="connsiteX3562" fmla="*/ 2793698 w 8078059"/>
              <a:gd name="connsiteY3562" fmla="*/ 2450578 h 6858000"/>
              <a:gd name="connsiteX3563" fmla="*/ 2795203 w 8078059"/>
              <a:gd name="connsiteY3563" fmla="*/ 2445239 h 6858000"/>
              <a:gd name="connsiteX3564" fmla="*/ 2797625 w 8078059"/>
              <a:gd name="connsiteY3564" fmla="*/ 2439654 h 6858000"/>
              <a:gd name="connsiteX3565" fmla="*/ 2797961 w 8078059"/>
              <a:gd name="connsiteY3565" fmla="*/ 2433647 h 6858000"/>
              <a:gd name="connsiteX3566" fmla="*/ 2797127 w 8078059"/>
              <a:gd name="connsiteY3566" fmla="*/ 2426973 h 6858000"/>
              <a:gd name="connsiteX3567" fmla="*/ 2795128 w 8078059"/>
              <a:gd name="connsiteY3567" fmla="*/ 2419632 h 6858000"/>
              <a:gd name="connsiteX3568" fmla="*/ 2791715 w 8078059"/>
              <a:gd name="connsiteY3568" fmla="*/ 2410704 h 6858000"/>
              <a:gd name="connsiteX3569" fmla="*/ 2787628 w 8078059"/>
              <a:gd name="connsiteY3569" fmla="*/ 2402948 h 6858000"/>
              <a:gd name="connsiteX3570" fmla="*/ 2780044 w 8078059"/>
              <a:gd name="connsiteY3570" fmla="*/ 2393186 h 6858000"/>
              <a:gd name="connsiteX3571" fmla="*/ 2771286 w 8078059"/>
              <a:gd name="connsiteY3571" fmla="*/ 2382754 h 6858000"/>
              <a:gd name="connsiteX3572" fmla="*/ 2780469 w 8078059"/>
              <a:gd name="connsiteY3572" fmla="*/ 2369413 h 6858000"/>
              <a:gd name="connsiteX3573" fmla="*/ 2790150 w 8078059"/>
              <a:gd name="connsiteY3573" fmla="*/ 2357904 h 6858000"/>
              <a:gd name="connsiteX3574" fmla="*/ 2800328 w 8078059"/>
              <a:gd name="connsiteY3574" fmla="*/ 2348233 h 6858000"/>
              <a:gd name="connsiteX3575" fmla="*/ 2810342 w 8078059"/>
              <a:gd name="connsiteY3575" fmla="*/ 2341564 h 6858000"/>
              <a:gd name="connsiteX3576" fmla="*/ 2821268 w 8078059"/>
              <a:gd name="connsiteY3576" fmla="*/ 2334645 h 6858000"/>
              <a:gd name="connsiteX3577" fmla="*/ 2832701 w 8078059"/>
              <a:gd name="connsiteY3577" fmla="*/ 2329561 h 6858000"/>
              <a:gd name="connsiteX3578" fmla="*/ 2854223 w 8078059"/>
              <a:gd name="connsiteY3578" fmla="*/ 2321728 h 6858000"/>
              <a:gd name="connsiteX3579" fmla="*/ 2865901 w 8078059"/>
              <a:gd name="connsiteY3579" fmla="*/ 2317561 h 6858000"/>
              <a:gd name="connsiteX3580" fmla="*/ 2876412 w 8078059"/>
              <a:gd name="connsiteY3580" fmla="*/ 2312728 h 6858000"/>
              <a:gd name="connsiteX3581" fmla="*/ 2887593 w 8078059"/>
              <a:gd name="connsiteY3581" fmla="*/ 2306728 h 6858000"/>
              <a:gd name="connsiteX3582" fmla="*/ 2898524 w 8078059"/>
              <a:gd name="connsiteY3582" fmla="*/ 2299807 h 6858000"/>
              <a:gd name="connsiteX3583" fmla="*/ 2907782 w 8078059"/>
              <a:gd name="connsiteY3583" fmla="*/ 2290384 h 6858000"/>
              <a:gd name="connsiteX3584" fmla="*/ 2917716 w 8078059"/>
              <a:gd name="connsiteY3584" fmla="*/ 2279795 h 6858000"/>
              <a:gd name="connsiteX3585" fmla="*/ 2926894 w 8078059"/>
              <a:gd name="connsiteY3585" fmla="*/ 2266453 h 6858000"/>
              <a:gd name="connsiteX3586" fmla="*/ 2935326 w 8078059"/>
              <a:gd name="connsiteY3586" fmla="*/ 2250358 h 6858000"/>
              <a:gd name="connsiteX3587" fmla="*/ 2938832 w 8078059"/>
              <a:gd name="connsiteY3587" fmla="*/ 2241517 h 6858000"/>
              <a:gd name="connsiteX3588" fmla="*/ 2939335 w 8078059"/>
              <a:gd name="connsiteY3588" fmla="*/ 2232508 h 6858000"/>
              <a:gd name="connsiteX3589" fmla="*/ 2937593 w 8078059"/>
              <a:gd name="connsiteY3589" fmla="*/ 2215240 h 6858000"/>
              <a:gd name="connsiteX3590" fmla="*/ 2937177 w 8078059"/>
              <a:gd name="connsiteY3590" fmla="*/ 2206483 h 6858000"/>
              <a:gd name="connsiteX3591" fmla="*/ 2938849 w 8078059"/>
              <a:gd name="connsiteY3591" fmla="*/ 2198142 h 6858000"/>
              <a:gd name="connsiteX3592" fmla="*/ 2941189 w 8078059"/>
              <a:gd name="connsiteY3592" fmla="*/ 2188633 h 6858000"/>
              <a:gd name="connsiteX3593" fmla="*/ 2943191 w 8078059"/>
              <a:gd name="connsiteY3593" fmla="*/ 2185133 h 6858000"/>
              <a:gd name="connsiteX3594" fmla="*/ 2946779 w 8078059"/>
              <a:gd name="connsiteY3594" fmla="*/ 2180212 h 6858000"/>
              <a:gd name="connsiteX3595" fmla="*/ 2924433 w 8078059"/>
              <a:gd name="connsiteY3595" fmla="*/ 2159683 h 6858000"/>
              <a:gd name="connsiteX3596" fmla="*/ 2904672 w 8078059"/>
              <a:gd name="connsiteY3596" fmla="*/ 2141409 h 6858000"/>
              <a:gd name="connsiteX3597" fmla="*/ 2894583 w 8078059"/>
              <a:gd name="connsiteY3597" fmla="*/ 2133315 h 6858000"/>
              <a:gd name="connsiteX3598" fmla="*/ 2884072 w 8078059"/>
              <a:gd name="connsiteY3598" fmla="*/ 2127304 h 6858000"/>
              <a:gd name="connsiteX3599" fmla="*/ 2873813 w 8078059"/>
              <a:gd name="connsiteY3599" fmla="*/ 2122212 h 6858000"/>
              <a:gd name="connsiteX3600" fmla="*/ 2864973 w 8078059"/>
              <a:gd name="connsiteY3600" fmla="*/ 2118706 h 6858000"/>
              <a:gd name="connsiteX3601" fmla="*/ 2855218 w 8078059"/>
              <a:gd name="connsiteY3601" fmla="*/ 2115448 h 6858000"/>
              <a:gd name="connsiteX3602" fmla="*/ 2845708 w 8078059"/>
              <a:gd name="connsiteY3602" fmla="*/ 2113110 h 6858000"/>
              <a:gd name="connsiteX3603" fmla="*/ 2836450 w 8078059"/>
              <a:gd name="connsiteY3603" fmla="*/ 2111689 h 6858000"/>
              <a:gd name="connsiteX3604" fmla="*/ 2827943 w 8078059"/>
              <a:gd name="connsiteY3604" fmla="*/ 2113019 h 6858000"/>
              <a:gd name="connsiteX3605" fmla="*/ 2818515 w 8078059"/>
              <a:gd name="connsiteY3605" fmla="*/ 2114602 h 6858000"/>
              <a:gd name="connsiteX3606" fmla="*/ 2811423 w 8078059"/>
              <a:gd name="connsiteY3606" fmla="*/ 2117518 h 6858000"/>
              <a:gd name="connsiteX3607" fmla="*/ 2802080 w 8078059"/>
              <a:gd name="connsiteY3607" fmla="*/ 2123020 h 6858000"/>
              <a:gd name="connsiteX3608" fmla="*/ 2794570 w 8078059"/>
              <a:gd name="connsiteY3608" fmla="*/ 2128020 h 6858000"/>
              <a:gd name="connsiteX3609" fmla="*/ 2797829 w 8078059"/>
              <a:gd name="connsiteY3609" fmla="*/ 2118264 h 6858000"/>
              <a:gd name="connsiteX3610" fmla="*/ 2798083 w 8078059"/>
              <a:gd name="connsiteY3610" fmla="*/ 2108338 h 6858000"/>
              <a:gd name="connsiteX3611" fmla="*/ 2799506 w 8078059"/>
              <a:gd name="connsiteY3611" fmla="*/ 2099078 h 6858000"/>
              <a:gd name="connsiteX3612" fmla="*/ 2800676 w 8078059"/>
              <a:gd name="connsiteY3612" fmla="*/ 2088902 h 6858000"/>
              <a:gd name="connsiteX3613" fmla="*/ 2798429 w 8078059"/>
              <a:gd name="connsiteY3613" fmla="*/ 2069800 h 6858000"/>
              <a:gd name="connsiteX3614" fmla="*/ 2794099 w 8078059"/>
              <a:gd name="connsiteY3614" fmla="*/ 2050281 h 6858000"/>
              <a:gd name="connsiteX3615" fmla="*/ 2788603 w 8078059"/>
              <a:gd name="connsiteY3615" fmla="*/ 2030093 h 6858000"/>
              <a:gd name="connsiteX3616" fmla="*/ 2781271 w 8078059"/>
              <a:gd name="connsiteY3616" fmla="*/ 2010407 h 6858000"/>
              <a:gd name="connsiteX3617" fmla="*/ 2771182 w 8078059"/>
              <a:gd name="connsiteY3617" fmla="*/ 1991467 h 6858000"/>
              <a:gd name="connsiteX3618" fmla="*/ 2761346 w 8078059"/>
              <a:gd name="connsiteY3618" fmla="*/ 1973444 h 6858000"/>
              <a:gd name="connsiteX3619" fmla="*/ 2751259 w 8078059"/>
              <a:gd name="connsiteY3619" fmla="*/ 1954506 h 6858000"/>
              <a:gd name="connsiteX3620" fmla="*/ 2738925 w 8078059"/>
              <a:gd name="connsiteY3620" fmla="*/ 1938151 h 6858000"/>
              <a:gd name="connsiteX3621" fmla="*/ 2716829 w 8078059"/>
              <a:gd name="connsiteY3621" fmla="*/ 1907700 h 6858000"/>
              <a:gd name="connsiteX3622" fmla="*/ 2695985 w 8078059"/>
              <a:gd name="connsiteY3622" fmla="*/ 1881836 h 6858000"/>
              <a:gd name="connsiteX3623" fmla="*/ 2679225 w 8078059"/>
              <a:gd name="connsiteY3623" fmla="*/ 1863727 h 6858000"/>
              <a:gd name="connsiteX3624" fmla="*/ 2666885 w 8078059"/>
              <a:gd name="connsiteY3624" fmla="*/ 1858218 h 6858000"/>
              <a:gd name="connsiteX3625" fmla="*/ 2654373 w 8078059"/>
              <a:gd name="connsiteY3625" fmla="*/ 1855711 h 6858000"/>
              <a:gd name="connsiteX3626" fmla="*/ 2644196 w 8078059"/>
              <a:gd name="connsiteY3626" fmla="*/ 1854539 h 6858000"/>
              <a:gd name="connsiteX3627" fmla="*/ 2634021 w 8078059"/>
              <a:gd name="connsiteY3627" fmla="*/ 1853369 h 6858000"/>
              <a:gd name="connsiteX3628" fmla="*/ 2625263 w 8078059"/>
              <a:gd name="connsiteY3628" fmla="*/ 1853783 h 6858000"/>
              <a:gd name="connsiteX3629" fmla="*/ 2615586 w 8078059"/>
              <a:gd name="connsiteY3629" fmla="*/ 1854447 h 6858000"/>
              <a:gd name="connsiteX3630" fmla="*/ 2607831 w 8078059"/>
              <a:gd name="connsiteY3630" fmla="*/ 1858530 h 6858000"/>
              <a:gd name="connsiteX3631" fmla="*/ 2599816 w 8078059"/>
              <a:gd name="connsiteY3631" fmla="*/ 1861696 h 6858000"/>
              <a:gd name="connsiteX3632" fmla="*/ 2592976 w 8078059"/>
              <a:gd name="connsiteY3632" fmla="*/ 1865530 h 6858000"/>
              <a:gd name="connsiteX3633" fmla="*/ 2586638 w 8078059"/>
              <a:gd name="connsiteY3633" fmla="*/ 1871198 h 6858000"/>
              <a:gd name="connsiteX3634" fmla="*/ 2581213 w 8078059"/>
              <a:gd name="connsiteY3634" fmla="*/ 1876619 h 6858000"/>
              <a:gd name="connsiteX3635" fmla="*/ 2574201 w 8078059"/>
              <a:gd name="connsiteY3635" fmla="*/ 1883458 h 6858000"/>
              <a:gd name="connsiteX3636" fmla="*/ 2564103 w 8078059"/>
              <a:gd name="connsiteY3636" fmla="*/ 1897049 h 6858000"/>
              <a:gd name="connsiteX3637" fmla="*/ 2555424 w 8078059"/>
              <a:gd name="connsiteY3637" fmla="*/ 1912229 h 6858000"/>
              <a:gd name="connsiteX3638" fmla="*/ 2537646 w 8078059"/>
              <a:gd name="connsiteY3638" fmla="*/ 1944669 h 6858000"/>
              <a:gd name="connsiteX3639" fmla="*/ 2527381 w 8078059"/>
              <a:gd name="connsiteY3639" fmla="*/ 1961263 h 6858000"/>
              <a:gd name="connsiteX3640" fmla="*/ 2517035 w 8078059"/>
              <a:gd name="connsiteY3640" fmla="*/ 1973938 h 6858000"/>
              <a:gd name="connsiteX3641" fmla="*/ 2511858 w 8078059"/>
              <a:gd name="connsiteY3641" fmla="*/ 1980275 h 6858000"/>
              <a:gd name="connsiteX3642" fmla="*/ 2505765 w 8078059"/>
              <a:gd name="connsiteY3642" fmla="*/ 1986864 h 6858000"/>
              <a:gd name="connsiteX3643" fmla="*/ 2500093 w 8078059"/>
              <a:gd name="connsiteY3643" fmla="*/ 1991364 h 6858000"/>
              <a:gd name="connsiteX3644" fmla="*/ 2492584 w 8078059"/>
              <a:gd name="connsiteY3644" fmla="*/ 1996368 h 6858000"/>
              <a:gd name="connsiteX3645" fmla="*/ 2485494 w 8078059"/>
              <a:gd name="connsiteY3645" fmla="*/ 1999284 h 6858000"/>
              <a:gd name="connsiteX3646" fmla="*/ 2476318 w 8078059"/>
              <a:gd name="connsiteY3646" fmla="*/ 2001782 h 6858000"/>
              <a:gd name="connsiteX3647" fmla="*/ 2468058 w 8078059"/>
              <a:gd name="connsiteY3647" fmla="*/ 2004032 h 6858000"/>
              <a:gd name="connsiteX3648" fmla="*/ 2458382 w 8078059"/>
              <a:gd name="connsiteY3648" fmla="*/ 2004696 h 6858000"/>
              <a:gd name="connsiteX3649" fmla="*/ 2442456 w 8078059"/>
              <a:gd name="connsiteY3649" fmla="*/ 1993261 h 6858000"/>
              <a:gd name="connsiteX3650" fmla="*/ 2436782 w 8078059"/>
              <a:gd name="connsiteY3650" fmla="*/ 1986922 h 6858000"/>
              <a:gd name="connsiteX3651" fmla="*/ 2431614 w 8078059"/>
              <a:gd name="connsiteY3651" fmla="*/ 1982414 h 6858000"/>
              <a:gd name="connsiteX3652" fmla="*/ 2428282 w 8078059"/>
              <a:gd name="connsiteY3652" fmla="*/ 1977407 h 6858000"/>
              <a:gd name="connsiteX3653" fmla="*/ 2425863 w 8078059"/>
              <a:gd name="connsiteY3653" fmla="*/ 1972153 h 6858000"/>
              <a:gd name="connsiteX3654" fmla="*/ 2424363 w 8078059"/>
              <a:gd name="connsiteY3654" fmla="*/ 1966646 h 6858000"/>
              <a:gd name="connsiteX3655" fmla="*/ 2423115 w 8078059"/>
              <a:gd name="connsiteY3655" fmla="*/ 1962060 h 6858000"/>
              <a:gd name="connsiteX3656" fmla="*/ 2423699 w 8078059"/>
              <a:gd name="connsiteY3656" fmla="*/ 1956970 h 6858000"/>
              <a:gd name="connsiteX3657" fmla="*/ 2424785 w 8078059"/>
              <a:gd name="connsiteY3657" fmla="*/ 1953720 h 6858000"/>
              <a:gd name="connsiteX3658" fmla="*/ 2426287 w 8078059"/>
              <a:gd name="connsiteY3658" fmla="*/ 1948379 h 6858000"/>
              <a:gd name="connsiteX3659" fmla="*/ 2428294 w 8078059"/>
              <a:gd name="connsiteY3659" fmla="*/ 1944878 h 6858000"/>
              <a:gd name="connsiteX3660" fmla="*/ 2435969 w 8078059"/>
              <a:gd name="connsiteY3660" fmla="*/ 1936874 h 6858000"/>
              <a:gd name="connsiteX3661" fmla="*/ 2443896 w 8078059"/>
              <a:gd name="connsiteY3661" fmla="*/ 1929785 h 6858000"/>
              <a:gd name="connsiteX3662" fmla="*/ 2453659 w 8078059"/>
              <a:gd name="connsiteY3662" fmla="*/ 1922200 h 6858000"/>
              <a:gd name="connsiteX3663" fmla="*/ 2463921 w 8078059"/>
              <a:gd name="connsiteY3663" fmla="*/ 1916447 h 6858000"/>
              <a:gd name="connsiteX3664" fmla="*/ 2484859 w 8078059"/>
              <a:gd name="connsiteY3664" fmla="*/ 1902859 h 6858000"/>
              <a:gd name="connsiteX3665" fmla="*/ 2504047 w 8078059"/>
              <a:gd name="connsiteY3665" fmla="*/ 1893690 h 6858000"/>
              <a:gd name="connsiteX3666" fmla="*/ 2509474 w 8078059"/>
              <a:gd name="connsiteY3666" fmla="*/ 1888270 h 6858000"/>
              <a:gd name="connsiteX3667" fmla="*/ 2512395 w 8078059"/>
              <a:gd name="connsiteY3667" fmla="*/ 1884520 h 6858000"/>
              <a:gd name="connsiteX3668" fmla="*/ 2515732 w 8078059"/>
              <a:gd name="connsiteY3668" fmla="*/ 1878679 h 6858000"/>
              <a:gd name="connsiteX3669" fmla="*/ 2515402 w 8078059"/>
              <a:gd name="connsiteY3669" fmla="*/ 1873843 h 6858000"/>
              <a:gd name="connsiteX3670" fmla="*/ 2515739 w 8078059"/>
              <a:gd name="connsiteY3670" fmla="*/ 1867837 h 6858000"/>
              <a:gd name="connsiteX3671" fmla="*/ 2514239 w 8078059"/>
              <a:gd name="connsiteY3671" fmla="*/ 1862332 h 6858000"/>
              <a:gd name="connsiteX3672" fmla="*/ 2510903 w 8078059"/>
              <a:gd name="connsiteY3672" fmla="*/ 1857326 h 6858000"/>
              <a:gd name="connsiteX3673" fmla="*/ 2507317 w 8078059"/>
              <a:gd name="connsiteY3673" fmla="*/ 1851402 h 6858000"/>
              <a:gd name="connsiteX3674" fmla="*/ 2498815 w 8078059"/>
              <a:gd name="connsiteY3674" fmla="*/ 1841890 h 6858000"/>
              <a:gd name="connsiteX3675" fmla="*/ 2482304 w 8078059"/>
              <a:gd name="connsiteY3675" fmla="*/ 1824699 h 6858000"/>
              <a:gd name="connsiteX3676" fmla="*/ 2478221 w 8078059"/>
              <a:gd name="connsiteY3676" fmla="*/ 1816943 h 6858000"/>
              <a:gd name="connsiteX3677" fmla="*/ 2477470 w 8078059"/>
              <a:gd name="connsiteY3677" fmla="*/ 1814188 h 6858000"/>
              <a:gd name="connsiteX3678" fmla="*/ 2477636 w 8078059"/>
              <a:gd name="connsiteY3678" fmla="*/ 1811187 h 6858000"/>
              <a:gd name="connsiteX3679" fmla="*/ 2486069 w 8078059"/>
              <a:gd name="connsiteY3679" fmla="*/ 1795092 h 6858000"/>
              <a:gd name="connsiteX3680" fmla="*/ 2495419 w 8078059"/>
              <a:gd name="connsiteY3680" fmla="*/ 1778746 h 6858000"/>
              <a:gd name="connsiteX3681" fmla="*/ 2505932 w 8078059"/>
              <a:gd name="connsiteY3681" fmla="*/ 1763066 h 6858000"/>
              <a:gd name="connsiteX3682" fmla="*/ 2516200 w 8078059"/>
              <a:gd name="connsiteY3682" fmla="*/ 1746471 h 6858000"/>
              <a:gd name="connsiteX3683" fmla="*/ 2541151 w 8078059"/>
              <a:gd name="connsiteY3683" fmla="*/ 1715036 h 6858000"/>
              <a:gd name="connsiteX3684" fmla="*/ 2568605 w 8078059"/>
              <a:gd name="connsiteY3684" fmla="*/ 1681932 h 6858000"/>
              <a:gd name="connsiteX3685" fmla="*/ 2597398 w 8078059"/>
              <a:gd name="connsiteY3685" fmla="*/ 1646492 h 6858000"/>
              <a:gd name="connsiteX3686" fmla="*/ 2628024 w 8078059"/>
              <a:gd name="connsiteY3686" fmla="*/ 1610551 h 6858000"/>
              <a:gd name="connsiteX3687" fmla="*/ 2656729 w 8078059"/>
              <a:gd name="connsiteY3687" fmla="*/ 1571192 h 6858000"/>
              <a:gd name="connsiteX3688" fmla="*/ 2672672 w 8078059"/>
              <a:gd name="connsiteY3688" fmla="*/ 1550094 h 6858000"/>
              <a:gd name="connsiteX3689" fmla="*/ 2686524 w 8078059"/>
              <a:gd name="connsiteY3689" fmla="*/ 1528578 h 6858000"/>
              <a:gd name="connsiteX3690" fmla="*/ 2694864 w 8078059"/>
              <a:gd name="connsiteY3690" fmla="*/ 1530249 h 6858000"/>
              <a:gd name="connsiteX3691" fmla="*/ 2703204 w 8078059"/>
              <a:gd name="connsiteY3691" fmla="*/ 1531921 h 6858000"/>
              <a:gd name="connsiteX3692" fmla="*/ 2721555 w 8078059"/>
              <a:gd name="connsiteY3692" fmla="*/ 1537768 h 6858000"/>
              <a:gd name="connsiteX3693" fmla="*/ 2740652 w 8078059"/>
              <a:gd name="connsiteY3693" fmla="*/ 1546366 h 6858000"/>
              <a:gd name="connsiteX3694" fmla="*/ 2758668 w 8078059"/>
              <a:gd name="connsiteY3694" fmla="*/ 1558217 h 6858000"/>
              <a:gd name="connsiteX3695" fmla="*/ 2778762 w 8078059"/>
              <a:gd name="connsiteY3695" fmla="*/ 1570485 h 6858000"/>
              <a:gd name="connsiteX3696" fmla="*/ 2796610 w 8078059"/>
              <a:gd name="connsiteY3696" fmla="*/ 1585339 h 6858000"/>
              <a:gd name="connsiteX3697" fmla="*/ 2814704 w 8078059"/>
              <a:gd name="connsiteY3697" fmla="*/ 1601112 h 6858000"/>
              <a:gd name="connsiteX3698" fmla="*/ 2831211 w 8078059"/>
              <a:gd name="connsiteY3698" fmla="*/ 1618302 h 6858000"/>
              <a:gd name="connsiteX3699" fmla="*/ 2846804 w 8078059"/>
              <a:gd name="connsiteY3699" fmla="*/ 1635740 h 6858000"/>
              <a:gd name="connsiteX3700" fmla="*/ 2859892 w 8078059"/>
              <a:gd name="connsiteY3700" fmla="*/ 1654846 h 6858000"/>
              <a:gd name="connsiteX3701" fmla="*/ 2870646 w 8078059"/>
              <a:gd name="connsiteY3701" fmla="*/ 1672618 h 6858000"/>
              <a:gd name="connsiteX3702" fmla="*/ 2880731 w 8078059"/>
              <a:gd name="connsiteY3702" fmla="*/ 1691556 h 6858000"/>
              <a:gd name="connsiteX3703" fmla="*/ 2882981 w 8078059"/>
              <a:gd name="connsiteY3703" fmla="*/ 1699814 h 6858000"/>
              <a:gd name="connsiteX3704" fmla="*/ 2886398 w 8078059"/>
              <a:gd name="connsiteY3704" fmla="*/ 1708741 h 6858000"/>
              <a:gd name="connsiteX3705" fmla="*/ 2887728 w 8078059"/>
              <a:gd name="connsiteY3705" fmla="*/ 1717250 h 6858000"/>
              <a:gd name="connsiteX3706" fmla="*/ 2889061 w 8078059"/>
              <a:gd name="connsiteY3706" fmla="*/ 1725757 h 6858000"/>
              <a:gd name="connsiteX3707" fmla="*/ 2888310 w 8078059"/>
              <a:gd name="connsiteY3707" fmla="*/ 1733847 h 6858000"/>
              <a:gd name="connsiteX3708" fmla="*/ 2887304 w 8078059"/>
              <a:gd name="connsiteY3708" fmla="*/ 1741023 h 6858000"/>
              <a:gd name="connsiteX3709" fmla="*/ 2885383 w 8078059"/>
              <a:gd name="connsiteY3709" fmla="*/ 1748445 h 6858000"/>
              <a:gd name="connsiteX3710" fmla="*/ 2882293 w 8078059"/>
              <a:gd name="connsiteY3710" fmla="*/ 1755199 h 6858000"/>
              <a:gd name="connsiteX3711" fmla="*/ 2887048 w 8078059"/>
              <a:gd name="connsiteY3711" fmla="*/ 1761790 h 6858000"/>
              <a:gd name="connsiteX3712" fmla="*/ 2891796 w 8078059"/>
              <a:gd name="connsiteY3712" fmla="*/ 1768383 h 6858000"/>
              <a:gd name="connsiteX3713" fmla="*/ 2897634 w 8078059"/>
              <a:gd name="connsiteY3713" fmla="*/ 1771722 h 6858000"/>
              <a:gd name="connsiteX3714" fmla="*/ 2904222 w 8078059"/>
              <a:gd name="connsiteY3714" fmla="*/ 1777814 h 6858000"/>
              <a:gd name="connsiteX3715" fmla="*/ 2909809 w 8078059"/>
              <a:gd name="connsiteY3715" fmla="*/ 1780234 h 6858000"/>
              <a:gd name="connsiteX3716" fmla="*/ 2916568 w 8078059"/>
              <a:gd name="connsiteY3716" fmla="*/ 1783322 h 6858000"/>
              <a:gd name="connsiteX3717" fmla="*/ 2930992 w 8078059"/>
              <a:gd name="connsiteY3717" fmla="*/ 1789251 h 6858000"/>
              <a:gd name="connsiteX3718" fmla="*/ 2945341 w 8078059"/>
              <a:gd name="connsiteY3718" fmla="*/ 1791257 h 6858000"/>
              <a:gd name="connsiteX3719" fmla="*/ 2959184 w 8078059"/>
              <a:gd name="connsiteY3719" fmla="*/ 1791429 h 6858000"/>
              <a:gd name="connsiteX3720" fmla="*/ 2974617 w 8078059"/>
              <a:gd name="connsiteY3720" fmla="*/ 1790187 h 6858000"/>
              <a:gd name="connsiteX3721" fmla="*/ 2987715 w 8078059"/>
              <a:gd name="connsiteY3721" fmla="*/ 1787603 h 6858000"/>
              <a:gd name="connsiteX3722" fmla="*/ 3000311 w 8078059"/>
              <a:gd name="connsiteY3722" fmla="*/ 1783188 h 6858000"/>
              <a:gd name="connsiteX3723" fmla="*/ 3011243 w 8078059"/>
              <a:gd name="connsiteY3723" fmla="*/ 1776270 h 6858000"/>
              <a:gd name="connsiteX3724" fmla="*/ 3021004 w 8078059"/>
              <a:gd name="connsiteY3724" fmla="*/ 1768680 h 6858000"/>
              <a:gd name="connsiteX3725" fmla="*/ 3024840 w 8078059"/>
              <a:gd name="connsiteY3725" fmla="*/ 1764681 h 6858000"/>
              <a:gd name="connsiteX3726" fmla="*/ 3026598 w 8078059"/>
              <a:gd name="connsiteY3726" fmla="*/ 1760258 h 6858000"/>
              <a:gd name="connsiteX3727" fmla="*/ 3029515 w 8078059"/>
              <a:gd name="connsiteY3727" fmla="*/ 1756506 h 6858000"/>
              <a:gd name="connsiteX3728" fmla="*/ 3031018 w 8078059"/>
              <a:gd name="connsiteY3728" fmla="*/ 1751170 h 6858000"/>
              <a:gd name="connsiteX3729" fmla="*/ 3032524 w 8078059"/>
              <a:gd name="connsiteY3729" fmla="*/ 1745829 h 6858000"/>
              <a:gd name="connsiteX3730" fmla="*/ 3031940 w 8078059"/>
              <a:gd name="connsiteY3730" fmla="*/ 1740074 h 6858000"/>
              <a:gd name="connsiteX3731" fmla="*/ 3030441 w 8078059"/>
              <a:gd name="connsiteY3731" fmla="*/ 1734569 h 6858000"/>
              <a:gd name="connsiteX3732" fmla="*/ 3028941 w 8078059"/>
              <a:gd name="connsiteY3732" fmla="*/ 1729063 h 6858000"/>
              <a:gd name="connsiteX3733" fmla="*/ 3025606 w 8078059"/>
              <a:gd name="connsiteY3733" fmla="*/ 1724057 h 6858000"/>
              <a:gd name="connsiteX3734" fmla="*/ 3021106 w 8078059"/>
              <a:gd name="connsiteY3734" fmla="*/ 1718384 h 6858000"/>
              <a:gd name="connsiteX3735" fmla="*/ 3031198 w 8078059"/>
              <a:gd name="connsiteY3735" fmla="*/ 1715636 h 6858000"/>
              <a:gd name="connsiteX3736" fmla="*/ 3040208 w 8078059"/>
              <a:gd name="connsiteY3736" fmla="*/ 1716137 h 6858000"/>
              <a:gd name="connsiteX3737" fmla="*/ 3048049 w 8078059"/>
              <a:gd name="connsiteY3737" fmla="*/ 1715974 h 6858000"/>
              <a:gd name="connsiteX3738" fmla="*/ 3054972 w 8078059"/>
              <a:gd name="connsiteY3738" fmla="*/ 1716060 h 6858000"/>
              <a:gd name="connsiteX3739" fmla="*/ 3061480 w 8078059"/>
              <a:gd name="connsiteY3739" fmla="*/ 1718230 h 6858000"/>
              <a:gd name="connsiteX3740" fmla="*/ 3066145 w 8078059"/>
              <a:gd name="connsiteY3740" fmla="*/ 1720903 h 6858000"/>
              <a:gd name="connsiteX3741" fmla="*/ 3070819 w 8078059"/>
              <a:gd name="connsiteY3741" fmla="*/ 1723573 h 6858000"/>
              <a:gd name="connsiteX3742" fmla="*/ 3075737 w 8078059"/>
              <a:gd name="connsiteY3742" fmla="*/ 1727164 h 6858000"/>
              <a:gd name="connsiteX3743" fmla="*/ 3078154 w 8078059"/>
              <a:gd name="connsiteY3743" fmla="*/ 1732419 h 6858000"/>
              <a:gd name="connsiteX3744" fmla="*/ 3081489 w 8078059"/>
              <a:gd name="connsiteY3744" fmla="*/ 1737426 h 6858000"/>
              <a:gd name="connsiteX3745" fmla="*/ 3085656 w 8078059"/>
              <a:gd name="connsiteY3745" fmla="*/ 1749104 h 6858000"/>
              <a:gd name="connsiteX3746" fmla="*/ 3088238 w 8078059"/>
              <a:gd name="connsiteY3746" fmla="*/ 1762199 h 6858000"/>
              <a:gd name="connsiteX3747" fmla="*/ 3090399 w 8078059"/>
              <a:gd name="connsiteY3747" fmla="*/ 1777382 h 6858000"/>
              <a:gd name="connsiteX3748" fmla="*/ 3092221 w 8078059"/>
              <a:gd name="connsiteY3748" fmla="*/ 1809414 h 6858000"/>
              <a:gd name="connsiteX3749" fmla="*/ 3092299 w 8078059"/>
              <a:gd name="connsiteY3749" fmla="*/ 1824177 h 6858000"/>
              <a:gd name="connsiteX3750" fmla="*/ 3092877 w 8078059"/>
              <a:gd name="connsiteY3750" fmla="*/ 1840776 h 6858000"/>
              <a:gd name="connsiteX3751" fmla="*/ 3095710 w 8078059"/>
              <a:gd name="connsiteY3751" fmla="*/ 1854790 h 6858000"/>
              <a:gd name="connsiteX3752" fmla="*/ 3100624 w 8078059"/>
              <a:gd name="connsiteY3752" fmla="*/ 1869223 h 6858000"/>
              <a:gd name="connsiteX3753" fmla="*/ 3102124 w 8078059"/>
              <a:gd name="connsiteY3753" fmla="*/ 1874729 h 6858000"/>
              <a:gd name="connsiteX3754" fmla="*/ 3106628 w 8078059"/>
              <a:gd name="connsiteY3754" fmla="*/ 1880402 h 6858000"/>
              <a:gd name="connsiteX3755" fmla="*/ 3109961 w 8078059"/>
              <a:gd name="connsiteY3755" fmla="*/ 1885410 h 6858000"/>
              <a:gd name="connsiteX3756" fmla="*/ 3115131 w 8078059"/>
              <a:gd name="connsiteY3756" fmla="*/ 1889916 h 6858000"/>
              <a:gd name="connsiteX3757" fmla="*/ 3122808 w 8078059"/>
              <a:gd name="connsiteY3757" fmla="*/ 1881911 h 6858000"/>
              <a:gd name="connsiteX3758" fmla="*/ 3130484 w 8078059"/>
              <a:gd name="connsiteY3758" fmla="*/ 1873906 h 6858000"/>
              <a:gd name="connsiteX3759" fmla="*/ 3136327 w 8078059"/>
              <a:gd name="connsiteY3759" fmla="*/ 1866401 h 6858000"/>
              <a:gd name="connsiteX3760" fmla="*/ 3141003 w 8078059"/>
              <a:gd name="connsiteY3760" fmla="*/ 1858227 h 6858000"/>
              <a:gd name="connsiteX3761" fmla="*/ 3144505 w 8078059"/>
              <a:gd name="connsiteY3761" fmla="*/ 1849386 h 6858000"/>
              <a:gd name="connsiteX3762" fmla="*/ 3147098 w 8078059"/>
              <a:gd name="connsiteY3762" fmla="*/ 1840796 h 6858000"/>
              <a:gd name="connsiteX3763" fmla="*/ 3148519 w 8078059"/>
              <a:gd name="connsiteY3763" fmla="*/ 1831539 h 6858000"/>
              <a:gd name="connsiteX3764" fmla="*/ 3148353 w 8078059"/>
              <a:gd name="connsiteY3764" fmla="*/ 1823698 h 6858000"/>
              <a:gd name="connsiteX3765" fmla="*/ 3145855 w 8078059"/>
              <a:gd name="connsiteY3765" fmla="*/ 1814521 h 6858000"/>
              <a:gd name="connsiteX3766" fmla="*/ 3143105 w 8078059"/>
              <a:gd name="connsiteY3766" fmla="*/ 1804426 h 6858000"/>
              <a:gd name="connsiteX3767" fmla="*/ 3138772 w 8078059"/>
              <a:gd name="connsiteY3767" fmla="*/ 1795751 h 6858000"/>
              <a:gd name="connsiteX3768" fmla="*/ 3132354 w 8078059"/>
              <a:gd name="connsiteY3768" fmla="*/ 1786658 h 6858000"/>
              <a:gd name="connsiteX3769" fmla="*/ 3124765 w 8078059"/>
              <a:gd name="connsiteY3769" fmla="*/ 1776896 h 6858000"/>
              <a:gd name="connsiteX3770" fmla="*/ 3116264 w 8078059"/>
              <a:gd name="connsiteY3770" fmla="*/ 1767382 h 6858000"/>
              <a:gd name="connsiteX3771" fmla="*/ 3106839 w 8078059"/>
              <a:gd name="connsiteY3771" fmla="*/ 1758120 h 6858000"/>
              <a:gd name="connsiteX3772" fmla="*/ 3096247 w 8078059"/>
              <a:gd name="connsiteY3772" fmla="*/ 1748189 h 6858000"/>
              <a:gd name="connsiteX3773" fmla="*/ 3101171 w 8078059"/>
              <a:gd name="connsiteY3773" fmla="*/ 1740934 h 6858000"/>
              <a:gd name="connsiteX3774" fmla="*/ 3106598 w 8078059"/>
              <a:gd name="connsiteY3774" fmla="*/ 1735514 h 6858000"/>
              <a:gd name="connsiteX3775" fmla="*/ 3112020 w 8078059"/>
              <a:gd name="connsiteY3775" fmla="*/ 1730095 h 6858000"/>
              <a:gd name="connsiteX3776" fmla="*/ 3117026 w 8078059"/>
              <a:gd name="connsiteY3776" fmla="*/ 1726760 h 6858000"/>
              <a:gd name="connsiteX3777" fmla="*/ 3122703 w 8078059"/>
              <a:gd name="connsiteY3777" fmla="*/ 1722258 h 6858000"/>
              <a:gd name="connsiteX3778" fmla="*/ 3127957 w 8078059"/>
              <a:gd name="connsiteY3778" fmla="*/ 1719840 h 6858000"/>
              <a:gd name="connsiteX3779" fmla="*/ 3139883 w 8078059"/>
              <a:gd name="connsiteY3779" fmla="*/ 1716592 h 6858000"/>
              <a:gd name="connsiteX3780" fmla="*/ 3151646 w 8078059"/>
              <a:gd name="connsiteY3780" fmla="*/ 1716347 h 6858000"/>
              <a:gd name="connsiteX3781" fmla="*/ 3163411 w 8078059"/>
              <a:gd name="connsiteY3781" fmla="*/ 1716100 h 6858000"/>
              <a:gd name="connsiteX3782" fmla="*/ 3187263 w 8078059"/>
              <a:gd name="connsiteY3782" fmla="*/ 1720448 h 6858000"/>
              <a:gd name="connsiteX3783" fmla="*/ 3199526 w 8078059"/>
              <a:gd name="connsiteY3783" fmla="*/ 1722035 h 6858000"/>
              <a:gd name="connsiteX3784" fmla="*/ 3210366 w 8078059"/>
              <a:gd name="connsiteY3784" fmla="*/ 1722043 h 6858000"/>
              <a:gd name="connsiteX3785" fmla="*/ 3221878 w 8078059"/>
              <a:gd name="connsiteY3785" fmla="*/ 1720878 h 6858000"/>
              <a:gd name="connsiteX3786" fmla="*/ 3233559 w 8078059"/>
              <a:gd name="connsiteY3786" fmla="*/ 1716709 h 6858000"/>
              <a:gd name="connsiteX3787" fmla="*/ 3239063 w 8078059"/>
              <a:gd name="connsiteY3787" fmla="*/ 1715210 h 6858000"/>
              <a:gd name="connsiteX3788" fmla="*/ 3244988 w 8078059"/>
              <a:gd name="connsiteY3788" fmla="*/ 1711626 h 6858000"/>
              <a:gd name="connsiteX3789" fmla="*/ 3249992 w 8078059"/>
              <a:gd name="connsiteY3789" fmla="*/ 1708292 h 6858000"/>
              <a:gd name="connsiteX3790" fmla="*/ 3256084 w 8078059"/>
              <a:gd name="connsiteY3790" fmla="*/ 1701707 h 6858000"/>
              <a:gd name="connsiteX3791" fmla="*/ 3261259 w 8078059"/>
              <a:gd name="connsiteY3791" fmla="*/ 1695367 h 6858000"/>
              <a:gd name="connsiteX3792" fmla="*/ 3266433 w 8078059"/>
              <a:gd name="connsiteY3792" fmla="*/ 1689031 h 6858000"/>
              <a:gd name="connsiteX3793" fmla="*/ 3271106 w 8078059"/>
              <a:gd name="connsiteY3793" fmla="*/ 1680857 h 6858000"/>
              <a:gd name="connsiteX3794" fmla="*/ 3275532 w 8078059"/>
              <a:gd name="connsiteY3794" fmla="*/ 1671765 h 6858000"/>
              <a:gd name="connsiteX3795" fmla="*/ 3280866 w 8078059"/>
              <a:gd name="connsiteY3795" fmla="*/ 1684114 h 6858000"/>
              <a:gd name="connsiteX3796" fmla="*/ 3285947 w 8078059"/>
              <a:gd name="connsiteY3796" fmla="*/ 1695545 h 6858000"/>
              <a:gd name="connsiteX3797" fmla="*/ 3287110 w 8078059"/>
              <a:gd name="connsiteY3797" fmla="*/ 1707056 h 6858000"/>
              <a:gd name="connsiteX3798" fmla="*/ 3288944 w 8078059"/>
              <a:gd name="connsiteY3798" fmla="*/ 1717398 h 6858000"/>
              <a:gd name="connsiteX3799" fmla="*/ 3288439 w 8078059"/>
              <a:gd name="connsiteY3799" fmla="*/ 1726408 h 6858000"/>
              <a:gd name="connsiteX3800" fmla="*/ 3286518 w 8078059"/>
              <a:gd name="connsiteY3800" fmla="*/ 1733829 h 6858000"/>
              <a:gd name="connsiteX3801" fmla="*/ 3284180 w 8078059"/>
              <a:gd name="connsiteY3801" fmla="*/ 1743339 h 6858000"/>
              <a:gd name="connsiteX3802" fmla="*/ 3280172 w 8078059"/>
              <a:gd name="connsiteY3802" fmla="*/ 1750345 h 6858000"/>
              <a:gd name="connsiteX3803" fmla="*/ 3275248 w 8078059"/>
              <a:gd name="connsiteY3803" fmla="*/ 1757599 h 6858000"/>
              <a:gd name="connsiteX3804" fmla="*/ 3269826 w 8078059"/>
              <a:gd name="connsiteY3804" fmla="*/ 1763019 h 6858000"/>
              <a:gd name="connsiteX3805" fmla="*/ 3258308 w 8078059"/>
              <a:gd name="connsiteY3805" fmla="*/ 1775027 h 6858000"/>
              <a:gd name="connsiteX3806" fmla="*/ 3243544 w 8078059"/>
              <a:gd name="connsiteY3806" fmla="*/ 1785947 h 6858000"/>
              <a:gd name="connsiteX3807" fmla="*/ 3228524 w 8078059"/>
              <a:gd name="connsiteY3807" fmla="*/ 1795952 h 6858000"/>
              <a:gd name="connsiteX3808" fmla="*/ 3213506 w 8078059"/>
              <a:gd name="connsiteY3808" fmla="*/ 1805955 h 6858000"/>
              <a:gd name="connsiteX3809" fmla="*/ 3200576 w 8078059"/>
              <a:gd name="connsiteY3809" fmla="*/ 1816375 h 6858000"/>
              <a:gd name="connsiteX3810" fmla="*/ 3193565 w 8078059"/>
              <a:gd name="connsiteY3810" fmla="*/ 1823213 h 6858000"/>
              <a:gd name="connsiteX3811" fmla="*/ 3187889 w 8078059"/>
              <a:gd name="connsiteY3811" fmla="*/ 1827716 h 6858000"/>
              <a:gd name="connsiteX3812" fmla="*/ 3182967 w 8078059"/>
              <a:gd name="connsiteY3812" fmla="*/ 1834969 h 6858000"/>
              <a:gd name="connsiteX3813" fmla="*/ 3178960 w 8078059"/>
              <a:gd name="connsiteY3813" fmla="*/ 1841976 h 6858000"/>
              <a:gd name="connsiteX3814" fmla="*/ 3174952 w 8078059"/>
              <a:gd name="connsiteY3814" fmla="*/ 1848982 h 6858000"/>
              <a:gd name="connsiteX3815" fmla="*/ 3173948 w 8078059"/>
              <a:gd name="connsiteY3815" fmla="*/ 1856156 h 6858000"/>
              <a:gd name="connsiteX3816" fmla="*/ 3172280 w 8078059"/>
              <a:gd name="connsiteY3816" fmla="*/ 1864496 h 6858000"/>
              <a:gd name="connsiteX3817" fmla="*/ 3172940 w 8078059"/>
              <a:gd name="connsiteY3817" fmla="*/ 1874173 h 6858000"/>
              <a:gd name="connsiteX3818" fmla="*/ 3174771 w 8078059"/>
              <a:gd name="connsiteY3818" fmla="*/ 1884514 h 6858000"/>
              <a:gd name="connsiteX3819" fmla="*/ 3177522 w 8078059"/>
              <a:gd name="connsiteY3819" fmla="*/ 1894611 h 6858000"/>
              <a:gd name="connsiteX3820" fmla="*/ 3183104 w 8078059"/>
              <a:gd name="connsiteY3820" fmla="*/ 1907873 h 6858000"/>
              <a:gd name="connsiteX3821" fmla="*/ 3189356 w 8078059"/>
              <a:gd name="connsiteY3821" fmla="*/ 1919970 h 6858000"/>
              <a:gd name="connsiteX3822" fmla="*/ 3182348 w 8078059"/>
              <a:gd name="connsiteY3822" fmla="*/ 1926809 h 6858000"/>
              <a:gd name="connsiteX3823" fmla="*/ 3174171 w 8078059"/>
              <a:gd name="connsiteY3823" fmla="*/ 1932978 h 6858000"/>
              <a:gd name="connsiteX3824" fmla="*/ 3166912 w 8078059"/>
              <a:gd name="connsiteY3824" fmla="*/ 1938899 h 6858000"/>
              <a:gd name="connsiteX3825" fmla="*/ 3157319 w 8078059"/>
              <a:gd name="connsiteY3825" fmla="*/ 1943482 h 6858000"/>
              <a:gd name="connsiteX3826" fmla="*/ 3139295 w 8078059"/>
              <a:gd name="connsiteY3826" fmla="*/ 1953317 h 6858000"/>
              <a:gd name="connsiteX3827" fmla="*/ 3118026 w 8078059"/>
              <a:gd name="connsiteY3827" fmla="*/ 1962067 h 6858000"/>
              <a:gd name="connsiteX3828" fmla="*/ 3072889 w 8078059"/>
              <a:gd name="connsiteY3828" fmla="*/ 1977315 h 6858000"/>
              <a:gd name="connsiteX3829" fmla="*/ 3050200 w 8078059"/>
              <a:gd name="connsiteY3829" fmla="*/ 1984482 h 6858000"/>
              <a:gd name="connsiteX3830" fmla="*/ 3028009 w 8078059"/>
              <a:gd name="connsiteY3830" fmla="*/ 1993481 h 6858000"/>
              <a:gd name="connsiteX3831" fmla="*/ 3007656 w 8078059"/>
              <a:gd name="connsiteY3831" fmla="*/ 2001981 h 6858000"/>
              <a:gd name="connsiteX3832" fmla="*/ 2988047 w 8078059"/>
              <a:gd name="connsiteY3832" fmla="*/ 2013236 h 6858000"/>
              <a:gd name="connsiteX3833" fmla="*/ 2978955 w 8078059"/>
              <a:gd name="connsiteY3833" fmla="*/ 2019654 h 6858000"/>
              <a:gd name="connsiteX3834" fmla="*/ 2970778 w 8078059"/>
              <a:gd name="connsiteY3834" fmla="*/ 2025825 h 6858000"/>
              <a:gd name="connsiteX3835" fmla="*/ 2963101 w 8078059"/>
              <a:gd name="connsiteY3835" fmla="*/ 2033829 h 6858000"/>
              <a:gd name="connsiteX3836" fmla="*/ 2956340 w 8078059"/>
              <a:gd name="connsiteY3836" fmla="*/ 2041584 h 6858000"/>
              <a:gd name="connsiteX3837" fmla="*/ 2949831 w 8078059"/>
              <a:gd name="connsiteY3837" fmla="*/ 2050254 h 6858000"/>
              <a:gd name="connsiteX3838" fmla="*/ 2945404 w 8078059"/>
              <a:gd name="connsiteY3838" fmla="*/ 2059346 h 6858000"/>
              <a:gd name="connsiteX3839" fmla="*/ 2941234 w 8078059"/>
              <a:gd name="connsiteY3839" fmla="*/ 2069354 h 6858000"/>
              <a:gd name="connsiteX3840" fmla="*/ 2938474 w 8078059"/>
              <a:gd name="connsiteY3840" fmla="*/ 2080947 h 6858000"/>
              <a:gd name="connsiteX3841" fmla="*/ 2936384 w 8078059"/>
              <a:gd name="connsiteY3841" fmla="*/ 2091373 h 6858000"/>
              <a:gd name="connsiteX3842" fmla="*/ 2936212 w 8078059"/>
              <a:gd name="connsiteY3842" fmla="*/ 2105220 h 6858000"/>
              <a:gd name="connsiteX3843" fmla="*/ 2936042 w 8078059"/>
              <a:gd name="connsiteY3843" fmla="*/ 2119065 h 6858000"/>
              <a:gd name="connsiteX3844" fmla="*/ 2938874 w 8078059"/>
              <a:gd name="connsiteY3844" fmla="*/ 2133081 h 6858000"/>
              <a:gd name="connsiteX3845" fmla="*/ 2946707 w 8078059"/>
              <a:gd name="connsiteY3845" fmla="*/ 2143760 h 6858000"/>
              <a:gd name="connsiteX3846" fmla="*/ 2954964 w 8078059"/>
              <a:gd name="connsiteY3846" fmla="*/ 2152355 h 6858000"/>
              <a:gd name="connsiteX3847" fmla="*/ 2962472 w 8078059"/>
              <a:gd name="connsiteY3847" fmla="*/ 2158197 h 6858000"/>
              <a:gd name="connsiteX3848" fmla="*/ 2968806 w 8078059"/>
              <a:gd name="connsiteY3848" fmla="*/ 2163369 h 6858000"/>
              <a:gd name="connsiteX3849" fmla="*/ 2975563 w 8078059"/>
              <a:gd name="connsiteY3849" fmla="*/ 2166459 h 6858000"/>
              <a:gd name="connsiteX3850" fmla="*/ 2983903 w 8078059"/>
              <a:gd name="connsiteY3850" fmla="*/ 2168131 h 6858000"/>
              <a:gd name="connsiteX3851" fmla="*/ 2990575 w 8078059"/>
              <a:gd name="connsiteY3851" fmla="*/ 2167298 h 6858000"/>
              <a:gd name="connsiteX3852" fmla="*/ 2998168 w 8078059"/>
              <a:gd name="connsiteY3852" fmla="*/ 2166218 h 6858000"/>
              <a:gd name="connsiteX3853" fmla="*/ 3004590 w 8078059"/>
              <a:gd name="connsiteY3853" fmla="*/ 2164468 h 6858000"/>
              <a:gd name="connsiteX3854" fmla="*/ 3010764 w 8078059"/>
              <a:gd name="connsiteY3854" fmla="*/ 2161800 h 6858000"/>
              <a:gd name="connsiteX3855" fmla="*/ 3018523 w 8078059"/>
              <a:gd name="connsiteY3855" fmla="*/ 2157716 h 6858000"/>
              <a:gd name="connsiteX3856" fmla="*/ 3024866 w 8078059"/>
              <a:gd name="connsiteY3856" fmla="*/ 2152047 h 6858000"/>
              <a:gd name="connsiteX3857" fmla="*/ 3036629 w 8078059"/>
              <a:gd name="connsiteY3857" fmla="*/ 2140957 h 6858000"/>
              <a:gd name="connsiteX3858" fmla="*/ 3048815 w 8078059"/>
              <a:gd name="connsiteY3858" fmla="*/ 2127782 h 6858000"/>
              <a:gd name="connsiteX3859" fmla="*/ 3070677 w 8078059"/>
              <a:gd name="connsiteY3859" fmla="*/ 2103102 h 6858000"/>
              <a:gd name="connsiteX3860" fmla="*/ 3079938 w 8078059"/>
              <a:gd name="connsiteY3860" fmla="*/ 2093678 h 6858000"/>
              <a:gd name="connsiteX3861" fmla="*/ 3089949 w 8078059"/>
              <a:gd name="connsiteY3861" fmla="*/ 2087009 h 6858000"/>
              <a:gd name="connsiteX3862" fmla="*/ 3094288 w 8078059"/>
              <a:gd name="connsiteY3862" fmla="*/ 2084843 h 6858000"/>
              <a:gd name="connsiteX3863" fmla="*/ 3098878 w 8078059"/>
              <a:gd name="connsiteY3863" fmla="*/ 2083593 h 6858000"/>
              <a:gd name="connsiteX3864" fmla="*/ 3103297 w 8078059"/>
              <a:gd name="connsiteY3864" fmla="*/ 2085346 h 6858000"/>
              <a:gd name="connsiteX3865" fmla="*/ 3106550 w 8078059"/>
              <a:gd name="connsiteY3865" fmla="*/ 2086431 h 6858000"/>
              <a:gd name="connsiteX3866" fmla="*/ 3110552 w 8078059"/>
              <a:gd name="connsiteY3866" fmla="*/ 2090271 h 6858000"/>
              <a:gd name="connsiteX3867" fmla="*/ 3115052 w 8078059"/>
              <a:gd name="connsiteY3867" fmla="*/ 2095944 h 6858000"/>
              <a:gd name="connsiteX3868" fmla="*/ 3117721 w 8078059"/>
              <a:gd name="connsiteY3868" fmla="*/ 2102117 h 6858000"/>
              <a:gd name="connsiteX3869" fmla="*/ 3121386 w 8078059"/>
              <a:gd name="connsiteY3869" fmla="*/ 2111962 h 6858000"/>
              <a:gd name="connsiteX3870" fmla="*/ 3131484 w 8078059"/>
              <a:gd name="connsiteY3870" fmla="*/ 2098369 h 6858000"/>
              <a:gd name="connsiteX3871" fmla="*/ 3143916 w 8078059"/>
              <a:gd name="connsiteY3871" fmla="*/ 2086111 h 6858000"/>
              <a:gd name="connsiteX3872" fmla="*/ 3150932 w 8078059"/>
              <a:gd name="connsiteY3872" fmla="*/ 2068430 h 6858000"/>
              <a:gd name="connsiteX3873" fmla="*/ 3158693 w 8078059"/>
              <a:gd name="connsiteY3873" fmla="*/ 2053504 h 6858000"/>
              <a:gd name="connsiteX3874" fmla="*/ 3167627 w 8078059"/>
              <a:gd name="connsiteY3874" fmla="*/ 2039244 h 6858000"/>
              <a:gd name="connsiteX3875" fmla="*/ 3176807 w 8078059"/>
              <a:gd name="connsiteY3875" fmla="*/ 2025899 h 6858000"/>
              <a:gd name="connsiteX3876" fmla="*/ 3195914 w 8078059"/>
              <a:gd name="connsiteY3876" fmla="*/ 2001969 h 6858000"/>
              <a:gd name="connsiteX3877" fmla="*/ 3215528 w 8078059"/>
              <a:gd name="connsiteY3877" fmla="*/ 1979870 h 6858000"/>
              <a:gd name="connsiteX3878" fmla="*/ 3224037 w 8078059"/>
              <a:gd name="connsiteY3878" fmla="*/ 1967695 h 6858000"/>
              <a:gd name="connsiteX3879" fmla="*/ 3231384 w 8078059"/>
              <a:gd name="connsiteY3879" fmla="*/ 1954854 h 6858000"/>
              <a:gd name="connsiteX3880" fmla="*/ 3238062 w 8078059"/>
              <a:gd name="connsiteY3880" fmla="*/ 1943179 h 6858000"/>
              <a:gd name="connsiteX3881" fmla="*/ 3243989 w 8078059"/>
              <a:gd name="connsiteY3881" fmla="*/ 1928748 h 6858000"/>
              <a:gd name="connsiteX3882" fmla="*/ 3248502 w 8078059"/>
              <a:gd name="connsiteY3882" fmla="*/ 1912736 h 6858000"/>
              <a:gd name="connsiteX3883" fmla="*/ 3250926 w 8078059"/>
              <a:gd name="connsiteY3883" fmla="*/ 1896306 h 6858000"/>
              <a:gd name="connsiteX3884" fmla="*/ 3251684 w 8078059"/>
              <a:gd name="connsiteY3884" fmla="*/ 1877369 h 6858000"/>
              <a:gd name="connsiteX3885" fmla="*/ 3250771 w 8078059"/>
              <a:gd name="connsiteY3885" fmla="*/ 1855933 h 6858000"/>
              <a:gd name="connsiteX3886" fmla="*/ 3270130 w 8078059"/>
              <a:gd name="connsiteY3886" fmla="*/ 1843763 h 6858000"/>
              <a:gd name="connsiteX3887" fmla="*/ 3288568 w 8078059"/>
              <a:gd name="connsiteY3887" fmla="*/ 1831841 h 6858000"/>
              <a:gd name="connsiteX3888" fmla="*/ 3308171 w 8078059"/>
              <a:gd name="connsiteY3888" fmla="*/ 1820588 h 6858000"/>
              <a:gd name="connsiteX3889" fmla="*/ 3317098 w 8078059"/>
              <a:gd name="connsiteY3889" fmla="*/ 1817172 h 6858000"/>
              <a:gd name="connsiteX3890" fmla="*/ 3326943 w 8078059"/>
              <a:gd name="connsiteY3890" fmla="*/ 1813504 h 6858000"/>
              <a:gd name="connsiteX3891" fmla="*/ 3337286 w 8078059"/>
              <a:gd name="connsiteY3891" fmla="*/ 1811674 h 6858000"/>
              <a:gd name="connsiteX3892" fmla="*/ 3347882 w 8078059"/>
              <a:gd name="connsiteY3892" fmla="*/ 1810760 h 6858000"/>
              <a:gd name="connsiteX3893" fmla="*/ 3357139 w 8078059"/>
              <a:gd name="connsiteY3893" fmla="*/ 1812182 h 6858000"/>
              <a:gd name="connsiteX3894" fmla="*/ 3367815 w 8078059"/>
              <a:gd name="connsiteY3894" fmla="*/ 1815189 h 6858000"/>
              <a:gd name="connsiteX3895" fmla="*/ 3378075 w 8078059"/>
              <a:gd name="connsiteY3895" fmla="*/ 1820281 h 6858000"/>
              <a:gd name="connsiteX3896" fmla="*/ 3389999 w 8078059"/>
              <a:gd name="connsiteY3896" fmla="*/ 1827875 h 6858000"/>
              <a:gd name="connsiteX3897" fmla="*/ 3401505 w 8078059"/>
              <a:gd name="connsiteY3897" fmla="*/ 1837555 h 6858000"/>
              <a:gd name="connsiteX3898" fmla="*/ 3413093 w 8078059"/>
              <a:gd name="connsiteY3898" fmla="*/ 1851155 h 6858000"/>
              <a:gd name="connsiteX3899" fmla="*/ 3415856 w 8078059"/>
              <a:gd name="connsiteY3899" fmla="*/ 1828718 h 6858000"/>
              <a:gd name="connsiteX3900" fmla="*/ 3420034 w 8078059"/>
              <a:gd name="connsiteY3900" fmla="*/ 1807867 h 6858000"/>
              <a:gd name="connsiteX3901" fmla="*/ 3429049 w 8078059"/>
              <a:gd name="connsiteY3901" fmla="*/ 1786685 h 6858000"/>
              <a:gd name="connsiteX3902" fmla="*/ 3438318 w 8078059"/>
              <a:gd name="connsiteY3902" fmla="*/ 1766418 h 6858000"/>
              <a:gd name="connsiteX3903" fmla="*/ 3450837 w 8078059"/>
              <a:gd name="connsiteY3903" fmla="*/ 1747239 h 6858000"/>
              <a:gd name="connsiteX3904" fmla="*/ 3464272 w 8078059"/>
              <a:gd name="connsiteY3904" fmla="*/ 1727808 h 6858000"/>
              <a:gd name="connsiteX3905" fmla="*/ 3479795 w 8078059"/>
              <a:gd name="connsiteY3905" fmla="*/ 1708795 h 6858000"/>
              <a:gd name="connsiteX3906" fmla="*/ 3497153 w 8078059"/>
              <a:gd name="connsiteY3906" fmla="*/ 1689284 h 6858000"/>
              <a:gd name="connsiteX3907" fmla="*/ 3516842 w 8078059"/>
              <a:gd name="connsiteY3907" fmla="*/ 1671106 h 6858000"/>
              <a:gd name="connsiteX3908" fmla="*/ 3536536 w 8078059"/>
              <a:gd name="connsiteY3908" fmla="*/ 1652931 h 6858000"/>
              <a:gd name="connsiteX3909" fmla="*/ 3557395 w 8078059"/>
              <a:gd name="connsiteY3909" fmla="*/ 1635422 h 6858000"/>
              <a:gd name="connsiteX3910" fmla="*/ 3580592 w 8078059"/>
              <a:gd name="connsiteY3910" fmla="*/ 1619248 h 6858000"/>
              <a:gd name="connsiteX3911" fmla="*/ 3604452 w 8078059"/>
              <a:gd name="connsiteY3911" fmla="*/ 1601905 h 6858000"/>
              <a:gd name="connsiteX3912" fmla="*/ 3627398 w 8078059"/>
              <a:gd name="connsiteY3912" fmla="*/ 1584816 h 6858000"/>
              <a:gd name="connsiteX3913" fmla="*/ 3678624 w 8078059"/>
              <a:gd name="connsiteY3913" fmla="*/ 1552136 h 6858000"/>
              <a:gd name="connsiteX3914" fmla="*/ 3743218 w 8078059"/>
              <a:gd name="connsiteY3914" fmla="*/ 1463577 h 6858000"/>
              <a:gd name="connsiteX3915" fmla="*/ 3810817 w 8078059"/>
              <a:gd name="connsiteY3915" fmla="*/ 1375186 h 6858000"/>
              <a:gd name="connsiteX3916" fmla="*/ 3844033 w 8078059"/>
              <a:gd name="connsiteY3916" fmla="*/ 1330656 h 6858000"/>
              <a:gd name="connsiteX3917" fmla="*/ 3879999 w 8078059"/>
              <a:gd name="connsiteY3917" fmla="*/ 1285377 h 6858000"/>
              <a:gd name="connsiteX3918" fmla="*/ 3916717 w 8078059"/>
              <a:gd name="connsiteY3918" fmla="*/ 1242849 h 6858000"/>
              <a:gd name="connsiteX3919" fmla="*/ 3953435 w 8078059"/>
              <a:gd name="connsiteY3919" fmla="*/ 1200322 h 6858000"/>
              <a:gd name="connsiteX3920" fmla="*/ 4037129 w 8078059"/>
              <a:gd name="connsiteY3920" fmla="*/ 1109517 h 6858000"/>
              <a:gd name="connsiteX3921" fmla="*/ 4121075 w 8078059"/>
              <a:gd name="connsiteY3921" fmla="*/ 1019628 h 6858000"/>
              <a:gd name="connsiteX3922" fmla="*/ 4136265 w 8078059"/>
              <a:gd name="connsiteY3922" fmla="*/ 995779 h 6858000"/>
              <a:gd name="connsiteX3923" fmla="*/ 4151958 w 8078059"/>
              <a:gd name="connsiteY3923" fmla="*/ 973763 h 6858000"/>
              <a:gd name="connsiteX3924" fmla="*/ 4160718 w 8078059"/>
              <a:gd name="connsiteY3924" fmla="*/ 962508 h 6858000"/>
              <a:gd name="connsiteX3925" fmla="*/ 4171315 w 8078059"/>
              <a:gd name="connsiteY3925" fmla="*/ 950749 h 6858000"/>
              <a:gd name="connsiteX3926" fmla="*/ 4183333 w 8078059"/>
              <a:gd name="connsiteY3926" fmla="*/ 940579 h 6858000"/>
              <a:gd name="connsiteX3927" fmla="*/ 4194429 w 8078059"/>
              <a:gd name="connsiteY3927" fmla="*/ 930656 h 6858000"/>
              <a:gd name="connsiteX3928" fmla="*/ 4196345 w 8078059"/>
              <a:gd name="connsiteY3928" fmla="*/ 934076 h 6858000"/>
              <a:gd name="connsiteX3929" fmla="*/ 4198263 w 8078059"/>
              <a:gd name="connsiteY3929" fmla="*/ 937496 h 6858000"/>
              <a:gd name="connsiteX3930" fmla="*/ 4271862 w 8078059"/>
              <a:gd name="connsiteY3930" fmla="*/ 860283 h 6858000"/>
              <a:gd name="connsiteX3931" fmla="*/ 4263771 w 8078059"/>
              <a:gd name="connsiteY3931" fmla="*/ 859531 h 6858000"/>
              <a:gd name="connsiteX3932" fmla="*/ 4254932 w 8078059"/>
              <a:gd name="connsiteY3932" fmla="*/ 856024 h 6858000"/>
              <a:gd name="connsiteX3933" fmla="*/ 4244922 w 8078059"/>
              <a:gd name="connsiteY3933" fmla="*/ 851850 h 6858000"/>
              <a:gd name="connsiteX3934" fmla="*/ 4236252 w 8078059"/>
              <a:gd name="connsiteY3934" fmla="*/ 845341 h 6858000"/>
              <a:gd name="connsiteX3935" fmla="*/ 4227576 w 8078059"/>
              <a:gd name="connsiteY3935" fmla="*/ 838830 h 6858000"/>
              <a:gd name="connsiteX3936" fmla="*/ 4218407 w 8078059"/>
              <a:gd name="connsiteY3936" fmla="*/ 830487 h 6858000"/>
              <a:gd name="connsiteX3937" fmla="*/ 4199813 w 8078059"/>
              <a:gd name="connsiteY3937" fmla="*/ 812879 h 6858000"/>
              <a:gd name="connsiteX3938" fmla="*/ 4164459 w 8078059"/>
              <a:gd name="connsiteY3938" fmla="*/ 777165 h 6858000"/>
              <a:gd name="connsiteX3939" fmla="*/ 4147282 w 8078059"/>
              <a:gd name="connsiteY3939" fmla="*/ 761145 h 6858000"/>
              <a:gd name="connsiteX3940" fmla="*/ 4138360 w 8078059"/>
              <a:gd name="connsiteY3940" fmla="*/ 753717 h 6858000"/>
              <a:gd name="connsiteX3941" fmla="*/ 4128100 w 8078059"/>
              <a:gd name="connsiteY3941" fmla="*/ 748625 h 6858000"/>
              <a:gd name="connsiteX3942" fmla="*/ 4143954 w 8078059"/>
              <a:gd name="connsiteY3942" fmla="*/ 734451 h 6858000"/>
              <a:gd name="connsiteX3943" fmla="*/ 4159893 w 8078059"/>
              <a:gd name="connsiteY3943" fmla="*/ 724197 h 6858000"/>
              <a:gd name="connsiteX3944" fmla="*/ 4174740 w 8078059"/>
              <a:gd name="connsiteY3944" fmla="*/ 717196 h 6858000"/>
              <a:gd name="connsiteX3945" fmla="*/ 4187585 w 8078059"/>
              <a:gd name="connsiteY3945" fmla="*/ 713697 h 6858000"/>
              <a:gd name="connsiteX3946" fmla="*/ 4202103 w 8078059"/>
              <a:gd name="connsiteY3946" fmla="*/ 712702 h 6858000"/>
              <a:gd name="connsiteX3947" fmla="*/ 4213445 w 8078059"/>
              <a:gd name="connsiteY3947" fmla="*/ 714539 h 6858000"/>
              <a:gd name="connsiteX3948" fmla="*/ 4225288 w 8078059"/>
              <a:gd name="connsiteY3948" fmla="*/ 718216 h 6858000"/>
              <a:gd name="connsiteX3949" fmla="*/ 4236963 w 8078059"/>
              <a:gd name="connsiteY3949" fmla="*/ 724893 h 6858000"/>
              <a:gd name="connsiteX3950" fmla="*/ 4247307 w 8078059"/>
              <a:gd name="connsiteY3950" fmla="*/ 733905 h 6858000"/>
              <a:gd name="connsiteX3951" fmla="*/ 4256723 w 8078059"/>
              <a:gd name="connsiteY3951" fmla="*/ 743169 h 6858000"/>
              <a:gd name="connsiteX3952" fmla="*/ 4265730 w 8078059"/>
              <a:gd name="connsiteY3952" fmla="*/ 754517 h 6858000"/>
              <a:gd name="connsiteX3953" fmla="*/ 4274068 w 8078059"/>
              <a:gd name="connsiteY3953" fmla="*/ 767030 h 6858000"/>
              <a:gd name="connsiteX3954" fmla="*/ 4281984 w 8078059"/>
              <a:gd name="connsiteY3954" fmla="*/ 781630 h 6858000"/>
              <a:gd name="connsiteX3955" fmla="*/ 4289903 w 8078059"/>
              <a:gd name="connsiteY3955" fmla="*/ 796230 h 6858000"/>
              <a:gd name="connsiteX3956" fmla="*/ 4303907 w 8078059"/>
              <a:gd name="connsiteY3956" fmla="*/ 825930 h 6858000"/>
              <a:gd name="connsiteX3957" fmla="*/ 4349048 w 8078059"/>
              <a:gd name="connsiteY3957" fmla="*/ 778151 h 6858000"/>
              <a:gd name="connsiteX3958" fmla="*/ 4356308 w 8078059"/>
              <a:gd name="connsiteY3958" fmla="*/ 772231 h 6858000"/>
              <a:gd name="connsiteX3959" fmla="*/ 4363566 w 8078059"/>
              <a:gd name="connsiteY3959" fmla="*/ 766313 h 6858000"/>
              <a:gd name="connsiteX3960" fmla="*/ 4371991 w 8078059"/>
              <a:gd name="connsiteY3960" fmla="*/ 761063 h 6858000"/>
              <a:gd name="connsiteX3961" fmla="*/ 4380423 w 8078059"/>
              <a:gd name="connsiteY3961" fmla="*/ 755808 h 6858000"/>
              <a:gd name="connsiteX3962" fmla="*/ 4400777 w 8078059"/>
              <a:gd name="connsiteY3962" fmla="*/ 747309 h 6858000"/>
              <a:gd name="connsiteX3963" fmla="*/ 4421130 w 8078059"/>
              <a:gd name="connsiteY3963" fmla="*/ 738808 h 6858000"/>
              <a:gd name="connsiteX3964" fmla="*/ 4441069 w 8078059"/>
              <a:gd name="connsiteY3964" fmla="*/ 732395 h 6858000"/>
              <a:gd name="connsiteX3965" fmla="*/ 4459341 w 8078059"/>
              <a:gd name="connsiteY3965" fmla="*/ 723475 h 6858000"/>
              <a:gd name="connsiteX3966" fmla="*/ 4478530 w 8078059"/>
              <a:gd name="connsiteY3966" fmla="*/ 714307 h 6858000"/>
              <a:gd name="connsiteX3967" fmla="*/ 4486037 w 8078059"/>
              <a:gd name="connsiteY3967" fmla="*/ 709305 h 6858000"/>
              <a:gd name="connsiteX3968" fmla="*/ 4493548 w 8078059"/>
              <a:gd name="connsiteY3968" fmla="*/ 704303 h 6858000"/>
              <a:gd name="connsiteX3969" fmla="*/ 4485373 w 8078059"/>
              <a:gd name="connsiteY3969" fmla="*/ 699627 h 6858000"/>
              <a:gd name="connsiteX3970" fmla="*/ 4476533 w 8078059"/>
              <a:gd name="connsiteY3970" fmla="*/ 696121 h 6858000"/>
              <a:gd name="connsiteX3971" fmla="*/ 4468862 w 8078059"/>
              <a:gd name="connsiteY3971" fmla="*/ 693284 h 6858000"/>
              <a:gd name="connsiteX3972" fmla="*/ 4460269 w 8078059"/>
              <a:gd name="connsiteY3972" fmla="*/ 690693 h 6858000"/>
              <a:gd name="connsiteX3973" fmla="*/ 4453097 w 8078059"/>
              <a:gd name="connsiteY3973" fmla="*/ 689691 h 6858000"/>
              <a:gd name="connsiteX3974" fmla="*/ 4444755 w 8078059"/>
              <a:gd name="connsiteY3974" fmla="*/ 688020 h 6858000"/>
              <a:gd name="connsiteX3975" fmla="*/ 4428158 w 8078059"/>
              <a:gd name="connsiteY3975" fmla="*/ 688596 h 6858000"/>
              <a:gd name="connsiteX3976" fmla="*/ 4411390 w 8078059"/>
              <a:gd name="connsiteY3976" fmla="*/ 692176 h 6858000"/>
              <a:gd name="connsiteX3977" fmla="*/ 4393954 w 8078059"/>
              <a:gd name="connsiteY3977" fmla="*/ 696924 h 6858000"/>
              <a:gd name="connsiteX3978" fmla="*/ 4377520 w 8078059"/>
              <a:gd name="connsiteY3978" fmla="*/ 705343 h 6858000"/>
              <a:gd name="connsiteX3979" fmla="*/ 4361336 w 8078059"/>
              <a:gd name="connsiteY3979" fmla="*/ 714679 h 6858000"/>
              <a:gd name="connsiteX3980" fmla="*/ 4362754 w 8078059"/>
              <a:gd name="connsiteY3980" fmla="*/ 705421 h 6858000"/>
              <a:gd name="connsiteX3981" fmla="*/ 4363759 w 8078059"/>
              <a:gd name="connsiteY3981" fmla="*/ 698250 h 6858000"/>
              <a:gd name="connsiteX3982" fmla="*/ 4368518 w 8078059"/>
              <a:gd name="connsiteY3982" fmla="*/ 683153 h 6858000"/>
              <a:gd name="connsiteX3983" fmla="*/ 4375364 w 8078059"/>
              <a:gd name="connsiteY3983" fmla="*/ 668474 h 6858000"/>
              <a:gd name="connsiteX3984" fmla="*/ 4384292 w 8078059"/>
              <a:gd name="connsiteY3984" fmla="*/ 654214 h 6858000"/>
              <a:gd name="connsiteX3985" fmla="*/ 4394391 w 8078059"/>
              <a:gd name="connsiteY3985" fmla="*/ 640623 h 6858000"/>
              <a:gd name="connsiteX3986" fmla="*/ 4405911 w 8078059"/>
              <a:gd name="connsiteY3986" fmla="*/ 628613 h 6858000"/>
              <a:gd name="connsiteX3987" fmla="*/ 4429356 w 8078059"/>
              <a:gd name="connsiteY3987" fmla="*/ 602515 h 6858000"/>
              <a:gd name="connsiteX3988" fmla="*/ 4453057 w 8078059"/>
              <a:gd name="connsiteY3988" fmla="*/ 577334 h 6858000"/>
              <a:gd name="connsiteX3989" fmla="*/ 4463155 w 8078059"/>
              <a:gd name="connsiteY3989" fmla="*/ 563740 h 6858000"/>
              <a:gd name="connsiteX3990" fmla="*/ 4472333 w 8078059"/>
              <a:gd name="connsiteY3990" fmla="*/ 550400 h 6858000"/>
              <a:gd name="connsiteX3991" fmla="*/ 4480096 w 8078059"/>
              <a:gd name="connsiteY3991" fmla="*/ 535469 h 6858000"/>
              <a:gd name="connsiteX3992" fmla="*/ 4485110 w 8078059"/>
              <a:gd name="connsiteY3992" fmla="*/ 521292 h 6858000"/>
              <a:gd name="connsiteX3993" fmla="*/ 4487027 w 8078059"/>
              <a:gd name="connsiteY3993" fmla="*/ 513868 h 6858000"/>
              <a:gd name="connsiteX3994" fmla="*/ 4488954 w 8078059"/>
              <a:gd name="connsiteY3994" fmla="*/ 506446 h 6858000"/>
              <a:gd name="connsiteX3995" fmla="*/ 4489452 w 8078059"/>
              <a:gd name="connsiteY3995" fmla="*/ 497438 h 6858000"/>
              <a:gd name="connsiteX3996" fmla="*/ 4490206 w 8078059"/>
              <a:gd name="connsiteY3996" fmla="*/ 489346 h 6858000"/>
              <a:gd name="connsiteX3997" fmla="*/ 4501385 w 8078059"/>
              <a:gd name="connsiteY3997" fmla="*/ 483347 h 6858000"/>
              <a:gd name="connsiteX3998" fmla="*/ 4512566 w 8078059"/>
              <a:gd name="connsiteY3998" fmla="*/ 477343 h 6858000"/>
              <a:gd name="connsiteX3999" fmla="*/ 4524246 w 8078059"/>
              <a:gd name="connsiteY3999" fmla="*/ 473179 h 6858000"/>
              <a:gd name="connsiteX4000" fmla="*/ 4535010 w 8078059"/>
              <a:gd name="connsiteY4000" fmla="*/ 469259 h 6858000"/>
              <a:gd name="connsiteX4001" fmla="*/ 4546936 w 8078059"/>
              <a:gd name="connsiteY4001" fmla="*/ 466011 h 6858000"/>
              <a:gd name="connsiteX4002" fmla="*/ 4558198 w 8078059"/>
              <a:gd name="connsiteY4002" fmla="*/ 463933 h 6858000"/>
              <a:gd name="connsiteX4003" fmla="*/ 4578886 w 8078059"/>
              <a:gd name="connsiteY4003" fmla="*/ 460270 h 6858000"/>
              <a:gd name="connsiteX4004" fmla="*/ 4601490 w 8078059"/>
              <a:gd name="connsiteY4004" fmla="*/ 460028 h 6858000"/>
              <a:gd name="connsiteX4005" fmla="*/ 4623177 w 8078059"/>
              <a:gd name="connsiteY4005" fmla="*/ 460036 h 6858000"/>
              <a:gd name="connsiteX4006" fmla="*/ 4666882 w 8078059"/>
              <a:gd name="connsiteY4006" fmla="*/ 464889 h 6858000"/>
              <a:gd name="connsiteX4007" fmla="*/ 4676395 w 8078059"/>
              <a:gd name="connsiteY4007" fmla="*/ 456384 h 6858000"/>
              <a:gd name="connsiteX4008" fmla="*/ 4685907 w 8078059"/>
              <a:gd name="connsiteY4008" fmla="*/ 447879 h 6858000"/>
              <a:gd name="connsiteX4009" fmla="*/ 4695921 w 8078059"/>
              <a:gd name="connsiteY4009" fmla="*/ 441211 h 6858000"/>
              <a:gd name="connsiteX4010" fmla="*/ 4706184 w 8078059"/>
              <a:gd name="connsiteY4010" fmla="*/ 435460 h 6858000"/>
              <a:gd name="connsiteX4011" fmla="*/ 4710520 w 8078059"/>
              <a:gd name="connsiteY4011" fmla="*/ 433292 h 6858000"/>
              <a:gd name="connsiteX4012" fmla="*/ 4714360 w 8078059"/>
              <a:gd name="connsiteY4012" fmla="*/ 429291 h 6858000"/>
              <a:gd name="connsiteX4013" fmla="*/ 4722704 w 8078059"/>
              <a:gd name="connsiteY4013" fmla="*/ 420117 h 6858000"/>
              <a:gd name="connsiteX4014" fmla="*/ 4728713 w 8078059"/>
              <a:gd name="connsiteY4014" fmla="*/ 409611 h 6858000"/>
              <a:gd name="connsiteX4015" fmla="*/ 4736057 w 8078059"/>
              <a:gd name="connsiteY4015" fmla="*/ 396767 h 6858000"/>
              <a:gd name="connsiteX4016" fmla="*/ 4742657 w 8078059"/>
              <a:gd name="connsiteY4016" fmla="*/ 381169 h 6858000"/>
              <a:gd name="connsiteX4017" fmla="*/ 4749668 w 8078059"/>
              <a:gd name="connsiteY4017" fmla="*/ 363489 h 6858000"/>
              <a:gd name="connsiteX4018" fmla="*/ 4762525 w 8078059"/>
              <a:gd name="connsiteY4018" fmla="*/ 327462 h 6858000"/>
              <a:gd name="connsiteX4019" fmla="*/ 4779223 w 8078059"/>
              <a:gd name="connsiteY4019" fmla="*/ 287430 h 6858000"/>
              <a:gd name="connsiteX4020" fmla="*/ 4787821 w 8078059"/>
              <a:gd name="connsiteY4020" fmla="*/ 268330 h 6858000"/>
              <a:gd name="connsiteX4021" fmla="*/ 4797339 w 8078059"/>
              <a:gd name="connsiteY4021" fmla="*/ 248984 h 6858000"/>
              <a:gd name="connsiteX4022" fmla="*/ 4809189 w 8078059"/>
              <a:gd name="connsiteY4022" fmla="*/ 230969 h 6858000"/>
              <a:gd name="connsiteX4023" fmla="*/ 4822207 w 8078059"/>
              <a:gd name="connsiteY4023" fmla="*/ 213625 h 6858000"/>
              <a:gd name="connsiteX4024" fmla="*/ 4836895 w 8078059"/>
              <a:gd name="connsiteY4024" fmla="*/ 198784 h 6858000"/>
              <a:gd name="connsiteX4025" fmla="*/ 4843653 w 8078059"/>
              <a:gd name="connsiteY4025" fmla="*/ 191030 h 6858000"/>
              <a:gd name="connsiteX4026" fmla="*/ 4852750 w 8078059"/>
              <a:gd name="connsiteY4026" fmla="*/ 184609 h 6858000"/>
              <a:gd name="connsiteX4027" fmla="*/ 4869101 w 8078059"/>
              <a:gd name="connsiteY4027" fmla="*/ 172272 h 6858000"/>
              <a:gd name="connsiteX4028" fmla="*/ 4887790 w 8078059"/>
              <a:gd name="connsiteY4028" fmla="*/ 161268 h 6858000"/>
              <a:gd name="connsiteX4029" fmla="*/ 4904646 w 8078059"/>
              <a:gd name="connsiteY4029" fmla="*/ 150763 h 6858000"/>
              <a:gd name="connsiteX4030" fmla="*/ 4922413 w 8078059"/>
              <a:gd name="connsiteY4030" fmla="*/ 140010 h 6858000"/>
              <a:gd name="connsiteX4031" fmla="*/ 4941601 w 8078059"/>
              <a:gd name="connsiteY4031" fmla="*/ 130842 h 6858000"/>
              <a:gd name="connsiteX4032" fmla="*/ 4960123 w 8078059"/>
              <a:gd name="connsiteY4032" fmla="*/ 122839 h 6858000"/>
              <a:gd name="connsiteX4033" fmla="*/ 4998080 w 8078059"/>
              <a:gd name="connsiteY4033" fmla="*/ 106589 h 6858000"/>
              <a:gd name="connsiteX4034" fmla="*/ 5006762 w 8078059"/>
              <a:gd name="connsiteY4034" fmla="*/ 91412 h 6858000"/>
              <a:gd name="connsiteX4035" fmla="*/ 5016864 w 8078059"/>
              <a:gd name="connsiteY4035" fmla="*/ 77816 h 6858000"/>
              <a:gd name="connsiteX4036" fmla="*/ 5027708 w 8078059"/>
              <a:gd name="connsiteY4036" fmla="*/ 66979 h 6858000"/>
              <a:gd name="connsiteX4037" fmla="*/ 5039723 w 8078059"/>
              <a:gd name="connsiteY4037" fmla="*/ 56808 h 6858000"/>
              <a:gd name="connsiteX4038" fmla="*/ 5051320 w 8078059"/>
              <a:gd name="connsiteY4038" fmla="*/ 48719 h 6858000"/>
              <a:gd name="connsiteX4039" fmla="*/ 5063667 w 8078059"/>
              <a:gd name="connsiteY4039" fmla="*/ 43387 h 6858000"/>
              <a:gd name="connsiteX4040" fmla="*/ 5075765 w 8078059"/>
              <a:gd name="connsiteY4040" fmla="*/ 37137 h 6858000"/>
              <a:gd name="connsiteX4041" fmla="*/ 5089778 w 8078059"/>
              <a:gd name="connsiteY4041" fmla="*/ 34303 h 6858000"/>
              <a:gd name="connsiteX4042" fmla="*/ 5104042 w 8078059"/>
              <a:gd name="connsiteY4042" fmla="*/ 32391 h 6858000"/>
              <a:gd name="connsiteX4043" fmla="*/ 5117388 w 8078059"/>
              <a:gd name="connsiteY4043" fmla="*/ 30727 h 6858000"/>
              <a:gd name="connsiteX4044" fmla="*/ 5132820 w 8078059"/>
              <a:gd name="connsiteY4044" fmla="*/ 29483 h 6858000"/>
              <a:gd name="connsiteX4045" fmla="*/ 5146918 w 8078059"/>
              <a:gd name="connsiteY4045" fmla="*/ 30572 h 6858000"/>
              <a:gd name="connsiteX4046" fmla="*/ 5177444 w 8078059"/>
              <a:gd name="connsiteY4046" fmla="*/ 34086 h 6858000"/>
              <a:gd name="connsiteX4047" fmla="*/ 5206387 w 8078059"/>
              <a:gd name="connsiteY4047" fmla="*/ 39020 h 6858000"/>
              <a:gd name="connsiteX4048" fmla="*/ 5213813 w 8078059"/>
              <a:gd name="connsiteY4048" fmla="*/ 30096 h 6858000"/>
              <a:gd name="connsiteX4049" fmla="*/ 5217818 w 8078059"/>
              <a:gd name="connsiteY4049" fmla="*/ 23091 h 6858000"/>
              <a:gd name="connsiteX4050" fmla="*/ 5219075 w 8078059"/>
              <a:gd name="connsiteY4050" fmla="*/ 16836 h 6858000"/>
              <a:gd name="connsiteX4051" fmla="*/ 5217575 w 8078059"/>
              <a:gd name="connsiteY4051" fmla="*/ 11329 h 6858000"/>
              <a:gd name="connsiteX4052" fmla="*/ 5215158 w 8078059"/>
              <a:gd name="connsiteY4052" fmla="*/ 6074 h 6858000"/>
              <a:gd name="connsiteX4053" fmla="*/ 5209988 w 8078059"/>
              <a:gd name="connsiteY4053" fmla="*/ 1567 h 6858000"/>
              <a:gd name="connsiteX4054" fmla="*/ 5207248 w 8078059"/>
              <a:gd name="connsiteY4054" fmla="*/ 0 h 6858000"/>
              <a:gd name="connsiteX4055" fmla="*/ 5307048 w 8078059"/>
              <a:gd name="connsiteY4055" fmla="*/ 1 h 6858000"/>
              <a:gd name="connsiteX4056" fmla="*/ 5323507 w 8078059"/>
              <a:gd name="connsiteY4056" fmla="*/ 1304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Lst>
            <a:rect l="l" t="t" r="r" b="b"/>
            <a:pathLst>
              <a:path w="8078059" h="6858000">
                <a:moveTo>
                  <a:pt x="1070821" y="5353417"/>
                </a:moveTo>
                <a:lnTo>
                  <a:pt x="1077125" y="5358658"/>
                </a:lnTo>
                <a:lnTo>
                  <a:pt x="1080455" y="5363713"/>
                </a:lnTo>
                <a:lnTo>
                  <a:pt x="1083122" y="5369940"/>
                </a:lnTo>
                <a:lnTo>
                  <a:pt x="1085541" y="5375242"/>
                </a:lnTo>
                <a:lnTo>
                  <a:pt x="1086144" y="5381037"/>
                </a:lnTo>
                <a:lnTo>
                  <a:pt x="1087003" y="5387759"/>
                </a:lnTo>
                <a:lnTo>
                  <a:pt x="1084879" y="5394299"/>
                </a:lnTo>
                <a:lnTo>
                  <a:pt x="1084575" y="5400342"/>
                </a:lnTo>
                <a:lnTo>
                  <a:pt x="1078771" y="5414838"/>
                </a:lnTo>
                <a:lnTo>
                  <a:pt x="1072310" y="5430505"/>
                </a:lnTo>
                <a:lnTo>
                  <a:pt x="1062880" y="5445992"/>
                </a:lnTo>
                <a:lnTo>
                  <a:pt x="1053038" y="5463572"/>
                </a:lnTo>
                <a:lnTo>
                  <a:pt x="1032449" y="5498983"/>
                </a:lnTo>
                <a:lnTo>
                  <a:pt x="1022864" y="5517488"/>
                </a:lnTo>
                <a:lnTo>
                  <a:pt x="1013780" y="5537848"/>
                </a:lnTo>
                <a:lnTo>
                  <a:pt x="1006765" y="5558633"/>
                </a:lnTo>
                <a:lnTo>
                  <a:pt x="1001817" y="5579849"/>
                </a:lnTo>
                <a:lnTo>
                  <a:pt x="1000450" y="5589162"/>
                </a:lnTo>
                <a:lnTo>
                  <a:pt x="998934" y="5601495"/>
                </a:lnTo>
                <a:lnTo>
                  <a:pt x="999890" y="5612163"/>
                </a:lnTo>
                <a:lnTo>
                  <a:pt x="1000187" y="5624005"/>
                </a:lnTo>
                <a:lnTo>
                  <a:pt x="990253" y="5619760"/>
                </a:lnTo>
                <a:lnTo>
                  <a:pt x="982386" y="5615937"/>
                </a:lnTo>
                <a:lnTo>
                  <a:pt x="975178" y="5610946"/>
                </a:lnTo>
                <a:lnTo>
                  <a:pt x="969279" y="5603612"/>
                </a:lnTo>
                <a:lnTo>
                  <a:pt x="965703" y="5597632"/>
                </a:lnTo>
                <a:lnTo>
                  <a:pt x="961872" y="5590727"/>
                </a:lnTo>
                <a:lnTo>
                  <a:pt x="959856" y="5583330"/>
                </a:lnTo>
                <a:lnTo>
                  <a:pt x="958497" y="5574759"/>
                </a:lnTo>
                <a:lnTo>
                  <a:pt x="958299" y="5566865"/>
                </a:lnTo>
                <a:lnTo>
                  <a:pt x="959009" y="5558723"/>
                </a:lnTo>
                <a:lnTo>
                  <a:pt x="960118" y="5548486"/>
                </a:lnTo>
                <a:lnTo>
                  <a:pt x="962644" y="5539849"/>
                </a:lnTo>
                <a:lnTo>
                  <a:pt x="969005" y="5520234"/>
                </a:lnTo>
                <a:lnTo>
                  <a:pt x="978089" y="5499878"/>
                </a:lnTo>
                <a:lnTo>
                  <a:pt x="988986" y="5479028"/>
                </a:lnTo>
                <a:lnTo>
                  <a:pt x="1001048" y="5458856"/>
                </a:lnTo>
                <a:lnTo>
                  <a:pt x="1026977" y="5418014"/>
                </a:lnTo>
                <a:lnTo>
                  <a:pt x="1050545" y="5382786"/>
                </a:lnTo>
                <a:close/>
                <a:moveTo>
                  <a:pt x="684621" y="4734116"/>
                </a:moveTo>
                <a:lnTo>
                  <a:pt x="706405" y="4745817"/>
                </a:lnTo>
                <a:lnTo>
                  <a:pt x="725455" y="4758269"/>
                </a:lnTo>
                <a:lnTo>
                  <a:pt x="732659" y="4763163"/>
                </a:lnTo>
                <a:lnTo>
                  <a:pt x="739200" y="4769219"/>
                </a:lnTo>
                <a:lnTo>
                  <a:pt x="743676" y="4774860"/>
                </a:lnTo>
                <a:lnTo>
                  <a:pt x="748395" y="4781413"/>
                </a:lnTo>
                <a:lnTo>
                  <a:pt x="752203" y="4788212"/>
                </a:lnTo>
                <a:lnTo>
                  <a:pt x="754359" y="4792524"/>
                </a:lnTo>
                <a:lnTo>
                  <a:pt x="756345" y="4799822"/>
                </a:lnTo>
                <a:lnTo>
                  <a:pt x="757837" y="4805296"/>
                </a:lnTo>
                <a:lnTo>
                  <a:pt x="757751" y="4812177"/>
                </a:lnTo>
                <a:lnTo>
                  <a:pt x="757835" y="4816073"/>
                </a:lnTo>
                <a:lnTo>
                  <a:pt x="753524" y="4829004"/>
                </a:lnTo>
                <a:lnTo>
                  <a:pt x="748722" y="4840109"/>
                </a:lnTo>
                <a:lnTo>
                  <a:pt x="740935" y="4851049"/>
                </a:lnTo>
                <a:lnTo>
                  <a:pt x="732649" y="4860164"/>
                </a:lnTo>
                <a:lnTo>
                  <a:pt x="720972" y="4871180"/>
                </a:lnTo>
                <a:lnTo>
                  <a:pt x="709703" y="4880128"/>
                </a:lnTo>
                <a:lnTo>
                  <a:pt x="697032" y="4887497"/>
                </a:lnTo>
                <a:lnTo>
                  <a:pt x="682536" y="4895365"/>
                </a:lnTo>
                <a:lnTo>
                  <a:pt x="668455" y="4901160"/>
                </a:lnTo>
                <a:lnTo>
                  <a:pt x="661329" y="4900159"/>
                </a:lnTo>
                <a:lnTo>
                  <a:pt x="656444" y="4896591"/>
                </a:lnTo>
                <a:lnTo>
                  <a:pt x="650898" y="4894183"/>
                </a:lnTo>
                <a:lnTo>
                  <a:pt x="647168" y="4891279"/>
                </a:lnTo>
                <a:lnTo>
                  <a:pt x="644102" y="4887213"/>
                </a:lnTo>
                <a:lnTo>
                  <a:pt x="641953" y="4882901"/>
                </a:lnTo>
                <a:lnTo>
                  <a:pt x="639798" y="4878592"/>
                </a:lnTo>
                <a:lnTo>
                  <a:pt x="638803" y="4874942"/>
                </a:lnTo>
                <a:lnTo>
                  <a:pt x="637892" y="4864414"/>
                </a:lnTo>
                <a:lnTo>
                  <a:pt x="640877" y="4853803"/>
                </a:lnTo>
                <a:lnTo>
                  <a:pt x="643363" y="4841370"/>
                </a:lnTo>
                <a:lnTo>
                  <a:pt x="648173" y="4830261"/>
                </a:lnTo>
                <a:lnTo>
                  <a:pt x="660682" y="4804319"/>
                </a:lnTo>
                <a:lnTo>
                  <a:pt x="672526" y="4779539"/>
                </a:lnTo>
                <a:lnTo>
                  <a:pt x="677990" y="4767274"/>
                </a:lnTo>
                <a:lnTo>
                  <a:pt x="681639" y="4755502"/>
                </a:lnTo>
                <a:lnTo>
                  <a:pt x="684621" y="4744893"/>
                </a:lnTo>
                <a:close/>
                <a:moveTo>
                  <a:pt x="1598885" y="4726623"/>
                </a:moveTo>
                <a:lnTo>
                  <a:pt x="1617840" y="4738316"/>
                </a:lnTo>
                <a:lnTo>
                  <a:pt x="1625107" y="4743276"/>
                </a:lnTo>
                <a:lnTo>
                  <a:pt x="1630787" y="4749661"/>
                </a:lnTo>
                <a:lnTo>
                  <a:pt x="1636216" y="4755120"/>
                </a:lnTo>
                <a:lnTo>
                  <a:pt x="1640064" y="4762004"/>
                </a:lnTo>
                <a:lnTo>
                  <a:pt x="1643153" y="4766119"/>
                </a:lnTo>
                <a:lnTo>
                  <a:pt x="1646080" y="4773254"/>
                </a:lnTo>
                <a:lnTo>
                  <a:pt x="1647587" y="4778791"/>
                </a:lnTo>
                <a:lnTo>
                  <a:pt x="1648845" y="4783406"/>
                </a:lnTo>
                <a:lnTo>
                  <a:pt x="1647602" y="4789694"/>
                </a:lnTo>
                <a:lnTo>
                  <a:pt x="1647940" y="4794556"/>
                </a:lnTo>
                <a:lnTo>
                  <a:pt x="1644533" y="4807380"/>
                </a:lnTo>
                <a:lnTo>
                  <a:pt x="1639705" y="4818607"/>
                </a:lnTo>
                <a:lnTo>
                  <a:pt x="1632791" y="4829414"/>
                </a:lnTo>
                <a:lnTo>
                  <a:pt x="1624294" y="4841642"/>
                </a:lnTo>
                <a:lnTo>
                  <a:pt x="1605373" y="4862657"/>
                </a:lnTo>
                <a:lnTo>
                  <a:pt x="1586040" y="4885767"/>
                </a:lnTo>
                <a:lnTo>
                  <a:pt x="1577038" y="4896147"/>
                </a:lnTo>
                <a:lnTo>
                  <a:pt x="1570122" y="4906952"/>
                </a:lnTo>
                <a:lnTo>
                  <a:pt x="1551419" y="4896186"/>
                </a:lnTo>
                <a:lnTo>
                  <a:pt x="1543902" y="4890299"/>
                </a:lnTo>
                <a:lnTo>
                  <a:pt x="1538473" y="4884840"/>
                </a:lnTo>
                <a:lnTo>
                  <a:pt x="1532128" y="4879630"/>
                </a:lnTo>
                <a:lnTo>
                  <a:pt x="1527362" y="4872997"/>
                </a:lnTo>
                <a:lnTo>
                  <a:pt x="1525189" y="4868632"/>
                </a:lnTo>
                <a:lnTo>
                  <a:pt x="1522259" y="4861497"/>
                </a:lnTo>
                <a:lnTo>
                  <a:pt x="1520750" y="4855960"/>
                </a:lnTo>
                <a:lnTo>
                  <a:pt x="1519495" y="4851344"/>
                </a:lnTo>
                <a:lnTo>
                  <a:pt x="1519822" y="4845308"/>
                </a:lnTo>
                <a:lnTo>
                  <a:pt x="1520149" y="4839270"/>
                </a:lnTo>
                <a:lnTo>
                  <a:pt x="1523809" y="4827370"/>
                </a:lnTo>
                <a:lnTo>
                  <a:pt x="1528636" y="4816142"/>
                </a:lnTo>
                <a:lnTo>
                  <a:pt x="1535551" y="4805337"/>
                </a:lnTo>
                <a:lnTo>
                  <a:pt x="1544047" y="4793107"/>
                </a:lnTo>
                <a:lnTo>
                  <a:pt x="1563635" y="4770922"/>
                </a:lnTo>
                <a:lnTo>
                  <a:pt x="1582050" y="4748063"/>
                </a:lnTo>
                <a:lnTo>
                  <a:pt x="1591719" y="4736506"/>
                </a:lnTo>
                <a:close/>
                <a:moveTo>
                  <a:pt x="1378903" y="4678105"/>
                </a:moveTo>
                <a:lnTo>
                  <a:pt x="1394083" y="4685722"/>
                </a:lnTo>
                <a:lnTo>
                  <a:pt x="1406447" y="4694105"/>
                </a:lnTo>
                <a:lnTo>
                  <a:pt x="1415057" y="4703508"/>
                </a:lnTo>
                <a:lnTo>
                  <a:pt x="1421100" y="4714594"/>
                </a:lnTo>
                <a:lnTo>
                  <a:pt x="1426201" y="4725933"/>
                </a:lnTo>
                <a:lnTo>
                  <a:pt x="1427305" y="4737384"/>
                </a:lnTo>
                <a:lnTo>
                  <a:pt x="1427469" y="4749086"/>
                </a:lnTo>
                <a:lnTo>
                  <a:pt x="1424816" y="4761560"/>
                </a:lnTo>
                <a:lnTo>
                  <a:pt x="1420977" y="4773374"/>
                </a:lnTo>
                <a:lnTo>
                  <a:pt x="1415014" y="4784790"/>
                </a:lnTo>
                <a:lnTo>
                  <a:pt x="1407862" y="4795553"/>
                </a:lnTo>
                <a:lnTo>
                  <a:pt x="1399526" y="4805654"/>
                </a:lnTo>
                <a:lnTo>
                  <a:pt x="1389752" y="4814192"/>
                </a:lnTo>
                <a:lnTo>
                  <a:pt x="1378794" y="4822069"/>
                </a:lnTo>
                <a:lnTo>
                  <a:pt x="1368276" y="4827874"/>
                </a:lnTo>
                <a:lnTo>
                  <a:pt x="1356325" y="4832106"/>
                </a:lnTo>
                <a:lnTo>
                  <a:pt x="1339462" y="4822011"/>
                </a:lnTo>
                <a:lnTo>
                  <a:pt x="1325912" y="4812973"/>
                </a:lnTo>
                <a:lnTo>
                  <a:pt x="1317051" y="4802657"/>
                </a:lnTo>
                <a:lnTo>
                  <a:pt x="1311506" y="4793397"/>
                </a:lnTo>
                <a:lnTo>
                  <a:pt x="1308775" y="4783368"/>
                </a:lnTo>
                <a:lnTo>
                  <a:pt x="1308419" y="4774655"/>
                </a:lnTo>
                <a:lnTo>
                  <a:pt x="1311124" y="4766083"/>
                </a:lnTo>
                <a:lnTo>
                  <a:pt x="1314768" y="4757257"/>
                </a:lnTo>
                <a:lnTo>
                  <a:pt x="1320291" y="4747921"/>
                </a:lnTo>
                <a:lnTo>
                  <a:pt x="1327938" y="4738983"/>
                </a:lnTo>
                <a:lnTo>
                  <a:pt x="1345112" y="4720599"/>
                </a:lnTo>
                <a:lnTo>
                  <a:pt x="1362725" y="4700135"/>
                </a:lnTo>
                <a:lnTo>
                  <a:pt x="1372001" y="4689778"/>
                </a:lnTo>
                <a:close/>
                <a:moveTo>
                  <a:pt x="1014928" y="4471668"/>
                </a:moveTo>
                <a:lnTo>
                  <a:pt x="1021687" y="4474775"/>
                </a:lnTo>
                <a:lnTo>
                  <a:pt x="1028195" y="4476959"/>
                </a:lnTo>
                <a:lnTo>
                  <a:pt x="1034291" y="4481237"/>
                </a:lnTo>
                <a:lnTo>
                  <a:pt x="1039466" y="4485762"/>
                </a:lnTo>
                <a:lnTo>
                  <a:pt x="1043973" y="4491461"/>
                </a:lnTo>
                <a:lnTo>
                  <a:pt x="1046646" y="4497660"/>
                </a:lnTo>
                <a:lnTo>
                  <a:pt x="1053411" y="4511647"/>
                </a:lnTo>
                <a:lnTo>
                  <a:pt x="1058594" y="4527053"/>
                </a:lnTo>
                <a:lnTo>
                  <a:pt x="1061024" y="4543211"/>
                </a:lnTo>
                <a:lnTo>
                  <a:pt x="1064962" y="4575776"/>
                </a:lnTo>
                <a:lnTo>
                  <a:pt x="1068061" y="4590763"/>
                </a:lnTo>
                <a:lnTo>
                  <a:pt x="1069735" y="4604159"/>
                </a:lnTo>
                <a:lnTo>
                  <a:pt x="1072746" y="4615211"/>
                </a:lnTo>
                <a:lnTo>
                  <a:pt x="1076086" y="4620239"/>
                </a:lnTo>
                <a:lnTo>
                  <a:pt x="1078006" y="4623676"/>
                </a:lnTo>
                <a:lnTo>
                  <a:pt x="1081096" y="4627780"/>
                </a:lnTo>
                <a:lnTo>
                  <a:pt x="1085268" y="4628621"/>
                </a:lnTo>
                <a:lnTo>
                  <a:pt x="1088521" y="4629716"/>
                </a:lnTo>
                <a:lnTo>
                  <a:pt x="1093111" y="4628466"/>
                </a:lnTo>
                <a:lnTo>
                  <a:pt x="1098620" y="4626964"/>
                </a:lnTo>
                <a:lnTo>
                  <a:pt x="1104787" y="4624295"/>
                </a:lnTo>
                <a:lnTo>
                  <a:pt x="1111626" y="4620452"/>
                </a:lnTo>
                <a:lnTo>
                  <a:pt x="1119801" y="4614270"/>
                </a:lnTo>
                <a:lnTo>
                  <a:pt x="1124143" y="4622982"/>
                </a:lnTo>
                <a:lnTo>
                  <a:pt x="1128907" y="4629599"/>
                </a:lnTo>
                <a:lnTo>
                  <a:pt x="1130912" y="4636967"/>
                </a:lnTo>
                <a:lnTo>
                  <a:pt x="1133170" y="4645258"/>
                </a:lnTo>
                <a:lnTo>
                  <a:pt x="1131918" y="4651530"/>
                </a:lnTo>
                <a:lnTo>
                  <a:pt x="1131841" y="4658481"/>
                </a:lnTo>
                <a:lnTo>
                  <a:pt x="1129675" y="4665006"/>
                </a:lnTo>
                <a:lnTo>
                  <a:pt x="1127926" y="4669443"/>
                </a:lnTo>
                <a:lnTo>
                  <a:pt x="1123675" y="4675544"/>
                </a:lnTo>
                <a:lnTo>
                  <a:pt x="1119171" y="4680730"/>
                </a:lnTo>
                <a:lnTo>
                  <a:pt x="1114173" y="4684069"/>
                </a:lnTo>
                <a:lnTo>
                  <a:pt x="1108496" y="4688584"/>
                </a:lnTo>
                <a:lnTo>
                  <a:pt x="1093648" y="4695595"/>
                </a:lnTo>
                <a:lnTo>
                  <a:pt x="1079219" y="4700514"/>
                </a:lnTo>
                <a:lnTo>
                  <a:pt x="1062198" y="4703170"/>
                </a:lnTo>
                <a:lnTo>
                  <a:pt x="1043513" y="4703312"/>
                </a:lnTo>
                <a:lnTo>
                  <a:pt x="1025235" y="4701362"/>
                </a:lnTo>
                <a:lnTo>
                  <a:pt x="1006714" y="4698493"/>
                </a:lnTo>
                <a:lnTo>
                  <a:pt x="997865" y="4694967"/>
                </a:lnTo>
                <a:lnTo>
                  <a:pt x="989690" y="4690263"/>
                </a:lnTo>
                <a:lnTo>
                  <a:pt x="981760" y="4686491"/>
                </a:lnTo>
                <a:lnTo>
                  <a:pt x="972162" y="4680199"/>
                </a:lnTo>
                <a:lnTo>
                  <a:pt x="965566" y="4674081"/>
                </a:lnTo>
                <a:lnTo>
                  <a:pt x="958053" y="4668214"/>
                </a:lnTo>
                <a:lnTo>
                  <a:pt x="950955" y="4660252"/>
                </a:lnTo>
                <a:lnTo>
                  <a:pt x="945028" y="4652963"/>
                </a:lnTo>
                <a:lnTo>
                  <a:pt x="949789" y="4659580"/>
                </a:lnTo>
                <a:lnTo>
                  <a:pt x="952296" y="4668790"/>
                </a:lnTo>
                <a:lnTo>
                  <a:pt x="952052" y="4678751"/>
                </a:lnTo>
                <a:lnTo>
                  <a:pt x="953642" y="4688209"/>
                </a:lnTo>
                <a:lnTo>
                  <a:pt x="953154" y="4708131"/>
                </a:lnTo>
                <a:lnTo>
                  <a:pt x="953334" y="4726882"/>
                </a:lnTo>
                <a:lnTo>
                  <a:pt x="955172" y="4737263"/>
                </a:lnTo>
                <a:lnTo>
                  <a:pt x="957430" y="4745551"/>
                </a:lnTo>
                <a:lnTo>
                  <a:pt x="960859" y="4754512"/>
                </a:lnTo>
                <a:lnTo>
                  <a:pt x="967451" y="4760631"/>
                </a:lnTo>
                <a:lnTo>
                  <a:pt x="976130" y="4767173"/>
                </a:lnTo>
                <a:lnTo>
                  <a:pt x="987564" y="4772963"/>
                </a:lnTo>
                <a:lnTo>
                  <a:pt x="1001501" y="4777081"/>
                </a:lnTo>
                <a:lnTo>
                  <a:pt x="1018190" y="4780454"/>
                </a:lnTo>
                <a:lnTo>
                  <a:pt x="1014709" y="4821965"/>
                </a:lnTo>
                <a:lnTo>
                  <a:pt x="1007474" y="4860543"/>
                </a:lnTo>
                <a:lnTo>
                  <a:pt x="999486" y="4896356"/>
                </a:lnTo>
                <a:lnTo>
                  <a:pt x="991660" y="4929157"/>
                </a:lnTo>
                <a:lnTo>
                  <a:pt x="979663" y="4961117"/>
                </a:lnTo>
                <a:lnTo>
                  <a:pt x="969001" y="4990734"/>
                </a:lnTo>
                <a:lnTo>
                  <a:pt x="956924" y="5018757"/>
                </a:lnTo>
                <a:lnTo>
                  <a:pt x="945507" y="5045614"/>
                </a:lnTo>
                <a:lnTo>
                  <a:pt x="920338" y="5097976"/>
                </a:lnTo>
                <a:lnTo>
                  <a:pt x="908419" y="5122987"/>
                </a:lnTo>
                <a:lnTo>
                  <a:pt x="897003" y="5149843"/>
                </a:lnTo>
                <a:lnTo>
                  <a:pt x="886510" y="5176448"/>
                </a:lnTo>
                <a:lnTo>
                  <a:pt x="877431" y="5204643"/>
                </a:lnTo>
                <a:lnTo>
                  <a:pt x="870940" y="5235100"/>
                </a:lnTo>
                <a:lnTo>
                  <a:pt x="865365" y="5265310"/>
                </a:lnTo>
                <a:lnTo>
                  <a:pt x="853935" y="5259519"/>
                </a:lnTo>
                <a:lnTo>
                  <a:pt x="843419" y="5253479"/>
                </a:lnTo>
                <a:lnTo>
                  <a:pt x="835239" y="5248781"/>
                </a:lnTo>
                <a:lnTo>
                  <a:pt x="826225" y="5248268"/>
                </a:lnTo>
                <a:lnTo>
                  <a:pt x="819717" y="5246081"/>
                </a:lnTo>
                <a:lnTo>
                  <a:pt x="813044" y="5246912"/>
                </a:lnTo>
                <a:lnTo>
                  <a:pt x="807538" y="5248411"/>
                </a:lnTo>
                <a:lnTo>
                  <a:pt x="803203" y="5250578"/>
                </a:lnTo>
                <a:lnTo>
                  <a:pt x="797947" y="5253000"/>
                </a:lnTo>
                <a:lnTo>
                  <a:pt x="795280" y="5257685"/>
                </a:lnTo>
                <a:lnTo>
                  <a:pt x="789027" y="5267302"/>
                </a:lnTo>
                <a:lnTo>
                  <a:pt x="784442" y="5279435"/>
                </a:lnTo>
                <a:lnTo>
                  <a:pt x="780114" y="5292485"/>
                </a:lnTo>
                <a:lnTo>
                  <a:pt x="776452" y="5304367"/>
                </a:lnTo>
                <a:lnTo>
                  <a:pt x="770700" y="5315827"/>
                </a:lnTo>
                <a:lnTo>
                  <a:pt x="764698" y="5326365"/>
                </a:lnTo>
                <a:lnTo>
                  <a:pt x="760862" y="5330377"/>
                </a:lnTo>
                <a:lnTo>
                  <a:pt x="757026" y="5334391"/>
                </a:lnTo>
                <a:lnTo>
                  <a:pt x="751771" y="5336809"/>
                </a:lnTo>
                <a:lnTo>
                  <a:pt x="746266" y="5338308"/>
                </a:lnTo>
                <a:lnTo>
                  <a:pt x="741424" y="5338640"/>
                </a:lnTo>
                <a:lnTo>
                  <a:pt x="733081" y="5336953"/>
                </a:lnTo>
                <a:lnTo>
                  <a:pt x="725405" y="5334097"/>
                </a:lnTo>
                <a:lnTo>
                  <a:pt x="716558" y="5330571"/>
                </a:lnTo>
                <a:lnTo>
                  <a:pt x="707463" y="5326122"/>
                </a:lnTo>
                <a:lnTo>
                  <a:pt x="695529" y="5318487"/>
                </a:lnTo>
                <a:lnTo>
                  <a:pt x="708531" y="5301097"/>
                </a:lnTo>
                <a:lnTo>
                  <a:pt x="718782" y="5284453"/>
                </a:lnTo>
                <a:lnTo>
                  <a:pt x="728538" y="5265966"/>
                </a:lnTo>
                <a:lnTo>
                  <a:pt x="736703" y="5248900"/>
                </a:lnTo>
                <a:lnTo>
                  <a:pt x="743448" y="5230246"/>
                </a:lnTo>
                <a:lnTo>
                  <a:pt x="749781" y="5213683"/>
                </a:lnTo>
                <a:lnTo>
                  <a:pt x="760776" y="5178037"/>
                </a:lnTo>
                <a:lnTo>
                  <a:pt x="771104" y="5143565"/>
                </a:lnTo>
                <a:lnTo>
                  <a:pt x="781675" y="5110014"/>
                </a:lnTo>
                <a:lnTo>
                  <a:pt x="788009" y="5093449"/>
                </a:lnTo>
                <a:lnTo>
                  <a:pt x="793924" y="5078977"/>
                </a:lnTo>
                <a:lnTo>
                  <a:pt x="803512" y="5063503"/>
                </a:lnTo>
                <a:lnTo>
                  <a:pt x="812432" y="5049202"/>
                </a:lnTo>
                <a:lnTo>
                  <a:pt x="813346" y="5048953"/>
                </a:lnTo>
                <a:lnTo>
                  <a:pt x="815683" y="5050293"/>
                </a:lnTo>
                <a:lnTo>
                  <a:pt x="823778" y="5051058"/>
                </a:lnTo>
                <a:lnTo>
                  <a:pt x="847063" y="5060547"/>
                </a:lnTo>
                <a:lnTo>
                  <a:pt x="869177" y="5069368"/>
                </a:lnTo>
                <a:lnTo>
                  <a:pt x="877768" y="5071972"/>
                </a:lnTo>
                <a:lnTo>
                  <a:pt x="881695" y="5071894"/>
                </a:lnTo>
                <a:lnTo>
                  <a:pt x="883529" y="5071395"/>
                </a:lnTo>
                <a:lnTo>
                  <a:pt x="889450" y="5067805"/>
                </a:lnTo>
                <a:lnTo>
                  <a:pt x="894616" y="5061449"/>
                </a:lnTo>
                <a:lnTo>
                  <a:pt x="899536" y="5054173"/>
                </a:lnTo>
                <a:lnTo>
                  <a:pt x="903036" y="5045304"/>
                </a:lnTo>
                <a:lnTo>
                  <a:pt x="904869" y="5033924"/>
                </a:lnTo>
                <a:lnTo>
                  <a:pt x="906695" y="5022541"/>
                </a:lnTo>
                <a:lnTo>
                  <a:pt x="911020" y="4998607"/>
                </a:lnTo>
                <a:lnTo>
                  <a:pt x="913256" y="4974255"/>
                </a:lnTo>
                <a:lnTo>
                  <a:pt x="916918" y="4951493"/>
                </a:lnTo>
                <a:lnTo>
                  <a:pt x="920165" y="4941705"/>
                </a:lnTo>
                <a:lnTo>
                  <a:pt x="922749" y="4933085"/>
                </a:lnTo>
                <a:lnTo>
                  <a:pt x="926748" y="4926060"/>
                </a:lnTo>
                <a:lnTo>
                  <a:pt x="932836" y="4919455"/>
                </a:lnTo>
                <a:lnTo>
                  <a:pt x="930328" y="4910245"/>
                </a:lnTo>
                <a:lnTo>
                  <a:pt x="925569" y="4903625"/>
                </a:lnTo>
                <a:lnTo>
                  <a:pt x="921976" y="4897676"/>
                </a:lnTo>
                <a:lnTo>
                  <a:pt x="915882" y="4893399"/>
                </a:lnTo>
                <a:lnTo>
                  <a:pt x="910289" y="4890966"/>
                </a:lnTo>
                <a:lnTo>
                  <a:pt x="903782" y="4888781"/>
                </a:lnTo>
                <a:lnTo>
                  <a:pt x="889177" y="4885834"/>
                </a:lnTo>
                <a:lnTo>
                  <a:pt x="871324" y="4881791"/>
                </a:lnTo>
                <a:lnTo>
                  <a:pt x="861809" y="4879434"/>
                </a:lnTo>
                <a:lnTo>
                  <a:pt x="850876" y="4875486"/>
                </a:lnTo>
                <a:lnTo>
                  <a:pt x="840609" y="4870368"/>
                </a:lnTo>
                <a:lnTo>
                  <a:pt x="827757" y="4862983"/>
                </a:lnTo>
                <a:lnTo>
                  <a:pt x="815321" y="4853507"/>
                </a:lnTo>
                <a:lnTo>
                  <a:pt x="801464" y="4842442"/>
                </a:lnTo>
                <a:lnTo>
                  <a:pt x="814308" y="4838944"/>
                </a:lnTo>
                <a:lnTo>
                  <a:pt x="825074" y="4835023"/>
                </a:lnTo>
                <a:lnTo>
                  <a:pt x="835332" y="4829260"/>
                </a:lnTo>
                <a:lnTo>
                  <a:pt x="844923" y="4824672"/>
                </a:lnTo>
                <a:lnTo>
                  <a:pt x="852180" y="4818736"/>
                </a:lnTo>
                <a:lnTo>
                  <a:pt x="858766" y="4813974"/>
                </a:lnTo>
                <a:lnTo>
                  <a:pt x="865773" y="4807120"/>
                </a:lnTo>
                <a:lnTo>
                  <a:pt x="870690" y="4799847"/>
                </a:lnTo>
                <a:lnTo>
                  <a:pt x="875609" y="4792568"/>
                </a:lnTo>
                <a:lnTo>
                  <a:pt x="879610" y="4785543"/>
                </a:lnTo>
                <a:lnTo>
                  <a:pt x="886194" y="4769900"/>
                </a:lnTo>
                <a:lnTo>
                  <a:pt x="890437" y="4752915"/>
                </a:lnTo>
                <a:lnTo>
                  <a:pt x="893767" y="4736178"/>
                </a:lnTo>
                <a:lnTo>
                  <a:pt x="901503" y="4699441"/>
                </a:lnTo>
                <a:lnTo>
                  <a:pt x="907335" y="4681034"/>
                </a:lnTo>
                <a:lnTo>
                  <a:pt x="914084" y="4662377"/>
                </a:lnTo>
                <a:lnTo>
                  <a:pt x="921998" y="4644392"/>
                </a:lnTo>
                <a:lnTo>
                  <a:pt x="927330" y="4635023"/>
                </a:lnTo>
                <a:lnTo>
                  <a:pt x="934751" y="4626078"/>
                </a:lnTo>
                <a:lnTo>
                  <a:pt x="941255" y="4617382"/>
                </a:lnTo>
                <a:lnTo>
                  <a:pt x="949843" y="4609108"/>
                </a:lnTo>
                <a:lnTo>
                  <a:pt x="958181" y="4599909"/>
                </a:lnTo>
                <a:lnTo>
                  <a:pt x="968855" y="4592058"/>
                </a:lnTo>
                <a:lnTo>
                  <a:pt x="969187" y="4586032"/>
                </a:lnTo>
                <a:lnTo>
                  <a:pt x="968598" y="4580253"/>
                </a:lnTo>
                <a:lnTo>
                  <a:pt x="968263" y="4575399"/>
                </a:lnTo>
                <a:lnTo>
                  <a:pt x="966591" y="4572887"/>
                </a:lnTo>
                <a:lnTo>
                  <a:pt x="964671" y="4569451"/>
                </a:lnTo>
                <a:lnTo>
                  <a:pt x="962083" y="4567187"/>
                </a:lnTo>
                <a:lnTo>
                  <a:pt x="959083" y="4567015"/>
                </a:lnTo>
                <a:lnTo>
                  <a:pt x="955578" y="4565002"/>
                </a:lnTo>
                <a:lnTo>
                  <a:pt x="948902" y="4565831"/>
                </a:lnTo>
                <a:lnTo>
                  <a:pt x="941812" y="4568750"/>
                </a:lnTo>
                <a:lnTo>
                  <a:pt x="938225" y="4573685"/>
                </a:lnTo>
                <a:lnTo>
                  <a:pt x="933973" y="4579788"/>
                </a:lnTo>
                <a:lnTo>
                  <a:pt x="918700" y="4567131"/>
                </a:lnTo>
                <a:lnTo>
                  <a:pt x="913273" y="4561683"/>
                </a:lnTo>
                <a:lnTo>
                  <a:pt x="909933" y="4556655"/>
                </a:lnTo>
                <a:lnTo>
                  <a:pt x="905675" y="4551879"/>
                </a:lnTo>
                <a:lnTo>
                  <a:pt x="904420" y="4547272"/>
                </a:lnTo>
                <a:lnTo>
                  <a:pt x="903167" y="4542669"/>
                </a:lnTo>
                <a:lnTo>
                  <a:pt x="905167" y="4539154"/>
                </a:lnTo>
                <a:lnTo>
                  <a:pt x="905998" y="4534971"/>
                </a:lnTo>
                <a:lnTo>
                  <a:pt x="907999" y="4531459"/>
                </a:lnTo>
                <a:lnTo>
                  <a:pt x="914334" y="4525776"/>
                </a:lnTo>
                <a:lnTo>
                  <a:pt x="923679" y="4520263"/>
                </a:lnTo>
                <a:lnTo>
                  <a:pt x="934856" y="4514250"/>
                </a:lnTo>
                <a:lnTo>
                  <a:pt x="959129" y="4505663"/>
                </a:lnTo>
                <a:lnTo>
                  <a:pt x="984070" y="4495903"/>
                </a:lnTo>
                <a:lnTo>
                  <a:pt x="995494" y="4490811"/>
                </a:lnTo>
                <a:lnTo>
                  <a:pt x="1005089" y="4486220"/>
                </a:lnTo>
                <a:lnTo>
                  <a:pt x="1011176" y="4479614"/>
                </a:lnTo>
                <a:lnTo>
                  <a:pt x="1013843" y="4474932"/>
                </a:lnTo>
                <a:close/>
                <a:moveTo>
                  <a:pt x="1197028" y="4299854"/>
                </a:moveTo>
                <a:lnTo>
                  <a:pt x="1204410" y="4301786"/>
                </a:lnTo>
                <a:lnTo>
                  <a:pt x="1212708" y="4303468"/>
                </a:lnTo>
                <a:lnTo>
                  <a:pt x="1220592" y="4307239"/>
                </a:lnTo>
                <a:lnTo>
                  <a:pt x="1229225" y="4313758"/>
                </a:lnTo>
                <a:lnTo>
                  <a:pt x="1236945" y="4320526"/>
                </a:lnTo>
                <a:lnTo>
                  <a:pt x="1215921" y="4354838"/>
                </a:lnTo>
                <a:lnTo>
                  <a:pt x="1201607" y="4381407"/>
                </a:lnTo>
                <a:lnTo>
                  <a:pt x="1191512" y="4401895"/>
                </a:lnTo>
                <a:lnTo>
                  <a:pt x="1183159" y="4417974"/>
                </a:lnTo>
                <a:lnTo>
                  <a:pt x="1175711" y="4433798"/>
                </a:lnTo>
                <a:lnTo>
                  <a:pt x="1166606" y="4447121"/>
                </a:lnTo>
                <a:lnTo>
                  <a:pt x="1154104" y="4462355"/>
                </a:lnTo>
                <a:lnTo>
                  <a:pt x="1133477" y="4483743"/>
                </a:lnTo>
                <a:lnTo>
                  <a:pt x="1129494" y="4479897"/>
                </a:lnTo>
                <a:lnTo>
                  <a:pt x="1124594" y="4476304"/>
                </a:lnTo>
                <a:lnTo>
                  <a:pt x="1122182" y="4471048"/>
                </a:lnTo>
                <a:lnTo>
                  <a:pt x="1119774" y="4465789"/>
                </a:lnTo>
                <a:lnTo>
                  <a:pt x="1117110" y="4459617"/>
                </a:lnTo>
                <a:lnTo>
                  <a:pt x="1116023" y="4452024"/>
                </a:lnTo>
                <a:lnTo>
                  <a:pt x="1115423" y="4435431"/>
                </a:lnTo>
                <a:lnTo>
                  <a:pt x="1115486" y="4417673"/>
                </a:lnTo>
                <a:lnTo>
                  <a:pt x="1118946" y="4398001"/>
                </a:lnTo>
                <a:lnTo>
                  <a:pt x="1123819" y="4379920"/>
                </a:lnTo>
                <a:lnTo>
                  <a:pt x="1130510" y="4361339"/>
                </a:lnTo>
                <a:lnTo>
                  <a:pt x="1140442" y="4343850"/>
                </a:lnTo>
                <a:lnTo>
                  <a:pt x="1149960" y="4328442"/>
                </a:lnTo>
                <a:lnTo>
                  <a:pt x="1155756" y="4320950"/>
                </a:lnTo>
                <a:lnTo>
                  <a:pt x="1161141" y="4315540"/>
                </a:lnTo>
                <a:lnTo>
                  <a:pt x="1168346" y="4309636"/>
                </a:lnTo>
                <a:lnTo>
                  <a:pt x="1175145" y="4305813"/>
                </a:lnTo>
                <a:lnTo>
                  <a:pt x="1181278" y="4303159"/>
                </a:lnTo>
                <a:lnTo>
                  <a:pt x="1188571" y="4301173"/>
                </a:lnTo>
                <a:close/>
                <a:moveTo>
                  <a:pt x="1154888" y="4150640"/>
                </a:moveTo>
                <a:lnTo>
                  <a:pt x="1165151" y="4151762"/>
                </a:lnTo>
                <a:lnTo>
                  <a:pt x="1172379" y="4152731"/>
                </a:lnTo>
                <a:lnTo>
                  <a:pt x="1181287" y="4156185"/>
                </a:lnTo>
                <a:lnTo>
                  <a:pt x="1188590" y="4161051"/>
                </a:lnTo>
                <a:lnTo>
                  <a:pt x="1177912" y="4176691"/>
                </a:lnTo>
                <a:lnTo>
                  <a:pt x="1165811" y="4190759"/>
                </a:lnTo>
                <a:lnTo>
                  <a:pt x="1154571" y="4200675"/>
                </a:lnTo>
                <a:lnTo>
                  <a:pt x="1144013" y="4209427"/>
                </a:lnTo>
                <a:lnTo>
                  <a:pt x="1132957" y="4216356"/>
                </a:lnTo>
                <a:lnTo>
                  <a:pt x="1122331" y="4221208"/>
                </a:lnTo>
                <a:lnTo>
                  <a:pt x="1104786" y="4229903"/>
                </a:lnTo>
                <a:lnTo>
                  <a:pt x="1096013" y="4234253"/>
                </a:lnTo>
                <a:lnTo>
                  <a:pt x="1088666" y="4240167"/>
                </a:lnTo>
                <a:lnTo>
                  <a:pt x="1083666" y="4247406"/>
                </a:lnTo>
                <a:lnTo>
                  <a:pt x="1079164" y="4256467"/>
                </a:lnTo>
                <a:lnTo>
                  <a:pt x="1074478" y="4268517"/>
                </a:lnTo>
                <a:lnTo>
                  <a:pt x="1074249" y="4282291"/>
                </a:lnTo>
                <a:lnTo>
                  <a:pt x="1074332" y="4300879"/>
                </a:lnTo>
                <a:lnTo>
                  <a:pt x="1076086" y="4321946"/>
                </a:lnTo>
                <a:lnTo>
                  <a:pt x="1064155" y="4318337"/>
                </a:lnTo>
                <a:lnTo>
                  <a:pt x="1053145" y="4314480"/>
                </a:lnTo>
                <a:lnTo>
                  <a:pt x="1044671" y="4308956"/>
                </a:lnTo>
                <a:lnTo>
                  <a:pt x="1036875" y="4302264"/>
                </a:lnTo>
                <a:lnTo>
                  <a:pt x="1031180" y="4295980"/>
                </a:lnTo>
                <a:lnTo>
                  <a:pt x="1027340" y="4289189"/>
                </a:lnTo>
                <a:lnTo>
                  <a:pt x="1024427" y="4282147"/>
                </a:lnTo>
                <a:lnTo>
                  <a:pt x="1023120" y="4273688"/>
                </a:lnTo>
                <a:lnTo>
                  <a:pt x="1022057" y="4266142"/>
                </a:lnTo>
                <a:lnTo>
                  <a:pt x="1023785" y="4257837"/>
                </a:lnTo>
                <a:lnTo>
                  <a:pt x="1026181" y="4248370"/>
                </a:lnTo>
                <a:lnTo>
                  <a:pt x="1028148" y="4240980"/>
                </a:lnTo>
                <a:lnTo>
                  <a:pt x="1032653" y="4231918"/>
                </a:lnTo>
                <a:lnTo>
                  <a:pt x="1038332" y="4223515"/>
                </a:lnTo>
                <a:lnTo>
                  <a:pt x="1043328" y="4216278"/>
                </a:lnTo>
                <a:lnTo>
                  <a:pt x="1049932" y="4207625"/>
                </a:lnTo>
                <a:lnTo>
                  <a:pt x="1064563" y="4191886"/>
                </a:lnTo>
                <a:lnTo>
                  <a:pt x="1080617" y="4177720"/>
                </a:lnTo>
                <a:lnTo>
                  <a:pt x="1099522" y="4166699"/>
                </a:lnTo>
                <a:lnTo>
                  <a:pt x="1108294" y="4162351"/>
                </a:lnTo>
                <a:lnTo>
                  <a:pt x="1118241" y="4158660"/>
                </a:lnTo>
                <a:lnTo>
                  <a:pt x="1128191" y="4154974"/>
                </a:lnTo>
                <a:lnTo>
                  <a:pt x="1136531" y="4152701"/>
                </a:lnTo>
                <a:lnTo>
                  <a:pt x="1146976" y="4150835"/>
                </a:lnTo>
                <a:close/>
                <a:moveTo>
                  <a:pt x="736472" y="4075355"/>
                </a:moveTo>
                <a:lnTo>
                  <a:pt x="744815" y="4077027"/>
                </a:lnTo>
                <a:lnTo>
                  <a:pt x="753655" y="4080530"/>
                </a:lnTo>
                <a:lnTo>
                  <a:pt x="760409" y="4083620"/>
                </a:lnTo>
                <a:lnTo>
                  <a:pt x="766496" y="4087877"/>
                </a:lnTo>
                <a:lnTo>
                  <a:pt x="769581" y="4091967"/>
                </a:lnTo>
                <a:lnTo>
                  <a:pt x="773834" y="4096723"/>
                </a:lnTo>
                <a:lnTo>
                  <a:pt x="775332" y="4102225"/>
                </a:lnTo>
                <a:lnTo>
                  <a:pt x="776333" y="4105899"/>
                </a:lnTo>
                <a:lnTo>
                  <a:pt x="776918" y="4111655"/>
                </a:lnTo>
                <a:lnTo>
                  <a:pt x="775663" y="4117910"/>
                </a:lnTo>
                <a:lnTo>
                  <a:pt x="772239" y="4130671"/>
                </a:lnTo>
                <a:lnTo>
                  <a:pt x="765390" y="4145348"/>
                </a:lnTo>
                <a:lnTo>
                  <a:pt x="756710" y="4160528"/>
                </a:lnTo>
                <a:lnTo>
                  <a:pt x="735261" y="4193967"/>
                </a:lnTo>
                <a:lnTo>
                  <a:pt x="713644" y="4230409"/>
                </a:lnTo>
                <a:lnTo>
                  <a:pt x="703626" y="4247924"/>
                </a:lnTo>
                <a:lnTo>
                  <a:pt x="693445" y="4268440"/>
                </a:lnTo>
                <a:lnTo>
                  <a:pt x="687849" y="4287706"/>
                </a:lnTo>
                <a:lnTo>
                  <a:pt x="684595" y="4297462"/>
                </a:lnTo>
                <a:lnTo>
                  <a:pt x="682501" y="4307887"/>
                </a:lnTo>
                <a:lnTo>
                  <a:pt x="681166" y="4321067"/>
                </a:lnTo>
                <a:lnTo>
                  <a:pt x="682411" y="4336499"/>
                </a:lnTo>
                <a:lnTo>
                  <a:pt x="684404" y="4354683"/>
                </a:lnTo>
                <a:lnTo>
                  <a:pt x="688065" y="4375372"/>
                </a:lnTo>
                <a:lnTo>
                  <a:pt x="695392" y="4416746"/>
                </a:lnTo>
                <a:lnTo>
                  <a:pt x="697886" y="4436769"/>
                </a:lnTo>
                <a:lnTo>
                  <a:pt x="699461" y="4457037"/>
                </a:lnTo>
                <a:lnTo>
                  <a:pt x="698704" y="4475973"/>
                </a:lnTo>
                <a:lnTo>
                  <a:pt x="698201" y="4484979"/>
                </a:lnTo>
                <a:lnTo>
                  <a:pt x="696531" y="4493320"/>
                </a:lnTo>
                <a:lnTo>
                  <a:pt x="693690" y="4500995"/>
                </a:lnTo>
                <a:lnTo>
                  <a:pt x="689687" y="4507998"/>
                </a:lnTo>
                <a:lnTo>
                  <a:pt x="685428" y="4514086"/>
                </a:lnTo>
                <a:lnTo>
                  <a:pt x="681173" y="4520174"/>
                </a:lnTo>
                <a:lnTo>
                  <a:pt x="674334" y="4524007"/>
                </a:lnTo>
                <a:lnTo>
                  <a:pt x="667489" y="4527844"/>
                </a:lnTo>
                <a:lnTo>
                  <a:pt x="658313" y="4530342"/>
                </a:lnTo>
                <a:lnTo>
                  <a:pt x="649804" y="4531671"/>
                </a:lnTo>
                <a:lnTo>
                  <a:pt x="638293" y="4532836"/>
                </a:lnTo>
                <a:lnTo>
                  <a:pt x="626284" y="4532164"/>
                </a:lnTo>
                <a:lnTo>
                  <a:pt x="612857" y="4529905"/>
                </a:lnTo>
                <a:lnTo>
                  <a:pt x="597089" y="4526313"/>
                </a:lnTo>
                <a:lnTo>
                  <a:pt x="591749" y="4535653"/>
                </a:lnTo>
                <a:lnTo>
                  <a:pt x="587577" y="4545662"/>
                </a:lnTo>
                <a:lnTo>
                  <a:pt x="585905" y="4554004"/>
                </a:lnTo>
                <a:lnTo>
                  <a:pt x="583980" y="4561425"/>
                </a:lnTo>
                <a:lnTo>
                  <a:pt x="582312" y="4569766"/>
                </a:lnTo>
                <a:lnTo>
                  <a:pt x="583391" y="4577357"/>
                </a:lnTo>
                <a:lnTo>
                  <a:pt x="584475" y="4584948"/>
                </a:lnTo>
                <a:lnTo>
                  <a:pt x="585305" y="4591622"/>
                </a:lnTo>
                <a:lnTo>
                  <a:pt x="590640" y="4603970"/>
                </a:lnTo>
                <a:lnTo>
                  <a:pt x="598058" y="4616734"/>
                </a:lnTo>
                <a:lnTo>
                  <a:pt x="607062" y="4628080"/>
                </a:lnTo>
                <a:lnTo>
                  <a:pt x="616067" y="4639429"/>
                </a:lnTo>
                <a:lnTo>
                  <a:pt x="625071" y="4650776"/>
                </a:lnTo>
                <a:lnTo>
                  <a:pt x="634325" y="4663043"/>
                </a:lnTo>
                <a:lnTo>
                  <a:pt x="640579" y="4675139"/>
                </a:lnTo>
                <a:lnTo>
                  <a:pt x="645912" y="4687486"/>
                </a:lnTo>
                <a:lnTo>
                  <a:pt x="647911" y="4694826"/>
                </a:lnTo>
                <a:lnTo>
                  <a:pt x="648741" y="4701502"/>
                </a:lnTo>
                <a:lnTo>
                  <a:pt x="649823" y="4709090"/>
                </a:lnTo>
                <a:lnTo>
                  <a:pt x="649983" y="4716931"/>
                </a:lnTo>
                <a:lnTo>
                  <a:pt x="647396" y="4725521"/>
                </a:lnTo>
                <a:lnTo>
                  <a:pt x="644558" y="4733196"/>
                </a:lnTo>
                <a:lnTo>
                  <a:pt x="641303" y="4742953"/>
                </a:lnTo>
                <a:lnTo>
                  <a:pt x="636877" y="4752042"/>
                </a:lnTo>
                <a:lnTo>
                  <a:pt x="615525" y="4746028"/>
                </a:lnTo>
                <a:lnTo>
                  <a:pt x="605100" y="4743941"/>
                </a:lnTo>
                <a:lnTo>
                  <a:pt x="595844" y="4742520"/>
                </a:lnTo>
                <a:lnTo>
                  <a:pt x="585917" y="4742264"/>
                </a:lnTo>
                <a:lnTo>
                  <a:pt x="578077" y="4742428"/>
                </a:lnTo>
                <a:lnTo>
                  <a:pt x="569566" y="4743762"/>
                </a:lnTo>
                <a:lnTo>
                  <a:pt x="561307" y="4746011"/>
                </a:lnTo>
                <a:lnTo>
                  <a:pt x="553967" y="4748010"/>
                </a:lnTo>
                <a:lnTo>
                  <a:pt x="546877" y="4750925"/>
                </a:lnTo>
                <a:lnTo>
                  <a:pt x="538867" y="4754093"/>
                </a:lnTo>
                <a:lnTo>
                  <a:pt x="532941" y="4757677"/>
                </a:lnTo>
                <a:lnTo>
                  <a:pt x="521178" y="4768767"/>
                </a:lnTo>
                <a:lnTo>
                  <a:pt x="510579" y="4780524"/>
                </a:lnTo>
                <a:lnTo>
                  <a:pt x="518002" y="4782444"/>
                </a:lnTo>
                <a:lnTo>
                  <a:pt x="525176" y="4783450"/>
                </a:lnTo>
                <a:lnTo>
                  <a:pt x="531932" y="4786536"/>
                </a:lnTo>
                <a:lnTo>
                  <a:pt x="538935" y="4790542"/>
                </a:lnTo>
                <a:lnTo>
                  <a:pt x="545941" y="4794549"/>
                </a:lnTo>
                <a:lnTo>
                  <a:pt x="551363" y="4799974"/>
                </a:lnTo>
                <a:lnTo>
                  <a:pt x="561953" y="4809907"/>
                </a:lnTo>
                <a:lnTo>
                  <a:pt x="570287" y="4822420"/>
                </a:lnTo>
                <a:lnTo>
                  <a:pt x="577289" y="4837268"/>
                </a:lnTo>
                <a:lnTo>
                  <a:pt x="581537" y="4852869"/>
                </a:lnTo>
                <a:lnTo>
                  <a:pt x="582781" y="4868302"/>
                </a:lnTo>
                <a:lnTo>
                  <a:pt x="583200" y="4877058"/>
                </a:lnTo>
                <a:lnTo>
                  <a:pt x="582445" y="4885149"/>
                </a:lnTo>
                <a:lnTo>
                  <a:pt x="580770" y="4893490"/>
                </a:lnTo>
                <a:lnTo>
                  <a:pt x="578434" y="4902999"/>
                </a:lnTo>
                <a:lnTo>
                  <a:pt x="575594" y="4910674"/>
                </a:lnTo>
                <a:lnTo>
                  <a:pt x="570918" y="4918845"/>
                </a:lnTo>
                <a:lnTo>
                  <a:pt x="567165" y="4926766"/>
                </a:lnTo>
                <a:lnTo>
                  <a:pt x="561320" y="4934273"/>
                </a:lnTo>
                <a:lnTo>
                  <a:pt x="555478" y="4941776"/>
                </a:lnTo>
                <a:lnTo>
                  <a:pt x="547551" y="4948865"/>
                </a:lnTo>
                <a:lnTo>
                  <a:pt x="539375" y="4955034"/>
                </a:lnTo>
                <a:lnTo>
                  <a:pt x="530283" y="4961453"/>
                </a:lnTo>
                <a:lnTo>
                  <a:pt x="520269" y="4968123"/>
                </a:lnTo>
                <a:lnTo>
                  <a:pt x="508839" y="4973208"/>
                </a:lnTo>
                <a:lnTo>
                  <a:pt x="496495" y="4978540"/>
                </a:lnTo>
                <a:lnTo>
                  <a:pt x="482728" y="4982289"/>
                </a:lnTo>
                <a:lnTo>
                  <a:pt x="494403" y="4988966"/>
                </a:lnTo>
                <a:lnTo>
                  <a:pt x="503745" y="4994308"/>
                </a:lnTo>
                <a:lnTo>
                  <a:pt x="514420" y="4997314"/>
                </a:lnTo>
                <a:lnTo>
                  <a:pt x="523010" y="4999901"/>
                </a:lnTo>
                <a:lnTo>
                  <a:pt x="530183" y="5000908"/>
                </a:lnTo>
                <a:lnTo>
                  <a:pt x="537357" y="5001910"/>
                </a:lnTo>
                <a:lnTo>
                  <a:pt x="544032" y="5001078"/>
                </a:lnTo>
                <a:lnTo>
                  <a:pt x="551370" y="4999080"/>
                </a:lnTo>
                <a:lnTo>
                  <a:pt x="557795" y="4997331"/>
                </a:lnTo>
                <a:lnTo>
                  <a:pt x="562800" y="4993997"/>
                </a:lnTo>
                <a:lnTo>
                  <a:pt x="573478" y="4986157"/>
                </a:lnTo>
                <a:lnTo>
                  <a:pt x="582992" y="4977653"/>
                </a:lnTo>
                <a:lnTo>
                  <a:pt x="590166" y="4967815"/>
                </a:lnTo>
                <a:lnTo>
                  <a:pt x="599180" y="4957475"/>
                </a:lnTo>
                <a:lnTo>
                  <a:pt x="608444" y="4948054"/>
                </a:lnTo>
                <a:lnTo>
                  <a:pt x="617955" y="4939548"/>
                </a:lnTo>
                <a:lnTo>
                  <a:pt x="622960" y="4936214"/>
                </a:lnTo>
                <a:lnTo>
                  <a:pt x="628219" y="4933795"/>
                </a:lnTo>
                <a:lnTo>
                  <a:pt x="634641" y="4932047"/>
                </a:lnTo>
                <a:lnTo>
                  <a:pt x="641062" y="4930297"/>
                </a:lnTo>
                <a:lnTo>
                  <a:pt x="647988" y="4930383"/>
                </a:lnTo>
                <a:lnTo>
                  <a:pt x="655160" y="4931389"/>
                </a:lnTo>
                <a:lnTo>
                  <a:pt x="664168" y="4931891"/>
                </a:lnTo>
                <a:lnTo>
                  <a:pt x="671847" y="4934731"/>
                </a:lnTo>
                <a:lnTo>
                  <a:pt x="681852" y="4938904"/>
                </a:lnTo>
                <a:lnTo>
                  <a:pt x="691860" y="4943080"/>
                </a:lnTo>
                <a:lnTo>
                  <a:pt x="659777" y="5085869"/>
                </a:lnTo>
                <a:lnTo>
                  <a:pt x="633541" y="5199469"/>
                </a:lnTo>
                <a:lnTo>
                  <a:pt x="621262" y="5252095"/>
                </a:lnTo>
                <a:lnTo>
                  <a:pt x="611062" y="5305141"/>
                </a:lnTo>
                <a:lnTo>
                  <a:pt x="600702" y="5361191"/>
                </a:lnTo>
                <a:lnTo>
                  <a:pt x="592333" y="5424582"/>
                </a:lnTo>
                <a:lnTo>
                  <a:pt x="603509" y="5429424"/>
                </a:lnTo>
                <a:lnTo>
                  <a:pt x="614433" y="5433350"/>
                </a:lnTo>
                <a:lnTo>
                  <a:pt x="623944" y="5435687"/>
                </a:lnTo>
                <a:lnTo>
                  <a:pt x="634120" y="5436859"/>
                </a:lnTo>
                <a:lnTo>
                  <a:pt x="642210" y="5437614"/>
                </a:lnTo>
                <a:lnTo>
                  <a:pt x="650052" y="5437450"/>
                </a:lnTo>
                <a:lnTo>
                  <a:pt x="658309" y="5435202"/>
                </a:lnTo>
                <a:lnTo>
                  <a:pt x="664734" y="5433452"/>
                </a:lnTo>
                <a:lnTo>
                  <a:pt x="670659" y="5429866"/>
                </a:lnTo>
                <a:lnTo>
                  <a:pt x="676580" y="5426283"/>
                </a:lnTo>
                <a:lnTo>
                  <a:pt x="687011" y="5417527"/>
                </a:lnTo>
                <a:lnTo>
                  <a:pt x="697190" y="5407856"/>
                </a:lnTo>
                <a:lnTo>
                  <a:pt x="707369" y="5398184"/>
                </a:lnTo>
                <a:lnTo>
                  <a:pt x="717052" y="5386675"/>
                </a:lnTo>
                <a:lnTo>
                  <a:pt x="727731" y="5378840"/>
                </a:lnTo>
                <a:lnTo>
                  <a:pt x="732485" y="5374585"/>
                </a:lnTo>
                <a:lnTo>
                  <a:pt x="738410" y="5371002"/>
                </a:lnTo>
                <a:lnTo>
                  <a:pt x="745754" y="5369002"/>
                </a:lnTo>
                <a:lnTo>
                  <a:pt x="752841" y="5366086"/>
                </a:lnTo>
                <a:lnTo>
                  <a:pt x="759516" y="5365255"/>
                </a:lnTo>
                <a:lnTo>
                  <a:pt x="767358" y="5365089"/>
                </a:lnTo>
                <a:lnTo>
                  <a:pt x="777283" y="5365346"/>
                </a:lnTo>
                <a:lnTo>
                  <a:pt x="785622" y="5367016"/>
                </a:lnTo>
                <a:lnTo>
                  <a:pt x="796296" y="5370024"/>
                </a:lnTo>
                <a:lnTo>
                  <a:pt x="807222" y="5373946"/>
                </a:lnTo>
                <a:lnTo>
                  <a:pt x="819817" y="5380374"/>
                </a:lnTo>
                <a:lnTo>
                  <a:pt x="833581" y="5387471"/>
                </a:lnTo>
                <a:lnTo>
                  <a:pt x="820810" y="5405732"/>
                </a:lnTo>
                <a:lnTo>
                  <a:pt x="810790" y="5423248"/>
                </a:lnTo>
                <a:lnTo>
                  <a:pt x="801275" y="5442594"/>
                </a:lnTo>
                <a:lnTo>
                  <a:pt x="793597" y="5461443"/>
                </a:lnTo>
                <a:lnTo>
                  <a:pt x="788420" y="5478623"/>
                </a:lnTo>
                <a:lnTo>
                  <a:pt x="783491" y="5496722"/>
                </a:lnTo>
                <a:lnTo>
                  <a:pt x="780647" y="5515241"/>
                </a:lnTo>
                <a:lnTo>
                  <a:pt x="778720" y="5533505"/>
                </a:lnTo>
                <a:lnTo>
                  <a:pt x="776297" y="5549936"/>
                </a:lnTo>
                <a:lnTo>
                  <a:pt x="775286" y="5567953"/>
                </a:lnTo>
                <a:lnTo>
                  <a:pt x="775109" y="5603489"/>
                </a:lnTo>
                <a:lnTo>
                  <a:pt x="777921" y="5671722"/>
                </a:lnTo>
                <a:lnTo>
                  <a:pt x="777906" y="5704250"/>
                </a:lnTo>
                <a:lnTo>
                  <a:pt x="777644" y="5735864"/>
                </a:lnTo>
                <a:lnTo>
                  <a:pt x="776136" y="5752045"/>
                </a:lnTo>
                <a:lnTo>
                  <a:pt x="773461" y="5767558"/>
                </a:lnTo>
                <a:lnTo>
                  <a:pt x="770536" y="5782158"/>
                </a:lnTo>
                <a:lnTo>
                  <a:pt x="765109" y="5798420"/>
                </a:lnTo>
                <a:lnTo>
                  <a:pt x="760101" y="5812598"/>
                </a:lnTo>
                <a:lnTo>
                  <a:pt x="751837" y="5825689"/>
                </a:lnTo>
                <a:lnTo>
                  <a:pt x="743823" y="5839700"/>
                </a:lnTo>
                <a:lnTo>
                  <a:pt x="731891" y="5853791"/>
                </a:lnTo>
                <a:lnTo>
                  <a:pt x="720874" y="5867636"/>
                </a:lnTo>
                <a:lnTo>
                  <a:pt x="706356" y="5879473"/>
                </a:lnTo>
                <a:lnTo>
                  <a:pt x="690002" y="5891814"/>
                </a:lnTo>
                <a:lnTo>
                  <a:pt x="671564" y="5903733"/>
                </a:lnTo>
                <a:lnTo>
                  <a:pt x="673227" y="5917080"/>
                </a:lnTo>
                <a:lnTo>
                  <a:pt x="675977" y="5927175"/>
                </a:lnTo>
                <a:lnTo>
                  <a:pt x="678723" y="5937268"/>
                </a:lnTo>
                <a:lnTo>
                  <a:pt x="682144" y="5946193"/>
                </a:lnTo>
                <a:lnTo>
                  <a:pt x="686895" y="5952789"/>
                </a:lnTo>
                <a:lnTo>
                  <a:pt x="691398" y="5958461"/>
                </a:lnTo>
                <a:lnTo>
                  <a:pt x="697482" y="5962718"/>
                </a:lnTo>
                <a:lnTo>
                  <a:pt x="703322" y="5966056"/>
                </a:lnTo>
                <a:lnTo>
                  <a:pt x="710993" y="5968896"/>
                </a:lnTo>
                <a:lnTo>
                  <a:pt x="717919" y="5968979"/>
                </a:lnTo>
                <a:lnTo>
                  <a:pt x="725759" y="5968815"/>
                </a:lnTo>
                <a:lnTo>
                  <a:pt x="734768" y="5969316"/>
                </a:lnTo>
                <a:lnTo>
                  <a:pt x="743275" y="5967989"/>
                </a:lnTo>
                <a:lnTo>
                  <a:pt x="753374" y="5965238"/>
                </a:lnTo>
                <a:lnTo>
                  <a:pt x="774646" y="5956490"/>
                </a:lnTo>
                <a:lnTo>
                  <a:pt x="777809" y="5964499"/>
                </a:lnTo>
                <a:lnTo>
                  <a:pt x="779560" y="5970919"/>
                </a:lnTo>
                <a:lnTo>
                  <a:pt x="780393" y="5977595"/>
                </a:lnTo>
                <a:lnTo>
                  <a:pt x="780307" y="5984517"/>
                </a:lnTo>
                <a:lnTo>
                  <a:pt x="779717" y="5989606"/>
                </a:lnTo>
                <a:lnTo>
                  <a:pt x="777547" y="5996112"/>
                </a:lnTo>
                <a:lnTo>
                  <a:pt x="772455" y="6006372"/>
                </a:lnTo>
                <a:lnTo>
                  <a:pt x="765948" y="6015041"/>
                </a:lnTo>
                <a:lnTo>
                  <a:pt x="757850" y="6025132"/>
                </a:lnTo>
                <a:lnTo>
                  <a:pt x="748757" y="6031551"/>
                </a:lnTo>
                <a:lnTo>
                  <a:pt x="740831" y="6038639"/>
                </a:lnTo>
                <a:lnTo>
                  <a:pt x="726314" y="6050480"/>
                </a:lnTo>
                <a:lnTo>
                  <a:pt x="721138" y="6056815"/>
                </a:lnTo>
                <a:lnTo>
                  <a:pt x="718720" y="6062404"/>
                </a:lnTo>
                <a:lnTo>
                  <a:pt x="719219" y="6064236"/>
                </a:lnTo>
                <a:lnTo>
                  <a:pt x="719968" y="6066990"/>
                </a:lnTo>
                <a:lnTo>
                  <a:pt x="721634" y="6069496"/>
                </a:lnTo>
                <a:lnTo>
                  <a:pt x="725137" y="6071499"/>
                </a:lnTo>
                <a:lnTo>
                  <a:pt x="734229" y="6075922"/>
                </a:lnTo>
                <a:lnTo>
                  <a:pt x="749071" y="6079765"/>
                </a:lnTo>
                <a:lnTo>
                  <a:pt x="744479" y="6091858"/>
                </a:lnTo>
                <a:lnTo>
                  <a:pt x="741560" y="6095611"/>
                </a:lnTo>
                <a:lnTo>
                  <a:pt x="738641" y="6099360"/>
                </a:lnTo>
                <a:lnTo>
                  <a:pt x="735217" y="6101277"/>
                </a:lnTo>
                <a:lnTo>
                  <a:pt x="731550" y="6102276"/>
                </a:lnTo>
                <a:lnTo>
                  <a:pt x="728549" y="6102109"/>
                </a:lnTo>
                <a:lnTo>
                  <a:pt x="723706" y="6102444"/>
                </a:lnTo>
                <a:lnTo>
                  <a:pt x="716036" y="6099603"/>
                </a:lnTo>
                <a:lnTo>
                  <a:pt x="707862" y="6094928"/>
                </a:lnTo>
                <a:lnTo>
                  <a:pt x="698020" y="6087750"/>
                </a:lnTo>
                <a:lnTo>
                  <a:pt x="687932" y="6079657"/>
                </a:lnTo>
                <a:lnTo>
                  <a:pt x="668420" y="6062301"/>
                </a:lnTo>
                <a:lnTo>
                  <a:pt x="648658" y="6044026"/>
                </a:lnTo>
                <a:lnTo>
                  <a:pt x="637651" y="6036180"/>
                </a:lnTo>
                <a:lnTo>
                  <a:pt x="628059" y="6029918"/>
                </a:lnTo>
                <a:lnTo>
                  <a:pt x="618969" y="6025499"/>
                </a:lnTo>
                <a:lnTo>
                  <a:pt x="608542" y="6023408"/>
                </a:lnTo>
                <a:lnTo>
                  <a:pt x="625528" y="6107491"/>
                </a:lnTo>
                <a:lnTo>
                  <a:pt x="633270" y="6146784"/>
                </a:lnTo>
                <a:lnTo>
                  <a:pt x="638680" y="6184741"/>
                </a:lnTo>
                <a:lnTo>
                  <a:pt x="643836" y="6221777"/>
                </a:lnTo>
                <a:lnTo>
                  <a:pt x="647829" y="6258145"/>
                </a:lnTo>
                <a:lnTo>
                  <a:pt x="649735" y="6294097"/>
                </a:lnTo>
                <a:lnTo>
                  <a:pt x="650470" y="6329379"/>
                </a:lnTo>
                <a:lnTo>
                  <a:pt x="650957" y="6363748"/>
                </a:lnTo>
                <a:lnTo>
                  <a:pt x="648025" y="6400030"/>
                </a:lnTo>
                <a:lnTo>
                  <a:pt x="644843" y="6435394"/>
                </a:lnTo>
                <a:lnTo>
                  <a:pt x="637987" y="6471761"/>
                </a:lnTo>
                <a:lnTo>
                  <a:pt x="629550" y="6509545"/>
                </a:lnTo>
                <a:lnTo>
                  <a:pt x="620442" y="6548493"/>
                </a:lnTo>
                <a:lnTo>
                  <a:pt x="606999" y="6589614"/>
                </a:lnTo>
                <a:lnTo>
                  <a:pt x="592637" y="6630980"/>
                </a:lnTo>
                <a:lnTo>
                  <a:pt x="598642" y="6631313"/>
                </a:lnTo>
                <a:lnTo>
                  <a:pt x="604398" y="6630732"/>
                </a:lnTo>
                <a:lnTo>
                  <a:pt x="608734" y="6628565"/>
                </a:lnTo>
                <a:lnTo>
                  <a:pt x="612155" y="6626649"/>
                </a:lnTo>
                <a:lnTo>
                  <a:pt x="616494" y="6624483"/>
                </a:lnTo>
                <a:lnTo>
                  <a:pt x="619167" y="6619813"/>
                </a:lnTo>
                <a:lnTo>
                  <a:pt x="623837" y="6611639"/>
                </a:lnTo>
                <a:lnTo>
                  <a:pt x="627348" y="6602797"/>
                </a:lnTo>
                <a:lnTo>
                  <a:pt x="630352" y="6592123"/>
                </a:lnTo>
                <a:lnTo>
                  <a:pt x="631776" y="6582866"/>
                </a:lnTo>
                <a:lnTo>
                  <a:pt x="635030" y="6573107"/>
                </a:lnTo>
                <a:lnTo>
                  <a:pt x="634356" y="6595963"/>
                </a:lnTo>
                <a:lnTo>
                  <a:pt x="634680" y="6622486"/>
                </a:lnTo>
                <a:lnTo>
                  <a:pt x="637408" y="6686799"/>
                </a:lnTo>
                <a:lnTo>
                  <a:pt x="639383" y="6759201"/>
                </a:lnTo>
                <a:lnTo>
                  <a:pt x="640202" y="6798405"/>
                </a:lnTo>
                <a:lnTo>
                  <a:pt x="641023" y="6837609"/>
                </a:lnTo>
                <a:lnTo>
                  <a:pt x="640770" y="6858000"/>
                </a:lnTo>
                <a:lnTo>
                  <a:pt x="0" y="6858000"/>
                </a:lnTo>
                <a:lnTo>
                  <a:pt x="238" y="6855390"/>
                </a:lnTo>
                <a:lnTo>
                  <a:pt x="8188" y="6794083"/>
                </a:lnTo>
                <a:lnTo>
                  <a:pt x="16632" y="6734611"/>
                </a:lnTo>
                <a:lnTo>
                  <a:pt x="26247" y="6675811"/>
                </a:lnTo>
                <a:lnTo>
                  <a:pt x="35860" y="6617010"/>
                </a:lnTo>
                <a:lnTo>
                  <a:pt x="57008" y="6502826"/>
                </a:lnTo>
                <a:lnTo>
                  <a:pt x="66202" y="6446107"/>
                </a:lnTo>
                <a:lnTo>
                  <a:pt x="73566" y="6389890"/>
                </a:lnTo>
                <a:lnTo>
                  <a:pt x="82096" y="6334342"/>
                </a:lnTo>
                <a:lnTo>
                  <a:pt x="87622" y="6278624"/>
                </a:lnTo>
                <a:lnTo>
                  <a:pt x="91064" y="6222488"/>
                </a:lnTo>
                <a:lnTo>
                  <a:pt x="93166" y="6168689"/>
                </a:lnTo>
                <a:lnTo>
                  <a:pt x="92841" y="6153005"/>
                </a:lnTo>
                <a:lnTo>
                  <a:pt x="91176" y="6139658"/>
                </a:lnTo>
                <a:lnTo>
                  <a:pt x="89513" y="6126312"/>
                </a:lnTo>
                <a:lnTo>
                  <a:pt x="85513" y="6111629"/>
                </a:lnTo>
                <a:lnTo>
                  <a:pt x="78515" y="6085938"/>
                </a:lnTo>
                <a:lnTo>
                  <a:pt x="70353" y="6059577"/>
                </a:lnTo>
                <a:lnTo>
                  <a:pt x="63355" y="6033880"/>
                </a:lnTo>
                <a:lnTo>
                  <a:pt x="56358" y="6008188"/>
                </a:lnTo>
                <a:lnTo>
                  <a:pt x="53776" y="5995090"/>
                </a:lnTo>
                <a:lnTo>
                  <a:pt x="53282" y="5982412"/>
                </a:lnTo>
                <a:lnTo>
                  <a:pt x="52537" y="5968815"/>
                </a:lnTo>
                <a:lnTo>
                  <a:pt x="52957" y="5955890"/>
                </a:lnTo>
                <a:lnTo>
                  <a:pt x="57644" y="5915182"/>
                </a:lnTo>
                <a:lnTo>
                  <a:pt x="64415" y="5874898"/>
                </a:lnTo>
                <a:lnTo>
                  <a:pt x="72355" y="5835278"/>
                </a:lnTo>
                <a:lnTo>
                  <a:pt x="81461" y="5796328"/>
                </a:lnTo>
                <a:lnTo>
                  <a:pt x="92654" y="5757799"/>
                </a:lnTo>
                <a:lnTo>
                  <a:pt x="103596" y="5718345"/>
                </a:lnTo>
                <a:lnTo>
                  <a:pt x="128482" y="5639613"/>
                </a:lnTo>
                <a:lnTo>
                  <a:pt x="154115" y="5563633"/>
                </a:lnTo>
                <a:lnTo>
                  <a:pt x="180422" y="5486487"/>
                </a:lnTo>
                <a:lnTo>
                  <a:pt x="205805" y="5409590"/>
                </a:lnTo>
                <a:lnTo>
                  <a:pt x="230942" y="5331775"/>
                </a:lnTo>
                <a:lnTo>
                  <a:pt x="233949" y="5321099"/>
                </a:lnTo>
                <a:lnTo>
                  <a:pt x="234372" y="5308173"/>
                </a:lnTo>
                <a:lnTo>
                  <a:pt x="237301" y="5282730"/>
                </a:lnTo>
                <a:lnTo>
                  <a:pt x="237647" y="5255038"/>
                </a:lnTo>
                <a:lnTo>
                  <a:pt x="237070" y="5227597"/>
                </a:lnTo>
                <a:lnTo>
                  <a:pt x="236748" y="5201071"/>
                </a:lnTo>
                <a:lnTo>
                  <a:pt x="238260" y="5174044"/>
                </a:lnTo>
                <a:lnTo>
                  <a:pt x="238680" y="5161119"/>
                </a:lnTo>
                <a:lnTo>
                  <a:pt x="241187" y="5148606"/>
                </a:lnTo>
                <a:lnTo>
                  <a:pt x="243942" y="5137012"/>
                </a:lnTo>
                <a:lnTo>
                  <a:pt x="247620" y="5125170"/>
                </a:lnTo>
                <a:lnTo>
                  <a:pt x="252464" y="5113994"/>
                </a:lnTo>
                <a:lnTo>
                  <a:pt x="257802" y="5104655"/>
                </a:lnTo>
                <a:lnTo>
                  <a:pt x="264310" y="5095981"/>
                </a:lnTo>
                <a:lnTo>
                  <a:pt x="270823" y="5087309"/>
                </a:lnTo>
                <a:lnTo>
                  <a:pt x="285926" y="5070380"/>
                </a:lnTo>
                <a:lnTo>
                  <a:pt x="302448" y="5055041"/>
                </a:lnTo>
                <a:lnTo>
                  <a:pt x="319885" y="5039447"/>
                </a:lnTo>
                <a:lnTo>
                  <a:pt x="335907" y="5022272"/>
                </a:lnTo>
                <a:lnTo>
                  <a:pt x="344251" y="5013099"/>
                </a:lnTo>
                <a:lnTo>
                  <a:pt x="351680" y="5004178"/>
                </a:lnTo>
                <a:lnTo>
                  <a:pt x="358855" y="4994339"/>
                </a:lnTo>
                <a:lnTo>
                  <a:pt x="366451" y="4982413"/>
                </a:lnTo>
                <a:lnTo>
                  <a:pt x="370627" y="4972402"/>
                </a:lnTo>
                <a:lnTo>
                  <a:pt x="374551" y="4961481"/>
                </a:lnTo>
                <a:lnTo>
                  <a:pt x="376890" y="4951971"/>
                </a:lnTo>
                <a:lnTo>
                  <a:pt x="377808" y="4940877"/>
                </a:lnTo>
                <a:lnTo>
                  <a:pt x="378986" y="4930699"/>
                </a:lnTo>
                <a:lnTo>
                  <a:pt x="378320" y="4921024"/>
                </a:lnTo>
                <a:lnTo>
                  <a:pt x="377158" y="4898670"/>
                </a:lnTo>
                <a:lnTo>
                  <a:pt x="376251" y="4877232"/>
                </a:lnTo>
                <a:lnTo>
                  <a:pt x="375341" y="4855796"/>
                </a:lnTo>
                <a:lnTo>
                  <a:pt x="375095" y="4844035"/>
                </a:lnTo>
                <a:lnTo>
                  <a:pt x="377183" y="4833608"/>
                </a:lnTo>
                <a:lnTo>
                  <a:pt x="379943" y="4822012"/>
                </a:lnTo>
                <a:lnTo>
                  <a:pt x="382697" y="4810422"/>
                </a:lnTo>
                <a:lnTo>
                  <a:pt x="398146" y="4765803"/>
                </a:lnTo>
                <a:lnTo>
                  <a:pt x="415178" y="4719764"/>
                </a:lnTo>
                <a:lnTo>
                  <a:pt x="433381" y="4674394"/>
                </a:lnTo>
                <a:lnTo>
                  <a:pt x="452250" y="4627857"/>
                </a:lnTo>
                <a:lnTo>
                  <a:pt x="472036" y="4581071"/>
                </a:lnTo>
                <a:lnTo>
                  <a:pt x="494823" y="4534450"/>
                </a:lnTo>
                <a:lnTo>
                  <a:pt x="515528" y="4487413"/>
                </a:lnTo>
                <a:lnTo>
                  <a:pt x="539482" y="4441462"/>
                </a:lnTo>
                <a:lnTo>
                  <a:pt x="586895" y="4347724"/>
                </a:lnTo>
                <a:lnTo>
                  <a:pt x="636646" y="4255320"/>
                </a:lnTo>
                <a:lnTo>
                  <a:pt x="686894" y="4164752"/>
                </a:lnTo>
                <a:close/>
                <a:moveTo>
                  <a:pt x="1309454" y="3804976"/>
                </a:moveTo>
                <a:lnTo>
                  <a:pt x="1319880" y="3807063"/>
                </a:lnTo>
                <a:lnTo>
                  <a:pt x="1328886" y="3807568"/>
                </a:lnTo>
                <a:lnTo>
                  <a:pt x="1339562" y="3810576"/>
                </a:lnTo>
                <a:lnTo>
                  <a:pt x="1350490" y="3814497"/>
                </a:lnTo>
                <a:lnTo>
                  <a:pt x="1341811" y="3818833"/>
                </a:lnTo>
                <a:lnTo>
                  <a:pt x="1332884" y="3822252"/>
                </a:lnTo>
                <a:lnTo>
                  <a:pt x="1326047" y="3826085"/>
                </a:lnTo>
                <a:lnTo>
                  <a:pt x="1317620" y="3831335"/>
                </a:lnTo>
                <a:lnTo>
                  <a:pt x="1311026" y="3836089"/>
                </a:lnTo>
                <a:lnTo>
                  <a:pt x="1304933" y="3842676"/>
                </a:lnTo>
                <a:lnTo>
                  <a:pt x="1291584" y="3855185"/>
                </a:lnTo>
                <a:lnTo>
                  <a:pt x="1281067" y="3870860"/>
                </a:lnTo>
                <a:lnTo>
                  <a:pt x="1271053" y="3888372"/>
                </a:lnTo>
                <a:lnTo>
                  <a:pt x="1263121" y="3906305"/>
                </a:lnTo>
                <a:lnTo>
                  <a:pt x="1255690" y="3926070"/>
                </a:lnTo>
                <a:lnTo>
                  <a:pt x="1249180" y="3945586"/>
                </a:lnTo>
                <a:lnTo>
                  <a:pt x="1244746" y="3965520"/>
                </a:lnTo>
                <a:lnTo>
                  <a:pt x="1240320" y="3985454"/>
                </a:lnTo>
                <a:lnTo>
                  <a:pt x="1236809" y="4005136"/>
                </a:lnTo>
                <a:lnTo>
                  <a:pt x="1231372" y="4043089"/>
                </a:lnTo>
                <a:lnTo>
                  <a:pt x="1228358" y="4075453"/>
                </a:lnTo>
                <a:lnTo>
                  <a:pt x="1235115" y="4078540"/>
                </a:lnTo>
                <a:lnTo>
                  <a:pt x="1240199" y="4079125"/>
                </a:lnTo>
                <a:lnTo>
                  <a:pt x="1245956" y="4078544"/>
                </a:lnTo>
                <a:lnTo>
                  <a:pt x="1250548" y="4077296"/>
                </a:lnTo>
                <a:lnTo>
                  <a:pt x="1253966" y="4075376"/>
                </a:lnTo>
                <a:lnTo>
                  <a:pt x="1258302" y="4073212"/>
                </a:lnTo>
                <a:lnTo>
                  <a:pt x="1265315" y="4066371"/>
                </a:lnTo>
                <a:lnTo>
                  <a:pt x="1271155" y="4058868"/>
                </a:lnTo>
                <a:lnTo>
                  <a:pt x="1277417" y="4049276"/>
                </a:lnTo>
                <a:lnTo>
                  <a:pt x="1283923" y="4040607"/>
                </a:lnTo>
                <a:lnTo>
                  <a:pt x="1289768" y="4033101"/>
                </a:lnTo>
                <a:lnTo>
                  <a:pt x="1298519" y="4043529"/>
                </a:lnTo>
                <a:lnTo>
                  <a:pt x="1306608" y="4055126"/>
                </a:lnTo>
                <a:lnTo>
                  <a:pt x="1312441" y="4069309"/>
                </a:lnTo>
                <a:lnTo>
                  <a:pt x="1315940" y="4082155"/>
                </a:lnTo>
                <a:lnTo>
                  <a:pt x="1318769" y="4096172"/>
                </a:lnTo>
                <a:lnTo>
                  <a:pt x="1320014" y="4111604"/>
                </a:lnTo>
                <a:lnTo>
                  <a:pt x="1319841" y="4125450"/>
                </a:lnTo>
                <a:lnTo>
                  <a:pt x="1317584" y="4138878"/>
                </a:lnTo>
                <a:lnTo>
                  <a:pt x="1312578" y="4153057"/>
                </a:lnTo>
                <a:lnTo>
                  <a:pt x="1307568" y="4167234"/>
                </a:lnTo>
                <a:lnTo>
                  <a:pt x="1301140" y="4179827"/>
                </a:lnTo>
                <a:lnTo>
                  <a:pt x="1293043" y="4189918"/>
                </a:lnTo>
                <a:lnTo>
                  <a:pt x="1283114" y="4200508"/>
                </a:lnTo>
                <a:lnTo>
                  <a:pt x="1270849" y="4209761"/>
                </a:lnTo>
                <a:lnTo>
                  <a:pt x="1259002" y="4216930"/>
                </a:lnTo>
                <a:lnTo>
                  <a:pt x="1245485" y="4221596"/>
                </a:lnTo>
                <a:lnTo>
                  <a:pt x="1241487" y="4206914"/>
                </a:lnTo>
                <a:lnTo>
                  <a:pt x="1238408" y="4191982"/>
                </a:lnTo>
                <a:lnTo>
                  <a:pt x="1233163" y="4161868"/>
                </a:lnTo>
                <a:lnTo>
                  <a:pt x="1228171" y="4132672"/>
                </a:lnTo>
                <a:lnTo>
                  <a:pt x="1224837" y="4116822"/>
                </a:lnTo>
                <a:lnTo>
                  <a:pt x="1221091" y="4103059"/>
                </a:lnTo>
                <a:lnTo>
                  <a:pt x="1216425" y="4089542"/>
                </a:lnTo>
                <a:lnTo>
                  <a:pt x="1211261" y="4074194"/>
                </a:lnTo>
                <a:lnTo>
                  <a:pt x="1203838" y="4061428"/>
                </a:lnTo>
                <a:lnTo>
                  <a:pt x="1194336" y="4048245"/>
                </a:lnTo>
                <a:lnTo>
                  <a:pt x="1183664" y="4034396"/>
                </a:lnTo>
                <a:lnTo>
                  <a:pt x="1172573" y="4022629"/>
                </a:lnTo>
                <a:lnTo>
                  <a:pt x="1157815" y="4011866"/>
                </a:lnTo>
                <a:lnTo>
                  <a:pt x="1140054" y="4000931"/>
                </a:lnTo>
                <a:lnTo>
                  <a:pt x="1160001" y="3961985"/>
                </a:lnTo>
                <a:lnTo>
                  <a:pt x="1179035" y="3923289"/>
                </a:lnTo>
                <a:lnTo>
                  <a:pt x="1188801" y="3904859"/>
                </a:lnTo>
                <a:lnTo>
                  <a:pt x="1199487" y="3886177"/>
                </a:lnTo>
                <a:lnTo>
                  <a:pt x="1209501" y="3868665"/>
                </a:lnTo>
                <a:lnTo>
                  <a:pt x="1222104" y="3853404"/>
                </a:lnTo>
                <a:lnTo>
                  <a:pt x="1232868" y="3838643"/>
                </a:lnTo>
                <a:lnTo>
                  <a:pt x="1246469" y="3827055"/>
                </a:lnTo>
                <a:lnTo>
                  <a:pt x="1252810" y="3821384"/>
                </a:lnTo>
                <a:lnTo>
                  <a:pt x="1260568" y="3817300"/>
                </a:lnTo>
                <a:lnTo>
                  <a:pt x="1267659" y="3814386"/>
                </a:lnTo>
                <a:lnTo>
                  <a:pt x="1276335" y="3810050"/>
                </a:lnTo>
                <a:lnTo>
                  <a:pt x="1283427" y="3807134"/>
                </a:lnTo>
                <a:lnTo>
                  <a:pt x="1291939" y="3805802"/>
                </a:lnTo>
                <a:lnTo>
                  <a:pt x="1300696" y="3805389"/>
                </a:lnTo>
                <a:close/>
                <a:moveTo>
                  <a:pt x="1308130" y="3647626"/>
                </a:moveTo>
                <a:lnTo>
                  <a:pt x="1316095" y="3666158"/>
                </a:lnTo>
                <a:lnTo>
                  <a:pt x="1324374" y="3678687"/>
                </a:lnTo>
                <a:lnTo>
                  <a:pt x="1328595" y="3683452"/>
                </a:lnTo>
                <a:lnTo>
                  <a:pt x="1331902" y="3688465"/>
                </a:lnTo>
                <a:lnTo>
                  <a:pt x="1336525" y="3691149"/>
                </a:lnTo>
                <a:lnTo>
                  <a:pt x="1339997" y="3693162"/>
                </a:lnTo>
                <a:lnTo>
                  <a:pt x="1345526" y="3695599"/>
                </a:lnTo>
                <a:lnTo>
                  <a:pt x="1348495" y="3695777"/>
                </a:lnTo>
                <a:lnTo>
                  <a:pt x="1358305" y="3696062"/>
                </a:lnTo>
                <a:lnTo>
                  <a:pt x="1366956" y="3695677"/>
                </a:lnTo>
                <a:lnTo>
                  <a:pt x="1377830" y="3692716"/>
                </a:lnTo>
                <a:lnTo>
                  <a:pt x="1399575" y="3686794"/>
                </a:lnTo>
                <a:lnTo>
                  <a:pt x="1411607" y="3684502"/>
                </a:lnTo>
                <a:lnTo>
                  <a:pt x="1424791" y="3682882"/>
                </a:lnTo>
                <a:lnTo>
                  <a:pt x="1439629" y="3683773"/>
                </a:lnTo>
                <a:lnTo>
                  <a:pt x="1454315" y="3687657"/>
                </a:lnTo>
                <a:lnTo>
                  <a:pt x="1461909" y="3690520"/>
                </a:lnTo>
                <a:lnTo>
                  <a:pt x="1469748" y="3694299"/>
                </a:lnTo>
                <a:lnTo>
                  <a:pt x="1477841" y="3698994"/>
                </a:lnTo>
                <a:lnTo>
                  <a:pt x="1487998" y="3704113"/>
                </a:lnTo>
                <a:lnTo>
                  <a:pt x="1479467" y="3719252"/>
                </a:lnTo>
                <a:lnTo>
                  <a:pt x="1469528" y="3732799"/>
                </a:lnTo>
                <a:lnTo>
                  <a:pt x="1458595" y="3742678"/>
                </a:lnTo>
                <a:lnTo>
                  <a:pt x="1448065" y="3750473"/>
                </a:lnTo>
                <a:lnTo>
                  <a:pt x="1435877" y="3755762"/>
                </a:lnTo>
                <a:lnTo>
                  <a:pt x="1421383" y="3759710"/>
                </a:lnTo>
                <a:lnTo>
                  <a:pt x="1408195" y="3761329"/>
                </a:lnTo>
                <a:lnTo>
                  <a:pt x="1393605" y="3761361"/>
                </a:lnTo>
                <a:lnTo>
                  <a:pt x="1378109" y="3761638"/>
                </a:lnTo>
                <a:lnTo>
                  <a:pt x="1362769" y="3758918"/>
                </a:lnTo>
                <a:lnTo>
                  <a:pt x="1346272" y="3755524"/>
                </a:lnTo>
                <a:lnTo>
                  <a:pt x="1330681" y="3751884"/>
                </a:lnTo>
                <a:lnTo>
                  <a:pt x="1298096" y="3743016"/>
                </a:lnTo>
                <a:lnTo>
                  <a:pt x="1264351" y="3733476"/>
                </a:lnTo>
                <a:close/>
                <a:moveTo>
                  <a:pt x="1835911" y="3030771"/>
                </a:moveTo>
                <a:lnTo>
                  <a:pt x="1841570" y="3037079"/>
                </a:lnTo>
                <a:lnTo>
                  <a:pt x="1844227" y="3043222"/>
                </a:lnTo>
                <a:lnTo>
                  <a:pt x="1846885" y="3049363"/>
                </a:lnTo>
                <a:lnTo>
                  <a:pt x="1848874" y="3056672"/>
                </a:lnTo>
                <a:lnTo>
                  <a:pt x="1850617" y="3063062"/>
                </a:lnTo>
                <a:lnTo>
                  <a:pt x="1850521" y="3069956"/>
                </a:lnTo>
                <a:lnTo>
                  <a:pt x="1850425" y="3076848"/>
                </a:lnTo>
                <a:lnTo>
                  <a:pt x="1848497" y="3084241"/>
                </a:lnTo>
                <a:lnTo>
                  <a:pt x="1843474" y="3098362"/>
                </a:lnTo>
                <a:lnTo>
                  <a:pt x="1835695" y="3113235"/>
                </a:lnTo>
                <a:lnTo>
                  <a:pt x="1826998" y="3128356"/>
                </a:lnTo>
                <a:lnTo>
                  <a:pt x="1815304" y="3143313"/>
                </a:lnTo>
                <a:lnTo>
                  <a:pt x="1792157" y="3174142"/>
                </a:lnTo>
                <a:lnTo>
                  <a:pt x="1769006" y="3204972"/>
                </a:lnTo>
                <a:lnTo>
                  <a:pt x="1758478" y="3220593"/>
                </a:lnTo>
                <a:lnTo>
                  <a:pt x="1749779" y="3235715"/>
                </a:lnTo>
                <a:lnTo>
                  <a:pt x="1742005" y="3250585"/>
                </a:lnTo>
                <a:lnTo>
                  <a:pt x="1736060" y="3264956"/>
                </a:lnTo>
                <a:lnTo>
                  <a:pt x="1724318" y="3254421"/>
                </a:lnTo>
                <a:lnTo>
                  <a:pt x="1711660" y="3244133"/>
                </a:lnTo>
                <a:lnTo>
                  <a:pt x="1702923" y="3233759"/>
                </a:lnTo>
                <a:lnTo>
                  <a:pt x="1694431" y="3224299"/>
                </a:lnTo>
                <a:lnTo>
                  <a:pt x="1688941" y="3215004"/>
                </a:lnTo>
                <a:lnTo>
                  <a:pt x="1683702" y="3206620"/>
                </a:lnTo>
                <a:lnTo>
                  <a:pt x="1680047" y="3196824"/>
                </a:lnTo>
                <a:lnTo>
                  <a:pt x="1678057" y="3189518"/>
                </a:lnTo>
                <a:lnTo>
                  <a:pt x="1678574" y="3180547"/>
                </a:lnTo>
                <a:lnTo>
                  <a:pt x="1678419" y="3172742"/>
                </a:lnTo>
                <a:lnTo>
                  <a:pt x="1679429" y="3165598"/>
                </a:lnTo>
                <a:lnTo>
                  <a:pt x="1682279" y="3157956"/>
                </a:lnTo>
                <a:lnTo>
                  <a:pt x="1686292" y="3150977"/>
                </a:lnTo>
                <a:lnTo>
                  <a:pt x="1690306" y="3143998"/>
                </a:lnTo>
                <a:lnTo>
                  <a:pt x="1696404" y="3137432"/>
                </a:lnTo>
                <a:lnTo>
                  <a:pt x="1702252" y="3129953"/>
                </a:lnTo>
                <a:lnTo>
                  <a:pt x="1715863" y="3118399"/>
                </a:lnTo>
                <a:lnTo>
                  <a:pt x="1732894" y="3104931"/>
                </a:lnTo>
                <a:lnTo>
                  <a:pt x="1750176" y="3092377"/>
                </a:lnTo>
                <a:lnTo>
                  <a:pt x="1767704" y="3080736"/>
                </a:lnTo>
                <a:lnTo>
                  <a:pt x="1804599" y="3056958"/>
                </a:lnTo>
                <a:lnTo>
                  <a:pt x="1820711" y="3043741"/>
                </a:lnTo>
                <a:close/>
                <a:moveTo>
                  <a:pt x="2448778" y="2924974"/>
                </a:moveTo>
                <a:lnTo>
                  <a:pt x="2470186" y="2934817"/>
                </a:lnTo>
                <a:lnTo>
                  <a:pt x="2478595" y="2940362"/>
                </a:lnTo>
                <a:lnTo>
                  <a:pt x="2487007" y="2945910"/>
                </a:lnTo>
                <a:lnTo>
                  <a:pt x="2493086" y="2950132"/>
                </a:lnTo>
                <a:lnTo>
                  <a:pt x="2497577" y="2955764"/>
                </a:lnTo>
                <a:lnTo>
                  <a:pt x="2501819" y="2960489"/>
                </a:lnTo>
                <a:lnTo>
                  <a:pt x="2504227" y="2965709"/>
                </a:lnTo>
                <a:lnTo>
                  <a:pt x="2505467" y="2970268"/>
                </a:lnTo>
                <a:lnTo>
                  <a:pt x="2505792" y="2975078"/>
                </a:lnTo>
                <a:lnTo>
                  <a:pt x="2505446" y="2981049"/>
                </a:lnTo>
                <a:lnTo>
                  <a:pt x="2504854" y="2986109"/>
                </a:lnTo>
                <a:lnTo>
                  <a:pt x="2500664" y="2996067"/>
                </a:lnTo>
                <a:lnTo>
                  <a:pt x="2493727" y="3006770"/>
                </a:lnTo>
                <a:lnTo>
                  <a:pt x="2484700" y="3017063"/>
                </a:lnTo>
                <a:lnTo>
                  <a:pt x="2476344" y="3026198"/>
                </a:lnTo>
                <a:lnTo>
                  <a:pt x="2454623" y="3047786"/>
                </a:lnTo>
                <a:lnTo>
                  <a:pt x="2445598" y="3058081"/>
                </a:lnTo>
                <a:lnTo>
                  <a:pt x="2437492" y="3068124"/>
                </a:lnTo>
                <a:lnTo>
                  <a:pt x="2429634" y="3079081"/>
                </a:lnTo>
                <a:lnTo>
                  <a:pt x="2425443" y="3089039"/>
                </a:lnTo>
                <a:lnTo>
                  <a:pt x="2422842" y="3097583"/>
                </a:lnTo>
                <a:lnTo>
                  <a:pt x="2420487" y="3107041"/>
                </a:lnTo>
                <a:lnTo>
                  <a:pt x="2418117" y="3127276"/>
                </a:lnTo>
                <a:lnTo>
                  <a:pt x="2416908" y="3148176"/>
                </a:lnTo>
                <a:lnTo>
                  <a:pt x="2416199" y="3170902"/>
                </a:lnTo>
                <a:lnTo>
                  <a:pt x="2415236" y="3192712"/>
                </a:lnTo>
                <a:lnTo>
                  <a:pt x="2412191" y="3214111"/>
                </a:lnTo>
                <a:lnTo>
                  <a:pt x="2409570" y="3233437"/>
                </a:lnTo>
                <a:lnTo>
                  <a:pt x="2406050" y="3242235"/>
                </a:lnTo>
                <a:lnTo>
                  <a:pt x="2403450" y="3250778"/>
                </a:lnTo>
                <a:lnTo>
                  <a:pt x="2391726" y="3276501"/>
                </a:lnTo>
                <a:lnTo>
                  <a:pt x="2378591" y="3300650"/>
                </a:lnTo>
                <a:lnTo>
                  <a:pt x="2350480" y="3349445"/>
                </a:lnTo>
                <a:lnTo>
                  <a:pt x="2322789" y="3396168"/>
                </a:lnTo>
                <a:lnTo>
                  <a:pt x="2293937" y="3442229"/>
                </a:lnTo>
                <a:lnTo>
                  <a:pt x="2268083" y="3488453"/>
                </a:lnTo>
                <a:lnTo>
                  <a:pt x="2256283" y="3510277"/>
                </a:lnTo>
                <a:lnTo>
                  <a:pt x="2244482" y="3532103"/>
                </a:lnTo>
                <a:lnTo>
                  <a:pt x="2235685" y="3554091"/>
                </a:lnTo>
                <a:lnTo>
                  <a:pt x="2228476" y="3574665"/>
                </a:lnTo>
                <a:lnTo>
                  <a:pt x="2222430" y="3595902"/>
                </a:lnTo>
                <a:lnTo>
                  <a:pt x="2217304" y="3616892"/>
                </a:lnTo>
                <a:lnTo>
                  <a:pt x="2198206" y="3619151"/>
                </a:lnTo>
                <a:lnTo>
                  <a:pt x="2183202" y="3618341"/>
                </a:lnTo>
                <a:lnTo>
                  <a:pt x="2171864" y="3616530"/>
                </a:lnTo>
                <a:lnTo>
                  <a:pt x="2166528" y="3615043"/>
                </a:lnTo>
                <a:lnTo>
                  <a:pt x="2162784" y="3612144"/>
                </a:lnTo>
                <a:lnTo>
                  <a:pt x="2155544" y="3607262"/>
                </a:lnTo>
                <a:lnTo>
                  <a:pt x="2150302" y="3598894"/>
                </a:lnTo>
                <a:lnTo>
                  <a:pt x="2146234" y="3591185"/>
                </a:lnTo>
                <a:lnTo>
                  <a:pt x="2143502" y="3581153"/>
                </a:lnTo>
                <a:lnTo>
                  <a:pt x="2136205" y="3561592"/>
                </a:lnTo>
                <a:lnTo>
                  <a:pt x="2131141" y="3550234"/>
                </a:lnTo>
                <a:lnTo>
                  <a:pt x="2124909" y="3538218"/>
                </a:lnTo>
                <a:lnTo>
                  <a:pt x="2116176" y="3527861"/>
                </a:lnTo>
                <a:lnTo>
                  <a:pt x="2105358" y="3517095"/>
                </a:lnTo>
                <a:lnTo>
                  <a:pt x="2090868" y="3507325"/>
                </a:lnTo>
                <a:lnTo>
                  <a:pt x="2080873" y="3503193"/>
                </a:lnTo>
                <a:lnTo>
                  <a:pt x="2071792" y="3498808"/>
                </a:lnTo>
                <a:lnTo>
                  <a:pt x="2085707" y="3502854"/>
                </a:lnTo>
                <a:lnTo>
                  <a:pt x="2099377" y="3505990"/>
                </a:lnTo>
                <a:lnTo>
                  <a:pt x="2111630" y="3507549"/>
                </a:lnTo>
                <a:lnTo>
                  <a:pt x="2124303" y="3507037"/>
                </a:lnTo>
                <a:lnTo>
                  <a:pt x="2136976" y="3506526"/>
                </a:lnTo>
                <a:lnTo>
                  <a:pt x="2148235" y="3504436"/>
                </a:lnTo>
                <a:lnTo>
                  <a:pt x="2159919" y="3500278"/>
                </a:lnTo>
                <a:lnTo>
                  <a:pt x="2171598" y="3496116"/>
                </a:lnTo>
                <a:lnTo>
                  <a:pt x="2181865" y="3490380"/>
                </a:lnTo>
                <a:lnTo>
                  <a:pt x="2193054" y="3484397"/>
                </a:lnTo>
                <a:lnTo>
                  <a:pt x="2202822" y="3476837"/>
                </a:lnTo>
                <a:lnTo>
                  <a:pt x="2212340" y="3468368"/>
                </a:lnTo>
                <a:lnTo>
                  <a:pt x="2221862" y="3459898"/>
                </a:lnTo>
                <a:lnTo>
                  <a:pt x="2231137" y="3450515"/>
                </a:lnTo>
                <a:lnTo>
                  <a:pt x="2247101" y="3429515"/>
                </a:lnTo>
                <a:lnTo>
                  <a:pt x="2263487" y="3406440"/>
                </a:lnTo>
                <a:lnTo>
                  <a:pt x="2276626" y="3382292"/>
                </a:lnTo>
                <a:lnTo>
                  <a:pt x="2288349" y="3356570"/>
                </a:lnTo>
                <a:lnTo>
                  <a:pt x="2299404" y="3332012"/>
                </a:lnTo>
                <a:lnTo>
                  <a:pt x="2307207" y="3306376"/>
                </a:lnTo>
                <a:lnTo>
                  <a:pt x="2315012" y="3280740"/>
                </a:lnTo>
                <a:lnTo>
                  <a:pt x="2321478" y="3257427"/>
                </a:lnTo>
                <a:lnTo>
                  <a:pt x="2324272" y="3235117"/>
                </a:lnTo>
                <a:lnTo>
                  <a:pt x="2304775" y="3228670"/>
                </a:lnTo>
                <a:lnTo>
                  <a:pt x="2286693" y="3223800"/>
                </a:lnTo>
                <a:lnTo>
                  <a:pt x="2268856" y="3219841"/>
                </a:lnTo>
                <a:lnTo>
                  <a:pt x="2250354" y="3217044"/>
                </a:lnTo>
                <a:lnTo>
                  <a:pt x="2232348" y="3216070"/>
                </a:lnTo>
                <a:lnTo>
                  <a:pt x="2216422" y="3215508"/>
                </a:lnTo>
                <a:lnTo>
                  <a:pt x="2199158" y="3217272"/>
                </a:lnTo>
                <a:lnTo>
                  <a:pt x="2182814" y="3218783"/>
                </a:lnTo>
                <a:lnTo>
                  <a:pt x="2168135" y="3222782"/>
                </a:lnTo>
                <a:lnTo>
                  <a:pt x="2152111" y="3229104"/>
                </a:lnTo>
                <a:lnTo>
                  <a:pt x="2137013" y="3235175"/>
                </a:lnTo>
                <a:lnTo>
                  <a:pt x="2122406" y="3243074"/>
                </a:lnTo>
                <a:lnTo>
                  <a:pt x="2108960" y="3251631"/>
                </a:lnTo>
                <a:lnTo>
                  <a:pt x="2095348" y="3263173"/>
                </a:lnTo>
                <a:lnTo>
                  <a:pt x="2083571" y="3274216"/>
                </a:lnTo>
                <a:lnTo>
                  <a:pt x="2070704" y="3288497"/>
                </a:lnTo>
                <a:lnTo>
                  <a:pt x="2084524" y="3299427"/>
                </a:lnTo>
                <a:lnTo>
                  <a:pt x="2096009" y="3309034"/>
                </a:lnTo>
                <a:lnTo>
                  <a:pt x="2109086" y="3317227"/>
                </a:lnTo>
                <a:lnTo>
                  <a:pt x="2120741" y="3323848"/>
                </a:lnTo>
                <a:lnTo>
                  <a:pt x="2131907" y="3328646"/>
                </a:lnTo>
                <a:lnTo>
                  <a:pt x="2142574" y="3331617"/>
                </a:lnTo>
                <a:lnTo>
                  <a:pt x="2151581" y="3332105"/>
                </a:lnTo>
                <a:lnTo>
                  <a:pt x="2161497" y="3332339"/>
                </a:lnTo>
                <a:lnTo>
                  <a:pt x="2168838" y="3330340"/>
                </a:lnTo>
                <a:lnTo>
                  <a:pt x="2177766" y="3326933"/>
                </a:lnTo>
                <a:lnTo>
                  <a:pt x="2185035" y="3321034"/>
                </a:lnTo>
                <a:lnTo>
                  <a:pt x="2191134" y="3314475"/>
                </a:lnTo>
                <a:lnTo>
                  <a:pt x="2197651" y="3305843"/>
                </a:lnTo>
                <a:lnTo>
                  <a:pt x="2202760" y="3295638"/>
                </a:lnTo>
                <a:lnTo>
                  <a:pt x="2207367" y="3283607"/>
                </a:lnTo>
                <a:lnTo>
                  <a:pt x="2212397" y="3269502"/>
                </a:lnTo>
                <a:lnTo>
                  <a:pt x="2214040" y="3282767"/>
                </a:lnTo>
                <a:lnTo>
                  <a:pt x="2214518" y="3295373"/>
                </a:lnTo>
                <a:lnTo>
                  <a:pt x="2213576" y="3306406"/>
                </a:lnTo>
                <a:lnTo>
                  <a:pt x="2210803" y="3317936"/>
                </a:lnTo>
                <a:lnTo>
                  <a:pt x="2206366" y="3326979"/>
                </a:lnTo>
                <a:lnTo>
                  <a:pt x="2201932" y="3336022"/>
                </a:lnTo>
                <a:lnTo>
                  <a:pt x="2196081" y="3343493"/>
                </a:lnTo>
                <a:lnTo>
                  <a:pt x="2188394" y="3351463"/>
                </a:lnTo>
                <a:lnTo>
                  <a:pt x="2180456" y="3358523"/>
                </a:lnTo>
                <a:lnTo>
                  <a:pt x="2171111" y="3364009"/>
                </a:lnTo>
                <a:lnTo>
                  <a:pt x="2161088" y="3370656"/>
                </a:lnTo>
                <a:lnTo>
                  <a:pt x="2150573" y="3375478"/>
                </a:lnTo>
                <a:lnTo>
                  <a:pt x="2127712" y="3385622"/>
                </a:lnTo>
                <a:lnTo>
                  <a:pt x="2102267" y="3393534"/>
                </a:lnTo>
                <a:lnTo>
                  <a:pt x="2048373" y="3409188"/>
                </a:lnTo>
                <a:lnTo>
                  <a:pt x="2022012" y="3417347"/>
                </a:lnTo>
                <a:lnTo>
                  <a:pt x="1995897" y="3426419"/>
                </a:lnTo>
                <a:lnTo>
                  <a:pt x="1971616" y="3434990"/>
                </a:lnTo>
                <a:lnTo>
                  <a:pt x="1960182" y="3440062"/>
                </a:lnTo>
                <a:lnTo>
                  <a:pt x="1949252" y="3446957"/>
                </a:lnTo>
                <a:lnTo>
                  <a:pt x="1938063" y="3452941"/>
                </a:lnTo>
                <a:lnTo>
                  <a:pt x="1929210" y="3460250"/>
                </a:lnTo>
                <a:lnTo>
                  <a:pt x="1919439" y="3467809"/>
                </a:lnTo>
                <a:lnTo>
                  <a:pt x="1912919" y="3476441"/>
                </a:lnTo>
                <a:lnTo>
                  <a:pt x="1906344" y="3470395"/>
                </a:lnTo>
                <a:lnTo>
                  <a:pt x="1901357" y="3462937"/>
                </a:lnTo>
                <a:lnTo>
                  <a:pt x="1898458" y="3455891"/>
                </a:lnTo>
                <a:lnTo>
                  <a:pt x="1899469" y="3448761"/>
                </a:lnTo>
                <a:lnTo>
                  <a:pt x="1899566" y="3441876"/>
                </a:lnTo>
                <a:lnTo>
                  <a:pt x="1902415" y="3434241"/>
                </a:lnTo>
                <a:lnTo>
                  <a:pt x="1906702" y="3417403"/>
                </a:lnTo>
                <a:lnTo>
                  <a:pt x="1912401" y="3402136"/>
                </a:lnTo>
                <a:lnTo>
                  <a:pt x="1913417" y="3395003"/>
                </a:lnTo>
                <a:lnTo>
                  <a:pt x="1914427" y="3387871"/>
                </a:lnTo>
                <a:lnTo>
                  <a:pt x="1913357" y="3380322"/>
                </a:lnTo>
                <a:lnTo>
                  <a:pt x="1908372" y="3372868"/>
                </a:lnTo>
                <a:lnTo>
                  <a:pt x="1903878" y="3367233"/>
                </a:lnTo>
                <a:lnTo>
                  <a:pt x="1895220" y="3360774"/>
                </a:lnTo>
                <a:lnTo>
                  <a:pt x="1912698" y="3334466"/>
                </a:lnTo>
                <a:lnTo>
                  <a:pt x="1927843" y="3306830"/>
                </a:lnTo>
                <a:lnTo>
                  <a:pt x="1961133" y="3251725"/>
                </a:lnTo>
                <a:lnTo>
                  <a:pt x="1993759" y="3197781"/>
                </a:lnTo>
                <a:lnTo>
                  <a:pt x="2008731" y="3173133"/>
                </a:lnTo>
                <a:lnTo>
                  <a:pt x="2022365" y="3150809"/>
                </a:lnTo>
                <a:lnTo>
                  <a:pt x="2048025" y="3118351"/>
                </a:lnTo>
                <a:lnTo>
                  <a:pt x="2072520" y="3085234"/>
                </a:lnTo>
                <a:lnTo>
                  <a:pt x="2085807" y="3068880"/>
                </a:lnTo>
                <a:lnTo>
                  <a:pt x="2098426" y="3053691"/>
                </a:lnTo>
                <a:lnTo>
                  <a:pt x="2112213" y="3039159"/>
                </a:lnTo>
                <a:lnTo>
                  <a:pt x="2124909" y="3027867"/>
                </a:lnTo>
                <a:lnTo>
                  <a:pt x="2139440" y="3016071"/>
                </a:lnTo>
                <a:lnTo>
                  <a:pt x="2153796" y="3007266"/>
                </a:lnTo>
                <a:lnTo>
                  <a:pt x="2169817" y="3000943"/>
                </a:lnTo>
                <a:lnTo>
                  <a:pt x="2176663" y="2997120"/>
                </a:lnTo>
                <a:lnTo>
                  <a:pt x="2184498" y="2996944"/>
                </a:lnTo>
                <a:lnTo>
                  <a:pt x="2192089" y="2995857"/>
                </a:lnTo>
                <a:lnTo>
                  <a:pt x="2200598" y="2994520"/>
                </a:lnTo>
                <a:lnTo>
                  <a:pt x="2208683" y="2995255"/>
                </a:lnTo>
                <a:lnTo>
                  <a:pt x="2217014" y="2996905"/>
                </a:lnTo>
                <a:lnTo>
                  <a:pt x="2226519" y="2999214"/>
                </a:lnTo>
                <a:lnTo>
                  <a:pt x="2235100" y="3001778"/>
                </a:lnTo>
                <a:lnTo>
                  <a:pt x="2244179" y="3006159"/>
                </a:lnTo>
                <a:lnTo>
                  <a:pt x="2254178" y="3010294"/>
                </a:lnTo>
                <a:lnTo>
                  <a:pt x="2247486" y="3021910"/>
                </a:lnTo>
                <a:lnTo>
                  <a:pt x="2242128" y="3031209"/>
                </a:lnTo>
                <a:lnTo>
                  <a:pt x="2233945" y="3037355"/>
                </a:lnTo>
                <a:lnTo>
                  <a:pt x="2226681" y="3043252"/>
                </a:lnTo>
                <a:lnTo>
                  <a:pt x="2218002" y="3047573"/>
                </a:lnTo>
                <a:lnTo>
                  <a:pt x="2209741" y="3049823"/>
                </a:lnTo>
                <a:lnTo>
                  <a:pt x="2193476" y="3055231"/>
                </a:lnTo>
                <a:lnTo>
                  <a:pt x="2185214" y="3057481"/>
                </a:lnTo>
                <a:lnTo>
                  <a:pt x="2176535" y="3061803"/>
                </a:lnTo>
                <a:lnTo>
                  <a:pt x="2168771" y="3065880"/>
                </a:lnTo>
                <a:lnTo>
                  <a:pt x="2160593" y="3072025"/>
                </a:lnTo>
                <a:lnTo>
                  <a:pt x="2154245" y="3077672"/>
                </a:lnTo>
                <a:lnTo>
                  <a:pt x="2147301" y="3088377"/>
                </a:lnTo>
                <a:lnTo>
                  <a:pt x="2141526" y="3099746"/>
                </a:lnTo>
                <a:lnTo>
                  <a:pt x="2136994" y="3115675"/>
                </a:lnTo>
                <a:lnTo>
                  <a:pt x="2230844" y="3174357"/>
                </a:lnTo>
                <a:lnTo>
                  <a:pt x="2244686" y="3174506"/>
                </a:lnTo>
                <a:lnTo>
                  <a:pt x="2256862" y="3172171"/>
                </a:lnTo>
                <a:lnTo>
                  <a:pt x="2268123" y="3170083"/>
                </a:lnTo>
                <a:lnTo>
                  <a:pt x="2279132" y="3167084"/>
                </a:lnTo>
                <a:lnTo>
                  <a:pt x="2289226" y="3164335"/>
                </a:lnTo>
                <a:lnTo>
                  <a:pt x="2297906" y="3160013"/>
                </a:lnTo>
                <a:lnTo>
                  <a:pt x="2306586" y="3155690"/>
                </a:lnTo>
                <a:lnTo>
                  <a:pt x="2313180" y="3150957"/>
                </a:lnTo>
                <a:lnTo>
                  <a:pt x="2319280" y="3144397"/>
                </a:lnTo>
                <a:lnTo>
                  <a:pt x="2326546" y="3138502"/>
                </a:lnTo>
                <a:lnTo>
                  <a:pt x="2337578" y="3124720"/>
                </a:lnTo>
                <a:lnTo>
                  <a:pt x="2347197" y="3109366"/>
                </a:lnTo>
                <a:lnTo>
                  <a:pt x="2355152" y="3091528"/>
                </a:lnTo>
                <a:lnTo>
                  <a:pt x="2372401" y="3053526"/>
                </a:lnTo>
                <a:lnTo>
                  <a:pt x="2380534" y="3032700"/>
                </a:lnTo>
                <a:lnTo>
                  <a:pt x="2389826" y="3012536"/>
                </a:lnTo>
                <a:lnTo>
                  <a:pt x="2400704" y="2990962"/>
                </a:lnTo>
                <a:lnTo>
                  <a:pt x="2413423" y="2968886"/>
                </a:lnTo>
                <a:lnTo>
                  <a:pt x="2430059" y="2946724"/>
                </a:lnTo>
                <a:lnTo>
                  <a:pt x="2438838" y="2935518"/>
                </a:lnTo>
                <a:close/>
                <a:moveTo>
                  <a:pt x="1869216" y="2516059"/>
                </a:moveTo>
                <a:lnTo>
                  <a:pt x="1871828" y="2529264"/>
                </a:lnTo>
                <a:lnTo>
                  <a:pt x="1872604" y="2542972"/>
                </a:lnTo>
                <a:lnTo>
                  <a:pt x="1872212" y="2555997"/>
                </a:lnTo>
                <a:lnTo>
                  <a:pt x="1869726" y="2568602"/>
                </a:lnTo>
                <a:lnTo>
                  <a:pt x="1867245" y="2581205"/>
                </a:lnTo>
                <a:lnTo>
                  <a:pt x="1863846" y="2594059"/>
                </a:lnTo>
                <a:lnTo>
                  <a:pt x="1859276" y="2606237"/>
                </a:lnTo>
                <a:lnTo>
                  <a:pt x="1854203" y="2616562"/>
                </a:lnTo>
                <a:lnTo>
                  <a:pt x="1847800" y="2629240"/>
                </a:lnTo>
                <a:lnTo>
                  <a:pt x="1839721" y="2639393"/>
                </a:lnTo>
                <a:lnTo>
                  <a:pt x="1833065" y="2651145"/>
                </a:lnTo>
                <a:lnTo>
                  <a:pt x="1823818" y="2660620"/>
                </a:lnTo>
                <a:lnTo>
                  <a:pt x="1804657" y="2680748"/>
                </a:lnTo>
                <a:lnTo>
                  <a:pt x="1784991" y="2699026"/>
                </a:lnTo>
                <a:lnTo>
                  <a:pt x="1763743" y="2718725"/>
                </a:lnTo>
                <a:lnTo>
                  <a:pt x="1740570" y="2734977"/>
                </a:lnTo>
                <a:lnTo>
                  <a:pt x="1695806" y="2766052"/>
                </a:lnTo>
                <a:lnTo>
                  <a:pt x="1654209" y="2794279"/>
                </a:lnTo>
                <a:lnTo>
                  <a:pt x="1634864" y="2806504"/>
                </a:lnTo>
                <a:lnTo>
                  <a:pt x="1619448" y="2818657"/>
                </a:lnTo>
                <a:lnTo>
                  <a:pt x="1615092" y="2809901"/>
                </a:lnTo>
                <a:lnTo>
                  <a:pt x="1611401" y="2799972"/>
                </a:lnTo>
                <a:lnTo>
                  <a:pt x="1608882" y="2790719"/>
                </a:lnTo>
                <a:lnTo>
                  <a:pt x="1607786" y="2783065"/>
                </a:lnTo>
                <a:lnTo>
                  <a:pt x="1607603" y="2775164"/>
                </a:lnTo>
                <a:lnTo>
                  <a:pt x="1607172" y="2766336"/>
                </a:lnTo>
                <a:lnTo>
                  <a:pt x="1609994" y="2758610"/>
                </a:lnTo>
                <a:lnTo>
                  <a:pt x="1612821" y="2750882"/>
                </a:lnTo>
                <a:lnTo>
                  <a:pt x="1615644" y="2743155"/>
                </a:lnTo>
                <a:lnTo>
                  <a:pt x="1620556" y="2735856"/>
                </a:lnTo>
                <a:lnTo>
                  <a:pt x="1630631" y="2722177"/>
                </a:lnTo>
                <a:lnTo>
                  <a:pt x="1643044" y="2709850"/>
                </a:lnTo>
                <a:lnTo>
                  <a:pt x="1656879" y="2699125"/>
                </a:lnTo>
                <a:lnTo>
                  <a:pt x="1672553" y="2687898"/>
                </a:lnTo>
                <a:lnTo>
                  <a:pt x="1690561" y="2678024"/>
                </a:lnTo>
                <a:lnTo>
                  <a:pt x="1706990" y="2669578"/>
                </a:lnTo>
                <a:lnTo>
                  <a:pt x="1723919" y="2662976"/>
                </a:lnTo>
                <a:lnTo>
                  <a:pt x="1739268" y="2657802"/>
                </a:lnTo>
                <a:lnTo>
                  <a:pt x="1753949" y="2653805"/>
                </a:lnTo>
                <a:lnTo>
                  <a:pt x="1767048" y="2651231"/>
                </a:lnTo>
                <a:lnTo>
                  <a:pt x="1778311" y="2649157"/>
                </a:lnTo>
                <a:lnTo>
                  <a:pt x="1785885" y="2637157"/>
                </a:lnTo>
                <a:lnTo>
                  <a:pt x="1790453" y="2624979"/>
                </a:lnTo>
                <a:lnTo>
                  <a:pt x="1794106" y="2613051"/>
                </a:lnTo>
                <a:lnTo>
                  <a:pt x="1796840" y="2601371"/>
                </a:lnTo>
                <a:lnTo>
                  <a:pt x="1801644" y="2579191"/>
                </a:lnTo>
                <a:lnTo>
                  <a:pt x="1804447" y="2560538"/>
                </a:lnTo>
                <a:lnTo>
                  <a:pt x="1807936" y="2551633"/>
                </a:lnTo>
                <a:lnTo>
                  <a:pt x="1811013" y="2544832"/>
                </a:lnTo>
                <a:lnTo>
                  <a:pt x="1815927" y="2537530"/>
                </a:lnTo>
                <a:lnTo>
                  <a:pt x="1822004" y="2530903"/>
                </a:lnTo>
                <a:lnTo>
                  <a:pt x="1830426" y="2525631"/>
                </a:lnTo>
                <a:lnTo>
                  <a:pt x="1841185" y="2521707"/>
                </a:lnTo>
                <a:lnTo>
                  <a:pt x="1854033" y="2518208"/>
                </a:lnTo>
                <a:close/>
                <a:moveTo>
                  <a:pt x="2914714" y="2500423"/>
                </a:moveTo>
                <a:lnTo>
                  <a:pt x="2917215" y="2509600"/>
                </a:lnTo>
                <a:lnTo>
                  <a:pt x="2917617" y="2518359"/>
                </a:lnTo>
                <a:lnTo>
                  <a:pt x="2917343" y="2528291"/>
                </a:lnTo>
                <a:lnTo>
                  <a:pt x="2916570" y="2536388"/>
                </a:lnTo>
                <a:lnTo>
                  <a:pt x="2914445" y="2546823"/>
                </a:lnTo>
                <a:lnTo>
                  <a:pt x="2910898" y="2555674"/>
                </a:lnTo>
                <a:lnTo>
                  <a:pt x="2903132" y="2574547"/>
                </a:lnTo>
                <a:lnTo>
                  <a:pt x="2891167" y="2592588"/>
                </a:lnTo>
                <a:lnTo>
                  <a:pt x="2878273" y="2610888"/>
                </a:lnTo>
                <a:lnTo>
                  <a:pt x="2863535" y="2629685"/>
                </a:lnTo>
                <a:lnTo>
                  <a:pt x="2847624" y="2647817"/>
                </a:lnTo>
                <a:lnTo>
                  <a:pt x="2813271" y="2685759"/>
                </a:lnTo>
                <a:lnTo>
                  <a:pt x="2778674" y="2722779"/>
                </a:lnTo>
                <a:lnTo>
                  <a:pt x="2761838" y="2741165"/>
                </a:lnTo>
                <a:lnTo>
                  <a:pt x="2747347" y="2760882"/>
                </a:lnTo>
                <a:lnTo>
                  <a:pt x="2734458" y="2779176"/>
                </a:lnTo>
                <a:lnTo>
                  <a:pt x="2724841" y="2798551"/>
                </a:lnTo>
                <a:lnTo>
                  <a:pt x="2722093" y="2788456"/>
                </a:lnTo>
                <a:lnTo>
                  <a:pt x="2720768" y="2779949"/>
                </a:lnTo>
                <a:lnTo>
                  <a:pt x="2720116" y="2770268"/>
                </a:lnTo>
                <a:lnTo>
                  <a:pt x="2721816" y="2761920"/>
                </a:lnTo>
                <a:lnTo>
                  <a:pt x="2723938" y="2751486"/>
                </a:lnTo>
                <a:lnTo>
                  <a:pt x="2725636" y="2743137"/>
                </a:lnTo>
                <a:lnTo>
                  <a:pt x="2728686" y="2732449"/>
                </a:lnTo>
                <a:lnTo>
                  <a:pt x="2733153" y="2723348"/>
                </a:lnTo>
                <a:lnTo>
                  <a:pt x="2744195" y="2705554"/>
                </a:lnTo>
                <a:lnTo>
                  <a:pt x="2757760" y="2686089"/>
                </a:lnTo>
                <a:lnTo>
                  <a:pt x="2772500" y="2667290"/>
                </a:lnTo>
                <a:lnTo>
                  <a:pt x="2787911" y="2647324"/>
                </a:lnTo>
                <a:lnTo>
                  <a:pt x="2823437" y="2610051"/>
                </a:lnTo>
                <a:lnTo>
                  <a:pt x="2858286" y="2573947"/>
                </a:lnTo>
                <a:lnTo>
                  <a:pt x="2874876" y="2554643"/>
                </a:lnTo>
                <a:lnTo>
                  <a:pt x="2890784" y="2536511"/>
                </a:lnTo>
                <a:lnTo>
                  <a:pt x="2904853" y="2518881"/>
                </a:lnTo>
                <a:close/>
                <a:moveTo>
                  <a:pt x="2645882" y="2475067"/>
                </a:moveTo>
                <a:lnTo>
                  <a:pt x="2652274" y="2494951"/>
                </a:lnTo>
                <a:lnTo>
                  <a:pt x="2657925" y="2512091"/>
                </a:lnTo>
                <a:lnTo>
                  <a:pt x="2665561" y="2525743"/>
                </a:lnTo>
                <a:lnTo>
                  <a:pt x="2672950" y="2538477"/>
                </a:lnTo>
                <a:lnTo>
                  <a:pt x="2678675" y="2548715"/>
                </a:lnTo>
                <a:lnTo>
                  <a:pt x="2685980" y="2557538"/>
                </a:lnTo>
                <a:lnTo>
                  <a:pt x="2700751" y="2572196"/>
                </a:lnTo>
                <a:lnTo>
                  <a:pt x="2713696" y="2587348"/>
                </a:lnTo>
                <a:lnTo>
                  <a:pt x="2719843" y="2595506"/>
                </a:lnTo>
                <a:lnTo>
                  <a:pt x="2724404" y="2605077"/>
                </a:lnTo>
                <a:lnTo>
                  <a:pt x="2728973" y="2614648"/>
                </a:lnTo>
                <a:lnTo>
                  <a:pt x="2732714" y="2628377"/>
                </a:lnTo>
                <a:lnTo>
                  <a:pt x="2735539" y="2642352"/>
                </a:lnTo>
                <a:lnTo>
                  <a:pt x="2738449" y="2660238"/>
                </a:lnTo>
                <a:lnTo>
                  <a:pt x="2718462" y="2669614"/>
                </a:lnTo>
                <a:lnTo>
                  <a:pt x="2704361" y="2675420"/>
                </a:lnTo>
                <a:lnTo>
                  <a:pt x="2692500" y="2678649"/>
                </a:lnTo>
                <a:lnTo>
                  <a:pt x="2683793" y="2679055"/>
                </a:lnTo>
                <a:lnTo>
                  <a:pt x="2680806" y="2678885"/>
                </a:lnTo>
                <a:lnTo>
                  <a:pt x="2677322" y="2676884"/>
                </a:lnTo>
                <a:lnTo>
                  <a:pt x="2674997" y="2675553"/>
                </a:lnTo>
                <a:lnTo>
                  <a:pt x="2673085" y="2672140"/>
                </a:lnTo>
                <a:lnTo>
                  <a:pt x="2670677" y="2666896"/>
                </a:lnTo>
                <a:lnTo>
                  <a:pt x="2669597" y="2659328"/>
                </a:lnTo>
                <a:lnTo>
                  <a:pt x="2665276" y="2639858"/>
                </a:lnTo>
                <a:lnTo>
                  <a:pt x="2663196" y="2628627"/>
                </a:lnTo>
                <a:lnTo>
                  <a:pt x="2659045" y="2616976"/>
                </a:lnTo>
                <a:lnTo>
                  <a:pt x="2653980" y="2605579"/>
                </a:lnTo>
                <a:lnTo>
                  <a:pt x="2645683" y="2593091"/>
                </a:lnTo>
                <a:lnTo>
                  <a:pt x="2635554" y="2581102"/>
                </a:lnTo>
                <a:lnTo>
                  <a:pt x="2629002" y="2575024"/>
                </a:lnTo>
                <a:lnTo>
                  <a:pt x="2621531" y="2569191"/>
                </a:lnTo>
                <a:lnTo>
                  <a:pt x="2617138" y="2578256"/>
                </a:lnTo>
                <a:lnTo>
                  <a:pt x="2613659" y="2587066"/>
                </a:lnTo>
                <a:lnTo>
                  <a:pt x="2611092" y="2595629"/>
                </a:lnTo>
                <a:lnTo>
                  <a:pt x="2610596" y="2604612"/>
                </a:lnTo>
                <a:lnTo>
                  <a:pt x="2609360" y="2621660"/>
                </a:lnTo>
                <a:lnTo>
                  <a:pt x="2609283" y="2639377"/>
                </a:lnTo>
                <a:lnTo>
                  <a:pt x="2611942" y="2656348"/>
                </a:lnTo>
                <a:lnTo>
                  <a:pt x="2614854" y="2674236"/>
                </a:lnTo>
                <a:lnTo>
                  <a:pt x="2618431" y="2690956"/>
                </a:lnTo>
                <a:lnTo>
                  <a:pt x="2621343" y="2708844"/>
                </a:lnTo>
                <a:lnTo>
                  <a:pt x="2623092" y="2726062"/>
                </a:lnTo>
                <a:lnTo>
                  <a:pt x="2623429" y="2741699"/>
                </a:lnTo>
                <a:lnTo>
                  <a:pt x="2622276" y="2751845"/>
                </a:lnTo>
                <a:lnTo>
                  <a:pt x="2619701" y="2760409"/>
                </a:lnTo>
                <a:lnTo>
                  <a:pt x="2618048" y="2768728"/>
                </a:lnTo>
                <a:lnTo>
                  <a:pt x="2614571" y="2777536"/>
                </a:lnTo>
                <a:lnTo>
                  <a:pt x="2611088" y="2786350"/>
                </a:lnTo>
                <a:lnTo>
                  <a:pt x="2604624" y="2794992"/>
                </a:lnTo>
                <a:lnTo>
                  <a:pt x="2599066" y="2803390"/>
                </a:lnTo>
                <a:lnTo>
                  <a:pt x="2590778" y="2812525"/>
                </a:lnTo>
                <a:lnTo>
                  <a:pt x="2582234" y="2820750"/>
                </a:lnTo>
                <a:lnTo>
                  <a:pt x="2572780" y="2829224"/>
                </a:lnTo>
                <a:lnTo>
                  <a:pt x="2560591" y="2838442"/>
                </a:lnTo>
                <a:lnTo>
                  <a:pt x="2547485" y="2847910"/>
                </a:lnTo>
                <a:lnTo>
                  <a:pt x="2519027" y="2826166"/>
                </a:lnTo>
                <a:lnTo>
                  <a:pt x="2496212" y="2810753"/>
                </a:lnTo>
                <a:lnTo>
                  <a:pt x="2475547" y="2799666"/>
                </a:lnTo>
                <a:lnTo>
                  <a:pt x="2467666" y="2795915"/>
                </a:lnTo>
                <a:lnTo>
                  <a:pt x="2459788" y="2792161"/>
                </a:lnTo>
                <a:lnTo>
                  <a:pt x="2452654" y="2791154"/>
                </a:lnTo>
                <a:lnTo>
                  <a:pt x="2446428" y="2789901"/>
                </a:lnTo>
                <a:lnTo>
                  <a:pt x="2440706" y="2790478"/>
                </a:lnTo>
                <a:lnTo>
                  <a:pt x="2435233" y="2791969"/>
                </a:lnTo>
                <a:lnTo>
                  <a:pt x="2429757" y="2793460"/>
                </a:lnTo>
                <a:lnTo>
                  <a:pt x="2425697" y="2796529"/>
                </a:lnTo>
                <a:lnTo>
                  <a:pt x="2422793" y="2800271"/>
                </a:lnTo>
                <a:lnTo>
                  <a:pt x="2418727" y="2803343"/>
                </a:lnTo>
                <a:lnTo>
                  <a:pt x="2411185" y="2815229"/>
                </a:lnTo>
                <a:lnTo>
                  <a:pt x="2405470" y="2826618"/>
                </a:lnTo>
                <a:lnTo>
                  <a:pt x="2392373" y="2857711"/>
                </a:lnTo>
                <a:lnTo>
                  <a:pt x="2386074" y="2874170"/>
                </a:lnTo>
                <a:lnTo>
                  <a:pt x="2376378" y="2892542"/>
                </a:lnTo>
                <a:lnTo>
                  <a:pt x="2366680" y="2910914"/>
                </a:lnTo>
                <a:lnTo>
                  <a:pt x="2353993" y="2929115"/>
                </a:lnTo>
                <a:lnTo>
                  <a:pt x="2342793" y="2920367"/>
                </a:lnTo>
                <a:lnTo>
                  <a:pt x="2330680" y="2911869"/>
                </a:lnTo>
                <a:lnTo>
                  <a:pt x="2321302" y="2902626"/>
                </a:lnTo>
                <a:lnTo>
                  <a:pt x="2313086" y="2894046"/>
                </a:lnTo>
                <a:lnTo>
                  <a:pt x="2304620" y="2884555"/>
                </a:lnTo>
                <a:lnTo>
                  <a:pt x="2297568" y="2876648"/>
                </a:lnTo>
                <a:lnTo>
                  <a:pt x="2291840" y="2866409"/>
                </a:lnTo>
                <a:lnTo>
                  <a:pt x="2285448" y="2857334"/>
                </a:lnTo>
                <a:lnTo>
                  <a:pt x="2281793" y="2847516"/>
                </a:lnTo>
                <a:lnTo>
                  <a:pt x="2277476" y="2838859"/>
                </a:lnTo>
                <a:lnTo>
                  <a:pt x="2274984" y="2829710"/>
                </a:lnTo>
                <a:lnTo>
                  <a:pt x="2272242" y="2819640"/>
                </a:lnTo>
                <a:lnTo>
                  <a:pt x="2270665" y="2810242"/>
                </a:lnTo>
                <a:lnTo>
                  <a:pt x="2269995" y="2800591"/>
                </a:lnTo>
                <a:lnTo>
                  <a:pt x="2269572" y="2781045"/>
                </a:lnTo>
                <a:lnTo>
                  <a:pt x="2272135" y="2761668"/>
                </a:lnTo>
                <a:lnTo>
                  <a:pt x="2277685" y="2742460"/>
                </a:lnTo>
                <a:lnTo>
                  <a:pt x="2284145" y="2723005"/>
                </a:lnTo>
                <a:lnTo>
                  <a:pt x="2293596" y="2703721"/>
                </a:lnTo>
                <a:lnTo>
                  <a:pt x="2303708" y="2683270"/>
                </a:lnTo>
                <a:lnTo>
                  <a:pt x="2316805" y="2662990"/>
                </a:lnTo>
                <a:lnTo>
                  <a:pt x="2330401" y="2644543"/>
                </a:lnTo>
                <a:lnTo>
                  <a:pt x="2344662" y="2624929"/>
                </a:lnTo>
                <a:lnTo>
                  <a:pt x="2354204" y="2631179"/>
                </a:lnTo>
                <a:lnTo>
                  <a:pt x="2362334" y="2635847"/>
                </a:lnTo>
                <a:lnTo>
                  <a:pt x="2369553" y="2640761"/>
                </a:lnTo>
                <a:lnTo>
                  <a:pt x="2375195" y="2647088"/>
                </a:lnTo>
                <a:lnTo>
                  <a:pt x="2378516" y="2652082"/>
                </a:lnTo>
                <a:lnTo>
                  <a:pt x="2381172" y="2658243"/>
                </a:lnTo>
                <a:lnTo>
                  <a:pt x="2384492" y="2663236"/>
                </a:lnTo>
                <a:lnTo>
                  <a:pt x="2384164" y="2669225"/>
                </a:lnTo>
                <a:lnTo>
                  <a:pt x="2384749" y="2674963"/>
                </a:lnTo>
                <a:lnTo>
                  <a:pt x="2383505" y="2681200"/>
                </a:lnTo>
                <a:lnTo>
                  <a:pt x="2378948" y="2693254"/>
                </a:lnTo>
                <a:lnTo>
                  <a:pt x="2374142" y="2704397"/>
                </a:lnTo>
                <a:lnTo>
                  <a:pt x="2366851" y="2717196"/>
                </a:lnTo>
                <a:lnTo>
                  <a:pt x="2380373" y="2727278"/>
                </a:lnTo>
                <a:lnTo>
                  <a:pt x="2393149" y="2734612"/>
                </a:lnTo>
                <a:lnTo>
                  <a:pt x="2405928" y="2741945"/>
                </a:lnTo>
                <a:lnTo>
                  <a:pt x="2417044" y="2746783"/>
                </a:lnTo>
                <a:lnTo>
                  <a:pt x="2429489" y="2749294"/>
                </a:lnTo>
                <a:lnTo>
                  <a:pt x="2441024" y="2752050"/>
                </a:lnTo>
                <a:lnTo>
                  <a:pt x="2450895" y="2752312"/>
                </a:lnTo>
                <a:lnTo>
                  <a:pt x="2461925" y="2753238"/>
                </a:lnTo>
                <a:lnTo>
                  <a:pt x="2472210" y="2751422"/>
                </a:lnTo>
                <a:lnTo>
                  <a:pt x="2482498" y="2749604"/>
                </a:lnTo>
                <a:lnTo>
                  <a:pt x="2502154" y="2746216"/>
                </a:lnTo>
                <a:lnTo>
                  <a:pt x="2541801" y="2733455"/>
                </a:lnTo>
                <a:lnTo>
                  <a:pt x="2538976" y="2719478"/>
                </a:lnTo>
                <a:lnTo>
                  <a:pt x="2534986" y="2704832"/>
                </a:lnTo>
                <a:lnTo>
                  <a:pt x="2530084" y="2690437"/>
                </a:lnTo>
                <a:lnTo>
                  <a:pt x="2522200" y="2675872"/>
                </a:lnTo>
                <a:lnTo>
                  <a:pt x="2515474" y="2661974"/>
                </a:lnTo>
                <a:lnTo>
                  <a:pt x="2507586" y="2647410"/>
                </a:lnTo>
                <a:lnTo>
                  <a:pt x="2488165" y="2619274"/>
                </a:lnTo>
                <a:lnTo>
                  <a:pt x="2498532" y="2610556"/>
                </a:lnTo>
                <a:lnTo>
                  <a:pt x="2508233" y="2602995"/>
                </a:lnTo>
                <a:lnTo>
                  <a:pt x="2529961" y="2589214"/>
                </a:lnTo>
                <a:lnTo>
                  <a:pt x="2549860" y="2575928"/>
                </a:lnTo>
                <a:lnTo>
                  <a:pt x="2570681" y="2562394"/>
                </a:lnTo>
                <a:lnTo>
                  <a:pt x="2581792" y="2556419"/>
                </a:lnTo>
                <a:lnTo>
                  <a:pt x="2591244" y="2547947"/>
                </a:lnTo>
                <a:lnTo>
                  <a:pt x="2601611" y="2539225"/>
                </a:lnTo>
                <a:lnTo>
                  <a:pt x="2611478" y="2528674"/>
                </a:lnTo>
                <a:lnTo>
                  <a:pt x="2620432" y="2518370"/>
                </a:lnTo>
                <a:lnTo>
                  <a:pt x="2629550" y="2505073"/>
                </a:lnTo>
                <a:lnTo>
                  <a:pt x="2638669" y="2491776"/>
                </a:lnTo>
                <a:close/>
                <a:moveTo>
                  <a:pt x="2239445" y="2391564"/>
                </a:moveTo>
                <a:lnTo>
                  <a:pt x="2249017" y="2430357"/>
                </a:lnTo>
                <a:lnTo>
                  <a:pt x="2257489" y="2472405"/>
                </a:lnTo>
                <a:lnTo>
                  <a:pt x="2259792" y="2495433"/>
                </a:lnTo>
                <a:lnTo>
                  <a:pt x="2262515" y="2516377"/>
                </a:lnTo>
                <a:lnTo>
                  <a:pt x="2263891" y="2539658"/>
                </a:lnTo>
                <a:lnTo>
                  <a:pt x="2264094" y="2562276"/>
                </a:lnTo>
                <a:lnTo>
                  <a:pt x="2263547" y="2582138"/>
                </a:lnTo>
                <a:lnTo>
                  <a:pt x="2261149" y="2602504"/>
                </a:lnTo>
                <a:lnTo>
                  <a:pt x="2256408" y="2621539"/>
                </a:lnTo>
                <a:lnTo>
                  <a:pt x="2251587" y="2636651"/>
                </a:lnTo>
                <a:lnTo>
                  <a:pt x="2247790" y="2644582"/>
                </a:lnTo>
                <a:lnTo>
                  <a:pt x="2243747" y="2651599"/>
                </a:lnTo>
                <a:lnTo>
                  <a:pt x="2239449" y="2657698"/>
                </a:lnTo>
                <a:lnTo>
                  <a:pt x="2234226" y="2664048"/>
                </a:lnTo>
                <a:lnTo>
                  <a:pt x="2228509" y="2668563"/>
                </a:lnTo>
                <a:lnTo>
                  <a:pt x="2221864" y="2673328"/>
                </a:lnTo>
                <a:lnTo>
                  <a:pt x="2214723" y="2676261"/>
                </a:lnTo>
                <a:lnTo>
                  <a:pt x="2207326" y="2678275"/>
                </a:lnTo>
                <a:lnTo>
                  <a:pt x="2203828" y="2665427"/>
                </a:lnTo>
                <a:lnTo>
                  <a:pt x="2201501" y="2653245"/>
                </a:lnTo>
                <a:lnTo>
                  <a:pt x="2201451" y="2638475"/>
                </a:lnTo>
                <a:lnTo>
                  <a:pt x="2201901" y="2625536"/>
                </a:lnTo>
                <a:lnTo>
                  <a:pt x="2204197" y="2612101"/>
                </a:lnTo>
                <a:lnTo>
                  <a:pt x="2206494" y="2598659"/>
                </a:lnTo>
                <a:lnTo>
                  <a:pt x="2215036" y="2571692"/>
                </a:lnTo>
                <a:lnTo>
                  <a:pt x="2222650" y="2544976"/>
                </a:lnTo>
                <a:lnTo>
                  <a:pt x="2229093" y="2517593"/>
                </a:lnTo>
                <a:lnTo>
                  <a:pt x="2231389" y="2504155"/>
                </a:lnTo>
                <a:lnTo>
                  <a:pt x="2232759" y="2490967"/>
                </a:lnTo>
                <a:lnTo>
                  <a:pt x="2232959" y="2477111"/>
                </a:lnTo>
                <a:lnTo>
                  <a:pt x="2231559" y="2464682"/>
                </a:lnTo>
                <a:lnTo>
                  <a:pt x="2204706" y="2457208"/>
                </a:lnTo>
                <a:lnTo>
                  <a:pt x="2191188" y="2454974"/>
                </a:lnTo>
                <a:lnTo>
                  <a:pt x="2179351" y="2455243"/>
                </a:lnTo>
                <a:lnTo>
                  <a:pt x="2166338" y="2454844"/>
                </a:lnTo>
                <a:lnTo>
                  <a:pt x="2154071" y="2457198"/>
                </a:lnTo>
                <a:lnTo>
                  <a:pt x="2143479" y="2462054"/>
                </a:lnTo>
                <a:lnTo>
                  <a:pt x="2137509" y="2465650"/>
                </a:lnTo>
                <a:lnTo>
                  <a:pt x="2132715" y="2469913"/>
                </a:lnTo>
                <a:lnTo>
                  <a:pt x="2120246" y="2449655"/>
                </a:lnTo>
                <a:lnTo>
                  <a:pt x="2113475" y="2435727"/>
                </a:lnTo>
                <a:lnTo>
                  <a:pt x="2111979" y="2430222"/>
                </a:lnTo>
                <a:lnTo>
                  <a:pt x="2112576" y="2425128"/>
                </a:lnTo>
                <a:lnTo>
                  <a:pt x="2112751" y="2422125"/>
                </a:lnTo>
                <a:lnTo>
                  <a:pt x="2114101" y="2419786"/>
                </a:lnTo>
                <a:lnTo>
                  <a:pt x="2117544" y="2417860"/>
                </a:lnTo>
                <a:lnTo>
                  <a:pt x="2120070" y="2416188"/>
                </a:lnTo>
                <a:lnTo>
                  <a:pt x="2128890" y="2415759"/>
                </a:lnTo>
                <a:lnTo>
                  <a:pt x="2139376" y="2417830"/>
                </a:lnTo>
                <a:lnTo>
                  <a:pt x="2152895" y="2420061"/>
                </a:lnTo>
                <a:lnTo>
                  <a:pt x="2181095" y="2425197"/>
                </a:lnTo>
                <a:lnTo>
                  <a:pt x="2195284" y="2426260"/>
                </a:lnTo>
                <a:lnTo>
                  <a:pt x="2208048" y="2425744"/>
                </a:lnTo>
                <a:lnTo>
                  <a:pt x="2214516" y="2423982"/>
                </a:lnTo>
                <a:lnTo>
                  <a:pt x="2220064" y="2422472"/>
                </a:lnTo>
                <a:lnTo>
                  <a:pt x="2225360" y="2420041"/>
                </a:lnTo>
                <a:lnTo>
                  <a:pt x="2229483" y="2416948"/>
                </a:lnTo>
                <a:lnTo>
                  <a:pt x="2234027" y="2411765"/>
                </a:lnTo>
                <a:lnTo>
                  <a:pt x="2235799" y="2407341"/>
                </a:lnTo>
                <a:lnTo>
                  <a:pt x="2238922" y="2400577"/>
                </a:lnTo>
                <a:close/>
                <a:moveTo>
                  <a:pt x="2111618" y="2024332"/>
                </a:moveTo>
                <a:lnTo>
                  <a:pt x="2118836" y="2025392"/>
                </a:lnTo>
                <a:lnTo>
                  <a:pt x="2126310" y="2027393"/>
                </a:lnTo>
                <a:lnTo>
                  <a:pt x="2132863" y="2029644"/>
                </a:lnTo>
                <a:lnTo>
                  <a:pt x="2140592" y="2032584"/>
                </a:lnTo>
                <a:lnTo>
                  <a:pt x="2156152" y="2042472"/>
                </a:lnTo>
                <a:lnTo>
                  <a:pt x="2172226" y="2054238"/>
                </a:lnTo>
                <a:lnTo>
                  <a:pt x="2165417" y="2051047"/>
                </a:lnTo>
                <a:lnTo>
                  <a:pt x="2158454" y="2050925"/>
                </a:lnTo>
                <a:lnTo>
                  <a:pt x="2151492" y="2050805"/>
                </a:lnTo>
                <a:lnTo>
                  <a:pt x="2145046" y="2052560"/>
                </a:lnTo>
                <a:lnTo>
                  <a:pt x="2138847" y="2055257"/>
                </a:lnTo>
                <a:lnTo>
                  <a:pt x="2131066" y="2059394"/>
                </a:lnTo>
                <a:lnTo>
                  <a:pt x="2125379" y="2063970"/>
                </a:lnTo>
                <a:lnTo>
                  <a:pt x="2119697" y="2068543"/>
                </a:lnTo>
                <a:lnTo>
                  <a:pt x="2108430" y="2081702"/>
                </a:lnTo>
                <a:lnTo>
                  <a:pt x="2096759" y="2096988"/>
                </a:lnTo>
                <a:lnTo>
                  <a:pt x="2074582" y="2128250"/>
                </a:lnTo>
                <a:lnTo>
                  <a:pt x="2063574" y="2142347"/>
                </a:lnTo>
                <a:lnTo>
                  <a:pt x="2051387" y="2155757"/>
                </a:lnTo>
                <a:lnTo>
                  <a:pt x="2045702" y="2160330"/>
                </a:lnTo>
                <a:lnTo>
                  <a:pt x="2040022" y="2164905"/>
                </a:lnTo>
                <a:lnTo>
                  <a:pt x="2034080" y="2168542"/>
                </a:lnTo>
                <a:lnTo>
                  <a:pt x="2026710" y="2170548"/>
                </a:lnTo>
                <a:lnTo>
                  <a:pt x="2020255" y="2172306"/>
                </a:lnTo>
                <a:lnTo>
                  <a:pt x="2012630" y="2173373"/>
                </a:lnTo>
                <a:lnTo>
                  <a:pt x="2005153" y="2171374"/>
                </a:lnTo>
                <a:lnTo>
                  <a:pt x="1998603" y="2169121"/>
                </a:lnTo>
                <a:lnTo>
                  <a:pt x="1990363" y="2164304"/>
                </a:lnTo>
                <a:lnTo>
                  <a:pt x="1981860" y="2158546"/>
                </a:lnTo>
                <a:lnTo>
                  <a:pt x="1973775" y="2150660"/>
                </a:lnTo>
                <a:lnTo>
                  <a:pt x="1964255" y="2141142"/>
                </a:lnTo>
                <a:lnTo>
                  <a:pt x="1986685" y="2110821"/>
                </a:lnTo>
                <a:lnTo>
                  <a:pt x="2009880" y="2083316"/>
                </a:lnTo>
                <a:lnTo>
                  <a:pt x="2021147" y="2070157"/>
                </a:lnTo>
                <a:lnTo>
                  <a:pt x="2033845" y="2058628"/>
                </a:lnTo>
                <a:lnTo>
                  <a:pt x="2045877" y="2048287"/>
                </a:lnTo>
                <a:lnTo>
                  <a:pt x="2057247" y="2039138"/>
                </a:lnTo>
                <a:lnTo>
                  <a:pt x="2070968" y="2031366"/>
                </a:lnTo>
                <a:lnTo>
                  <a:pt x="2083613" y="2026913"/>
                </a:lnTo>
                <a:lnTo>
                  <a:pt x="2096769" y="2024339"/>
                </a:lnTo>
                <a:close/>
                <a:moveTo>
                  <a:pt x="2699531" y="2007040"/>
                </a:moveTo>
                <a:lnTo>
                  <a:pt x="2713870" y="2019891"/>
                </a:lnTo>
                <a:lnTo>
                  <a:pt x="2719793" y="2027150"/>
                </a:lnTo>
                <a:lnTo>
                  <a:pt x="2724544" y="2033743"/>
                </a:lnTo>
                <a:lnTo>
                  <a:pt x="2729294" y="2040334"/>
                </a:lnTo>
                <a:lnTo>
                  <a:pt x="2732465" y="2048340"/>
                </a:lnTo>
                <a:lnTo>
                  <a:pt x="2734213" y="2054764"/>
                </a:lnTo>
                <a:lnTo>
                  <a:pt x="2735962" y="2061187"/>
                </a:lnTo>
                <a:lnTo>
                  <a:pt x="2736704" y="2074784"/>
                </a:lnTo>
                <a:lnTo>
                  <a:pt x="2736287" y="2087714"/>
                </a:lnTo>
                <a:lnTo>
                  <a:pt x="2732861" y="2100477"/>
                </a:lnTo>
                <a:lnTo>
                  <a:pt x="2727601" y="2113736"/>
                </a:lnTo>
                <a:lnTo>
                  <a:pt x="2722341" y="2126997"/>
                </a:lnTo>
                <a:lnTo>
                  <a:pt x="2714329" y="2141006"/>
                </a:lnTo>
                <a:lnTo>
                  <a:pt x="2697549" y="2166277"/>
                </a:lnTo>
                <a:lnTo>
                  <a:pt x="2680105" y="2192713"/>
                </a:lnTo>
                <a:lnTo>
                  <a:pt x="2671593" y="2204887"/>
                </a:lnTo>
                <a:lnTo>
                  <a:pt x="2665419" y="2218398"/>
                </a:lnTo>
                <a:lnTo>
                  <a:pt x="2664671" y="2204802"/>
                </a:lnTo>
                <a:lnTo>
                  <a:pt x="2662340" y="2192619"/>
                </a:lnTo>
                <a:lnTo>
                  <a:pt x="2658764" y="2165011"/>
                </a:lnTo>
                <a:lnTo>
                  <a:pt x="2654773" y="2139484"/>
                </a:lnTo>
                <a:lnTo>
                  <a:pt x="2653105" y="2126137"/>
                </a:lnTo>
                <a:lnTo>
                  <a:pt x="2652110" y="2111622"/>
                </a:lnTo>
                <a:lnTo>
                  <a:pt x="2652531" y="2098695"/>
                </a:lnTo>
                <a:lnTo>
                  <a:pt x="2652955" y="2085765"/>
                </a:lnTo>
                <a:lnTo>
                  <a:pt x="2657048" y="2071837"/>
                </a:lnTo>
                <a:lnTo>
                  <a:pt x="2661393" y="2058825"/>
                </a:lnTo>
                <a:lnTo>
                  <a:pt x="2666649" y="2045566"/>
                </a:lnTo>
                <a:lnTo>
                  <a:pt x="2676079" y="2033141"/>
                </a:lnTo>
                <a:lnTo>
                  <a:pt x="2687096" y="2019296"/>
                </a:lnTo>
                <a:close/>
                <a:moveTo>
                  <a:pt x="2335870" y="1859651"/>
                </a:moveTo>
                <a:lnTo>
                  <a:pt x="2354092" y="1868512"/>
                </a:lnTo>
                <a:lnTo>
                  <a:pt x="2366552" y="1877960"/>
                </a:lnTo>
                <a:lnTo>
                  <a:pt x="2371731" y="1882476"/>
                </a:lnTo>
                <a:lnTo>
                  <a:pt x="2376916" y="1886991"/>
                </a:lnTo>
                <a:lnTo>
                  <a:pt x="2379086" y="1891338"/>
                </a:lnTo>
                <a:lnTo>
                  <a:pt x="2381509" y="1896607"/>
                </a:lnTo>
                <a:lnTo>
                  <a:pt x="2382762" y="1901201"/>
                </a:lnTo>
                <a:lnTo>
                  <a:pt x="2383763" y="1904881"/>
                </a:lnTo>
                <a:lnTo>
                  <a:pt x="2382587" y="1915076"/>
                </a:lnTo>
                <a:lnTo>
                  <a:pt x="2379069" y="1923938"/>
                </a:lnTo>
                <a:lnTo>
                  <a:pt x="2374383" y="1932128"/>
                </a:lnTo>
                <a:lnTo>
                  <a:pt x="2367856" y="1940819"/>
                </a:lnTo>
                <a:lnTo>
                  <a:pt x="2359738" y="1950931"/>
                </a:lnTo>
                <a:lnTo>
                  <a:pt x="2342753" y="1968396"/>
                </a:lnTo>
                <a:lnTo>
                  <a:pt x="2324178" y="1987283"/>
                </a:lnTo>
                <a:lnTo>
                  <a:pt x="2316730" y="1996224"/>
                </a:lnTo>
                <a:lnTo>
                  <a:pt x="2310204" y="2004916"/>
                </a:lnTo>
                <a:lnTo>
                  <a:pt x="2327341" y="2017038"/>
                </a:lnTo>
                <a:lnTo>
                  <a:pt x="2342385" y="2028743"/>
                </a:lnTo>
                <a:lnTo>
                  <a:pt x="2354004" y="2042371"/>
                </a:lnTo>
                <a:lnTo>
                  <a:pt x="2364202" y="2054409"/>
                </a:lnTo>
                <a:lnTo>
                  <a:pt x="2373479" y="2066698"/>
                </a:lnTo>
                <a:lnTo>
                  <a:pt x="2381581" y="2078319"/>
                </a:lnTo>
                <a:lnTo>
                  <a:pt x="2394031" y="2098634"/>
                </a:lnTo>
                <a:lnTo>
                  <a:pt x="2400885" y="2105655"/>
                </a:lnTo>
                <a:lnTo>
                  <a:pt x="2407742" y="2112676"/>
                </a:lnTo>
                <a:lnTo>
                  <a:pt x="2414513" y="2115773"/>
                </a:lnTo>
                <a:lnTo>
                  <a:pt x="2423126" y="2118365"/>
                </a:lnTo>
                <a:lnTo>
                  <a:pt x="2432154" y="2118868"/>
                </a:lnTo>
                <a:lnTo>
                  <a:pt x="2445037" y="2115360"/>
                </a:lnTo>
                <a:lnTo>
                  <a:pt x="2458083" y="2108846"/>
                </a:lnTo>
                <a:lnTo>
                  <a:pt x="2474313" y="2099488"/>
                </a:lnTo>
                <a:lnTo>
                  <a:pt x="2486512" y="2118881"/>
                </a:lnTo>
                <a:lnTo>
                  <a:pt x="2492609" y="2134012"/>
                </a:lnTo>
                <a:lnTo>
                  <a:pt x="2495953" y="2139025"/>
                </a:lnTo>
                <a:lnTo>
                  <a:pt x="2495612" y="2145045"/>
                </a:lnTo>
                <a:lnTo>
                  <a:pt x="2495699" y="2148974"/>
                </a:lnTo>
                <a:lnTo>
                  <a:pt x="2495526" y="2151981"/>
                </a:lnTo>
                <a:lnTo>
                  <a:pt x="2494186" y="2154323"/>
                </a:lnTo>
                <a:lnTo>
                  <a:pt x="2490760" y="2156244"/>
                </a:lnTo>
                <a:lnTo>
                  <a:pt x="2489167" y="2157665"/>
                </a:lnTo>
                <a:lnTo>
                  <a:pt x="2484568" y="2158917"/>
                </a:lnTo>
                <a:lnTo>
                  <a:pt x="2476712" y="2159083"/>
                </a:lnTo>
                <a:lnTo>
                  <a:pt x="2465834" y="2159081"/>
                </a:lnTo>
                <a:lnTo>
                  <a:pt x="2441669" y="2153808"/>
                </a:lnTo>
                <a:lnTo>
                  <a:pt x="2418176" y="2147369"/>
                </a:lnTo>
                <a:lnTo>
                  <a:pt x="2406803" y="2145527"/>
                </a:lnTo>
                <a:lnTo>
                  <a:pt x="2397520" y="2144102"/>
                </a:lnTo>
                <a:lnTo>
                  <a:pt x="2388992" y="2145438"/>
                </a:lnTo>
                <a:lnTo>
                  <a:pt x="2386231" y="2146190"/>
                </a:lnTo>
                <a:lnTo>
                  <a:pt x="2383721" y="2147861"/>
                </a:lnTo>
                <a:lnTo>
                  <a:pt x="2380372" y="2153712"/>
                </a:lnTo>
                <a:lnTo>
                  <a:pt x="2377944" y="2159313"/>
                </a:lnTo>
                <a:lnTo>
                  <a:pt x="2377358" y="2164412"/>
                </a:lnTo>
                <a:lnTo>
                  <a:pt x="2378360" y="2168088"/>
                </a:lnTo>
                <a:lnTo>
                  <a:pt x="2380530" y="2172436"/>
                </a:lnTo>
                <a:lnTo>
                  <a:pt x="2383870" y="2177453"/>
                </a:lnTo>
                <a:lnTo>
                  <a:pt x="2393066" y="2185811"/>
                </a:lnTo>
                <a:lnTo>
                  <a:pt x="2403853" y="2192754"/>
                </a:lnTo>
                <a:lnTo>
                  <a:pt x="2413964" y="2200862"/>
                </a:lnTo>
                <a:lnTo>
                  <a:pt x="2417306" y="2205877"/>
                </a:lnTo>
                <a:lnTo>
                  <a:pt x="2421320" y="2209723"/>
                </a:lnTo>
                <a:lnTo>
                  <a:pt x="2422321" y="2213401"/>
                </a:lnTo>
                <a:lnTo>
                  <a:pt x="2421732" y="2218500"/>
                </a:lnTo>
                <a:lnTo>
                  <a:pt x="2421146" y="2223600"/>
                </a:lnTo>
                <a:lnTo>
                  <a:pt x="2419386" y="2228028"/>
                </a:lnTo>
                <a:lnTo>
                  <a:pt x="2416459" y="2231790"/>
                </a:lnTo>
                <a:lnTo>
                  <a:pt x="2412859" y="2236718"/>
                </a:lnTo>
                <a:lnTo>
                  <a:pt x="2405581" y="2242652"/>
                </a:lnTo>
                <a:lnTo>
                  <a:pt x="2395793" y="2250258"/>
                </a:lnTo>
                <a:lnTo>
                  <a:pt x="2383663" y="2256523"/>
                </a:lnTo>
                <a:lnTo>
                  <a:pt x="2370618" y="2263040"/>
                </a:lnTo>
                <a:lnTo>
                  <a:pt x="2342427" y="2275653"/>
                </a:lnTo>
                <a:lnTo>
                  <a:pt x="2329376" y="2282172"/>
                </a:lnTo>
                <a:lnTo>
                  <a:pt x="2314735" y="2290107"/>
                </a:lnTo>
                <a:lnTo>
                  <a:pt x="2301518" y="2299635"/>
                </a:lnTo>
                <a:lnTo>
                  <a:pt x="2289471" y="2309827"/>
                </a:lnTo>
                <a:lnTo>
                  <a:pt x="2278596" y="2320690"/>
                </a:lnTo>
                <a:lnTo>
                  <a:pt x="2273655" y="2327963"/>
                </a:lnTo>
                <a:lnTo>
                  <a:pt x="2269642" y="2334982"/>
                </a:lnTo>
                <a:lnTo>
                  <a:pt x="2265871" y="2342923"/>
                </a:lnTo>
                <a:lnTo>
                  <a:pt x="2262353" y="2351782"/>
                </a:lnTo>
                <a:lnTo>
                  <a:pt x="2259759" y="2360389"/>
                </a:lnTo>
                <a:lnTo>
                  <a:pt x="2258080" y="2368748"/>
                </a:lnTo>
                <a:lnTo>
                  <a:pt x="2246544" y="2359051"/>
                </a:lnTo>
                <a:lnTo>
                  <a:pt x="2235513" y="2351191"/>
                </a:lnTo>
                <a:lnTo>
                  <a:pt x="2224057" y="2345422"/>
                </a:lnTo>
                <a:lnTo>
                  <a:pt x="2215196" y="2341910"/>
                </a:lnTo>
                <a:lnTo>
                  <a:pt x="2204993" y="2340734"/>
                </a:lnTo>
                <a:lnTo>
                  <a:pt x="2196213" y="2341152"/>
                </a:lnTo>
                <a:lnTo>
                  <a:pt x="2187261" y="2344576"/>
                </a:lnTo>
                <a:lnTo>
                  <a:pt x="2179735" y="2349590"/>
                </a:lnTo>
                <a:lnTo>
                  <a:pt x="2171125" y="2336131"/>
                </a:lnTo>
                <a:lnTo>
                  <a:pt x="2166953" y="2324427"/>
                </a:lnTo>
                <a:lnTo>
                  <a:pt x="2166038" y="2313812"/>
                </a:lnTo>
                <a:lnTo>
                  <a:pt x="2167467" y="2304536"/>
                </a:lnTo>
                <a:lnTo>
                  <a:pt x="2170979" y="2295676"/>
                </a:lnTo>
                <a:lnTo>
                  <a:pt x="2175418" y="2286565"/>
                </a:lnTo>
                <a:lnTo>
                  <a:pt x="2182866" y="2277623"/>
                </a:lnTo>
                <a:lnTo>
                  <a:pt x="2189642" y="2269850"/>
                </a:lnTo>
                <a:lnTo>
                  <a:pt x="2206459" y="2255395"/>
                </a:lnTo>
                <a:lnTo>
                  <a:pt x="2224868" y="2239518"/>
                </a:lnTo>
                <a:lnTo>
                  <a:pt x="2231392" y="2230826"/>
                </a:lnTo>
                <a:lnTo>
                  <a:pt x="2238841" y="2221884"/>
                </a:lnTo>
                <a:lnTo>
                  <a:pt x="2243696" y="2210687"/>
                </a:lnTo>
                <a:lnTo>
                  <a:pt x="2246962" y="2200908"/>
                </a:lnTo>
                <a:lnTo>
                  <a:pt x="2246634" y="2196059"/>
                </a:lnTo>
                <a:lnTo>
                  <a:pt x="2247219" y="2190962"/>
                </a:lnTo>
                <a:lnTo>
                  <a:pt x="2242377" y="2180426"/>
                </a:lnTo>
                <a:lnTo>
                  <a:pt x="2236361" y="2169227"/>
                </a:lnTo>
                <a:lnTo>
                  <a:pt x="2228505" y="2158526"/>
                </a:lnTo>
                <a:lnTo>
                  <a:pt x="2214215" y="2138713"/>
                </a:lnTo>
                <a:lnTo>
                  <a:pt x="2208528" y="2132359"/>
                </a:lnTo>
                <a:lnTo>
                  <a:pt x="2208028" y="2130520"/>
                </a:lnTo>
                <a:lnTo>
                  <a:pt x="2207779" y="2129602"/>
                </a:lnTo>
                <a:lnTo>
                  <a:pt x="2211966" y="2119569"/>
                </a:lnTo>
                <a:lnTo>
                  <a:pt x="2215986" y="2112552"/>
                </a:lnTo>
                <a:lnTo>
                  <a:pt x="2220753" y="2108289"/>
                </a:lnTo>
                <a:lnTo>
                  <a:pt x="2226442" y="2103778"/>
                </a:lnTo>
                <a:lnTo>
                  <a:pt x="2232630" y="2101105"/>
                </a:lnTo>
                <a:lnTo>
                  <a:pt x="2238820" y="2098429"/>
                </a:lnTo>
                <a:lnTo>
                  <a:pt x="2251282" y="2097014"/>
                </a:lnTo>
                <a:lnTo>
                  <a:pt x="2265833" y="2096013"/>
                </a:lnTo>
                <a:lnTo>
                  <a:pt x="2277794" y="2092756"/>
                </a:lnTo>
                <a:lnTo>
                  <a:pt x="2284233" y="2091002"/>
                </a:lnTo>
                <a:lnTo>
                  <a:pt x="2289006" y="2086740"/>
                </a:lnTo>
                <a:lnTo>
                  <a:pt x="2294024" y="2083395"/>
                </a:lnTo>
                <a:lnTo>
                  <a:pt x="2298290" y="2077298"/>
                </a:lnTo>
                <a:lnTo>
                  <a:pt x="2298628" y="2071280"/>
                </a:lnTo>
                <a:lnTo>
                  <a:pt x="2299136" y="2062254"/>
                </a:lnTo>
                <a:lnTo>
                  <a:pt x="2297300" y="2051886"/>
                </a:lnTo>
                <a:lnTo>
                  <a:pt x="2294962" y="2039683"/>
                </a:lnTo>
                <a:lnTo>
                  <a:pt x="2289043" y="2010679"/>
                </a:lnTo>
                <a:lnTo>
                  <a:pt x="2285706" y="1994795"/>
                </a:lnTo>
                <a:lnTo>
                  <a:pt x="2284210" y="1978413"/>
                </a:lnTo>
                <a:lnTo>
                  <a:pt x="2282461" y="1961109"/>
                </a:lnTo>
                <a:lnTo>
                  <a:pt x="2282806" y="1944227"/>
                </a:lnTo>
                <a:lnTo>
                  <a:pt x="2285242" y="1927758"/>
                </a:lnTo>
                <a:lnTo>
                  <a:pt x="2289761" y="1911712"/>
                </a:lnTo>
                <a:lnTo>
                  <a:pt x="2293529" y="1903773"/>
                </a:lnTo>
                <a:lnTo>
                  <a:pt x="2295708" y="1897252"/>
                </a:lnTo>
                <a:lnTo>
                  <a:pt x="2300646" y="1889984"/>
                </a:lnTo>
                <a:lnTo>
                  <a:pt x="2306502" y="1882464"/>
                </a:lnTo>
                <a:lnTo>
                  <a:pt x="2312865" y="1876779"/>
                </a:lnTo>
                <a:lnTo>
                  <a:pt x="2319222" y="1871099"/>
                </a:lnTo>
                <a:lnTo>
                  <a:pt x="2327419" y="1864915"/>
                </a:lnTo>
                <a:close/>
                <a:moveTo>
                  <a:pt x="3233784" y="1457418"/>
                </a:moveTo>
                <a:lnTo>
                  <a:pt x="3240698" y="1468084"/>
                </a:lnTo>
                <a:lnTo>
                  <a:pt x="3246924" y="1479903"/>
                </a:lnTo>
                <a:lnTo>
                  <a:pt x="3250550" y="1489536"/>
                </a:lnTo>
                <a:lnTo>
                  <a:pt x="3252309" y="1499678"/>
                </a:lnTo>
                <a:lnTo>
                  <a:pt x="3253135" y="1510071"/>
                </a:lnTo>
                <a:lnTo>
                  <a:pt x="3253713" y="1519565"/>
                </a:lnTo>
                <a:lnTo>
                  <a:pt x="3252322" y="1540218"/>
                </a:lnTo>
                <a:lnTo>
                  <a:pt x="3250687" y="1559971"/>
                </a:lnTo>
                <a:lnTo>
                  <a:pt x="3250580" y="1570618"/>
                </a:lnTo>
                <a:lnTo>
                  <a:pt x="3251161" y="1580114"/>
                </a:lnTo>
                <a:lnTo>
                  <a:pt x="3253852" y="1589999"/>
                </a:lnTo>
                <a:lnTo>
                  <a:pt x="3257722" y="1600531"/>
                </a:lnTo>
                <a:lnTo>
                  <a:pt x="3263703" y="1611450"/>
                </a:lnTo>
                <a:lnTo>
                  <a:pt x="3270619" y="1622115"/>
                </a:lnTo>
                <a:lnTo>
                  <a:pt x="3246306" y="1624875"/>
                </a:lnTo>
                <a:lnTo>
                  <a:pt x="3235799" y="1626773"/>
                </a:lnTo>
                <a:lnTo>
                  <a:pt x="3222733" y="1630331"/>
                </a:lnTo>
                <a:lnTo>
                  <a:pt x="3213202" y="1635820"/>
                </a:lnTo>
                <a:lnTo>
                  <a:pt x="3201562" y="1640921"/>
                </a:lnTo>
                <a:lnTo>
                  <a:pt x="3189965" y="1649873"/>
                </a:lnTo>
                <a:lnTo>
                  <a:pt x="3178612" y="1659723"/>
                </a:lnTo>
                <a:lnTo>
                  <a:pt x="3179162" y="1647021"/>
                </a:lnTo>
                <a:lnTo>
                  <a:pt x="3178538" y="1633678"/>
                </a:lnTo>
                <a:lnTo>
                  <a:pt x="3176349" y="1607243"/>
                </a:lnTo>
                <a:lnTo>
                  <a:pt x="3175099" y="1580556"/>
                </a:lnTo>
                <a:lnTo>
                  <a:pt x="3173781" y="1568363"/>
                </a:lnTo>
                <a:lnTo>
                  <a:pt x="3175269" y="1555410"/>
                </a:lnTo>
                <a:lnTo>
                  <a:pt x="3176752" y="1542456"/>
                </a:lnTo>
                <a:lnTo>
                  <a:pt x="3179164" y="1529248"/>
                </a:lnTo>
                <a:lnTo>
                  <a:pt x="3182764" y="1516682"/>
                </a:lnTo>
                <a:lnTo>
                  <a:pt x="3188468" y="1504511"/>
                </a:lnTo>
                <a:lnTo>
                  <a:pt x="3196045" y="1491831"/>
                </a:lnTo>
                <a:lnTo>
                  <a:pt x="3205969" y="1480438"/>
                </a:lnTo>
                <a:lnTo>
                  <a:pt x="3218700" y="1468285"/>
                </a:lnTo>
                <a:close/>
                <a:moveTo>
                  <a:pt x="3299441" y="887554"/>
                </a:moveTo>
                <a:lnTo>
                  <a:pt x="3309824" y="896593"/>
                </a:lnTo>
                <a:lnTo>
                  <a:pt x="3318109" y="905213"/>
                </a:lnTo>
                <a:lnTo>
                  <a:pt x="3324550" y="914333"/>
                </a:lnTo>
                <a:lnTo>
                  <a:pt x="3327732" y="922367"/>
                </a:lnTo>
                <a:lnTo>
                  <a:pt x="3329737" y="929732"/>
                </a:lnTo>
                <a:lnTo>
                  <a:pt x="3330817" y="937345"/>
                </a:lnTo>
                <a:lnTo>
                  <a:pt x="3328887" y="944793"/>
                </a:lnTo>
                <a:lnTo>
                  <a:pt x="3325782" y="951572"/>
                </a:lnTo>
                <a:lnTo>
                  <a:pt x="3321758" y="958601"/>
                </a:lnTo>
                <a:lnTo>
                  <a:pt x="3316809" y="965878"/>
                </a:lnTo>
                <a:lnTo>
                  <a:pt x="3305490" y="978847"/>
                </a:lnTo>
                <a:lnTo>
                  <a:pt x="3292329" y="992320"/>
                </a:lnTo>
                <a:lnTo>
                  <a:pt x="3277991" y="1005122"/>
                </a:lnTo>
                <a:lnTo>
                  <a:pt x="3284672" y="1036922"/>
                </a:lnTo>
                <a:lnTo>
                  <a:pt x="3287163" y="1067881"/>
                </a:lnTo>
                <a:lnTo>
                  <a:pt x="3289650" y="1098841"/>
                </a:lnTo>
                <a:lnTo>
                  <a:pt x="3289549" y="1127543"/>
                </a:lnTo>
                <a:lnTo>
                  <a:pt x="3286931" y="1157920"/>
                </a:lnTo>
                <a:lnTo>
                  <a:pt x="3282215" y="1187878"/>
                </a:lnTo>
                <a:lnTo>
                  <a:pt x="3276332" y="1217161"/>
                </a:lnTo>
                <a:lnTo>
                  <a:pt x="3267178" y="1245363"/>
                </a:lnTo>
                <a:lnTo>
                  <a:pt x="3257107" y="1273812"/>
                </a:lnTo>
                <a:lnTo>
                  <a:pt x="3244019" y="1302094"/>
                </a:lnTo>
                <a:lnTo>
                  <a:pt x="3227908" y="1330208"/>
                </a:lnTo>
                <a:lnTo>
                  <a:pt x="3210883" y="1358577"/>
                </a:lnTo>
                <a:lnTo>
                  <a:pt x="3190339" y="1384934"/>
                </a:lnTo>
                <a:lnTo>
                  <a:pt x="3168201" y="1412714"/>
                </a:lnTo>
                <a:lnTo>
                  <a:pt x="3142548" y="1438485"/>
                </a:lnTo>
                <a:lnTo>
                  <a:pt x="3114127" y="1465013"/>
                </a:lnTo>
                <a:lnTo>
                  <a:pt x="3106187" y="1439490"/>
                </a:lnTo>
                <a:lnTo>
                  <a:pt x="3102001" y="1427776"/>
                </a:lnTo>
                <a:lnTo>
                  <a:pt x="3095732" y="1415639"/>
                </a:lnTo>
                <a:lnTo>
                  <a:pt x="3089455" y="1403507"/>
                </a:lnTo>
                <a:lnTo>
                  <a:pt x="3080835" y="1390037"/>
                </a:lnTo>
                <a:lnTo>
                  <a:pt x="3070375" y="1377064"/>
                </a:lnTo>
                <a:lnTo>
                  <a:pt x="3056896" y="1363927"/>
                </a:lnTo>
                <a:lnTo>
                  <a:pt x="3056717" y="1377817"/>
                </a:lnTo>
                <a:lnTo>
                  <a:pt x="3057041" y="1393548"/>
                </a:lnTo>
                <a:lnTo>
                  <a:pt x="3060131" y="1408527"/>
                </a:lnTo>
                <a:lnTo>
                  <a:pt x="3064392" y="1424174"/>
                </a:lnTo>
                <a:lnTo>
                  <a:pt x="3073585" y="1454300"/>
                </a:lnTo>
                <a:lnTo>
                  <a:pt x="3077847" y="1469947"/>
                </a:lnTo>
                <a:lnTo>
                  <a:pt x="3081859" y="1484676"/>
                </a:lnTo>
                <a:lnTo>
                  <a:pt x="3085200" y="1500573"/>
                </a:lnTo>
                <a:lnTo>
                  <a:pt x="3085521" y="1516307"/>
                </a:lnTo>
                <a:lnTo>
                  <a:pt x="3085346" y="1530197"/>
                </a:lnTo>
                <a:lnTo>
                  <a:pt x="3083413" y="1537644"/>
                </a:lnTo>
                <a:lnTo>
                  <a:pt x="3080557" y="1545342"/>
                </a:lnTo>
                <a:lnTo>
                  <a:pt x="3078377" y="1551869"/>
                </a:lnTo>
                <a:lnTo>
                  <a:pt x="3075525" y="1559565"/>
                </a:lnTo>
                <a:lnTo>
                  <a:pt x="3070574" y="1566845"/>
                </a:lnTo>
                <a:lnTo>
                  <a:pt x="3065374" y="1573207"/>
                </a:lnTo>
                <a:lnTo>
                  <a:pt x="3057661" y="1581241"/>
                </a:lnTo>
                <a:lnTo>
                  <a:pt x="3050620" y="1588099"/>
                </a:lnTo>
                <a:lnTo>
                  <a:pt x="3041232" y="1593622"/>
                </a:lnTo>
                <a:lnTo>
                  <a:pt x="3031422" y="1601238"/>
                </a:lnTo>
                <a:lnTo>
                  <a:pt x="3019788" y="1587600"/>
                </a:lnTo>
                <a:lnTo>
                  <a:pt x="3007484" y="1575130"/>
                </a:lnTo>
                <a:lnTo>
                  <a:pt x="2996348" y="1563331"/>
                </a:lnTo>
                <a:lnTo>
                  <a:pt x="2984794" y="1553625"/>
                </a:lnTo>
                <a:lnTo>
                  <a:pt x="2973490" y="1544838"/>
                </a:lnTo>
                <a:lnTo>
                  <a:pt x="2962940" y="1538811"/>
                </a:lnTo>
                <a:lnTo>
                  <a:pt x="2951219" y="1532118"/>
                </a:lnTo>
                <a:lnTo>
                  <a:pt x="2940243" y="1528183"/>
                </a:lnTo>
                <a:lnTo>
                  <a:pt x="2929772" y="1526093"/>
                </a:lnTo>
                <a:lnTo>
                  <a:pt x="2918883" y="1526093"/>
                </a:lnTo>
                <a:lnTo>
                  <a:pt x="2907570" y="1528184"/>
                </a:lnTo>
                <a:lnTo>
                  <a:pt x="2898353" y="1530694"/>
                </a:lnTo>
                <a:lnTo>
                  <a:pt x="2887793" y="1535546"/>
                </a:lnTo>
                <a:lnTo>
                  <a:pt x="2877989" y="1543160"/>
                </a:lnTo>
                <a:lnTo>
                  <a:pt x="2868681" y="1552617"/>
                </a:lnTo>
                <a:lnTo>
                  <a:pt x="2858704" y="1563244"/>
                </a:lnTo>
                <a:lnTo>
                  <a:pt x="2847489" y="1547511"/>
                </a:lnTo>
                <a:lnTo>
                  <a:pt x="2837446" y="1532451"/>
                </a:lnTo>
                <a:lnTo>
                  <a:pt x="2828574" y="1518058"/>
                </a:lnTo>
                <a:lnTo>
                  <a:pt x="2822472" y="1502910"/>
                </a:lnTo>
                <a:lnTo>
                  <a:pt x="2817118" y="1490527"/>
                </a:lnTo>
                <a:lnTo>
                  <a:pt x="2813107" y="1475799"/>
                </a:lnTo>
                <a:lnTo>
                  <a:pt x="2810773" y="1463582"/>
                </a:lnTo>
                <a:lnTo>
                  <a:pt x="2808435" y="1451366"/>
                </a:lnTo>
                <a:lnTo>
                  <a:pt x="2808190" y="1439567"/>
                </a:lnTo>
                <a:lnTo>
                  <a:pt x="2808869" y="1427516"/>
                </a:lnTo>
                <a:lnTo>
                  <a:pt x="2811893" y="1416805"/>
                </a:lnTo>
                <a:lnTo>
                  <a:pt x="2814919" y="1406097"/>
                </a:lnTo>
                <a:lnTo>
                  <a:pt x="2817938" y="1395386"/>
                </a:lnTo>
                <a:lnTo>
                  <a:pt x="2823060" y="1385094"/>
                </a:lnTo>
                <a:lnTo>
                  <a:pt x="2834216" y="1364259"/>
                </a:lnTo>
                <a:lnTo>
                  <a:pt x="2847970" y="1345682"/>
                </a:lnTo>
                <a:lnTo>
                  <a:pt x="2862644" y="1326855"/>
                </a:lnTo>
                <a:lnTo>
                  <a:pt x="2895010" y="1289368"/>
                </a:lnTo>
                <a:lnTo>
                  <a:pt x="2910607" y="1270288"/>
                </a:lnTo>
                <a:lnTo>
                  <a:pt x="2925026" y="1250542"/>
                </a:lnTo>
                <a:lnTo>
                  <a:pt x="2938284" y="1230126"/>
                </a:lnTo>
                <a:lnTo>
                  <a:pt x="2945242" y="1219329"/>
                </a:lnTo>
                <a:lnTo>
                  <a:pt x="2949188" y="1208367"/>
                </a:lnTo>
                <a:lnTo>
                  <a:pt x="2961746" y="1221758"/>
                </a:lnTo>
                <a:lnTo>
                  <a:pt x="2970785" y="1233136"/>
                </a:lnTo>
                <a:lnTo>
                  <a:pt x="2978652" y="1243849"/>
                </a:lnTo>
                <a:lnTo>
                  <a:pt x="2985097" y="1252970"/>
                </a:lnTo>
                <a:lnTo>
                  <a:pt x="2988525" y="1261924"/>
                </a:lnTo>
                <a:lnTo>
                  <a:pt x="2991452" y="1269037"/>
                </a:lnTo>
                <a:lnTo>
                  <a:pt x="2994962" y="1281921"/>
                </a:lnTo>
                <a:lnTo>
                  <a:pt x="2997639" y="1288115"/>
                </a:lnTo>
                <a:lnTo>
                  <a:pt x="3000063" y="1293389"/>
                </a:lnTo>
                <a:lnTo>
                  <a:pt x="3005005" y="1296984"/>
                </a:lnTo>
                <a:lnTo>
                  <a:pt x="3010194" y="1301504"/>
                </a:lnTo>
                <a:lnTo>
                  <a:pt x="3018153" y="1305270"/>
                </a:lnTo>
                <a:lnTo>
                  <a:pt x="3027026" y="1308783"/>
                </a:lnTo>
                <a:lnTo>
                  <a:pt x="3038920" y="1312467"/>
                </a:lnTo>
                <a:lnTo>
                  <a:pt x="3054752" y="1316065"/>
                </a:lnTo>
                <a:lnTo>
                  <a:pt x="3057357" y="1307446"/>
                </a:lnTo>
                <a:lnTo>
                  <a:pt x="3058114" y="1299329"/>
                </a:lnTo>
                <a:lnTo>
                  <a:pt x="3058373" y="1289371"/>
                </a:lnTo>
                <a:lnTo>
                  <a:pt x="3057044" y="1280834"/>
                </a:lnTo>
                <a:lnTo>
                  <a:pt x="3050852" y="1261758"/>
                </a:lnTo>
                <a:lnTo>
                  <a:pt x="3045589" y="1242430"/>
                </a:lnTo>
                <a:lnTo>
                  <a:pt x="3043333" y="1234144"/>
                </a:lnTo>
                <a:lnTo>
                  <a:pt x="3042671" y="1224438"/>
                </a:lnTo>
                <a:lnTo>
                  <a:pt x="3044350" y="1216070"/>
                </a:lnTo>
                <a:lnTo>
                  <a:pt x="3048127" y="1208118"/>
                </a:lnTo>
                <a:lnTo>
                  <a:pt x="3054418" y="1198498"/>
                </a:lnTo>
                <a:lnTo>
                  <a:pt x="3064477" y="1191803"/>
                </a:lnTo>
                <a:lnTo>
                  <a:pt x="3077969" y="1183184"/>
                </a:lnTo>
                <a:lnTo>
                  <a:pt x="3094985" y="1176572"/>
                </a:lnTo>
                <a:lnTo>
                  <a:pt x="3097660" y="1182767"/>
                </a:lnTo>
                <a:lnTo>
                  <a:pt x="3099413" y="1189210"/>
                </a:lnTo>
                <a:lnTo>
                  <a:pt x="3099997" y="1194983"/>
                </a:lnTo>
                <a:lnTo>
                  <a:pt x="3099656" y="1201009"/>
                </a:lnTo>
                <a:lnTo>
                  <a:pt x="3096214" y="1213812"/>
                </a:lnTo>
                <a:lnTo>
                  <a:pt x="3092265" y="1224772"/>
                </a:lnTo>
                <a:lnTo>
                  <a:pt x="3088572" y="1236656"/>
                </a:lnTo>
                <a:lnTo>
                  <a:pt x="3087982" y="1241759"/>
                </a:lnTo>
                <a:lnTo>
                  <a:pt x="3087645" y="1247784"/>
                </a:lnTo>
                <a:lnTo>
                  <a:pt x="3088475" y="1254477"/>
                </a:lnTo>
                <a:lnTo>
                  <a:pt x="3090230" y="1260922"/>
                </a:lnTo>
                <a:lnTo>
                  <a:pt x="3094751" y="1266611"/>
                </a:lnTo>
                <a:lnTo>
                  <a:pt x="3099522" y="1273222"/>
                </a:lnTo>
                <a:lnTo>
                  <a:pt x="3105635" y="1277491"/>
                </a:lnTo>
                <a:lnTo>
                  <a:pt x="3111747" y="1281758"/>
                </a:lnTo>
                <a:lnTo>
                  <a:pt x="3116433" y="1284435"/>
                </a:lnTo>
                <a:lnTo>
                  <a:pt x="3121797" y="1285942"/>
                </a:lnTo>
                <a:lnTo>
                  <a:pt x="3127159" y="1287446"/>
                </a:lnTo>
                <a:lnTo>
                  <a:pt x="3132939" y="1286863"/>
                </a:lnTo>
                <a:lnTo>
                  <a:pt x="3137549" y="1285608"/>
                </a:lnTo>
                <a:lnTo>
                  <a:pt x="3143079" y="1284102"/>
                </a:lnTo>
                <a:lnTo>
                  <a:pt x="3152716" y="1279499"/>
                </a:lnTo>
                <a:lnTo>
                  <a:pt x="3162771" y="1272805"/>
                </a:lnTo>
                <a:lnTo>
                  <a:pt x="3173000" y="1263101"/>
                </a:lnTo>
                <a:lnTo>
                  <a:pt x="3182979" y="1252472"/>
                </a:lnTo>
                <a:lnTo>
                  <a:pt x="3203355" y="1229126"/>
                </a:lnTo>
                <a:lnTo>
                  <a:pt x="3222806" y="1206033"/>
                </a:lnTo>
                <a:lnTo>
                  <a:pt x="3232783" y="1195406"/>
                </a:lnTo>
                <a:lnTo>
                  <a:pt x="3242340" y="1186871"/>
                </a:lnTo>
                <a:lnTo>
                  <a:pt x="3253069" y="1179003"/>
                </a:lnTo>
                <a:lnTo>
                  <a:pt x="3263126" y="1172310"/>
                </a:lnTo>
                <a:lnTo>
                  <a:pt x="3258439" y="1169634"/>
                </a:lnTo>
                <a:lnTo>
                  <a:pt x="3252573" y="1166286"/>
                </a:lnTo>
                <a:lnTo>
                  <a:pt x="3248807" y="1163356"/>
                </a:lnTo>
                <a:lnTo>
                  <a:pt x="3243947" y="1163692"/>
                </a:lnTo>
                <a:lnTo>
                  <a:pt x="3238838" y="1163106"/>
                </a:lnTo>
                <a:lnTo>
                  <a:pt x="3234229" y="1164361"/>
                </a:lnTo>
                <a:lnTo>
                  <a:pt x="3226185" y="1167538"/>
                </a:lnTo>
                <a:lnTo>
                  <a:pt x="3217466" y="1171891"/>
                </a:lnTo>
                <a:lnTo>
                  <a:pt x="3209251" y="1178082"/>
                </a:lnTo>
                <a:lnTo>
                  <a:pt x="3199867" y="1183606"/>
                </a:lnTo>
                <a:lnTo>
                  <a:pt x="3192325" y="1188625"/>
                </a:lnTo>
                <a:lnTo>
                  <a:pt x="3175577" y="1174400"/>
                </a:lnTo>
                <a:lnTo>
                  <a:pt x="3162517" y="1159172"/>
                </a:lnTo>
                <a:lnTo>
                  <a:pt x="3151558" y="1144359"/>
                </a:lnTo>
                <a:lnTo>
                  <a:pt x="3142686" y="1129967"/>
                </a:lnTo>
                <a:lnTo>
                  <a:pt x="3129884" y="1104780"/>
                </a:lnTo>
                <a:lnTo>
                  <a:pt x="3124113" y="1094485"/>
                </a:lnTo>
                <a:lnTo>
                  <a:pt x="3118591" y="1085115"/>
                </a:lnTo>
                <a:lnTo>
                  <a:pt x="3114492" y="1077333"/>
                </a:lnTo>
                <a:lnTo>
                  <a:pt x="3108627" y="1073985"/>
                </a:lnTo>
                <a:lnTo>
                  <a:pt x="3105112" y="1071976"/>
                </a:lnTo>
                <a:lnTo>
                  <a:pt x="3102094" y="1071808"/>
                </a:lnTo>
                <a:lnTo>
                  <a:pt x="3098158" y="1071894"/>
                </a:lnTo>
                <a:lnTo>
                  <a:pt x="3094722" y="1073816"/>
                </a:lnTo>
                <a:lnTo>
                  <a:pt x="3084412" y="1079592"/>
                </a:lnTo>
                <a:lnTo>
                  <a:pt x="3073263" y="1089547"/>
                </a:lnTo>
                <a:lnTo>
                  <a:pt x="3059178" y="1103271"/>
                </a:lnTo>
                <a:lnTo>
                  <a:pt x="3042660" y="1122601"/>
                </a:lnTo>
                <a:lnTo>
                  <a:pt x="3039914" y="1101597"/>
                </a:lnTo>
                <a:lnTo>
                  <a:pt x="3038836" y="1083105"/>
                </a:lnTo>
                <a:lnTo>
                  <a:pt x="3038763" y="1068294"/>
                </a:lnTo>
                <a:lnTo>
                  <a:pt x="3041038" y="1054821"/>
                </a:lnTo>
                <a:lnTo>
                  <a:pt x="3043810" y="1043189"/>
                </a:lnTo>
                <a:lnTo>
                  <a:pt x="3048003" y="1033152"/>
                </a:lnTo>
                <a:lnTo>
                  <a:pt x="3054293" y="1023527"/>
                </a:lnTo>
                <a:lnTo>
                  <a:pt x="3060666" y="1017838"/>
                </a:lnTo>
                <a:lnTo>
                  <a:pt x="3068630" y="1010722"/>
                </a:lnTo>
                <a:lnTo>
                  <a:pt x="3077766" y="1004280"/>
                </a:lnTo>
                <a:lnTo>
                  <a:pt x="3099805" y="994325"/>
                </a:lnTo>
                <a:lnTo>
                  <a:pt x="3125954" y="981272"/>
                </a:lnTo>
                <a:lnTo>
                  <a:pt x="3157382" y="965791"/>
                </a:lnTo>
                <a:lnTo>
                  <a:pt x="3160144" y="965039"/>
                </a:lnTo>
                <a:lnTo>
                  <a:pt x="3163163" y="965205"/>
                </a:lnTo>
                <a:lnTo>
                  <a:pt x="3163915" y="967966"/>
                </a:lnTo>
                <a:lnTo>
                  <a:pt x="3163322" y="973074"/>
                </a:lnTo>
                <a:lnTo>
                  <a:pt x="3161721" y="985370"/>
                </a:lnTo>
                <a:lnTo>
                  <a:pt x="3156015" y="1000769"/>
                </a:lnTo>
                <a:lnTo>
                  <a:pt x="3150976" y="1014994"/>
                </a:lnTo>
                <a:lnTo>
                  <a:pt x="3144769" y="1028549"/>
                </a:lnTo>
                <a:lnTo>
                  <a:pt x="3138900" y="1036080"/>
                </a:lnTo>
                <a:lnTo>
                  <a:pt x="3136133" y="1036833"/>
                </a:lnTo>
                <a:lnTo>
                  <a:pt x="3134963" y="1036162"/>
                </a:lnTo>
                <a:lnTo>
                  <a:pt x="3136635" y="1038675"/>
                </a:lnTo>
                <a:lnTo>
                  <a:pt x="3140151" y="1040682"/>
                </a:lnTo>
                <a:lnTo>
                  <a:pt x="3142247" y="1041101"/>
                </a:lnTo>
                <a:lnTo>
                  <a:pt x="3145933" y="1040098"/>
                </a:lnTo>
                <a:lnTo>
                  <a:pt x="3153058" y="1037168"/>
                </a:lnTo>
                <a:lnTo>
                  <a:pt x="3161942" y="1029805"/>
                </a:lnTo>
                <a:lnTo>
                  <a:pt x="3172174" y="1020098"/>
                </a:lnTo>
                <a:lnTo>
                  <a:pt x="3183491" y="1007129"/>
                </a:lnTo>
                <a:lnTo>
                  <a:pt x="3207721" y="979768"/>
                </a:lnTo>
                <a:lnTo>
                  <a:pt x="3234466" y="950731"/>
                </a:lnTo>
                <a:lnTo>
                  <a:pt x="3259120" y="921277"/>
                </a:lnTo>
                <a:lnTo>
                  <a:pt x="3270018" y="910397"/>
                </a:lnTo>
                <a:lnTo>
                  <a:pt x="3281168" y="900442"/>
                </a:lnTo>
                <a:lnTo>
                  <a:pt x="3290976" y="892825"/>
                </a:lnTo>
                <a:close/>
                <a:moveTo>
                  <a:pt x="3703571" y="744934"/>
                </a:moveTo>
                <a:lnTo>
                  <a:pt x="3706898" y="760764"/>
                </a:lnTo>
                <a:lnTo>
                  <a:pt x="3709974" y="775679"/>
                </a:lnTo>
                <a:lnTo>
                  <a:pt x="3710564" y="792256"/>
                </a:lnTo>
                <a:lnTo>
                  <a:pt x="3711566" y="806752"/>
                </a:lnTo>
                <a:lnTo>
                  <a:pt x="3711657" y="821496"/>
                </a:lnTo>
                <a:lnTo>
                  <a:pt x="3709669" y="835819"/>
                </a:lnTo>
                <a:lnTo>
                  <a:pt x="3707430" y="849227"/>
                </a:lnTo>
                <a:lnTo>
                  <a:pt x="3705858" y="861472"/>
                </a:lnTo>
                <a:lnTo>
                  <a:pt x="3700626" y="874710"/>
                </a:lnTo>
                <a:lnTo>
                  <a:pt x="3696977" y="886534"/>
                </a:lnTo>
                <a:lnTo>
                  <a:pt x="3691495" y="898855"/>
                </a:lnTo>
                <a:lnTo>
                  <a:pt x="3684853" y="910509"/>
                </a:lnTo>
                <a:lnTo>
                  <a:pt x="3678631" y="920081"/>
                </a:lnTo>
                <a:lnTo>
                  <a:pt x="3670572" y="930151"/>
                </a:lnTo>
                <a:lnTo>
                  <a:pt x="3662770" y="941139"/>
                </a:lnTo>
                <a:lnTo>
                  <a:pt x="3653299" y="949623"/>
                </a:lnTo>
                <a:lnTo>
                  <a:pt x="3643833" y="958109"/>
                </a:lnTo>
                <a:lnTo>
                  <a:pt x="3633201" y="965928"/>
                </a:lnTo>
                <a:lnTo>
                  <a:pt x="3622570" y="973744"/>
                </a:lnTo>
                <a:lnTo>
                  <a:pt x="3611685" y="980648"/>
                </a:lnTo>
                <a:lnTo>
                  <a:pt x="3600308" y="985714"/>
                </a:lnTo>
                <a:lnTo>
                  <a:pt x="3588262" y="991950"/>
                </a:lnTo>
                <a:lnTo>
                  <a:pt x="3575721" y="996350"/>
                </a:lnTo>
                <a:lnTo>
                  <a:pt x="3562261" y="1000999"/>
                </a:lnTo>
                <a:lnTo>
                  <a:pt x="3548553" y="1004732"/>
                </a:lnTo>
                <a:lnTo>
                  <a:pt x="3535511" y="1007299"/>
                </a:lnTo>
                <a:lnTo>
                  <a:pt x="3520144" y="1008529"/>
                </a:lnTo>
                <a:lnTo>
                  <a:pt x="3506851" y="1010181"/>
                </a:lnTo>
                <a:lnTo>
                  <a:pt x="3492143" y="1010250"/>
                </a:lnTo>
                <a:lnTo>
                  <a:pt x="3476776" y="1011479"/>
                </a:lnTo>
                <a:lnTo>
                  <a:pt x="3461568" y="1009713"/>
                </a:lnTo>
                <a:lnTo>
                  <a:pt x="3445453" y="1008197"/>
                </a:lnTo>
                <a:lnTo>
                  <a:pt x="3457421" y="1019706"/>
                </a:lnTo>
                <a:lnTo>
                  <a:pt x="3468890" y="1029379"/>
                </a:lnTo>
                <a:lnTo>
                  <a:pt x="3481020" y="1037891"/>
                </a:lnTo>
                <a:lnTo>
                  <a:pt x="3491077" y="1045980"/>
                </a:lnTo>
                <a:lnTo>
                  <a:pt x="3512018" y="1058001"/>
                </a:lnTo>
                <a:lnTo>
                  <a:pt x="3528808" y="1069183"/>
                </a:lnTo>
                <a:lnTo>
                  <a:pt x="3537449" y="1075690"/>
                </a:lnTo>
                <a:lnTo>
                  <a:pt x="3545181" y="1082444"/>
                </a:lnTo>
                <a:lnTo>
                  <a:pt x="3551081" y="1089697"/>
                </a:lnTo>
                <a:lnTo>
                  <a:pt x="3556320" y="1098115"/>
                </a:lnTo>
                <a:lnTo>
                  <a:pt x="3561806" y="1107453"/>
                </a:lnTo>
                <a:lnTo>
                  <a:pt x="3565050" y="1119366"/>
                </a:lnTo>
                <a:lnTo>
                  <a:pt x="3566716" y="1132696"/>
                </a:lnTo>
                <a:lnTo>
                  <a:pt x="3567971" y="1148106"/>
                </a:lnTo>
                <a:lnTo>
                  <a:pt x="3585659" y="1126553"/>
                </a:lnTo>
                <a:lnTo>
                  <a:pt x="3607248" y="1104922"/>
                </a:lnTo>
                <a:lnTo>
                  <a:pt x="3631996" y="1080461"/>
                </a:lnTo>
                <a:lnTo>
                  <a:pt x="3659488" y="1055254"/>
                </a:lnTo>
                <a:lnTo>
                  <a:pt x="3689971" y="1030214"/>
                </a:lnTo>
                <a:lnTo>
                  <a:pt x="3722779" y="1006510"/>
                </a:lnTo>
                <a:lnTo>
                  <a:pt x="3757665" y="983229"/>
                </a:lnTo>
                <a:lnTo>
                  <a:pt x="3775360" y="972502"/>
                </a:lnTo>
                <a:lnTo>
                  <a:pt x="3792382" y="962943"/>
                </a:lnTo>
                <a:lnTo>
                  <a:pt x="3810578" y="954052"/>
                </a:lnTo>
                <a:lnTo>
                  <a:pt x="3829931" y="945825"/>
                </a:lnTo>
                <a:lnTo>
                  <a:pt x="3848373" y="937851"/>
                </a:lnTo>
                <a:lnTo>
                  <a:pt x="3866401" y="931957"/>
                </a:lnTo>
                <a:lnTo>
                  <a:pt x="3885588" y="926732"/>
                </a:lnTo>
                <a:lnTo>
                  <a:pt x="3904112" y="922671"/>
                </a:lnTo>
                <a:lnTo>
                  <a:pt x="3923139" y="920443"/>
                </a:lnTo>
                <a:lnTo>
                  <a:pt x="3941249" y="918467"/>
                </a:lnTo>
                <a:lnTo>
                  <a:pt x="3959197" y="919483"/>
                </a:lnTo>
                <a:lnTo>
                  <a:pt x="3977388" y="921421"/>
                </a:lnTo>
                <a:lnTo>
                  <a:pt x="3994256" y="925687"/>
                </a:lnTo>
                <a:lnTo>
                  <a:pt x="4012038" y="929709"/>
                </a:lnTo>
                <a:lnTo>
                  <a:pt x="4028742" y="936973"/>
                </a:lnTo>
                <a:lnTo>
                  <a:pt x="4044115" y="946571"/>
                </a:lnTo>
                <a:lnTo>
                  <a:pt x="4059986" y="958001"/>
                </a:lnTo>
                <a:lnTo>
                  <a:pt x="4075446" y="971511"/>
                </a:lnTo>
                <a:lnTo>
                  <a:pt x="4057756" y="982236"/>
                </a:lnTo>
                <a:lnTo>
                  <a:pt x="4037734" y="991628"/>
                </a:lnTo>
                <a:lnTo>
                  <a:pt x="4019295" y="999602"/>
                </a:lnTo>
                <a:lnTo>
                  <a:pt x="4001267" y="1005495"/>
                </a:lnTo>
                <a:lnTo>
                  <a:pt x="3982996" y="1010472"/>
                </a:lnTo>
                <a:lnTo>
                  <a:pt x="3963551" y="1014783"/>
                </a:lnTo>
                <a:lnTo>
                  <a:pt x="3926004" y="1021069"/>
                </a:lnTo>
                <a:lnTo>
                  <a:pt x="3889118" y="1026193"/>
                </a:lnTo>
                <a:lnTo>
                  <a:pt x="3870591" y="1030254"/>
                </a:lnTo>
                <a:lnTo>
                  <a:pt x="3851399" y="1035480"/>
                </a:lnTo>
                <a:lnTo>
                  <a:pt x="3833378" y="1041372"/>
                </a:lnTo>
                <a:lnTo>
                  <a:pt x="3814931" y="1049349"/>
                </a:lnTo>
                <a:lnTo>
                  <a:pt x="3796742" y="1058241"/>
                </a:lnTo>
                <a:lnTo>
                  <a:pt x="3777220" y="1069465"/>
                </a:lnTo>
                <a:lnTo>
                  <a:pt x="3774066" y="1072292"/>
                </a:lnTo>
                <a:lnTo>
                  <a:pt x="3771573" y="1073956"/>
                </a:lnTo>
                <a:lnTo>
                  <a:pt x="3766676" y="1081197"/>
                </a:lnTo>
                <a:lnTo>
                  <a:pt x="3763852" y="1088857"/>
                </a:lnTo>
                <a:lnTo>
                  <a:pt x="3761530" y="1098352"/>
                </a:lnTo>
                <a:lnTo>
                  <a:pt x="3761535" y="1109179"/>
                </a:lnTo>
                <a:lnTo>
                  <a:pt x="3761792" y="1120924"/>
                </a:lnTo>
                <a:lnTo>
                  <a:pt x="3764119" y="1133087"/>
                </a:lnTo>
                <a:lnTo>
                  <a:pt x="3766201" y="1144335"/>
                </a:lnTo>
                <a:lnTo>
                  <a:pt x="3770110" y="1155087"/>
                </a:lnTo>
                <a:lnTo>
                  <a:pt x="3776261" y="1163256"/>
                </a:lnTo>
                <a:lnTo>
                  <a:pt x="3781747" y="1172590"/>
                </a:lnTo>
                <a:lnTo>
                  <a:pt x="3789230" y="1178429"/>
                </a:lnTo>
                <a:lnTo>
                  <a:pt x="3792720" y="1180432"/>
                </a:lnTo>
                <a:lnTo>
                  <a:pt x="3797124" y="1182187"/>
                </a:lnTo>
                <a:lnTo>
                  <a:pt x="3801276" y="1183025"/>
                </a:lnTo>
                <a:lnTo>
                  <a:pt x="3806095" y="1182697"/>
                </a:lnTo>
                <a:lnTo>
                  <a:pt x="3810001" y="1182620"/>
                </a:lnTo>
                <a:lnTo>
                  <a:pt x="3815484" y="1181127"/>
                </a:lnTo>
                <a:lnTo>
                  <a:pt x="3820717" y="1178715"/>
                </a:lnTo>
                <a:lnTo>
                  <a:pt x="3825451" y="1174473"/>
                </a:lnTo>
                <a:lnTo>
                  <a:pt x="3818729" y="1193040"/>
                </a:lnTo>
                <a:lnTo>
                  <a:pt x="3810179" y="1212106"/>
                </a:lnTo>
                <a:lnTo>
                  <a:pt x="3800216" y="1229587"/>
                </a:lnTo>
                <a:lnTo>
                  <a:pt x="3788175" y="1246650"/>
                </a:lnTo>
                <a:lnTo>
                  <a:pt x="3776382" y="1264629"/>
                </a:lnTo>
                <a:lnTo>
                  <a:pt x="3762266" y="1281273"/>
                </a:lnTo>
                <a:lnTo>
                  <a:pt x="3746986" y="1297247"/>
                </a:lnTo>
                <a:lnTo>
                  <a:pt x="3731453" y="1312306"/>
                </a:lnTo>
                <a:lnTo>
                  <a:pt x="3715012" y="1327615"/>
                </a:lnTo>
                <a:lnTo>
                  <a:pt x="3697654" y="1343172"/>
                </a:lnTo>
                <a:lnTo>
                  <a:pt x="3661275" y="1371786"/>
                </a:lnTo>
                <a:lnTo>
                  <a:pt x="3623982" y="1400646"/>
                </a:lnTo>
                <a:lnTo>
                  <a:pt x="3584113" y="1427259"/>
                </a:lnTo>
                <a:lnTo>
                  <a:pt x="3508782" y="1482230"/>
                </a:lnTo>
                <a:lnTo>
                  <a:pt x="3471237" y="1510177"/>
                </a:lnTo>
                <a:lnTo>
                  <a:pt x="3438265" y="1536878"/>
                </a:lnTo>
                <a:lnTo>
                  <a:pt x="3423399" y="1550772"/>
                </a:lnTo>
                <a:lnTo>
                  <a:pt x="3408530" y="1564665"/>
                </a:lnTo>
                <a:lnTo>
                  <a:pt x="3394578" y="1578311"/>
                </a:lnTo>
                <a:lnTo>
                  <a:pt x="3382039" y="1593539"/>
                </a:lnTo>
                <a:lnTo>
                  <a:pt x="3371326" y="1608273"/>
                </a:lnTo>
                <a:lnTo>
                  <a:pt x="3361528" y="1622753"/>
                </a:lnTo>
                <a:lnTo>
                  <a:pt x="3353145" y="1638821"/>
                </a:lnTo>
                <a:lnTo>
                  <a:pt x="3345422" y="1653724"/>
                </a:lnTo>
                <a:lnTo>
                  <a:pt x="3341267" y="1642056"/>
                </a:lnTo>
                <a:lnTo>
                  <a:pt x="3337772" y="1629223"/>
                </a:lnTo>
                <a:lnTo>
                  <a:pt x="3334528" y="1617309"/>
                </a:lnTo>
                <a:lnTo>
                  <a:pt x="3332442" y="1606061"/>
                </a:lnTo>
                <a:lnTo>
                  <a:pt x="3331274" y="1594564"/>
                </a:lnTo>
                <a:lnTo>
                  <a:pt x="3330109" y="1583068"/>
                </a:lnTo>
                <a:lnTo>
                  <a:pt x="3331269" y="1572909"/>
                </a:lnTo>
                <a:lnTo>
                  <a:pt x="3333092" y="1561581"/>
                </a:lnTo>
                <a:lnTo>
                  <a:pt x="3335166" y="1551172"/>
                </a:lnTo>
                <a:lnTo>
                  <a:pt x="3337485" y="1541680"/>
                </a:lnTo>
                <a:lnTo>
                  <a:pt x="3343956" y="1522193"/>
                </a:lnTo>
                <a:lnTo>
                  <a:pt x="3353175" y="1501962"/>
                </a:lnTo>
                <a:lnTo>
                  <a:pt x="3363138" y="1484480"/>
                </a:lnTo>
                <a:lnTo>
                  <a:pt x="3373348" y="1467917"/>
                </a:lnTo>
                <a:lnTo>
                  <a:pt x="3385638" y="1451773"/>
                </a:lnTo>
                <a:lnTo>
                  <a:pt x="3408141" y="1419061"/>
                </a:lnTo>
                <a:lnTo>
                  <a:pt x="3418190" y="1405496"/>
                </a:lnTo>
                <a:lnTo>
                  <a:pt x="3427987" y="1391011"/>
                </a:lnTo>
                <a:lnTo>
                  <a:pt x="3434131" y="1377525"/>
                </a:lnTo>
                <a:lnTo>
                  <a:pt x="3439358" y="1364287"/>
                </a:lnTo>
                <a:lnTo>
                  <a:pt x="3435536" y="1357451"/>
                </a:lnTo>
                <a:lnTo>
                  <a:pt x="3430798" y="1350865"/>
                </a:lnTo>
                <a:lnTo>
                  <a:pt x="3425395" y="1345444"/>
                </a:lnTo>
                <a:lnTo>
                  <a:pt x="3419327" y="1341189"/>
                </a:lnTo>
                <a:lnTo>
                  <a:pt x="3414176" y="1336685"/>
                </a:lnTo>
                <a:lnTo>
                  <a:pt x="3408357" y="1333348"/>
                </a:lnTo>
                <a:lnTo>
                  <a:pt x="3394895" y="1327170"/>
                </a:lnTo>
                <a:lnTo>
                  <a:pt x="3380356" y="1324238"/>
                </a:lnTo>
                <a:lnTo>
                  <a:pt x="3366066" y="1322220"/>
                </a:lnTo>
                <a:lnTo>
                  <a:pt x="3350443" y="1322535"/>
                </a:lnTo>
                <a:lnTo>
                  <a:pt x="3337402" y="1325103"/>
                </a:lnTo>
                <a:lnTo>
                  <a:pt x="3324856" y="1329503"/>
                </a:lnTo>
                <a:lnTo>
                  <a:pt x="3313733" y="1335489"/>
                </a:lnTo>
                <a:lnTo>
                  <a:pt x="3303510" y="1341225"/>
                </a:lnTo>
                <a:lnTo>
                  <a:pt x="3299940" y="1346137"/>
                </a:lnTo>
                <a:lnTo>
                  <a:pt x="3296118" y="1350129"/>
                </a:lnTo>
                <a:lnTo>
                  <a:pt x="3294378" y="1354544"/>
                </a:lnTo>
                <a:lnTo>
                  <a:pt x="3291720" y="1359204"/>
                </a:lnTo>
                <a:lnTo>
                  <a:pt x="3290891" y="1363366"/>
                </a:lnTo>
                <a:lnTo>
                  <a:pt x="3290561" y="1369365"/>
                </a:lnTo>
                <a:lnTo>
                  <a:pt x="3291143" y="1375114"/>
                </a:lnTo>
                <a:lnTo>
                  <a:pt x="3293555" y="1380365"/>
                </a:lnTo>
                <a:lnTo>
                  <a:pt x="3296881" y="1385366"/>
                </a:lnTo>
                <a:lnTo>
                  <a:pt x="3300457" y="1391285"/>
                </a:lnTo>
                <a:lnTo>
                  <a:pt x="3288081" y="1392684"/>
                </a:lnTo>
                <a:lnTo>
                  <a:pt x="3276112" y="1392006"/>
                </a:lnTo>
                <a:lnTo>
                  <a:pt x="3267141" y="1391497"/>
                </a:lnTo>
                <a:lnTo>
                  <a:pt x="3258584" y="1388904"/>
                </a:lnTo>
                <a:lnTo>
                  <a:pt x="3253679" y="1385316"/>
                </a:lnTo>
                <a:lnTo>
                  <a:pt x="3248774" y="1381728"/>
                </a:lnTo>
                <a:lnTo>
                  <a:pt x="3245950" y="1378561"/>
                </a:lnTo>
                <a:lnTo>
                  <a:pt x="3243789" y="1374225"/>
                </a:lnTo>
                <a:lnTo>
                  <a:pt x="3243205" y="1368479"/>
                </a:lnTo>
                <a:lnTo>
                  <a:pt x="3243784" y="1363398"/>
                </a:lnTo>
                <a:lnTo>
                  <a:pt x="3245943" y="1356902"/>
                </a:lnTo>
                <a:lnTo>
                  <a:pt x="3247188" y="1350654"/>
                </a:lnTo>
                <a:lnTo>
                  <a:pt x="3256323" y="1337338"/>
                </a:lnTo>
                <a:lnTo>
                  <a:pt x="3267032" y="1322606"/>
                </a:lnTo>
                <a:lnTo>
                  <a:pt x="3279572" y="1307378"/>
                </a:lnTo>
                <a:lnTo>
                  <a:pt x="3295767" y="1291152"/>
                </a:lnTo>
                <a:lnTo>
                  <a:pt x="3311047" y="1275180"/>
                </a:lnTo>
                <a:lnTo>
                  <a:pt x="3327490" y="1259872"/>
                </a:lnTo>
                <a:lnTo>
                  <a:pt x="3358637" y="1233667"/>
                </a:lnTo>
                <a:lnTo>
                  <a:pt x="3382558" y="1213367"/>
                </a:lnTo>
                <a:lnTo>
                  <a:pt x="3398923" y="1215803"/>
                </a:lnTo>
                <a:lnTo>
                  <a:pt x="3409808" y="1219732"/>
                </a:lnTo>
                <a:lnTo>
                  <a:pt x="3421443" y="1226407"/>
                </a:lnTo>
                <a:lnTo>
                  <a:pt x="3430086" y="1232917"/>
                </a:lnTo>
                <a:lnTo>
                  <a:pt x="3437152" y="1240836"/>
                </a:lnTo>
                <a:lnTo>
                  <a:pt x="3442639" y="1250171"/>
                </a:lnTo>
                <a:lnTo>
                  <a:pt x="3448379" y="1260424"/>
                </a:lnTo>
                <a:lnTo>
                  <a:pt x="3452036" y="1270256"/>
                </a:lnTo>
                <a:lnTo>
                  <a:pt x="3459689" y="1294757"/>
                </a:lnTo>
                <a:lnTo>
                  <a:pt x="3465515" y="1319751"/>
                </a:lnTo>
                <a:lnTo>
                  <a:pt x="3469923" y="1332335"/>
                </a:lnTo>
                <a:lnTo>
                  <a:pt x="3474328" y="1344918"/>
                </a:lnTo>
                <a:lnTo>
                  <a:pt x="3478988" y="1358417"/>
                </a:lnTo>
                <a:lnTo>
                  <a:pt x="3486388" y="1371170"/>
                </a:lnTo>
                <a:lnTo>
                  <a:pt x="3500252" y="1353611"/>
                </a:lnTo>
                <a:lnTo>
                  <a:pt x="3513710" y="1338130"/>
                </a:lnTo>
                <a:lnTo>
                  <a:pt x="3526746" y="1324736"/>
                </a:lnTo>
                <a:lnTo>
                  <a:pt x="3540285" y="1313173"/>
                </a:lnTo>
                <a:lnTo>
                  <a:pt x="3554325" y="1303442"/>
                </a:lnTo>
                <a:lnTo>
                  <a:pt x="3567694" y="1294878"/>
                </a:lnTo>
                <a:lnTo>
                  <a:pt x="3582480" y="1287898"/>
                </a:lnTo>
                <a:lnTo>
                  <a:pt x="3597516" y="1281835"/>
                </a:lnTo>
                <a:lnTo>
                  <a:pt x="3625508" y="1269289"/>
                </a:lnTo>
                <a:lnTo>
                  <a:pt x="3654418" y="1256495"/>
                </a:lnTo>
                <a:lnTo>
                  <a:pt x="3668951" y="1248596"/>
                </a:lnTo>
                <a:lnTo>
                  <a:pt x="3682822" y="1241868"/>
                </a:lnTo>
                <a:lnTo>
                  <a:pt x="3696861" y="1232135"/>
                </a:lnTo>
                <a:lnTo>
                  <a:pt x="3711811" y="1222156"/>
                </a:lnTo>
                <a:lnTo>
                  <a:pt x="3704912" y="1211239"/>
                </a:lnTo>
                <a:lnTo>
                  <a:pt x="3697349" y="1201483"/>
                </a:lnTo>
                <a:lnTo>
                  <a:pt x="3690948" y="1192394"/>
                </a:lnTo>
                <a:lnTo>
                  <a:pt x="3684381" y="1186309"/>
                </a:lnTo>
                <a:lnTo>
                  <a:pt x="3677815" y="1180222"/>
                </a:lnTo>
                <a:lnTo>
                  <a:pt x="3671750" y="1175966"/>
                </a:lnTo>
                <a:lnTo>
                  <a:pt x="3664767" y="1171960"/>
                </a:lnTo>
                <a:lnTo>
                  <a:pt x="3658037" y="1168869"/>
                </a:lnTo>
                <a:lnTo>
                  <a:pt x="3653636" y="1167114"/>
                </a:lnTo>
                <a:lnTo>
                  <a:pt x="3647400" y="1165859"/>
                </a:lnTo>
                <a:lnTo>
                  <a:pt x="3641418" y="1165518"/>
                </a:lnTo>
                <a:lnTo>
                  <a:pt x="3635936" y="1167011"/>
                </a:lnTo>
                <a:lnTo>
                  <a:pt x="3624722" y="1169081"/>
                </a:lnTo>
                <a:lnTo>
                  <a:pt x="3614255" y="1173899"/>
                </a:lnTo>
                <a:lnTo>
                  <a:pt x="3604287" y="1180553"/>
                </a:lnTo>
                <a:lnTo>
                  <a:pt x="3594068" y="1186289"/>
                </a:lnTo>
                <a:lnTo>
                  <a:pt x="3577380" y="1200680"/>
                </a:lnTo>
                <a:lnTo>
                  <a:pt x="3568324" y="1207084"/>
                </a:lnTo>
                <a:lnTo>
                  <a:pt x="3561764" y="1211825"/>
                </a:lnTo>
                <a:lnTo>
                  <a:pt x="3554451" y="1213817"/>
                </a:lnTo>
                <a:lnTo>
                  <a:pt x="3550798" y="1214812"/>
                </a:lnTo>
                <a:lnTo>
                  <a:pt x="3547804" y="1214640"/>
                </a:lnTo>
                <a:lnTo>
                  <a:pt x="3544566" y="1213554"/>
                </a:lnTo>
                <a:lnTo>
                  <a:pt x="3542905" y="1211054"/>
                </a:lnTo>
                <a:lnTo>
                  <a:pt x="3540409" y="1201888"/>
                </a:lnTo>
                <a:lnTo>
                  <a:pt x="3538077" y="1189724"/>
                </a:lnTo>
                <a:lnTo>
                  <a:pt x="3537571" y="1177063"/>
                </a:lnTo>
                <a:lnTo>
                  <a:pt x="3534990" y="1163980"/>
                </a:lnTo>
                <a:lnTo>
                  <a:pt x="3532659" y="1151818"/>
                </a:lnTo>
                <a:lnTo>
                  <a:pt x="3530249" y="1146567"/>
                </a:lnTo>
                <a:lnTo>
                  <a:pt x="3528336" y="1143148"/>
                </a:lnTo>
                <a:lnTo>
                  <a:pt x="3524846" y="1141146"/>
                </a:lnTo>
                <a:lnTo>
                  <a:pt x="3521357" y="1139144"/>
                </a:lnTo>
                <a:lnTo>
                  <a:pt x="3513796" y="1140216"/>
                </a:lnTo>
                <a:lnTo>
                  <a:pt x="3507401" y="1141958"/>
                </a:lnTo>
                <a:lnTo>
                  <a:pt x="3501253" y="1144619"/>
                </a:lnTo>
                <a:lnTo>
                  <a:pt x="3493778" y="1149607"/>
                </a:lnTo>
                <a:lnTo>
                  <a:pt x="3478578" y="1158670"/>
                </a:lnTo>
                <a:lnTo>
                  <a:pt x="3469939" y="1162990"/>
                </a:lnTo>
                <a:lnTo>
                  <a:pt x="3461962" y="1166147"/>
                </a:lnTo>
                <a:lnTo>
                  <a:pt x="3451916" y="1168883"/>
                </a:lnTo>
                <a:lnTo>
                  <a:pt x="3443187" y="1169292"/>
                </a:lnTo>
                <a:lnTo>
                  <a:pt x="3433052" y="1168112"/>
                </a:lnTo>
                <a:lnTo>
                  <a:pt x="3423082" y="1163935"/>
                </a:lnTo>
                <a:lnTo>
                  <a:pt x="3411696" y="1158176"/>
                </a:lnTo>
                <a:lnTo>
                  <a:pt x="3400890" y="1147334"/>
                </a:lnTo>
                <a:lnTo>
                  <a:pt x="3390500" y="1134412"/>
                </a:lnTo>
                <a:lnTo>
                  <a:pt x="3378613" y="1115988"/>
                </a:lnTo>
                <a:lnTo>
                  <a:pt x="3380605" y="1112493"/>
                </a:lnTo>
                <a:lnTo>
                  <a:pt x="3383263" y="1107834"/>
                </a:lnTo>
                <a:lnTo>
                  <a:pt x="3384344" y="1104583"/>
                </a:lnTo>
                <a:lnTo>
                  <a:pt x="3384005" y="1099752"/>
                </a:lnTo>
                <a:lnTo>
                  <a:pt x="3384587" y="1094672"/>
                </a:lnTo>
                <a:lnTo>
                  <a:pt x="3383338" y="1090088"/>
                </a:lnTo>
                <a:lnTo>
                  <a:pt x="3377855" y="1080753"/>
                </a:lnTo>
                <a:lnTo>
                  <a:pt x="3372114" y="1070501"/>
                </a:lnTo>
                <a:lnTo>
                  <a:pt x="3364550" y="1060748"/>
                </a:lnTo>
                <a:lnTo>
                  <a:pt x="3356985" y="1050993"/>
                </a:lnTo>
                <a:lnTo>
                  <a:pt x="3351248" y="1040740"/>
                </a:lnTo>
                <a:lnTo>
                  <a:pt x="3362545" y="1031758"/>
                </a:lnTo>
                <a:lnTo>
                  <a:pt x="3372015" y="1023272"/>
                </a:lnTo>
                <a:lnTo>
                  <a:pt x="3381236" y="1013870"/>
                </a:lnTo>
                <a:lnTo>
                  <a:pt x="3388623" y="1004966"/>
                </a:lnTo>
                <a:lnTo>
                  <a:pt x="3403404" y="987155"/>
                </a:lnTo>
                <a:lnTo>
                  <a:pt x="3414696" y="967344"/>
                </a:lnTo>
                <a:lnTo>
                  <a:pt x="3424158" y="948030"/>
                </a:lnTo>
                <a:lnTo>
                  <a:pt x="3433625" y="928716"/>
                </a:lnTo>
                <a:lnTo>
                  <a:pt x="3448396" y="889250"/>
                </a:lnTo>
                <a:lnTo>
                  <a:pt x="3456947" y="870183"/>
                </a:lnTo>
                <a:lnTo>
                  <a:pt x="3467325" y="850621"/>
                </a:lnTo>
                <a:lnTo>
                  <a:pt x="3477954" y="831975"/>
                </a:lnTo>
                <a:lnTo>
                  <a:pt x="3491570" y="813499"/>
                </a:lnTo>
                <a:lnTo>
                  <a:pt x="3499621" y="803430"/>
                </a:lnTo>
                <a:lnTo>
                  <a:pt x="3509341" y="795860"/>
                </a:lnTo>
                <a:lnTo>
                  <a:pt x="3519727" y="787124"/>
                </a:lnTo>
                <a:lnTo>
                  <a:pt x="3530105" y="778389"/>
                </a:lnTo>
                <a:lnTo>
                  <a:pt x="3541651" y="770324"/>
                </a:lnTo>
                <a:lnTo>
                  <a:pt x="3555022" y="761757"/>
                </a:lnTo>
                <a:lnTo>
                  <a:pt x="3569310" y="752944"/>
                </a:lnTo>
                <a:lnTo>
                  <a:pt x="3585010" y="745716"/>
                </a:lnTo>
                <a:lnTo>
                  <a:pt x="3593072" y="757305"/>
                </a:lnTo>
                <a:lnTo>
                  <a:pt x="3600636" y="767060"/>
                </a:lnTo>
                <a:lnTo>
                  <a:pt x="3606539" y="774313"/>
                </a:lnTo>
                <a:lnTo>
                  <a:pt x="3615846" y="779654"/>
                </a:lnTo>
                <a:lnTo>
                  <a:pt x="3622328" y="781826"/>
                </a:lnTo>
                <a:lnTo>
                  <a:pt x="3629725" y="783751"/>
                </a:lnTo>
                <a:lnTo>
                  <a:pt x="3637531" y="783594"/>
                </a:lnTo>
                <a:lnTo>
                  <a:pt x="3643930" y="781851"/>
                </a:lnTo>
                <a:lnTo>
                  <a:pt x="3650990" y="778944"/>
                </a:lnTo>
                <a:lnTo>
                  <a:pt x="3658966" y="775788"/>
                </a:lnTo>
                <a:lnTo>
                  <a:pt x="3674166" y="766725"/>
                </a:lnTo>
                <a:close/>
                <a:moveTo>
                  <a:pt x="2488559" y="721989"/>
                </a:moveTo>
                <a:lnTo>
                  <a:pt x="2499650" y="722911"/>
                </a:lnTo>
                <a:lnTo>
                  <a:pt x="2510745" y="723832"/>
                </a:lnTo>
                <a:lnTo>
                  <a:pt x="2521423" y="726838"/>
                </a:lnTo>
                <a:lnTo>
                  <a:pt x="2532847" y="732600"/>
                </a:lnTo>
                <a:lnTo>
                  <a:pt x="2543440" y="742528"/>
                </a:lnTo>
                <a:lnTo>
                  <a:pt x="2552191" y="752960"/>
                </a:lnTo>
                <a:lnTo>
                  <a:pt x="2560028" y="763641"/>
                </a:lnTo>
                <a:lnTo>
                  <a:pt x="2565778" y="773902"/>
                </a:lnTo>
                <a:lnTo>
                  <a:pt x="2571528" y="784162"/>
                </a:lnTo>
                <a:lnTo>
                  <a:pt x="2574028" y="793339"/>
                </a:lnTo>
                <a:lnTo>
                  <a:pt x="2576778" y="803435"/>
                </a:lnTo>
                <a:lnTo>
                  <a:pt x="2578360" y="812860"/>
                </a:lnTo>
                <a:lnTo>
                  <a:pt x="2577857" y="821869"/>
                </a:lnTo>
                <a:lnTo>
                  <a:pt x="2578520" y="831543"/>
                </a:lnTo>
                <a:lnTo>
                  <a:pt x="2576095" y="847978"/>
                </a:lnTo>
                <a:lnTo>
                  <a:pt x="2571166" y="866075"/>
                </a:lnTo>
                <a:lnTo>
                  <a:pt x="2567574" y="881836"/>
                </a:lnTo>
                <a:lnTo>
                  <a:pt x="2564232" y="898518"/>
                </a:lnTo>
                <a:lnTo>
                  <a:pt x="2562224" y="912866"/>
                </a:lnTo>
                <a:lnTo>
                  <a:pt x="2563059" y="919538"/>
                </a:lnTo>
                <a:lnTo>
                  <a:pt x="2563219" y="927381"/>
                </a:lnTo>
                <a:lnTo>
                  <a:pt x="2564301" y="934970"/>
                </a:lnTo>
                <a:lnTo>
                  <a:pt x="2566967" y="941146"/>
                </a:lnTo>
                <a:lnTo>
                  <a:pt x="2571471" y="946817"/>
                </a:lnTo>
                <a:lnTo>
                  <a:pt x="2576224" y="953408"/>
                </a:lnTo>
                <a:lnTo>
                  <a:pt x="2582809" y="959501"/>
                </a:lnTo>
                <a:lnTo>
                  <a:pt x="2591485" y="966008"/>
                </a:lnTo>
                <a:lnTo>
                  <a:pt x="2600822" y="971355"/>
                </a:lnTo>
                <a:lnTo>
                  <a:pt x="2612915" y="975946"/>
                </a:lnTo>
                <a:lnTo>
                  <a:pt x="2626427" y="982122"/>
                </a:lnTo>
                <a:lnTo>
                  <a:pt x="2641523" y="986882"/>
                </a:lnTo>
                <a:lnTo>
                  <a:pt x="2633425" y="1007814"/>
                </a:lnTo>
                <a:lnTo>
                  <a:pt x="2625490" y="1025745"/>
                </a:lnTo>
                <a:lnTo>
                  <a:pt x="2615893" y="1041175"/>
                </a:lnTo>
                <a:lnTo>
                  <a:pt x="2604879" y="1055015"/>
                </a:lnTo>
                <a:lnTo>
                  <a:pt x="2594946" y="1065605"/>
                </a:lnTo>
                <a:lnTo>
                  <a:pt x="2583852" y="1075528"/>
                </a:lnTo>
                <a:lnTo>
                  <a:pt x="2562074" y="1093286"/>
                </a:lnTo>
                <a:lnTo>
                  <a:pt x="2541211" y="1110797"/>
                </a:lnTo>
                <a:lnTo>
                  <a:pt x="2529448" y="1121886"/>
                </a:lnTo>
                <a:lnTo>
                  <a:pt x="2519519" y="1132474"/>
                </a:lnTo>
                <a:lnTo>
                  <a:pt x="2509421" y="1146065"/>
                </a:lnTo>
                <a:lnTo>
                  <a:pt x="2500740" y="1161247"/>
                </a:lnTo>
                <a:lnTo>
                  <a:pt x="2492141" y="1180342"/>
                </a:lnTo>
                <a:lnTo>
                  <a:pt x="2484039" y="1201278"/>
                </a:lnTo>
                <a:lnTo>
                  <a:pt x="2494631" y="1211206"/>
                </a:lnTo>
                <a:lnTo>
                  <a:pt x="2505638" y="1219051"/>
                </a:lnTo>
                <a:lnTo>
                  <a:pt x="2516149" y="1225060"/>
                </a:lnTo>
                <a:lnTo>
                  <a:pt x="2526156" y="1229236"/>
                </a:lnTo>
                <a:lnTo>
                  <a:pt x="2537081" y="1233162"/>
                </a:lnTo>
                <a:lnTo>
                  <a:pt x="2546588" y="1235501"/>
                </a:lnTo>
                <a:lnTo>
                  <a:pt x="2557683" y="1236421"/>
                </a:lnTo>
                <a:lnTo>
                  <a:pt x="2566192" y="1235088"/>
                </a:lnTo>
                <a:lnTo>
                  <a:pt x="2576535" y="1233258"/>
                </a:lnTo>
                <a:lnTo>
                  <a:pt x="2586630" y="1230509"/>
                </a:lnTo>
                <a:lnTo>
                  <a:pt x="2595553" y="1227092"/>
                </a:lnTo>
                <a:lnTo>
                  <a:pt x="2606067" y="1222258"/>
                </a:lnTo>
                <a:lnTo>
                  <a:pt x="2615413" y="1216758"/>
                </a:lnTo>
                <a:lnTo>
                  <a:pt x="2625673" y="1211004"/>
                </a:lnTo>
                <a:lnTo>
                  <a:pt x="2643113" y="1195413"/>
                </a:lnTo>
                <a:lnTo>
                  <a:pt x="2662139" y="1178404"/>
                </a:lnTo>
                <a:lnTo>
                  <a:pt x="2680911" y="1160477"/>
                </a:lnTo>
                <a:lnTo>
                  <a:pt x="2718378" y="1120703"/>
                </a:lnTo>
                <a:lnTo>
                  <a:pt x="2735736" y="1101192"/>
                </a:lnTo>
                <a:lnTo>
                  <a:pt x="2755427" y="1083015"/>
                </a:lnTo>
                <a:lnTo>
                  <a:pt x="2774201" y="1065090"/>
                </a:lnTo>
                <a:lnTo>
                  <a:pt x="2794394" y="1048745"/>
                </a:lnTo>
                <a:lnTo>
                  <a:pt x="2802649" y="1057343"/>
                </a:lnTo>
                <a:lnTo>
                  <a:pt x="2809735" y="1065270"/>
                </a:lnTo>
                <a:lnTo>
                  <a:pt x="2814989" y="1073695"/>
                </a:lnTo>
                <a:lnTo>
                  <a:pt x="2819990" y="1081203"/>
                </a:lnTo>
                <a:lnTo>
                  <a:pt x="2826322" y="1097225"/>
                </a:lnTo>
                <a:lnTo>
                  <a:pt x="2832658" y="1113239"/>
                </a:lnTo>
                <a:lnTo>
                  <a:pt x="2838989" y="1129256"/>
                </a:lnTo>
                <a:lnTo>
                  <a:pt x="2841907" y="1136347"/>
                </a:lnTo>
                <a:lnTo>
                  <a:pt x="2846242" y="1145024"/>
                </a:lnTo>
                <a:lnTo>
                  <a:pt x="2851242" y="1152535"/>
                </a:lnTo>
                <a:lnTo>
                  <a:pt x="2857412" y="1160711"/>
                </a:lnTo>
                <a:lnTo>
                  <a:pt x="2865416" y="1168389"/>
                </a:lnTo>
                <a:lnTo>
                  <a:pt x="2874839" y="1177650"/>
                </a:lnTo>
                <a:lnTo>
                  <a:pt x="2854818" y="1180144"/>
                </a:lnTo>
                <a:lnTo>
                  <a:pt x="2835716" y="1182390"/>
                </a:lnTo>
                <a:lnTo>
                  <a:pt x="2818032" y="1186219"/>
                </a:lnTo>
                <a:lnTo>
                  <a:pt x="2800845" y="1191886"/>
                </a:lnTo>
                <a:lnTo>
                  <a:pt x="2784163" y="1199385"/>
                </a:lnTo>
                <a:lnTo>
                  <a:pt x="2767475" y="1206889"/>
                </a:lnTo>
                <a:lnTo>
                  <a:pt x="2751958" y="1215057"/>
                </a:lnTo>
                <a:lnTo>
                  <a:pt x="2736943" y="1225061"/>
                </a:lnTo>
                <a:lnTo>
                  <a:pt x="2722173" y="1235980"/>
                </a:lnTo>
                <a:lnTo>
                  <a:pt x="2709239" y="1246404"/>
                </a:lnTo>
                <a:lnTo>
                  <a:pt x="2694720" y="1258242"/>
                </a:lnTo>
                <a:lnTo>
                  <a:pt x="2681621" y="1271669"/>
                </a:lnTo>
                <a:lnTo>
                  <a:pt x="2656585" y="1299183"/>
                </a:lnTo>
                <a:lnTo>
                  <a:pt x="2632302" y="1329452"/>
                </a:lnTo>
                <a:lnTo>
                  <a:pt x="2608265" y="1360642"/>
                </a:lnTo>
                <a:lnTo>
                  <a:pt x="2583566" y="1392996"/>
                </a:lnTo>
                <a:lnTo>
                  <a:pt x="2535826" y="1460207"/>
                </a:lnTo>
                <a:lnTo>
                  <a:pt x="2509540" y="1493982"/>
                </a:lnTo>
                <a:lnTo>
                  <a:pt x="2482086" y="1527086"/>
                </a:lnTo>
                <a:lnTo>
                  <a:pt x="2453461" y="1559521"/>
                </a:lnTo>
                <a:lnTo>
                  <a:pt x="2437858" y="1574614"/>
                </a:lnTo>
                <a:lnTo>
                  <a:pt x="2422505" y="1590625"/>
                </a:lnTo>
                <a:lnTo>
                  <a:pt x="2410329" y="1582111"/>
                </a:lnTo>
                <a:lnTo>
                  <a:pt x="2401156" y="1573765"/>
                </a:lnTo>
                <a:lnTo>
                  <a:pt x="2394320" y="1566758"/>
                </a:lnTo>
                <a:lnTo>
                  <a:pt x="2389986" y="1558081"/>
                </a:lnTo>
                <a:lnTo>
                  <a:pt x="2387987" y="1550740"/>
                </a:lnTo>
                <a:lnTo>
                  <a:pt x="2387156" y="1544065"/>
                </a:lnTo>
                <a:lnTo>
                  <a:pt x="2387661" y="1535057"/>
                </a:lnTo>
                <a:lnTo>
                  <a:pt x="2389581" y="1527635"/>
                </a:lnTo>
                <a:lnTo>
                  <a:pt x="2392670" y="1520878"/>
                </a:lnTo>
                <a:lnTo>
                  <a:pt x="2397345" y="1512708"/>
                </a:lnTo>
                <a:lnTo>
                  <a:pt x="2409027" y="1497698"/>
                </a:lnTo>
                <a:lnTo>
                  <a:pt x="2433809" y="1469263"/>
                </a:lnTo>
                <a:lnTo>
                  <a:pt x="2439071" y="1456002"/>
                </a:lnTo>
                <a:lnTo>
                  <a:pt x="2442247" y="1442321"/>
                </a:lnTo>
                <a:lnTo>
                  <a:pt x="2443582" y="1429146"/>
                </a:lnTo>
                <a:lnTo>
                  <a:pt x="2444426" y="1414130"/>
                </a:lnTo>
                <a:lnTo>
                  <a:pt x="2442760" y="1400783"/>
                </a:lnTo>
                <a:lnTo>
                  <a:pt x="2442016" y="1387187"/>
                </a:lnTo>
                <a:lnTo>
                  <a:pt x="2438017" y="1372506"/>
                </a:lnTo>
                <a:lnTo>
                  <a:pt x="2434268" y="1358741"/>
                </a:lnTo>
                <a:lnTo>
                  <a:pt x="2423770" y="1331044"/>
                </a:lnTo>
                <a:lnTo>
                  <a:pt x="2413272" y="1303348"/>
                </a:lnTo>
                <a:lnTo>
                  <a:pt x="2388101" y="1247119"/>
                </a:lnTo>
                <a:lnTo>
                  <a:pt x="2361157" y="1249526"/>
                </a:lnTo>
                <a:lnTo>
                  <a:pt x="2338887" y="1254606"/>
                </a:lnTo>
                <a:lnTo>
                  <a:pt x="2330626" y="1256856"/>
                </a:lnTo>
                <a:lnTo>
                  <a:pt x="2322616" y="1260022"/>
                </a:lnTo>
                <a:lnTo>
                  <a:pt x="2316940" y="1264525"/>
                </a:lnTo>
                <a:lnTo>
                  <a:pt x="2311020" y="1268110"/>
                </a:lnTo>
                <a:lnTo>
                  <a:pt x="2307428" y="1273031"/>
                </a:lnTo>
                <a:lnTo>
                  <a:pt x="2303592" y="1277030"/>
                </a:lnTo>
                <a:lnTo>
                  <a:pt x="2301839" y="1281451"/>
                </a:lnTo>
                <a:lnTo>
                  <a:pt x="2299415" y="1287040"/>
                </a:lnTo>
                <a:lnTo>
                  <a:pt x="2298582" y="1291211"/>
                </a:lnTo>
                <a:lnTo>
                  <a:pt x="2299163" y="1296965"/>
                </a:lnTo>
                <a:lnTo>
                  <a:pt x="2299411" y="1308726"/>
                </a:lnTo>
                <a:lnTo>
                  <a:pt x="2302659" y="1320654"/>
                </a:lnTo>
                <a:lnTo>
                  <a:pt x="2307994" y="1333002"/>
                </a:lnTo>
                <a:lnTo>
                  <a:pt x="2318493" y="1360700"/>
                </a:lnTo>
                <a:lnTo>
                  <a:pt x="2323407" y="1375133"/>
                </a:lnTo>
                <a:lnTo>
                  <a:pt x="2327155" y="1388895"/>
                </a:lnTo>
                <a:lnTo>
                  <a:pt x="2328817" y="1402244"/>
                </a:lnTo>
                <a:lnTo>
                  <a:pt x="2328898" y="1417007"/>
                </a:lnTo>
                <a:lnTo>
                  <a:pt x="2294106" y="1452110"/>
                </a:lnTo>
                <a:lnTo>
                  <a:pt x="2258307" y="1483544"/>
                </a:lnTo>
                <a:lnTo>
                  <a:pt x="2222759" y="1515894"/>
                </a:lnTo>
                <a:lnTo>
                  <a:pt x="2186464" y="1545492"/>
                </a:lnTo>
                <a:lnTo>
                  <a:pt x="2115040" y="1605357"/>
                </a:lnTo>
                <a:lnTo>
                  <a:pt x="2080582" y="1634455"/>
                </a:lnTo>
                <a:lnTo>
                  <a:pt x="2046121" y="1663553"/>
                </a:lnTo>
                <a:lnTo>
                  <a:pt x="2014662" y="1692819"/>
                </a:lnTo>
                <a:lnTo>
                  <a:pt x="1985791" y="1724337"/>
                </a:lnTo>
                <a:lnTo>
                  <a:pt x="1971356" y="1740096"/>
                </a:lnTo>
                <a:lnTo>
                  <a:pt x="1958087" y="1756525"/>
                </a:lnTo>
                <a:lnTo>
                  <a:pt x="1945733" y="1772701"/>
                </a:lnTo>
                <a:lnTo>
                  <a:pt x="1934551" y="1789547"/>
                </a:lnTo>
                <a:lnTo>
                  <a:pt x="1923866" y="1808228"/>
                </a:lnTo>
                <a:lnTo>
                  <a:pt x="1913854" y="1825739"/>
                </a:lnTo>
                <a:lnTo>
                  <a:pt x="1905251" y="1844838"/>
                </a:lnTo>
                <a:lnTo>
                  <a:pt x="1897572" y="1863687"/>
                </a:lnTo>
                <a:lnTo>
                  <a:pt x="1891306" y="1884121"/>
                </a:lnTo>
                <a:lnTo>
                  <a:pt x="1885045" y="1904556"/>
                </a:lnTo>
                <a:lnTo>
                  <a:pt x="1879951" y="1925657"/>
                </a:lnTo>
                <a:lnTo>
                  <a:pt x="1876937" y="1947175"/>
                </a:lnTo>
                <a:lnTo>
                  <a:pt x="1866512" y="1945087"/>
                </a:lnTo>
                <a:lnTo>
                  <a:pt x="1857502" y="1944582"/>
                </a:lnTo>
                <a:lnTo>
                  <a:pt x="1847326" y="1943410"/>
                </a:lnTo>
                <a:lnTo>
                  <a:pt x="1838820" y="1944743"/>
                </a:lnTo>
                <a:lnTo>
                  <a:pt x="1829392" y="1946323"/>
                </a:lnTo>
                <a:lnTo>
                  <a:pt x="1821134" y="1948572"/>
                </a:lnTo>
                <a:lnTo>
                  <a:pt x="1811040" y="1951320"/>
                </a:lnTo>
                <a:lnTo>
                  <a:pt x="1802116" y="1954738"/>
                </a:lnTo>
                <a:lnTo>
                  <a:pt x="1785260" y="1965242"/>
                </a:lnTo>
                <a:lnTo>
                  <a:pt x="1768656" y="1976662"/>
                </a:lnTo>
                <a:lnTo>
                  <a:pt x="1752140" y="1992004"/>
                </a:lnTo>
                <a:lnTo>
                  <a:pt x="1735861" y="2008266"/>
                </a:lnTo>
                <a:lnTo>
                  <a:pt x="1747133" y="1984495"/>
                </a:lnTo>
                <a:lnTo>
                  <a:pt x="1757485" y="1960979"/>
                </a:lnTo>
                <a:lnTo>
                  <a:pt x="1764335" y="1935456"/>
                </a:lnTo>
                <a:lnTo>
                  <a:pt x="1771435" y="1910851"/>
                </a:lnTo>
                <a:lnTo>
                  <a:pt x="1776198" y="1884913"/>
                </a:lnTo>
                <a:lnTo>
                  <a:pt x="1780961" y="1858972"/>
                </a:lnTo>
                <a:lnTo>
                  <a:pt x="1786739" y="1804171"/>
                </a:lnTo>
                <a:lnTo>
                  <a:pt x="1793931" y="1750958"/>
                </a:lnTo>
                <a:lnTo>
                  <a:pt x="1800206" y="1697994"/>
                </a:lnTo>
                <a:lnTo>
                  <a:pt x="1804054" y="1672304"/>
                </a:lnTo>
                <a:lnTo>
                  <a:pt x="1809067" y="1647282"/>
                </a:lnTo>
                <a:lnTo>
                  <a:pt x="1815252" y="1622927"/>
                </a:lnTo>
                <a:lnTo>
                  <a:pt x="1822849" y="1600159"/>
                </a:lnTo>
                <a:lnTo>
                  <a:pt x="1829692" y="1585480"/>
                </a:lnTo>
                <a:lnTo>
                  <a:pt x="1835452" y="1574055"/>
                </a:lnTo>
                <a:lnTo>
                  <a:pt x="1842461" y="1567221"/>
                </a:lnTo>
                <a:lnTo>
                  <a:pt x="1848806" y="1561548"/>
                </a:lnTo>
                <a:lnTo>
                  <a:pt x="1855895" y="1558631"/>
                </a:lnTo>
                <a:lnTo>
                  <a:pt x="1862318" y="1556882"/>
                </a:lnTo>
                <a:lnTo>
                  <a:pt x="1874746" y="1555468"/>
                </a:lnTo>
                <a:lnTo>
                  <a:pt x="1882336" y="1554388"/>
                </a:lnTo>
                <a:lnTo>
                  <a:pt x="1887845" y="1552888"/>
                </a:lnTo>
                <a:lnTo>
                  <a:pt x="1892184" y="1550720"/>
                </a:lnTo>
                <a:lnTo>
                  <a:pt x="1898775" y="1545970"/>
                </a:lnTo>
                <a:lnTo>
                  <a:pt x="1902779" y="1538966"/>
                </a:lnTo>
                <a:lnTo>
                  <a:pt x="1906704" y="1528039"/>
                </a:lnTo>
                <a:lnTo>
                  <a:pt x="1909881" y="1514358"/>
                </a:lnTo>
                <a:lnTo>
                  <a:pt x="1911804" y="1496093"/>
                </a:lnTo>
                <a:lnTo>
                  <a:pt x="1913232" y="1475990"/>
                </a:lnTo>
                <a:lnTo>
                  <a:pt x="1917411" y="1455139"/>
                </a:lnTo>
                <a:lnTo>
                  <a:pt x="1920917" y="1435457"/>
                </a:lnTo>
                <a:lnTo>
                  <a:pt x="1926018" y="1414355"/>
                </a:lnTo>
                <a:lnTo>
                  <a:pt x="1931782" y="1392085"/>
                </a:lnTo>
                <a:lnTo>
                  <a:pt x="1938961" y="1371403"/>
                </a:lnTo>
                <a:lnTo>
                  <a:pt x="1945893" y="1349800"/>
                </a:lnTo>
                <a:lnTo>
                  <a:pt x="1954908" y="1328616"/>
                </a:lnTo>
                <a:lnTo>
                  <a:pt x="1973611" y="1285083"/>
                </a:lnTo>
                <a:lnTo>
                  <a:pt x="1996896" y="1240301"/>
                </a:lnTo>
                <a:lnTo>
                  <a:pt x="2022272" y="1195932"/>
                </a:lnTo>
                <a:lnTo>
                  <a:pt x="2050150" y="1149900"/>
                </a:lnTo>
                <a:lnTo>
                  <a:pt x="2081448" y="1101950"/>
                </a:lnTo>
                <a:lnTo>
                  <a:pt x="2114580" y="1053499"/>
                </a:lnTo>
                <a:lnTo>
                  <a:pt x="2150716" y="1005214"/>
                </a:lnTo>
                <a:lnTo>
                  <a:pt x="2188186" y="954600"/>
                </a:lnTo>
                <a:lnTo>
                  <a:pt x="2228658" y="904150"/>
                </a:lnTo>
                <a:lnTo>
                  <a:pt x="2268635" y="851865"/>
                </a:lnTo>
                <a:lnTo>
                  <a:pt x="2356841" y="745046"/>
                </a:lnTo>
                <a:lnTo>
                  <a:pt x="2368184" y="746885"/>
                </a:lnTo>
                <a:lnTo>
                  <a:pt x="2379032" y="746889"/>
                </a:lnTo>
                <a:lnTo>
                  <a:pt x="2389624" y="745977"/>
                </a:lnTo>
                <a:lnTo>
                  <a:pt x="2400887" y="743895"/>
                </a:lnTo>
                <a:lnTo>
                  <a:pt x="2422906" y="737898"/>
                </a:lnTo>
                <a:lnTo>
                  <a:pt x="2444929" y="731901"/>
                </a:lnTo>
                <a:lnTo>
                  <a:pt x="2466952" y="725903"/>
                </a:lnTo>
                <a:lnTo>
                  <a:pt x="2477298" y="724070"/>
                </a:lnTo>
                <a:close/>
                <a:moveTo>
                  <a:pt x="3908051" y="357111"/>
                </a:moveTo>
                <a:lnTo>
                  <a:pt x="3916598" y="370452"/>
                </a:lnTo>
                <a:lnTo>
                  <a:pt x="3923734" y="382221"/>
                </a:lnTo>
                <a:lnTo>
                  <a:pt x="3932201" y="391669"/>
                </a:lnTo>
                <a:lnTo>
                  <a:pt x="3939925" y="398380"/>
                </a:lnTo>
                <a:lnTo>
                  <a:pt x="3946980" y="406252"/>
                </a:lnTo>
                <a:lnTo>
                  <a:pt x="3954207" y="411139"/>
                </a:lnTo>
                <a:lnTo>
                  <a:pt x="3962100" y="414866"/>
                </a:lnTo>
                <a:lnTo>
                  <a:pt x="3968829" y="417931"/>
                </a:lnTo>
                <a:lnTo>
                  <a:pt x="3975732" y="418010"/>
                </a:lnTo>
                <a:lnTo>
                  <a:pt x="3981716" y="418338"/>
                </a:lnTo>
                <a:lnTo>
                  <a:pt x="3988863" y="419329"/>
                </a:lnTo>
                <a:lnTo>
                  <a:pt x="3995267" y="417585"/>
                </a:lnTo>
                <a:lnTo>
                  <a:pt x="4008986" y="413849"/>
                </a:lnTo>
                <a:lnTo>
                  <a:pt x="4021964" y="407377"/>
                </a:lnTo>
                <a:lnTo>
                  <a:pt x="4050664" y="393685"/>
                </a:lnTo>
                <a:lnTo>
                  <a:pt x="4066633" y="387378"/>
                </a:lnTo>
                <a:lnTo>
                  <a:pt x="4084016" y="382643"/>
                </a:lnTo>
                <a:lnTo>
                  <a:pt x="4092491" y="381313"/>
                </a:lnTo>
                <a:lnTo>
                  <a:pt x="4100975" y="379984"/>
                </a:lnTo>
                <a:lnTo>
                  <a:pt x="4111785" y="379977"/>
                </a:lnTo>
                <a:lnTo>
                  <a:pt x="4120760" y="380473"/>
                </a:lnTo>
                <a:lnTo>
                  <a:pt x="4131398" y="383453"/>
                </a:lnTo>
                <a:lnTo>
                  <a:pt x="4142037" y="386430"/>
                </a:lnTo>
                <a:lnTo>
                  <a:pt x="4153837" y="390074"/>
                </a:lnTo>
                <a:lnTo>
                  <a:pt x="4166382" y="396449"/>
                </a:lnTo>
                <a:lnTo>
                  <a:pt x="4164447" y="414606"/>
                </a:lnTo>
                <a:lnTo>
                  <a:pt x="4161677" y="436906"/>
                </a:lnTo>
                <a:lnTo>
                  <a:pt x="4160567" y="461695"/>
                </a:lnTo>
                <a:lnTo>
                  <a:pt x="4159887" y="473630"/>
                </a:lnTo>
                <a:lnTo>
                  <a:pt x="4161036" y="485071"/>
                </a:lnTo>
                <a:lnTo>
                  <a:pt x="4163766" y="495100"/>
                </a:lnTo>
                <a:lnTo>
                  <a:pt x="4166671" y="502141"/>
                </a:lnTo>
                <a:lnTo>
                  <a:pt x="4168824" y="506454"/>
                </a:lnTo>
                <a:lnTo>
                  <a:pt x="4172314" y="508441"/>
                </a:lnTo>
                <a:lnTo>
                  <a:pt x="4175805" y="510430"/>
                </a:lnTo>
                <a:lnTo>
                  <a:pt x="4179961" y="511256"/>
                </a:lnTo>
                <a:lnTo>
                  <a:pt x="4183869" y="511171"/>
                </a:lnTo>
                <a:lnTo>
                  <a:pt x="4187778" y="511088"/>
                </a:lnTo>
                <a:lnTo>
                  <a:pt x="4193264" y="509594"/>
                </a:lnTo>
                <a:lnTo>
                  <a:pt x="4199417" y="506936"/>
                </a:lnTo>
                <a:lnTo>
                  <a:pt x="4213730" y="498143"/>
                </a:lnTo>
                <a:lnTo>
                  <a:pt x="4230956" y="485616"/>
                </a:lnTo>
                <a:lnTo>
                  <a:pt x="4236258" y="497885"/>
                </a:lnTo>
                <a:lnTo>
                  <a:pt x="4240400" y="509489"/>
                </a:lnTo>
                <a:lnTo>
                  <a:pt x="4243131" y="519517"/>
                </a:lnTo>
                <a:lnTo>
                  <a:pt x="4244948" y="529795"/>
                </a:lnTo>
                <a:lnTo>
                  <a:pt x="4244438" y="538748"/>
                </a:lnTo>
                <a:lnTo>
                  <a:pt x="4244843" y="547452"/>
                </a:lnTo>
                <a:lnTo>
                  <a:pt x="4242922" y="554832"/>
                </a:lnTo>
                <a:lnTo>
                  <a:pt x="4240755" y="561296"/>
                </a:lnTo>
                <a:lnTo>
                  <a:pt x="4237670" y="568013"/>
                </a:lnTo>
                <a:lnTo>
                  <a:pt x="4233171" y="573155"/>
                </a:lnTo>
                <a:lnTo>
                  <a:pt x="4228012" y="579457"/>
                </a:lnTo>
                <a:lnTo>
                  <a:pt x="4222599" y="584849"/>
                </a:lnTo>
                <a:lnTo>
                  <a:pt x="4208959" y="592482"/>
                </a:lnTo>
                <a:lnTo>
                  <a:pt x="4194647" y="601275"/>
                </a:lnTo>
                <a:lnTo>
                  <a:pt x="4178012" y="608745"/>
                </a:lnTo>
                <a:lnTo>
                  <a:pt x="4160881" y="614389"/>
                </a:lnTo>
                <a:lnTo>
                  <a:pt x="4124787" y="626177"/>
                </a:lnTo>
                <a:lnTo>
                  <a:pt x="4106737" y="632073"/>
                </a:lnTo>
                <a:lnTo>
                  <a:pt x="4090352" y="640449"/>
                </a:lnTo>
                <a:lnTo>
                  <a:pt x="4073715" y="647921"/>
                </a:lnTo>
                <a:lnTo>
                  <a:pt x="4060150" y="659450"/>
                </a:lnTo>
                <a:lnTo>
                  <a:pt x="4057913" y="651242"/>
                </a:lnTo>
                <a:lnTo>
                  <a:pt x="4055929" y="643950"/>
                </a:lnTo>
                <a:lnTo>
                  <a:pt x="4054190" y="637566"/>
                </a:lnTo>
                <a:lnTo>
                  <a:pt x="4055198" y="630437"/>
                </a:lnTo>
                <a:lnTo>
                  <a:pt x="4055538" y="624468"/>
                </a:lnTo>
                <a:lnTo>
                  <a:pt x="4055632" y="617587"/>
                </a:lnTo>
                <a:lnTo>
                  <a:pt x="4061129" y="605318"/>
                </a:lnTo>
                <a:lnTo>
                  <a:pt x="4065719" y="593295"/>
                </a:lnTo>
                <a:lnTo>
                  <a:pt x="4073297" y="581437"/>
                </a:lnTo>
                <a:lnTo>
                  <a:pt x="4086377" y="557307"/>
                </a:lnTo>
                <a:lnTo>
                  <a:pt x="4091213" y="546198"/>
                </a:lnTo>
                <a:lnTo>
                  <a:pt x="4096466" y="533014"/>
                </a:lnTo>
                <a:lnTo>
                  <a:pt x="4096558" y="526134"/>
                </a:lnTo>
                <a:lnTo>
                  <a:pt x="4096897" y="520164"/>
                </a:lnTo>
                <a:lnTo>
                  <a:pt x="4096079" y="513533"/>
                </a:lnTo>
                <a:lnTo>
                  <a:pt x="4095671" y="504830"/>
                </a:lnTo>
                <a:lnTo>
                  <a:pt x="4093931" y="498445"/>
                </a:lnTo>
                <a:lnTo>
                  <a:pt x="4089872" y="490738"/>
                </a:lnTo>
                <a:lnTo>
                  <a:pt x="4085804" y="483032"/>
                </a:lnTo>
                <a:lnTo>
                  <a:pt x="4080576" y="474662"/>
                </a:lnTo>
                <a:lnTo>
                  <a:pt x="4074435" y="466541"/>
                </a:lnTo>
                <a:lnTo>
                  <a:pt x="4065965" y="457094"/>
                </a:lnTo>
                <a:lnTo>
                  <a:pt x="4056583" y="447899"/>
                </a:lnTo>
                <a:lnTo>
                  <a:pt x="4046035" y="438036"/>
                </a:lnTo>
                <a:lnTo>
                  <a:pt x="4042459" y="442928"/>
                </a:lnTo>
                <a:lnTo>
                  <a:pt x="4039293" y="445749"/>
                </a:lnTo>
                <a:lnTo>
                  <a:pt x="4038707" y="450808"/>
                </a:lnTo>
                <a:lnTo>
                  <a:pt x="4037873" y="454950"/>
                </a:lnTo>
                <a:lnTo>
                  <a:pt x="4037036" y="459096"/>
                </a:lnTo>
                <a:lnTo>
                  <a:pt x="4038525" y="464566"/>
                </a:lnTo>
                <a:lnTo>
                  <a:pt x="4043087" y="474096"/>
                </a:lnTo>
                <a:lnTo>
                  <a:pt x="4048143" y="485452"/>
                </a:lnTo>
                <a:lnTo>
                  <a:pt x="4053866" y="495649"/>
                </a:lnTo>
                <a:lnTo>
                  <a:pt x="4060751" y="506504"/>
                </a:lnTo>
                <a:lnTo>
                  <a:pt x="4065559" y="516948"/>
                </a:lnTo>
                <a:lnTo>
                  <a:pt x="3896567" y="643276"/>
                </a:lnTo>
                <a:lnTo>
                  <a:pt x="3893402" y="646098"/>
                </a:lnTo>
                <a:lnTo>
                  <a:pt x="3892567" y="650243"/>
                </a:lnTo>
                <a:lnTo>
                  <a:pt x="3891483" y="653476"/>
                </a:lnTo>
                <a:lnTo>
                  <a:pt x="3891561" y="657372"/>
                </a:lnTo>
                <a:lnTo>
                  <a:pt x="3897035" y="666654"/>
                </a:lnTo>
                <a:lnTo>
                  <a:pt x="3902264" y="675022"/>
                </a:lnTo>
                <a:lnTo>
                  <a:pt x="3910977" y="685385"/>
                </a:lnTo>
                <a:lnTo>
                  <a:pt x="3920610" y="695492"/>
                </a:lnTo>
                <a:lnTo>
                  <a:pt x="3940620" y="718444"/>
                </a:lnTo>
                <a:lnTo>
                  <a:pt x="3949582" y="729716"/>
                </a:lnTo>
                <a:lnTo>
                  <a:pt x="3956716" y="741483"/>
                </a:lnTo>
                <a:lnTo>
                  <a:pt x="3959617" y="748528"/>
                </a:lnTo>
                <a:lnTo>
                  <a:pt x="3961106" y="754000"/>
                </a:lnTo>
                <a:lnTo>
                  <a:pt x="3961931" y="760629"/>
                </a:lnTo>
                <a:lnTo>
                  <a:pt x="3962503" y="766350"/>
                </a:lnTo>
                <a:lnTo>
                  <a:pt x="3960335" y="772818"/>
                </a:lnTo>
                <a:lnTo>
                  <a:pt x="3958583" y="777208"/>
                </a:lnTo>
                <a:lnTo>
                  <a:pt x="3955499" y="783926"/>
                </a:lnTo>
                <a:lnTo>
                  <a:pt x="3950340" y="790229"/>
                </a:lnTo>
                <a:lnTo>
                  <a:pt x="3944929" y="795621"/>
                </a:lnTo>
                <a:lnTo>
                  <a:pt x="3936777" y="801756"/>
                </a:lnTo>
                <a:lnTo>
                  <a:pt x="3926544" y="807481"/>
                </a:lnTo>
                <a:lnTo>
                  <a:pt x="3915400" y="813454"/>
                </a:lnTo>
                <a:lnTo>
                  <a:pt x="3905175" y="808403"/>
                </a:lnTo>
                <a:lnTo>
                  <a:pt x="3896287" y="801032"/>
                </a:lnTo>
                <a:lnTo>
                  <a:pt x="3886736" y="794819"/>
                </a:lnTo>
                <a:lnTo>
                  <a:pt x="3877602" y="786531"/>
                </a:lnTo>
                <a:lnTo>
                  <a:pt x="3871461" y="778411"/>
                </a:lnTo>
                <a:lnTo>
                  <a:pt x="3864158" y="769627"/>
                </a:lnTo>
                <a:lnTo>
                  <a:pt x="3851794" y="749490"/>
                </a:lnTo>
                <a:lnTo>
                  <a:pt x="3841259" y="728853"/>
                </a:lnTo>
                <a:lnTo>
                  <a:pt x="3830976" y="709127"/>
                </a:lnTo>
                <a:lnTo>
                  <a:pt x="3820443" y="688491"/>
                </a:lnTo>
                <a:lnTo>
                  <a:pt x="3811819" y="671253"/>
                </a:lnTo>
                <a:lnTo>
                  <a:pt x="3801613" y="655424"/>
                </a:lnTo>
                <a:lnTo>
                  <a:pt x="3794801" y="648464"/>
                </a:lnTo>
                <a:lnTo>
                  <a:pt x="3788242" y="642414"/>
                </a:lnTo>
                <a:lnTo>
                  <a:pt x="3782179" y="638189"/>
                </a:lnTo>
                <a:lnTo>
                  <a:pt x="3776116" y="633967"/>
                </a:lnTo>
                <a:lnTo>
                  <a:pt x="3766640" y="631647"/>
                </a:lnTo>
                <a:lnTo>
                  <a:pt x="3758828" y="631819"/>
                </a:lnTo>
                <a:lnTo>
                  <a:pt x="3749185" y="632484"/>
                </a:lnTo>
                <a:lnTo>
                  <a:pt x="3740035" y="634976"/>
                </a:lnTo>
                <a:lnTo>
                  <a:pt x="3729302" y="638880"/>
                </a:lnTo>
                <a:lnTo>
                  <a:pt x="3716993" y="644191"/>
                </a:lnTo>
                <a:lnTo>
                  <a:pt x="3704267" y="651574"/>
                </a:lnTo>
                <a:lnTo>
                  <a:pt x="3690207" y="661277"/>
                </a:lnTo>
                <a:lnTo>
                  <a:pt x="3674809" y="673305"/>
                </a:lnTo>
                <a:lnTo>
                  <a:pt x="3657835" y="686741"/>
                </a:lnTo>
                <a:lnTo>
                  <a:pt x="3658187" y="669997"/>
                </a:lnTo>
                <a:lnTo>
                  <a:pt x="3658540" y="653253"/>
                </a:lnTo>
                <a:lnTo>
                  <a:pt x="3660553" y="638992"/>
                </a:lnTo>
                <a:lnTo>
                  <a:pt x="3663978" y="626310"/>
                </a:lnTo>
                <a:lnTo>
                  <a:pt x="3666981" y="615697"/>
                </a:lnTo>
                <a:lnTo>
                  <a:pt x="3671400" y="606658"/>
                </a:lnTo>
                <a:lnTo>
                  <a:pt x="3677228" y="599194"/>
                </a:lnTo>
                <a:lnTo>
                  <a:pt x="3682143" y="591982"/>
                </a:lnTo>
                <a:lnTo>
                  <a:pt x="3690794" y="587667"/>
                </a:lnTo>
                <a:lnTo>
                  <a:pt x="3697365" y="582937"/>
                </a:lnTo>
                <a:lnTo>
                  <a:pt x="3706265" y="579536"/>
                </a:lnTo>
                <a:lnTo>
                  <a:pt x="3714499" y="577294"/>
                </a:lnTo>
                <a:lnTo>
                  <a:pt x="3723895" y="575712"/>
                </a:lnTo>
                <a:lnTo>
                  <a:pt x="3733542" y="575044"/>
                </a:lnTo>
                <a:lnTo>
                  <a:pt x="3754659" y="573212"/>
                </a:lnTo>
                <a:lnTo>
                  <a:pt x="3800881" y="573355"/>
                </a:lnTo>
                <a:lnTo>
                  <a:pt x="3825903" y="571436"/>
                </a:lnTo>
                <a:lnTo>
                  <a:pt x="3839459" y="570686"/>
                </a:lnTo>
                <a:lnTo>
                  <a:pt x="3851601" y="568357"/>
                </a:lnTo>
                <a:lnTo>
                  <a:pt x="3863489" y="565120"/>
                </a:lnTo>
                <a:lnTo>
                  <a:pt x="3876297" y="561632"/>
                </a:lnTo>
                <a:lnTo>
                  <a:pt x="3888360" y="555409"/>
                </a:lnTo>
                <a:lnTo>
                  <a:pt x="3900667" y="550099"/>
                </a:lnTo>
                <a:lnTo>
                  <a:pt x="3913396" y="542714"/>
                </a:lnTo>
                <a:lnTo>
                  <a:pt x="3924717" y="533755"/>
                </a:lnTo>
                <a:lnTo>
                  <a:pt x="3936695" y="523639"/>
                </a:lnTo>
                <a:lnTo>
                  <a:pt x="3948182" y="511696"/>
                </a:lnTo>
                <a:lnTo>
                  <a:pt x="3925313" y="517923"/>
                </a:lnTo>
                <a:lnTo>
                  <a:pt x="3903280" y="520007"/>
                </a:lnTo>
                <a:lnTo>
                  <a:pt x="3894799" y="521335"/>
                </a:lnTo>
                <a:lnTo>
                  <a:pt x="3885820" y="520843"/>
                </a:lnTo>
                <a:lnTo>
                  <a:pt x="3878676" y="519851"/>
                </a:lnTo>
                <a:lnTo>
                  <a:pt x="3872440" y="518610"/>
                </a:lnTo>
                <a:lnTo>
                  <a:pt x="3865710" y="515547"/>
                </a:lnTo>
                <a:lnTo>
                  <a:pt x="3860813" y="511983"/>
                </a:lnTo>
                <a:lnTo>
                  <a:pt x="3855910" y="508422"/>
                </a:lnTo>
                <a:lnTo>
                  <a:pt x="3853087" y="505272"/>
                </a:lnTo>
                <a:lnTo>
                  <a:pt x="3848854" y="500550"/>
                </a:lnTo>
                <a:lnTo>
                  <a:pt x="3847364" y="495079"/>
                </a:lnTo>
                <a:lnTo>
                  <a:pt x="3844963" y="489858"/>
                </a:lnTo>
                <a:lnTo>
                  <a:pt x="3844385" y="484138"/>
                </a:lnTo>
                <a:lnTo>
                  <a:pt x="3844814" y="471289"/>
                </a:lnTo>
                <a:lnTo>
                  <a:pt x="3846830" y="457030"/>
                </a:lnTo>
                <a:lnTo>
                  <a:pt x="3851336" y="441113"/>
                </a:lnTo>
                <a:lnTo>
                  <a:pt x="3857672" y="424697"/>
                </a:lnTo>
                <a:lnTo>
                  <a:pt x="3867001" y="408443"/>
                </a:lnTo>
                <a:lnTo>
                  <a:pt x="3878829" y="390531"/>
                </a:lnTo>
                <a:lnTo>
                  <a:pt x="3892982" y="373946"/>
                </a:lnTo>
                <a:close/>
                <a:moveTo>
                  <a:pt x="4875888" y="0"/>
                </a:moveTo>
                <a:lnTo>
                  <a:pt x="4877114" y="9865"/>
                </a:lnTo>
                <a:lnTo>
                  <a:pt x="4878345" y="36099"/>
                </a:lnTo>
                <a:lnTo>
                  <a:pt x="4876572" y="62161"/>
                </a:lnTo>
                <a:lnTo>
                  <a:pt x="4873633" y="87563"/>
                </a:lnTo>
                <a:lnTo>
                  <a:pt x="4869275" y="111381"/>
                </a:lnTo>
                <a:lnTo>
                  <a:pt x="4862585" y="133867"/>
                </a:lnTo>
                <a:lnTo>
                  <a:pt x="4854479" y="154767"/>
                </a:lnTo>
                <a:lnTo>
                  <a:pt x="4848467" y="165261"/>
                </a:lnTo>
                <a:lnTo>
                  <a:pt x="4843788" y="173425"/>
                </a:lnTo>
                <a:lnTo>
                  <a:pt x="4838192" y="181834"/>
                </a:lnTo>
                <a:lnTo>
                  <a:pt x="4832100" y="188414"/>
                </a:lnTo>
                <a:lnTo>
                  <a:pt x="4825336" y="196158"/>
                </a:lnTo>
                <a:lnTo>
                  <a:pt x="4817829" y="201155"/>
                </a:lnTo>
                <a:lnTo>
                  <a:pt x="4810316" y="206153"/>
                </a:lnTo>
                <a:lnTo>
                  <a:pt x="4802556" y="210233"/>
                </a:lnTo>
                <a:lnTo>
                  <a:pt x="4793630" y="213649"/>
                </a:lnTo>
                <a:lnTo>
                  <a:pt x="4786040" y="214731"/>
                </a:lnTo>
                <a:lnTo>
                  <a:pt x="4777533" y="216064"/>
                </a:lnTo>
                <a:lnTo>
                  <a:pt x="4767606" y="215816"/>
                </a:lnTo>
                <a:lnTo>
                  <a:pt x="4761691" y="208572"/>
                </a:lnTo>
                <a:lnTo>
                  <a:pt x="4756943" y="201992"/>
                </a:lnTo>
                <a:lnTo>
                  <a:pt x="4754029" y="194917"/>
                </a:lnTo>
                <a:lnTo>
                  <a:pt x="4751365" y="188752"/>
                </a:lnTo>
                <a:lnTo>
                  <a:pt x="4749868" y="183255"/>
                </a:lnTo>
                <a:lnTo>
                  <a:pt x="4749289" y="177511"/>
                </a:lnTo>
                <a:lnTo>
                  <a:pt x="4750129" y="173346"/>
                </a:lnTo>
                <a:lnTo>
                  <a:pt x="4750714" y="168265"/>
                </a:lnTo>
                <a:lnTo>
                  <a:pt x="4754228" y="159440"/>
                </a:lnTo>
                <a:lnTo>
                  <a:pt x="4760488" y="149861"/>
                </a:lnTo>
                <a:lnTo>
                  <a:pt x="4767498" y="143032"/>
                </a:lnTo>
                <a:lnTo>
                  <a:pt x="4776099" y="134787"/>
                </a:lnTo>
                <a:lnTo>
                  <a:pt x="4792621" y="119462"/>
                </a:lnTo>
                <a:lnTo>
                  <a:pt x="4800303" y="111470"/>
                </a:lnTo>
                <a:lnTo>
                  <a:pt x="4806818" y="102806"/>
                </a:lnTo>
                <a:lnTo>
                  <a:pt x="4811490" y="94644"/>
                </a:lnTo>
                <a:lnTo>
                  <a:pt x="4812997" y="89316"/>
                </a:lnTo>
                <a:lnTo>
                  <a:pt x="4813585" y="84235"/>
                </a:lnTo>
                <a:lnTo>
                  <a:pt x="4813004" y="78490"/>
                </a:lnTo>
                <a:lnTo>
                  <a:pt x="4813344" y="72495"/>
                </a:lnTo>
                <a:lnTo>
                  <a:pt x="4811847" y="66998"/>
                </a:lnTo>
                <a:lnTo>
                  <a:pt x="4808265" y="61084"/>
                </a:lnTo>
                <a:lnTo>
                  <a:pt x="4793683" y="47344"/>
                </a:lnTo>
                <a:lnTo>
                  <a:pt x="4786931" y="44266"/>
                </a:lnTo>
                <a:lnTo>
                  <a:pt x="4781093" y="40934"/>
                </a:lnTo>
                <a:lnTo>
                  <a:pt x="4775259" y="37603"/>
                </a:lnTo>
                <a:lnTo>
                  <a:pt x="4769254" y="37270"/>
                </a:lnTo>
                <a:lnTo>
                  <a:pt x="4764166" y="36686"/>
                </a:lnTo>
                <a:lnTo>
                  <a:pt x="4760246" y="36774"/>
                </a:lnTo>
                <a:lnTo>
                  <a:pt x="4756825" y="38685"/>
                </a:lnTo>
                <a:lnTo>
                  <a:pt x="4752737" y="41768"/>
                </a:lnTo>
                <a:lnTo>
                  <a:pt x="4749316" y="43683"/>
                </a:lnTo>
                <a:lnTo>
                  <a:pt x="4746393" y="47432"/>
                </a:lnTo>
                <a:lnTo>
                  <a:pt x="4741965" y="56511"/>
                </a:lnTo>
                <a:lnTo>
                  <a:pt x="4737788" y="66503"/>
                </a:lnTo>
                <a:lnTo>
                  <a:pt x="4735026" y="78080"/>
                </a:lnTo>
                <a:lnTo>
                  <a:pt x="4732763" y="91487"/>
                </a:lnTo>
                <a:lnTo>
                  <a:pt x="4729822" y="116885"/>
                </a:lnTo>
                <a:lnTo>
                  <a:pt x="4727720" y="138121"/>
                </a:lnTo>
                <a:lnTo>
                  <a:pt x="4727123" y="154027"/>
                </a:lnTo>
                <a:lnTo>
                  <a:pt x="4723622" y="152031"/>
                </a:lnTo>
                <a:lnTo>
                  <a:pt x="4718783" y="152364"/>
                </a:lnTo>
                <a:lnTo>
                  <a:pt x="4713948" y="152697"/>
                </a:lnTo>
                <a:lnTo>
                  <a:pt x="4709357" y="153947"/>
                </a:lnTo>
                <a:lnTo>
                  <a:pt x="4701599" y="158028"/>
                </a:lnTo>
                <a:lnTo>
                  <a:pt x="4692502" y="164440"/>
                </a:lnTo>
                <a:lnTo>
                  <a:pt x="4684822" y="172435"/>
                </a:lnTo>
                <a:lnTo>
                  <a:pt x="4675807" y="182764"/>
                </a:lnTo>
                <a:lnTo>
                  <a:pt x="4657525" y="202500"/>
                </a:lnTo>
                <a:lnTo>
                  <a:pt x="4638827" y="224319"/>
                </a:lnTo>
                <a:lnTo>
                  <a:pt x="4628642" y="233979"/>
                </a:lnTo>
                <a:lnTo>
                  <a:pt x="4618878" y="241559"/>
                </a:lnTo>
                <a:lnTo>
                  <a:pt x="4608865" y="248223"/>
                </a:lnTo>
                <a:lnTo>
                  <a:pt x="4599941" y="251637"/>
                </a:lnTo>
                <a:lnTo>
                  <a:pt x="4594431" y="253137"/>
                </a:lnTo>
                <a:lnTo>
                  <a:pt x="4588677" y="253721"/>
                </a:lnTo>
                <a:lnTo>
                  <a:pt x="4583344" y="252220"/>
                </a:lnTo>
                <a:lnTo>
                  <a:pt x="4578254" y="251638"/>
                </a:lnTo>
                <a:lnTo>
                  <a:pt x="4575172" y="247560"/>
                </a:lnTo>
                <a:lnTo>
                  <a:pt x="4569505" y="241230"/>
                </a:lnTo>
                <a:lnTo>
                  <a:pt x="4556595" y="219161"/>
                </a:lnTo>
                <a:lnTo>
                  <a:pt x="4543935" y="198011"/>
                </a:lnTo>
                <a:lnTo>
                  <a:pt x="4538269" y="191683"/>
                </a:lnTo>
                <a:lnTo>
                  <a:pt x="4536603" y="189183"/>
                </a:lnTo>
                <a:lnTo>
                  <a:pt x="4530677" y="192765"/>
                </a:lnTo>
                <a:lnTo>
                  <a:pt x="4525503" y="199095"/>
                </a:lnTo>
                <a:lnTo>
                  <a:pt x="4522163" y="204925"/>
                </a:lnTo>
                <a:lnTo>
                  <a:pt x="4518153" y="211920"/>
                </a:lnTo>
                <a:lnTo>
                  <a:pt x="4512469" y="227246"/>
                </a:lnTo>
                <a:lnTo>
                  <a:pt x="4507782" y="246232"/>
                </a:lnTo>
                <a:lnTo>
                  <a:pt x="4504015" y="264968"/>
                </a:lnTo>
                <a:lnTo>
                  <a:pt x="4498162" y="283291"/>
                </a:lnTo>
                <a:lnTo>
                  <a:pt x="4493983" y="293282"/>
                </a:lnTo>
                <a:lnTo>
                  <a:pt x="4490224" y="301195"/>
                </a:lnTo>
                <a:lnTo>
                  <a:pt x="4485545" y="309355"/>
                </a:lnTo>
                <a:lnTo>
                  <a:pt x="4478785" y="317101"/>
                </a:lnTo>
                <a:lnTo>
                  <a:pt x="4472691" y="323681"/>
                </a:lnTo>
                <a:lnTo>
                  <a:pt x="4467684" y="327014"/>
                </a:lnTo>
                <a:lnTo>
                  <a:pt x="4461510" y="329679"/>
                </a:lnTo>
                <a:lnTo>
                  <a:pt x="4456005" y="331178"/>
                </a:lnTo>
                <a:lnTo>
                  <a:pt x="4451417" y="332427"/>
                </a:lnTo>
                <a:lnTo>
                  <a:pt x="4447247" y="331595"/>
                </a:lnTo>
                <a:lnTo>
                  <a:pt x="4437739" y="329263"/>
                </a:lnTo>
                <a:lnTo>
                  <a:pt x="4420733" y="321103"/>
                </a:lnTo>
                <a:lnTo>
                  <a:pt x="4414483" y="319854"/>
                </a:lnTo>
                <a:lnTo>
                  <a:pt x="4410309" y="319021"/>
                </a:lnTo>
                <a:lnTo>
                  <a:pt x="4407555" y="319771"/>
                </a:lnTo>
                <a:lnTo>
                  <a:pt x="4401881" y="324269"/>
                </a:lnTo>
                <a:lnTo>
                  <a:pt x="4395539" y="329932"/>
                </a:lnTo>
                <a:lnTo>
                  <a:pt x="4392446" y="336677"/>
                </a:lnTo>
                <a:lnTo>
                  <a:pt x="4388935" y="345507"/>
                </a:lnTo>
                <a:lnTo>
                  <a:pt x="4381669" y="362243"/>
                </a:lnTo>
                <a:lnTo>
                  <a:pt x="4378156" y="371073"/>
                </a:lnTo>
                <a:lnTo>
                  <a:pt x="4373480" y="379234"/>
                </a:lnTo>
                <a:lnTo>
                  <a:pt x="4368135" y="388562"/>
                </a:lnTo>
                <a:lnTo>
                  <a:pt x="4361123" y="395388"/>
                </a:lnTo>
                <a:lnTo>
                  <a:pt x="4352944" y="401552"/>
                </a:lnTo>
                <a:lnTo>
                  <a:pt x="4344266" y="405883"/>
                </a:lnTo>
                <a:lnTo>
                  <a:pt x="4333006" y="407966"/>
                </a:lnTo>
                <a:lnTo>
                  <a:pt x="4319658" y="409633"/>
                </a:lnTo>
                <a:lnTo>
                  <a:pt x="4302564" y="408383"/>
                </a:lnTo>
                <a:lnTo>
                  <a:pt x="4283552" y="403723"/>
                </a:lnTo>
                <a:lnTo>
                  <a:pt x="4275464" y="402973"/>
                </a:lnTo>
                <a:lnTo>
                  <a:pt x="4267374" y="402224"/>
                </a:lnTo>
                <a:lnTo>
                  <a:pt x="4247603" y="405642"/>
                </a:lnTo>
                <a:lnTo>
                  <a:pt x="4228752" y="408807"/>
                </a:lnTo>
                <a:lnTo>
                  <a:pt x="4220663" y="408059"/>
                </a:lnTo>
                <a:lnTo>
                  <a:pt x="4212573" y="407309"/>
                </a:lnTo>
                <a:lnTo>
                  <a:pt x="4206988" y="404893"/>
                </a:lnTo>
                <a:lnTo>
                  <a:pt x="4202071" y="401316"/>
                </a:lnTo>
                <a:lnTo>
                  <a:pt x="4197403" y="398650"/>
                </a:lnTo>
                <a:lnTo>
                  <a:pt x="4192236" y="394152"/>
                </a:lnTo>
                <a:lnTo>
                  <a:pt x="4184403" y="383494"/>
                </a:lnTo>
                <a:lnTo>
                  <a:pt x="4176074" y="371004"/>
                </a:lnTo>
                <a:lnTo>
                  <a:pt x="4160502" y="342772"/>
                </a:lnTo>
                <a:lnTo>
                  <a:pt x="4154004" y="329782"/>
                </a:lnTo>
                <a:lnTo>
                  <a:pt x="4145178" y="315459"/>
                </a:lnTo>
                <a:lnTo>
                  <a:pt x="4136179" y="304134"/>
                </a:lnTo>
                <a:lnTo>
                  <a:pt x="4126510" y="293977"/>
                </a:lnTo>
                <a:lnTo>
                  <a:pt x="4120427" y="289729"/>
                </a:lnTo>
                <a:lnTo>
                  <a:pt x="4114591" y="286398"/>
                </a:lnTo>
                <a:lnTo>
                  <a:pt x="4107838" y="283318"/>
                </a:lnTo>
                <a:lnTo>
                  <a:pt x="4101583" y="282070"/>
                </a:lnTo>
                <a:lnTo>
                  <a:pt x="4094413" y="281070"/>
                </a:lnTo>
                <a:lnTo>
                  <a:pt x="4086823" y="282152"/>
                </a:lnTo>
                <a:lnTo>
                  <a:pt x="4079233" y="283236"/>
                </a:lnTo>
                <a:lnTo>
                  <a:pt x="4070056" y="285735"/>
                </a:lnTo>
                <a:lnTo>
                  <a:pt x="4060459" y="290316"/>
                </a:lnTo>
                <a:lnTo>
                  <a:pt x="4051119" y="295812"/>
                </a:lnTo>
                <a:lnTo>
                  <a:pt x="4041351" y="303392"/>
                </a:lnTo>
                <a:lnTo>
                  <a:pt x="4028583" y="310804"/>
                </a:lnTo>
                <a:lnTo>
                  <a:pt x="4039356" y="296063"/>
                </a:lnTo>
                <a:lnTo>
                  <a:pt x="4050375" y="282241"/>
                </a:lnTo>
                <a:lnTo>
                  <a:pt x="4062063" y="267248"/>
                </a:lnTo>
                <a:lnTo>
                  <a:pt x="4073087" y="253423"/>
                </a:lnTo>
                <a:lnTo>
                  <a:pt x="4098376" y="226857"/>
                </a:lnTo>
                <a:lnTo>
                  <a:pt x="4126921" y="201372"/>
                </a:lnTo>
                <a:lnTo>
                  <a:pt x="4156633" y="176553"/>
                </a:lnTo>
                <a:lnTo>
                  <a:pt x="4188013" y="154234"/>
                </a:lnTo>
                <a:lnTo>
                  <a:pt x="4220802" y="133494"/>
                </a:lnTo>
                <a:lnTo>
                  <a:pt x="4253849" y="113672"/>
                </a:lnTo>
                <a:lnTo>
                  <a:pt x="4290143" y="94932"/>
                </a:lnTo>
                <a:lnTo>
                  <a:pt x="4326017" y="78276"/>
                </a:lnTo>
                <a:lnTo>
                  <a:pt x="4363979" y="62033"/>
                </a:lnTo>
                <a:lnTo>
                  <a:pt x="4402192" y="46706"/>
                </a:lnTo>
                <a:lnTo>
                  <a:pt x="4440902" y="33215"/>
                </a:lnTo>
                <a:lnTo>
                  <a:pt x="4477774" y="20220"/>
                </a:lnTo>
                <a:lnTo>
                  <a:pt x="4516987" y="8557"/>
                </a:lnTo>
                <a:lnTo>
                  <a:pt x="4548410" y="1"/>
                </a:lnTo>
                <a:close/>
                <a:moveTo>
                  <a:pt x="5364801" y="0"/>
                </a:moveTo>
                <a:lnTo>
                  <a:pt x="8078059" y="0"/>
                </a:lnTo>
                <a:lnTo>
                  <a:pt x="8078059" y="6858000"/>
                </a:lnTo>
                <a:lnTo>
                  <a:pt x="824181" y="6858000"/>
                </a:lnTo>
                <a:lnTo>
                  <a:pt x="828541" y="6813158"/>
                </a:lnTo>
                <a:lnTo>
                  <a:pt x="838340" y="6707975"/>
                </a:lnTo>
                <a:lnTo>
                  <a:pt x="856016" y="6505040"/>
                </a:lnTo>
                <a:lnTo>
                  <a:pt x="867563" y="6406286"/>
                </a:lnTo>
                <a:lnTo>
                  <a:pt x="879283" y="6304527"/>
                </a:lnTo>
                <a:lnTo>
                  <a:pt x="893749" y="6202019"/>
                </a:lnTo>
                <a:lnTo>
                  <a:pt x="902361" y="6150389"/>
                </a:lnTo>
                <a:lnTo>
                  <a:pt x="910721" y="6097841"/>
                </a:lnTo>
                <a:lnTo>
                  <a:pt x="935454" y="5989582"/>
                </a:lnTo>
                <a:lnTo>
                  <a:pt x="947649" y="5933030"/>
                </a:lnTo>
                <a:lnTo>
                  <a:pt x="962603" y="5875734"/>
                </a:lnTo>
                <a:lnTo>
                  <a:pt x="978222" y="5817266"/>
                </a:lnTo>
                <a:lnTo>
                  <a:pt x="996345" y="5757133"/>
                </a:lnTo>
                <a:lnTo>
                  <a:pt x="1016052" y="5695581"/>
                </a:lnTo>
                <a:lnTo>
                  <a:pt x="1037349" y="5632615"/>
                </a:lnTo>
                <a:lnTo>
                  <a:pt x="1055868" y="5624612"/>
                </a:lnTo>
                <a:lnTo>
                  <a:pt x="1064626" y="5624200"/>
                </a:lnTo>
                <a:lnTo>
                  <a:pt x="1071301" y="5623369"/>
                </a:lnTo>
                <a:lnTo>
                  <a:pt x="1077971" y="5622535"/>
                </a:lnTo>
                <a:lnTo>
                  <a:pt x="1083979" y="5622870"/>
                </a:lnTo>
                <a:lnTo>
                  <a:pt x="1089566" y="5625292"/>
                </a:lnTo>
                <a:lnTo>
                  <a:pt x="1094236" y="5627964"/>
                </a:lnTo>
                <a:lnTo>
                  <a:pt x="1105411" y="5632806"/>
                </a:lnTo>
                <a:lnTo>
                  <a:pt x="1116418" y="5640649"/>
                </a:lnTo>
                <a:lnTo>
                  <a:pt x="1129763" y="5649831"/>
                </a:lnTo>
                <a:lnTo>
                  <a:pt x="1145857" y="5658264"/>
                </a:lnTo>
                <a:lnTo>
                  <a:pt x="1153878" y="5622563"/>
                </a:lnTo>
                <a:lnTo>
                  <a:pt x="1161480" y="5588950"/>
                </a:lnTo>
                <a:lnTo>
                  <a:pt x="1175521" y="5521057"/>
                </a:lnTo>
                <a:lnTo>
                  <a:pt x="1188221" y="5455500"/>
                </a:lnTo>
                <a:lnTo>
                  <a:pt x="1200509" y="5392029"/>
                </a:lnTo>
                <a:lnTo>
                  <a:pt x="1207941" y="5361417"/>
                </a:lnTo>
                <a:lnTo>
                  <a:pt x="1215377" y="5330810"/>
                </a:lnTo>
                <a:lnTo>
                  <a:pt x="1223982" y="5300869"/>
                </a:lnTo>
                <a:lnTo>
                  <a:pt x="1234003" y="5272511"/>
                </a:lnTo>
                <a:lnTo>
                  <a:pt x="1244685" y="5242986"/>
                </a:lnTo>
                <a:lnTo>
                  <a:pt x="1257043" y="5215964"/>
                </a:lnTo>
                <a:lnTo>
                  <a:pt x="1271232" y="5188444"/>
                </a:lnTo>
                <a:lnTo>
                  <a:pt x="1285674" y="5161842"/>
                </a:lnTo>
                <a:lnTo>
                  <a:pt x="1286008" y="5155837"/>
                </a:lnTo>
                <a:lnTo>
                  <a:pt x="1284509" y="5150331"/>
                </a:lnTo>
                <a:lnTo>
                  <a:pt x="1281175" y="5145324"/>
                </a:lnTo>
                <a:lnTo>
                  <a:pt x="1277840" y="5140319"/>
                </a:lnTo>
                <a:lnTo>
                  <a:pt x="1267750" y="5132222"/>
                </a:lnTo>
                <a:lnTo>
                  <a:pt x="1256493" y="5123459"/>
                </a:lnTo>
                <a:lnTo>
                  <a:pt x="1246405" y="5115367"/>
                </a:lnTo>
                <a:lnTo>
                  <a:pt x="1242150" y="5110610"/>
                </a:lnTo>
                <a:lnTo>
                  <a:pt x="1237900" y="5105855"/>
                </a:lnTo>
                <a:lnTo>
                  <a:pt x="1235482" y="5100598"/>
                </a:lnTo>
                <a:lnTo>
                  <a:pt x="1233731" y="5094173"/>
                </a:lnTo>
                <a:lnTo>
                  <a:pt x="1233152" y="5088418"/>
                </a:lnTo>
                <a:lnTo>
                  <a:pt x="1235074" y="5080995"/>
                </a:lnTo>
                <a:lnTo>
                  <a:pt x="1252268" y="5053641"/>
                </a:lnTo>
                <a:lnTo>
                  <a:pt x="1261694" y="5041218"/>
                </a:lnTo>
                <a:lnTo>
                  <a:pt x="1270875" y="5027877"/>
                </a:lnTo>
                <a:lnTo>
                  <a:pt x="1280560" y="5016365"/>
                </a:lnTo>
                <a:lnTo>
                  <a:pt x="1291156" y="5004610"/>
                </a:lnTo>
                <a:lnTo>
                  <a:pt x="1302252" y="4994688"/>
                </a:lnTo>
                <a:lnTo>
                  <a:pt x="1314767" y="4986351"/>
                </a:lnTo>
                <a:lnTo>
                  <a:pt x="1327784" y="4979849"/>
                </a:lnTo>
                <a:lnTo>
                  <a:pt x="1341298" y="4975185"/>
                </a:lnTo>
                <a:lnTo>
                  <a:pt x="1357398" y="4972772"/>
                </a:lnTo>
                <a:lnTo>
                  <a:pt x="1374662" y="4971025"/>
                </a:lnTo>
                <a:lnTo>
                  <a:pt x="1393183" y="4973868"/>
                </a:lnTo>
                <a:lnTo>
                  <a:pt x="1412866" y="4977380"/>
                </a:lnTo>
                <a:lnTo>
                  <a:pt x="1434716" y="4985229"/>
                </a:lnTo>
                <a:lnTo>
                  <a:pt x="1458233" y="4995580"/>
                </a:lnTo>
                <a:lnTo>
                  <a:pt x="1449745" y="4942694"/>
                </a:lnTo>
                <a:lnTo>
                  <a:pt x="1446996" y="4932602"/>
                </a:lnTo>
                <a:lnTo>
                  <a:pt x="1444996" y="4925259"/>
                </a:lnTo>
                <a:lnTo>
                  <a:pt x="1442082" y="4918168"/>
                </a:lnTo>
                <a:lnTo>
                  <a:pt x="1437578" y="4912494"/>
                </a:lnTo>
                <a:lnTo>
                  <a:pt x="1432157" y="4907070"/>
                </a:lnTo>
                <a:lnTo>
                  <a:pt x="1425155" y="4903063"/>
                </a:lnTo>
                <a:lnTo>
                  <a:pt x="1416312" y="4899558"/>
                </a:lnTo>
                <a:lnTo>
                  <a:pt x="1404722" y="4896799"/>
                </a:lnTo>
                <a:lnTo>
                  <a:pt x="1392460" y="4895210"/>
                </a:lnTo>
                <a:lnTo>
                  <a:pt x="1376943" y="4892537"/>
                </a:lnTo>
                <a:lnTo>
                  <a:pt x="1336991" y="4890601"/>
                </a:lnTo>
                <a:lnTo>
                  <a:pt x="1344082" y="4887686"/>
                </a:lnTo>
                <a:lnTo>
                  <a:pt x="1350923" y="4883853"/>
                </a:lnTo>
                <a:lnTo>
                  <a:pt x="1364691" y="4880103"/>
                </a:lnTo>
                <a:lnTo>
                  <a:pt x="1380787" y="4877691"/>
                </a:lnTo>
                <a:lnTo>
                  <a:pt x="1396638" y="4874358"/>
                </a:lnTo>
                <a:lnTo>
                  <a:pt x="1403061" y="4872609"/>
                </a:lnTo>
                <a:lnTo>
                  <a:pt x="1410151" y="4869694"/>
                </a:lnTo>
                <a:lnTo>
                  <a:pt x="1415826" y="4865189"/>
                </a:lnTo>
                <a:lnTo>
                  <a:pt x="1421748" y="4861605"/>
                </a:lnTo>
                <a:lnTo>
                  <a:pt x="1426924" y="4855270"/>
                </a:lnTo>
                <a:lnTo>
                  <a:pt x="1432767" y="4847765"/>
                </a:lnTo>
                <a:lnTo>
                  <a:pt x="1436522" y="4839840"/>
                </a:lnTo>
                <a:lnTo>
                  <a:pt x="1437443" y="4828748"/>
                </a:lnTo>
                <a:lnTo>
                  <a:pt x="1458461" y="4840767"/>
                </a:lnTo>
                <a:lnTo>
                  <a:pt x="1477389" y="4852367"/>
                </a:lnTo>
                <a:lnTo>
                  <a:pt x="1491065" y="4866387"/>
                </a:lnTo>
                <a:lnTo>
                  <a:pt x="1504489" y="4879488"/>
                </a:lnTo>
                <a:lnTo>
                  <a:pt x="1514494" y="4894505"/>
                </a:lnTo>
                <a:lnTo>
                  <a:pt x="1522910" y="4910939"/>
                </a:lnTo>
                <a:lnTo>
                  <a:pt x="1530160" y="4926708"/>
                </a:lnTo>
                <a:lnTo>
                  <a:pt x="1536493" y="4942726"/>
                </a:lnTo>
                <a:lnTo>
                  <a:pt x="1546661" y="4976428"/>
                </a:lnTo>
                <a:lnTo>
                  <a:pt x="1558661" y="5009629"/>
                </a:lnTo>
                <a:lnTo>
                  <a:pt x="1563824" y="5024981"/>
                </a:lnTo>
                <a:lnTo>
                  <a:pt x="1571324" y="5041666"/>
                </a:lnTo>
                <a:lnTo>
                  <a:pt x="1580411" y="5056932"/>
                </a:lnTo>
                <a:lnTo>
                  <a:pt x="1591083" y="5070785"/>
                </a:lnTo>
                <a:lnTo>
                  <a:pt x="1559374" y="5099134"/>
                </a:lnTo>
                <a:lnTo>
                  <a:pt x="1545775" y="5110723"/>
                </a:lnTo>
                <a:lnTo>
                  <a:pt x="1536092" y="5122230"/>
                </a:lnTo>
                <a:lnTo>
                  <a:pt x="1527080" y="5132568"/>
                </a:lnTo>
                <a:lnTo>
                  <a:pt x="1520821" y="5142159"/>
                </a:lnTo>
                <a:lnTo>
                  <a:pt x="1514145" y="5153834"/>
                </a:lnTo>
                <a:lnTo>
                  <a:pt x="1509053" y="5164094"/>
                </a:lnTo>
                <a:lnTo>
                  <a:pt x="1505377" y="5175936"/>
                </a:lnTo>
                <a:lnTo>
                  <a:pt x="1501286" y="5189865"/>
                </a:lnTo>
                <a:lnTo>
                  <a:pt x="1493851" y="5220476"/>
                </a:lnTo>
                <a:lnTo>
                  <a:pt x="1485243" y="5261261"/>
                </a:lnTo>
                <a:lnTo>
                  <a:pt x="1472214" y="5311134"/>
                </a:lnTo>
                <a:lnTo>
                  <a:pt x="1449610" y="5311376"/>
                </a:lnTo>
                <a:lnTo>
                  <a:pt x="1440602" y="5310875"/>
                </a:lnTo>
                <a:lnTo>
                  <a:pt x="1432261" y="5309203"/>
                </a:lnTo>
                <a:lnTo>
                  <a:pt x="1426922" y="5307698"/>
                </a:lnTo>
                <a:lnTo>
                  <a:pt x="1421085" y="5304361"/>
                </a:lnTo>
                <a:lnTo>
                  <a:pt x="1416414" y="5301690"/>
                </a:lnTo>
                <a:lnTo>
                  <a:pt x="1413581" y="5298517"/>
                </a:lnTo>
                <a:lnTo>
                  <a:pt x="1411411" y="5294180"/>
                </a:lnTo>
                <a:lnTo>
                  <a:pt x="1410410" y="5290509"/>
                </a:lnTo>
                <a:lnTo>
                  <a:pt x="1409411" y="5286840"/>
                </a:lnTo>
                <a:lnTo>
                  <a:pt x="1409082" y="5282002"/>
                </a:lnTo>
                <a:lnTo>
                  <a:pt x="1411170" y="5271577"/>
                </a:lnTo>
                <a:lnTo>
                  <a:pt x="1414176" y="5260901"/>
                </a:lnTo>
                <a:lnTo>
                  <a:pt x="1419525" y="5240718"/>
                </a:lnTo>
                <a:lnTo>
                  <a:pt x="1422530" y="5230039"/>
                </a:lnTo>
                <a:lnTo>
                  <a:pt x="1423951" y="5220783"/>
                </a:lnTo>
                <a:lnTo>
                  <a:pt x="1422701" y="5216192"/>
                </a:lnTo>
                <a:lnTo>
                  <a:pt x="1421453" y="5211606"/>
                </a:lnTo>
                <a:lnTo>
                  <a:pt x="1419283" y="5207267"/>
                </a:lnTo>
                <a:lnTo>
                  <a:pt x="1417618" y="5204764"/>
                </a:lnTo>
                <a:lnTo>
                  <a:pt x="1412698" y="5201175"/>
                </a:lnTo>
                <a:lnTo>
                  <a:pt x="1407108" y="5198754"/>
                </a:lnTo>
                <a:lnTo>
                  <a:pt x="1400603" y="5196583"/>
                </a:lnTo>
                <a:lnTo>
                  <a:pt x="1393181" y="5194660"/>
                </a:lnTo>
                <a:lnTo>
                  <a:pt x="1383342" y="5198329"/>
                </a:lnTo>
                <a:lnTo>
                  <a:pt x="1375579" y="5202413"/>
                </a:lnTo>
                <a:lnTo>
                  <a:pt x="1367152" y="5207663"/>
                </a:lnTo>
                <a:lnTo>
                  <a:pt x="1359893" y="5213584"/>
                </a:lnTo>
                <a:lnTo>
                  <a:pt x="1353550" y="5219254"/>
                </a:lnTo>
                <a:lnTo>
                  <a:pt x="1348628" y="5226508"/>
                </a:lnTo>
                <a:lnTo>
                  <a:pt x="1342786" y="5234014"/>
                </a:lnTo>
                <a:lnTo>
                  <a:pt x="1338111" y="5242188"/>
                </a:lnTo>
                <a:lnTo>
                  <a:pt x="1336439" y="5250529"/>
                </a:lnTo>
                <a:lnTo>
                  <a:pt x="1332932" y="5259368"/>
                </a:lnTo>
                <a:lnTo>
                  <a:pt x="1331262" y="5267709"/>
                </a:lnTo>
                <a:lnTo>
                  <a:pt x="1329590" y="5276049"/>
                </a:lnTo>
                <a:lnTo>
                  <a:pt x="1329336" y="5285977"/>
                </a:lnTo>
                <a:lnTo>
                  <a:pt x="1329500" y="5293817"/>
                </a:lnTo>
                <a:lnTo>
                  <a:pt x="1330166" y="5303493"/>
                </a:lnTo>
                <a:lnTo>
                  <a:pt x="1332415" y="5311749"/>
                </a:lnTo>
                <a:lnTo>
                  <a:pt x="1334913" y="5320925"/>
                </a:lnTo>
                <a:lnTo>
                  <a:pt x="1338997" y="5328687"/>
                </a:lnTo>
                <a:lnTo>
                  <a:pt x="1342161" y="5336695"/>
                </a:lnTo>
                <a:lnTo>
                  <a:pt x="1345997" y="5343536"/>
                </a:lnTo>
                <a:lnTo>
                  <a:pt x="1351667" y="5349876"/>
                </a:lnTo>
                <a:lnTo>
                  <a:pt x="1357584" y="5357138"/>
                </a:lnTo>
                <a:lnTo>
                  <a:pt x="1364844" y="5362059"/>
                </a:lnTo>
                <a:lnTo>
                  <a:pt x="1372096" y="5366987"/>
                </a:lnTo>
                <a:lnTo>
                  <a:pt x="1380021" y="5370740"/>
                </a:lnTo>
                <a:lnTo>
                  <a:pt x="1389781" y="5373998"/>
                </a:lnTo>
                <a:lnTo>
                  <a:pt x="1398119" y="5375670"/>
                </a:lnTo>
                <a:lnTo>
                  <a:pt x="1409214" y="5376591"/>
                </a:lnTo>
                <a:lnTo>
                  <a:pt x="1418888" y="5375927"/>
                </a:lnTo>
                <a:lnTo>
                  <a:pt x="1430649" y="5375681"/>
                </a:lnTo>
                <a:lnTo>
                  <a:pt x="1442577" y="5372434"/>
                </a:lnTo>
                <a:lnTo>
                  <a:pt x="1456344" y="5368685"/>
                </a:lnTo>
                <a:lnTo>
                  <a:pt x="1450083" y="5378277"/>
                </a:lnTo>
                <a:lnTo>
                  <a:pt x="1445412" y="5386447"/>
                </a:lnTo>
                <a:lnTo>
                  <a:pt x="1441235" y="5396454"/>
                </a:lnTo>
                <a:lnTo>
                  <a:pt x="1437978" y="5406215"/>
                </a:lnTo>
                <a:lnTo>
                  <a:pt x="1433970" y="5424063"/>
                </a:lnTo>
                <a:lnTo>
                  <a:pt x="1430626" y="5440742"/>
                </a:lnTo>
                <a:lnTo>
                  <a:pt x="1431454" y="5458258"/>
                </a:lnTo>
                <a:lnTo>
                  <a:pt x="1432031" y="5474861"/>
                </a:lnTo>
                <a:lnTo>
                  <a:pt x="1435442" y="5505473"/>
                </a:lnTo>
                <a:lnTo>
                  <a:pt x="1437101" y="5518821"/>
                </a:lnTo>
                <a:lnTo>
                  <a:pt x="1438766" y="5532168"/>
                </a:lnTo>
                <a:lnTo>
                  <a:pt x="1437427" y="5545345"/>
                </a:lnTo>
                <a:lnTo>
                  <a:pt x="1434671" y="5556938"/>
                </a:lnTo>
                <a:lnTo>
                  <a:pt x="1432499" y="5563445"/>
                </a:lnTo>
                <a:lnTo>
                  <a:pt x="1430077" y="5569031"/>
                </a:lnTo>
                <a:lnTo>
                  <a:pt x="1426239" y="5573035"/>
                </a:lnTo>
                <a:lnTo>
                  <a:pt x="1421732" y="5578204"/>
                </a:lnTo>
                <a:lnTo>
                  <a:pt x="1416309" y="5583625"/>
                </a:lnTo>
                <a:lnTo>
                  <a:pt x="1409467" y="5587459"/>
                </a:lnTo>
                <a:lnTo>
                  <a:pt x="1401709" y="5591543"/>
                </a:lnTo>
                <a:lnTo>
                  <a:pt x="1394198" y="5596543"/>
                </a:lnTo>
                <a:lnTo>
                  <a:pt x="1378934" y="5594791"/>
                </a:lnTo>
                <a:lnTo>
                  <a:pt x="1368259" y="5591780"/>
                </a:lnTo>
                <a:lnTo>
                  <a:pt x="1358500" y="5588524"/>
                </a:lnTo>
                <a:lnTo>
                  <a:pt x="1350330" y="5583849"/>
                </a:lnTo>
                <a:lnTo>
                  <a:pt x="1344909" y="5578425"/>
                </a:lnTo>
                <a:lnTo>
                  <a:pt x="1340159" y="5571833"/>
                </a:lnTo>
                <a:lnTo>
                  <a:pt x="1337490" y="5565662"/>
                </a:lnTo>
                <a:lnTo>
                  <a:pt x="1335739" y="5559237"/>
                </a:lnTo>
                <a:lnTo>
                  <a:pt x="1334662" y="5551649"/>
                </a:lnTo>
                <a:lnTo>
                  <a:pt x="1335414" y="5543553"/>
                </a:lnTo>
                <a:lnTo>
                  <a:pt x="1337590" y="5526206"/>
                </a:lnTo>
                <a:lnTo>
                  <a:pt x="1345857" y="5491426"/>
                </a:lnTo>
                <a:lnTo>
                  <a:pt x="1335764" y="5494174"/>
                </a:lnTo>
                <a:lnTo>
                  <a:pt x="1326589" y="5496673"/>
                </a:lnTo>
                <a:lnTo>
                  <a:pt x="1318580" y="5499841"/>
                </a:lnTo>
                <a:lnTo>
                  <a:pt x="1311742" y="5503676"/>
                </a:lnTo>
                <a:lnTo>
                  <a:pt x="1305395" y="5509347"/>
                </a:lnTo>
                <a:lnTo>
                  <a:pt x="1298804" y="5514097"/>
                </a:lnTo>
                <a:lnTo>
                  <a:pt x="1294551" y="5520185"/>
                </a:lnTo>
                <a:lnTo>
                  <a:pt x="1290541" y="5527191"/>
                </a:lnTo>
                <a:lnTo>
                  <a:pt x="1286537" y="5534196"/>
                </a:lnTo>
                <a:lnTo>
                  <a:pt x="1283448" y="5540950"/>
                </a:lnTo>
                <a:lnTo>
                  <a:pt x="1282444" y="5548123"/>
                </a:lnTo>
                <a:lnTo>
                  <a:pt x="1280771" y="5556464"/>
                </a:lnTo>
                <a:lnTo>
                  <a:pt x="1281348" y="5573065"/>
                </a:lnTo>
                <a:lnTo>
                  <a:pt x="1281929" y="5589660"/>
                </a:lnTo>
                <a:lnTo>
                  <a:pt x="1286178" y="5605263"/>
                </a:lnTo>
                <a:lnTo>
                  <a:pt x="1292511" y="5621280"/>
                </a:lnTo>
                <a:lnTo>
                  <a:pt x="1300678" y="5636799"/>
                </a:lnTo>
                <a:lnTo>
                  <a:pt x="1311349" y="5650648"/>
                </a:lnTo>
                <a:lnTo>
                  <a:pt x="1317935" y="5656742"/>
                </a:lnTo>
                <a:lnTo>
                  <a:pt x="1324276" y="5661915"/>
                </a:lnTo>
                <a:lnTo>
                  <a:pt x="1331531" y="5666839"/>
                </a:lnTo>
                <a:lnTo>
                  <a:pt x="1337620" y="5671093"/>
                </a:lnTo>
                <a:lnTo>
                  <a:pt x="1344621" y="5675100"/>
                </a:lnTo>
                <a:lnTo>
                  <a:pt x="1354381" y="5678359"/>
                </a:lnTo>
                <a:lnTo>
                  <a:pt x="1361805" y="5680277"/>
                </a:lnTo>
                <a:lnTo>
                  <a:pt x="1370146" y="5681949"/>
                </a:lnTo>
                <a:lnTo>
                  <a:pt x="1360629" y="5701297"/>
                </a:lnTo>
                <a:lnTo>
                  <a:pt x="1349780" y="5722980"/>
                </a:lnTo>
                <a:lnTo>
                  <a:pt x="1340512" y="5743245"/>
                </a:lnTo>
                <a:lnTo>
                  <a:pt x="1330824" y="5765597"/>
                </a:lnTo>
                <a:lnTo>
                  <a:pt x="1322977" y="5787451"/>
                </a:lnTo>
                <a:lnTo>
                  <a:pt x="1315130" y="5809302"/>
                </a:lnTo>
                <a:lnTo>
                  <a:pt x="1300179" y="5855756"/>
                </a:lnTo>
                <a:lnTo>
                  <a:pt x="1288483" y="5903299"/>
                </a:lnTo>
                <a:lnTo>
                  <a:pt x="1280293" y="5952838"/>
                </a:lnTo>
                <a:lnTo>
                  <a:pt x="1273268" y="6003053"/>
                </a:lnTo>
                <a:lnTo>
                  <a:pt x="1266742" y="6055101"/>
                </a:lnTo>
                <a:lnTo>
                  <a:pt x="1274423" y="6025410"/>
                </a:lnTo>
                <a:lnTo>
                  <a:pt x="1278767" y="6012396"/>
                </a:lnTo>
                <a:lnTo>
                  <a:pt x="1284696" y="5997969"/>
                </a:lnTo>
                <a:lnTo>
                  <a:pt x="1305483" y="5954851"/>
                </a:lnTo>
                <a:lnTo>
                  <a:pt x="1328103" y="5911235"/>
                </a:lnTo>
                <a:lnTo>
                  <a:pt x="1375929" y="5826253"/>
                </a:lnTo>
                <a:lnTo>
                  <a:pt x="1399051" y="5784477"/>
                </a:lnTo>
                <a:lnTo>
                  <a:pt x="1421921" y="5741778"/>
                </a:lnTo>
                <a:lnTo>
                  <a:pt x="1442957" y="5699579"/>
                </a:lnTo>
                <a:lnTo>
                  <a:pt x="1461908" y="5656960"/>
                </a:lnTo>
                <a:lnTo>
                  <a:pt x="1469423" y="5641114"/>
                </a:lnTo>
                <a:lnTo>
                  <a:pt x="1478771" y="5624768"/>
                </a:lnTo>
                <a:lnTo>
                  <a:pt x="1498633" y="5592748"/>
                </a:lnTo>
                <a:lnTo>
                  <a:pt x="1518001" y="5558886"/>
                </a:lnTo>
                <a:lnTo>
                  <a:pt x="1537611" y="5525947"/>
                </a:lnTo>
                <a:lnTo>
                  <a:pt x="1535950" y="5512599"/>
                </a:lnTo>
                <a:lnTo>
                  <a:pt x="1536122" y="5498754"/>
                </a:lnTo>
                <a:lnTo>
                  <a:pt x="1537460" y="5485577"/>
                </a:lnTo>
                <a:lnTo>
                  <a:pt x="1540387" y="5470979"/>
                </a:lnTo>
                <a:lnTo>
                  <a:pt x="1543312" y="5456384"/>
                </a:lnTo>
                <a:lnTo>
                  <a:pt x="1546904" y="5440618"/>
                </a:lnTo>
                <a:lnTo>
                  <a:pt x="1558009" y="5409010"/>
                </a:lnTo>
                <a:lnTo>
                  <a:pt x="1550012" y="5379647"/>
                </a:lnTo>
                <a:lnTo>
                  <a:pt x="1545764" y="5364045"/>
                </a:lnTo>
                <a:lnTo>
                  <a:pt x="1542431" y="5348199"/>
                </a:lnTo>
                <a:lnTo>
                  <a:pt x="1541192" y="5332766"/>
                </a:lnTo>
                <a:lnTo>
                  <a:pt x="1539944" y="5317334"/>
                </a:lnTo>
                <a:lnTo>
                  <a:pt x="1541697" y="5302069"/>
                </a:lnTo>
                <a:lnTo>
                  <a:pt x="1544124" y="5285637"/>
                </a:lnTo>
                <a:lnTo>
                  <a:pt x="1552640" y="5262620"/>
                </a:lnTo>
                <a:lnTo>
                  <a:pt x="1560493" y="5240769"/>
                </a:lnTo>
                <a:lnTo>
                  <a:pt x="1569260" y="5218668"/>
                </a:lnTo>
                <a:lnTo>
                  <a:pt x="1580108" y="5196986"/>
                </a:lnTo>
                <a:lnTo>
                  <a:pt x="1600895" y="5153865"/>
                </a:lnTo>
                <a:lnTo>
                  <a:pt x="1624683" y="5110920"/>
                </a:lnTo>
                <a:lnTo>
                  <a:pt x="1648471" y="5067968"/>
                </a:lnTo>
                <a:lnTo>
                  <a:pt x="1670425" y="5025522"/>
                </a:lnTo>
                <a:lnTo>
                  <a:pt x="1690295" y="4982655"/>
                </a:lnTo>
                <a:lnTo>
                  <a:pt x="1700227" y="4961221"/>
                </a:lnTo>
                <a:lnTo>
                  <a:pt x="1709242" y="4940039"/>
                </a:lnTo>
                <a:lnTo>
                  <a:pt x="1716759" y="4913349"/>
                </a:lnTo>
                <a:lnTo>
                  <a:pt x="1722195" y="4886240"/>
                </a:lnTo>
                <a:lnTo>
                  <a:pt x="1728293" y="4857968"/>
                </a:lnTo>
                <a:lnTo>
                  <a:pt x="1731391" y="4829526"/>
                </a:lnTo>
                <a:lnTo>
                  <a:pt x="1735903" y="4802667"/>
                </a:lnTo>
                <a:lnTo>
                  <a:pt x="1740168" y="4774891"/>
                </a:lnTo>
                <a:lnTo>
                  <a:pt x="1745852" y="4748702"/>
                </a:lnTo>
                <a:lnTo>
                  <a:pt x="1753618" y="4722932"/>
                </a:lnTo>
                <a:lnTo>
                  <a:pt x="1757960" y="4709921"/>
                </a:lnTo>
                <a:lnTo>
                  <a:pt x="1763971" y="4699411"/>
                </a:lnTo>
                <a:lnTo>
                  <a:pt x="1769729" y="4687987"/>
                </a:lnTo>
                <a:lnTo>
                  <a:pt x="1775987" y="4678396"/>
                </a:lnTo>
                <a:lnTo>
                  <a:pt x="1790091" y="4657801"/>
                </a:lnTo>
                <a:lnTo>
                  <a:pt x="1805865" y="4639706"/>
                </a:lnTo>
                <a:lnTo>
                  <a:pt x="1821635" y="4621613"/>
                </a:lnTo>
                <a:lnTo>
                  <a:pt x="1835990" y="4601931"/>
                </a:lnTo>
                <a:lnTo>
                  <a:pt x="1843165" y="4592091"/>
                </a:lnTo>
                <a:lnTo>
                  <a:pt x="1849428" y="4582501"/>
                </a:lnTo>
                <a:lnTo>
                  <a:pt x="1855854" y="4569907"/>
                </a:lnTo>
                <a:lnTo>
                  <a:pt x="1860947" y="4559651"/>
                </a:lnTo>
                <a:lnTo>
                  <a:pt x="1863533" y="4551061"/>
                </a:lnTo>
                <a:lnTo>
                  <a:pt x="1864540" y="4543885"/>
                </a:lnTo>
                <a:lnTo>
                  <a:pt x="1866045" y="4527704"/>
                </a:lnTo>
                <a:lnTo>
                  <a:pt x="1866389" y="4510854"/>
                </a:lnTo>
                <a:lnTo>
                  <a:pt x="1864390" y="4492670"/>
                </a:lnTo>
                <a:lnTo>
                  <a:pt x="1859484" y="4456554"/>
                </a:lnTo>
                <a:lnTo>
                  <a:pt x="1857738" y="4439282"/>
                </a:lnTo>
                <a:lnTo>
                  <a:pt x="1855075" y="4422266"/>
                </a:lnTo>
                <a:lnTo>
                  <a:pt x="1841806" y="4438695"/>
                </a:lnTo>
                <a:lnTo>
                  <a:pt x="1827369" y="4454455"/>
                </a:lnTo>
                <a:lnTo>
                  <a:pt x="1812685" y="4469297"/>
                </a:lnTo>
                <a:lnTo>
                  <a:pt x="1797002" y="4480468"/>
                </a:lnTo>
                <a:lnTo>
                  <a:pt x="1789489" y="4485468"/>
                </a:lnTo>
                <a:lnTo>
                  <a:pt x="1780563" y="4488887"/>
                </a:lnTo>
                <a:lnTo>
                  <a:pt x="1772553" y="4492052"/>
                </a:lnTo>
                <a:lnTo>
                  <a:pt x="1763376" y="4494551"/>
                </a:lnTo>
                <a:lnTo>
                  <a:pt x="1755786" y="4495633"/>
                </a:lnTo>
                <a:lnTo>
                  <a:pt x="1747696" y="4494882"/>
                </a:lnTo>
                <a:lnTo>
                  <a:pt x="1738937" y="4495292"/>
                </a:lnTo>
                <a:lnTo>
                  <a:pt x="1730597" y="4493621"/>
                </a:lnTo>
                <a:lnTo>
                  <a:pt x="1731424" y="4511139"/>
                </a:lnTo>
                <a:lnTo>
                  <a:pt x="1732918" y="4527488"/>
                </a:lnTo>
                <a:lnTo>
                  <a:pt x="1732333" y="4543420"/>
                </a:lnTo>
                <a:lnTo>
                  <a:pt x="1730823" y="4559601"/>
                </a:lnTo>
                <a:lnTo>
                  <a:pt x="1728815" y="4573947"/>
                </a:lnTo>
                <a:lnTo>
                  <a:pt x="1725639" y="4587625"/>
                </a:lnTo>
                <a:lnTo>
                  <a:pt x="1721548" y="4601555"/>
                </a:lnTo>
                <a:lnTo>
                  <a:pt x="1716538" y="4615731"/>
                </a:lnTo>
                <a:lnTo>
                  <a:pt x="1711278" y="4628992"/>
                </a:lnTo>
                <a:lnTo>
                  <a:pt x="1703934" y="4641836"/>
                </a:lnTo>
                <a:lnTo>
                  <a:pt x="1696586" y="4654678"/>
                </a:lnTo>
                <a:lnTo>
                  <a:pt x="1687157" y="4667103"/>
                </a:lnTo>
                <a:lnTo>
                  <a:pt x="1677725" y="4679528"/>
                </a:lnTo>
                <a:lnTo>
                  <a:pt x="1666877" y="4690369"/>
                </a:lnTo>
                <a:lnTo>
                  <a:pt x="1656530" y="4703044"/>
                </a:lnTo>
                <a:lnTo>
                  <a:pt x="1642933" y="4714631"/>
                </a:lnTo>
                <a:lnTo>
                  <a:pt x="1634428" y="4705118"/>
                </a:lnTo>
                <a:lnTo>
                  <a:pt x="1627508" y="4694190"/>
                </a:lnTo>
                <a:lnTo>
                  <a:pt x="1621755" y="4683930"/>
                </a:lnTo>
                <a:lnTo>
                  <a:pt x="1617840" y="4673167"/>
                </a:lnTo>
                <a:lnTo>
                  <a:pt x="1613921" y="4662407"/>
                </a:lnTo>
                <a:lnTo>
                  <a:pt x="1611172" y="4652311"/>
                </a:lnTo>
                <a:lnTo>
                  <a:pt x="1605845" y="4629121"/>
                </a:lnTo>
                <a:lnTo>
                  <a:pt x="1602846" y="4618110"/>
                </a:lnTo>
                <a:lnTo>
                  <a:pt x="1599597" y="4606179"/>
                </a:lnTo>
                <a:lnTo>
                  <a:pt x="1594763" y="4595667"/>
                </a:lnTo>
                <a:lnTo>
                  <a:pt x="1589012" y="4585405"/>
                </a:lnTo>
                <a:lnTo>
                  <a:pt x="1581174" y="4574727"/>
                </a:lnTo>
                <a:lnTo>
                  <a:pt x="1573587" y="4564965"/>
                </a:lnTo>
                <a:lnTo>
                  <a:pt x="1561412" y="4556453"/>
                </a:lnTo>
                <a:lnTo>
                  <a:pt x="1548320" y="4548189"/>
                </a:lnTo>
                <a:lnTo>
                  <a:pt x="1551242" y="4544440"/>
                </a:lnTo>
                <a:lnTo>
                  <a:pt x="1552993" y="4540018"/>
                </a:lnTo>
                <a:lnTo>
                  <a:pt x="1557084" y="4536931"/>
                </a:lnTo>
                <a:lnTo>
                  <a:pt x="1561170" y="4533849"/>
                </a:lnTo>
                <a:lnTo>
                  <a:pt x="1568261" y="4530932"/>
                </a:lnTo>
                <a:lnTo>
                  <a:pt x="1577688" y="4529352"/>
                </a:lnTo>
                <a:lnTo>
                  <a:pt x="1587613" y="4529604"/>
                </a:lnTo>
                <a:lnTo>
                  <a:pt x="1598960" y="4531445"/>
                </a:lnTo>
                <a:lnTo>
                  <a:pt x="1621396" y="4534204"/>
                </a:lnTo>
                <a:lnTo>
                  <a:pt x="1631571" y="4535374"/>
                </a:lnTo>
                <a:lnTo>
                  <a:pt x="1641747" y="4536547"/>
                </a:lnTo>
                <a:lnTo>
                  <a:pt x="1651673" y="4536799"/>
                </a:lnTo>
                <a:lnTo>
                  <a:pt x="1661099" y="4535219"/>
                </a:lnTo>
                <a:lnTo>
                  <a:pt x="1669107" y="4532051"/>
                </a:lnTo>
                <a:lnTo>
                  <a:pt x="1672528" y="4530135"/>
                </a:lnTo>
                <a:lnTo>
                  <a:pt x="1676366" y="4526132"/>
                </a:lnTo>
                <a:lnTo>
                  <a:pt x="1678369" y="4522630"/>
                </a:lnTo>
                <a:lnTo>
                  <a:pt x="1681041" y="4517961"/>
                </a:lnTo>
                <a:lnTo>
                  <a:pt x="1682545" y="4512624"/>
                </a:lnTo>
                <a:lnTo>
                  <a:pt x="1685216" y="4507955"/>
                </a:lnTo>
                <a:lnTo>
                  <a:pt x="1684801" y="4499195"/>
                </a:lnTo>
                <a:lnTo>
                  <a:pt x="1683052" y="4492772"/>
                </a:lnTo>
                <a:lnTo>
                  <a:pt x="1679219" y="4485927"/>
                </a:lnTo>
                <a:lnTo>
                  <a:pt x="1673799" y="4480504"/>
                </a:lnTo>
                <a:lnTo>
                  <a:pt x="1666959" y="4473495"/>
                </a:lnTo>
                <a:lnTo>
                  <a:pt x="1657868" y="4469073"/>
                </a:lnTo>
                <a:lnTo>
                  <a:pt x="1641273" y="4458804"/>
                </a:lnTo>
                <a:lnTo>
                  <a:pt x="1624928" y="4449457"/>
                </a:lnTo>
                <a:lnTo>
                  <a:pt x="1617173" y="4442699"/>
                </a:lnTo>
                <a:lnTo>
                  <a:pt x="1610838" y="4437523"/>
                </a:lnTo>
                <a:lnTo>
                  <a:pt x="1607253" y="4431601"/>
                </a:lnTo>
                <a:lnTo>
                  <a:pt x="1604335" y="4424509"/>
                </a:lnTo>
                <a:lnTo>
                  <a:pt x="1604423" y="4417585"/>
                </a:lnTo>
                <a:lnTo>
                  <a:pt x="1606761" y="4408078"/>
                </a:lnTo>
                <a:lnTo>
                  <a:pt x="1596836" y="4407823"/>
                </a:lnTo>
                <a:lnTo>
                  <a:pt x="1588995" y="4407987"/>
                </a:lnTo>
                <a:lnTo>
                  <a:pt x="1581653" y="4409987"/>
                </a:lnTo>
                <a:lnTo>
                  <a:pt x="1574812" y="4413821"/>
                </a:lnTo>
                <a:lnTo>
                  <a:pt x="1569136" y="4418325"/>
                </a:lnTo>
                <a:lnTo>
                  <a:pt x="1563966" y="4424659"/>
                </a:lnTo>
                <a:lnTo>
                  <a:pt x="1558791" y="4430999"/>
                </a:lnTo>
                <a:lnTo>
                  <a:pt x="1555033" y="4438924"/>
                </a:lnTo>
                <a:lnTo>
                  <a:pt x="1546604" y="4455015"/>
                </a:lnTo>
                <a:lnTo>
                  <a:pt x="1539591" y="4472695"/>
                </a:lnTo>
                <a:lnTo>
                  <a:pt x="1532576" y="4490378"/>
                </a:lnTo>
                <a:lnTo>
                  <a:pt x="1525064" y="4506223"/>
                </a:lnTo>
                <a:lnTo>
                  <a:pt x="1512638" y="4496794"/>
                </a:lnTo>
                <a:lnTo>
                  <a:pt x="1501379" y="4488033"/>
                </a:lnTo>
                <a:lnTo>
                  <a:pt x="1491290" y="4479936"/>
                </a:lnTo>
                <a:lnTo>
                  <a:pt x="1481872" y="4470675"/>
                </a:lnTo>
                <a:lnTo>
                  <a:pt x="1473113" y="4460244"/>
                </a:lnTo>
                <a:lnTo>
                  <a:pt x="1465529" y="4450483"/>
                </a:lnTo>
                <a:lnTo>
                  <a:pt x="1458857" y="4440472"/>
                </a:lnTo>
                <a:lnTo>
                  <a:pt x="1452193" y="4430458"/>
                </a:lnTo>
                <a:lnTo>
                  <a:pt x="1447354" y="4419947"/>
                </a:lnTo>
                <a:lnTo>
                  <a:pt x="1442521" y="4409435"/>
                </a:lnTo>
                <a:lnTo>
                  <a:pt x="1435189" y="4389747"/>
                </a:lnTo>
                <a:lnTo>
                  <a:pt x="1431275" y="4368140"/>
                </a:lnTo>
                <a:lnTo>
                  <a:pt x="1429449" y="4346953"/>
                </a:lnTo>
                <a:lnTo>
                  <a:pt x="1429458" y="4325266"/>
                </a:lnTo>
                <a:lnTo>
                  <a:pt x="1430633" y="4304248"/>
                </a:lnTo>
                <a:lnTo>
                  <a:pt x="1434311" y="4281560"/>
                </a:lnTo>
                <a:lnTo>
                  <a:pt x="1438491" y="4260708"/>
                </a:lnTo>
                <a:lnTo>
                  <a:pt x="1443834" y="4240523"/>
                </a:lnTo>
                <a:lnTo>
                  <a:pt x="1450098" y="4220092"/>
                </a:lnTo>
                <a:lnTo>
                  <a:pt x="1465212" y="4181475"/>
                </a:lnTo>
                <a:lnTo>
                  <a:pt x="1468466" y="4171720"/>
                </a:lnTo>
                <a:lnTo>
                  <a:pt x="1473142" y="4163546"/>
                </a:lnTo>
                <a:lnTo>
                  <a:pt x="1485241" y="4146450"/>
                </a:lnTo>
                <a:lnTo>
                  <a:pt x="1497596" y="4130271"/>
                </a:lnTo>
                <a:lnTo>
                  <a:pt x="1512032" y="4114515"/>
                </a:lnTo>
                <a:lnTo>
                  <a:pt x="1529468" y="4098922"/>
                </a:lnTo>
                <a:lnTo>
                  <a:pt x="1546239" y="4084497"/>
                </a:lnTo>
                <a:lnTo>
                  <a:pt x="1584120" y="4053484"/>
                </a:lnTo>
                <a:lnTo>
                  <a:pt x="1622252" y="4023384"/>
                </a:lnTo>
                <a:lnTo>
                  <a:pt x="1640608" y="4007543"/>
                </a:lnTo>
                <a:lnTo>
                  <a:pt x="1657380" y="3993119"/>
                </a:lnTo>
                <a:lnTo>
                  <a:pt x="1673399" y="3975940"/>
                </a:lnTo>
                <a:lnTo>
                  <a:pt x="1687589" y="3959265"/>
                </a:lnTo>
                <a:lnTo>
                  <a:pt x="1700359" y="3941002"/>
                </a:lnTo>
                <a:lnTo>
                  <a:pt x="1711292" y="3923238"/>
                </a:lnTo>
                <a:lnTo>
                  <a:pt x="1722562" y="3899471"/>
                </a:lnTo>
                <a:lnTo>
                  <a:pt x="1729910" y="3875785"/>
                </a:lnTo>
                <a:lnTo>
                  <a:pt x="1734089" y="3854933"/>
                </a:lnTo>
                <a:lnTo>
                  <a:pt x="1738516" y="3834999"/>
                </a:lnTo>
                <a:lnTo>
                  <a:pt x="1740195" y="3815815"/>
                </a:lnTo>
                <a:lnTo>
                  <a:pt x="1740949" y="3796880"/>
                </a:lnTo>
                <a:lnTo>
                  <a:pt x="1739873" y="3778446"/>
                </a:lnTo>
                <a:lnTo>
                  <a:pt x="1737628" y="3759344"/>
                </a:lnTo>
                <a:lnTo>
                  <a:pt x="1732467" y="3722305"/>
                </a:lnTo>
                <a:lnTo>
                  <a:pt x="1727229" y="3681350"/>
                </a:lnTo>
                <a:lnTo>
                  <a:pt x="1723986" y="3658576"/>
                </a:lnTo>
                <a:lnTo>
                  <a:pt x="1722576" y="3635305"/>
                </a:lnTo>
                <a:lnTo>
                  <a:pt x="1722501" y="3609697"/>
                </a:lnTo>
                <a:lnTo>
                  <a:pt x="1724014" y="3582670"/>
                </a:lnTo>
                <a:lnTo>
                  <a:pt x="1740448" y="3574252"/>
                </a:lnTo>
                <a:lnTo>
                  <a:pt x="1758051" y="3566502"/>
                </a:lnTo>
                <a:lnTo>
                  <a:pt x="1775653" y="3558750"/>
                </a:lnTo>
                <a:lnTo>
                  <a:pt x="1793757" y="3552837"/>
                </a:lnTo>
                <a:lnTo>
                  <a:pt x="1832047" y="3541421"/>
                </a:lnTo>
                <a:lnTo>
                  <a:pt x="1868753" y="3531425"/>
                </a:lnTo>
                <a:lnTo>
                  <a:pt x="1908043" y="3523685"/>
                </a:lnTo>
                <a:lnTo>
                  <a:pt x="1946664" y="3517109"/>
                </a:lnTo>
                <a:lnTo>
                  <a:pt x="2024660" y="3506709"/>
                </a:lnTo>
                <a:lnTo>
                  <a:pt x="2039666" y="3529237"/>
                </a:lnTo>
                <a:lnTo>
                  <a:pt x="2049834" y="3552097"/>
                </a:lnTo>
                <a:lnTo>
                  <a:pt x="2060002" y="3574955"/>
                </a:lnTo>
                <a:lnTo>
                  <a:pt x="2066498" y="3598814"/>
                </a:lnTo>
                <a:lnTo>
                  <a:pt x="2072328" y="3623839"/>
                </a:lnTo>
                <a:lnTo>
                  <a:pt x="2074904" y="3647781"/>
                </a:lnTo>
                <a:lnTo>
                  <a:pt x="2076815" y="3672888"/>
                </a:lnTo>
                <a:lnTo>
                  <a:pt x="2076639" y="3697577"/>
                </a:lnTo>
                <a:lnTo>
                  <a:pt x="2076463" y="3722268"/>
                </a:lnTo>
                <a:lnTo>
                  <a:pt x="2075617" y="3748123"/>
                </a:lnTo>
                <a:lnTo>
                  <a:pt x="2070677" y="3798753"/>
                </a:lnTo>
                <a:lnTo>
                  <a:pt x="2065488" y="3848466"/>
                </a:lnTo>
                <a:lnTo>
                  <a:pt x="2060547" y="3899095"/>
                </a:lnTo>
                <a:lnTo>
                  <a:pt x="2044043" y="3871064"/>
                </a:lnTo>
                <a:lnTo>
                  <a:pt x="2029123" y="3841614"/>
                </a:lnTo>
                <a:lnTo>
                  <a:pt x="2023042" y="3826513"/>
                </a:lnTo>
                <a:lnTo>
                  <a:pt x="2017623" y="3810245"/>
                </a:lnTo>
                <a:lnTo>
                  <a:pt x="2012709" y="3795813"/>
                </a:lnTo>
                <a:lnTo>
                  <a:pt x="2008462" y="3780214"/>
                </a:lnTo>
                <a:lnTo>
                  <a:pt x="2005129" y="3764365"/>
                </a:lnTo>
                <a:lnTo>
                  <a:pt x="2003882" y="3748932"/>
                </a:lnTo>
                <a:lnTo>
                  <a:pt x="2003305" y="3732336"/>
                </a:lnTo>
                <a:lnTo>
                  <a:pt x="2004562" y="3715234"/>
                </a:lnTo>
                <a:lnTo>
                  <a:pt x="2007908" y="3698551"/>
                </a:lnTo>
                <a:lnTo>
                  <a:pt x="2013088" y="3681370"/>
                </a:lnTo>
                <a:lnTo>
                  <a:pt x="2018264" y="3664190"/>
                </a:lnTo>
                <a:lnTo>
                  <a:pt x="2028028" y="3645760"/>
                </a:lnTo>
                <a:lnTo>
                  <a:pt x="2013767" y="3636831"/>
                </a:lnTo>
                <a:lnTo>
                  <a:pt x="1998842" y="3629068"/>
                </a:lnTo>
                <a:lnTo>
                  <a:pt x="1985579" y="3623807"/>
                </a:lnTo>
                <a:lnTo>
                  <a:pt x="1972819" y="3620382"/>
                </a:lnTo>
                <a:lnTo>
                  <a:pt x="1961475" y="3618542"/>
                </a:lnTo>
                <a:lnTo>
                  <a:pt x="1949465" y="3617870"/>
                </a:lnTo>
                <a:lnTo>
                  <a:pt x="1940038" y="3619453"/>
                </a:lnTo>
                <a:lnTo>
                  <a:pt x="1930192" y="3623118"/>
                </a:lnTo>
                <a:lnTo>
                  <a:pt x="1920599" y="3627702"/>
                </a:lnTo>
                <a:lnTo>
                  <a:pt x="1912423" y="3633873"/>
                </a:lnTo>
                <a:lnTo>
                  <a:pt x="1904496" y="3640960"/>
                </a:lnTo>
                <a:lnTo>
                  <a:pt x="1896150" y="3650132"/>
                </a:lnTo>
                <a:lnTo>
                  <a:pt x="1890143" y="3660641"/>
                </a:lnTo>
                <a:lnTo>
                  <a:pt x="1883465" y="3672316"/>
                </a:lnTo>
                <a:lnTo>
                  <a:pt x="1877953" y="3684658"/>
                </a:lnTo>
                <a:lnTo>
                  <a:pt x="1871775" y="3698169"/>
                </a:lnTo>
                <a:lnTo>
                  <a:pt x="1885620" y="3709185"/>
                </a:lnTo>
                <a:lnTo>
                  <a:pt x="1899965" y="3722033"/>
                </a:lnTo>
                <a:lnTo>
                  <a:pt x="1911800" y="3736552"/>
                </a:lnTo>
                <a:lnTo>
                  <a:pt x="1923889" y="3751990"/>
                </a:lnTo>
                <a:lnTo>
                  <a:pt x="1934397" y="3768843"/>
                </a:lnTo>
                <a:lnTo>
                  <a:pt x="1943980" y="3785947"/>
                </a:lnTo>
                <a:lnTo>
                  <a:pt x="1953818" y="3803966"/>
                </a:lnTo>
                <a:lnTo>
                  <a:pt x="1961148" y="3823655"/>
                </a:lnTo>
                <a:lnTo>
                  <a:pt x="1969398" y="3843092"/>
                </a:lnTo>
                <a:lnTo>
                  <a:pt x="1975813" y="3863031"/>
                </a:lnTo>
                <a:lnTo>
                  <a:pt x="1980395" y="3883469"/>
                </a:lnTo>
                <a:lnTo>
                  <a:pt x="1984059" y="3904155"/>
                </a:lnTo>
                <a:lnTo>
                  <a:pt x="1987470" y="3923925"/>
                </a:lnTo>
                <a:lnTo>
                  <a:pt x="1988377" y="3945363"/>
                </a:lnTo>
                <a:lnTo>
                  <a:pt x="1989705" y="3964717"/>
                </a:lnTo>
                <a:lnTo>
                  <a:pt x="1989198" y="3984570"/>
                </a:lnTo>
                <a:lnTo>
                  <a:pt x="1986354" y="4003086"/>
                </a:lnTo>
                <a:lnTo>
                  <a:pt x="1983511" y="4021602"/>
                </a:lnTo>
                <a:lnTo>
                  <a:pt x="1979254" y="4038532"/>
                </a:lnTo>
                <a:lnTo>
                  <a:pt x="1972655" y="4054125"/>
                </a:lnTo>
                <a:lnTo>
                  <a:pt x="1965395" y="4070890"/>
                </a:lnTo>
                <a:lnTo>
                  <a:pt x="1956464" y="4085150"/>
                </a:lnTo>
                <a:lnTo>
                  <a:pt x="1945865" y="4096909"/>
                </a:lnTo>
                <a:lnTo>
                  <a:pt x="1933183" y="4108249"/>
                </a:lnTo>
                <a:lnTo>
                  <a:pt x="1919751" y="4116833"/>
                </a:lnTo>
                <a:lnTo>
                  <a:pt x="1905148" y="4124752"/>
                </a:lnTo>
                <a:lnTo>
                  <a:pt x="1887964" y="4130418"/>
                </a:lnTo>
                <a:lnTo>
                  <a:pt x="1869362" y="4134497"/>
                </a:lnTo>
                <a:lnTo>
                  <a:pt x="1849761" y="4134909"/>
                </a:lnTo>
                <a:lnTo>
                  <a:pt x="1827823" y="4133982"/>
                </a:lnTo>
                <a:lnTo>
                  <a:pt x="1803974" y="4129636"/>
                </a:lnTo>
                <a:lnTo>
                  <a:pt x="1778696" y="4123705"/>
                </a:lnTo>
                <a:lnTo>
                  <a:pt x="1784706" y="4113198"/>
                </a:lnTo>
                <a:lnTo>
                  <a:pt x="1792550" y="4102188"/>
                </a:lnTo>
                <a:lnTo>
                  <a:pt x="1800895" y="4093015"/>
                </a:lnTo>
                <a:lnTo>
                  <a:pt x="1807904" y="4086179"/>
                </a:lnTo>
                <a:lnTo>
                  <a:pt x="1824257" y="4073840"/>
                </a:lnTo>
                <a:lnTo>
                  <a:pt x="1837859" y="4062252"/>
                </a:lnTo>
                <a:lnTo>
                  <a:pt x="1843282" y="4056832"/>
                </a:lnTo>
                <a:lnTo>
                  <a:pt x="1848208" y="4049576"/>
                </a:lnTo>
                <a:lnTo>
                  <a:pt x="1852213" y="4042570"/>
                </a:lnTo>
                <a:lnTo>
                  <a:pt x="1854136" y="4035149"/>
                </a:lnTo>
                <a:lnTo>
                  <a:pt x="1854637" y="4026140"/>
                </a:lnTo>
                <a:lnTo>
                  <a:pt x="1852807" y="4015798"/>
                </a:lnTo>
                <a:lnTo>
                  <a:pt x="1849558" y="4003867"/>
                </a:lnTo>
                <a:lnTo>
                  <a:pt x="1844641" y="3989435"/>
                </a:lnTo>
                <a:lnTo>
                  <a:pt x="1825122" y="3993763"/>
                </a:lnTo>
                <a:lnTo>
                  <a:pt x="1807936" y="3999431"/>
                </a:lnTo>
                <a:lnTo>
                  <a:pt x="1793089" y="4006433"/>
                </a:lnTo>
                <a:lnTo>
                  <a:pt x="1779654" y="4015018"/>
                </a:lnTo>
                <a:lnTo>
                  <a:pt x="1766722" y="4025442"/>
                </a:lnTo>
                <a:lnTo>
                  <a:pt x="1755874" y="4036277"/>
                </a:lnTo>
                <a:lnTo>
                  <a:pt x="1746443" y="4048705"/>
                </a:lnTo>
                <a:lnTo>
                  <a:pt x="1737929" y="4060881"/>
                </a:lnTo>
                <a:lnTo>
                  <a:pt x="1730836" y="4074641"/>
                </a:lnTo>
                <a:lnTo>
                  <a:pt x="1724909" y="4089069"/>
                </a:lnTo>
                <a:lnTo>
                  <a:pt x="1718982" y="4103498"/>
                </a:lnTo>
                <a:lnTo>
                  <a:pt x="1714221" y="4118593"/>
                </a:lnTo>
                <a:lnTo>
                  <a:pt x="1706368" y="4151288"/>
                </a:lnTo>
                <a:lnTo>
                  <a:pt x="1700350" y="4183484"/>
                </a:lnTo>
                <a:lnTo>
                  <a:pt x="1693416" y="4215926"/>
                </a:lnTo>
                <a:lnTo>
                  <a:pt x="1687397" y="4248123"/>
                </a:lnTo>
                <a:lnTo>
                  <a:pt x="1679462" y="4276897"/>
                </a:lnTo>
                <a:lnTo>
                  <a:pt x="1674450" y="4291076"/>
                </a:lnTo>
                <a:lnTo>
                  <a:pt x="1668942" y="4303417"/>
                </a:lnTo>
                <a:lnTo>
                  <a:pt x="1662515" y="4316011"/>
                </a:lnTo>
                <a:lnTo>
                  <a:pt x="1654669" y="4327019"/>
                </a:lnTo>
                <a:lnTo>
                  <a:pt x="1646825" y="4338027"/>
                </a:lnTo>
                <a:lnTo>
                  <a:pt x="1637315" y="4346530"/>
                </a:lnTo>
                <a:lnTo>
                  <a:pt x="1626383" y="4353450"/>
                </a:lnTo>
                <a:lnTo>
                  <a:pt x="1614285" y="4359701"/>
                </a:lnTo>
                <a:lnTo>
                  <a:pt x="1600771" y="4364368"/>
                </a:lnTo>
                <a:lnTo>
                  <a:pt x="1584672" y="4366781"/>
                </a:lnTo>
                <a:lnTo>
                  <a:pt x="1720864" y="4425301"/>
                </a:lnTo>
                <a:lnTo>
                  <a:pt x="1733214" y="4409128"/>
                </a:lnTo>
                <a:lnTo>
                  <a:pt x="1742814" y="4393697"/>
                </a:lnTo>
                <a:lnTo>
                  <a:pt x="1750325" y="4377852"/>
                </a:lnTo>
                <a:lnTo>
                  <a:pt x="1756004" y="4362506"/>
                </a:lnTo>
                <a:lnTo>
                  <a:pt x="1759177" y="4348829"/>
                </a:lnTo>
                <a:lnTo>
                  <a:pt x="1761183" y="4334483"/>
                </a:lnTo>
                <a:lnTo>
                  <a:pt x="1763443" y="4321052"/>
                </a:lnTo>
                <a:lnTo>
                  <a:pt x="1762698" y="4307456"/>
                </a:lnTo>
                <a:lnTo>
                  <a:pt x="1764209" y="4280431"/>
                </a:lnTo>
                <a:lnTo>
                  <a:pt x="1764378" y="4266586"/>
                </a:lnTo>
                <a:lnTo>
                  <a:pt x="1766389" y="4252240"/>
                </a:lnTo>
                <a:lnTo>
                  <a:pt x="1768643" y="4238810"/>
                </a:lnTo>
                <a:lnTo>
                  <a:pt x="1772485" y="4223964"/>
                </a:lnTo>
                <a:lnTo>
                  <a:pt x="1778413" y="4209537"/>
                </a:lnTo>
                <a:lnTo>
                  <a:pt x="1787096" y="4194358"/>
                </a:lnTo>
                <a:lnTo>
                  <a:pt x="1801692" y="4197283"/>
                </a:lnTo>
                <a:lnTo>
                  <a:pt x="1815369" y="4200457"/>
                </a:lnTo>
                <a:lnTo>
                  <a:pt x="1827464" y="4205050"/>
                </a:lnTo>
                <a:lnTo>
                  <a:pt x="1839805" y="4210562"/>
                </a:lnTo>
                <a:lnTo>
                  <a:pt x="1849397" y="4216818"/>
                </a:lnTo>
                <a:lnTo>
                  <a:pt x="1858317" y="4224245"/>
                </a:lnTo>
                <a:lnTo>
                  <a:pt x="1866073" y="4231006"/>
                </a:lnTo>
                <a:lnTo>
                  <a:pt x="1873160" y="4238933"/>
                </a:lnTo>
                <a:lnTo>
                  <a:pt x="1878412" y="4247361"/>
                </a:lnTo>
                <a:lnTo>
                  <a:pt x="1883663" y="4255787"/>
                </a:lnTo>
                <a:lnTo>
                  <a:pt x="1888248" y="4265380"/>
                </a:lnTo>
                <a:lnTo>
                  <a:pt x="1890746" y="4274556"/>
                </a:lnTo>
                <a:lnTo>
                  <a:pt x="1892579" y="4284901"/>
                </a:lnTo>
                <a:lnTo>
                  <a:pt x="1894408" y="4295244"/>
                </a:lnTo>
                <a:lnTo>
                  <a:pt x="1894156" y="4305170"/>
                </a:lnTo>
                <a:lnTo>
                  <a:pt x="1895069" y="4315764"/>
                </a:lnTo>
                <a:lnTo>
                  <a:pt x="1914598" y="4289746"/>
                </a:lnTo>
                <a:lnTo>
                  <a:pt x="1935961" y="4263231"/>
                </a:lnTo>
                <a:lnTo>
                  <a:pt x="1954823" y="4238379"/>
                </a:lnTo>
                <a:lnTo>
                  <a:pt x="1971177" y="4215197"/>
                </a:lnTo>
                <a:lnTo>
                  <a:pt x="1984616" y="4195766"/>
                </a:lnTo>
                <a:lnTo>
                  <a:pt x="1998970" y="4176085"/>
                </a:lnTo>
                <a:lnTo>
                  <a:pt x="2014490" y="4157075"/>
                </a:lnTo>
                <a:lnTo>
                  <a:pt x="2031849" y="4137562"/>
                </a:lnTo>
                <a:lnTo>
                  <a:pt x="2067314" y="4101291"/>
                </a:lnTo>
                <a:lnTo>
                  <a:pt x="2105528" y="4064270"/>
                </a:lnTo>
                <a:lnTo>
                  <a:pt x="2143078" y="4028416"/>
                </a:lnTo>
                <a:lnTo>
                  <a:pt x="2179210" y="3990978"/>
                </a:lnTo>
                <a:lnTo>
                  <a:pt x="2195899" y="3972632"/>
                </a:lnTo>
                <a:lnTo>
                  <a:pt x="2213255" y="3953119"/>
                </a:lnTo>
                <a:lnTo>
                  <a:pt x="2227614" y="3933441"/>
                </a:lnTo>
                <a:lnTo>
                  <a:pt x="2240546" y="3912177"/>
                </a:lnTo>
                <a:lnTo>
                  <a:pt x="2252397" y="3894163"/>
                </a:lnTo>
                <a:lnTo>
                  <a:pt x="2261914" y="3874813"/>
                </a:lnTo>
                <a:lnTo>
                  <a:pt x="2270264" y="3854799"/>
                </a:lnTo>
                <a:lnTo>
                  <a:pt x="2279279" y="3833616"/>
                </a:lnTo>
                <a:lnTo>
                  <a:pt x="2293642" y="3792248"/>
                </a:lnTo>
                <a:lnTo>
                  <a:pt x="2307505" y="3749046"/>
                </a:lnTo>
                <a:lnTo>
                  <a:pt x="2321369" y="3705842"/>
                </a:lnTo>
                <a:lnTo>
                  <a:pt x="2337483" y="3660055"/>
                </a:lnTo>
                <a:lnTo>
                  <a:pt x="2345332" y="3638204"/>
                </a:lnTo>
                <a:lnTo>
                  <a:pt x="2354348" y="3617022"/>
                </a:lnTo>
                <a:lnTo>
                  <a:pt x="2365201" y="3595338"/>
                </a:lnTo>
                <a:lnTo>
                  <a:pt x="2376970" y="3573406"/>
                </a:lnTo>
                <a:lnTo>
                  <a:pt x="2399174" y="3531874"/>
                </a:lnTo>
                <a:lnTo>
                  <a:pt x="2422793" y="3491930"/>
                </a:lnTo>
                <a:lnTo>
                  <a:pt x="2470703" y="3410867"/>
                </a:lnTo>
                <a:lnTo>
                  <a:pt x="2522530" y="3329727"/>
                </a:lnTo>
                <a:lnTo>
                  <a:pt x="2574113" y="3247670"/>
                </a:lnTo>
                <a:lnTo>
                  <a:pt x="2627027" y="3163274"/>
                </a:lnTo>
                <a:lnTo>
                  <a:pt x="2680107" y="3075878"/>
                </a:lnTo>
                <a:lnTo>
                  <a:pt x="2706152" y="3030346"/>
                </a:lnTo>
                <a:lnTo>
                  <a:pt x="2733111" y="2984560"/>
                </a:lnTo>
                <a:lnTo>
                  <a:pt x="2758401" y="2936276"/>
                </a:lnTo>
                <a:lnTo>
                  <a:pt x="2783695" y="2887989"/>
                </a:lnTo>
                <a:lnTo>
                  <a:pt x="2808068" y="2839953"/>
                </a:lnTo>
                <a:lnTo>
                  <a:pt x="2834110" y="2794420"/>
                </a:lnTo>
                <a:lnTo>
                  <a:pt x="2887778" y="2701934"/>
                </a:lnTo>
                <a:lnTo>
                  <a:pt x="2913154" y="2657568"/>
                </a:lnTo>
                <a:lnTo>
                  <a:pt x="2939027" y="2615039"/>
                </a:lnTo>
                <a:lnTo>
                  <a:pt x="2961399" y="2570505"/>
                </a:lnTo>
                <a:lnTo>
                  <a:pt x="2982685" y="2529224"/>
                </a:lnTo>
                <a:lnTo>
                  <a:pt x="2990781" y="2508289"/>
                </a:lnTo>
                <a:lnTo>
                  <a:pt x="2997966" y="2487605"/>
                </a:lnTo>
                <a:lnTo>
                  <a:pt x="3010910" y="2444654"/>
                </a:lnTo>
                <a:lnTo>
                  <a:pt x="2988461" y="2474424"/>
                </a:lnTo>
                <a:lnTo>
                  <a:pt x="2975606" y="2488764"/>
                </a:lnTo>
                <a:lnTo>
                  <a:pt x="2963678" y="2502858"/>
                </a:lnTo>
                <a:lnTo>
                  <a:pt x="2957089" y="2496766"/>
                </a:lnTo>
                <a:lnTo>
                  <a:pt x="2951668" y="2491341"/>
                </a:lnTo>
                <a:lnTo>
                  <a:pt x="2947165" y="2485670"/>
                </a:lnTo>
                <a:lnTo>
                  <a:pt x="2944500" y="2479494"/>
                </a:lnTo>
                <a:lnTo>
                  <a:pt x="2938496" y="2468317"/>
                </a:lnTo>
                <a:lnTo>
                  <a:pt x="2936417" y="2457054"/>
                </a:lnTo>
                <a:lnTo>
                  <a:pt x="2937090" y="2445044"/>
                </a:lnTo>
                <a:lnTo>
                  <a:pt x="2939176" y="2434618"/>
                </a:lnTo>
                <a:lnTo>
                  <a:pt x="2939849" y="2422607"/>
                </a:lnTo>
                <a:lnTo>
                  <a:pt x="2944690" y="2411432"/>
                </a:lnTo>
                <a:lnTo>
                  <a:pt x="2949289" y="2388494"/>
                </a:lnTo>
                <a:lnTo>
                  <a:pt x="2951130" y="2377149"/>
                </a:lnTo>
                <a:lnTo>
                  <a:pt x="2951796" y="2365138"/>
                </a:lnTo>
                <a:lnTo>
                  <a:pt x="2949718" y="2353876"/>
                </a:lnTo>
                <a:lnTo>
                  <a:pt x="2944634" y="2342449"/>
                </a:lnTo>
                <a:lnTo>
                  <a:pt x="2941048" y="2336523"/>
                </a:lnTo>
                <a:lnTo>
                  <a:pt x="2936546" y="2330851"/>
                </a:lnTo>
                <a:lnTo>
                  <a:pt x="2931126" y="2325425"/>
                </a:lnTo>
                <a:lnTo>
                  <a:pt x="2926126" y="2317918"/>
                </a:lnTo>
                <a:lnTo>
                  <a:pt x="2919365" y="2325674"/>
                </a:lnTo>
                <a:lnTo>
                  <a:pt x="2914442" y="2332929"/>
                </a:lnTo>
                <a:lnTo>
                  <a:pt x="2905345" y="2350190"/>
                </a:lnTo>
                <a:lnTo>
                  <a:pt x="2897415" y="2368119"/>
                </a:lnTo>
                <a:lnTo>
                  <a:pt x="2890900" y="2387636"/>
                </a:lnTo>
                <a:lnTo>
                  <a:pt x="2878620" y="2429424"/>
                </a:lnTo>
                <a:lnTo>
                  <a:pt x="2867262" y="2470957"/>
                </a:lnTo>
                <a:lnTo>
                  <a:pt x="2859833" y="2490723"/>
                </a:lnTo>
                <a:lnTo>
                  <a:pt x="2851231" y="2509823"/>
                </a:lnTo>
                <a:lnTo>
                  <a:pt x="2841883" y="2526169"/>
                </a:lnTo>
                <a:lnTo>
                  <a:pt x="2836961" y="2533423"/>
                </a:lnTo>
                <a:lnTo>
                  <a:pt x="2832036" y="2540679"/>
                </a:lnTo>
                <a:lnTo>
                  <a:pt x="2825943" y="2547264"/>
                </a:lnTo>
                <a:lnTo>
                  <a:pt x="2818438" y="2552266"/>
                </a:lnTo>
                <a:lnTo>
                  <a:pt x="2810925" y="2557269"/>
                </a:lnTo>
                <a:lnTo>
                  <a:pt x="2803168" y="2561352"/>
                </a:lnTo>
                <a:lnTo>
                  <a:pt x="2795160" y="2564520"/>
                </a:lnTo>
                <a:lnTo>
                  <a:pt x="2784816" y="2566350"/>
                </a:lnTo>
                <a:lnTo>
                  <a:pt x="2775390" y="2567933"/>
                </a:lnTo>
                <a:lnTo>
                  <a:pt x="2764298" y="2567010"/>
                </a:lnTo>
                <a:lnTo>
                  <a:pt x="2752123" y="2558497"/>
                </a:lnTo>
                <a:lnTo>
                  <a:pt x="2744116" y="2550823"/>
                </a:lnTo>
                <a:lnTo>
                  <a:pt x="2737698" y="2541727"/>
                </a:lnTo>
                <a:lnTo>
                  <a:pt x="2732026" y="2535385"/>
                </a:lnTo>
                <a:lnTo>
                  <a:pt x="2727941" y="2527628"/>
                </a:lnTo>
                <a:lnTo>
                  <a:pt x="2726441" y="2522123"/>
                </a:lnTo>
                <a:lnTo>
                  <a:pt x="2726111" y="2517282"/>
                </a:lnTo>
                <a:lnTo>
                  <a:pt x="2725529" y="2511527"/>
                </a:lnTo>
                <a:lnTo>
                  <a:pt x="2728201" y="2506856"/>
                </a:lnTo>
                <a:lnTo>
                  <a:pt x="2729706" y="2501520"/>
                </a:lnTo>
                <a:lnTo>
                  <a:pt x="2733791" y="2498435"/>
                </a:lnTo>
                <a:lnTo>
                  <a:pt x="2737382" y="2493515"/>
                </a:lnTo>
                <a:lnTo>
                  <a:pt x="2747393" y="2486845"/>
                </a:lnTo>
                <a:lnTo>
                  <a:pt x="2758320" y="2479926"/>
                </a:lnTo>
                <a:lnTo>
                  <a:pt x="2769923" y="2471838"/>
                </a:lnTo>
                <a:lnTo>
                  <a:pt x="2780601" y="2464003"/>
                </a:lnTo>
                <a:lnTo>
                  <a:pt x="2790363" y="2456415"/>
                </a:lnTo>
                <a:lnTo>
                  <a:pt x="2793698" y="2450578"/>
                </a:lnTo>
                <a:lnTo>
                  <a:pt x="2795203" y="2445239"/>
                </a:lnTo>
                <a:lnTo>
                  <a:pt x="2797625" y="2439654"/>
                </a:lnTo>
                <a:lnTo>
                  <a:pt x="2797961" y="2433647"/>
                </a:lnTo>
                <a:lnTo>
                  <a:pt x="2797127" y="2426973"/>
                </a:lnTo>
                <a:lnTo>
                  <a:pt x="2795128" y="2419632"/>
                </a:lnTo>
                <a:lnTo>
                  <a:pt x="2791715" y="2410704"/>
                </a:lnTo>
                <a:lnTo>
                  <a:pt x="2787628" y="2402948"/>
                </a:lnTo>
                <a:lnTo>
                  <a:pt x="2780044" y="2393186"/>
                </a:lnTo>
                <a:lnTo>
                  <a:pt x="2771286" y="2382754"/>
                </a:lnTo>
                <a:lnTo>
                  <a:pt x="2780469" y="2369413"/>
                </a:lnTo>
                <a:lnTo>
                  <a:pt x="2790150" y="2357904"/>
                </a:lnTo>
                <a:lnTo>
                  <a:pt x="2800328" y="2348233"/>
                </a:lnTo>
                <a:lnTo>
                  <a:pt x="2810342" y="2341564"/>
                </a:lnTo>
                <a:lnTo>
                  <a:pt x="2821268" y="2334645"/>
                </a:lnTo>
                <a:lnTo>
                  <a:pt x="2832701" y="2329561"/>
                </a:lnTo>
                <a:lnTo>
                  <a:pt x="2854223" y="2321728"/>
                </a:lnTo>
                <a:lnTo>
                  <a:pt x="2865901" y="2317561"/>
                </a:lnTo>
                <a:lnTo>
                  <a:pt x="2876412" y="2312728"/>
                </a:lnTo>
                <a:lnTo>
                  <a:pt x="2887593" y="2306728"/>
                </a:lnTo>
                <a:lnTo>
                  <a:pt x="2898524" y="2299807"/>
                </a:lnTo>
                <a:lnTo>
                  <a:pt x="2907782" y="2290384"/>
                </a:lnTo>
                <a:lnTo>
                  <a:pt x="2917716" y="2279795"/>
                </a:lnTo>
                <a:lnTo>
                  <a:pt x="2926894" y="2266453"/>
                </a:lnTo>
                <a:lnTo>
                  <a:pt x="2935326" y="2250358"/>
                </a:lnTo>
                <a:lnTo>
                  <a:pt x="2938832" y="2241517"/>
                </a:lnTo>
                <a:lnTo>
                  <a:pt x="2939335" y="2232508"/>
                </a:lnTo>
                <a:lnTo>
                  <a:pt x="2937593" y="2215240"/>
                </a:lnTo>
                <a:lnTo>
                  <a:pt x="2937177" y="2206483"/>
                </a:lnTo>
                <a:lnTo>
                  <a:pt x="2938849" y="2198142"/>
                </a:lnTo>
                <a:lnTo>
                  <a:pt x="2941189" y="2188633"/>
                </a:lnTo>
                <a:lnTo>
                  <a:pt x="2943191" y="2185133"/>
                </a:lnTo>
                <a:lnTo>
                  <a:pt x="2946779" y="2180212"/>
                </a:lnTo>
                <a:lnTo>
                  <a:pt x="2924433" y="2159683"/>
                </a:lnTo>
                <a:lnTo>
                  <a:pt x="2904672" y="2141409"/>
                </a:lnTo>
                <a:lnTo>
                  <a:pt x="2894583" y="2133315"/>
                </a:lnTo>
                <a:lnTo>
                  <a:pt x="2884072" y="2127304"/>
                </a:lnTo>
                <a:lnTo>
                  <a:pt x="2873813" y="2122212"/>
                </a:lnTo>
                <a:lnTo>
                  <a:pt x="2864973" y="2118706"/>
                </a:lnTo>
                <a:lnTo>
                  <a:pt x="2855218" y="2115448"/>
                </a:lnTo>
                <a:lnTo>
                  <a:pt x="2845708" y="2113110"/>
                </a:lnTo>
                <a:lnTo>
                  <a:pt x="2836450" y="2111689"/>
                </a:lnTo>
                <a:lnTo>
                  <a:pt x="2827943" y="2113019"/>
                </a:lnTo>
                <a:lnTo>
                  <a:pt x="2818515" y="2114602"/>
                </a:lnTo>
                <a:lnTo>
                  <a:pt x="2811423" y="2117518"/>
                </a:lnTo>
                <a:lnTo>
                  <a:pt x="2802080" y="2123020"/>
                </a:lnTo>
                <a:lnTo>
                  <a:pt x="2794570" y="2128020"/>
                </a:lnTo>
                <a:lnTo>
                  <a:pt x="2797829" y="2118264"/>
                </a:lnTo>
                <a:lnTo>
                  <a:pt x="2798083" y="2108338"/>
                </a:lnTo>
                <a:lnTo>
                  <a:pt x="2799506" y="2099078"/>
                </a:lnTo>
                <a:lnTo>
                  <a:pt x="2800676" y="2088902"/>
                </a:lnTo>
                <a:lnTo>
                  <a:pt x="2798429" y="2069800"/>
                </a:lnTo>
                <a:lnTo>
                  <a:pt x="2794099" y="2050281"/>
                </a:lnTo>
                <a:lnTo>
                  <a:pt x="2788603" y="2030093"/>
                </a:lnTo>
                <a:lnTo>
                  <a:pt x="2781271" y="2010407"/>
                </a:lnTo>
                <a:lnTo>
                  <a:pt x="2771182" y="1991467"/>
                </a:lnTo>
                <a:lnTo>
                  <a:pt x="2761346" y="1973444"/>
                </a:lnTo>
                <a:lnTo>
                  <a:pt x="2751259" y="1954506"/>
                </a:lnTo>
                <a:lnTo>
                  <a:pt x="2738925" y="1938151"/>
                </a:lnTo>
                <a:lnTo>
                  <a:pt x="2716829" y="1907700"/>
                </a:lnTo>
                <a:lnTo>
                  <a:pt x="2695985" y="1881836"/>
                </a:lnTo>
                <a:lnTo>
                  <a:pt x="2679225" y="1863727"/>
                </a:lnTo>
                <a:lnTo>
                  <a:pt x="2666885" y="1858218"/>
                </a:lnTo>
                <a:lnTo>
                  <a:pt x="2654373" y="1855711"/>
                </a:lnTo>
                <a:lnTo>
                  <a:pt x="2644196" y="1854539"/>
                </a:lnTo>
                <a:lnTo>
                  <a:pt x="2634021" y="1853369"/>
                </a:lnTo>
                <a:lnTo>
                  <a:pt x="2625263" y="1853783"/>
                </a:lnTo>
                <a:lnTo>
                  <a:pt x="2615586" y="1854447"/>
                </a:lnTo>
                <a:lnTo>
                  <a:pt x="2607831" y="1858530"/>
                </a:lnTo>
                <a:lnTo>
                  <a:pt x="2599816" y="1861696"/>
                </a:lnTo>
                <a:lnTo>
                  <a:pt x="2592976" y="1865530"/>
                </a:lnTo>
                <a:lnTo>
                  <a:pt x="2586638" y="1871198"/>
                </a:lnTo>
                <a:lnTo>
                  <a:pt x="2581213" y="1876619"/>
                </a:lnTo>
                <a:lnTo>
                  <a:pt x="2574201" y="1883458"/>
                </a:lnTo>
                <a:lnTo>
                  <a:pt x="2564103" y="1897049"/>
                </a:lnTo>
                <a:lnTo>
                  <a:pt x="2555424" y="1912229"/>
                </a:lnTo>
                <a:lnTo>
                  <a:pt x="2537646" y="1944669"/>
                </a:lnTo>
                <a:lnTo>
                  <a:pt x="2527381" y="1961263"/>
                </a:lnTo>
                <a:lnTo>
                  <a:pt x="2517035" y="1973938"/>
                </a:lnTo>
                <a:lnTo>
                  <a:pt x="2511858" y="1980275"/>
                </a:lnTo>
                <a:lnTo>
                  <a:pt x="2505765" y="1986864"/>
                </a:lnTo>
                <a:lnTo>
                  <a:pt x="2500093" y="1991364"/>
                </a:lnTo>
                <a:lnTo>
                  <a:pt x="2492584" y="1996368"/>
                </a:lnTo>
                <a:lnTo>
                  <a:pt x="2485494" y="1999284"/>
                </a:lnTo>
                <a:lnTo>
                  <a:pt x="2476318" y="2001782"/>
                </a:lnTo>
                <a:lnTo>
                  <a:pt x="2468058" y="2004032"/>
                </a:lnTo>
                <a:lnTo>
                  <a:pt x="2458382" y="2004696"/>
                </a:lnTo>
                <a:lnTo>
                  <a:pt x="2442456" y="1993261"/>
                </a:lnTo>
                <a:lnTo>
                  <a:pt x="2436782" y="1986922"/>
                </a:lnTo>
                <a:lnTo>
                  <a:pt x="2431614" y="1982414"/>
                </a:lnTo>
                <a:lnTo>
                  <a:pt x="2428282" y="1977407"/>
                </a:lnTo>
                <a:lnTo>
                  <a:pt x="2425863" y="1972153"/>
                </a:lnTo>
                <a:lnTo>
                  <a:pt x="2424363" y="1966646"/>
                </a:lnTo>
                <a:lnTo>
                  <a:pt x="2423115" y="1962060"/>
                </a:lnTo>
                <a:lnTo>
                  <a:pt x="2423699" y="1956970"/>
                </a:lnTo>
                <a:lnTo>
                  <a:pt x="2424785" y="1953720"/>
                </a:lnTo>
                <a:lnTo>
                  <a:pt x="2426287" y="1948379"/>
                </a:lnTo>
                <a:lnTo>
                  <a:pt x="2428294" y="1944878"/>
                </a:lnTo>
                <a:lnTo>
                  <a:pt x="2435969" y="1936874"/>
                </a:lnTo>
                <a:lnTo>
                  <a:pt x="2443896" y="1929785"/>
                </a:lnTo>
                <a:lnTo>
                  <a:pt x="2453659" y="1922200"/>
                </a:lnTo>
                <a:lnTo>
                  <a:pt x="2463921" y="1916447"/>
                </a:lnTo>
                <a:lnTo>
                  <a:pt x="2484859" y="1902859"/>
                </a:lnTo>
                <a:lnTo>
                  <a:pt x="2504047" y="1893690"/>
                </a:lnTo>
                <a:lnTo>
                  <a:pt x="2509474" y="1888270"/>
                </a:lnTo>
                <a:lnTo>
                  <a:pt x="2512395" y="1884520"/>
                </a:lnTo>
                <a:lnTo>
                  <a:pt x="2515732" y="1878679"/>
                </a:lnTo>
                <a:lnTo>
                  <a:pt x="2515402" y="1873843"/>
                </a:lnTo>
                <a:lnTo>
                  <a:pt x="2515739" y="1867837"/>
                </a:lnTo>
                <a:lnTo>
                  <a:pt x="2514239" y="1862332"/>
                </a:lnTo>
                <a:lnTo>
                  <a:pt x="2510903" y="1857326"/>
                </a:lnTo>
                <a:lnTo>
                  <a:pt x="2507317" y="1851402"/>
                </a:lnTo>
                <a:lnTo>
                  <a:pt x="2498815" y="1841890"/>
                </a:lnTo>
                <a:lnTo>
                  <a:pt x="2482304" y="1824699"/>
                </a:lnTo>
                <a:lnTo>
                  <a:pt x="2478221" y="1816943"/>
                </a:lnTo>
                <a:lnTo>
                  <a:pt x="2477470" y="1814188"/>
                </a:lnTo>
                <a:lnTo>
                  <a:pt x="2477636" y="1811187"/>
                </a:lnTo>
                <a:lnTo>
                  <a:pt x="2486069" y="1795092"/>
                </a:lnTo>
                <a:lnTo>
                  <a:pt x="2495419" y="1778746"/>
                </a:lnTo>
                <a:lnTo>
                  <a:pt x="2505932" y="1763066"/>
                </a:lnTo>
                <a:lnTo>
                  <a:pt x="2516200" y="1746471"/>
                </a:lnTo>
                <a:lnTo>
                  <a:pt x="2541151" y="1715036"/>
                </a:lnTo>
                <a:lnTo>
                  <a:pt x="2568605" y="1681932"/>
                </a:lnTo>
                <a:lnTo>
                  <a:pt x="2597398" y="1646492"/>
                </a:lnTo>
                <a:lnTo>
                  <a:pt x="2628024" y="1610551"/>
                </a:lnTo>
                <a:lnTo>
                  <a:pt x="2656729" y="1571192"/>
                </a:lnTo>
                <a:lnTo>
                  <a:pt x="2672672" y="1550094"/>
                </a:lnTo>
                <a:lnTo>
                  <a:pt x="2686524" y="1528578"/>
                </a:lnTo>
                <a:lnTo>
                  <a:pt x="2694864" y="1530249"/>
                </a:lnTo>
                <a:lnTo>
                  <a:pt x="2703204" y="1531921"/>
                </a:lnTo>
                <a:lnTo>
                  <a:pt x="2721555" y="1537768"/>
                </a:lnTo>
                <a:lnTo>
                  <a:pt x="2740652" y="1546366"/>
                </a:lnTo>
                <a:lnTo>
                  <a:pt x="2758668" y="1558217"/>
                </a:lnTo>
                <a:lnTo>
                  <a:pt x="2778762" y="1570485"/>
                </a:lnTo>
                <a:lnTo>
                  <a:pt x="2796610" y="1585339"/>
                </a:lnTo>
                <a:lnTo>
                  <a:pt x="2814704" y="1601112"/>
                </a:lnTo>
                <a:lnTo>
                  <a:pt x="2831211" y="1618302"/>
                </a:lnTo>
                <a:lnTo>
                  <a:pt x="2846804" y="1635740"/>
                </a:lnTo>
                <a:lnTo>
                  <a:pt x="2859892" y="1654846"/>
                </a:lnTo>
                <a:lnTo>
                  <a:pt x="2870646" y="1672618"/>
                </a:lnTo>
                <a:lnTo>
                  <a:pt x="2880731" y="1691556"/>
                </a:lnTo>
                <a:lnTo>
                  <a:pt x="2882981" y="1699814"/>
                </a:lnTo>
                <a:lnTo>
                  <a:pt x="2886398" y="1708741"/>
                </a:lnTo>
                <a:lnTo>
                  <a:pt x="2887728" y="1717250"/>
                </a:lnTo>
                <a:lnTo>
                  <a:pt x="2889061" y="1725757"/>
                </a:lnTo>
                <a:lnTo>
                  <a:pt x="2888310" y="1733847"/>
                </a:lnTo>
                <a:lnTo>
                  <a:pt x="2887304" y="1741023"/>
                </a:lnTo>
                <a:lnTo>
                  <a:pt x="2885383" y="1748445"/>
                </a:lnTo>
                <a:lnTo>
                  <a:pt x="2882293" y="1755199"/>
                </a:lnTo>
                <a:lnTo>
                  <a:pt x="2887048" y="1761790"/>
                </a:lnTo>
                <a:lnTo>
                  <a:pt x="2891796" y="1768383"/>
                </a:lnTo>
                <a:lnTo>
                  <a:pt x="2897634" y="1771722"/>
                </a:lnTo>
                <a:lnTo>
                  <a:pt x="2904222" y="1777814"/>
                </a:lnTo>
                <a:lnTo>
                  <a:pt x="2909809" y="1780234"/>
                </a:lnTo>
                <a:lnTo>
                  <a:pt x="2916568" y="1783322"/>
                </a:lnTo>
                <a:lnTo>
                  <a:pt x="2930992" y="1789251"/>
                </a:lnTo>
                <a:lnTo>
                  <a:pt x="2945341" y="1791257"/>
                </a:lnTo>
                <a:lnTo>
                  <a:pt x="2959184" y="1791429"/>
                </a:lnTo>
                <a:lnTo>
                  <a:pt x="2974617" y="1790187"/>
                </a:lnTo>
                <a:lnTo>
                  <a:pt x="2987715" y="1787603"/>
                </a:lnTo>
                <a:lnTo>
                  <a:pt x="3000311" y="1783188"/>
                </a:lnTo>
                <a:lnTo>
                  <a:pt x="3011243" y="1776270"/>
                </a:lnTo>
                <a:lnTo>
                  <a:pt x="3021004" y="1768680"/>
                </a:lnTo>
                <a:lnTo>
                  <a:pt x="3024840" y="1764681"/>
                </a:lnTo>
                <a:lnTo>
                  <a:pt x="3026598" y="1760258"/>
                </a:lnTo>
                <a:lnTo>
                  <a:pt x="3029515" y="1756506"/>
                </a:lnTo>
                <a:lnTo>
                  <a:pt x="3031018" y="1751170"/>
                </a:lnTo>
                <a:lnTo>
                  <a:pt x="3032524" y="1745829"/>
                </a:lnTo>
                <a:lnTo>
                  <a:pt x="3031940" y="1740074"/>
                </a:lnTo>
                <a:lnTo>
                  <a:pt x="3030441" y="1734569"/>
                </a:lnTo>
                <a:lnTo>
                  <a:pt x="3028941" y="1729063"/>
                </a:lnTo>
                <a:lnTo>
                  <a:pt x="3025606" y="1724057"/>
                </a:lnTo>
                <a:lnTo>
                  <a:pt x="3021106" y="1718384"/>
                </a:lnTo>
                <a:lnTo>
                  <a:pt x="3031198" y="1715636"/>
                </a:lnTo>
                <a:lnTo>
                  <a:pt x="3040208" y="1716137"/>
                </a:lnTo>
                <a:lnTo>
                  <a:pt x="3048049" y="1715974"/>
                </a:lnTo>
                <a:lnTo>
                  <a:pt x="3054972" y="1716060"/>
                </a:lnTo>
                <a:lnTo>
                  <a:pt x="3061480" y="1718230"/>
                </a:lnTo>
                <a:lnTo>
                  <a:pt x="3066145" y="1720903"/>
                </a:lnTo>
                <a:lnTo>
                  <a:pt x="3070819" y="1723573"/>
                </a:lnTo>
                <a:lnTo>
                  <a:pt x="3075737" y="1727164"/>
                </a:lnTo>
                <a:lnTo>
                  <a:pt x="3078154" y="1732419"/>
                </a:lnTo>
                <a:lnTo>
                  <a:pt x="3081489" y="1737426"/>
                </a:lnTo>
                <a:lnTo>
                  <a:pt x="3085656" y="1749104"/>
                </a:lnTo>
                <a:lnTo>
                  <a:pt x="3088238" y="1762199"/>
                </a:lnTo>
                <a:lnTo>
                  <a:pt x="3090399" y="1777382"/>
                </a:lnTo>
                <a:lnTo>
                  <a:pt x="3092221" y="1809414"/>
                </a:lnTo>
                <a:lnTo>
                  <a:pt x="3092299" y="1824177"/>
                </a:lnTo>
                <a:lnTo>
                  <a:pt x="3092877" y="1840776"/>
                </a:lnTo>
                <a:lnTo>
                  <a:pt x="3095710" y="1854790"/>
                </a:lnTo>
                <a:lnTo>
                  <a:pt x="3100624" y="1869223"/>
                </a:lnTo>
                <a:lnTo>
                  <a:pt x="3102124" y="1874729"/>
                </a:lnTo>
                <a:lnTo>
                  <a:pt x="3106628" y="1880402"/>
                </a:lnTo>
                <a:lnTo>
                  <a:pt x="3109961" y="1885410"/>
                </a:lnTo>
                <a:lnTo>
                  <a:pt x="3115131" y="1889916"/>
                </a:lnTo>
                <a:lnTo>
                  <a:pt x="3122808" y="1881911"/>
                </a:lnTo>
                <a:lnTo>
                  <a:pt x="3130484" y="1873906"/>
                </a:lnTo>
                <a:lnTo>
                  <a:pt x="3136327" y="1866401"/>
                </a:lnTo>
                <a:lnTo>
                  <a:pt x="3141003" y="1858227"/>
                </a:lnTo>
                <a:lnTo>
                  <a:pt x="3144505" y="1849386"/>
                </a:lnTo>
                <a:lnTo>
                  <a:pt x="3147098" y="1840796"/>
                </a:lnTo>
                <a:lnTo>
                  <a:pt x="3148519" y="1831539"/>
                </a:lnTo>
                <a:lnTo>
                  <a:pt x="3148353" y="1823698"/>
                </a:lnTo>
                <a:lnTo>
                  <a:pt x="3145855" y="1814521"/>
                </a:lnTo>
                <a:lnTo>
                  <a:pt x="3143105" y="1804426"/>
                </a:lnTo>
                <a:lnTo>
                  <a:pt x="3138772" y="1795751"/>
                </a:lnTo>
                <a:lnTo>
                  <a:pt x="3132354" y="1786658"/>
                </a:lnTo>
                <a:lnTo>
                  <a:pt x="3124765" y="1776896"/>
                </a:lnTo>
                <a:lnTo>
                  <a:pt x="3116264" y="1767382"/>
                </a:lnTo>
                <a:lnTo>
                  <a:pt x="3106839" y="1758120"/>
                </a:lnTo>
                <a:lnTo>
                  <a:pt x="3096247" y="1748189"/>
                </a:lnTo>
                <a:lnTo>
                  <a:pt x="3101171" y="1740934"/>
                </a:lnTo>
                <a:lnTo>
                  <a:pt x="3106598" y="1735514"/>
                </a:lnTo>
                <a:lnTo>
                  <a:pt x="3112020" y="1730095"/>
                </a:lnTo>
                <a:lnTo>
                  <a:pt x="3117026" y="1726760"/>
                </a:lnTo>
                <a:lnTo>
                  <a:pt x="3122703" y="1722258"/>
                </a:lnTo>
                <a:lnTo>
                  <a:pt x="3127957" y="1719840"/>
                </a:lnTo>
                <a:lnTo>
                  <a:pt x="3139883" y="1716592"/>
                </a:lnTo>
                <a:lnTo>
                  <a:pt x="3151646" y="1716347"/>
                </a:lnTo>
                <a:lnTo>
                  <a:pt x="3163411" y="1716100"/>
                </a:lnTo>
                <a:lnTo>
                  <a:pt x="3187263" y="1720448"/>
                </a:lnTo>
                <a:lnTo>
                  <a:pt x="3199526" y="1722035"/>
                </a:lnTo>
                <a:lnTo>
                  <a:pt x="3210366" y="1722043"/>
                </a:lnTo>
                <a:lnTo>
                  <a:pt x="3221878" y="1720878"/>
                </a:lnTo>
                <a:lnTo>
                  <a:pt x="3233559" y="1716709"/>
                </a:lnTo>
                <a:lnTo>
                  <a:pt x="3239063" y="1715210"/>
                </a:lnTo>
                <a:lnTo>
                  <a:pt x="3244988" y="1711626"/>
                </a:lnTo>
                <a:lnTo>
                  <a:pt x="3249992" y="1708292"/>
                </a:lnTo>
                <a:lnTo>
                  <a:pt x="3256084" y="1701707"/>
                </a:lnTo>
                <a:lnTo>
                  <a:pt x="3261259" y="1695367"/>
                </a:lnTo>
                <a:lnTo>
                  <a:pt x="3266433" y="1689031"/>
                </a:lnTo>
                <a:lnTo>
                  <a:pt x="3271106" y="1680857"/>
                </a:lnTo>
                <a:lnTo>
                  <a:pt x="3275532" y="1671765"/>
                </a:lnTo>
                <a:lnTo>
                  <a:pt x="3280866" y="1684114"/>
                </a:lnTo>
                <a:lnTo>
                  <a:pt x="3285947" y="1695545"/>
                </a:lnTo>
                <a:lnTo>
                  <a:pt x="3287110" y="1707056"/>
                </a:lnTo>
                <a:lnTo>
                  <a:pt x="3288944" y="1717398"/>
                </a:lnTo>
                <a:lnTo>
                  <a:pt x="3288439" y="1726408"/>
                </a:lnTo>
                <a:lnTo>
                  <a:pt x="3286518" y="1733829"/>
                </a:lnTo>
                <a:lnTo>
                  <a:pt x="3284180" y="1743339"/>
                </a:lnTo>
                <a:lnTo>
                  <a:pt x="3280172" y="1750345"/>
                </a:lnTo>
                <a:lnTo>
                  <a:pt x="3275248" y="1757599"/>
                </a:lnTo>
                <a:lnTo>
                  <a:pt x="3269826" y="1763019"/>
                </a:lnTo>
                <a:lnTo>
                  <a:pt x="3258308" y="1775027"/>
                </a:lnTo>
                <a:lnTo>
                  <a:pt x="3243544" y="1785947"/>
                </a:lnTo>
                <a:lnTo>
                  <a:pt x="3228524" y="1795952"/>
                </a:lnTo>
                <a:lnTo>
                  <a:pt x="3213506" y="1805955"/>
                </a:lnTo>
                <a:lnTo>
                  <a:pt x="3200576" y="1816375"/>
                </a:lnTo>
                <a:lnTo>
                  <a:pt x="3193565" y="1823213"/>
                </a:lnTo>
                <a:lnTo>
                  <a:pt x="3187889" y="1827716"/>
                </a:lnTo>
                <a:lnTo>
                  <a:pt x="3182967" y="1834969"/>
                </a:lnTo>
                <a:lnTo>
                  <a:pt x="3178960" y="1841976"/>
                </a:lnTo>
                <a:lnTo>
                  <a:pt x="3174952" y="1848982"/>
                </a:lnTo>
                <a:lnTo>
                  <a:pt x="3173948" y="1856156"/>
                </a:lnTo>
                <a:lnTo>
                  <a:pt x="3172280" y="1864496"/>
                </a:lnTo>
                <a:lnTo>
                  <a:pt x="3172940" y="1874173"/>
                </a:lnTo>
                <a:lnTo>
                  <a:pt x="3174771" y="1884514"/>
                </a:lnTo>
                <a:lnTo>
                  <a:pt x="3177522" y="1894611"/>
                </a:lnTo>
                <a:lnTo>
                  <a:pt x="3183104" y="1907873"/>
                </a:lnTo>
                <a:lnTo>
                  <a:pt x="3189356" y="1919970"/>
                </a:lnTo>
                <a:lnTo>
                  <a:pt x="3182348" y="1926809"/>
                </a:lnTo>
                <a:lnTo>
                  <a:pt x="3174171" y="1932978"/>
                </a:lnTo>
                <a:lnTo>
                  <a:pt x="3166912" y="1938899"/>
                </a:lnTo>
                <a:lnTo>
                  <a:pt x="3157319" y="1943482"/>
                </a:lnTo>
                <a:lnTo>
                  <a:pt x="3139295" y="1953317"/>
                </a:lnTo>
                <a:lnTo>
                  <a:pt x="3118026" y="1962067"/>
                </a:lnTo>
                <a:lnTo>
                  <a:pt x="3072889" y="1977315"/>
                </a:lnTo>
                <a:lnTo>
                  <a:pt x="3050200" y="1984482"/>
                </a:lnTo>
                <a:lnTo>
                  <a:pt x="3028009" y="1993481"/>
                </a:lnTo>
                <a:lnTo>
                  <a:pt x="3007656" y="2001981"/>
                </a:lnTo>
                <a:lnTo>
                  <a:pt x="2988047" y="2013236"/>
                </a:lnTo>
                <a:lnTo>
                  <a:pt x="2978955" y="2019654"/>
                </a:lnTo>
                <a:lnTo>
                  <a:pt x="2970778" y="2025825"/>
                </a:lnTo>
                <a:lnTo>
                  <a:pt x="2963101" y="2033829"/>
                </a:lnTo>
                <a:lnTo>
                  <a:pt x="2956340" y="2041584"/>
                </a:lnTo>
                <a:lnTo>
                  <a:pt x="2949831" y="2050254"/>
                </a:lnTo>
                <a:lnTo>
                  <a:pt x="2945404" y="2059346"/>
                </a:lnTo>
                <a:lnTo>
                  <a:pt x="2941234" y="2069354"/>
                </a:lnTo>
                <a:lnTo>
                  <a:pt x="2938474" y="2080947"/>
                </a:lnTo>
                <a:lnTo>
                  <a:pt x="2936384" y="2091373"/>
                </a:lnTo>
                <a:lnTo>
                  <a:pt x="2936212" y="2105220"/>
                </a:lnTo>
                <a:lnTo>
                  <a:pt x="2936042" y="2119065"/>
                </a:lnTo>
                <a:lnTo>
                  <a:pt x="2938874" y="2133081"/>
                </a:lnTo>
                <a:lnTo>
                  <a:pt x="2946707" y="2143760"/>
                </a:lnTo>
                <a:lnTo>
                  <a:pt x="2954964" y="2152355"/>
                </a:lnTo>
                <a:lnTo>
                  <a:pt x="2962472" y="2158197"/>
                </a:lnTo>
                <a:lnTo>
                  <a:pt x="2968806" y="2163369"/>
                </a:lnTo>
                <a:lnTo>
                  <a:pt x="2975563" y="2166459"/>
                </a:lnTo>
                <a:lnTo>
                  <a:pt x="2983903" y="2168131"/>
                </a:lnTo>
                <a:lnTo>
                  <a:pt x="2990575" y="2167298"/>
                </a:lnTo>
                <a:lnTo>
                  <a:pt x="2998168" y="2166218"/>
                </a:lnTo>
                <a:lnTo>
                  <a:pt x="3004590" y="2164468"/>
                </a:lnTo>
                <a:lnTo>
                  <a:pt x="3010764" y="2161800"/>
                </a:lnTo>
                <a:lnTo>
                  <a:pt x="3018523" y="2157716"/>
                </a:lnTo>
                <a:lnTo>
                  <a:pt x="3024866" y="2152047"/>
                </a:lnTo>
                <a:lnTo>
                  <a:pt x="3036629" y="2140957"/>
                </a:lnTo>
                <a:lnTo>
                  <a:pt x="3048815" y="2127782"/>
                </a:lnTo>
                <a:lnTo>
                  <a:pt x="3070677" y="2103102"/>
                </a:lnTo>
                <a:lnTo>
                  <a:pt x="3079938" y="2093678"/>
                </a:lnTo>
                <a:lnTo>
                  <a:pt x="3089949" y="2087009"/>
                </a:lnTo>
                <a:lnTo>
                  <a:pt x="3094288" y="2084843"/>
                </a:lnTo>
                <a:lnTo>
                  <a:pt x="3098878" y="2083593"/>
                </a:lnTo>
                <a:lnTo>
                  <a:pt x="3103297" y="2085346"/>
                </a:lnTo>
                <a:lnTo>
                  <a:pt x="3106550" y="2086431"/>
                </a:lnTo>
                <a:lnTo>
                  <a:pt x="3110552" y="2090271"/>
                </a:lnTo>
                <a:lnTo>
                  <a:pt x="3115052" y="2095944"/>
                </a:lnTo>
                <a:lnTo>
                  <a:pt x="3117721" y="2102117"/>
                </a:lnTo>
                <a:lnTo>
                  <a:pt x="3121386" y="2111962"/>
                </a:lnTo>
                <a:lnTo>
                  <a:pt x="3131484" y="2098369"/>
                </a:lnTo>
                <a:lnTo>
                  <a:pt x="3143916" y="2086111"/>
                </a:lnTo>
                <a:lnTo>
                  <a:pt x="3150932" y="2068430"/>
                </a:lnTo>
                <a:lnTo>
                  <a:pt x="3158693" y="2053504"/>
                </a:lnTo>
                <a:lnTo>
                  <a:pt x="3167627" y="2039244"/>
                </a:lnTo>
                <a:lnTo>
                  <a:pt x="3176807" y="2025899"/>
                </a:lnTo>
                <a:lnTo>
                  <a:pt x="3195914" y="2001969"/>
                </a:lnTo>
                <a:lnTo>
                  <a:pt x="3215528" y="1979870"/>
                </a:lnTo>
                <a:lnTo>
                  <a:pt x="3224037" y="1967695"/>
                </a:lnTo>
                <a:lnTo>
                  <a:pt x="3231384" y="1954854"/>
                </a:lnTo>
                <a:lnTo>
                  <a:pt x="3238062" y="1943179"/>
                </a:lnTo>
                <a:lnTo>
                  <a:pt x="3243989" y="1928748"/>
                </a:lnTo>
                <a:lnTo>
                  <a:pt x="3248502" y="1912736"/>
                </a:lnTo>
                <a:lnTo>
                  <a:pt x="3250926" y="1896306"/>
                </a:lnTo>
                <a:lnTo>
                  <a:pt x="3251684" y="1877369"/>
                </a:lnTo>
                <a:lnTo>
                  <a:pt x="3250771" y="1855933"/>
                </a:lnTo>
                <a:lnTo>
                  <a:pt x="3270130" y="1843763"/>
                </a:lnTo>
                <a:lnTo>
                  <a:pt x="3288568" y="1831841"/>
                </a:lnTo>
                <a:lnTo>
                  <a:pt x="3308171" y="1820588"/>
                </a:lnTo>
                <a:lnTo>
                  <a:pt x="3317098" y="1817172"/>
                </a:lnTo>
                <a:lnTo>
                  <a:pt x="3326943" y="1813504"/>
                </a:lnTo>
                <a:lnTo>
                  <a:pt x="3337286" y="1811674"/>
                </a:lnTo>
                <a:lnTo>
                  <a:pt x="3347882" y="1810760"/>
                </a:lnTo>
                <a:lnTo>
                  <a:pt x="3357139" y="1812182"/>
                </a:lnTo>
                <a:lnTo>
                  <a:pt x="3367815" y="1815189"/>
                </a:lnTo>
                <a:lnTo>
                  <a:pt x="3378075" y="1820281"/>
                </a:lnTo>
                <a:lnTo>
                  <a:pt x="3389999" y="1827875"/>
                </a:lnTo>
                <a:lnTo>
                  <a:pt x="3401505" y="1837555"/>
                </a:lnTo>
                <a:lnTo>
                  <a:pt x="3413093" y="1851155"/>
                </a:lnTo>
                <a:lnTo>
                  <a:pt x="3415856" y="1828718"/>
                </a:lnTo>
                <a:lnTo>
                  <a:pt x="3420034" y="1807867"/>
                </a:lnTo>
                <a:lnTo>
                  <a:pt x="3429049" y="1786685"/>
                </a:lnTo>
                <a:lnTo>
                  <a:pt x="3438318" y="1766418"/>
                </a:lnTo>
                <a:lnTo>
                  <a:pt x="3450837" y="1747239"/>
                </a:lnTo>
                <a:lnTo>
                  <a:pt x="3464272" y="1727808"/>
                </a:lnTo>
                <a:lnTo>
                  <a:pt x="3479795" y="1708795"/>
                </a:lnTo>
                <a:lnTo>
                  <a:pt x="3497153" y="1689284"/>
                </a:lnTo>
                <a:lnTo>
                  <a:pt x="3516842" y="1671106"/>
                </a:lnTo>
                <a:lnTo>
                  <a:pt x="3536536" y="1652931"/>
                </a:lnTo>
                <a:lnTo>
                  <a:pt x="3557395" y="1635422"/>
                </a:lnTo>
                <a:lnTo>
                  <a:pt x="3580592" y="1619248"/>
                </a:lnTo>
                <a:lnTo>
                  <a:pt x="3604452" y="1601905"/>
                </a:lnTo>
                <a:lnTo>
                  <a:pt x="3627398" y="1584816"/>
                </a:lnTo>
                <a:lnTo>
                  <a:pt x="3678624" y="1552136"/>
                </a:lnTo>
                <a:lnTo>
                  <a:pt x="3743218" y="1463577"/>
                </a:lnTo>
                <a:lnTo>
                  <a:pt x="3810817" y="1375186"/>
                </a:lnTo>
                <a:lnTo>
                  <a:pt x="3844033" y="1330656"/>
                </a:lnTo>
                <a:lnTo>
                  <a:pt x="3879999" y="1285377"/>
                </a:lnTo>
                <a:lnTo>
                  <a:pt x="3916717" y="1242849"/>
                </a:lnTo>
                <a:lnTo>
                  <a:pt x="3953435" y="1200322"/>
                </a:lnTo>
                <a:lnTo>
                  <a:pt x="4037129" y="1109517"/>
                </a:lnTo>
                <a:lnTo>
                  <a:pt x="4121075" y="1019628"/>
                </a:lnTo>
                <a:lnTo>
                  <a:pt x="4136265" y="995779"/>
                </a:lnTo>
                <a:lnTo>
                  <a:pt x="4151958" y="973763"/>
                </a:lnTo>
                <a:lnTo>
                  <a:pt x="4160718" y="962508"/>
                </a:lnTo>
                <a:lnTo>
                  <a:pt x="4171315" y="950749"/>
                </a:lnTo>
                <a:lnTo>
                  <a:pt x="4183333" y="940579"/>
                </a:lnTo>
                <a:lnTo>
                  <a:pt x="4194429" y="930656"/>
                </a:lnTo>
                <a:lnTo>
                  <a:pt x="4196345" y="934076"/>
                </a:lnTo>
                <a:lnTo>
                  <a:pt x="4198263" y="937496"/>
                </a:lnTo>
                <a:lnTo>
                  <a:pt x="4271862" y="860283"/>
                </a:lnTo>
                <a:lnTo>
                  <a:pt x="4263771" y="859531"/>
                </a:lnTo>
                <a:lnTo>
                  <a:pt x="4254932" y="856024"/>
                </a:lnTo>
                <a:lnTo>
                  <a:pt x="4244922" y="851850"/>
                </a:lnTo>
                <a:lnTo>
                  <a:pt x="4236252" y="845341"/>
                </a:lnTo>
                <a:lnTo>
                  <a:pt x="4227576" y="838830"/>
                </a:lnTo>
                <a:lnTo>
                  <a:pt x="4218407" y="830487"/>
                </a:lnTo>
                <a:lnTo>
                  <a:pt x="4199813" y="812879"/>
                </a:lnTo>
                <a:lnTo>
                  <a:pt x="4164459" y="777165"/>
                </a:lnTo>
                <a:lnTo>
                  <a:pt x="4147282" y="761145"/>
                </a:lnTo>
                <a:lnTo>
                  <a:pt x="4138360" y="753717"/>
                </a:lnTo>
                <a:lnTo>
                  <a:pt x="4128100" y="748625"/>
                </a:lnTo>
                <a:lnTo>
                  <a:pt x="4143954" y="734451"/>
                </a:lnTo>
                <a:lnTo>
                  <a:pt x="4159893" y="724197"/>
                </a:lnTo>
                <a:lnTo>
                  <a:pt x="4174740" y="717196"/>
                </a:lnTo>
                <a:lnTo>
                  <a:pt x="4187585" y="713697"/>
                </a:lnTo>
                <a:lnTo>
                  <a:pt x="4202103" y="712702"/>
                </a:lnTo>
                <a:lnTo>
                  <a:pt x="4213445" y="714539"/>
                </a:lnTo>
                <a:lnTo>
                  <a:pt x="4225288" y="718216"/>
                </a:lnTo>
                <a:lnTo>
                  <a:pt x="4236963" y="724893"/>
                </a:lnTo>
                <a:lnTo>
                  <a:pt x="4247307" y="733905"/>
                </a:lnTo>
                <a:lnTo>
                  <a:pt x="4256723" y="743169"/>
                </a:lnTo>
                <a:lnTo>
                  <a:pt x="4265730" y="754517"/>
                </a:lnTo>
                <a:lnTo>
                  <a:pt x="4274068" y="767030"/>
                </a:lnTo>
                <a:lnTo>
                  <a:pt x="4281984" y="781630"/>
                </a:lnTo>
                <a:lnTo>
                  <a:pt x="4289903" y="796230"/>
                </a:lnTo>
                <a:lnTo>
                  <a:pt x="4303907" y="825930"/>
                </a:lnTo>
                <a:lnTo>
                  <a:pt x="4349048" y="778151"/>
                </a:lnTo>
                <a:lnTo>
                  <a:pt x="4356308" y="772231"/>
                </a:lnTo>
                <a:lnTo>
                  <a:pt x="4363566" y="766313"/>
                </a:lnTo>
                <a:lnTo>
                  <a:pt x="4371991" y="761063"/>
                </a:lnTo>
                <a:lnTo>
                  <a:pt x="4380423" y="755808"/>
                </a:lnTo>
                <a:lnTo>
                  <a:pt x="4400777" y="747309"/>
                </a:lnTo>
                <a:lnTo>
                  <a:pt x="4421130" y="738808"/>
                </a:lnTo>
                <a:lnTo>
                  <a:pt x="4441069" y="732395"/>
                </a:lnTo>
                <a:lnTo>
                  <a:pt x="4459341" y="723475"/>
                </a:lnTo>
                <a:lnTo>
                  <a:pt x="4478530" y="714307"/>
                </a:lnTo>
                <a:lnTo>
                  <a:pt x="4486037" y="709305"/>
                </a:lnTo>
                <a:lnTo>
                  <a:pt x="4493548" y="704303"/>
                </a:lnTo>
                <a:lnTo>
                  <a:pt x="4485373" y="699627"/>
                </a:lnTo>
                <a:lnTo>
                  <a:pt x="4476533" y="696121"/>
                </a:lnTo>
                <a:lnTo>
                  <a:pt x="4468862" y="693284"/>
                </a:lnTo>
                <a:lnTo>
                  <a:pt x="4460269" y="690693"/>
                </a:lnTo>
                <a:lnTo>
                  <a:pt x="4453097" y="689691"/>
                </a:lnTo>
                <a:lnTo>
                  <a:pt x="4444755" y="688020"/>
                </a:lnTo>
                <a:lnTo>
                  <a:pt x="4428158" y="688596"/>
                </a:lnTo>
                <a:lnTo>
                  <a:pt x="4411390" y="692176"/>
                </a:lnTo>
                <a:lnTo>
                  <a:pt x="4393954" y="696924"/>
                </a:lnTo>
                <a:lnTo>
                  <a:pt x="4377520" y="705343"/>
                </a:lnTo>
                <a:lnTo>
                  <a:pt x="4361336" y="714679"/>
                </a:lnTo>
                <a:lnTo>
                  <a:pt x="4362754" y="705421"/>
                </a:lnTo>
                <a:lnTo>
                  <a:pt x="4363759" y="698250"/>
                </a:lnTo>
                <a:lnTo>
                  <a:pt x="4368518" y="683153"/>
                </a:lnTo>
                <a:lnTo>
                  <a:pt x="4375364" y="668474"/>
                </a:lnTo>
                <a:lnTo>
                  <a:pt x="4384292" y="654214"/>
                </a:lnTo>
                <a:lnTo>
                  <a:pt x="4394391" y="640623"/>
                </a:lnTo>
                <a:lnTo>
                  <a:pt x="4405911" y="628613"/>
                </a:lnTo>
                <a:lnTo>
                  <a:pt x="4429356" y="602515"/>
                </a:lnTo>
                <a:lnTo>
                  <a:pt x="4453057" y="577334"/>
                </a:lnTo>
                <a:lnTo>
                  <a:pt x="4463155" y="563740"/>
                </a:lnTo>
                <a:lnTo>
                  <a:pt x="4472333" y="550400"/>
                </a:lnTo>
                <a:lnTo>
                  <a:pt x="4480096" y="535469"/>
                </a:lnTo>
                <a:lnTo>
                  <a:pt x="4485110" y="521292"/>
                </a:lnTo>
                <a:lnTo>
                  <a:pt x="4487027" y="513868"/>
                </a:lnTo>
                <a:lnTo>
                  <a:pt x="4488954" y="506446"/>
                </a:lnTo>
                <a:lnTo>
                  <a:pt x="4489452" y="497438"/>
                </a:lnTo>
                <a:lnTo>
                  <a:pt x="4490206" y="489346"/>
                </a:lnTo>
                <a:lnTo>
                  <a:pt x="4501385" y="483347"/>
                </a:lnTo>
                <a:lnTo>
                  <a:pt x="4512566" y="477343"/>
                </a:lnTo>
                <a:lnTo>
                  <a:pt x="4524246" y="473179"/>
                </a:lnTo>
                <a:lnTo>
                  <a:pt x="4535010" y="469259"/>
                </a:lnTo>
                <a:lnTo>
                  <a:pt x="4546936" y="466011"/>
                </a:lnTo>
                <a:lnTo>
                  <a:pt x="4558198" y="463933"/>
                </a:lnTo>
                <a:lnTo>
                  <a:pt x="4578886" y="460270"/>
                </a:lnTo>
                <a:lnTo>
                  <a:pt x="4601490" y="460028"/>
                </a:lnTo>
                <a:lnTo>
                  <a:pt x="4623177" y="460036"/>
                </a:lnTo>
                <a:lnTo>
                  <a:pt x="4666882" y="464889"/>
                </a:lnTo>
                <a:lnTo>
                  <a:pt x="4676395" y="456384"/>
                </a:lnTo>
                <a:lnTo>
                  <a:pt x="4685907" y="447879"/>
                </a:lnTo>
                <a:lnTo>
                  <a:pt x="4695921" y="441211"/>
                </a:lnTo>
                <a:lnTo>
                  <a:pt x="4706184" y="435460"/>
                </a:lnTo>
                <a:lnTo>
                  <a:pt x="4710520" y="433292"/>
                </a:lnTo>
                <a:lnTo>
                  <a:pt x="4714360" y="429291"/>
                </a:lnTo>
                <a:lnTo>
                  <a:pt x="4722704" y="420117"/>
                </a:lnTo>
                <a:lnTo>
                  <a:pt x="4728713" y="409611"/>
                </a:lnTo>
                <a:lnTo>
                  <a:pt x="4736057" y="396767"/>
                </a:lnTo>
                <a:lnTo>
                  <a:pt x="4742657" y="381169"/>
                </a:lnTo>
                <a:lnTo>
                  <a:pt x="4749668" y="363489"/>
                </a:lnTo>
                <a:lnTo>
                  <a:pt x="4762525" y="327462"/>
                </a:lnTo>
                <a:lnTo>
                  <a:pt x="4779223" y="287430"/>
                </a:lnTo>
                <a:lnTo>
                  <a:pt x="4787821" y="268330"/>
                </a:lnTo>
                <a:lnTo>
                  <a:pt x="4797339" y="248984"/>
                </a:lnTo>
                <a:lnTo>
                  <a:pt x="4809189" y="230969"/>
                </a:lnTo>
                <a:lnTo>
                  <a:pt x="4822207" y="213625"/>
                </a:lnTo>
                <a:lnTo>
                  <a:pt x="4836895" y="198784"/>
                </a:lnTo>
                <a:lnTo>
                  <a:pt x="4843653" y="191030"/>
                </a:lnTo>
                <a:lnTo>
                  <a:pt x="4852750" y="184609"/>
                </a:lnTo>
                <a:lnTo>
                  <a:pt x="4869101" y="172272"/>
                </a:lnTo>
                <a:lnTo>
                  <a:pt x="4887790" y="161268"/>
                </a:lnTo>
                <a:lnTo>
                  <a:pt x="4904646" y="150763"/>
                </a:lnTo>
                <a:lnTo>
                  <a:pt x="4922413" y="140010"/>
                </a:lnTo>
                <a:lnTo>
                  <a:pt x="4941601" y="130842"/>
                </a:lnTo>
                <a:lnTo>
                  <a:pt x="4960123" y="122839"/>
                </a:lnTo>
                <a:lnTo>
                  <a:pt x="4998080" y="106589"/>
                </a:lnTo>
                <a:lnTo>
                  <a:pt x="5006762" y="91412"/>
                </a:lnTo>
                <a:lnTo>
                  <a:pt x="5016864" y="77816"/>
                </a:lnTo>
                <a:lnTo>
                  <a:pt x="5027708" y="66979"/>
                </a:lnTo>
                <a:lnTo>
                  <a:pt x="5039723" y="56808"/>
                </a:lnTo>
                <a:lnTo>
                  <a:pt x="5051320" y="48719"/>
                </a:lnTo>
                <a:lnTo>
                  <a:pt x="5063667" y="43387"/>
                </a:lnTo>
                <a:lnTo>
                  <a:pt x="5075765" y="37137"/>
                </a:lnTo>
                <a:lnTo>
                  <a:pt x="5089778" y="34303"/>
                </a:lnTo>
                <a:lnTo>
                  <a:pt x="5104042" y="32391"/>
                </a:lnTo>
                <a:lnTo>
                  <a:pt x="5117388" y="30727"/>
                </a:lnTo>
                <a:lnTo>
                  <a:pt x="5132820" y="29483"/>
                </a:lnTo>
                <a:lnTo>
                  <a:pt x="5146918" y="30572"/>
                </a:lnTo>
                <a:lnTo>
                  <a:pt x="5177444" y="34086"/>
                </a:lnTo>
                <a:lnTo>
                  <a:pt x="5206387" y="39020"/>
                </a:lnTo>
                <a:lnTo>
                  <a:pt x="5213813" y="30096"/>
                </a:lnTo>
                <a:lnTo>
                  <a:pt x="5217818" y="23091"/>
                </a:lnTo>
                <a:lnTo>
                  <a:pt x="5219075" y="16836"/>
                </a:lnTo>
                <a:lnTo>
                  <a:pt x="5217575" y="11329"/>
                </a:lnTo>
                <a:lnTo>
                  <a:pt x="5215158" y="6074"/>
                </a:lnTo>
                <a:lnTo>
                  <a:pt x="5209988" y="1567"/>
                </a:lnTo>
                <a:lnTo>
                  <a:pt x="5207248" y="0"/>
                </a:lnTo>
                <a:lnTo>
                  <a:pt x="5307048" y="1"/>
                </a:lnTo>
                <a:lnTo>
                  <a:pt x="5323507" y="13040"/>
                </a:lnTo>
                <a:close/>
              </a:path>
            </a:pathLst>
          </a:custGeom>
          <a:gradFill>
            <a:gsLst>
              <a:gs pos="0">
                <a:schemeClr val="accent1">
                  <a:lumMod val="5000"/>
                  <a:lumOff val="95000"/>
                  <a:alpha val="0"/>
                </a:schemeClr>
              </a:gs>
              <a:gs pos="50000">
                <a:srgbClr val="FF0000">
                  <a:alpha val="50000"/>
                </a:srgbClr>
              </a:gs>
              <a:gs pos="75000">
                <a:srgbClr val="FF0000">
                  <a:alpha val="25000"/>
                </a:srgbClr>
              </a:gs>
              <a:gs pos="100000">
                <a:srgbClr val="FF000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3869518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56069" y="1330962"/>
            <a:ext cx="6096000" cy="2758447"/>
          </a:xfrm>
          <a:prstGeom prst="rect">
            <a:avLst/>
          </a:prstGeom>
        </p:spPr>
        <p:txBody>
          <a:bodyPr>
            <a:spAutoFit/>
          </a:bodyPr>
          <a:lstStyle/>
          <a:p>
            <a:pPr algn="r" rtl="1">
              <a:lnSpc>
                <a:spcPct val="250000"/>
              </a:lnSpc>
              <a:buFont typeface="+mj-lt"/>
              <a:buAutoNum type="arabicPeriod"/>
            </a:pPr>
            <a:r>
              <a:rPr lang="fa-IR" b="1" i="0" dirty="0">
                <a:solidFill>
                  <a:srgbClr val="000000"/>
                </a:solidFill>
                <a:effectLst/>
                <a:latin typeface="IRANSansX"/>
                <a:cs typeface="B Nazanin" panose="00000400000000000000" pitchFamily="2" charset="-78"/>
              </a:rPr>
              <a:t>جذب</a:t>
            </a:r>
          </a:p>
          <a:p>
            <a:pPr algn="r" rtl="1">
              <a:lnSpc>
                <a:spcPct val="250000"/>
              </a:lnSpc>
              <a:buFont typeface="+mj-lt"/>
              <a:buAutoNum type="arabicPeriod"/>
            </a:pPr>
            <a:r>
              <a:rPr lang="fa-IR" b="1" i="0" dirty="0">
                <a:solidFill>
                  <a:srgbClr val="000000"/>
                </a:solidFill>
                <a:effectLst/>
                <a:latin typeface="IRANSansX"/>
                <a:cs typeface="B Nazanin" panose="00000400000000000000" pitchFamily="2" charset="-78"/>
              </a:rPr>
              <a:t>تبدیل</a:t>
            </a:r>
          </a:p>
          <a:p>
            <a:pPr algn="r" rtl="1">
              <a:lnSpc>
                <a:spcPct val="250000"/>
              </a:lnSpc>
              <a:buFont typeface="+mj-lt"/>
              <a:buAutoNum type="arabicPeriod"/>
            </a:pPr>
            <a:r>
              <a:rPr lang="fa-IR" b="1" i="0" dirty="0">
                <a:solidFill>
                  <a:srgbClr val="000000"/>
                </a:solidFill>
                <a:effectLst/>
                <a:latin typeface="IRANSansX"/>
                <a:cs typeface="B Nazanin" panose="00000400000000000000" pitchFamily="2" charset="-78"/>
              </a:rPr>
              <a:t>نهایی کردن خرید</a:t>
            </a:r>
          </a:p>
          <a:p>
            <a:pPr algn="r" rtl="1">
              <a:lnSpc>
                <a:spcPct val="250000"/>
              </a:lnSpc>
              <a:buFont typeface="+mj-lt"/>
              <a:buAutoNum type="arabicPeriod"/>
            </a:pPr>
            <a:r>
              <a:rPr lang="fa-IR" b="1" i="0" dirty="0">
                <a:solidFill>
                  <a:srgbClr val="000000"/>
                </a:solidFill>
                <a:effectLst/>
                <a:latin typeface="IRANSansX"/>
                <a:cs typeface="B Nazanin" panose="00000400000000000000" pitchFamily="2" charset="-78"/>
              </a:rPr>
              <a:t>خوشحال کردن مشتری</a:t>
            </a:r>
          </a:p>
        </p:txBody>
      </p:sp>
      <p:pic>
        <p:nvPicPr>
          <p:cNvPr id="1026" name="Picture 2" descr="https://www.yektanet.com/wp-content/uploads/2019/06/bannerr.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9931" y="2574594"/>
            <a:ext cx="7750786" cy="85887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DEC4F64-E699-A096-71C4-879F4AB47129}"/>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بازاریابی درونگرا از چهار گام اصلی تشکیل شده است :</a:t>
            </a:r>
          </a:p>
        </p:txBody>
      </p:sp>
    </p:spTree>
    <p:extLst>
      <p:ext uri="{BB962C8B-B14F-4D97-AF65-F5344CB8AC3E}">
        <p14:creationId xmlns:p14="http://schemas.microsoft.com/office/powerpoint/2010/main" val="1561777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6852" y="1015432"/>
            <a:ext cx="10858295" cy="5478423"/>
          </a:xfrm>
          <a:prstGeom prst="rect">
            <a:avLst/>
          </a:prstGeom>
        </p:spPr>
        <p:txBody>
          <a:bodyPr wrap="square">
            <a:spAutoFit/>
          </a:bodyPr>
          <a:lstStyle/>
          <a:p>
            <a:pPr algn="ctr" rtl="1">
              <a:lnSpc>
                <a:spcPct val="300000"/>
              </a:lnSpc>
            </a:pPr>
            <a:r>
              <a:rPr lang="fa-IR" sz="2000" dirty="0">
                <a:solidFill>
                  <a:srgbClr val="181522"/>
                </a:solidFill>
                <a:latin typeface="Times New Roman" panose="02020603050405020304" pitchFamily="18" charset="0"/>
                <a:cs typeface="B Nazanin" panose="00000400000000000000" pitchFamily="2" charset="-78"/>
              </a:rPr>
              <a:t>از آنجایی که مخاطبان بسیاری در دنیای واقعی و فضای مجازی وجود دارد، طبیعتا هر کسب‌وکاری برای موفق شدن باید گروه مخاطبان خود را انتخاب کند و بازاریابی خود را به آن گروه خاص معطوف سازد. در نتیجه هدف جذب کسانی است که بیشترین احتمال را برای تبدیل به لید یا سرنخ فروش و در نهایت مشتریان خوشحال و راضی دارند. یکی از بهترین روش‌های جذب این افراد در بازاریابی درونگرا، تولید محتواست. برای این کار لازم است ابتدا کلمات کلیدی متناسب با کسب‌وکارتان را که مخاطبان‌ در گوگل جستجو می‌کنند، انتخاب کنید و با توجه به آن کلمات کلیدی، استراتژی تولید محتوای خود را بنویسید و شروع به کار کنید. با انتشار محتوای درست و موردنیاز کاربر در زمان و مکان مناسب می‌توانید او را با کسب‌وکار خود آشنا کنید و ترافیک وب‌سایت‌‌تان را افزایش دهید.</a:t>
            </a:r>
            <a:endParaRPr lang="en-US" sz="2000" dirty="0">
              <a:solidFill>
                <a:srgbClr val="181522"/>
              </a:solidFill>
              <a:latin typeface="Times New Roman" panose="02020603050405020304" pitchFamily="18" charset="0"/>
              <a:cs typeface="B Nazanin" panose="00000400000000000000" pitchFamily="2" charset="-78"/>
            </a:endParaRPr>
          </a:p>
        </p:txBody>
      </p:sp>
      <p:sp>
        <p:nvSpPr>
          <p:cNvPr id="5" name="Rectangle 4">
            <a:extLst>
              <a:ext uri="{FF2B5EF4-FFF2-40B4-BE49-F238E27FC236}">
                <a16:creationId xmlns:a16="http://schemas.microsoft.com/office/drawing/2014/main" id="{5950EE2A-DEE5-F77A-5C6B-FEFCA7C2B108}"/>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مرحله‌ی جذب (</a:t>
            </a:r>
            <a:r>
              <a:rPr lang="en-US" sz="2400" b="1" dirty="0">
                <a:solidFill>
                  <a:schemeClr val="bg1"/>
                </a:solidFill>
                <a:latin typeface="Times New Roman" panose="02020603050405020304" pitchFamily="18" charset="0"/>
                <a:cs typeface="B Titr" panose="00000700000000000000" pitchFamily="2" charset="-78"/>
              </a:rPr>
              <a:t>Attract</a:t>
            </a:r>
            <a:r>
              <a:rPr lang="fa-IR" sz="2400" b="1" dirty="0">
                <a:solidFill>
                  <a:schemeClr val="bg1"/>
                </a:solidFill>
                <a:latin typeface="Times New Roman" panose="02020603050405020304" pitchFamily="18" charset="0"/>
                <a:cs typeface="B Titr" panose="00000700000000000000" pitchFamily="2" charset="-78"/>
              </a:rPr>
              <a:t>)</a:t>
            </a:r>
            <a:endParaRPr lang="en-US" sz="2400" b="1" dirty="0">
              <a:solidFill>
                <a:schemeClr val="bg1"/>
              </a:solidFill>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418999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جذب کردن"/>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171575" y="1591567"/>
            <a:ext cx="4619625" cy="4104402"/>
          </a:xfrm>
          <a:prstGeom prst="roundRect">
            <a:avLst>
              <a:gd name="adj" fmla="val 9009"/>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5950EE2A-DEE5-F77A-5C6B-FEFCA7C2B108}"/>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مرحله‌ی جذب (</a:t>
            </a:r>
            <a:r>
              <a:rPr lang="en-US" sz="2400" b="1" dirty="0">
                <a:solidFill>
                  <a:schemeClr val="bg1"/>
                </a:solidFill>
                <a:latin typeface="Times New Roman" panose="02020603050405020304" pitchFamily="18" charset="0"/>
                <a:cs typeface="B Titr" panose="00000700000000000000" pitchFamily="2" charset="-78"/>
              </a:rPr>
              <a:t>Attract</a:t>
            </a:r>
            <a:r>
              <a:rPr lang="fa-IR" sz="2400" b="1" dirty="0">
                <a:solidFill>
                  <a:schemeClr val="bg1"/>
                </a:solidFill>
                <a:latin typeface="Times New Roman" panose="02020603050405020304" pitchFamily="18" charset="0"/>
                <a:cs typeface="B Titr" panose="00000700000000000000" pitchFamily="2" charset="-78"/>
              </a:rPr>
              <a:t>)</a:t>
            </a:r>
            <a:endParaRPr lang="en-US" sz="2400" b="1" dirty="0">
              <a:solidFill>
                <a:schemeClr val="bg1"/>
              </a:solidFill>
              <a:latin typeface="Times New Roman" panose="02020603050405020304" pitchFamily="18" charset="0"/>
              <a:cs typeface="B Titr" panose="00000700000000000000" pitchFamily="2" charset="-78"/>
            </a:endParaRPr>
          </a:p>
        </p:txBody>
      </p:sp>
      <p:sp>
        <p:nvSpPr>
          <p:cNvPr id="2" name="Rectangle 1">
            <a:extLst>
              <a:ext uri="{FF2B5EF4-FFF2-40B4-BE49-F238E27FC236}">
                <a16:creationId xmlns:a16="http://schemas.microsoft.com/office/drawing/2014/main" id="{A5909663-2FA2-AF5D-F8D8-313B531BE3E4}"/>
              </a:ext>
            </a:extLst>
          </p:cNvPr>
          <p:cNvSpPr/>
          <p:nvPr/>
        </p:nvSpPr>
        <p:spPr>
          <a:xfrm>
            <a:off x="7425403" y="1524892"/>
            <a:ext cx="4329809" cy="4930581"/>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در مرحله جذب می‌توانید از ابزارهای مختلفی همانند وبلاگ‌نویسی، حضور موثر در شبکه‌های اجتماعی، تولید فیلم، تبلیغات ریتارگتینگ و … استفاده کنید. در مثال فروش لپتاپ که در قسمت قبل گفته شد، با ارائه‌ی محتوای متناسب با نیاز مخاطب در زمان درست، مرحله‌ی جذب به خوبی صورت می‌گیرد.</a:t>
            </a:r>
          </a:p>
          <a:p>
            <a:pPr algn="justLow" rtl="1">
              <a:lnSpc>
                <a:spcPct val="200000"/>
              </a:lnSpc>
            </a:pPr>
            <a:br>
              <a:rPr lang="fa-IR" sz="2000" dirty="0">
                <a:solidFill>
                  <a:srgbClr val="181522"/>
                </a:solidFill>
                <a:latin typeface="IRANSansX"/>
                <a:cs typeface="B Nazanin" panose="00000400000000000000" pitchFamily="2" charset="-78"/>
              </a:rPr>
            </a:br>
            <a:endParaRPr lang="en-US" sz="2000" dirty="0">
              <a:solidFill>
                <a:srgbClr val="181522"/>
              </a:solidFill>
              <a:latin typeface="IRANSansX"/>
              <a:cs typeface="B Nazanin" panose="00000400000000000000" pitchFamily="2" charset="-78"/>
            </a:endParaRPr>
          </a:p>
        </p:txBody>
      </p:sp>
    </p:spTree>
    <p:extLst>
      <p:ext uri="{BB962C8B-B14F-4D97-AF65-F5344CB8AC3E}">
        <p14:creationId xmlns:p14="http://schemas.microsoft.com/office/powerpoint/2010/main" val="28408952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3568" y="1238240"/>
            <a:ext cx="11974611" cy="3093154"/>
          </a:xfrm>
          <a:prstGeom prst="rect">
            <a:avLst/>
          </a:prstGeom>
        </p:spPr>
        <p:txBody>
          <a:bodyPr wrap="square">
            <a:spAutoFit/>
          </a:bodyPr>
          <a:lstStyle/>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پس از جذب مخاطب و آشنایی او با برند شما، نیاز است که ارتباط خود را با او افزایش دهید. به طور مثال می‌توانید با استفاده از صفحات فرود مختلف (</a:t>
            </a:r>
            <a:r>
              <a:rPr lang="en-US" sz="2000" dirty="0">
                <a:solidFill>
                  <a:srgbClr val="181522"/>
                </a:solidFill>
                <a:latin typeface="Times New Roman" panose="02020603050405020304" pitchFamily="18" charset="0"/>
                <a:cs typeface="B Nazanin" panose="00000400000000000000" pitchFamily="2" charset="-78"/>
              </a:rPr>
              <a:t>Landing Pages</a:t>
            </a:r>
            <a:r>
              <a:rPr lang="fa-IR" sz="2000" dirty="0">
                <a:solidFill>
                  <a:srgbClr val="181522"/>
                </a:solidFill>
                <a:latin typeface="Times New Roman" panose="02020603050405020304" pitchFamily="18" charset="0"/>
                <a:cs typeface="B Nazanin" panose="00000400000000000000" pitchFamily="2" charset="-78"/>
              </a:rPr>
              <a:t>) یا بازاریابی ایمیلی از او دعوت کنید تا کاری را انجام دهد. می‌توانید از فرم اطلاعات تماس استفاده کنید و از بازدیدکننده‌ی صفحه‌ی وب‌سایت خود بخواهید آن را تکمیل کند. هر چه بیشتر با بازدیدکننده‌ی وب‌سایت خود ارتباط بگیرید، از دغدغه‌ها و نیازهای او بیشتر با خبر می‌شوید و می‌توانید محصولات و خدمات بهتر و پرکاربردتری تولید کنید و در اختیار او بگذارید. تولید محتوای موثر و موردنیاز کاربر به بازنشر محتوای شما نیز کمک بسیاری می‌کند و باعث می‌شود نرخ تبدیل بازدیدکنندگان به سرنخ‌های فروش (</a:t>
            </a:r>
            <a:r>
              <a:rPr lang="en-US" sz="2000" dirty="0">
                <a:solidFill>
                  <a:srgbClr val="181522"/>
                </a:solidFill>
                <a:latin typeface="Times New Roman" panose="02020603050405020304" pitchFamily="18" charset="0"/>
                <a:cs typeface="B Nazanin" panose="00000400000000000000" pitchFamily="2" charset="-78"/>
              </a:rPr>
              <a:t>Lead</a:t>
            </a:r>
            <a:r>
              <a:rPr lang="fa-IR" sz="2000" dirty="0">
                <a:solidFill>
                  <a:srgbClr val="181522"/>
                </a:solidFill>
                <a:latin typeface="Times New Roman" panose="02020603050405020304" pitchFamily="18" charset="0"/>
                <a:cs typeface="B Nazanin" panose="00000400000000000000" pitchFamily="2" charset="-78"/>
              </a:rPr>
              <a:t>) افزایش یابد.</a:t>
            </a:r>
          </a:p>
        </p:txBody>
      </p:sp>
      <p:sp>
        <p:nvSpPr>
          <p:cNvPr id="4" name="Rectangle 3">
            <a:extLst>
              <a:ext uri="{FF2B5EF4-FFF2-40B4-BE49-F238E27FC236}">
                <a16:creationId xmlns:a16="http://schemas.microsoft.com/office/drawing/2014/main" id="{4F21B442-B4B2-2FCC-A54D-E9064DE55394}"/>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مرحله تبدیل (</a:t>
            </a:r>
            <a:r>
              <a:rPr lang="en-US" sz="2400" b="1" dirty="0">
                <a:solidFill>
                  <a:schemeClr val="bg1"/>
                </a:solidFill>
                <a:latin typeface="Times New Roman" panose="02020603050405020304" pitchFamily="18" charset="0"/>
                <a:cs typeface="B Titr" panose="00000700000000000000" pitchFamily="2" charset="-78"/>
              </a:rPr>
              <a:t>Convert</a:t>
            </a:r>
            <a:r>
              <a:rPr lang="fa-IR" sz="2400" b="1" dirty="0">
                <a:solidFill>
                  <a:schemeClr val="bg1"/>
                </a:solidFill>
                <a:latin typeface="Times New Roman" panose="02020603050405020304" pitchFamily="18" charset="0"/>
                <a:cs typeface="B Titr" panose="00000700000000000000" pitchFamily="2" charset="-78"/>
              </a:rPr>
              <a:t>)</a:t>
            </a:r>
            <a:endParaRPr lang="en-US" sz="2400" b="1" dirty="0">
              <a:solidFill>
                <a:schemeClr val="bg1"/>
              </a:solidFill>
              <a:latin typeface="Times New Roman" panose="02020603050405020304" pitchFamily="18" charset="0"/>
              <a:cs typeface="B Titr" panose="00000700000000000000" pitchFamily="2" charset="-78"/>
            </a:endParaRPr>
          </a:p>
        </p:txBody>
      </p:sp>
      <p:pic>
        <p:nvPicPr>
          <p:cNvPr id="6" name="Picture 2">
            <a:extLst>
              <a:ext uri="{FF2B5EF4-FFF2-40B4-BE49-F238E27FC236}">
                <a16:creationId xmlns:a16="http://schemas.microsoft.com/office/drawing/2014/main" id="{2740249A-1412-2AD1-F056-7A6205BAF79E}"/>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048461" y="4452878"/>
            <a:ext cx="4124823" cy="2062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33462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72649" y="1497094"/>
            <a:ext cx="5105553" cy="4593565"/>
          </a:xfrm>
          <a:prstGeom prst="rect">
            <a:avLst/>
          </a:prstGeom>
        </p:spPr>
        <p:txBody>
          <a:bodyPr wrap="square">
            <a:spAutoFit/>
          </a:bodyPr>
          <a:lstStyle/>
          <a:p>
            <a:pPr algn="justLow" rtl="1">
              <a:lnSpc>
                <a:spcPct val="250000"/>
              </a:lnSpc>
            </a:pPr>
            <a:r>
              <a:rPr lang="fa-IR" sz="2000" dirty="0">
                <a:solidFill>
                  <a:srgbClr val="181522"/>
                </a:solidFill>
                <a:latin typeface="Times New Roman" panose="02020603050405020304" pitchFamily="18" charset="0"/>
                <a:cs typeface="B Nazanin" panose="00000400000000000000" pitchFamily="2" charset="-78"/>
              </a:rPr>
              <a:t>در ادامه‌ی مثال خرید لپتاپ، در بازاریابی درونگرا می‌توانید از او بخواهید برای عضویت در خبرنامه ایمیل خود را درج کند و یا در سایت شما ثبت‌نام و اطلاعات موردنظر را وارد کند. با در اختیار داشتن اطلاعات تماس کاربر می‌توانید در زمان‌های بعدی نیز با او در ارتباط باشید و محصولات مرتبط با نیازش را در زمان مناسب به او پیشنهاد کنید.</a:t>
            </a:r>
          </a:p>
        </p:txBody>
      </p:sp>
      <p:pic>
        <p:nvPicPr>
          <p:cNvPr id="5122" name="Picture 2" descr="بازاریابی درونگرا یا Inbound Marketing چیست؟ - مگنت"/>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13798" y="1613250"/>
            <a:ext cx="5740258" cy="4361251"/>
          </a:xfrm>
          <a:prstGeom prst="round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8CF133A-3C1C-9F57-9957-3791669CDF68}"/>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مرحله تبدیل (</a:t>
            </a:r>
            <a:r>
              <a:rPr lang="en-US" sz="2400" b="1" dirty="0">
                <a:solidFill>
                  <a:schemeClr val="bg1"/>
                </a:solidFill>
                <a:latin typeface="Times New Roman" panose="02020603050405020304" pitchFamily="18" charset="0"/>
                <a:cs typeface="B Titr" panose="00000700000000000000" pitchFamily="2" charset="-78"/>
              </a:rPr>
              <a:t>Convert</a:t>
            </a:r>
            <a:r>
              <a:rPr lang="fa-IR" sz="2400" b="1" dirty="0">
                <a:solidFill>
                  <a:schemeClr val="bg1"/>
                </a:solidFill>
                <a:latin typeface="Times New Roman" panose="02020603050405020304" pitchFamily="18" charset="0"/>
                <a:cs typeface="B Titr" panose="00000700000000000000" pitchFamily="2" charset="-78"/>
              </a:rPr>
              <a:t>)</a:t>
            </a:r>
            <a:endParaRPr lang="en-US" sz="2400" b="1" dirty="0">
              <a:solidFill>
                <a:schemeClr val="bg1"/>
              </a:solidFill>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84401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88047" y="978229"/>
            <a:ext cx="6096000" cy="5632311"/>
          </a:xfrm>
          <a:prstGeom prst="rect">
            <a:avLst/>
          </a:prstGeom>
        </p:spPr>
        <p:txBody>
          <a:bodyPr>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در گام سوم سعی بر این است با ارائه‌ی خدمات و محصولات متناسب با علایق و نیازهای سرنخ‌های فروش شما، آن را از یک سرنخ فروش به خریدار تبدیل کنید. زمانی که او از شما خرید می‌کند و سرمایه‌ای را به کسب‌وکار شما بازمی‌گرداند، می‌توانید او را از گروه سرنخ فروش به گروه مشتری انتقال دهید. می‌توانید با ارائه‌ی خدمات ویژه و کد تخفیف فرایند انتقال لید به مشتری را آسان‌تر کنید و سرعت آن را افزایش دهید. در این مرحله تیم </a:t>
            </a:r>
            <a:r>
              <a:rPr lang="en-US" sz="2000" dirty="0">
                <a:solidFill>
                  <a:srgbClr val="181522"/>
                </a:solidFill>
                <a:latin typeface="Times New Roman" panose="02020603050405020304" pitchFamily="18" charset="0"/>
                <a:cs typeface="B Nazanin" panose="00000400000000000000" pitchFamily="2" charset="-78"/>
              </a:rPr>
              <a:t>CRM </a:t>
            </a:r>
            <a:r>
              <a:rPr lang="fa-IR" sz="2000" dirty="0">
                <a:solidFill>
                  <a:srgbClr val="181522"/>
                </a:solidFill>
                <a:latin typeface="Times New Roman" panose="02020603050405020304" pitchFamily="18" charset="0"/>
                <a:cs typeface="B Nazanin" panose="00000400000000000000" pitchFamily="2" charset="-78"/>
              </a:rPr>
              <a:t>می‌تواند با بررسی رفتار کاربران مختلف و بازدیدهایی که از صفحات گوناگون انجام داده‌اند، نیازهای آن‌ها را شناسایی کند و محصولات مرتبط با هر یک را به آن‌ها پیشنهاد دهد.</a:t>
            </a:r>
            <a:endParaRPr lang="en-US" sz="2000" dirty="0">
              <a:solidFill>
                <a:srgbClr val="181522"/>
              </a:solidFill>
              <a:latin typeface="Times New Roman" panose="02020603050405020304" pitchFamily="18" charset="0"/>
              <a:cs typeface="B Nazanin" panose="00000400000000000000" pitchFamily="2" charset="-78"/>
            </a:endParaRPr>
          </a:p>
        </p:txBody>
      </p:sp>
      <p:sp>
        <p:nvSpPr>
          <p:cNvPr id="5" name="Rectangle 4">
            <a:extLst>
              <a:ext uri="{FF2B5EF4-FFF2-40B4-BE49-F238E27FC236}">
                <a16:creationId xmlns:a16="http://schemas.microsoft.com/office/drawing/2014/main" id="{6B804C54-8586-F332-49E5-32F876AF0614}"/>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مرحله نهایی کردن خرید (</a:t>
            </a:r>
            <a:r>
              <a:rPr lang="en-US" sz="2400" b="1" dirty="0">
                <a:solidFill>
                  <a:schemeClr val="bg1"/>
                </a:solidFill>
                <a:latin typeface="Times New Roman" panose="02020603050405020304" pitchFamily="18" charset="0"/>
                <a:cs typeface="B Titr" panose="00000700000000000000" pitchFamily="2" charset="-78"/>
              </a:rPr>
              <a:t>Close</a:t>
            </a:r>
            <a:r>
              <a:rPr lang="fa-IR" sz="2400" b="1" dirty="0">
                <a:solidFill>
                  <a:schemeClr val="bg1"/>
                </a:solidFill>
                <a:latin typeface="Times New Roman" panose="02020603050405020304" pitchFamily="18" charset="0"/>
                <a:cs typeface="B Titr" panose="00000700000000000000" pitchFamily="2" charset="-78"/>
              </a:rPr>
              <a:t>)</a:t>
            </a:r>
            <a:endParaRPr lang="en-US" sz="2400" b="1" dirty="0">
              <a:solidFill>
                <a:schemeClr val="bg1"/>
              </a:solidFill>
              <a:latin typeface="Times New Roman" panose="02020603050405020304" pitchFamily="18" charset="0"/>
              <a:cs typeface="B Titr" panose="00000700000000000000" pitchFamily="2" charset="-78"/>
            </a:endParaRPr>
          </a:p>
        </p:txBody>
      </p:sp>
      <p:pic>
        <p:nvPicPr>
          <p:cNvPr id="2" name="Picture 1"/>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14042" y="1681965"/>
            <a:ext cx="5349924" cy="1960019"/>
          </a:xfrm>
          <a:prstGeom prst="rect">
            <a:avLst/>
          </a:prstGeom>
          <a:ln>
            <a:noFill/>
          </a:ln>
          <a:effectLst>
            <a:softEdge rad="112500"/>
          </a:effectLst>
        </p:spPr>
      </p:pic>
      <p:pic>
        <p:nvPicPr>
          <p:cNvPr id="4" name="Picture 2" descr="هدفمندی و هدف گذاری در زندگی باید چگونه باشد؟ - خبرگزاری مهر | اخبار ایران  و جهان | Mehr News Agency">
            <a:extLst>
              <a:ext uri="{FF2B5EF4-FFF2-40B4-BE49-F238E27FC236}">
                <a16:creationId xmlns:a16="http://schemas.microsoft.com/office/drawing/2014/main" id="{66DC663A-D4B7-F248-2248-09408E86800C}"/>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14043" y="4134827"/>
            <a:ext cx="5349923" cy="220358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29644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B804C54-8586-F332-49E5-32F876AF0614}"/>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مرحله نهایی کردن خرید (</a:t>
            </a:r>
            <a:r>
              <a:rPr lang="en-US" sz="2400" b="1" dirty="0">
                <a:solidFill>
                  <a:schemeClr val="bg1"/>
                </a:solidFill>
                <a:latin typeface="Times New Roman" panose="02020603050405020304" pitchFamily="18" charset="0"/>
                <a:cs typeface="B Titr" panose="00000700000000000000" pitchFamily="2" charset="-78"/>
              </a:rPr>
              <a:t>Close</a:t>
            </a:r>
            <a:r>
              <a:rPr lang="fa-IR" sz="2400" b="1" dirty="0">
                <a:solidFill>
                  <a:schemeClr val="bg1"/>
                </a:solidFill>
                <a:latin typeface="Times New Roman" panose="02020603050405020304" pitchFamily="18" charset="0"/>
                <a:cs typeface="B Titr" panose="00000700000000000000" pitchFamily="2" charset="-78"/>
              </a:rPr>
              <a:t>)</a:t>
            </a:r>
            <a:endParaRPr lang="en-US" sz="2400" b="1" dirty="0">
              <a:solidFill>
                <a:schemeClr val="bg1"/>
              </a:solidFill>
              <a:latin typeface="Times New Roman" panose="02020603050405020304" pitchFamily="18" charset="0"/>
              <a:cs typeface="B Titr" panose="00000700000000000000" pitchFamily="2" charset="-78"/>
            </a:endParaRPr>
          </a:p>
        </p:txBody>
      </p:sp>
      <p:sp>
        <p:nvSpPr>
          <p:cNvPr id="2" name="Rectangle 1">
            <a:extLst>
              <a:ext uri="{FF2B5EF4-FFF2-40B4-BE49-F238E27FC236}">
                <a16:creationId xmlns:a16="http://schemas.microsoft.com/office/drawing/2014/main" id="{BA32DA2D-1DFA-4F8D-B44A-9661935002D3}"/>
              </a:ext>
            </a:extLst>
          </p:cNvPr>
          <p:cNvSpPr/>
          <p:nvPr/>
        </p:nvSpPr>
        <p:spPr>
          <a:xfrm>
            <a:off x="288457" y="1144811"/>
            <a:ext cx="4928339" cy="5478423"/>
          </a:xfrm>
          <a:prstGeom prst="rect">
            <a:avLst/>
          </a:prstGeom>
        </p:spPr>
        <p:txBody>
          <a:bodyPr wrap="square">
            <a:spAutoFit/>
          </a:bodyPr>
          <a:lstStyle/>
          <a:p>
            <a:pPr algn="justLow" rtl="1">
              <a:lnSpc>
                <a:spcPct val="300000"/>
              </a:lnSpc>
            </a:pPr>
            <a:r>
              <a:rPr lang="fa-IR" sz="2000" dirty="0">
                <a:solidFill>
                  <a:srgbClr val="181522"/>
                </a:solidFill>
                <a:latin typeface="Times New Roman" panose="02020603050405020304" pitchFamily="18" charset="0"/>
                <a:cs typeface="B Nazanin" panose="00000400000000000000" pitchFamily="2" charset="-78"/>
              </a:rPr>
              <a:t>در مرحله‌ی سوم مثال ذکر شده، می‌توانید در انتهای متن با قرار دادن لینکی، کاربر را به صفحه‌ی محصولات راهنمایی کنید. به او فرصت دهید محصولات شما را ببیند و اگر سوال یا مشکلی دارد، با پشتیبانی در میان بگذارد. با همراهی او طی فرایند خرید، تجربه‌ی ماندگار یک خرید خوب را به او هدیه بدهید.</a:t>
            </a:r>
          </a:p>
        </p:txBody>
      </p:sp>
      <p:pic>
        <p:nvPicPr>
          <p:cNvPr id="3" name="Picture 2"/>
          <p:cNvPicPr>
            <a:picLocks noChangeAspect="1"/>
          </p:cNvPicPr>
          <p:nvPr/>
        </p:nvPicPr>
        <p:blipFill>
          <a:blip r:embed="rId2"/>
          <a:stretch>
            <a:fillRect/>
          </a:stretch>
        </p:blipFill>
        <p:spPr>
          <a:xfrm rot="21034661">
            <a:off x="5995793" y="2032539"/>
            <a:ext cx="5746845" cy="334274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02027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416731" y="1153107"/>
            <a:ext cx="6096000" cy="5555367"/>
          </a:xfrm>
          <a:prstGeom prst="rect">
            <a:avLst/>
          </a:prstGeom>
        </p:spPr>
        <p:txBody>
          <a:bodyPr>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بهترین اتفاق در فرایند بازاریابی درونگرا و برونگرا زمانی رخ می‌دهد که مشتری‌های شما همانند تیم بازاریابی عمل کنند و محصولات و خدمات شما را به اطرافیان خود معرفی کنند. در نتیجه بسیار اهمیت دارد که در این مرحله بتوانید از یک مشتری معمولی، یک مشتری راضی و خوشحال بسازید و او را از مشتری به ترویج‌دهنده‌ی محصول خود تبدیل کنید. برای این کار لازم است حس یک خرید خوب را در طی فرایند و عبور از مرحله‌ی اول تا به اینجا به او انتقال دهید. در نتیجه کاربر دوباره برای رفع نیاز خود به شما مراجعه می‌کند، برندتان را به دوستانش پیشنهاد می‌دهد و به مرحله‌ی بازاریابی دهان به دهان می‌رسد.</a:t>
            </a:r>
          </a:p>
        </p:txBody>
      </p:sp>
      <p:pic>
        <p:nvPicPr>
          <p:cNvPr id="7170" name="Picture 2" descr="مراحل بازاریابی ربایشی"/>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415636" y="2151916"/>
            <a:ext cx="4403061" cy="3557747"/>
          </a:xfrm>
          <a:prstGeom prst="snip2SameRect">
            <a:avLst>
              <a:gd name="adj1" fmla="val 15109"/>
              <a:gd name="adj2" fmla="val 0"/>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F4E3716-11EA-4DF3-B527-FAB85C4BACE1}"/>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مرحله خوشحال کردن مشتری (</a:t>
            </a:r>
            <a:r>
              <a:rPr lang="en-US" sz="2400" b="1" dirty="0">
                <a:solidFill>
                  <a:schemeClr val="bg1"/>
                </a:solidFill>
                <a:latin typeface="Times New Roman" panose="02020603050405020304" pitchFamily="18" charset="0"/>
                <a:cs typeface="B Titr" panose="00000700000000000000" pitchFamily="2" charset="-78"/>
              </a:rPr>
              <a:t> Delight</a:t>
            </a:r>
            <a:r>
              <a:rPr lang="fa-IR" sz="2400" b="1" dirty="0">
                <a:solidFill>
                  <a:schemeClr val="bg1"/>
                </a:solidFill>
                <a:latin typeface="Times New Roman" panose="02020603050405020304" pitchFamily="18" charset="0"/>
                <a:cs typeface="B Titr" panose="00000700000000000000" pitchFamily="2" charset="-78"/>
              </a:rPr>
              <a:t>)</a:t>
            </a:r>
            <a:endParaRPr lang="en-US" sz="2400" b="1" dirty="0">
              <a:solidFill>
                <a:schemeClr val="bg1"/>
              </a:solidFill>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34892634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7996" y="1426510"/>
            <a:ext cx="5180187" cy="4939814"/>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درمرحله‌ی سوم فرایند مثال خرید لپتاپ، لید به مشتری تبدیل شد و در این مرحله باید سعی کنید با ارائه‌ی خدمات پس از فروش مناسب همواره او را از خرید انجام‌شده راضی نگه دارید. البته لازم به ذکر است که خوشحال کردن مشتری به در نظر گرفتن نیازها و علایقش در تمام مراحل بستگی دارد و صرفا محدود به خدمات پس از فروش نمی‌شود. سعی کنید با در تمام مراحل او را یاری کنید تا وقتی خرید به اتمام می‌رسد، از همکاری با شما حس خوبی داشته باشد.</a:t>
            </a:r>
          </a:p>
        </p:txBody>
      </p:sp>
      <p:pic>
        <p:nvPicPr>
          <p:cNvPr id="2050" name="Picture 2" descr="https://www.yektanet.com/wp-content/uploads/2019/06/moshtarii.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121628" y="2174237"/>
            <a:ext cx="5699002" cy="361963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0B32ADA-2BA3-B469-5427-FB18568446FC}"/>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مرحله خوشحال کردن مشتری (</a:t>
            </a:r>
            <a:r>
              <a:rPr lang="en-US" sz="2400" b="1" dirty="0">
                <a:solidFill>
                  <a:schemeClr val="bg1"/>
                </a:solidFill>
                <a:latin typeface="Times New Roman" panose="02020603050405020304" pitchFamily="18" charset="0"/>
                <a:cs typeface="B Titr" panose="00000700000000000000" pitchFamily="2" charset="-78"/>
              </a:rPr>
              <a:t> Delight</a:t>
            </a:r>
            <a:r>
              <a:rPr lang="fa-IR" sz="2400" b="1" dirty="0">
                <a:solidFill>
                  <a:schemeClr val="bg1"/>
                </a:solidFill>
                <a:latin typeface="Times New Roman" panose="02020603050405020304" pitchFamily="18" charset="0"/>
                <a:cs typeface="B Titr" panose="00000700000000000000" pitchFamily="2" charset="-78"/>
              </a:rPr>
              <a:t>)</a:t>
            </a:r>
            <a:endParaRPr lang="en-US" sz="2400" b="1" dirty="0">
              <a:solidFill>
                <a:schemeClr val="bg1"/>
              </a:solidFill>
              <a:latin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14528057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65074" y="1207749"/>
            <a:ext cx="6096000" cy="400110"/>
          </a:xfrm>
          <a:prstGeom prst="rect">
            <a:avLst/>
          </a:prstGeom>
        </p:spPr>
        <p:txBody>
          <a:bodyPr>
            <a:spAutoFit/>
          </a:bodyPr>
          <a:lstStyle/>
          <a:p>
            <a:pPr algn="justLow" rtl="1"/>
            <a:r>
              <a:rPr lang="fa-IR" sz="2000" b="1" dirty="0">
                <a:solidFill>
                  <a:srgbClr val="000000"/>
                </a:solidFill>
                <a:latin typeface="IRANSansX"/>
                <a:cs typeface="B Titr" panose="00000700000000000000" pitchFamily="2" charset="-78"/>
              </a:rPr>
              <a:t>هدفمندی و بازدهی داشته باشید</a:t>
            </a:r>
          </a:p>
        </p:txBody>
      </p:sp>
      <p:sp>
        <p:nvSpPr>
          <p:cNvPr id="4" name="Rectangle 3"/>
          <p:cNvSpPr/>
          <p:nvPr/>
        </p:nvSpPr>
        <p:spPr>
          <a:xfrm>
            <a:off x="5765074" y="1722010"/>
            <a:ext cx="6096000" cy="4324261"/>
          </a:xfrm>
          <a:prstGeom prst="rect">
            <a:avLst/>
          </a:prstGeom>
        </p:spPr>
        <p:txBody>
          <a:bodyPr>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در بازاریابی درونگرا با هدفمندی بیشتر شروع به جذب مخاطب و افزایش لیدهای سازمان می‌کنید. نیازی نیست برای یک جامعه آماری گسترده تبلیغات کنید و سلیقه‌های مختلف را در نظر بگیرید. می‌توانید کاملا متناسب با ویژگی‌های بازار هدف خود، فعالیت کنید. کلمات کلیدی مناسب را پیدا کنید و تمرکز خود را روی آن‌ها قرار دهید. از آنجایی که کاربر حین جستجو برای پاسخ سوال و رفع نیاز خود، با برند شما آشنا شده است، بازدهی بالا می‌رود و مخاطب با میل و رضایت بیشتری با شما ارتباط برقرار می‌کند.</a:t>
            </a:r>
          </a:p>
        </p:txBody>
      </p:sp>
      <p:sp>
        <p:nvSpPr>
          <p:cNvPr id="5" name="Rectangle 4">
            <a:extLst>
              <a:ext uri="{FF2B5EF4-FFF2-40B4-BE49-F238E27FC236}">
                <a16:creationId xmlns:a16="http://schemas.microsoft.com/office/drawing/2014/main" id="{51837EAC-0E73-187A-D1DC-50266A32BDA3}"/>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مزایای بازاریابی درونگرا</a:t>
            </a:r>
          </a:p>
        </p:txBody>
      </p:sp>
      <p:grpSp>
        <p:nvGrpSpPr>
          <p:cNvPr id="6" name="Group 5">
            <a:extLst>
              <a:ext uri="{FF2B5EF4-FFF2-40B4-BE49-F238E27FC236}">
                <a16:creationId xmlns:a16="http://schemas.microsoft.com/office/drawing/2014/main" id="{3E938CA0-5B2E-26B0-D4CD-28C7326810CB}"/>
              </a:ext>
            </a:extLst>
          </p:cNvPr>
          <p:cNvGrpSpPr/>
          <p:nvPr/>
        </p:nvGrpSpPr>
        <p:grpSpPr>
          <a:xfrm>
            <a:off x="546090" y="1407804"/>
            <a:ext cx="4857182" cy="5086902"/>
            <a:chOff x="27436" y="30017"/>
            <a:chExt cx="6232602" cy="6527372"/>
          </a:xfrm>
        </p:grpSpPr>
        <p:pic>
          <p:nvPicPr>
            <p:cNvPr id="6146" name="Picture 2" descr="هدفمندی و هدف گذاری در زندگی باید چگونه باشد؟ - خبرگزاری مهر | اخبار ایران  و جهان | Mehr News Agenc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7436" y="30017"/>
              <a:ext cx="4739270" cy="3159513"/>
            </a:xfrm>
            <a:prstGeom prst="round2Same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422288E9-7AD4-D358-1ECA-3DA772668B6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43683" y="3397876"/>
              <a:ext cx="4816355" cy="3159513"/>
            </a:xfrm>
            <a:prstGeom prst="round2Same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830168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91095" y="247460"/>
            <a:ext cx="6407084" cy="461665"/>
          </a:xfrm>
          <a:prstGeom prst="rect">
            <a:avLst/>
          </a:prstGeom>
        </p:spPr>
        <p:txBody>
          <a:bodyPr wrap="square">
            <a:spAutoFit/>
          </a:bodyPr>
          <a:lstStyle/>
          <a:p>
            <a:pPr algn="justLow" rtl="1"/>
            <a:r>
              <a:rPr lang="fa-IR" sz="2400" b="1" i="0" dirty="0">
                <a:solidFill>
                  <a:schemeClr val="bg1"/>
                </a:solidFill>
                <a:effectLst/>
                <a:latin typeface="Times New Roman" panose="02020603050405020304" pitchFamily="18" charset="0"/>
                <a:cs typeface="B Titr" panose="00000700000000000000" pitchFamily="2" charset="-78"/>
              </a:rPr>
              <a:t>بازاریابی درونگرا (</a:t>
            </a:r>
            <a:r>
              <a:rPr lang="en-US" sz="2400" b="1" i="0" dirty="0">
                <a:solidFill>
                  <a:schemeClr val="bg1"/>
                </a:solidFill>
                <a:effectLst/>
                <a:latin typeface="Times New Roman" panose="02020603050405020304" pitchFamily="18" charset="0"/>
                <a:cs typeface="B Titr" panose="00000700000000000000" pitchFamily="2" charset="-78"/>
              </a:rPr>
              <a:t>inbound marketing </a:t>
            </a:r>
            <a:r>
              <a:rPr lang="fa-IR" sz="2400" b="1" dirty="0">
                <a:solidFill>
                  <a:schemeClr val="bg1"/>
                </a:solidFill>
                <a:latin typeface="Times New Roman" panose="02020603050405020304" pitchFamily="18" charset="0"/>
                <a:cs typeface="B Titr" panose="00000700000000000000" pitchFamily="2" charset="-78"/>
              </a:rPr>
              <a:t>)</a:t>
            </a:r>
            <a:r>
              <a:rPr lang="en-US" sz="2400" b="1" i="0" dirty="0">
                <a:solidFill>
                  <a:schemeClr val="bg1"/>
                </a:solidFill>
                <a:effectLst/>
                <a:latin typeface="Times New Roman" panose="02020603050405020304" pitchFamily="18" charset="0"/>
                <a:cs typeface="B Titr" panose="00000700000000000000" pitchFamily="2" charset="-78"/>
              </a:rPr>
              <a:t> </a:t>
            </a:r>
            <a:r>
              <a:rPr lang="fa-IR" sz="2400" b="1" i="0" dirty="0">
                <a:solidFill>
                  <a:schemeClr val="bg1"/>
                </a:solidFill>
                <a:effectLst/>
                <a:latin typeface="Times New Roman" panose="02020603050405020304" pitchFamily="18" charset="0"/>
                <a:cs typeface="B Titr" panose="00000700000000000000" pitchFamily="2" charset="-78"/>
              </a:rPr>
              <a:t>چیست؟</a:t>
            </a:r>
          </a:p>
        </p:txBody>
      </p:sp>
      <p:sp>
        <p:nvSpPr>
          <p:cNvPr id="5" name="Rectangle 4"/>
          <p:cNvSpPr/>
          <p:nvPr/>
        </p:nvSpPr>
        <p:spPr>
          <a:xfrm>
            <a:off x="5691095" y="1537523"/>
            <a:ext cx="6096000" cy="4324261"/>
          </a:xfrm>
          <a:prstGeom prst="rect">
            <a:avLst/>
          </a:prstGeom>
        </p:spPr>
        <p:txBody>
          <a:bodyPr>
            <a:spAutoFit/>
          </a:bodyPr>
          <a:lstStyle/>
          <a:p>
            <a:pPr algn="justLow" rtl="1">
              <a:lnSpc>
                <a:spcPct val="200000"/>
              </a:lnSpc>
            </a:pPr>
            <a:r>
              <a:rPr lang="fa-IR" sz="2000" b="0" i="0" dirty="0">
                <a:solidFill>
                  <a:srgbClr val="181522"/>
                </a:solidFill>
                <a:effectLst/>
                <a:latin typeface="IRANSansX"/>
                <a:cs typeface="B Nazanin" panose="00000400000000000000" pitchFamily="2" charset="-78"/>
              </a:rPr>
              <a:t>بازاریابی درونگرا روشی است که کمک می‌کند مخاطبان و مشتریان کسب‌وکار خود را جذب، درگیر و در نهایت شاد و راضی کنید. در بازاریابی درونگرا نسبت به بازاریابی برونگرا می‌توانید با هدفمندی بیشتری محصول خود را به بازار عرضه کنید و فروش خود را افزایش دهید. با در اختیار قرار دادن امکانات متناسب‌ با نیاز مخاطبان، رابطه‌ی بلندمدتی با آن‌ها برقرار کنید. ایجاد رابطه‌ی خوب با مشتریان باعث می‌شود بتوانید کسب‌وکار خود را روز به روز بهتر کنید و با سرعت بیشتری آن را گسترش دهید.</a:t>
            </a:r>
            <a:endParaRPr lang="en-US" sz="2000" dirty="0">
              <a:cs typeface="B Nazanin" panose="00000400000000000000" pitchFamily="2" charset="-78"/>
            </a:endParaRPr>
          </a:p>
        </p:txBody>
      </p:sp>
      <p:pic>
        <p:nvPicPr>
          <p:cNvPr id="1026" name="Picture 2" descr="بازاریابی درونگرا (inbound marketing) چیست | یکتانت"/>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66359" y="1140182"/>
            <a:ext cx="4399893" cy="2559471"/>
          </a:xfrm>
          <a:prstGeom prst="round2SameRect">
            <a:avLst/>
          </a:prstGeom>
          <a:noFill/>
          <a:effectLst>
            <a:outerShdw blurRad="63500" algn="ctr" rotWithShape="0">
              <a:prstClr val="black">
                <a:alpha val="24000"/>
              </a:prstClr>
            </a:outerShdw>
          </a:effectLst>
          <a:extLst>
            <a:ext uri="{909E8E84-426E-40DD-AFC4-6F175D3DCCD1}">
              <a14:hiddenFill xmlns:a14="http://schemas.microsoft.com/office/drawing/2010/main">
                <a:solidFill>
                  <a:srgbClr val="FFFFFF"/>
                </a:solidFill>
              </a14:hiddenFill>
            </a:ext>
          </a:extLst>
        </p:spPr>
      </p:pic>
      <p:pic>
        <p:nvPicPr>
          <p:cNvPr id="2" name="Picture 4">
            <a:extLst>
              <a:ext uri="{FF2B5EF4-FFF2-40B4-BE49-F238E27FC236}">
                <a16:creationId xmlns:a16="http://schemas.microsoft.com/office/drawing/2014/main" id="{16350DD6-C635-39A5-6952-DC2B24C2FE8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83779" y="4164533"/>
            <a:ext cx="4381626" cy="2468944"/>
          </a:xfrm>
          <a:prstGeom prst="round2SameRect">
            <a:avLst/>
          </a:prstGeom>
          <a:noFill/>
          <a:effectLst>
            <a:outerShdw blurRad="63500" algn="ctr" rotWithShape="0">
              <a:prstClr val="black">
                <a:alpha val="24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34359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2486" y="1055173"/>
            <a:ext cx="4990953" cy="5555367"/>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وقتی درباره‌ی مزایا و معایب یک روش صحبت می‌کنید، یکی از اولین مسائلی که معمولا موردتوجه قرار می‌گیرد، میزان هزینه و مقرون‌به‌صرفه بودن روش موردنظر است. با توجه به هدفمندی و بازدهی که در مورد قبل به آن اشاره شد، بازاریابی درونگرا در مقایسه با بازاریابی برونگرا بسیار مقرون‌به‌صرفه‌تر است و </a:t>
            </a:r>
            <a:r>
              <a:rPr lang="en-US" sz="2000" dirty="0">
                <a:solidFill>
                  <a:srgbClr val="181522"/>
                </a:solidFill>
                <a:latin typeface="Times New Roman" panose="02020603050405020304" pitchFamily="18" charset="0"/>
                <a:cs typeface="B Nazanin" panose="00000400000000000000" pitchFamily="2" charset="-78"/>
              </a:rPr>
              <a:t>ROI </a:t>
            </a:r>
            <a:r>
              <a:rPr lang="fa-IR" sz="2000" dirty="0">
                <a:solidFill>
                  <a:srgbClr val="181522"/>
                </a:solidFill>
                <a:latin typeface="Times New Roman" panose="02020603050405020304" pitchFamily="18" charset="0"/>
                <a:cs typeface="B Nazanin" panose="00000400000000000000" pitchFamily="2" charset="-78"/>
              </a:rPr>
              <a:t>بالاتری دارد. تقریبا با یک سوم هزینه‌ای که برای بازاریابی برونگرا انجام می‌دهید، می‌توانید تعداد مشابهی سرنخ فروش یا لید نسبت به بازاریابی برونگرا به سیستم خود اضافه کنید.</a:t>
            </a:r>
          </a:p>
        </p:txBody>
      </p:sp>
      <p:pic>
        <p:nvPicPr>
          <p:cNvPr id="5" name="Picture 4"/>
          <p:cNvPicPr>
            <a:picLocks noChangeAspect="1"/>
          </p:cNvPicPr>
          <p:nvPr/>
        </p:nvPicPr>
        <p:blipFill>
          <a:blip r:embed="rId2"/>
          <a:stretch>
            <a:fillRect/>
          </a:stretch>
        </p:blipFill>
        <p:spPr>
          <a:xfrm>
            <a:off x="5782963" y="2101022"/>
            <a:ext cx="5976551" cy="2988276"/>
          </a:xfrm>
          <a:prstGeom prst="rect">
            <a:avLst/>
          </a:prstGeom>
        </p:spPr>
      </p:pic>
      <p:sp>
        <p:nvSpPr>
          <p:cNvPr id="4" name="Rectangle 3">
            <a:extLst>
              <a:ext uri="{FF2B5EF4-FFF2-40B4-BE49-F238E27FC236}">
                <a16:creationId xmlns:a16="http://schemas.microsoft.com/office/drawing/2014/main" id="{C6EF97B1-BCEE-E14B-539D-144334214286}"/>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موثر هزینه کنید</a:t>
            </a:r>
          </a:p>
        </p:txBody>
      </p:sp>
    </p:spTree>
    <p:extLst>
      <p:ext uri="{BB962C8B-B14F-4D97-AF65-F5344CB8AC3E}">
        <p14:creationId xmlns:p14="http://schemas.microsoft.com/office/powerpoint/2010/main" val="34398938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71556" y="1364776"/>
            <a:ext cx="6096000" cy="4593565"/>
          </a:xfrm>
          <a:prstGeom prst="rect">
            <a:avLst/>
          </a:prstGeom>
        </p:spPr>
        <p:txBody>
          <a:bodyPr>
            <a:spAutoFit/>
          </a:bodyPr>
          <a:lstStyle/>
          <a:p>
            <a:pPr algn="justLow" rtl="1">
              <a:lnSpc>
                <a:spcPct val="250000"/>
              </a:lnSpc>
            </a:pPr>
            <a:r>
              <a:rPr lang="fa-IR" sz="2000" dirty="0">
                <a:solidFill>
                  <a:srgbClr val="181522"/>
                </a:solidFill>
                <a:latin typeface="Times New Roman" panose="02020603050405020304" pitchFamily="18" charset="0"/>
                <a:cs typeface="B Nazanin" panose="00000400000000000000" pitchFamily="2" charset="-78"/>
              </a:rPr>
              <a:t>همان‌طور که گفته شد، یکی از ارکان مهم بازاریابی ربایشی تولید محتواست. با تولید محتوای مناسب در زمان درست، می‌توانید اعتماد بازدیدکنندگان و مخاطبان خود را جذب کنید. به مرور زمان با بهبود سئو و افزایش ترافیک وب‌سایت‌تان، رتبه‌های بهتری در نتایج گوگل دریافت می‌کنید و با مخاطبان بیشتری در ارتباط قرار می‌گیرید. با ارائه‌ی محتوای ارزشمند و کاربردی در طول زمان، بازدیدکنندگان را به مشتریانی وفادار تبدیل کنید.</a:t>
            </a:r>
          </a:p>
        </p:txBody>
      </p:sp>
      <p:pic>
        <p:nvPicPr>
          <p:cNvPr id="8194" name="Picture 2" descr="درآمد تولید محتوا – 3 میلیون یا 300 میلیون ؟! - نت سئو"/>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426645" y="1544358"/>
            <a:ext cx="4985824" cy="3769283"/>
          </a:xfrm>
          <a:prstGeom prst="rect">
            <a:avLst/>
          </a:prstGeom>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61A9398C-5168-CF9D-68E8-400A34AB5E77}"/>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ماندگار شوید</a:t>
            </a:r>
          </a:p>
        </p:txBody>
      </p:sp>
    </p:spTree>
    <p:extLst>
      <p:ext uri="{BB962C8B-B14F-4D97-AF65-F5344CB8AC3E}">
        <p14:creationId xmlns:p14="http://schemas.microsoft.com/office/powerpoint/2010/main" val="35355728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97011" y="998431"/>
            <a:ext cx="11129319" cy="1862048"/>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یکی از مزایای بسیار خوب بازاریابی درونگرا این است که به شما امکان می‌دهد، در هر مرحله‌ای که تمایل داشته باشید، رفتار مخاطبان خود را مشاهده و تحلیل کنید. با توجه به نتایج و بازخوردی که از آنالیز و تحلیل رفتار کاربران و ابزارهای دیجیتال مارکتینگ دریافت می‌کنید، می‌توانید جهت بهبود کمپین‌های خود قدم بردارید و به صورت موثرتری با کاربران در ارتباط باشید.</a:t>
            </a:r>
          </a:p>
        </p:txBody>
      </p:sp>
      <p:pic>
        <p:nvPicPr>
          <p:cNvPr id="9218" name="Picture 2" descr="چگونگی آنالیز سایت و تعریف آن - شرکت طراحی سایت نونگار"/>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855" y="2993318"/>
            <a:ext cx="6800717" cy="365878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BD7FEEA-9C50-620C-CDE3-656BF6682730}"/>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آنالیز کنید</a:t>
            </a:r>
          </a:p>
        </p:txBody>
      </p:sp>
    </p:spTree>
    <p:extLst>
      <p:ext uri="{BB962C8B-B14F-4D97-AF65-F5344CB8AC3E}">
        <p14:creationId xmlns:p14="http://schemas.microsoft.com/office/powerpoint/2010/main" val="2310243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5335" y="4748492"/>
            <a:ext cx="11280613" cy="1862048"/>
          </a:xfrm>
          <a:prstGeom prst="rect">
            <a:avLst/>
          </a:prstGeom>
        </p:spPr>
        <p:txBody>
          <a:bodyPr wrap="square">
            <a:spAutoFit/>
          </a:bodyPr>
          <a:lstStyle/>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مزیت بازاریابی درون‌گرا این است که افرادی را جذب می‌کند که به دنبال خدمات یا محصولی هستند که شما ارائه می‌دهید. برای مثال، اگر کاربری «لپ‌تاپ با صفحه‌نمایش لمسی و سبک وزن» را در موتورهای جستجو بنویسد و شما آن محصول را داشته باشید، بازاریابی درون‌گرا به شما کمک می‌کند تا صفحه فروش این محصول در سایت شما به این فرد نشان داده شود.</a:t>
            </a:r>
          </a:p>
        </p:txBody>
      </p:sp>
      <p:pic>
        <p:nvPicPr>
          <p:cNvPr id="10242" name="Picture 2" descr="بازاریابی درونگرا (inbound marketing) چیست و چه مزایایی دارد؟"/>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441174" y="1484182"/>
            <a:ext cx="5308933" cy="315447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63BBB199-F643-222C-81D6-A72C871BB6DB}"/>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چه زمانی باید از بازاریابی درون‌گرا استفاده کرد؟</a:t>
            </a:r>
          </a:p>
        </p:txBody>
      </p:sp>
    </p:spTree>
    <p:extLst>
      <p:ext uri="{BB962C8B-B14F-4D97-AF65-F5344CB8AC3E}">
        <p14:creationId xmlns:p14="http://schemas.microsoft.com/office/powerpoint/2010/main" val="34222059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4647" y="1244886"/>
            <a:ext cx="4755959" cy="4939814"/>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مخاطبان هدف خود را بشناسید؛ اگر می‌دانید چه کسانی را هدف قرار داده‌اید، بازاریابی درون‌گرا می‌تواند راهی عالی برای جذب آنها باشد. سئو نمونه‌ای عالی از این موضوع است؛ اگر در مورد کلمات کلیدی تحقیق کرده باشید، می‌توانید از آنها برای جذب مخاطبان هدف در سایت و وبلاگ خود استفاده کنید. اگر در یک صنعت خاص فعالیت می‌کنید، باز هم این روش بازاریابی برای شما گزینه‌ای عالی خواهد بود.</a:t>
            </a:r>
          </a:p>
        </p:txBody>
      </p:sp>
      <p:pic>
        <p:nvPicPr>
          <p:cNvPr id="11266" name="Picture 2" descr="مخاطب هدف چیست؟ l شناسایی مخاطب هدف در بازاریابی - گروه تبلیغاتی مثلث"/>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793821" y="1870979"/>
            <a:ext cx="5538829" cy="346509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9AC6FACD-DDD9-832C-27D9-7B6BB4464FD1}"/>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به صورت کلی دلایل زیر شما را مجاب خواهند کرد که از بازاریابی درون‌گرا استفاده کنید:</a:t>
            </a:r>
          </a:p>
        </p:txBody>
      </p:sp>
    </p:spTree>
    <p:extLst>
      <p:ext uri="{BB962C8B-B14F-4D97-AF65-F5344CB8AC3E}">
        <p14:creationId xmlns:p14="http://schemas.microsoft.com/office/powerpoint/2010/main" val="1297466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1179" y="1332525"/>
            <a:ext cx="6096000" cy="4324261"/>
          </a:xfrm>
          <a:prstGeom prst="rect">
            <a:avLst/>
          </a:prstGeom>
        </p:spPr>
        <p:txBody>
          <a:bodyPr>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 دنبال جذب مخاطب هستید؛ اگر به دنبال این هستید که مخاطب را جذب کنید و با او تعامل داشته باشید، تکنیک‌های بازاریابی درون‌گرا بسیار موثر هستند. نظرسنجی‌ها در این سناریو بسیار عالی عمل می‌کنند و نه تنها باعث ایجاد تعامل می‌شوند، بلکه بینش بیشتری در مورد مخاطبان به شما ارائه می‌دهند. برای صنایع کالامحور مانند شرکت‌های فعال در صنعت مراقبت‌های بهداشتی، که به دنبال کسب اطلاعات بیشتر از مصرف‌کننده در مورد کالا و برند خود هستند، این روش عالی است.</a:t>
            </a:r>
          </a:p>
        </p:txBody>
      </p:sp>
      <p:pic>
        <p:nvPicPr>
          <p:cNvPr id="12290" name="Picture 2" descr="روش های جذب مخاطب - بیزون"/>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774291" y="1478271"/>
            <a:ext cx="4202879" cy="195072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4BBF19D-6A1C-E11F-6F2D-90FD3417C2C0}"/>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به صورت کلی دلایل زیر شما را مجاب خواهند کرد که از بازاریابی درون‌گرا استفاده کنید:</a:t>
            </a:r>
          </a:p>
        </p:txBody>
      </p:sp>
      <p:pic>
        <p:nvPicPr>
          <p:cNvPr id="4" name="Picture 3">
            <a:extLst>
              <a:ext uri="{FF2B5EF4-FFF2-40B4-BE49-F238E27FC236}">
                <a16:creationId xmlns:a16="http://schemas.microsoft.com/office/drawing/2014/main" id="{BB8D78FB-AF71-9127-420D-FCFBDB01995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74291" y="3722707"/>
            <a:ext cx="4204499" cy="2102250"/>
          </a:xfrm>
          <a:prstGeom prst="rect">
            <a:avLst/>
          </a:prstGeom>
        </p:spPr>
      </p:pic>
    </p:spTree>
    <p:extLst>
      <p:ext uri="{BB962C8B-B14F-4D97-AF65-F5344CB8AC3E}">
        <p14:creationId xmlns:p14="http://schemas.microsoft.com/office/powerpoint/2010/main" val="27919017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1165511"/>
            <a:ext cx="5545539" cy="4939814"/>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 دنبال سرنخ‌های باکیفیت هستید؛ در روش بازاریابی درون‌گرا، سرنخ‌ها کیفیت بالاتری دارند. این به این دلیل است که شما از یک کمپین هدفمند برای مخاطبان شناسایی شده استفاده می‌کنید. به عنوان مثال، اگر در بخش آموزش کار می‌کنید و می‌خواهید افرادی را که به دنبال کسب دانش در مسیر شغلی مارکتینگ هستند را هدف قرار دهید، یک کتاب الکترونیکی با این موضوع تولید کنید که اطلاعاتی را ارائه دهد و همچنین با کمک آن داده‌هایی را جمع‌آوری کنید.</a:t>
            </a:r>
            <a:endParaRPr lang="en-US" sz="2000" dirty="0">
              <a:solidFill>
                <a:srgbClr val="181522"/>
              </a:solidFill>
              <a:latin typeface="Times New Roman" panose="02020603050405020304" pitchFamily="18" charset="0"/>
              <a:cs typeface="B Nazanin" panose="00000400000000000000" pitchFamily="2" charset="-78"/>
            </a:endParaRPr>
          </a:p>
        </p:txBody>
      </p:sp>
      <p:pic>
        <p:nvPicPr>
          <p:cNvPr id="13314" name="Picture 2" descr="10 نکته تخصصی برای بهبود کیفیت سرنخ - شرکت مشاوره کسب و کار پویا تجارت فرهان"/>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4503" y="1989904"/>
            <a:ext cx="5361036" cy="357576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6E630FA-BAFA-019F-07E0-35CFCBA1961C}"/>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به صورت کلی دلایل زیر شما را مجاب خواهند کرد که از بازاریابی درون‌گرا استفاده کنید:</a:t>
            </a:r>
          </a:p>
        </p:txBody>
      </p:sp>
    </p:spTree>
    <p:extLst>
      <p:ext uri="{BB962C8B-B14F-4D97-AF65-F5344CB8AC3E}">
        <p14:creationId xmlns:p14="http://schemas.microsoft.com/office/powerpoint/2010/main" val="2802881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1849" y="1398798"/>
            <a:ext cx="4356034" cy="4939814"/>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 دنبال اندازه‌گیری نرخ بازگشت سرمایه یا </a:t>
            </a:r>
            <a:r>
              <a:rPr lang="en-US" sz="2000" dirty="0">
                <a:solidFill>
                  <a:srgbClr val="181522"/>
                </a:solidFill>
                <a:latin typeface="Times New Roman" panose="02020603050405020304" pitchFamily="18" charset="0"/>
                <a:cs typeface="B Nazanin" panose="00000400000000000000" pitchFamily="2" charset="-78"/>
              </a:rPr>
              <a:t>ROI </a:t>
            </a:r>
            <a:r>
              <a:rPr lang="fa-IR" sz="2000" dirty="0">
                <a:solidFill>
                  <a:srgbClr val="181522"/>
                </a:solidFill>
                <a:latin typeface="Times New Roman" panose="02020603050405020304" pitchFamily="18" charset="0"/>
                <a:cs typeface="B Nazanin" panose="00000400000000000000" pitchFamily="2" charset="-78"/>
              </a:rPr>
              <a:t>هستید؛ با بازاریابی درون‌گرا می‌توانید عملکرد را به طور مداوم پیگیری و اندازه‌گیری کنید و در صورت نیاز محتوا را تغییر دهید. همان‌طور که نرخ بازگشت سرمایه برای مدیران ارشد اهمیت بیشتری پیدا می‌کند، تیم‌ها نیز باید کمپین‌هایی را طراحی کنند تا بتوانند در آنها تخصیص بودجه و منابع را اندازه‌گیری کنند.</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910314" y="1481807"/>
            <a:ext cx="7187865" cy="4773795"/>
          </a:xfrm>
          <a:prstGeom prst="cloud">
            <a:avLst/>
          </a:prstGeom>
        </p:spPr>
      </p:pic>
      <p:sp>
        <p:nvSpPr>
          <p:cNvPr id="3" name="Rectangle 2">
            <a:extLst>
              <a:ext uri="{FF2B5EF4-FFF2-40B4-BE49-F238E27FC236}">
                <a16:creationId xmlns:a16="http://schemas.microsoft.com/office/drawing/2014/main" id="{0DE5A923-A06C-2883-E0EA-5754D74ADEF0}"/>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به صورت کلی دلایل زیر شما را مجاب خواهند کرد که از بازاریابی درون‌گرا استفاده کنید:</a:t>
            </a:r>
          </a:p>
        </p:txBody>
      </p:sp>
    </p:spTree>
    <p:extLst>
      <p:ext uri="{BB962C8B-B14F-4D97-AF65-F5344CB8AC3E}">
        <p14:creationId xmlns:p14="http://schemas.microsoft.com/office/powerpoint/2010/main" val="18284691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3390" y="1160077"/>
            <a:ext cx="10985219" cy="1862048"/>
          </a:xfrm>
          <a:prstGeom prst="rect">
            <a:avLst/>
          </a:prstGeom>
        </p:spPr>
        <p:txBody>
          <a:bodyPr wrap="square">
            <a:spAutoFit/>
          </a:bodyPr>
          <a:lstStyle/>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چرخه فروش در سامان شما طولانی است؛ برای بسیاری از مشاغل </a:t>
            </a:r>
            <a:r>
              <a:rPr lang="en-US" sz="2000" dirty="0">
                <a:solidFill>
                  <a:srgbClr val="181522"/>
                </a:solidFill>
                <a:latin typeface="Times New Roman" panose="02020603050405020304" pitchFamily="18" charset="0"/>
                <a:cs typeface="B Nazanin" panose="00000400000000000000" pitchFamily="2" charset="-78"/>
              </a:rPr>
              <a:t>B2B، </a:t>
            </a:r>
            <a:r>
              <a:rPr lang="fa-IR" sz="2000" dirty="0">
                <a:solidFill>
                  <a:srgbClr val="181522"/>
                </a:solidFill>
                <a:latin typeface="Times New Roman" panose="02020603050405020304" pitchFamily="18" charset="0"/>
                <a:cs typeface="B Nazanin" panose="00000400000000000000" pitchFamily="2" charset="-78"/>
              </a:rPr>
              <a:t>چرخه‌ی فروش طولانی عادی است. در این حالت، افراد برای همکاری با شما نیاز به اطلاعات دارند و ویدیو می‌تواند بهترین گزینه برای اطلاع‌رسانی باشد. به ساخت ویدیو با کمک کارمندان شرکت فکر کنید. برای تعیین اثربخشی نیز، می‌توانید میزان مشارکت را اندازه‌گیری کنید.</a:t>
            </a:r>
          </a:p>
        </p:txBody>
      </p:sp>
      <p:pic>
        <p:nvPicPr>
          <p:cNvPr id="15362" name="Picture 2" descr="یکبار برای همیشه، معنی B2B و B2C چیست؟ - HDL IRAN"/>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12012" y="3453201"/>
            <a:ext cx="8615025" cy="315733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2A1C4D92-F562-28FC-1D2B-EFD4EBA23116}"/>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به صورت کلی دلایل زیر شما را مجاب خواهند کرد که از بازاریابی درون‌گرا استفاده کنید:</a:t>
            </a:r>
          </a:p>
        </p:txBody>
      </p:sp>
    </p:spTree>
    <p:extLst>
      <p:ext uri="{BB962C8B-B14F-4D97-AF65-F5344CB8AC3E}">
        <p14:creationId xmlns:p14="http://schemas.microsoft.com/office/powerpoint/2010/main" val="2066408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59778" y="1736139"/>
            <a:ext cx="4949587" cy="3708708"/>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بودجه کم یا محدود است؛ یک کمپین بازاریابی درون‌گرا می‌تواند برای هر تیم مارکتینگی مقرون‌به‌صرفه تمام شود. اگر نیازهای مخاطبان را بشناسید و راه‌حلی ارائه دهید، وبلاگ راه بسیار خوبی برای جذب مخاطب است. به یاد داشته باشید که در وهله اول کلمات کلیدی را پیدا کنید تا بتوانید مخاطب را با کمک آنها جذب کنید!</a:t>
            </a:r>
          </a:p>
        </p:txBody>
      </p:sp>
      <p:pic>
        <p:nvPicPr>
          <p:cNvPr id="16386" name="Picture 2" descr="بهترین راه سرمایه گذاری با پول کم در 140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03268" y="1853802"/>
            <a:ext cx="6169823" cy="3473383"/>
          </a:xfrm>
          <a:prstGeom prst="cloud">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E700078-21B6-9E0D-DD17-CD2409F85A8C}"/>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به صورت کلی دلایل زیر شما را مجاب خواهند کرد که از بازاریابی درون‌گرا استفاده کنید:</a:t>
            </a:r>
          </a:p>
        </p:txBody>
      </p:sp>
    </p:spTree>
    <p:extLst>
      <p:ext uri="{BB962C8B-B14F-4D97-AF65-F5344CB8AC3E}">
        <p14:creationId xmlns:p14="http://schemas.microsoft.com/office/powerpoint/2010/main" val="3159812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282" y="3598769"/>
            <a:ext cx="11559468" cy="3170099"/>
          </a:xfrm>
          <a:prstGeom prst="rect">
            <a:avLst/>
          </a:prstGeom>
        </p:spPr>
        <p:txBody>
          <a:bodyPr wrap="square">
            <a:spAutoFit/>
          </a:bodyPr>
          <a:lstStyle/>
          <a:p>
            <a:pPr algn="ctr" rtl="1">
              <a:lnSpc>
                <a:spcPct val="200000"/>
              </a:lnSpc>
            </a:pPr>
            <a:r>
              <a:rPr lang="fa-IR" sz="2000" dirty="0">
                <a:solidFill>
                  <a:srgbClr val="181522"/>
                </a:solidFill>
                <a:latin typeface="IRANSansX"/>
                <a:cs typeface="B Nazanin" panose="00000400000000000000" pitchFamily="2" charset="-78"/>
              </a:rPr>
              <a:t>یکی از جذابیت‌های اصلی بازاریابی درونگرا این است که مشتری خود به دنبال شما می‌گردد و با جستجو شما را پیدا می‌کند. می‌توانید با ارائه‌ی محصولات و خدمات مناسب در زمان درست، مشتری راضی و خوشحال بسازید. مشتری خوشحال برای رفع مشکل خود دوباره به شما مراجعه می‌کند و برند شما را به دایره‌ی دوستانش پیشنهاد می‌دهد. این موضوع باعث می‌شود کسب‌وکارتان خیلی سریع‌تر از آن چیزی که توقع دارید، توسعه پیدا کند. در صورتی که اگر مشتری به هر دلیل ناراضی باشد، نه بار دیگر از شما خرید می‌کند و نه شما را به اطرافیانش پیشنهاد می‌دهد؛ در نتیجه رشد کسب‌وکار شما به کندی صورت می‌گیرد.</a:t>
            </a:r>
            <a:endParaRPr lang="en-US" sz="2000" dirty="0">
              <a:solidFill>
                <a:srgbClr val="181522"/>
              </a:solidFill>
              <a:latin typeface="IRANSansX"/>
              <a:cs typeface="B Nazanin" panose="00000400000000000000" pitchFamily="2" charset="-78"/>
            </a:endParaRPr>
          </a:p>
        </p:txBody>
      </p:sp>
      <p:pic>
        <p:nvPicPr>
          <p:cNvPr id="2050" name="Picture 2" descr="بازاریابی درونگرا چیست مراحل بازاریابی ربایشی"/>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464745" y="1456046"/>
            <a:ext cx="4226350" cy="19722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Rectangle 2">
            <a:extLst>
              <a:ext uri="{FF2B5EF4-FFF2-40B4-BE49-F238E27FC236}">
                <a16:creationId xmlns:a16="http://schemas.microsoft.com/office/drawing/2014/main" id="{A13F6B9A-559D-E937-2633-64673E0914FC}"/>
              </a:ext>
            </a:extLst>
          </p:cNvPr>
          <p:cNvSpPr/>
          <p:nvPr/>
        </p:nvSpPr>
        <p:spPr>
          <a:xfrm>
            <a:off x="5691095" y="247460"/>
            <a:ext cx="6407084" cy="461665"/>
          </a:xfrm>
          <a:prstGeom prst="rect">
            <a:avLst/>
          </a:prstGeom>
        </p:spPr>
        <p:txBody>
          <a:bodyPr wrap="square">
            <a:spAutoFit/>
          </a:bodyPr>
          <a:lstStyle/>
          <a:p>
            <a:pPr algn="justLow" rtl="1"/>
            <a:r>
              <a:rPr lang="fa-IR" sz="2400" b="1" i="0" dirty="0">
                <a:solidFill>
                  <a:schemeClr val="bg1"/>
                </a:solidFill>
                <a:effectLst/>
                <a:latin typeface="Times New Roman" panose="02020603050405020304" pitchFamily="18" charset="0"/>
                <a:cs typeface="B Titr" panose="00000700000000000000" pitchFamily="2" charset="-78"/>
              </a:rPr>
              <a:t>بازاریابی درونگرا (</a:t>
            </a:r>
            <a:r>
              <a:rPr lang="en-US" sz="2400" b="1" i="0" dirty="0">
                <a:solidFill>
                  <a:schemeClr val="bg1"/>
                </a:solidFill>
                <a:effectLst/>
                <a:latin typeface="Times New Roman" panose="02020603050405020304" pitchFamily="18" charset="0"/>
                <a:cs typeface="B Titr" panose="00000700000000000000" pitchFamily="2" charset="-78"/>
              </a:rPr>
              <a:t>inbound marketing </a:t>
            </a:r>
            <a:r>
              <a:rPr lang="fa-IR" sz="2400" b="1" dirty="0">
                <a:solidFill>
                  <a:schemeClr val="bg1"/>
                </a:solidFill>
                <a:latin typeface="Times New Roman" panose="02020603050405020304" pitchFamily="18" charset="0"/>
                <a:cs typeface="B Titr" panose="00000700000000000000" pitchFamily="2" charset="-78"/>
              </a:rPr>
              <a:t>)</a:t>
            </a:r>
            <a:r>
              <a:rPr lang="en-US" sz="2400" b="1" i="0" dirty="0">
                <a:solidFill>
                  <a:schemeClr val="bg1"/>
                </a:solidFill>
                <a:effectLst/>
                <a:latin typeface="Times New Roman" panose="02020603050405020304" pitchFamily="18" charset="0"/>
                <a:cs typeface="B Titr" panose="00000700000000000000" pitchFamily="2" charset="-78"/>
              </a:rPr>
              <a:t> </a:t>
            </a:r>
            <a:r>
              <a:rPr lang="fa-IR" sz="2400" b="1" i="0" dirty="0">
                <a:solidFill>
                  <a:schemeClr val="bg1"/>
                </a:solidFill>
                <a:effectLst/>
                <a:latin typeface="Times New Roman" panose="02020603050405020304" pitchFamily="18" charset="0"/>
                <a:cs typeface="B Titr" panose="00000700000000000000" pitchFamily="2" charset="-78"/>
              </a:rPr>
              <a:t>چیست؟</a:t>
            </a:r>
          </a:p>
        </p:txBody>
      </p:sp>
      <p:pic>
        <p:nvPicPr>
          <p:cNvPr id="4" name="Picture 3">
            <a:extLst>
              <a:ext uri="{FF2B5EF4-FFF2-40B4-BE49-F238E27FC236}">
                <a16:creationId xmlns:a16="http://schemas.microsoft.com/office/drawing/2014/main" id="{08AEC144-5F36-54C4-B009-0667E36933EB}"/>
              </a:ext>
            </a:extLst>
          </p:cNvPr>
          <p:cNvPicPr>
            <a:picLocks noChangeAspect="1"/>
          </p:cNvPicPr>
          <p:nvPr/>
        </p:nvPicPr>
        <p:blipFill>
          <a:blip r:embed="rId3"/>
          <a:stretch>
            <a:fillRect/>
          </a:stretch>
        </p:blipFill>
        <p:spPr>
          <a:xfrm>
            <a:off x="6241779" y="1456046"/>
            <a:ext cx="3726692" cy="19729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30470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1913" y="1417867"/>
            <a:ext cx="4621428" cy="4939814"/>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در تعریف قیف بازاریابی درون‌گرا از چند عبارت کلیدی </a:t>
            </a:r>
            <a:r>
              <a:rPr lang="en-US" sz="2000" dirty="0" err="1">
                <a:solidFill>
                  <a:srgbClr val="181522"/>
                </a:solidFill>
                <a:latin typeface="Times New Roman" panose="02020603050405020304" pitchFamily="18" charset="0"/>
                <a:cs typeface="B Nazanin" panose="00000400000000000000" pitchFamily="2" charset="-78"/>
              </a:rPr>
              <a:t>ToFu</a:t>
            </a:r>
            <a:r>
              <a:rPr lang="en-US" sz="2000" dirty="0">
                <a:solidFill>
                  <a:srgbClr val="181522"/>
                </a:solidFill>
                <a:latin typeface="Times New Roman" panose="02020603050405020304" pitchFamily="18" charset="0"/>
                <a:cs typeface="B Nazanin" panose="00000400000000000000" pitchFamily="2" charset="-78"/>
              </a:rPr>
              <a:t>، </a:t>
            </a:r>
            <a:r>
              <a:rPr lang="en-US" sz="2000" dirty="0" err="1">
                <a:solidFill>
                  <a:srgbClr val="181522"/>
                </a:solidFill>
                <a:latin typeface="Times New Roman" panose="02020603050405020304" pitchFamily="18" charset="0"/>
                <a:cs typeface="B Nazanin" panose="00000400000000000000" pitchFamily="2" charset="-78"/>
              </a:rPr>
              <a:t>MoFu</a:t>
            </a:r>
            <a:r>
              <a:rPr lang="en-US" sz="2000" dirty="0">
                <a:solidFill>
                  <a:srgbClr val="181522"/>
                </a:solidFill>
                <a:latin typeface="Times New Roman" panose="02020603050405020304" pitchFamily="18" charset="0"/>
                <a:cs typeface="B Nazanin" panose="00000400000000000000" pitchFamily="2" charset="-78"/>
              </a:rPr>
              <a:t> </a:t>
            </a:r>
            <a:r>
              <a:rPr lang="fa-IR" sz="2000" dirty="0">
                <a:solidFill>
                  <a:srgbClr val="181522"/>
                </a:solidFill>
                <a:latin typeface="Times New Roman" panose="02020603050405020304" pitchFamily="18" charset="0"/>
                <a:cs typeface="B Nazanin" panose="00000400000000000000" pitchFamily="2" charset="-78"/>
              </a:rPr>
              <a:t>و </a:t>
            </a:r>
            <a:r>
              <a:rPr lang="en-US" sz="2000" dirty="0" err="1">
                <a:solidFill>
                  <a:srgbClr val="181522"/>
                </a:solidFill>
                <a:latin typeface="Times New Roman" panose="02020603050405020304" pitchFamily="18" charset="0"/>
                <a:cs typeface="B Nazanin" panose="00000400000000000000" pitchFamily="2" charset="-78"/>
              </a:rPr>
              <a:t>BoFu</a:t>
            </a:r>
            <a:r>
              <a:rPr lang="en-US" sz="2000" dirty="0">
                <a:solidFill>
                  <a:srgbClr val="181522"/>
                </a:solidFill>
                <a:latin typeface="Times New Roman" panose="02020603050405020304" pitchFamily="18" charset="0"/>
                <a:cs typeface="B Nazanin" panose="00000400000000000000" pitchFamily="2" charset="-78"/>
              </a:rPr>
              <a:t> </a:t>
            </a:r>
            <a:r>
              <a:rPr lang="fa-IR" sz="2000" dirty="0">
                <a:solidFill>
                  <a:srgbClr val="181522"/>
                </a:solidFill>
                <a:latin typeface="Times New Roman" panose="02020603050405020304" pitchFamily="18" charset="0"/>
                <a:cs typeface="B Nazanin" panose="00000400000000000000" pitchFamily="2" charset="-78"/>
              </a:rPr>
              <a:t>استفاده می‌شود. این عبارات در بالای قیف، وسط قیف و پایین قیف قرار می‌گیرند تا سفر مشتری در مراحل مختلف و ارتباط شما با آنها را تعیین کنند.</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تصویر زیر ابزارهای مختلف و انواع محتوای مورد استفاده برای جذب، درگیر کردن و سر شوق آوردن افراد در مراحل مختلف را نشان می‌دهد.</a:t>
            </a:r>
          </a:p>
        </p:txBody>
      </p:sp>
      <p:sp>
        <p:nvSpPr>
          <p:cNvPr id="4" name="Rectangle 3">
            <a:extLst>
              <a:ext uri="{FF2B5EF4-FFF2-40B4-BE49-F238E27FC236}">
                <a16:creationId xmlns:a16="http://schemas.microsoft.com/office/drawing/2014/main" id="{0FC63198-73A9-4505-9CCF-85F5F6856DBA}"/>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قیف بازاریابی درون‌گرا</a:t>
            </a:r>
          </a:p>
        </p:txBody>
      </p:sp>
      <p:pic>
        <p:nvPicPr>
          <p:cNvPr id="5" name="Picture 2">
            <a:extLst>
              <a:ext uri="{FF2B5EF4-FFF2-40B4-BE49-F238E27FC236}">
                <a16:creationId xmlns:a16="http://schemas.microsoft.com/office/drawing/2014/main" id="{8066CBA0-60FB-522F-998B-F8F76C72556E}"/>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5909460" y="1263278"/>
            <a:ext cx="5840627" cy="5296003"/>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59923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87997" y="1282595"/>
            <a:ext cx="6096000" cy="2477601"/>
          </a:xfrm>
          <a:prstGeom prst="rect">
            <a:avLst/>
          </a:prstGeom>
        </p:spPr>
        <p:txBody>
          <a:bodyPr>
            <a:spAutoFit/>
          </a:bodyPr>
          <a:lstStyle/>
          <a:p>
            <a:pPr algn="justLow" rtl="1">
              <a:lnSpc>
                <a:spcPct val="200000"/>
              </a:lnSpc>
            </a:pPr>
            <a:r>
              <a:rPr lang="fa-IR" sz="2000" dirty="0">
                <a:solidFill>
                  <a:srgbClr val="181522"/>
                </a:solidFill>
                <a:latin typeface="IRANSansX"/>
                <a:cs typeface="B Nazanin" panose="00000400000000000000" pitchFamily="2" charset="-78"/>
              </a:rPr>
              <a:t>دو کانال موثر برای استفاده در بازاریابی درون‌گرا، شبکه‌های اجتماعی و ایمیل هستند. بیایید به روش‌هایی که این دو کانال از طریق آنها می‌توانند به شما کمک کنند، نگاهی بیندازیم تا با محتوای شخصی‌شده و هدفمند، تعامل و تبدیل را افزایش دهید.</a:t>
            </a:r>
          </a:p>
        </p:txBody>
      </p:sp>
      <p:pic>
        <p:nvPicPr>
          <p:cNvPr id="17410" name="Picture 2" descr="۶ شبکه اجتماعی مورد نیاز کسب و کارها - وبلاگ داناوب"/>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78618" y="1462255"/>
            <a:ext cx="5675428" cy="459588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236E3D72-DBDA-272D-9E9B-1661AD67A67B}"/>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استفاده از شبکه‌های اجتماعی و ایمیل برای بازاریابی درون‌گرا</a:t>
            </a:r>
          </a:p>
        </p:txBody>
      </p:sp>
    </p:spTree>
    <p:extLst>
      <p:ext uri="{BB962C8B-B14F-4D97-AF65-F5344CB8AC3E}">
        <p14:creationId xmlns:p14="http://schemas.microsoft.com/office/powerpoint/2010/main" val="6650966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68810" y="1327110"/>
            <a:ext cx="11454380" cy="1246495"/>
          </a:xfrm>
          <a:prstGeom prst="rect">
            <a:avLst/>
          </a:prstGeom>
        </p:spPr>
        <p:txBody>
          <a:bodyPr wrap="square">
            <a:spAutoFit/>
          </a:bodyPr>
          <a:lstStyle/>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شبکه‌‌های اجتماعی با استراژی بازاریابی درون‌گرا همسو هستند و بستری را بازاریابان فراهم می‌کنند که بتوانند با کمک محتوا تبلیغاتی را به مشتریان احتمالی نشان دهند و در مورد نحوه تعامل با آنها بیشتر بیاموزند. با استفاده از شبکه‌های اجتماعی می‌توانید:</a:t>
            </a:r>
          </a:p>
        </p:txBody>
      </p:sp>
      <p:sp>
        <p:nvSpPr>
          <p:cNvPr id="4" name="Rectangle 3">
            <a:extLst>
              <a:ext uri="{FF2B5EF4-FFF2-40B4-BE49-F238E27FC236}">
                <a16:creationId xmlns:a16="http://schemas.microsoft.com/office/drawing/2014/main" id="{C53FA7DF-C9AF-7DCE-CFBB-C5A5A3E01B14}"/>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نحوه استفاده از شبکه‌های اجتماعی برای بازاریابی درون‌گرا</a:t>
            </a:r>
          </a:p>
        </p:txBody>
      </p:sp>
      <p:pic>
        <p:nvPicPr>
          <p:cNvPr id="5" name="Picture 2">
            <a:extLst>
              <a:ext uri="{FF2B5EF4-FFF2-40B4-BE49-F238E27FC236}">
                <a16:creationId xmlns:a16="http://schemas.microsoft.com/office/drawing/2014/main" id="{564A01C9-05C7-2A5E-4088-E12FFA0C34A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68113" y="3047999"/>
            <a:ext cx="4205568" cy="3059551"/>
          </a:xfrm>
          <a:prstGeom prst="roundRect">
            <a:avLst>
              <a:gd name="adj" fmla="val 7158"/>
            </a:avLst>
          </a:prstGeom>
          <a:noFill/>
          <a:extLst>
            <a:ext uri="{909E8E84-426E-40DD-AFC4-6F175D3DCCD1}">
              <a14:hiddenFill xmlns:a14="http://schemas.microsoft.com/office/drawing/2010/main">
                <a:solidFill>
                  <a:srgbClr val="FFFFFF"/>
                </a:solidFill>
              </a14:hiddenFill>
            </a:ext>
          </a:extLst>
        </p:spPr>
      </p:pic>
      <p:pic>
        <p:nvPicPr>
          <p:cNvPr id="2" name="Picture 4" descr="تولید محتوا تبلیغاتی ، چرا و چگونه؟ - تیم تولید محتوا کانتونا">
            <a:extLst>
              <a:ext uri="{FF2B5EF4-FFF2-40B4-BE49-F238E27FC236}">
                <a16:creationId xmlns:a16="http://schemas.microsoft.com/office/drawing/2014/main" id="{1CD6D9B1-F909-FE2C-A826-73DA62045D0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34892" y="3047999"/>
            <a:ext cx="5112160" cy="3059551"/>
          </a:xfrm>
          <a:prstGeom prst="roundRect">
            <a:avLst>
              <a:gd name="adj" fmla="val 8063"/>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05683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60336" y="1118588"/>
            <a:ext cx="4422871" cy="5363007"/>
          </a:xfrm>
          <a:prstGeom prst="rect">
            <a:avLst/>
          </a:prstGeom>
        </p:spPr>
        <p:txBody>
          <a:bodyPr wrap="square">
            <a:spAutoFit/>
          </a:bodyPr>
          <a:lstStyle/>
          <a:p>
            <a:pPr algn="justLow" rtl="1">
              <a:lnSpc>
                <a:spcPct val="250000"/>
              </a:lnSpc>
            </a:pPr>
            <a:r>
              <a:rPr lang="fa-IR" sz="2000" dirty="0">
                <a:solidFill>
                  <a:srgbClr val="181522"/>
                </a:solidFill>
                <a:latin typeface="Times New Roman" panose="02020603050405020304" pitchFamily="18" charset="0"/>
                <a:cs typeface="B Nazanin" panose="00000400000000000000" pitchFamily="2" charset="-78"/>
              </a:rPr>
              <a:t>محتوای خود را تبلیغ کنید؛ ممکن است زمان زیادی طول بکشد تا یک محتوای ارگانیک، بازدید بیاورد و بتوان برای آن لینک‌سازی خارجی انجام داد. تبلیغ محتوا در شبکه‌های اجتماعی به شما این امکان را می‌دهد که کمپین‌های هدفمندی ایجاد کنید و با مخاطبانی که احتمالِ تبدیل آنها بیشتر است، ارتباط برقرار کنید.</a:t>
            </a:r>
          </a:p>
        </p:txBody>
      </p:sp>
      <p:pic>
        <p:nvPicPr>
          <p:cNvPr id="19460" name="Picture 4" descr="تولید محتوا تبلیغاتی ، چرا و چگونه؟ - تیم تولید محتوا کانتونا"/>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3219" y="1873732"/>
            <a:ext cx="5635912" cy="337300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5730F527-8FBB-D8AB-04CF-506368C191CE}"/>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نحوه استفاده از شبکه‌های اجتماعی برای بازاریابی درون‌گرا</a:t>
            </a:r>
          </a:p>
        </p:txBody>
      </p:sp>
    </p:spTree>
    <p:extLst>
      <p:ext uri="{BB962C8B-B14F-4D97-AF65-F5344CB8AC3E}">
        <p14:creationId xmlns:p14="http://schemas.microsoft.com/office/powerpoint/2010/main" val="41233067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160" y="1851380"/>
            <a:ext cx="3814795" cy="3708708"/>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یک انجمن بسازید؛ کانال‌هایی مانند توییتر و تیک‌تاک راه بسیار خوبی برای ایجاد یک انجمن در شبکه‌های اجتماعی هستند. همچنین می‌توانید گروه‌های فیس‌بوک مرتبط با محصول یا خدمات خود را پیدا و یا ایجاد کنید؛ اینستاگرام هم برای این کار عالی است.</a:t>
            </a:r>
          </a:p>
        </p:txBody>
      </p:sp>
      <p:sp>
        <p:nvSpPr>
          <p:cNvPr id="3" name="Rectangle 2">
            <a:extLst>
              <a:ext uri="{FF2B5EF4-FFF2-40B4-BE49-F238E27FC236}">
                <a16:creationId xmlns:a16="http://schemas.microsoft.com/office/drawing/2014/main" id="{EBE1E37D-2C91-AEC2-09F7-05CE9E61C3AE}"/>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نحوه استفاده از شبکه‌های اجتماعی برای بازاریابی درون‌گرا</a:t>
            </a:r>
          </a:p>
        </p:txBody>
      </p:sp>
      <p:pic>
        <p:nvPicPr>
          <p:cNvPr id="4" name="Picture 2" descr="انجمن چیست و اهمیت انجمن در بهبود کسب و کار اینترنتی - ویرگول">
            <a:extLst>
              <a:ext uri="{FF2B5EF4-FFF2-40B4-BE49-F238E27FC236}">
                <a16:creationId xmlns:a16="http://schemas.microsoft.com/office/drawing/2014/main" id="{ED1657FF-1DB5-26A1-C036-B7E6956A1F94}"/>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4703209" y="1375850"/>
            <a:ext cx="7031631" cy="4659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28908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36476" y="1155529"/>
            <a:ext cx="4181584" cy="3824124"/>
          </a:xfrm>
          <a:prstGeom prst="rect">
            <a:avLst/>
          </a:prstGeom>
        </p:spPr>
        <p:txBody>
          <a:bodyPr wrap="square">
            <a:spAutoFit/>
          </a:bodyPr>
          <a:lstStyle/>
          <a:p>
            <a:pPr algn="justLow" rtl="1">
              <a:lnSpc>
                <a:spcPct val="250000"/>
              </a:lnSpc>
            </a:pPr>
            <a:r>
              <a:rPr lang="fa-IR" sz="2000" dirty="0">
                <a:solidFill>
                  <a:srgbClr val="181522"/>
                </a:solidFill>
                <a:latin typeface="Times New Roman" panose="02020603050405020304" pitchFamily="18" charset="0"/>
                <a:cs typeface="B Nazanin" panose="00000400000000000000" pitchFamily="2" charset="-78"/>
              </a:rPr>
              <a:t>از اینفلوئنسر مارکتینگ استفاده کنید؛ پلتفرم‌هایی مانند اینستاگرام و تیک‌تاک ابزاری مناسب برای استفاده از اینفلوئنسرها و تبلیغ محصولات و محتوا هستند. جذب و سر شوق آوردن مخاطب به‌خوبی با این روش عملی می‌شود.</a:t>
            </a:r>
          </a:p>
        </p:txBody>
      </p:sp>
      <p:sp>
        <p:nvSpPr>
          <p:cNvPr id="3" name="Rectangle 2">
            <a:extLst>
              <a:ext uri="{FF2B5EF4-FFF2-40B4-BE49-F238E27FC236}">
                <a16:creationId xmlns:a16="http://schemas.microsoft.com/office/drawing/2014/main" id="{90CC5D26-9C82-AACA-8C19-BD10E17C3DDD}"/>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نحوه استفاده از شبکه‌های اجتماعی برای بازاریابی درون‌گرا</a:t>
            </a:r>
          </a:p>
        </p:txBody>
      </p:sp>
      <p:pic>
        <p:nvPicPr>
          <p:cNvPr id="4" name="Picture 2">
            <a:extLst>
              <a:ext uri="{FF2B5EF4-FFF2-40B4-BE49-F238E27FC236}">
                <a16:creationId xmlns:a16="http://schemas.microsoft.com/office/drawing/2014/main" id="{E1A36B0F-3FF7-F694-581B-36CB7015EAA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6273" y="1490783"/>
            <a:ext cx="7044786" cy="5119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83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35541" y="951399"/>
            <a:ext cx="6096000" cy="2477601"/>
          </a:xfrm>
          <a:prstGeom prst="rect">
            <a:avLst/>
          </a:prstGeom>
        </p:spPr>
        <p:txBody>
          <a:bodyPr>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 مشتریان در شبکه‌های اجتماعی خدمات ارائه دهید؛ بسیاری از مشتریان از شبکه‌های اجتماعی برای درخواست و یا اعلام شکایت استفاده می‌کنند. می‌توانید از این ابزارها برای ارائه راه‌حل به مشتریان و ارتباط برقرار کردن با آنها استفاده کنید.</a:t>
            </a:r>
          </a:p>
        </p:txBody>
      </p:sp>
      <p:pic>
        <p:nvPicPr>
          <p:cNvPr id="22530" name="Picture 2" descr="8 نکته برای ارائه خدمات مشتری عالی | IDPa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25680" y="2785141"/>
            <a:ext cx="6784719" cy="387482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7DF453A-8A89-2459-A620-A020EB4D2619}"/>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نحوه استفاده از شبکه‌های اجتماعی برای بازاریابی درون‌گرا</a:t>
            </a:r>
          </a:p>
        </p:txBody>
      </p:sp>
    </p:spTree>
    <p:extLst>
      <p:ext uri="{BB962C8B-B14F-4D97-AF65-F5344CB8AC3E}">
        <p14:creationId xmlns:p14="http://schemas.microsoft.com/office/powerpoint/2010/main" val="31292545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70703" y="1053172"/>
            <a:ext cx="4373000" cy="3708708"/>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عملکرد خود را ردیابی و بهینه‌سازی کنید؛ از طریق کمپین‌های شبکه‌های اجتماعی، می‌توانید خیلی سریع به این نتیجه برسید که کدام روش به خوبی کار کرده است و مواردی را که کارایی ندارند را تغییر دهید. این می‌تواند شامل تغییر در تصویر، قالب محتوا یا پیام، مورد استفاده شود.</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12919" y="1860862"/>
            <a:ext cx="6256749" cy="31362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Rectangle 3">
            <a:extLst>
              <a:ext uri="{FF2B5EF4-FFF2-40B4-BE49-F238E27FC236}">
                <a16:creationId xmlns:a16="http://schemas.microsoft.com/office/drawing/2014/main" id="{5CEC27C3-27EA-DFB9-B701-56982B6A9039}"/>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نحوه استفاده از شبکه‌های اجتماعی برای بازاریابی درون‌گرا</a:t>
            </a:r>
          </a:p>
        </p:txBody>
      </p:sp>
    </p:spTree>
    <p:extLst>
      <p:ext uri="{BB962C8B-B14F-4D97-AF65-F5344CB8AC3E}">
        <p14:creationId xmlns:p14="http://schemas.microsoft.com/office/powerpoint/2010/main" val="22244726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0130" y="1078603"/>
            <a:ext cx="11538256" cy="1246495"/>
          </a:xfrm>
          <a:prstGeom prst="rect">
            <a:avLst/>
          </a:prstGeom>
        </p:spPr>
        <p:txBody>
          <a:bodyPr wrap="square">
            <a:spAutoFit/>
          </a:bodyPr>
          <a:lstStyle/>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بازاریابی ایمیلیِ درون‌گرا بر استفاده از ایمیل برای تعامل با افرادی متمرکز است که قبلا به برند یا محصول/خدمت شما علاقه نشان داده‌اند. این علاقه ممکن است به واسطه ثبت‌نام، دانلود، یا پذیرش پیشنهادی مانند آزمایش رایگان به‌وجود آمده باشد.</a:t>
            </a:r>
            <a:endParaRPr lang="en-US" sz="2000" dirty="0">
              <a:solidFill>
                <a:srgbClr val="181522"/>
              </a:solidFill>
              <a:latin typeface="Times New Roman" panose="02020603050405020304" pitchFamily="18" charset="0"/>
              <a:cs typeface="B Nazanin" panose="00000400000000000000" pitchFamily="2" charset="-78"/>
            </a:endParaRPr>
          </a:p>
        </p:txBody>
      </p:sp>
      <p:sp>
        <p:nvSpPr>
          <p:cNvPr id="3" name="Rectangle 2">
            <a:extLst>
              <a:ext uri="{FF2B5EF4-FFF2-40B4-BE49-F238E27FC236}">
                <a16:creationId xmlns:a16="http://schemas.microsoft.com/office/drawing/2014/main" id="{6A3BF739-BDC8-7619-1C0C-11B8E6FE94D7}"/>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نحوه استفاده از ایمیل برای بازاریابی درون‌گرا</a:t>
            </a:r>
          </a:p>
        </p:txBody>
      </p:sp>
      <p:pic>
        <p:nvPicPr>
          <p:cNvPr id="4" name="Picture 2">
            <a:extLst>
              <a:ext uri="{FF2B5EF4-FFF2-40B4-BE49-F238E27FC236}">
                <a16:creationId xmlns:a16="http://schemas.microsoft.com/office/drawing/2014/main" id="{07F701D7-759A-A4E6-5374-670D8338E2FC}"/>
              </a:ext>
            </a:extLst>
          </p:cNvPr>
          <p:cNvPicPr>
            <a:picLocks noChangeAspect="1" noChangeArrowheads="1"/>
          </p:cNvPicPr>
          <p:nvPr/>
        </p:nvPicPr>
        <p:blipFill>
          <a:blip r:embed="rId2">
            <a:clrChange>
              <a:clrFrom>
                <a:srgbClr val="E5E9EC"/>
              </a:clrFrom>
              <a:clrTo>
                <a:srgbClr val="E5E9EC">
                  <a:alpha val="0"/>
                </a:srgbClr>
              </a:clrTo>
            </a:clrChange>
            <a:extLst>
              <a:ext uri="{28A0092B-C50C-407E-A947-70E740481C1C}">
                <a14:useLocalDpi xmlns:a14="http://schemas.microsoft.com/office/drawing/2010/main"/>
              </a:ext>
            </a:extLst>
          </a:blip>
          <a:srcRect/>
          <a:stretch>
            <a:fillRect/>
          </a:stretch>
        </p:blipFill>
        <p:spPr bwMode="auto">
          <a:xfrm>
            <a:off x="2362148" y="2338953"/>
            <a:ext cx="7668543" cy="4319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78098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547729" y="1314664"/>
            <a:ext cx="11096542" cy="4939814"/>
          </a:xfrm>
          <a:prstGeom prst="rect">
            <a:avLst/>
          </a:prstGeom>
        </p:spPr>
        <p:txBody>
          <a:bodyPr wrap="square">
            <a:spAutoFit/>
          </a:bodyPr>
          <a:lstStyle/>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ایمیل انواع مختلفی دارد که می‌توانید از آنها برای ایجاد تعامل با یک سرنخ استفاده کنید. بیایید به محبوب‌ترین مدل‌های ایمیل مارکتینگ نگاهی بیندازیم.</a:t>
            </a:r>
          </a:p>
          <a:p>
            <a:pPr algn="ctr" rtl="1">
              <a:lnSpc>
                <a:spcPct val="200000"/>
              </a:lnSpc>
            </a:pPr>
            <a:r>
              <a:rPr lang="en-US" sz="2000" b="1" dirty="0">
                <a:solidFill>
                  <a:srgbClr val="181522"/>
                </a:solidFill>
                <a:latin typeface="Times New Roman" panose="02020603050405020304" pitchFamily="18" charset="0"/>
                <a:cs typeface="B Nazanin" panose="00000400000000000000" pitchFamily="2" charset="-78"/>
              </a:rPr>
              <a:t>1</a:t>
            </a:r>
            <a:r>
              <a:rPr lang="fa-IR" sz="2000" b="1" dirty="0">
                <a:solidFill>
                  <a:srgbClr val="181522"/>
                </a:solidFill>
                <a:latin typeface="Times New Roman" panose="02020603050405020304" pitchFamily="18" charset="0"/>
                <a:cs typeface="B Nazanin" panose="00000400000000000000" pitchFamily="2" charset="-78"/>
              </a:rPr>
              <a:t>) خوش‌آمدگویی یا ثبت‌نام با ایمیل</a:t>
            </a:r>
          </a:p>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هنگامی که مخاطبی برای خبرنامه یا پیشنهادی که نیاز به ثبت‌نام دارد اقدام می‌کند، ارسال ایمیل خوش‌آمدگویی در این مواقع بسیار اهمیت پیدا می‌کند. این کار برند شما را در ذهن آن فرد باارزش‌تر جلوه می‌دهد.</a:t>
            </a:r>
          </a:p>
          <a:p>
            <a:pPr algn="ctr" rtl="1">
              <a:lnSpc>
                <a:spcPct val="200000"/>
              </a:lnSpc>
            </a:pPr>
            <a:r>
              <a:rPr lang="fa-IR" sz="2000" b="1" dirty="0">
                <a:solidFill>
                  <a:srgbClr val="181522"/>
                </a:solidFill>
                <a:latin typeface="Times New Roman" panose="02020603050405020304" pitchFamily="18" charset="0"/>
                <a:cs typeface="B Nazanin" panose="00000400000000000000" pitchFamily="2" charset="-78"/>
              </a:rPr>
              <a:t>۲) رها کردن سبد خرید</a:t>
            </a:r>
          </a:p>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وقتی کاربر محصولی را به سبد خرید اضافه می‌کند و سپس به دلایلی آن را رها می‌کند، می‌توانید از طریق ایمیل به او یادآوری کنید که روند خرید خود را کامل کند.</a:t>
            </a:r>
          </a:p>
        </p:txBody>
      </p:sp>
      <p:sp>
        <p:nvSpPr>
          <p:cNvPr id="2" name="Rectangle 1">
            <a:extLst>
              <a:ext uri="{FF2B5EF4-FFF2-40B4-BE49-F238E27FC236}">
                <a16:creationId xmlns:a16="http://schemas.microsoft.com/office/drawing/2014/main" id="{5F0D04CE-D4C3-4DD7-B4E1-9739E5DEBFCA}"/>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نحوه استفاده از ایمیل برای بازاریابی درون‌گرا</a:t>
            </a:r>
          </a:p>
        </p:txBody>
      </p:sp>
    </p:spTree>
    <p:extLst>
      <p:ext uri="{BB962C8B-B14F-4D97-AF65-F5344CB8AC3E}">
        <p14:creationId xmlns:p14="http://schemas.microsoft.com/office/powerpoint/2010/main" val="33012513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5457" y="1321691"/>
            <a:ext cx="4827927" cy="4939814"/>
          </a:xfrm>
          <a:prstGeom prst="rect">
            <a:avLst/>
          </a:prstGeom>
        </p:spPr>
        <p:txBody>
          <a:bodyPr wrap="square">
            <a:spAutoFit/>
          </a:bodyPr>
          <a:lstStyle/>
          <a:p>
            <a:pPr algn="justLow" rtl="1">
              <a:lnSpc>
                <a:spcPct val="200000"/>
              </a:lnSpc>
            </a:pPr>
            <a:r>
              <a:rPr lang="fa-IR" sz="2000" dirty="0">
                <a:solidFill>
                  <a:srgbClr val="181522"/>
                </a:solidFill>
                <a:latin typeface="IRANSansX"/>
                <a:cs typeface="B Nazanin" panose="00000400000000000000" pitchFamily="2" charset="-78"/>
              </a:rPr>
              <a:t>به طور مثال فرض کنید شما لپتاپ می‌فروشید و کاربری قصد خرید لپتاپ را دارد. احتمالا کاربر قبل از خرید ویژگی‌های یک لپتاپ خوب و مناسب را در گوگل جستجو می‌کند و اگر شما در آن زمان با محتوایی ارزشمند بین لینک‌های گوگل وجود داشته باشید، کاربر محتوای شما را مطالعه می‌کند، با کسب‌وکار شما آشنا می‌شود و به شما اعتماد می‌کند. در ادامه، مراحل بعدی مثال فروش لپتاپ را توضیح می‌دهیم و فرایند فروش را به آخر می‌رسانیم.</a:t>
            </a:r>
            <a:endParaRPr lang="en-US" sz="2000" dirty="0">
              <a:solidFill>
                <a:srgbClr val="181522"/>
              </a:solidFill>
              <a:latin typeface="IRANSansX"/>
              <a:cs typeface="B Nazanin" panose="00000400000000000000" pitchFamily="2" charset="-78"/>
            </a:endParaRPr>
          </a:p>
        </p:txBody>
      </p:sp>
      <p:sp>
        <p:nvSpPr>
          <p:cNvPr id="3" name="Rectangle 2">
            <a:extLst>
              <a:ext uri="{FF2B5EF4-FFF2-40B4-BE49-F238E27FC236}">
                <a16:creationId xmlns:a16="http://schemas.microsoft.com/office/drawing/2014/main" id="{5F85364A-7318-D2BE-D495-0CC5896FDEED}"/>
              </a:ext>
            </a:extLst>
          </p:cNvPr>
          <p:cNvSpPr/>
          <p:nvPr/>
        </p:nvSpPr>
        <p:spPr>
          <a:xfrm>
            <a:off x="5691095" y="247460"/>
            <a:ext cx="6407084" cy="461665"/>
          </a:xfrm>
          <a:prstGeom prst="rect">
            <a:avLst/>
          </a:prstGeom>
        </p:spPr>
        <p:txBody>
          <a:bodyPr wrap="square">
            <a:spAutoFit/>
          </a:bodyPr>
          <a:lstStyle/>
          <a:p>
            <a:pPr algn="justLow" rtl="1"/>
            <a:r>
              <a:rPr lang="fa-IR" sz="2400" b="1" i="0" dirty="0">
                <a:solidFill>
                  <a:schemeClr val="bg1"/>
                </a:solidFill>
                <a:effectLst/>
                <a:latin typeface="Times New Roman" panose="02020603050405020304" pitchFamily="18" charset="0"/>
                <a:cs typeface="B Titr" panose="00000700000000000000" pitchFamily="2" charset="-78"/>
              </a:rPr>
              <a:t>بازاریابی درونگرا (</a:t>
            </a:r>
            <a:r>
              <a:rPr lang="en-US" sz="2400" b="1" i="0" dirty="0">
                <a:solidFill>
                  <a:schemeClr val="bg1"/>
                </a:solidFill>
                <a:effectLst/>
                <a:latin typeface="Times New Roman" panose="02020603050405020304" pitchFamily="18" charset="0"/>
                <a:cs typeface="B Titr" panose="00000700000000000000" pitchFamily="2" charset="-78"/>
              </a:rPr>
              <a:t>inbound marketing </a:t>
            </a:r>
            <a:r>
              <a:rPr lang="fa-IR" sz="2400" b="1" dirty="0">
                <a:solidFill>
                  <a:schemeClr val="bg1"/>
                </a:solidFill>
                <a:latin typeface="Times New Roman" panose="02020603050405020304" pitchFamily="18" charset="0"/>
                <a:cs typeface="B Titr" panose="00000700000000000000" pitchFamily="2" charset="-78"/>
              </a:rPr>
              <a:t>)</a:t>
            </a:r>
            <a:r>
              <a:rPr lang="en-US" sz="2400" b="1" i="0" dirty="0">
                <a:solidFill>
                  <a:schemeClr val="bg1"/>
                </a:solidFill>
                <a:effectLst/>
                <a:latin typeface="Times New Roman" panose="02020603050405020304" pitchFamily="18" charset="0"/>
                <a:cs typeface="B Titr" panose="00000700000000000000" pitchFamily="2" charset="-78"/>
              </a:rPr>
              <a:t> </a:t>
            </a:r>
            <a:r>
              <a:rPr lang="fa-IR" sz="2400" b="1" i="0" dirty="0">
                <a:solidFill>
                  <a:schemeClr val="bg1"/>
                </a:solidFill>
                <a:effectLst/>
                <a:latin typeface="Times New Roman" panose="02020603050405020304" pitchFamily="18" charset="0"/>
                <a:cs typeface="B Titr" panose="00000700000000000000" pitchFamily="2" charset="-78"/>
              </a:rPr>
              <a:t>چیست؟</a:t>
            </a:r>
          </a:p>
        </p:txBody>
      </p:sp>
      <p:pic>
        <p:nvPicPr>
          <p:cNvPr id="4" name="Picture 2">
            <a:extLst>
              <a:ext uri="{FF2B5EF4-FFF2-40B4-BE49-F238E27FC236}">
                <a16:creationId xmlns:a16="http://schemas.microsoft.com/office/drawing/2014/main" id="{5E61BF0F-4CB4-837C-B057-8E51C0C8EF4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882073" y="2012587"/>
            <a:ext cx="5680543" cy="2989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218589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27431" y="1402117"/>
            <a:ext cx="6096000" cy="4647426"/>
          </a:xfrm>
          <a:prstGeom prst="rect">
            <a:avLst/>
          </a:prstGeom>
        </p:spPr>
        <p:txBody>
          <a:bodyPr>
            <a:spAutoFit/>
          </a:bodyPr>
          <a:lstStyle/>
          <a:p>
            <a:pPr algn="just" rtl="1">
              <a:lnSpc>
                <a:spcPct val="200000"/>
              </a:lnSpc>
            </a:pPr>
            <a:r>
              <a:rPr lang="fa-IR" sz="2000" b="1" dirty="0">
                <a:solidFill>
                  <a:srgbClr val="2D2D2D"/>
                </a:solidFill>
                <a:latin typeface="Iran Sans - Bold"/>
                <a:cs typeface="B Nazanin" panose="00000400000000000000" pitchFamily="2" charset="-78"/>
              </a:rPr>
              <a:t>۳) تخفیف یا پیشنهاد ویژه</a:t>
            </a:r>
          </a:p>
          <a:p>
            <a:pPr algn="just" rtl="1">
              <a:lnSpc>
                <a:spcPct val="200000"/>
              </a:lnSpc>
            </a:pPr>
            <a:r>
              <a:rPr lang="fa-IR" dirty="0">
                <a:solidFill>
                  <a:srgbClr val="222222"/>
                </a:solidFill>
                <a:latin typeface="iransans" panose="020B0506030804020204" pitchFamily="34" charset="-78"/>
                <a:cs typeface="B Nazanin" panose="00000400000000000000" pitchFamily="2" charset="-78"/>
              </a:rPr>
              <a:t>تخفیف‌ها یا پیشنهادهای انحصاری می‌توانند مخاطبینی را که در سایت شما فعال نبوده‌اند یا با برند شما ارتباط برقرار نکرده‌اند، دوباره جذب کنند.</a:t>
            </a:r>
          </a:p>
          <a:p>
            <a:pPr algn="just" rtl="1">
              <a:lnSpc>
                <a:spcPct val="200000"/>
              </a:lnSpc>
            </a:pPr>
            <a:r>
              <a:rPr lang="fa-IR" sz="2000" b="1" dirty="0">
                <a:solidFill>
                  <a:srgbClr val="2D2D2D"/>
                </a:solidFill>
                <a:latin typeface="Iran Sans - Bold"/>
                <a:cs typeface="B Nazanin" panose="00000400000000000000" pitchFamily="2" charset="-78"/>
              </a:rPr>
              <a:t>۴) روندها یا “بهترین”</a:t>
            </a:r>
          </a:p>
          <a:p>
            <a:pPr algn="just" rtl="1">
              <a:lnSpc>
                <a:spcPct val="200000"/>
              </a:lnSpc>
            </a:pPr>
            <a:r>
              <a:rPr lang="fa-IR" dirty="0">
                <a:solidFill>
                  <a:srgbClr val="222222"/>
                </a:solidFill>
                <a:latin typeface="iransans" panose="020B0506030804020204" pitchFamily="34" charset="-78"/>
                <a:cs typeface="B Nazanin" panose="00000400000000000000" pitchFamily="2" charset="-78"/>
              </a:rPr>
              <a:t>برای اینکه خود را به عنوان رهبر صنعت معرفی کنید، ایمیلی که شما را معرفی می‌کند و به‌طور خاص به مخاطبان شما مرتبط است، می‌تواند باعث افزایش کلیک شود. این می‌تواند لینک به یک صفحه از وبلاگ یا صفحه فرود باشد که قصد و هدف آن هدایت کاربر به مکانی است که اطلاعات بیشتری در مورد شما کسب کند..</a:t>
            </a:r>
          </a:p>
        </p:txBody>
      </p:sp>
      <p:sp>
        <p:nvSpPr>
          <p:cNvPr id="3" name="Rectangle 2">
            <a:extLst>
              <a:ext uri="{FF2B5EF4-FFF2-40B4-BE49-F238E27FC236}">
                <a16:creationId xmlns:a16="http://schemas.microsoft.com/office/drawing/2014/main" id="{47FC0FE8-FC7F-57B8-2BCF-D1EB9FA4EA30}"/>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نحوه استفاده از ایمیل برای بازاریابی درون‌گرا</a:t>
            </a:r>
          </a:p>
        </p:txBody>
      </p:sp>
      <p:pic>
        <p:nvPicPr>
          <p:cNvPr id="4" name="Picture 2">
            <a:extLst>
              <a:ext uri="{FF2B5EF4-FFF2-40B4-BE49-F238E27FC236}">
                <a16:creationId xmlns:a16="http://schemas.microsoft.com/office/drawing/2014/main" id="{EAC7F277-FD1A-11A3-E015-3009D579A9DB}"/>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rot="16200000">
            <a:off x="-139027" y="1954928"/>
            <a:ext cx="5245268" cy="3788863"/>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94153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7371" y="1228397"/>
            <a:ext cx="5273170" cy="4939814"/>
          </a:xfrm>
          <a:prstGeom prst="rect">
            <a:avLst/>
          </a:prstGeom>
        </p:spPr>
        <p:txBody>
          <a:bodyPr wrap="square">
            <a:spAutoFit/>
          </a:bodyPr>
          <a:lstStyle/>
          <a:p>
            <a:pPr algn="justLow" rtl="1">
              <a:lnSpc>
                <a:spcPct val="200000"/>
              </a:lnSpc>
            </a:pPr>
            <a:r>
              <a:rPr lang="fa-IR" sz="2000" dirty="0">
                <a:solidFill>
                  <a:srgbClr val="181522"/>
                </a:solidFill>
                <a:latin typeface="IRANSansX"/>
                <a:cs typeface="B Nazanin" panose="00000400000000000000" pitchFamily="2" charset="-78"/>
              </a:rPr>
              <a:t>یک مدیر بازاریابی درونگرا در واقع متخصص جذب مشتریان بالقوه از وبسایت و کمک به تیم بازاریابی و فروش برای تبدیل مشتریان بالقوه به سرنخ با استفاده از محتوای مفید و مرتبط است.</a:t>
            </a:r>
          </a:p>
          <a:p>
            <a:pPr algn="justLow" rtl="1">
              <a:lnSpc>
                <a:spcPct val="200000"/>
              </a:lnSpc>
            </a:pPr>
            <a:r>
              <a:rPr lang="fa-IR" sz="2000" dirty="0">
                <a:solidFill>
                  <a:srgbClr val="181522"/>
                </a:solidFill>
                <a:latin typeface="IRANSansX"/>
                <a:cs typeface="B Nazanin" panose="00000400000000000000" pitchFamily="2" charset="-78"/>
              </a:rPr>
              <a:t>شغل و نحوه برخورد مدیران بازاریابی درونگرا یا به اصطلاح اینباند مارکتینگ با توجه به اهداف بازاریابی کسب‌وکار متفاوت است. به این دلیل که رویکردهای بالقوه بیشماری برای بازاریابی درنگرا وجود دارد که به اهداف، منابع و تخصص بازاریاب درونگرا وابسته است.</a:t>
            </a:r>
          </a:p>
        </p:txBody>
      </p:sp>
      <p:sp>
        <p:nvSpPr>
          <p:cNvPr id="4" name="Rectangle 3">
            <a:extLst>
              <a:ext uri="{FF2B5EF4-FFF2-40B4-BE49-F238E27FC236}">
                <a16:creationId xmlns:a16="http://schemas.microsoft.com/office/drawing/2014/main" id="{2FBD5146-E8FA-7ACC-D293-A6E483D9B492}"/>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مدیر بازاریابی درونگرا کیست؟</a:t>
            </a:r>
          </a:p>
        </p:txBody>
      </p:sp>
      <p:pic>
        <p:nvPicPr>
          <p:cNvPr id="6" name="Picture 2">
            <a:extLst>
              <a:ext uri="{FF2B5EF4-FFF2-40B4-BE49-F238E27FC236}">
                <a16:creationId xmlns:a16="http://schemas.microsoft.com/office/drawing/2014/main" id="{2E746864-4D66-6A05-C571-B1191C66649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096000" y="1830812"/>
            <a:ext cx="5595482" cy="3734984"/>
          </a:xfrm>
          <a:prstGeom prst="hexagon">
            <a:avLst>
              <a:gd name="adj" fmla="val 19708"/>
              <a:gd name="vf" fmla="val 115470"/>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0181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4908" y="1295184"/>
            <a:ext cx="11156709" cy="4939814"/>
          </a:xfrm>
          <a:prstGeom prst="rect">
            <a:avLst/>
          </a:prstGeom>
        </p:spPr>
        <p:txBody>
          <a:bodyPr wrap="square">
            <a:spAutoFit/>
          </a:bodyPr>
          <a:lstStyle/>
          <a:p>
            <a:pPr marL="342900" indent="-342900" algn="justLow" rtl="1">
              <a:lnSpc>
                <a:spcPct val="200000"/>
              </a:lnSpc>
              <a:buFont typeface="Arial" panose="020B0604020202020204" pitchFamily="34" charset="0"/>
              <a:buChar char="•"/>
            </a:pPr>
            <a:r>
              <a:rPr lang="fa-IR" sz="2000" dirty="0">
                <a:solidFill>
                  <a:srgbClr val="181522"/>
                </a:solidFill>
                <a:latin typeface="IRANSansX"/>
                <a:cs typeface="B Nazanin" panose="00000400000000000000" pitchFamily="2" charset="-78"/>
              </a:rPr>
              <a:t>ایجاد و مدیریت یک تقویم محتوای غنی که مشتریان واجد شرایط را جذب کند (از جمله پست‌های وبلاگ، مقاله‌های مرتبط با کسب‌وکار، کتاب‌های الکترونیکی، گزارش‌ها، وبینارها، اینفوگرافیک‌ها و غیره)</a:t>
            </a:r>
          </a:p>
          <a:p>
            <a:pPr marL="342900" indent="-342900" algn="justLow" rtl="1">
              <a:lnSpc>
                <a:spcPct val="200000"/>
              </a:lnSpc>
              <a:buFont typeface="Arial" panose="020B0604020202020204" pitchFamily="34" charset="0"/>
              <a:buChar char="•"/>
            </a:pPr>
            <a:r>
              <a:rPr lang="fa-IR" sz="2000" dirty="0">
                <a:solidFill>
                  <a:srgbClr val="181522"/>
                </a:solidFill>
                <a:latin typeface="IRANSansX"/>
                <a:cs typeface="B Nazanin" panose="00000400000000000000" pitchFamily="2" charset="-78"/>
              </a:rPr>
              <a:t>ایجاد، مدیریت و اجرای کمپین‌های بازاریابی چند کانالی با کمک تکنیک‌های سئو، بازاریابی اجتماعی، استراتژی‌های اینباند مارکتینگ، ایمیل و رویدادهای حضوری و دیجیتالی برای جذب مشتری</a:t>
            </a:r>
          </a:p>
          <a:p>
            <a:pPr marL="342900" indent="-342900" algn="justLow" rtl="1">
              <a:lnSpc>
                <a:spcPct val="200000"/>
              </a:lnSpc>
              <a:buFont typeface="Arial" panose="020B0604020202020204" pitchFamily="34" charset="0"/>
              <a:buChar char="•"/>
            </a:pPr>
            <a:r>
              <a:rPr lang="fa-IR" sz="2000" dirty="0">
                <a:solidFill>
                  <a:srgbClr val="181522"/>
                </a:solidFill>
                <a:latin typeface="IRANSansX"/>
                <a:cs typeface="B Nazanin" panose="00000400000000000000" pitchFamily="2" charset="-78"/>
              </a:rPr>
              <a:t>بهینه سازی اتوماسیون بازاریابی و فرآیندهای پرورش سرنخ از طریق ایمیل، تولید محتوا و کانال‌های شبکه‌های اجتماعی</a:t>
            </a:r>
          </a:p>
          <a:p>
            <a:pPr marL="342900" indent="-342900" algn="justLow" rtl="1">
              <a:lnSpc>
                <a:spcPct val="200000"/>
              </a:lnSpc>
              <a:buFont typeface="Arial" panose="020B0604020202020204" pitchFamily="34" charset="0"/>
              <a:buChar char="•"/>
            </a:pPr>
            <a:r>
              <a:rPr lang="fa-IR" sz="2000" dirty="0">
                <a:solidFill>
                  <a:srgbClr val="181522"/>
                </a:solidFill>
                <a:latin typeface="IRANSansX"/>
                <a:cs typeface="B Nazanin" panose="00000400000000000000" pitchFamily="2" charset="-78"/>
              </a:rPr>
              <a:t>تحلیل نتایج بازاریابی درونگرا</a:t>
            </a:r>
          </a:p>
          <a:p>
            <a:pPr marL="342900" indent="-342900" algn="justLow" rtl="1">
              <a:lnSpc>
                <a:spcPct val="200000"/>
              </a:lnSpc>
              <a:buFont typeface="Arial" panose="020B0604020202020204" pitchFamily="34" charset="0"/>
              <a:buChar char="•"/>
            </a:pPr>
            <a:r>
              <a:rPr lang="fa-IR" sz="2000" dirty="0">
                <a:solidFill>
                  <a:srgbClr val="181522"/>
                </a:solidFill>
                <a:latin typeface="IRANSansX"/>
                <a:cs typeface="B Nazanin" panose="00000400000000000000" pitchFamily="2" charset="-78"/>
              </a:rPr>
              <a:t>انجام تحقیقات مشتری، رقیب و محصول</a:t>
            </a:r>
          </a:p>
          <a:p>
            <a:pPr marL="342900" indent="-342900" algn="justLow" rtl="1">
              <a:lnSpc>
                <a:spcPct val="200000"/>
              </a:lnSpc>
              <a:buFont typeface="Arial" panose="020B0604020202020204" pitchFamily="34" charset="0"/>
              <a:buChar char="•"/>
            </a:pPr>
            <a:r>
              <a:rPr lang="fa-IR" sz="2000" dirty="0">
                <a:solidFill>
                  <a:srgbClr val="181522"/>
                </a:solidFill>
                <a:latin typeface="IRANSansX"/>
                <a:cs typeface="B Nazanin" panose="00000400000000000000" pitchFamily="2" charset="-78"/>
              </a:rPr>
              <a:t>ارائه ایده کمپین‌های بازاریابی درونگرای جدید</a:t>
            </a:r>
          </a:p>
        </p:txBody>
      </p:sp>
      <p:sp>
        <p:nvSpPr>
          <p:cNvPr id="4" name="Rectangle 3">
            <a:extLst>
              <a:ext uri="{FF2B5EF4-FFF2-40B4-BE49-F238E27FC236}">
                <a16:creationId xmlns:a16="http://schemas.microsoft.com/office/drawing/2014/main" id="{93CE591C-5762-3C51-7359-69E1D794D681}"/>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وظایف و مسئولیت های مدیر بازاریابی درونگرا</a:t>
            </a:r>
          </a:p>
        </p:txBody>
      </p:sp>
    </p:spTree>
    <p:extLst>
      <p:ext uri="{BB962C8B-B14F-4D97-AF65-F5344CB8AC3E}">
        <p14:creationId xmlns:p14="http://schemas.microsoft.com/office/powerpoint/2010/main" val="23007614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74595" y="1581425"/>
            <a:ext cx="7820116" cy="5016758"/>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اندازه گیری تاثیر بازاریابی درونگرا به شیوه ای که </a:t>
            </a:r>
            <a:r>
              <a:rPr lang="en-US" sz="2000" dirty="0">
                <a:solidFill>
                  <a:srgbClr val="181522"/>
                </a:solidFill>
                <a:latin typeface="Times New Roman" panose="02020603050405020304" pitchFamily="18" charset="0"/>
                <a:cs typeface="B Nazanin" panose="00000400000000000000" pitchFamily="2" charset="-78"/>
              </a:rPr>
              <a:t>ROI</a:t>
            </a:r>
            <a:r>
              <a:rPr lang="fa-IR" sz="2000" dirty="0">
                <a:solidFill>
                  <a:srgbClr val="181522"/>
                </a:solidFill>
                <a:latin typeface="Times New Roman" panose="02020603050405020304" pitchFamily="18" charset="0"/>
                <a:cs typeface="B Nazanin" panose="00000400000000000000" pitchFamily="2" charset="-78"/>
              </a:rPr>
              <a:t> رو شفاف و قابل درک ارائه بده همیشه یک چالش بوده و بدین منظور باید همه چیز از همون اول شفاف باشه. ممکنه نتونین تعداد سرنخ هایی که مستقیما از طریق کمپینتنون تولید شدن رو اندازه گیری کنین اما میشه تعداد دانلود یک منبع، متوسط زمانی که افراد ویدیوتون رو تماشا کردن، تعداد فالوورهایی که در شبکه اجتماعی به دست آوردین و غیره رو ردیابی کرد.</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وقتی برای کمپین جدیدتون برنامه ریزی می‌کنین باید در خصوص شاخص‌هایی که قراره اندازه گیری کنین رویکردی صادقانه و مناسب داشته باشین. اینطوری انتظارات از همون اول مشخص میشه و به دنبال اون، احتمال رسیدن به نتایج مورد انتظار هم بیشتر میشه.</a:t>
            </a:r>
          </a:p>
        </p:txBody>
      </p:sp>
      <p:sp>
        <p:nvSpPr>
          <p:cNvPr id="4" name="Rectangle 3"/>
          <p:cNvSpPr/>
          <p:nvPr/>
        </p:nvSpPr>
        <p:spPr>
          <a:xfrm>
            <a:off x="9122798" y="1023804"/>
            <a:ext cx="2771913" cy="577081"/>
          </a:xfrm>
          <a:prstGeom prst="rect">
            <a:avLst/>
          </a:prstGeom>
        </p:spPr>
        <p:txBody>
          <a:bodyPr wrap="none">
            <a:spAutoFit/>
          </a:bodyPr>
          <a:lstStyle/>
          <a:p>
            <a:pPr algn="justLow" rtl="1">
              <a:lnSpc>
                <a:spcPct val="200000"/>
              </a:lnSpc>
            </a:pPr>
            <a:r>
              <a:rPr lang="fa-IR" dirty="0">
                <a:solidFill>
                  <a:srgbClr val="181522"/>
                </a:solidFill>
                <a:latin typeface="IRANSansX"/>
                <a:cs typeface="B Titr" panose="00000700000000000000" pitchFamily="2" charset="-78"/>
              </a:rPr>
              <a:t>1. اندازه گیری نتایج و ورودی‌ها</a:t>
            </a:r>
          </a:p>
        </p:txBody>
      </p:sp>
      <p:sp>
        <p:nvSpPr>
          <p:cNvPr id="5" name="Rectangle 4">
            <a:extLst>
              <a:ext uri="{FF2B5EF4-FFF2-40B4-BE49-F238E27FC236}">
                <a16:creationId xmlns:a16="http://schemas.microsoft.com/office/drawing/2014/main" id="{91497AAD-B53C-A232-A0FE-72A0F14EC97B}"/>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نکات حیاتی در پیاده سازی بازاریابی درونگرا</a:t>
            </a:r>
          </a:p>
        </p:txBody>
      </p:sp>
      <p:pic>
        <p:nvPicPr>
          <p:cNvPr id="2" name="Picture 1"/>
          <p:cNvPicPr>
            <a:picLocks noChangeAspect="1"/>
          </p:cNvPicPr>
          <p:nvPr/>
        </p:nvPicPr>
        <p:blipFill>
          <a:blip r:embed="rId2"/>
          <a:stretch>
            <a:fillRect/>
          </a:stretch>
        </p:blipFill>
        <p:spPr>
          <a:xfrm>
            <a:off x="509516" y="2088132"/>
            <a:ext cx="3370972" cy="3370972"/>
          </a:xfrm>
          <a:prstGeom prst="rect">
            <a:avLst/>
          </a:prstGeom>
        </p:spPr>
      </p:pic>
    </p:spTree>
    <p:extLst>
      <p:ext uri="{BB962C8B-B14F-4D97-AF65-F5344CB8AC3E}">
        <p14:creationId xmlns:p14="http://schemas.microsoft.com/office/powerpoint/2010/main" val="13457325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8579" y="1155659"/>
            <a:ext cx="11874842" cy="2477601"/>
          </a:xfrm>
          <a:prstGeom prst="rect">
            <a:avLst/>
          </a:prstGeom>
        </p:spPr>
        <p:txBody>
          <a:bodyPr wrap="square">
            <a:spAutoFit/>
          </a:bodyPr>
          <a:lstStyle/>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کمپین های موفق بازاریابی درونگرا یک شبه اتفاق نمیفتن. برنامه ریزی، پیاده سازی و بهبود اونها زمان بره و البته به نفرات زیادی نیاز داره. مثلا شما به تولیدکننده‌های محتوا، طراحان، توسعه دهنده‌ها، بازاریاب‌های شبکه اجتماعی و کمپین منیجر نیاز دارین تا همه چیز به خوبی پیش بره. اگر زمان و تلاش‌هاتون در یک کمپین ارگانیک و مناسب صرف بشه، یک سرمایه گذاری عالی برای ارزشمندی کسب و کارتون در آینده انجام دادین که نتایج مثبتش رو حتما می‌بینین.</a:t>
            </a:r>
          </a:p>
        </p:txBody>
      </p:sp>
      <p:sp>
        <p:nvSpPr>
          <p:cNvPr id="6" name="Rectangle 5">
            <a:extLst>
              <a:ext uri="{FF2B5EF4-FFF2-40B4-BE49-F238E27FC236}">
                <a16:creationId xmlns:a16="http://schemas.microsoft.com/office/drawing/2014/main" id="{F25B6DBC-33AD-4E79-4481-785F42F06C83}"/>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2. اهمیت داشتن استراتژی بلندمدت</a:t>
            </a:r>
          </a:p>
        </p:txBody>
      </p:sp>
      <p:pic>
        <p:nvPicPr>
          <p:cNvPr id="7" name="Picture 2">
            <a:extLst>
              <a:ext uri="{FF2B5EF4-FFF2-40B4-BE49-F238E27FC236}">
                <a16:creationId xmlns:a16="http://schemas.microsoft.com/office/drawing/2014/main" id="{B62A6E9E-AB7D-E753-1BB9-7CA2FE7BE35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4854" y="3981135"/>
            <a:ext cx="5273606" cy="2310673"/>
          </a:xfrm>
          <a:prstGeom prst="round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stretch>
            <a:fillRect/>
          </a:stretch>
        </p:blipFill>
        <p:spPr>
          <a:xfrm>
            <a:off x="7716281" y="4033484"/>
            <a:ext cx="3308963" cy="2205975"/>
          </a:xfrm>
          <a:prstGeom prst="roundRect">
            <a:avLst/>
          </a:prstGeom>
        </p:spPr>
      </p:pic>
    </p:spTree>
    <p:extLst>
      <p:ext uri="{BB962C8B-B14F-4D97-AF65-F5344CB8AC3E}">
        <p14:creationId xmlns:p14="http://schemas.microsoft.com/office/powerpoint/2010/main" val="30848845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5536" y="1143302"/>
            <a:ext cx="11540927" cy="5363007"/>
          </a:xfrm>
          <a:prstGeom prst="rect">
            <a:avLst/>
          </a:prstGeom>
        </p:spPr>
        <p:txBody>
          <a:bodyPr wrap="square">
            <a:spAutoFit/>
          </a:bodyPr>
          <a:lstStyle/>
          <a:p>
            <a:pPr algn="ctr" rtl="1">
              <a:lnSpc>
                <a:spcPct val="250000"/>
              </a:lnSpc>
            </a:pPr>
            <a:r>
              <a:rPr lang="fa-IR" sz="2000" dirty="0">
                <a:solidFill>
                  <a:srgbClr val="181522"/>
                </a:solidFill>
                <a:latin typeface="Times New Roman" panose="02020603050405020304" pitchFamily="18" charset="0"/>
                <a:cs typeface="B Nazanin" panose="00000400000000000000" pitchFamily="2" charset="-78"/>
              </a:rPr>
              <a:t>حالا که در خصوص چرخه بازاریابی درونگرا اطلاعاتی رو به دست آوردین، اجازه بدین یک گام به عقب برگردیم؛ شما چطور مطمئن میشین که در حال جذب، درگیر و خشنود کردن افراد مناسب هستین؟</a:t>
            </a:r>
          </a:p>
          <a:p>
            <a:pPr algn="ctr" rtl="1">
              <a:lnSpc>
                <a:spcPct val="250000"/>
              </a:lnSpc>
            </a:pPr>
            <a:r>
              <a:rPr lang="fa-IR" sz="2000" dirty="0">
                <a:solidFill>
                  <a:srgbClr val="181522"/>
                </a:solidFill>
                <a:latin typeface="Times New Roman" panose="02020603050405020304" pitchFamily="18" charset="0"/>
                <a:cs typeface="B Nazanin" panose="00000400000000000000" pitchFamily="2" charset="-78"/>
              </a:rPr>
              <a:t>تمام استراتژی‌های بازاریابی درونگرا بر اساس پرسوناهای خریدار برنامه ریزی میشن. پرسوناها در واقع پروفایل‌های خیالی و توصیفی از مخاطبین هدفتون هستن که شامل اطلاعات دموگرافیکی مثل سن و ملیت و اطلاعات روانشناسی مثل خصوصیات شخصیتی، تمایلات و رنج‌ها میشن.</a:t>
            </a:r>
          </a:p>
          <a:p>
            <a:pPr algn="ctr" rtl="1">
              <a:lnSpc>
                <a:spcPct val="250000"/>
              </a:lnSpc>
            </a:pPr>
            <a:r>
              <a:rPr lang="fa-IR" sz="2000" dirty="0">
                <a:solidFill>
                  <a:srgbClr val="181522"/>
                </a:solidFill>
                <a:latin typeface="Times New Roman" panose="02020603050405020304" pitchFamily="18" charset="0"/>
                <a:cs typeface="B Nazanin" panose="00000400000000000000" pitchFamily="2" charset="-78"/>
              </a:rPr>
              <a:t>هر چقدر اطلاعاتتون در پرسونای خریدار بیشتر باشه، پیامتون دقیق تر خواهد بود. طبیعتا حرف زدن با یک نفر خیلی آسون تر از هزار نفره! با ایجاد پرسوناهای خریدارتون می‌تونین یک صدای منسجم و جذاب رو برای تمام محتواها و تعاملات آینده در نظر بگیرین. با این تاکتیک، یک برند می‌تونه شخصیت پیدا کنه و ارتباطات عمیق تری رو با سرنخ‌ها بسازه.</a:t>
            </a:r>
          </a:p>
        </p:txBody>
      </p:sp>
      <p:sp>
        <p:nvSpPr>
          <p:cNvPr id="6" name="Rectangle 5">
            <a:extLst>
              <a:ext uri="{FF2B5EF4-FFF2-40B4-BE49-F238E27FC236}">
                <a16:creationId xmlns:a16="http://schemas.microsoft.com/office/drawing/2014/main" id="{0A818BF1-5D78-BE16-CDA8-C512E58F825F}"/>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3. شناخت بهتر پرسونای خریدارتون</a:t>
            </a:r>
          </a:p>
        </p:txBody>
      </p:sp>
    </p:spTree>
    <p:extLst>
      <p:ext uri="{BB962C8B-B14F-4D97-AF65-F5344CB8AC3E}">
        <p14:creationId xmlns:p14="http://schemas.microsoft.com/office/powerpoint/2010/main" val="8976146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85005" y="1200716"/>
            <a:ext cx="5077891" cy="4939814"/>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کیفیت محتوایی که تولید می‌کنین مهمترین ویژگی استراتژی بازاریابی درونگرای شماست. اگر مقالات و ویدیوهایی بدون هدف و غیرقابل قبول برای مخاطبتون تولید کنین احتمالا هیچ وقت رنگ موفقیت رو نمی‌بینین!</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مهم نیست که چقدر برای تبلیغ این محتوا یا سئوی اون زحمت کشیدین، در نهایت برای پیدا کردن مشتری‌های جدید به مشکل می‌خورین. بهترین بازاریاب های محتوا همیشه تلاش می‌کنن تا محتواشون رو با نیاز مخاطبین هدف تطابق بدن.</a:t>
            </a:r>
          </a:p>
        </p:txBody>
      </p:sp>
      <p:sp>
        <p:nvSpPr>
          <p:cNvPr id="4" name="Rectangle 3">
            <a:extLst>
              <a:ext uri="{FF2B5EF4-FFF2-40B4-BE49-F238E27FC236}">
                <a16:creationId xmlns:a16="http://schemas.microsoft.com/office/drawing/2014/main" id="{CE2B3D80-9FE9-7486-4AA2-E91C398F67C8}"/>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4. ایجاد و به اشتراک گذاری محتوای جذاب</a:t>
            </a:r>
          </a:p>
        </p:txBody>
      </p:sp>
      <p:pic>
        <p:nvPicPr>
          <p:cNvPr id="5" name="Picture 2">
            <a:extLst>
              <a:ext uri="{FF2B5EF4-FFF2-40B4-BE49-F238E27FC236}">
                <a16:creationId xmlns:a16="http://schemas.microsoft.com/office/drawing/2014/main" id="{88F7EFAC-591D-3512-E2A5-48D1B978CBD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29104" y="1783396"/>
            <a:ext cx="5774046" cy="3291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4599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646" y="1356984"/>
            <a:ext cx="10968708" cy="4939814"/>
          </a:xfrm>
          <a:prstGeom prst="rect">
            <a:avLst/>
          </a:prstGeom>
        </p:spPr>
        <p:txBody>
          <a:bodyPr wrap="square">
            <a:spAutoFit/>
          </a:bodyPr>
          <a:lstStyle/>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درک سفر مشتری و نیازهای اون برای تولید یک محتوای عالی ضروریه اما برای جذب مشتریان و سرنخ‌های جدید کافی نیست. مهمترین بخش کار شما اینه که تیترها رو ایجاد کنین. در واقع این تیترها هستن که بیشترین کلیک ها و ترافیک جدید رو براتون به ارمغان میارن!</a:t>
            </a:r>
          </a:p>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برای تولید تیترهایی که برای مخاطبین هدفتون بالاترین جذابیت رو دارن، زمان زیادی رو اختصاص بدین. یکی از بهترین راه‌ها اینه که از تیترهای منفی (مثلا کلمات هرگز یا بدترین) استفاده کنین. البته استفاده همیشگی از تیترهای منفی درست نیست، اما انتشار مقالاتی در مورد «لیستی از اشتباهاتی که هرگز نباید انجام داد» یا «بدترین استراتژی‌هایی که به روابطتون با مشتری آسیب میزنن» روش خوبی برای هدایت ترافیک به وب سایتتونه.</a:t>
            </a:r>
          </a:p>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براساس گزارش وب سایت دیمَند متریک، شرکت‌های دارای بلاگ نسبت به شرکت‌های دیگه، هر ماه 67 درصد سرنخ بیشتری تولید می‌کنن. بنابراین اگر قراره محتوایی تولید کنین بهتره از حداکثر پتانسیل اون استفاده کنین.</a:t>
            </a:r>
          </a:p>
        </p:txBody>
      </p:sp>
      <p:sp>
        <p:nvSpPr>
          <p:cNvPr id="4" name="Rectangle 3">
            <a:extLst>
              <a:ext uri="{FF2B5EF4-FFF2-40B4-BE49-F238E27FC236}">
                <a16:creationId xmlns:a16="http://schemas.microsoft.com/office/drawing/2014/main" id="{FE27BF5B-6FDF-DABB-1CD1-AFB4AEC90402}"/>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5. نوشتن تیترهای فریبنده</a:t>
            </a:r>
          </a:p>
        </p:txBody>
      </p:sp>
    </p:spTree>
    <p:extLst>
      <p:ext uri="{BB962C8B-B14F-4D97-AF65-F5344CB8AC3E}">
        <p14:creationId xmlns:p14="http://schemas.microsoft.com/office/powerpoint/2010/main" val="15204024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230409"/>
            <a:ext cx="11409344" cy="1246495"/>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انسان‌ها عاشق محتوای بصری هستن و برای جذابیت محتواتون بهتره از المان‌های بصری مثل تصاویر، چارت‌ها و نمودارها استفاده کنین. 90 درصد از بلاگرها در پست های خودشون از تصاویر استفاده می‌کنن و بلاگ پست‌هایی که تصاویر بیشتری دارن معمولا موفق ترن.</a:t>
            </a:r>
          </a:p>
        </p:txBody>
      </p:sp>
      <p:sp>
        <p:nvSpPr>
          <p:cNvPr id="6" name="Rectangle 5">
            <a:extLst>
              <a:ext uri="{FF2B5EF4-FFF2-40B4-BE49-F238E27FC236}">
                <a16:creationId xmlns:a16="http://schemas.microsoft.com/office/drawing/2014/main" id="{657A6B95-79EE-2A35-CEF2-E482452E17E5}"/>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Times New Roman" panose="02020603050405020304" pitchFamily="18" charset="0"/>
                <a:cs typeface="B Titr" panose="00000700000000000000" pitchFamily="2" charset="-78"/>
              </a:rPr>
              <a:t>6- المان‌های بصری بیشتر</a:t>
            </a:r>
          </a:p>
        </p:txBody>
      </p:sp>
      <p:pic>
        <p:nvPicPr>
          <p:cNvPr id="7" name="Picture 2">
            <a:extLst>
              <a:ext uri="{FF2B5EF4-FFF2-40B4-BE49-F238E27FC236}">
                <a16:creationId xmlns:a16="http://schemas.microsoft.com/office/drawing/2014/main" id="{0AA83897-D8D5-D8B6-8154-7A9042577AA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44808" y="2819109"/>
            <a:ext cx="7665991" cy="3832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90945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89354" y="1196118"/>
            <a:ext cx="6096000" cy="5016758"/>
          </a:xfrm>
          <a:prstGeom prst="rect">
            <a:avLst/>
          </a:prstGeom>
        </p:spPr>
        <p:txBody>
          <a:bodyPr>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با یک نگاه به آمار و ارقام می‌تونین متوجه بشین بلاگ پست‌های مهمان بهترین استراتژی بازاریابی درونگرائه. این پست‌ها براتون بک لینک‌های با کیفیتی رو به همراه میاره و اعتبارتون در حوزه فعالیتتون رو افزایش میده و باعث میشه تا با اینفلوئنسرهای اصلی روابط خوبی رو ایجاد کنین.</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اما اکثر افراد از پست‌های مهمان به شکل اشتباه استفاده می‌کنن. اگر برای پست‌ها مهمان و انتشار پیام کسب و کارتون در حجم وسیع تر استراتژی هوشمندانه ای ندارین شاید بهتره اصلا سراغش نرید! در واقع برای استفاده از مزایای پست مهمان باید به صورت مستمر این نوع محتوا رو تولید کنین.</a:t>
            </a:r>
          </a:p>
        </p:txBody>
      </p:sp>
      <p:pic>
        <p:nvPicPr>
          <p:cNvPr id="31746" name="Picture 2" descr="پست مهمان چیست؟ - چه نکاتی را باید در پست مهمان رعایت کنید؟"/>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06646" y="1681146"/>
            <a:ext cx="5243563" cy="349570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5ABF2C8-4D82-ABF2-F89A-ADB65A85B8DF}"/>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7- استفاده از مزایای پست مهمان</a:t>
            </a:r>
          </a:p>
        </p:txBody>
      </p:sp>
    </p:spTree>
    <p:extLst>
      <p:ext uri="{BB962C8B-B14F-4D97-AF65-F5344CB8AC3E}">
        <p14:creationId xmlns:p14="http://schemas.microsoft.com/office/powerpoint/2010/main" val="259979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08414" y="1250114"/>
            <a:ext cx="6096000" cy="4939814"/>
          </a:xfrm>
          <a:prstGeom prst="rect">
            <a:avLst/>
          </a:prstGeom>
        </p:spPr>
        <p:txBody>
          <a:bodyPr>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بازاریابی برونگرا یا </a:t>
            </a:r>
            <a:r>
              <a:rPr lang="en-US" sz="2000" dirty="0" err="1">
                <a:solidFill>
                  <a:srgbClr val="181522"/>
                </a:solidFill>
                <a:latin typeface="Times New Roman" panose="02020603050405020304" pitchFamily="18" charset="0"/>
                <a:cs typeface="B Nazanin" panose="00000400000000000000" pitchFamily="2" charset="-78"/>
              </a:rPr>
              <a:t>outband</a:t>
            </a:r>
            <a:r>
              <a:rPr lang="en-US" sz="2000" dirty="0">
                <a:solidFill>
                  <a:srgbClr val="181522"/>
                </a:solidFill>
                <a:latin typeface="Times New Roman" panose="02020603050405020304" pitchFamily="18" charset="0"/>
                <a:cs typeface="B Nazanin" panose="00000400000000000000" pitchFamily="2" charset="-78"/>
              </a:rPr>
              <a:t> marketing</a:t>
            </a:r>
            <a:r>
              <a:rPr lang="fa-IR" sz="2000" dirty="0">
                <a:solidFill>
                  <a:srgbClr val="181522"/>
                </a:solidFill>
                <a:latin typeface="Times New Roman" panose="02020603050405020304" pitchFamily="18" charset="0"/>
                <a:cs typeface="B Nazanin" panose="00000400000000000000" pitchFamily="2" charset="-78"/>
              </a:rPr>
              <a:t> نامی است که بر روی روش های بازاریابی سنتی گذاشته شده است. این روش ها شامل تبلیغات تلویزیونی ، رادیویی، تبلیغات پرینتی (مانند بروشور)، تبلیغات تلفنی و تبلیغات بیرونی (</a:t>
            </a:r>
            <a:r>
              <a:rPr lang="en-US" sz="2000" dirty="0">
                <a:solidFill>
                  <a:srgbClr val="181522"/>
                </a:solidFill>
                <a:latin typeface="Times New Roman" panose="02020603050405020304" pitchFamily="18" charset="0"/>
                <a:cs typeface="B Nazanin" panose="00000400000000000000" pitchFamily="2" charset="-78"/>
              </a:rPr>
              <a:t>outdoor) </a:t>
            </a:r>
            <a:r>
              <a:rPr lang="fa-IR" sz="2000" dirty="0">
                <a:solidFill>
                  <a:srgbClr val="181522"/>
                </a:solidFill>
                <a:latin typeface="Times New Roman" panose="02020603050405020304" pitchFamily="18" charset="0"/>
                <a:cs typeface="B Nazanin" panose="00000400000000000000" pitchFamily="2" charset="-78"/>
              </a:rPr>
              <a:t>می شود. در این روش ها، ابزارهای مدیا برای انبوه افراد جامعه مورد استفاده قرار می گیرد تا شاید از بین آنها افراد علاقمند نیز این تبلیغ را ببینند.در این نوع بازاریابی اگر بتواند موثر باشد باعث شناخته شدن عمومی برند در جامعه می شود. این بازاریابی برای کسب و کاری که مشتری هدف آن کمتر با تکنولوژی سر و کار دارد مناسب است.</a:t>
            </a:r>
          </a:p>
        </p:txBody>
      </p:sp>
      <p:pic>
        <p:nvPicPr>
          <p:cNvPr id="4098" name="Picture 2" descr="بازاریابی برونگرا Outbound Marketing چیست و چه مزایایی دارد؟ - رشدانا"/>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2985" y="1978926"/>
            <a:ext cx="5558110" cy="34821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E8CF03D-1CEC-6705-4F8A-302102318E41}"/>
              </a:ext>
            </a:extLst>
          </p:cNvPr>
          <p:cNvSpPr/>
          <p:nvPr/>
        </p:nvSpPr>
        <p:spPr>
          <a:xfrm>
            <a:off x="5691095" y="247460"/>
            <a:ext cx="6407084"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بازاریابی برونگرا یا </a:t>
            </a:r>
            <a:r>
              <a:rPr lang="en-US" sz="2400" b="1" dirty="0" err="1">
                <a:solidFill>
                  <a:schemeClr val="bg1"/>
                </a:solidFill>
                <a:latin typeface="Times New Roman" panose="02020603050405020304" pitchFamily="18" charset="0"/>
                <a:cs typeface="B Titr" panose="00000700000000000000" pitchFamily="2" charset="-78"/>
              </a:rPr>
              <a:t>Outband</a:t>
            </a:r>
            <a:r>
              <a:rPr lang="fa-IR" sz="2400" b="1" dirty="0">
                <a:solidFill>
                  <a:schemeClr val="bg1"/>
                </a:solidFill>
                <a:latin typeface="Times New Roman" panose="02020603050405020304" pitchFamily="18" charset="0"/>
                <a:cs typeface="B Titr" panose="00000700000000000000" pitchFamily="2" charset="-78"/>
              </a:rPr>
              <a:t> </a:t>
            </a:r>
            <a:r>
              <a:rPr lang="en-US" sz="2400" b="1" dirty="0">
                <a:solidFill>
                  <a:schemeClr val="bg1"/>
                </a:solidFill>
                <a:latin typeface="Times New Roman" panose="02020603050405020304" pitchFamily="18" charset="0"/>
                <a:cs typeface="B Titr" panose="00000700000000000000" pitchFamily="2" charset="-78"/>
              </a:rPr>
              <a:t> </a:t>
            </a:r>
            <a:r>
              <a:rPr lang="fa-IR" sz="2400" b="1" dirty="0">
                <a:solidFill>
                  <a:schemeClr val="bg1"/>
                </a:solidFill>
                <a:latin typeface="Times New Roman" panose="02020603050405020304" pitchFamily="18" charset="0"/>
                <a:cs typeface="B Titr" panose="00000700000000000000" pitchFamily="2" charset="-78"/>
              </a:rPr>
              <a:t>چیست؟</a:t>
            </a:r>
          </a:p>
        </p:txBody>
      </p:sp>
    </p:spTree>
    <p:extLst>
      <p:ext uri="{BB962C8B-B14F-4D97-AF65-F5344CB8AC3E}">
        <p14:creationId xmlns:p14="http://schemas.microsoft.com/office/powerpoint/2010/main" val="19073009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6750" y="1154197"/>
            <a:ext cx="11377400" cy="4939814"/>
          </a:xfrm>
          <a:prstGeom prst="rect">
            <a:avLst/>
          </a:prstGeom>
        </p:spPr>
        <p:txBody>
          <a:bodyPr>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سئو یا بهینه سازی موتور جستجو یکی از بخش‌های حیاتی در استراتژی بازاریابی درونگرائه که حتما باید روی اون سرمایه گذاری کنین. در سئو با استفاده از چند ابزار و بهروش، جایگاه کلمات کلیدی هدفتون رو در نتایج موتور جستجوی مهم گوگل بهبود میدین.</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برای اینکه در سئو به نتایج خوبی برسین باید ساختار و کاربردپذیری اطلاعات ارائه شده در وب سایتتون بهینه باشه که شامل موارد زیر هستش:</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استفاده از کلمات کلیدی مرتبط</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بهینه سازی تگ‌ها</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نوشتن عناوین و متا دیسکریپشن‌های آگاهی دهنده</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بهینه سازی تصاویر برای لود سریع تر و استفاده از متن‌های جایگزین</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بهره گیری از طراحی رسپانسیو</a:t>
            </a:r>
          </a:p>
        </p:txBody>
      </p:sp>
      <p:sp>
        <p:nvSpPr>
          <p:cNvPr id="4" name="Rectangle 3">
            <a:extLst>
              <a:ext uri="{FF2B5EF4-FFF2-40B4-BE49-F238E27FC236}">
                <a16:creationId xmlns:a16="http://schemas.microsoft.com/office/drawing/2014/main" id="{7F7B04FE-EF04-B1F0-27DD-4CAE54F01A20}"/>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8- تمرکز روی سئو</a:t>
            </a:r>
          </a:p>
        </p:txBody>
      </p:sp>
      <p:pic>
        <p:nvPicPr>
          <p:cNvPr id="3" name="Picture 2"/>
          <p:cNvPicPr>
            <a:picLocks noChangeAspect="1"/>
          </p:cNvPicPr>
          <p:nvPr/>
        </p:nvPicPr>
        <p:blipFill>
          <a:blip r:embed="rId2"/>
          <a:stretch>
            <a:fillRect/>
          </a:stretch>
        </p:blipFill>
        <p:spPr>
          <a:xfrm>
            <a:off x="1236110" y="3429000"/>
            <a:ext cx="4100784" cy="2929131"/>
          </a:xfrm>
          <a:prstGeom prst="rect">
            <a:avLst/>
          </a:prstGeom>
        </p:spPr>
      </p:pic>
    </p:spTree>
    <p:extLst>
      <p:ext uri="{BB962C8B-B14F-4D97-AF65-F5344CB8AC3E}">
        <p14:creationId xmlns:p14="http://schemas.microsoft.com/office/powerpoint/2010/main" val="12175743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2486" y="1082567"/>
            <a:ext cx="11553567" cy="3170099"/>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 بازاریابی محتوا دقیقا همون چیزیه که برای کسب نتایج بهتر با سئو نیاز دارین. در این روش با برنامه ریزی و تولید محتوایی متناسب با نیاز پرسونای خریدار، تصویری قابل اعتماد از برندتون رو شکل میدین.</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هنگام اشتراک گذاری محتوا باید هوشمند و پیوسته عمل کنین؛ محتواها رو به صورت منظم منتشر و در خصوص مراحل مختلف سفر مشتری فکر کنین. مفهوم مهم دیگه ای که باید به اون توجه کنین قیف خریده. این مدل سفر معمولِ مشتری رو در قالب 4 مرحله اصلی آگاهی، علاقه، تمایل و اقدام توضیح میده.</a:t>
            </a:r>
          </a:p>
        </p:txBody>
      </p:sp>
      <p:sp>
        <p:nvSpPr>
          <p:cNvPr id="6" name="Rectangle 5">
            <a:extLst>
              <a:ext uri="{FF2B5EF4-FFF2-40B4-BE49-F238E27FC236}">
                <a16:creationId xmlns:a16="http://schemas.microsoft.com/office/drawing/2014/main" id="{753F73E8-805F-0C9B-D74E-0D2DC786CF36}"/>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9- برنامه ریزی یک استراتژی بازاریابی محتوا</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94514" y="3949116"/>
            <a:ext cx="3916226" cy="2267440"/>
          </a:xfrm>
          <a:prstGeom prst="flowChartPunchedCard">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24823" y="3949116"/>
            <a:ext cx="3401160" cy="2267440"/>
          </a:xfrm>
          <a:prstGeom prst="flowChartPunchedCard">
            <a:avLst/>
          </a:prstGeom>
        </p:spPr>
      </p:pic>
    </p:spTree>
    <p:extLst>
      <p:ext uri="{BB962C8B-B14F-4D97-AF65-F5344CB8AC3E}">
        <p14:creationId xmlns:p14="http://schemas.microsoft.com/office/powerpoint/2010/main" val="34803665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560664" y="1190620"/>
            <a:ext cx="6096000" cy="4939814"/>
          </a:xfrm>
          <a:prstGeom prst="rect">
            <a:avLst/>
          </a:prstGeom>
        </p:spPr>
        <p:txBody>
          <a:bodyPr>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بازاریابی محتوا روی ارائه اطلاعات خوب، جذاب و قابل اعتماد برای این 4 مرحله تمرکز می کنه. محتواهایی که میتونین برای این چهار بخش تولید کنین می‌تونه از محتواهای آموزشی تا محتواهای مقایسه ویژگی محصولات و خدماتتون رو در بر بگیره.</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این بخش از استراتژی بازاریابی درونگرا بسیار حیاتیه و توصیه می‌کنیم حتما از مشاوره تخصصی بهره ببرین. با محتوای کیفیت که به صورت منظم منتشر میشه، می‌تونین سئوی خودتون رو بهبود ببخشید و در حوزه و پیرامون موضوعاتی که فعالیت می‌کنین اعتبار بیشتری پیدا کنین.</a:t>
            </a:r>
          </a:p>
        </p:txBody>
      </p:sp>
      <p:sp>
        <p:nvSpPr>
          <p:cNvPr id="3" name="Rectangle 2">
            <a:extLst>
              <a:ext uri="{FF2B5EF4-FFF2-40B4-BE49-F238E27FC236}">
                <a16:creationId xmlns:a16="http://schemas.microsoft.com/office/drawing/2014/main" id="{3A245E33-73E0-789F-C384-92B2F4BC7201}"/>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9- برنامه ریزی یک استراتژی بازاریابی محتوا</a:t>
            </a:r>
          </a:p>
        </p:txBody>
      </p:sp>
      <p:pic>
        <p:nvPicPr>
          <p:cNvPr id="4" name="Picture 3"/>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2256" y="2183641"/>
            <a:ext cx="5240742" cy="2620371"/>
          </a:xfrm>
          <a:prstGeom prst="rect">
            <a:avLst/>
          </a:prstGeom>
        </p:spPr>
      </p:pic>
    </p:spTree>
    <p:extLst>
      <p:ext uri="{BB962C8B-B14F-4D97-AF65-F5344CB8AC3E}">
        <p14:creationId xmlns:p14="http://schemas.microsoft.com/office/powerpoint/2010/main" val="27238189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2018" y="1186571"/>
            <a:ext cx="11127963" cy="4939814"/>
          </a:xfrm>
          <a:prstGeom prst="rect">
            <a:avLst/>
          </a:prstGeom>
        </p:spPr>
        <p:txBody>
          <a:bodyPr wrap="square">
            <a:spAutoFit/>
          </a:bodyPr>
          <a:lstStyle/>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بعضی از جنبه‌های بازاریابی درونگرا قابل برنامه ریزی نیستن. مثلا در شبکه اجتماعی، یک کسب و کار همیشه با سوالات، تردیدها و شکایات مواجه میشه. به همین دلیل باید بعضی از اقدامات رو به صورت بداهه انجام بدین.</a:t>
            </a:r>
          </a:p>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اگر یک کسب و کار نمیتونه همیشه آنلاین باشه، باید هوشمندانه عمل کنه. ابزارها و پلتفرم‌های مختلفی وجود داره که میتونن روابط با مشتری رو سازماندهی و خودکارسازی کنن. پاسخگویی سریع یکی از بخش‌های خشنودسازی به حساب میاد و علاوه بر این فرصتی رو در اختیارتون قرار میده تا عدم رضایت رو به وفاداری تبدیل کنین.</a:t>
            </a:r>
          </a:p>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داشتن اطلاعات خوب از پرسونای خریدار اینجا بهتون کمک می‌کنه. مشتری‌ها فقط دنبال ویژگی‌های مهم محصول یا خدماتتون نیستن. اونها درباره ارتباطات، روابط بلندمدت و هویت برندی که از محصول یا خدماتش استفاده می کنن هم جستجو می‌کنن. با منسجم بودن پیام و یک شخصیت تعریف شده، یک برند می‌تونه در قالب یک فرد با افراد دیگه تعامل داشته باشه.</a:t>
            </a:r>
          </a:p>
        </p:txBody>
      </p:sp>
      <p:sp>
        <p:nvSpPr>
          <p:cNvPr id="4" name="Rectangle 3">
            <a:extLst>
              <a:ext uri="{FF2B5EF4-FFF2-40B4-BE49-F238E27FC236}">
                <a16:creationId xmlns:a16="http://schemas.microsoft.com/office/drawing/2014/main" id="{78FE1CF5-FADA-F5CF-0FE7-4D337C775F64}"/>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10- حضور آنلاین هوشمندانه</a:t>
            </a:r>
          </a:p>
        </p:txBody>
      </p:sp>
    </p:spTree>
    <p:extLst>
      <p:ext uri="{BB962C8B-B14F-4D97-AF65-F5344CB8AC3E}">
        <p14:creationId xmlns:p14="http://schemas.microsoft.com/office/powerpoint/2010/main" val="41530069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8155" y="1156693"/>
            <a:ext cx="10326188" cy="5016758"/>
          </a:xfrm>
          <a:prstGeom prst="rect">
            <a:avLst/>
          </a:prstGeom>
        </p:spPr>
        <p:txBody>
          <a:bodyPr>
            <a:spAutoFit/>
          </a:bodyPr>
          <a:lstStyle/>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وقتی اصرار زیادی به فروش هر چه بیشتر محصول یا خدماتتون دارین، احتمالا بعد از خرید مشتری‌هاتون رو فراموش می‌کنین. این اشتباهیه که حتی خیلی از کسب و کارهای حرفه ای و با تجربه دچارش میشن!</a:t>
            </a:r>
          </a:p>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استراتژی درونگرا بر روی بازاریابی برای افرادی که در حال حاضر به مشتری تبدیل شدن هم تمرکز می‌کنه. محتوا و تعاملات باید به طور ویژه ای برای مخاطب قرار دادن این افراد طراحی بشن و تلاش کنین تا دوباره تجربه ای لذت بخش رو تکرار کنن.</a:t>
            </a:r>
          </a:p>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تاثیرگذاری روی مشتری ای که یکبار خرید کرده و رضایت داره به مراتب آسون تر و کم هزینه تر از به دست آوردن یک مشتری جدیده. بنابراین با ایجاد پایگاهی از مشتریان وفادار می‌تونین سرمایه گذاری به مراتب بهینه تری رو در بازاریابی داشته باشین و کسب و کارتون پایداری بهتری داشته باشه.</a:t>
            </a:r>
          </a:p>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بعضی از استراتژی ها مثل کوپن های تخفیف، ارسال خودکار ایمیل و برنامه های وفاداری در بازگردانی مشتری ها تاثیر خوبی دارن.</a:t>
            </a:r>
          </a:p>
        </p:txBody>
      </p:sp>
      <p:sp>
        <p:nvSpPr>
          <p:cNvPr id="4" name="Rectangle 3">
            <a:extLst>
              <a:ext uri="{FF2B5EF4-FFF2-40B4-BE49-F238E27FC236}">
                <a16:creationId xmlns:a16="http://schemas.microsoft.com/office/drawing/2014/main" id="{53A7C933-EBBA-F099-0EEF-18ECEA632984}"/>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11- پیگیری بعد از خرید</a:t>
            </a:r>
          </a:p>
        </p:txBody>
      </p:sp>
    </p:spTree>
    <p:extLst>
      <p:ext uri="{BB962C8B-B14F-4D97-AF65-F5344CB8AC3E}">
        <p14:creationId xmlns:p14="http://schemas.microsoft.com/office/powerpoint/2010/main" val="32019462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5088" y="1144337"/>
            <a:ext cx="5740912" cy="4939814"/>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مانند هر جنبه دیگه ای از کسب و کار، شاخص های عملکردیتون برای موفقیت در استراتژی بازاریابی درونگرا حیاتی هستن. این کار به شما کمک می کنه تا مخاطبیتون رو بیشتر درک کنین و بر روی کانال‌ها و محتوای مناسب سرمایه گذاری بیشتری داشته باشین.</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 علاوه، این اعداد و ارقام به شما نشون میده برنامه ریزیتون تا چه حدی خوب اجرا شده و برای بهبود و تنظیمات مجدد کمکتون می کنه. اگر با عملکرد کمپینتون و تقاضاهای بعدی پرسونای خریدارتون آشنایی نداشته باشین احتمال تصمیم گیری های اشتباه و گم شدن در مسیر وجود داره.</a:t>
            </a:r>
          </a:p>
        </p:txBody>
      </p:sp>
      <p:sp>
        <p:nvSpPr>
          <p:cNvPr id="4" name="Rectangle 3">
            <a:extLst>
              <a:ext uri="{FF2B5EF4-FFF2-40B4-BE49-F238E27FC236}">
                <a16:creationId xmlns:a16="http://schemas.microsoft.com/office/drawing/2014/main" id="{7D7CD5B9-AFE9-324B-3D43-EE0AE2E84C11}"/>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12- عدم توقف ردیابی نتایج</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550924" y="2207113"/>
            <a:ext cx="5308980" cy="3128310"/>
          </a:xfrm>
          <a:prstGeom prst="rect">
            <a:avLst/>
          </a:prstGeom>
        </p:spPr>
      </p:pic>
    </p:spTree>
    <p:extLst>
      <p:ext uri="{BB962C8B-B14F-4D97-AF65-F5344CB8AC3E}">
        <p14:creationId xmlns:p14="http://schemas.microsoft.com/office/powerpoint/2010/main" val="40825736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747686" y="1040562"/>
            <a:ext cx="3994764" cy="4939814"/>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 عنوان یک بازاریابی درونگرا، هدف شما جذب مشتریان بالقوه جدید به سمت کسب و کار است، سپس در سطحی بالاتر تعامل با آن ها شکل می گیرد و در نهایت رضایت و خشنودی آن ها را به همراه می آورید. شما با همکاری واحد های فروش و پشتیبانی و خدمات کمک می کنید که این چرخه به صورت موثری به چرخش درآید و رشد کسب و کار را به همراه آورد.</a:t>
            </a:r>
          </a:p>
        </p:txBody>
      </p:sp>
      <p:sp>
        <p:nvSpPr>
          <p:cNvPr id="4" name="Rectangle 3">
            <a:extLst>
              <a:ext uri="{FF2B5EF4-FFF2-40B4-BE49-F238E27FC236}">
                <a16:creationId xmlns:a16="http://schemas.microsoft.com/office/drawing/2014/main" id="{89C3B41E-34B4-992D-C05F-CA90CAC8EA02}"/>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استفاده از متد بازاریابی درونگرا در بازاریابی</a:t>
            </a:r>
          </a:p>
        </p:txBody>
      </p:sp>
      <p:pic>
        <p:nvPicPr>
          <p:cNvPr id="5" name="Picture 2">
            <a:extLst>
              <a:ext uri="{FF2B5EF4-FFF2-40B4-BE49-F238E27FC236}">
                <a16:creationId xmlns:a16="http://schemas.microsoft.com/office/drawing/2014/main" id="{AF8CB924-C0EE-CA28-B796-CF03337FD18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43697" y="1396312"/>
            <a:ext cx="6425514" cy="4819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0133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1573" y="1256839"/>
            <a:ext cx="11528853" cy="4593565"/>
          </a:xfrm>
          <a:prstGeom prst="rect">
            <a:avLst/>
          </a:prstGeom>
        </p:spPr>
        <p:txBody>
          <a:bodyPr wrap="square">
            <a:spAutoFit/>
          </a:bodyPr>
          <a:lstStyle/>
          <a:p>
            <a:pPr algn="ctr" rtl="1">
              <a:lnSpc>
                <a:spcPct val="250000"/>
              </a:lnSpc>
            </a:pPr>
            <a:r>
              <a:rPr lang="fa-IR" sz="2000" dirty="0">
                <a:solidFill>
                  <a:srgbClr val="181522"/>
                </a:solidFill>
                <a:latin typeface="Times New Roman" panose="02020603050405020304" pitchFamily="18" charset="0"/>
                <a:cs typeface="B Nazanin" panose="00000400000000000000" pitchFamily="2" charset="-78"/>
              </a:rPr>
              <a:t>شما نمی خواهید که افراد فقط به سایت شما وارد شوند. شما می خواهید افرادی که احتمال زیاد لیدهای کسب و کار شما هستند وارد سایت شوند و در نهایت مشتری خوشحال شما باشند. چگونه می خواهید به اینجا برسید؟ شما مناسبت ترین افراد را با محتوای مناسب و بهترین زمان جذب می کنید. از ابزار استراتژی محتوا برای ایجاد اعتبار در نتایج جستجو و رتبه مناسب برای محتواهایی که مشتریان بالقوه شما بیشتر اهمیت می دهند کسب کنید. پست های وبلاگ و محتوای ویدیویی را در سراسر شبکه های اجتماعی با استفاده از ابزار رسانه های اجتماعی توزیع کنید. برای افزایش آگاهی از برند شما برای مخاطبان هدف تان تبلیغ کنید. در طول این مراحل، شما گزارش می دهید و تحلیل می کنید تا اطلاع داشته باشید که این کارها چگونه کار می کنید و چقدر موثر بوده اند تا اگر نیازی به توسعه و تغییری است اعمال نمایید.</a:t>
            </a:r>
          </a:p>
        </p:txBody>
      </p:sp>
      <p:sp>
        <p:nvSpPr>
          <p:cNvPr id="4" name="Rectangle 3">
            <a:extLst>
              <a:ext uri="{FF2B5EF4-FFF2-40B4-BE49-F238E27FC236}">
                <a16:creationId xmlns:a16="http://schemas.microsoft.com/office/drawing/2014/main" id="{FA3904DB-545F-8526-04E8-1F4968DA5065}"/>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جذب</a:t>
            </a:r>
          </a:p>
        </p:txBody>
      </p:sp>
    </p:spTree>
    <p:extLst>
      <p:ext uri="{BB962C8B-B14F-4D97-AF65-F5344CB8AC3E}">
        <p14:creationId xmlns:p14="http://schemas.microsoft.com/office/powerpoint/2010/main" val="8381070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3880" y="1465614"/>
            <a:ext cx="4202834" cy="4324261"/>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از ابزارهای تعاملی برای ساخت ارتباطی خوب و پایدار با مشتریان تان در کانالی که آن ها ترجیح می دهند استفاده کنید. این کانال می تواند ایمیل، ربات ها، چت آنلاین، یا پیام های کوتاه باشد. از ابزارهای تعاملی مانند فرم ها، </a:t>
            </a:r>
            <a:r>
              <a:rPr lang="en-US" sz="2000" dirty="0">
                <a:solidFill>
                  <a:srgbClr val="181522"/>
                </a:solidFill>
                <a:latin typeface="Times New Roman" panose="02020603050405020304" pitchFamily="18" charset="0"/>
                <a:cs typeface="B Nazanin" panose="00000400000000000000" pitchFamily="2" charset="-78"/>
              </a:rPr>
              <a:t>CTA</a:t>
            </a:r>
            <a:r>
              <a:rPr lang="fa-IR" sz="2000" dirty="0">
                <a:solidFill>
                  <a:srgbClr val="181522"/>
                </a:solidFill>
                <a:latin typeface="Times New Roman" panose="02020603050405020304" pitchFamily="18" charset="0"/>
                <a:cs typeface="B Nazanin" panose="00000400000000000000" pitchFamily="2" charset="-78"/>
              </a:rPr>
              <a:t>ها، و جریان لیدها، برای جمع آوری ارتباط از بازدیدکنندگان سایت تان استفاده کنید.  </a:t>
            </a:r>
          </a:p>
        </p:txBody>
      </p:sp>
      <p:sp>
        <p:nvSpPr>
          <p:cNvPr id="4" name="Rectangle 3">
            <a:extLst>
              <a:ext uri="{FF2B5EF4-FFF2-40B4-BE49-F238E27FC236}">
                <a16:creationId xmlns:a16="http://schemas.microsoft.com/office/drawing/2014/main" id="{C105CB83-95FC-600F-8F35-C989F943E9C5}"/>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تعامل</a:t>
            </a:r>
          </a:p>
        </p:txBody>
      </p:sp>
      <p:pic>
        <p:nvPicPr>
          <p:cNvPr id="5" name="Picture 2" descr="What is Customer Relationship Management (CRM)?">
            <a:extLst>
              <a:ext uri="{FF2B5EF4-FFF2-40B4-BE49-F238E27FC236}">
                <a16:creationId xmlns:a16="http://schemas.microsoft.com/office/drawing/2014/main" id="{FFF3D43A-9BC9-B3B6-D5F7-C216D8C61E8D}"/>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5690860" y="1207036"/>
            <a:ext cx="5349380" cy="5145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33052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31927" y="1292199"/>
            <a:ext cx="6096000" cy="4324261"/>
          </a:xfrm>
          <a:prstGeom prst="rect">
            <a:avLst/>
          </a:prstGeom>
        </p:spPr>
        <p:txBody>
          <a:bodyPr>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 کمک ابزارهای اتوماسیون سازی بازاریابی، در بهترین زمان بهترین محتوا و اطلاعات ارسال کنید. سعی کنید بین تیم بازاریابی و فروش و خدمات امکانی را فراهم کنید که ادبیات صحبت و مکالمات با مشتریان یکسان باشد. یعنی با همان ادبیاتی که تیم بازاریابی صحبت می کند، تیم فروش و پشتیبانی نیز مکالمه کند. محتواهای خوب و به یاد ماندنی را منتشر کنید تا مشتریان بالقوه شما با دوستان و خانواده شان به اشتراک بگذارند. از محتواهایی که آن ها ترجیح می دهند در فرمت های مختلفی مانند ویدیو استفاده کنید.</a:t>
            </a:r>
          </a:p>
        </p:txBody>
      </p:sp>
      <p:pic>
        <p:nvPicPr>
          <p:cNvPr id="38914" name="Picture 2" descr="چرا رضایت مشتری اهمیت دارد؟ - اکادمی فروش"/>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74190" y="1106488"/>
            <a:ext cx="3697524" cy="369752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94BE864-D234-1F09-83F2-830AD014050A}"/>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لذت (خوشحالی و رضایت)</a:t>
            </a:r>
          </a:p>
        </p:txBody>
      </p:sp>
    </p:spTree>
    <p:extLst>
      <p:ext uri="{BB962C8B-B14F-4D97-AF65-F5344CB8AC3E}">
        <p14:creationId xmlns:p14="http://schemas.microsoft.com/office/powerpoint/2010/main" val="13207150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7135" y="1177922"/>
            <a:ext cx="11635255" cy="1862048"/>
          </a:xfrm>
          <a:prstGeom prst="rect">
            <a:avLst/>
          </a:prstGeom>
        </p:spPr>
        <p:txBody>
          <a:bodyPr wrap="square">
            <a:spAutoFit/>
          </a:bodyPr>
          <a:lstStyle/>
          <a:p>
            <a:pPr algn="justLow" rtl="1">
              <a:lnSpc>
                <a:spcPct val="200000"/>
              </a:lnSpc>
            </a:pPr>
            <a:r>
              <a:rPr lang="fa-IR" sz="2000" dirty="0">
                <a:solidFill>
                  <a:srgbClr val="181522"/>
                </a:solidFill>
                <a:latin typeface="IRANSansX"/>
                <a:cs typeface="B Nazanin" panose="00000400000000000000" pitchFamily="2" charset="-78"/>
              </a:rPr>
              <a:t>بر خلاف بازاریابی برونگرا، در بازاریابی درونگرا برای پیدا کردن و یا جلب توجه مشتریان بالقوه نیازی به صرف انرژی زیاد نداریم.  در تهیه استراتژی بازاریابی ربایشی می توانید با تمرکز به مشکلات و نیازهای مشتریان بالقوه، به آنها دید مناسبی از محصول خود بدهید و ضمن معرفی خود و کسب اعتماد، آنها را تشویق به خرید کنید.</a:t>
            </a:r>
          </a:p>
        </p:txBody>
      </p:sp>
      <p:sp>
        <p:nvSpPr>
          <p:cNvPr id="4" name="Rectangle 3">
            <a:extLst>
              <a:ext uri="{FF2B5EF4-FFF2-40B4-BE49-F238E27FC236}">
                <a16:creationId xmlns:a16="http://schemas.microsoft.com/office/drawing/2014/main" id="{B3A6690B-9919-B4D9-1378-321620AFFEE8}"/>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بازاریابی </a:t>
            </a:r>
            <a:r>
              <a:rPr lang="en-US" sz="2400" b="1" dirty="0">
                <a:solidFill>
                  <a:schemeClr val="bg1"/>
                </a:solidFill>
                <a:latin typeface="Times New Roman" panose="02020603050405020304" pitchFamily="18" charset="0"/>
                <a:cs typeface="B Titr" panose="00000700000000000000" pitchFamily="2" charset="-78"/>
              </a:rPr>
              <a:t>outbound </a:t>
            </a:r>
            <a:r>
              <a:rPr lang="fa-IR" sz="2400" b="1" dirty="0">
                <a:solidFill>
                  <a:schemeClr val="bg1"/>
                </a:solidFill>
                <a:latin typeface="Times New Roman" panose="02020603050405020304" pitchFamily="18" charset="0"/>
                <a:cs typeface="B Titr" panose="00000700000000000000" pitchFamily="2" charset="-78"/>
              </a:rPr>
              <a:t>با </a:t>
            </a:r>
            <a:r>
              <a:rPr lang="en-US" sz="2400" b="1" dirty="0">
                <a:solidFill>
                  <a:schemeClr val="bg1"/>
                </a:solidFill>
                <a:latin typeface="Times New Roman" panose="02020603050405020304" pitchFamily="18" charset="0"/>
                <a:cs typeface="B Titr" panose="00000700000000000000" pitchFamily="2" charset="-78"/>
              </a:rPr>
              <a:t>inbound </a:t>
            </a:r>
            <a:r>
              <a:rPr lang="fa-IR" sz="2400" b="1" dirty="0">
                <a:solidFill>
                  <a:schemeClr val="bg1"/>
                </a:solidFill>
                <a:latin typeface="Times New Roman" panose="02020603050405020304" pitchFamily="18" charset="0"/>
                <a:cs typeface="B Titr" panose="00000700000000000000" pitchFamily="2" charset="-78"/>
              </a:rPr>
              <a:t>چه تفاوتی دارد؟ و کدام یک موثرتر است؟</a:t>
            </a:r>
          </a:p>
        </p:txBody>
      </p:sp>
      <p:pic>
        <p:nvPicPr>
          <p:cNvPr id="6" name="Picture 5"/>
          <p:cNvPicPr>
            <a:picLocks noChangeAspect="1"/>
          </p:cNvPicPr>
          <p:nvPr/>
        </p:nvPicPr>
        <p:blipFill>
          <a:blip r:embed="rId2"/>
          <a:stretch>
            <a:fillRect/>
          </a:stretch>
        </p:blipFill>
        <p:spPr>
          <a:xfrm>
            <a:off x="1169158" y="2757569"/>
            <a:ext cx="6908151" cy="36572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7854966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52712" y="1252535"/>
            <a:ext cx="4399829" cy="4939814"/>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به عنوان یک فروشنده درونگرا (فردی که از متد بازاریابی درونگرا استفاده می کند) شما روزهای خود را برای جذب لیدهای جدید سپری می کنید، با افرادی که آماده داشتن یک مکالمه فروشی با شما هستند تعاملات برقرار می کنید، و در نهایت با راه حل هایی که برای مشکلات آن ها دارید باعث رضایت و خشنودی مشتریان می شود. اینجا جایی است که متدلوژی درونگرا وارد می شود.</a:t>
            </a:r>
          </a:p>
        </p:txBody>
      </p:sp>
      <p:sp>
        <p:nvSpPr>
          <p:cNvPr id="4" name="Rectangle 3">
            <a:extLst>
              <a:ext uri="{FF2B5EF4-FFF2-40B4-BE49-F238E27FC236}">
                <a16:creationId xmlns:a16="http://schemas.microsoft.com/office/drawing/2014/main" id="{F22924EA-E850-C403-ACB4-B03D5F36E32D}"/>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استفاده از متدلوژی بازاریابی درونگرا در فروش</a:t>
            </a:r>
          </a:p>
        </p:txBody>
      </p:sp>
      <p:pic>
        <p:nvPicPr>
          <p:cNvPr id="5" name="Picture 2">
            <a:extLst>
              <a:ext uri="{FF2B5EF4-FFF2-40B4-BE49-F238E27FC236}">
                <a16:creationId xmlns:a16="http://schemas.microsoft.com/office/drawing/2014/main" id="{4EFB7360-0F32-D1D0-53D1-6297BA2A390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419082" y="1398841"/>
            <a:ext cx="6196269" cy="4647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8334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4" descr="فرایند 6 مرحله‌ای جذب مشتری که نمی‌دانستید! - مدیر سبز"/>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90717" y="2197003"/>
            <a:ext cx="5035681" cy="283748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84DC77B-89D1-AAD9-2323-8814249F64A8}"/>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جذب</a:t>
            </a:r>
          </a:p>
        </p:txBody>
      </p:sp>
      <p:sp>
        <p:nvSpPr>
          <p:cNvPr id="6" name="Rectangle 5">
            <a:extLst>
              <a:ext uri="{FF2B5EF4-FFF2-40B4-BE49-F238E27FC236}">
                <a16:creationId xmlns:a16="http://schemas.microsoft.com/office/drawing/2014/main" id="{C9A21F9A-C0FD-4713-831A-29EB4BFE9849}"/>
              </a:ext>
            </a:extLst>
          </p:cNvPr>
          <p:cNvSpPr/>
          <p:nvPr/>
        </p:nvSpPr>
        <p:spPr>
          <a:xfrm>
            <a:off x="6833287" y="1055173"/>
            <a:ext cx="5068632" cy="5555367"/>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هدف از استراتژی ها این بخش ایجاد حس اعتماد در مشتریان بالقوه است. اینکه اعتماد کنند شما می توانید مشکلات ایشان را حل نمایید. اگر ممکنه صفحه جلسات در سایتتان تشکیل دهید. و به مخاطبان اجازه دهید با توجه به زمان های خالی شما و خودشان، فرصتی داشته باشند تا در مورد نیازهایشان با شما صحبتی کنند. از ابزارهایی جهت مشاهده افراد درون سایت استفاده کنید. همچنین می توانید در صورت فراهم بودن شرایط، پیغامی بر روی سایت بفرستید که برای مکالمه و کمک به حاضر هستید.</a:t>
            </a:r>
          </a:p>
        </p:txBody>
      </p:sp>
    </p:spTree>
    <p:extLst>
      <p:ext uri="{BB962C8B-B14F-4D97-AF65-F5344CB8AC3E}">
        <p14:creationId xmlns:p14="http://schemas.microsoft.com/office/powerpoint/2010/main" val="107167851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72649" y="1461001"/>
            <a:ext cx="5232531" cy="4324261"/>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با افرادی که تمرکز بیشتری بر روی آن ها داشته اید ارتباط بیشتری بگیرید و برای این کار از ابزارهایی مثل ایمیل می توانید استفاده کنید. از ابزارها و سندهایی استفاده کنید که نشان می دهند افراد چقدر زمان بر روی سایت شما گذرانده اند و همانطور که در بالا اشاره شد لینک به صفحه جلسات خودتان قرار دهید تا زمان های دسترسی به شما را بدانند. مکالمات تان با مشتری ها را ضبط کنید و بر روی کاغذی بنویسید.</a:t>
            </a:r>
          </a:p>
        </p:txBody>
      </p:sp>
      <p:sp>
        <p:nvSpPr>
          <p:cNvPr id="5" name="Rectangle 4">
            <a:extLst>
              <a:ext uri="{FF2B5EF4-FFF2-40B4-BE49-F238E27FC236}">
                <a16:creationId xmlns:a16="http://schemas.microsoft.com/office/drawing/2014/main" id="{DD08E247-B9C1-F9E1-F7DA-08AB300905A9}"/>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تعادل</a:t>
            </a:r>
          </a:p>
        </p:txBody>
      </p:sp>
      <p:pic>
        <p:nvPicPr>
          <p:cNvPr id="3" name="Picture 2"/>
          <p:cNvPicPr>
            <a:picLocks noChangeAspect="1"/>
          </p:cNvPicPr>
          <p:nvPr/>
        </p:nvPicPr>
        <p:blipFill>
          <a:blip r:embed="rId2"/>
          <a:stretch>
            <a:fillRect/>
          </a:stretch>
        </p:blipFill>
        <p:spPr>
          <a:xfrm>
            <a:off x="632164" y="1719618"/>
            <a:ext cx="5646996" cy="3759958"/>
          </a:xfrm>
          <a:prstGeom prst="rect">
            <a:avLst/>
          </a:prstGeom>
        </p:spPr>
      </p:pic>
    </p:spTree>
    <p:extLst>
      <p:ext uri="{BB962C8B-B14F-4D97-AF65-F5344CB8AC3E}">
        <p14:creationId xmlns:p14="http://schemas.microsoft.com/office/powerpoint/2010/main" val="13584170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6607" y="1068090"/>
            <a:ext cx="11349487" cy="1246495"/>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جلسات، مکالمات اینترنتی، و نقل قول ها زندگی را فقط برای شما آسان نمی کند؛ بلکه مشتریان نیز راحت خواهند بود. تا حد ممکن از این ابزارها برای دلپذیر شدن مراحل فروش برای مشتریان استفاده کنید.</a:t>
            </a:r>
          </a:p>
        </p:txBody>
      </p:sp>
      <p:sp>
        <p:nvSpPr>
          <p:cNvPr id="4" name="Rectangle 3">
            <a:extLst>
              <a:ext uri="{FF2B5EF4-FFF2-40B4-BE49-F238E27FC236}">
                <a16:creationId xmlns:a16="http://schemas.microsoft.com/office/drawing/2014/main" id="{63A7F4B8-4C0B-7CF8-65F4-D86F9A193331}"/>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جلب رضایت و خشنودی</a:t>
            </a:r>
          </a:p>
        </p:txBody>
      </p:sp>
      <p:grpSp>
        <p:nvGrpSpPr>
          <p:cNvPr id="6" name="Group 5">
            <a:extLst>
              <a:ext uri="{FF2B5EF4-FFF2-40B4-BE49-F238E27FC236}">
                <a16:creationId xmlns:a16="http://schemas.microsoft.com/office/drawing/2014/main" id="{394AE016-C1EC-A577-8564-06EAB6935BA4}"/>
              </a:ext>
            </a:extLst>
          </p:cNvPr>
          <p:cNvGrpSpPr/>
          <p:nvPr/>
        </p:nvGrpSpPr>
        <p:grpSpPr>
          <a:xfrm>
            <a:off x="949037" y="2823894"/>
            <a:ext cx="10293925" cy="3439043"/>
            <a:chOff x="360220" y="2618106"/>
            <a:chExt cx="11525874" cy="3850618"/>
          </a:xfrm>
        </p:grpSpPr>
        <p:pic>
          <p:nvPicPr>
            <p:cNvPr id="37890" name="Picture 2" descr="رضایت مشتری چیست ؟ شاخص‌های کلیدی آن در استراتژی بازاریابی - مدیر آینده"/>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60220" y="2618107"/>
              <a:ext cx="5775926" cy="3850617"/>
            </a:xfrm>
            <a:prstGeom prst="flowChartDocumen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D23962B4-D2E3-A865-BA7F-83C14C107CD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27917" y="2618106"/>
              <a:ext cx="5558177" cy="3275149"/>
            </a:xfrm>
            <a:prstGeom prst="flowChartDocument">
              <a:avLst/>
            </a:prstGeom>
          </p:spPr>
        </p:pic>
      </p:grpSp>
    </p:spTree>
    <p:extLst>
      <p:ext uri="{BB962C8B-B14F-4D97-AF65-F5344CB8AC3E}">
        <p14:creationId xmlns:p14="http://schemas.microsoft.com/office/powerpoint/2010/main" val="15467356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913" y="1474687"/>
            <a:ext cx="5318187" cy="4324261"/>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افراد به دنبال پاسخ سوالاتشان هستند. اگر سوالاتش در مورد محصولات شما، کالا یا خدمات شما باشد،  آن ها برای پاسخ سوالاتشان به دنبال شما می گردند. با استفاده از ابزار دانش بنیان و استراتژی دانش قوی، با بهترین اطلاعات به بهترین روش به آن ها کمک کنید. راه حل های معناداری برای مشکلاتی که یک فرد ممکن است با آن سروکار داشته باشید بسازید و این راه حل ها را بر مبنای علمی منتشر کنید. </a:t>
            </a:r>
            <a:endParaRPr lang="en-US" sz="2000" dirty="0">
              <a:solidFill>
                <a:srgbClr val="181522"/>
              </a:solidFill>
              <a:latin typeface="Times New Roman" panose="02020603050405020304" pitchFamily="18" charset="0"/>
              <a:cs typeface="B Nazanin" panose="00000400000000000000" pitchFamily="2" charset="-78"/>
            </a:endParaRPr>
          </a:p>
        </p:txBody>
      </p:sp>
      <p:pic>
        <p:nvPicPr>
          <p:cNvPr id="35842" name="Picture 2" descr="اهمیت بازاریابی خدمات در چیست؟ - پارس وکس - آموزش اینستاگرام"/>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6568902" y="1599923"/>
            <a:ext cx="4916520" cy="4199025"/>
          </a:xfrm>
          <a:prstGeom prst="round2DiagRect">
            <a:avLst>
              <a:gd name="adj1" fmla="val 12379"/>
              <a:gd name="adj2" fmla="val 5000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46DF412-2EBB-897E-51B9-0B261E0AD167}"/>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جذب</a:t>
            </a:r>
          </a:p>
        </p:txBody>
      </p:sp>
    </p:spTree>
    <p:extLst>
      <p:ext uri="{BB962C8B-B14F-4D97-AF65-F5344CB8AC3E}">
        <p14:creationId xmlns:p14="http://schemas.microsoft.com/office/powerpoint/2010/main" val="35308570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17624" y="1438317"/>
            <a:ext cx="5322442" cy="4324261"/>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مقالات علمی و دانش محور امکان دارد همیشه اطلاعاتی که یک فرد نیاز دارد را فراهم نکند. اینجا جایی است که ابزارهای تعاملی مثل چت آنلاین و تیکت گذاری وارد  می شود. از ابزار تیکت گذاری و چت آنلاین برای کمک رساندن به مشتریان استفاده کنید. اجازه دهید به صورت آنی به خدمات شما دسترسی داشته باشند و مشکلاتشان به سرعت رفع گردد. شما می توانید بررسی کنید مشتریان در سایت یا در مقاله ها دنبال پاسخ سوالاتشان هستند</a:t>
            </a:r>
          </a:p>
        </p:txBody>
      </p:sp>
      <p:sp>
        <p:nvSpPr>
          <p:cNvPr id="4" name="Rectangle 3">
            <a:extLst>
              <a:ext uri="{FF2B5EF4-FFF2-40B4-BE49-F238E27FC236}">
                <a16:creationId xmlns:a16="http://schemas.microsoft.com/office/drawing/2014/main" id="{7025EE9F-F679-6661-C92F-1AD63749069D}"/>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تعامل</a:t>
            </a:r>
          </a:p>
        </p:txBody>
      </p:sp>
      <p:pic>
        <p:nvPicPr>
          <p:cNvPr id="1026" name="Picture 2" descr="تعامل و مفاهمه، قلب روابط عمومی است - همشهری آنلاین"/>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551934" y="1593273"/>
            <a:ext cx="4949796" cy="4169305"/>
          </a:xfrm>
          <a:prstGeom prst="roundRect">
            <a:avLst>
              <a:gd name="adj" fmla="val 8680"/>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54818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333945" y="1233055"/>
            <a:ext cx="7524107" cy="3845220"/>
          </a:xfrm>
          <a:prstGeom prst="rect">
            <a:avLst/>
          </a:prstGeom>
        </p:spPr>
      </p:pic>
      <p:sp>
        <p:nvSpPr>
          <p:cNvPr id="4" name="Rectangle 3">
            <a:extLst>
              <a:ext uri="{FF2B5EF4-FFF2-40B4-BE49-F238E27FC236}">
                <a16:creationId xmlns:a16="http://schemas.microsoft.com/office/drawing/2014/main" id="{A2B5F621-B9E4-EE7D-460B-187F50701188}"/>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جلب رضایت و خشنودی</a:t>
            </a:r>
          </a:p>
        </p:txBody>
      </p:sp>
      <p:sp>
        <p:nvSpPr>
          <p:cNvPr id="6" name="Rectangle 5">
            <a:extLst>
              <a:ext uri="{FF2B5EF4-FFF2-40B4-BE49-F238E27FC236}">
                <a16:creationId xmlns:a16="http://schemas.microsoft.com/office/drawing/2014/main" id="{2A0D7D12-FE12-DDFE-2F0E-3E5B1145BB0C}"/>
              </a:ext>
            </a:extLst>
          </p:cNvPr>
          <p:cNvSpPr/>
          <p:nvPr/>
        </p:nvSpPr>
        <p:spPr>
          <a:xfrm>
            <a:off x="561070" y="4953680"/>
            <a:ext cx="11069859" cy="1246495"/>
          </a:xfrm>
          <a:prstGeom prst="rect">
            <a:avLst/>
          </a:prstGeom>
        </p:spPr>
        <p:txBody>
          <a:bodyPr wrap="square">
            <a:spAutoFit/>
          </a:bodyPr>
          <a:lstStyle/>
          <a:p>
            <a:pPr algn="ctr" rtl="1">
              <a:lnSpc>
                <a:spcPct val="200000"/>
              </a:lnSpc>
            </a:pPr>
            <a:r>
              <a:rPr lang="fa-IR" sz="2000" dirty="0">
                <a:solidFill>
                  <a:srgbClr val="181522"/>
                </a:solidFill>
                <a:latin typeface="Times New Roman" panose="02020603050405020304" pitchFamily="18" charset="0"/>
                <a:cs typeface="B Nazanin" panose="00000400000000000000" pitchFamily="2" charset="-78"/>
              </a:rPr>
              <a:t>شما چگونه متوجه می شوید که یک مشتری تجربه خوبی از استفاده از خدمات شما داشته یا خیر؟ بپرسید. ابزارهایی استفاده کنید که مشتری پس از اینکه از خدمات شما استفاده کردی، مورد ارزیابی و نظرسنجی قرار گیرد و از کیفیت خدمات تان مطلع گردید. </a:t>
            </a:r>
          </a:p>
        </p:txBody>
      </p:sp>
    </p:spTree>
    <p:extLst>
      <p:ext uri="{BB962C8B-B14F-4D97-AF65-F5344CB8AC3E}">
        <p14:creationId xmlns:p14="http://schemas.microsoft.com/office/powerpoint/2010/main" val="12132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80909" y="1509600"/>
            <a:ext cx="5180952" cy="4324261"/>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بازاریابی درونگرا یا ربایشی، شیوه‌ای است که بدون ایجاد مزاحمت برای مخاطب و با میل او، می‌توان محصولات خود را معرفی و عرضه کرد. این روش به دلیل اطلاعات و محتوای مفیدی که ارائه می‌دهد، برای کاربر نیز خوشایند است و در واقع سبب رضایت هردو طرف (تولید کننده و مصرف‌کننده) خواهد شد. اگر به دنبال روشی مطمئن برای بازاریابی هستید، پیشنهاد می‌شود این روش را به عنوان سکوی پرتابی برای کسب و کار خود امتحان کنید.</a:t>
            </a:r>
          </a:p>
        </p:txBody>
      </p:sp>
      <p:pic>
        <p:nvPicPr>
          <p:cNvPr id="32774" name="Picture 6" descr="آموزش نوشتن فصل پنجم پایان نامه (نتیجه گیری و پیشنهادات) - گروه تحقیقاتی  طلوع"/>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430139" y="1752330"/>
            <a:ext cx="5338153" cy="3838799"/>
          </a:xfrm>
          <a:prstGeom prst="round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E910E10A-6CCA-C250-DA6D-F55252F93240}"/>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نتیجه گیری</a:t>
            </a:r>
          </a:p>
        </p:txBody>
      </p:sp>
    </p:spTree>
    <p:extLst>
      <p:ext uri="{BB962C8B-B14F-4D97-AF65-F5344CB8AC3E}">
        <p14:creationId xmlns:p14="http://schemas.microsoft.com/office/powerpoint/2010/main" val="400698126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9096" y="1097236"/>
            <a:ext cx="3968954" cy="5513304"/>
          </a:xfrm>
          <a:prstGeom prst="rect">
            <a:avLst/>
          </a:prstGeom>
          <a:noFill/>
        </p:spPr>
        <p:txBody>
          <a:bodyPr wrap="square" rtlCol="0">
            <a:spAutoFit/>
          </a:bodyPr>
          <a:lstStyle/>
          <a:p>
            <a:pPr>
              <a:lnSpc>
                <a:spcPct val="250000"/>
              </a:lnSpc>
            </a:pPr>
            <a:r>
              <a:rPr lang="en-US" dirty="0">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https://www.yektanet.com/</a:t>
            </a:r>
            <a:endParaRPr lang="fa-IR" dirty="0">
              <a:latin typeface="Times New Roman" panose="02020603050405020304" pitchFamily="18" charset="0"/>
              <a:cs typeface="Times New Roman" panose="02020603050405020304" pitchFamily="18" charset="0"/>
            </a:endParaRPr>
          </a:p>
          <a:p>
            <a:pPr>
              <a:lnSpc>
                <a:spcPct val="250000"/>
              </a:lnSpc>
            </a:pPr>
            <a:r>
              <a:rPr lang="en-US" dirty="0">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https://college.tapsell.ir</a:t>
            </a:r>
            <a:endParaRPr lang="fa-IR" dirty="0">
              <a:latin typeface="Times New Roman" panose="02020603050405020304" pitchFamily="18" charset="0"/>
              <a:cs typeface="Times New Roman" panose="02020603050405020304" pitchFamily="18" charset="0"/>
            </a:endParaRPr>
          </a:p>
          <a:p>
            <a:pPr>
              <a:lnSpc>
                <a:spcPct val="250000"/>
              </a:lnSpc>
            </a:pPr>
            <a:r>
              <a:rPr lang="en-US" dirty="0">
                <a:latin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https://www.irantalent.com/</a:t>
            </a:r>
            <a:endParaRPr lang="fa-IR" dirty="0">
              <a:latin typeface="Times New Roman" panose="02020603050405020304" pitchFamily="18" charset="0"/>
              <a:cs typeface="Times New Roman" panose="02020603050405020304" pitchFamily="18" charset="0"/>
            </a:endParaRPr>
          </a:p>
          <a:p>
            <a:pPr>
              <a:lnSpc>
                <a:spcPct val="250000"/>
              </a:lnSpc>
            </a:pPr>
            <a:r>
              <a:rPr lang="en-US" dirty="0">
                <a:latin typeface="Times New Roman" panose="02020603050405020304" pitchFamily="18" charset="0"/>
                <a:cs typeface="Times New Roman" panose="02020603050405020304" pitchFamily="18" charset="0"/>
                <a:hlinkClick r:id="rId5">
                  <a:extLst>
                    <a:ext uri="{A12FA001-AC4F-418D-AE19-62706E023703}">
                      <ahyp:hlinkClr xmlns:ahyp="http://schemas.microsoft.com/office/drawing/2018/hyperlinkcolor" val="tx"/>
                    </a:ext>
                  </a:extLst>
                </a:hlinkClick>
              </a:rPr>
              <a:t>https://didar.me/</a:t>
            </a:r>
            <a:endParaRPr lang="fa-IR" dirty="0">
              <a:latin typeface="Times New Roman" panose="02020603050405020304" pitchFamily="18" charset="0"/>
              <a:cs typeface="Times New Roman" panose="02020603050405020304" pitchFamily="18" charset="0"/>
            </a:endParaRPr>
          </a:p>
          <a:p>
            <a:pPr>
              <a:lnSpc>
                <a:spcPct val="250000"/>
              </a:lnSpc>
            </a:pPr>
            <a:r>
              <a:rPr lang="en-US" dirty="0">
                <a:latin typeface="Times New Roman" panose="02020603050405020304" pitchFamily="18" charset="0"/>
                <a:cs typeface="Times New Roman" panose="02020603050405020304" pitchFamily="18" charset="0"/>
                <a:hlinkClick r:id="rId6">
                  <a:extLst>
                    <a:ext uri="{A12FA001-AC4F-418D-AE19-62706E023703}">
                      <ahyp:hlinkClr xmlns:ahyp="http://schemas.microsoft.com/office/drawing/2018/hyperlinkcolor" val="tx"/>
                    </a:ext>
                  </a:extLst>
                </a:hlinkClick>
              </a:rPr>
              <a:t>https://www.roshdana.com/</a:t>
            </a:r>
            <a:endParaRPr lang="fa-IR" dirty="0">
              <a:latin typeface="Times New Roman" panose="02020603050405020304" pitchFamily="18" charset="0"/>
              <a:cs typeface="Times New Roman" panose="02020603050405020304" pitchFamily="18" charset="0"/>
            </a:endParaRPr>
          </a:p>
          <a:p>
            <a:pPr>
              <a:lnSpc>
                <a:spcPct val="250000"/>
              </a:lnSpc>
            </a:pPr>
            <a:r>
              <a:rPr lang="en-US" dirty="0">
                <a:latin typeface="Times New Roman" panose="02020603050405020304" pitchFamily="18" charset="0"/>
                <a:cs typeface="Times New Roman" panose="02020603050405020304" pitchFamily="18" charset="0"/>
                <a:hlinkClick r:id="rId7">
                  <a:extLst>
                    <a:ext uri="{A12FA001-AC4F-418D-AE19-62706E023703}">
                      <ahyp:hlinkClr xmlns:ahyp="http://schemas.microsoft.com/office/drawing/2018/hyperlinkcolor" val="tx"/>
                    </a:ext>
                  </a:extLst>
                </a:hlinkClick>
              </a:rPr>
              <a:t>https://karboom.io/</a:t>
            </a:r>
            <a:endParaRPr lang="fa-IR" dirty="0">
              <a:latin typeface="Times New Roman" panose="02020603050405020304" pitchFamily="18" charset="0"/>
              <a:cs typeface="Times New Roman" panose="02020603050405020304" pitchFamily="18" charset="0"/>
            </a:endParaRPr>
          </a:p>
          <a:p>
            <a:pPr>
              <a:lnSpc>
                <a:spcPct val="250000"/>
              </a:lnSpc>
            </a:pPr>
            <a:r>
              <a:rPr lang="en-US" dirty="0">
                <a:latin typeface="Times New Roman" panose="02020603050405020304" pitchFamily="18" charset="0"/>
                <a:cs typeface="Times New Roman" panose="02020603050405020304" pitchFamily="18" charset="0"/>
                <a:hlinkClick r:id="rId8">
                  <a:extLst>
                    <a:ext uri="{A12FA001-AC4F-418D-AE19-62706E023703}">
                      <ahyp:hlinkClr xmlns:ahyp="http://schemas.microsoft.com/office/drawing/2018/hyperlinkcolor" val="tx"/>
                    </a:ext>
                  </a:extLst>
                </a:hlinkClick>
              </a:rPr>
              <a:t>https://danapardaz.com/</a:t>
            </a:r>
            <a:endParaRPr lang="fa-IR" dirty="0">
              <a:latin typeface="Times New Roman" panose="02020603050405020304" pitchFamily="18" charset="0"/>
              <a:cs typeface="Times New Roman" panose="02020603050405020304" pitchFamily="18" charset="0"/>
            </a:endParaRPr>
          </a:p>
          <a:p>
            <a:pPr>
              <a:lnSpc>
                <a:spcPct val="250000"/>
              </a:lnSpc>
            </a:pPr>
            <a:r>
              <a:rPr lang="en-US" dirty="0">
                <a:latin typeface="Times New Roman" panose="02020603050405020304" pitchFamily="18" charset="0"/>
                <a:cs typeface="Times New Roman" panose="02020603050405020304" pitchFamily="18" charset="0"/>
                <a:hlinkClick r:id="rId9">
                  <a:extLst>
                    <a:ext uri="{A12FA001-AC4F-418D-AE19-62706E023703}">
                      <ahyp:hlinkClr xmlns:ahyp="http://schemas.microsoft.com/office/drawing/2018/hyperlinkcolor" val="tx"/>
                    </a:ext>
                  </a:extLst>
                </a:hlinkClick>
              </a:rPr>
              <a:t>https://www.nerdoma.com/</a:t>
            </a:r>
            <a:endParaRPr lang="fa-IR"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FD33445C-584B-AF94-BDDA-28E5AC73450A}"/>
              </a:ext>
            </a:extLst>
          </p:cNvPr>
          <p:cNvSpPr/>
          <p:nvPr/>
        </p:nvSpPr>
        <p:spPr>
          <a:xfrm>
            <a:off x="2752627" y="247460"/>
            <a:ext cx="9345552" cy="400110"/>
          </a:xfrm>
          <a:prstGeom prst="rect">
            <a:avLst/>
          </a:prstGeom>
        </p:spPr>
        <p:txBody>
          <a:bodyPr wrap="square">
            <a:spAutoFit/>
          </a:bodyPr>
          <a:lstStyle/>
          <a:p>
            <a:pPr algn="justLow" rtl="1"/>
            <a:r>
              <a:rPr lang="fa-IR" sz="2000" b="1" dirty="0">
                <a:solidFill>
                  <a:schemeClr val="bg1"/>
                </a:solidFill>
                <a:latin typeface="IRANSansX"/>
                <a:cs typeface="B Titr" panose="00000700000000000000" pitchFamily="2" charset="-78"/>
              </a:rPr>
              <a:t>منــــــابع</a:t>
            </a:r>
          </a:p>
        </p:txBody>
      </p:sp>
    </p:spTree>
    <p:extLst>
      <p:ext uri="{BB962C8B-B14F-4D97-AF65-F5344CB8AC3E}">
        <p14:creationId xmlns:p14="http://schemas.microsoft.com/office/powerpoint/2010/main" val="20199784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298517CB-B20C-4C08-6A28-D2E01CBBCC2B}"/>
              </a:ext>
            </a:extLst>
          </p:cNvPr>
          <p:cNvSpPr/>
          <p:nvPr/>
        </p:nvSpPr>
        <p:spPr>
          <a:xfrm>
            <a:off x="1162050" y="2439024"/>
            <a:ext cx="10191750" cy="1599575"/>
          </a:xfrm>
          <a:prstGeom prst="roundRect">
            <a:avLst>
              <a:gd name="adj" fmla="val 13940"/>
            </a:avLst>
          </a:prstGeom>
          <a:gradFill>
            <a:gsLst>
              <a:gs pos="0">
                <a:schemeClr val="accent1">
                  <a:lumMod val="5000"/>
                  <a:lumOff val="95000"/>
                  <a:alpha val="0"/>
                </a:schemeClr>
              </a:gs>
              <a:gs pos="50000">
                <a:srgbClr val="FF0000">
                  <a:alpha val="50000"/>
                </a:srgbClr>
              </a:gs>
              <a:gs pos="75000">
                <a:srgbClr val="FF0000">
                  <a:alpha val="25000"/>
                </a:srgbClr>
              </a:gs>
              <a:gs pos="100000">
                <a:srgbClr val="FF0000"/>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B20A9DCF-B68B-340B-6FB1-11BE963324FB}"/>
              </a:ext>
            </a:extLst>
          </p:cNvPr>
          <p:cNvSpPr/>
          <p:nvPr/>
        </p:nvSpPr>
        <p:spPr>
          <a:xfrm>
            <a:off x="619027" y="2439025"/>
            <a:ext cx="9345552" cy="1446550"/>
          </a:xfrm>
          <a:prstGeom prst="rect">
            <a:avLst/>
          </a:prstGeom>
        </p:spPr>
        <p:txBody>
          <a:bodyPr wrap="square">
            <a:spAutoFit/>
          </a:bodyPr>
          <a:lstStyle/>
          <a:p>
            <a:pPr algn="justLow" rtl="1"/>
            <a:r>
              <a:rPr lang="fa-IR" sz="8800" b="1" dirty="0">
                <a:latin typeface="IRANSansX"/>
                <a:cs typeface="B Titr" panose="00000700000000000000" pitchFamily="2" charset="-78"/>
              </a:rPr>
              <a:t>با تشکر از شما عزیزان</a:t>
            </a:r>
          </a:p>
        </p:txBody>
      </p:sp>
    </p:spTree>
    <p:extLst>
      <p:ext uri="{BB962C8B-B14F-4D97-AF65-F5344CB8AC3E}">
        <p14:creationId xmlns:p14="http://schemas.microsoft.com/office/powerpoint/2010/main" val="3288375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7135" y="1177922"/>
            <a:ext cx="11635255" cy="2477601"/>
          </a:xfrm>
          <a:prstGeom prst="rect">
            <a:avLst/>
          </a:prstGeom>
        </p:spPr>
        <p:txBody>
          <a:bodyPr wrap="square">
            <a:spAutoFit/>
          </a:bodyPr>
          <a:lstStyle/>
          <a:p>
            <a:pPr algn="justLow" rtl="1">
              <a:lnSpc>
                <a:spcPct val="200000"/>
              </a:lnSpc>
            </a:pPr>
            <a:r>
              <a:rPr lang="fa-IR" sz="2000" dirty="0">
                <a:solidFill>
                  <a:srgbClr val="181522"/>
                </a:solidFill>
                <a:latin typeface="IRANSansX"/>
                <a:cs typeface="B Nazanin" panose="00000400000000000000" pitchFamily="2" charset="-78"/>
              </a:rPr>
              <a:t>در روش های بازاریابی برونگرا، باتوجه به اینکه مخاطب خود به سمت شما نیامده است، احتمال بی اعتنایی و عدم توجه به تبلیغ زیاد است. مثلا ممکن است موقع شروع تبلیغات از تلویزیون، کانال تلویزیون را عوض کند. این عدم توجه به تبلیغ با توجه به هزینه بالاتر بازاریابی برونگرا ضرر بزرگی است.همچنین تماس هایی که برای بازاریابی و به جهت معرفی محصولات انجام می شود، نه تنها تاثیر مثبت ندارند، بلکه گاهی باعث آزردگی و مزاحمت برای مخاطبین می شود.</a:t>
            </a:r>
          </a:p>
        </p:txBody>
      </p:sp>
      <p:sp>
        <p:nvSpPr>
          <p:cNvPr id="4" name="Rectangle 3">
            <a:extLst>
              <a:ext uri="{FF2B5EF4-FFF2-40B4-BE49-F238E27FC236}">
                <a16:creationId xmlns:a16="http://schemas.microsoft.com/office/drawing/2014/main" id="{B3A6690B-9919-B4D9-1378-321620AFFEE8}"/>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بازاریابی </a:t>
            </a:r>
            <a:r>
              <a:rPr lang="en-US" sz="2400" b="1" dirty="0">
                <a:solidFill>
                  <a:schemeClr val="bg1"/>
                </a:solidFill>
                <a:latin typeface="Times New Roman" panose="02020603050405020304" pitchFamily="18" charset="0"/>
                <a:cs typeface="B Titr" panose="00000700000000000000" pitchFamily="2" charset="-78"/>
              </a:rPr>
              <a:t>outbound </a:t>
            </a:r>
            <a:r>
              <a:rPr lang="fa-IR" sz="2400" b="1" dirty="0">
                <a:solidFill>
                  <a:schemeClr val="bg1"/>
                </a:solidFill>
                <a:latin typeface="Times New Roman" panose="02020603050405020304" pitchFamily="18" charset="0"/>
                <a:cs typeface="B Titr" panose="00000700000000000000" pitchFamily="2" charset="-78"/>
              </a:rPr>
              <a:t>با </a:t>
            </a:r>
            <a:r>
              <a:rPr lang="en-US" sz="2400" b="1" dirty="0">
                <a:solidFill>
                  <a:schemeClr val="bg1"/>
                </a:solidFill>
                <a:latin typeface="Times New Roman" panose="02020603050405020304" pitchFamily="18" charset="0"/>
                <a:cs typeface="B Titr" panose="00000700000000000000" pitchFamily="2" charset="-78"/>
              </a:rPr>
              <a:t>inbound </a:t>
            </a:r>
            <a:r>
              <a:rPr lang="fa-IR" sz="2400" b="1" dirty="0">
                <a:solidFill>
                  <a:schemeClr val="bg1"/>
                </a:solidFill>
                <a:latin typeface="Times New Roman" panose="02020603050405020304" pitchFamily="18" charset="0"/>
                <a:cs typeface="B Titr" panose="00000700000000000000" pitchFamily="2" charset="-78"/>
              </a:rPr>
              <a:t>چه تفاوتی دارد؟ و کدام یک موثرتر است؟</a:t>
            </a:r>
          </a:p>
        </p:txBody>
      </p:sp>
      <p:pic>
        <p:nvPicPr>
          <p:cNvPr id="5" name="Picture 2">
            <a:extLst>
              <a:ext uri="{FF2B5EF4-FFF2-40B4-BE49-F238E27FC236}">
                <a16:creationId xmlns:a16="http://schemas.microsoft.com/office/drawing/2014/main" id="{CB77442E-F5A4-B1E7-5690-462BBCA3CCF5}"/>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58754" y="3429000"/>
            <a:ext cx="6101678" cy="3050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142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681941" y="1347174"/>
            <a:ext cx="6096000" cy="3785652"/>
          </a:xfrm>
          <a:prstGeom prst="rect">
            <a:avLst/>
          </a:prstGeom>
        </p:spPr>
        <p:txBody>
          <a:bodyPr>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بازاریابی ربایشی نسبت به بازاریابی برونگرا هزینه کمتری دارد. هم چنین با توجه به اینکه به صورت آنلاین انجام می شود، محدودیت جغرافیایی در تبلیغات ندارد. در این روش بازاریابی چون خود مخاطب با سرچ و یا با تمایل خود وارد سایت شما می شود یا محتوای شما را می خواند، احتمال تبدیل آن بازدیدکننده به </a:t>
            </a:r>
            <a:r>
              <a:rPr lang="en-US" sz="2000" dirty="0">
                <a:solidFill>
                  <a:srgbClr val="181522"/>
                </a:solidFill>
                <a:latin typeface="Times New Roman" panose="02020603050405020304" pitchFamily="18" charset="0"/>
                <a:cs typeface="B Nazanin" panose="00000400000000000000" pitchFamily="2" charset="-78"/>
              </a:rPr>
              <a:t>lead </a:t>
            </a:r>
            <a:r>
              <a:rPr lang="fa-IR" sz="2000" dirty="0">
                <a:solidFill>
                  <a:srgbClr val="181522"/>
                </a:solidFill>
                <a:latin typeface="Times New Roman" panose="02020603050405020304" pitchFamily="18" charset="0"/>
                <a:cs typeface="B Nazanin" panose="00000400000000000000" pitchFamily="2" charset="-78"/>
              </a:rPr>
              <a:t>بالاتر است و مخاطب نسبت به دریافت محتوای تبلیغاتی شما احساس مزاحمت نمی کند.</a:t>
            </a:r>
            <a:endParaRPr lang="en-US" sz="2000" dirty="0">
              <a:solidFill>
                <a:srgbClr val="181522"/>
              </a:solidFill>
              <a:latin typeface="Times New Roman" panose="02020603050405020304" pitchFamily="18" charset="0"/>
              <a:cs typeface="B Nazanin" panose="00000400000000000000" pitchFamily="2" charset="-78"/>
            </a:endParaRPr>
          </a:p>
        </p:txBody>
      </p:sp>
      <p:sp>
        <p:nvSpPr>
          <p:cNvPr id="7" name="Rectangle 6">
            <a:extLst>
              <a:ext uri="{FF2B5EF4-FFF2-40B4-BE49-F238E27FC236}">
                <a16:creationId xmlns:a16="http://schemas.microsoft.com/office/drawing/2014/main" id="{C873D77A-47A2-275D-852F-D13DA68080D1}"/>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چرا بازاریابی درونگرا یا ربایشی اهمیت زیادی دارد؟</a:t>
            </a:r>
          </a:p>
        </p:txBody>
      </p:sp>
      <p:pic>
        <p:nvPicPr>
          <p:cNvPr id="2" name="Picture 1"/>
          <p:cNvPicPr>
            <a:picLocks noChangeAspect="1"/>
          </p:cNvPicPr>
          <p:nvPr/>
        </p:nvPicPr>
        <p:blipFill>
          <a:blip r:embed="rId2"/>
          <a:stretch>
            <a:fillRect/>
          </a:stretch>
        </p:blipFill>
        <p:spPr>
          <a:xfrm>
            <a:off x="259139" y="1778138"/>
            <a:ext cx="5236249" cy="3978322"/>
          </a:xfrm>
          <a:prstGeom prst="plaque">
            <a:avLst>
              <a:gd name="adj" fmla="val 19453"/>
            </a:avLst>
          </a:prstGeom>
        </p:spPr>
      </p:pic>
    </p:spTree>
    <p:extLst>
      <p:ext uri="{BB962C8B-B14F-4D97-AF65-F5344CB8AC3E}">
        <p14:creationId xmlns:p14="http://schemas.microsoft.com/office/powerpoint/2010/main" val="8186076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873D77A-47A2-275D-852F-D13DA68080D1}"/>
              </a:ext>
            </a:extLst>
          </p:cNvPr>
          <p:cNvSpPr/>
          <p:nvPr/>
        </p:nvSpPr>
        <p:spPr>
          <a:xfrm>
            <a:off x="2752627" y="247460"/>
            <a:ext cx="9345552" cy="461665"/>
          </a:xfrm>
          <a:prstGeom prst="rect">
            <a:avLst/>
          </a:prstGeom>
        </p:spPr>
        <p:txBody>
          <a:bodyPr wrap="square">
            <a:spAutoFit/>
          </a:bodyPr>
          <a:lstStyle/>
          <a:p>
            <a:pPr algn="justLow" rtl="1"/>
            <a:r>
              <a:rPr lang="fa-IR" sz="2400" b="1" dirty="0">
                <a:solidFill>
                  <a:schemeClr val="bg1"/>
                </a:solidFill>
                <a:latin typeface="Times New Roman" panose="02020603050405020304" pitchFamily="18" charset="0"/>
                <a:cs typeface="B Titr" panose="00000700000000000000" pitchFamily="2" charset="-78"/>
              </a:rPr>
              <a:t>چرا بازاریابی درونگرا یا ربایشی اهمیت زیادی دارد؟</a:t>
            </a:r>
          </a:p>
        </p:txBody>
      </p:sp>
      <p:sp>
        <p:nvSpPr>
          <p:cNvPr id="2" name="Rectangle 1">
            <a:extLst>
              <a:ext uri="{FF2B5EF4-FFF2-40B4-BE49-F238E27FC236}">
                <a16:creationId xmlns:a16="http://schemas.microsoft.com/office/drawing/2014/main" id="{08B3BCB7-2E4A-7879-B3B3-ED33265654C6}"/>
              </a:ext>
            </a:extLst>
          </p:cNvPr>
          <p:cNvSpPr/>
          <p:nvPr/>
        </p:nvSpPr>
        <p:spPr>
          <a:xfrm>
            <a:off x="622557" y="1487992"/>
            <a:ext cx="4260140" cy="4324261"/>
          </a:xfrm>
          <a:prstGeom prst="rect">
            <a:avLst/>
          </a:prstGeom>
        </p:spPr>
        <p:txBody>
          <a:bodyPr wrap="square">
            <a:spAutoFit/>
          </a:bodyPr>
          <a:lstStyle/>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79% کسب و کارهایی که از روش های بازاریابی ربایشی به ویژه بلاگ نویسی استفاده می کنند، </a:t>
            </a:r>
            <a:r>
              <a:rPr lang="en-US" sz="2000" dirty="0">
                <a:solidFill>
                  <a:srgbClr val="181522"/>
                </a:solidFill>
                <a:latin typeface="Times New Roman" panose="02020603050405020304" pitchFamily="18" charset="0"/>
                <a:cs typeface="B Nazanin" panose="00000400000000000000" pitchFamily="2" charset="-78"/>
              </a:rPr>
              <a:t>ROI </a:t>
            </a:r>
            <a:r>
              <a:rPr lang="fa-IR" sz="2000" dirty="0">
                <a:solidFill>
                  <a:srgbClr val="181522"/>
                </a:solidFill>
                <a:latin typeface="Times New Roman" panose="02020603050405020304" pitchFamily="18" charset="0"/>
                <a:cs typeface="B Nazanin" panose="00000400000000000000" pitchFamily="2" charset="-78"/>
              </a:rPr>
              <a:t>بالاتر از میانگین بقیه کسب کارها(با تبلیغات برونگرا) دارند.</a:t>
            </a:r>
          </a:p>
          <a:p>
            <a:pPr algn="justLow" rtl="1">
              <a:lnSpc>
                <a:spcPct val="200000"/>
              </a:lnSpc>
            </a:pPr>
            <a:r>
              <a:rPr lang="fa-IR" sz="2000" dirty="0">
                <a:solidFill>
                  <a:srgbClr val="181522"/>
                </a:solidFill>
                <a:latin typeface="Times New Roman" panose="02020603050405020304" pitchFamily="18" charset="0"/>
                <a:cs typeface="B Nazanin" panose="00000400000000000000" pitchFamily="2" charset="-78"/>
              </a:rPr>
              <a:t>استفاده از بازاریابی ربایشی 62% هزینه های تبلیغاتی برای هر سرنخ فروش یا </a:t>
            </a:r>
            <a:r>
              <a:rPr lang="en-US" sz="2000" dirty="0">
                <a:solidFill>
                  <a:srgbClr val="181522"/>
                </a:solidFill>
                <a:latin typeface="Times New Roman" panose="02020603050405020304" pitchFamily="18" charset="0"/>
                <a:cs typeface="B Nazanin" panose="00000400000000000000" pitchFamily="2" charset="-78"/>
              </a:rPr>
              <a:t>lead </a:t>
            </a:r>
            <a:r>
              <a:rPr lang="fa-IR" sz="2000" dirty="0">
                <a:solidFill>
                  <a:srgbClr val="181522"/>
                </a:solidFill>
                <a:latin typeface="Times New Roman" panose="02020603050405020304" pitchFamily="18" charset="0"/>
                <a:cs typeface="B Nazanin" panose="00000400000000000000" pitchFamily="2" charset="-78"/>
              </a:rPr>
              <a:t>را برای شما کمتر می کند.</a:t>
            </a:r>
          </a:p>
        </p:txBody>
      </p:sp>
      <p:pic>
        <p:nvPicPr>
          <p:cNvPr id="3" name="Picture 2"/>
          <p:cNvPicPr>
            <a:picLocks noChangeAspect="1"/>
          </p:cNvPicPr>
          <p:nvPr/>
        </p:nvPicPr>
        <p:blipFill>
          <a:blip r:embed="rId2"/>
          <a:stretch>
            <a:fillRect/>
          </a:stretch>
        </p:blipFill>
        <p:spPr>
          <a:xfrm>
            <a:off x="5289927" y="1559649"/>
            <a:ext cx="6378907" cy="4252604"/>
          </a:xfrm>
          <a:prstGeom prst="roundRect">
            <a:avLst>
              <a:gd name="adj" fmla="val 11291"/>
            </a:avLst>
          </a:prstGeom>
        </p:spPr>
      </p:pic>
    </p:spTree>
    <p:extLst>
      <p:ext uri="{BB962C8B-B14F-4D97-AF65-F5344CB8AC3E}">
        <p14:creationId xmlns:p14="http://schemas.microsoft.com/office/powerpoint/2010/main" val="33980510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TotalTime>
  <Words>6215</Words>
  <Application>Microsoft Office PowerPoint</Application>
  <PresentationFormat>Widescreen</PresentationFormat>
  <Paragraphs>191</Paragraphs>
  <Slides>69</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69</vt:i4>
      </vt:variant>
    </vt:vector>
  </HeadingPairs>
  <TitlesOfParts>
    <vt:vector size="77" baseType="lpstr">
      <vt:lpstr>Arial</vt:lpstr>
      <vt:lpstr>Calibri</vt:lpstr>
      <vt:lpstr>Iran Sans - Bold</vt:lpstr>
      <vt:lpstr>iransans</vt:lpstr>
      <vt:lpstr>IRANSansX</vt:lpstr>
      <vt:lpstr>Shabnam</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46</cp:revision>
  <dcterms:created xsi:type="dcterms:W3CDTF">2024-04-12T12:15:09Z</dcterms:created>
  <dcterms:modified xsi:type="dcterms:W3CDTF">2024-04-30T14:38:34Z</dcterms:modified>
</cp:coreProperties>
</file>