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9" r:id="rId2"/>
    <p:sldId id="256" r:id="rId3"/>
    <p:sldId id="257" r:id="rId4"/>
    <p:sldId id="258" r:id="rId5"/>
    <p:sldId id="259" r:id="rId6"/>
    <p:sldId id="261" r:id="rId7"/>
    <p:sldId id="262" r:id="rId8"/>
    <p:sldId id="263" r:id="rId9"/>
    <p:sldId id="264" r:id="rId10"/>
    <p:sldId id="296" r:id="rId11"/>
    <p:sldId id="297" r:id="rId12"/>
    <p:sldId id="298" r:id="rId13"/>
    <p:sldId id="299" r:id="rId14"/>
    <p:sldId id="300" r:id="rId15"/>
    <p:sldId id="301" r:id="rId16"/>
    <p:sldId id="302" r:id="rId17"/>
    <p:sldId id="306" r:id="rId18"/>
    <p:sldId id="304" r:id="rId19"/>
    <p:sldId id="270" r:id="rId20"/>
    <p:sldId id="271" r:id="rId21"/>
    <p:sldId id="272" r:id="rId22"/>
    <p:sldId id="273" r:id="rId23"/>
    <p:sldId id="274" r:id="rId24"/>
    <p:sldId id="275" r:id="rId25"/>
    <p:sldId id="276" r:id="rId26"/>
    <p:sldId id="277" r:id="rId27"/>
    <p:sldId id="307" r:id="rId28"/>
    <p:sldId id="278" r:id="rId29"/>
    <p:sldId id="279" r:id="rId30"/>
    <p:sldId id="280" r:id="rId31"/>
    <p:sldId id="265" r:id="rId32"/>
    <p:sldId id="308" r:id="rId33"/>
    <p:sldId id="31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17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5" d="100"/>
          <a:sy n="65" d="100"/>
        </p:scale>
        <p:origin x="1330" y="40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078B5D9-A4BF-4E4B-F2C2-0CEF0F0DAE83}"/>
              </a:ext>
            </a:extLst>
          </p:cNvPr>
          <p:cNvSpPr/>
          <p:nvPr userDrawn="1"/>
        </p:nvSpPr>
        <p:spPr>
          <a:xfrm>
            <a:off x="82062" y="492368"/>
            <a:ext cx="11980984" cy="6191277"/>
          </a:xfrm>
          <a:prstGeom prst="roundRect">
            <a:avLst>
              <a:gd name="adj" fmla="val 2442"/>
            </a:avLst>
          </a:prstGeom>
          <a:noFill/>
          <a:ln>
            <a:solidFill>
              <a:srgbClr val="CE17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7F8CE4EB-53DD-658E-380A-D7B972C9E68E}"/>
              </a:ext>
            </a:extLst>
          </p:cNvPr>
          <p:cNvSpPr/>
          <p:nvPr userDrawn="1"/>
        </p:nvSpPr>
        <p:spPr>
          <a:xfrm>
            <a:off x="2321169" y="162631"/>
            <a:ext cx="7461493" cy="631190"/>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24F2B5E-7CA1-3405-FD74-3B073CC7A9E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3060" t="748" r="16535" b="689"/>
          <a:stretch/>
        </p:blipFill>
        <p:spPr>
          <a:xfrm>
            <a:off x="9782662" y="218211"/>
            <a:ext cx="701451" cy="563887"/>
          </a:xfrm>
          <a:prstGeom prst="rect">
            <a:avLst/>
          </a:prstGeom>
        </p:spPr>
      </p:pic>
      <p:pic>
        <p:nvPicPr>
          <p:cNvPr id="8" name="Picture 7">
            <a:extLst>
              <a:ext uri="{FF2B5EF4-FFF2-40B4-BE49-F238E27FC236}">
                <a16:creationId xmlns:a16="http://schemas.microsoft.com/office/drawing/2014/main" id="{D76ED040-BBA0-B13A-0BFA-FEA57B1DC3A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3060" t="748" r="16535" b="689"/>
          <a:stretch/>
        </p:blipFill>
        <p:spPr>
          <a:xfrm>
            <a:off x="1562791" y="218211"/>
            <a:ext cx="701451" cy="563887"/>
          </a:xfrm>
          <a:prstGeom prst="rect">
            <a:avLst/>
          </a:prstGeom>
        </p:spPr>
      </p:pic>
    </p:spTree>
    <p:extLst>
      <p:ext uri="{BB962C8B-B14F-4D97-AF65-F5344CB8AC3E}">
        <p14:creationId xmlns:p14="http://schemas.microsoft.com/office/powerpoint/2010/main" val="3123682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9F34A683-2CA8-981B-A5AC-CC149906E570}"/>
              </a:ext>
            </a:extLst>
          </p:cNvPr>
          <p:cNvSpPr>
            <a:spLocks noGrp="1"/>
          </p:cNvSpPr>
          <p:nvPr>
            <p:ph type="pic" sz="quarter" idx="11"/>
          </p:nvPr>
        </p:nvSpPr>
        <p:spPr>
          <a:xfrm>
            <a:off x="-1" y="0"/>
            <a:ext cx="7707070" cy="6858000"/>
          </a:xfrm>
          <a:custGeom>
            <a:avLst/>
            <a:gdLst>
              <a:gd name="connsiteX0" fmla="*/ 0 w 7707070"/>
              <a:gd name="connsiteY0" fmla="*/ 0 h 6858000"/>
              <a:gd name="connsiteX1" fmla="*/ 1793631 w 7707070"/>
              <a:gd name="connsiteY1" fmla="*/ 0 h 6858000"/>
              <a:gd name="connsiteX2" fmla="*/ 3552825 w 7707070"/>
              <a:gd name="connsiteY2" fmla="*/ 0 h 6858000"/>
              <a:gd name="connsiteX3" fmla="*/ 7579849 w 7707070"/>
              <a:gd name="connsiteY3" fmla="*/ 0 h 6858000"/>
              <a:gd name="connsiteX4" fmla="*/ 7581786 w 7707070"/>
              <a:gd name="connsiteY4" fmla="*/ 805 h 6858000"/>
              <a:gd name="connsiteX5" fmla="*/ 7598850 w 7707070"/>
              <a:gd name="connsiteY5" fmla="*/ 8439 h 6858000"/>
              <a:gd name="connsiteX6" fmla="*/ 7616363 w 7707070"/>
              <a:gd name="connsiteY6" fmla="*/ 14726 h 6858000"/>
              <a:gd name="connsiteX7" fmla="*/ 7633876 w 7707070"/>
              <a:gd name="connsiteY7" fmla="*/ 20563 h 6858000"/>
              <a:gd name="connsiteX8" fmla="*/ 7642408 w 7707070"/>
              <a:gd name="connsiteY8" fmla="*/ 23258 h 6858000"/>
              <a:gd name="connsiteX9" fmla="*/ 7651837 w 7707070"/>
              <a:gd name="connsiteY9" fmla="*/ 25503 h 6858000"/>
              <a:gd name="connsiteX10" fmla="*/ 7660369 w 7707070"/>
              <a:gd name="connsiteY10" fmla="*/ 27299 h 6858000"/>
              <a:gd name="connsiteX11" fmla="*/ 7669350 w 7707070"/>
              <a:gd name="connsiteY11" fmla="*/ 28646 h 6858000"/>
              <a:gd name="connsiteX12" fmla="*/ 7678780 w 7707070"/>
              <a:gd name="connsiteY12" fmla="*/ 29993 h 6858000"/>
              <a:gd name="connsiteX13" fmla="*/ 7687761 w 7707070"/>
              <a:gd name="connsiteY13" fmla="*/ 30891 h 6858000"/>
              <a:gd name="connsiteX14" fmla="*/ 7690006 w 7707070"/>
              <a:gd name="connsiteY14" fmla="*/ 30891 h 6858000"/>
              <a:gd name="connsiteX15" fmla="*/ 7692252 w 7707070"/>
              <a:gd name="connsiteY15" fmla="*/ 31790 h 6858000"/>
              <a:gd name="connsiteX16" fmla="*/ 7694048 w 7707070"/>
              <a:gd name="connsiteY16" fmla="*/ 33137 h 6858000"/>
              <a:gd name="connsiteX17" fmla="*/ 7696293 w 7707070"/>
              <a:gd name="connsiteY17" fmla="*/ 34484 h 6858000"/>
              <a:gd name="connsiteX18" fmla="*/ 7699885 w 7707070"/>
              <a:gd name="connsiteY18" fmla="*/ 38076 h 6858000"/>
              <a:gd name="connsiteX19" fmla="*/ 7702580 w 7707070"/>
              <a:gd name="connsiteY19" fmla="*/ 42117 h 6858000"/>
              <a:gd name="connsiteX20" fmla="*/ 7703927 w 7707070"/>
              <a:gd name="connsiteY20" fmla="*/ 45261 h 6858000"/>
              <a:gd name="connsiteX21" fmla="*/ 7705274 w 7707070"/>
              <a:gd name="connsiteY21" fmla="*/ 49751 h 6858000"/>
              <a:gd name="connsiteX22" fmla="*/ 7706172 w 7707070"/>
              <a:gd name="connsiteY22" fmla="*/ 55589 h 6858000"/>
              <a:gd name="connsiteX23" fmla="*/ 7706621 w 7707070"/>
              <a:gd name="connsiteY23" fmla="*/ 61876 h 6858000"/>
              <a:gd name="connsiteX24" fmla="*/ 7707070 w 7707070"/>
              <a:gd name="connsiteY24" fmla="*/ 78490 h 6858000"/>
              <a:gd name="connsiteX25" fmla="*/ 7706621 w 7707070"/>
              <a:gd name="connsiteY25" fmla="*/ 98697 h 6858000"/>
              <a:gd name="connsiteX26" fmla="*/ 7705723 w 7707070"/>
              <a:gd name="connsiteY26" fmla="*/ 121598 h 6858000"/>
              <a:gd name="connsiteX27" fmla="*/ 7703927 w 7707070"/>
              <a:gd name="connsiteY27" fmla="*/ 146296 h 6858000"/>
              <a:gd name="connsiteX28" fmla="*/ 7701232 w 7707070"/>
              <a:gd name="connsiteY28" fmla="*/ 172790 h 6858000"/>
              <a:gd name="connsiteX29" fmla="*/ 7698538 w 7707070"/>
              <a:gd name="connsiteY29" fmla="*/ 199732 h 6858000"/>
              <a:gd name="connsiteX30" fmla="*/ 7694946 w 7707070"/>
              <a:gd name="connsiteY30" fmla="*/ 226226 h 6858000"/>
              <a:gd name="connsiteX31" fmla="*/ 7690904 w 7707070"/>
              <a:gd name="connsiteY31" fmla="*/ 252271 h 6858000"/>
              <a:gd name="connsiteX32" fmla="*/ 7686414 w 7707070"/>
              <a:gd name="connsiteY32" fmla="*/ 277417 h 6858000"/>
              <a:gd name="connsiteX33" fmla="*/ 7682373 w 7707070"/>
              <a:gd name="connsiteY33" fmla="*/ 299420 h 6858000"/>
              <a:gd name="connsiteX34" fmla="*/ 7677882 w 7707070"/>
              <a:gd name="connsiteY34" fmla="*/ 319178 h 6858000"/>
              <a:gd name="connsiteX35" fmla="*/ 7675637 w 7707070"/>
              <a:gd name="connsiteY35" fmla="*/ 327261 h 6858000"/>
              <a:gd name="connsiteX36" fmla="*/ 7673392 w 7707070"/>
              <a:gd name="connsiteY36" fmla="*/ 334895 h 6858000"/>
              <a:gd name="connsiteX37" fmla="*/ 7671146 w 7707070"/>
              <a:gd name="connsiteY37" fmla="*/ 341631 h 6858000"/>
              <a:gd name="connsiteX38" fmla="*/ 7668901 w 7707070"/>
              <a:gd name="connsiteY38" fmla="*/ 346570 h 6858000"/>
              <a:gd name="connsiteX39" fmla="*/ 7666656 w 7707070"/>
              <a:gd name="connsiteY39" fmla="*/ 350611 h 6858000"/>
              <a:gd name="connsiteX40" fmla="*/ 7664860 w 7707070"/>
              <a:gd name="connsiteY40" fmla="*/ 353306 h 6858000"/>
              <a:gd name="connsiteX41" fmla="*/ 7659920 w 7707070"/>
              <a:gd name="connsiteY41" fmla="*/ 356898 h 6858000"/>
              <a:gd name="connsiteX42" fmla="*/ 7654981 w 7707070"/>
              <a:gd name="connsiteY42" fmla="*/ 359592 h 6858000"/>
              <a:gd name="connsiteX43" fmla="*/ 7649143 w 7707070"/>
              <a:gd name="connsiteY43" fmla="*/ 362736 h 6858000"/>
              <a:gd name="connsiteX44" fmla="*/ 7643306 w 7707070"/>
              <a:gd name="connsiteY44" fmla="*/ 364981 h 6858000"/>
              <a:gd name="connsiteX45" fmla="*/ 7632079 w 7707070"/>
              <a:gd name="connsiteY45" fmla="*/ 369471 h 6858000"/>
              <a:gd name="connsiteX46" fmla="*/ 7620404 w 7707070"/>
              <a:gd name="connsiteY46" fmla="*/ 374411 h 6858000"/>
              <a:gd name="connsiteX47" fmla="*/ 7615465 w 7707070"/>
              <a:gd name="connsiteY47" fmla="*/ 378452 h 6858000"/>
              <a:gd name="connsiteX48" fmla="*/ 7610525 w 7707070"/>
              <a:gd name="connsiteY48" fmla="*/ 382045 h 6858000"/>
              <a:gd name="connsiteX49" fmla="*/ 7607382 w 7707070"/>
              <a:gd name="connsiteY49" fmla="*/ 385637 h 6858000"/>
              <a:gd name="connsiteX50" fmla="*/ 7604239 w 7707070"/>
              <a:gd name="connsiteY50" fmla="*/ 388780 h 6858000"/>
              <a:gd name="connsiteX51" fmla="*/ 7602443 w 7707070"/>
              <a:gd name="connsiteY51" fmla="*/ 391924 h 6858000"/>
              <a:gd name="connsiteX52" fmla="*/ 7600646 w 7707070"/>
              <a:gd name="connsiteY52" fmla="*/ 395067 h 6858000"/>
              <a:gd name="connsiteX53" fmla="*/ 7599748 w 7707070"/>
              <a:gd name="connsiteY53" fmla="*/ 397761 h 6858000"/>
              <a:gd name="connsiteX54" fmla="*/ 7599299 w 7707070"/>
              <a:gd name="connsiteY54" fmla="*/ 400905 h 6858000"/>
              <a:gd name="connsiteX55" fmla="*/ 7599748 w 7707070"/>
              <a:gd name="connsiteY55" fmla="*/ 403599 h 6858000"/>
              <a:gd name="connsiteX56" fmla="*/ 7600197 w 7707070"/>
              <a:gd name="connsiteY56" fmla="*/ 405844 h 6858000"/>
              <a:gd name="connsiteX57" fmla="*/ 7601095 w 7707070"/>
              <a:gd name="connsiteY57" fmla="*/ 408538 h 6858000"/>
              <a:gd name="connsiteX58" fmla="*/ 7602443 w 7707070"/>
              <a:gd name="connsiteY58" fmla="*/ 410784 h 6858000"/>
              <a:gd name="connsiteX59" fmla="*/ 7606035 w 7707070"/>
              <a:gd name="connsiteY59" fmla="*/ 416172 h 6858000"/>
              <a:gd name="connsiteX60" fmla="*/ 7610525 w 7707070"/>
              <a:gd name="connsiteY60" fmla="*/ 420662 h 6858000"/>
              <a:gd name="connsiteX61" fmla="*/ 7621302 w 7707070"/>
              <a:gd name="connsiteY61" fmla="*/ 430092 h 6858000"/>
              <a:gd name="connsiteX62" fmla="*/ 7626242 w 7707070"/>
              <a:gd name="connsiteY62" fmla="*/ 435032 h 6858000"/>
              <a:gd name="connsiteX63" fmla="*/ 7630732 w 7707070"/>
              <a:gd name="connsiteY63" fmla="*/ 439971 h 6858000"/>
              <a:gd name="connsiteX64" fmla="*/ 7632529 w 7707070"/>
              <a:gd name="connsiteY64" fmla="*/ 442666 h 6858000"/>
              <a:gd name="connsiteX65" fmla="*/ 7634325 w 7707070"/>
              <a:gd name="connsiteY65" fmla="*/ 445360 h 6858000"/>
              <a:gd name="connsiteX66" fmla="*/ 7635672 w 7707070"/>
              <a:gd name="connsiteY66" fmla="*/ 448054 h 6858000"/>
              <a:gd name="connsiteX67" fmla="*/ 7636570 w 7707070"/>
              <a:gd name="connsiteY67" fmla="*/ 451647 h 6858000"/>
              <a:gd name="connsiteX68" fmla="*/ 7637019 w 7707070"/>
              <a:gd name="connsiteY68" fmla="*/ 454790 h 6858000"/>
              <a:gd name="connsiteX69" fmla="*/ 7637019 w 7707070"/>
              <a:gd name="connsiteY69" fmla="*/ 457933 h 6858000"/>
              <a:gd name="connsiteX70" fmla="*/ 7636570 w 7707070"/>
              <a:gd name="connsiteY70" fmla="*/ 461526 h 6858000"/>
              <a:gd name="connsiteX71" fmla="*/ 7635672 w 7707070"/>
              <a:gd name="connsiteY71" fmla="*/ 465118 h 6858000"/>
              <a:gd name="connsiteX72" fmla="*/ 7628487 w 7707070"/>
              <a:gd name="connsiteY72" fmla="*/ 461526 h 6858000"/>
              <a:gd name="connsiteX73" fmla="*/ 7621302 w 7707070"/>
              <a:gd name="connsiteY73" fmla="*/ 459280 h 6858000"/>
              <a:gd name="connsiteX74" fmla="*/ 7615016 w 7707070"/>
              <a:gd name="connsiteY74" fmla="*/ 457933 h 6858000"/>
              <a:gd name="connsiteX75" fmla="*/ 7608729 w 7707070"/>
              <a:gd name="connsiteY75" fmla="*/ 457484 h 6858000"/>
              <a:gd name="connsiteX76" fmla="*/ 7603341 w 7707070"/>
              <a:gd name="connsiteY76" fmla="*/ 457933 h 6858000"/>
              <a:gd name="connsiteX77" fmla="*/ 7597952 w 7707070"/>
              <a:gd name="connsiteY77" fmla="*/ 459280 h 6858000"/>
              <a:gd name="connsiteX78" fmla="*/ 7593462 w 7707070"/>
              <a:gd name="connsiteY78" fmla="*/ 461076 h 6858000"/>
              <a:gd name="connsiteX79" fmla="*/ 7588971 w 7707070"/>
              <a:gd name="connsiteY79" fmla="*/ 463771 h 6858000"/>
              <a:gd name="connsiteX80" fmla="*/ 7584481 w 7707070"/>
              <a:gd name="connsiteY80" fmla="*/ 466914 h 6858000"/>
              <a:gd name="connsiteX81" fmla="*/ 7580439 w 7707070"/>
              <a:gd name="connsiteY81" fmla="*/ 470506 h 6858000"/>
              <a:gd name="connsiteX82" fmla="*/ 7576398 w 7707070"/>
              <a:gd name="connsiteY82" fmla="*/ 474548 h 6858000"/>
              <a:gd name="connsiteX83" fmla="*/ 7572806 w 7707070"/>
              <a:gd name="connsiteY83" fmla="*/ 479038 h 6858000"/>
              <a:gd name="connsiteX84" fmla="*/ 7566070 w 7707070"/>
              <a:gd name="connsiteY84" fmla="*/ 488917 h 6858000"/>
              <a:gd name="connsiteX85" fmla="*/ 7559334 w 7707070"/>
              <a:gd name="connsiteY85" fmla="*/ 499245 h 6858000"/>
              <a:gd name="connsiteX86" fmla="*/ 7552599 w 7707070"/>
              <a:gd name="connsiteY86" fmla="*/ 510023 h 6858000"/>
              <a:gd name="connsiteX87" fmla="*/ 7545863 w 7707070"/>
              <a:gd name="connsiteY87" fmla="*/ 519902 h 6858000"/>
              <a:gd name="connsiteX88" fmla="*/ 7542270 w 7707070"/>
              <a:gd name="connsiteY88" fmla="*/ 524841 h 6858000"/>
              <a:gd name="connsiteX89" fmla="*/ 7537780 w 7707070"/>
              <a:gd name="connsiteY89" fmla="*/ 529331 h 6858000"/>
              <a:gd name="connsiteX90" fmla="*/ 7533739 w 7707070"/>
              <a:gd name="connsiteY90" fmla="*/ 533373 h 6858000"/>
              <a:gd name="connsiteX91" fmla="*/ 7529697 w 7707070"/>
              <a:gd name="connsiteY91" fmla="*/ 536965 h 6858000"/>
              <a:gd name="connsiteX92" fmla="*/ 7524758 w 7707070"/>
              <a:gd name="connsiteY92" fmla="*/ 539659 h 6858000"/>
              <a:gd name="connsiteX93" fmla="*/ 7519818 w 7707070"/>
              <a:gd name="connsiteY93" fmla="*/ 542354 h 6858000"/>
              <a:gd name="connsiteX94" fmla="*/ 7514879 w 7707070"/>
              <a:gd name="connsiteY94" fmla="*/ 544150 h 6858000"/>
              <a:gd name="connsiteX95" fmla="*/ 7509041 w 7707070"/>
              <a:gd name="connsiteY95" fmla="*/ 545048 h 6858000"/>
              <a:gd name="connsiteX96" fmla="*/ 7502755 w 7707070"/>
              <a:gd name="connsiteY96" fmla="*/ 545497 h 6858000"/>
              <a:gd name="connsiteX97" fmla="*/ 7496019 w 7707070"/>
              <a:gd name="connsiteY97" fmla="*/ 545048 h 6858000"/>
              <a:gd name="connsiteX98" fmla="*/ 7488834 w 7707070"/>
              <a:gd name="connsiteY98" fmla="*/ 543701 h 6858000"/>
              <a:gd name="connsiteX99" fmla="*/ 7481649 w 7707070"/>
              <a:gd name="connsiteY99" fmla="*/ 541007 h 6858000"/>
              <a:gd name="connsiteX100" fmla="*/ 7453360 w 7707070"/>
              <a:gd name="connsiteY100" fmla="*/ 546844 h 6858000"/>
              <a:gd name="connsiteX101" fmla="*/ 7425519 w 7707070"/>
              <a:gd name="connsiteY101" fmla="*/ 551335 h 6858000"/>
              <a:gd name="connsiteX102" fmla="*/ 7398127 w 7707070"/>
              <a:gd name="connsiteY102" fmla="*/ 555825 h 6858000"/>
              <a:gd name="connsiteX103" fmla="*/ 7369837 w 7707070"/>
              <a:gd name="connsiteY103" fmla="*/ 559417 h 6858000"/>
              <a:gd name="connsiteX104" fmla="*/ 7341997 w 7707070"/>
              <a:gd name="connsiteY104" fmla="*/ 562112 h 6858000"/>
              <a:gd name="connsiteX105" fmla="*/ 7328076 w 7707070"/>
              <a:gd name="connsiteY105" fmla="*/ 563010 h 6858000"/>
              <a:gd name="connsiteX106" fmla="*/ 7313707 w 7707070"/>
              <a:gd name="connsiteY106" fmla="*/ 563459 h 6858000"/>
              <a:gd name="connsiteX107" fmla="*/ 7299786 w 7707070"/>
              <a:gd name="connsiteY107" fmla="*/ 563908 h 6858000"/>
              <a:gd name="connsiteX108" fmla="*/ 7285417 w 7707070"/>
              <a:gd name="connsiteY108" fmla="*/ 563908 h 6858000"/>
              <a:gd name="connsiteX109" fmla="*/ 7271048 w 7707070"/>
              <a:gd name="connsiteY109" fmla="*/ 563459 h 6858000"/>
              <a:gd name="connsiteX110" fmla="*/ 7257127 w 7707070"/>
              <a:gd name="connsiteY110" fmla="*/ 563010 h 6858000"/>
              <a:gd name="connsiteX111" fmla="*/ 7227939 w 7707070"/>
              <a:gd name="connsiteY111" fmla="*/ 566602 h 6858000"/>
              <a:gd name="connsiteX112" fmla="*/ 7198751 w 7707070"/>
              <a:gd name="connsiteY112" fmla="*/ 569746 h 6858000"/>
              <a:gd name="connsiteX113" fmla="*/ 7170012 w 7707070"/>
              <a:gd name="connsiteY113" fmla="*/ 572440 h 6858000"/>
              <a:gd name="connsiteX114" fmla="*/ 7140824 w 7707070"/>
              <a:gd name="connsiteY114" fmla="*/ 574236 h 6858000"/>
              <a:gd name="connsiteX115" fmla="*/ 7111637 w 7707070"/>
              <a:gd name="connsiteY115" fmla="*/ 576032 h 6858000"/>
              <a:gd name="connsiteX116" fmla="*/ 7082449 w 7707070"/>
              <a:gd name="connsiteY116" fmla="*/ 577379 h 6858000"/>
              <a:gd name="connsiteX117" fmla="*/ 7053261 w 7707070"/>
              <a:gd name="connsiteY117" fmla="*/ 577828 h 6858000"/>
              <a:gd name="connsiteX118" fmla="*/ 7024522 w 7707070"/>
              <a:gd name="connsiteY118" fmla="*/ 578726 h 6858000"/>
              <a:gd name="connsiteX119" fmla="*/ 6966146 w 7707070"/>
              <a:gd name="connsiteY119" fmla="*/ 579624 h 6858000"/>
              <a:gd name="connsiteX120" fmla="*/ 6907321 w 7707070"/>
              <a:gd name="connsiteY120" fmla="*/ 580074 h 6858000"/>
              <a:gd name="connsiteX121" fmla="*/ 6849394 w 7707070"/>
              <a:gd name="connsiteY121" fmla="*/ 580972 h 6858000"/>
              <a:gd name="connsiteX122" fmla="*/ 6820206 w 7707070"/>
              <a:gd name="connsiteY122" fmla="*/ 581870 h 6858000"/>
              <a:gd name="connsiteX123" fmla="*/ 6790569 w 7707070"/>
              <a:gd name="connsiteY123" fmla="*/ 583217 h 6858000"/>
              <a:gd name="connsiteX124" fmla="*/ 6193340 w 7707070"/>
              <a:gd name="connsiteY124" fmla="*/ 602077 h 6858000"/>
              <a:gd name="connsiteX125" fmla="*/ 6192891 w 7707070"/>
              <a:gd name="connsiteY125" fmla="*/ 622284 h 6858000"/>
              <a:gd name="connsiteX126" fmla="*/ 6232406 w 7707070"/>
              <a:gd name="connsiteY126" fmla="*/ 631265 h 6858000"/>
              <a:gd name="connsiteX127" fmla="*/ 6272371 w 7707070"/>
              <a:gd name="connsiteY127" fmla="*/ 640246 h 6858000"/>
              <a:gd name="connsiteX128" fmla="*/ 6311888 w 7707070"/>
              <a:gd name="connsiteY128" fmla="*/ 648328 h 6858000"/>
              <a:gd name="connsiteX129" fmla="*/ 6351852 w 7707070"/>
              <a:gd name="connsiteY129" fmla="*/ 656411 h 6858000"/>
              <a:gd name="connsiteX130" fmla="*/ 6511263 w 7707070"/>
              <a:gd name="connsiteY130" fmla="*/ 688293 h 6858000"/>
              <a:gd name="connsiteX131" fmla="*/ 6551228 w 7707070"/>
              <a:gd name="connsiteY131" fmla="*/ 696376 h 6858000"/>
              <a:gd name="connsiteX132" fmla="*/ 6590744 w 7707070"/>
              <a:gd name="connsiteY132" fmla="*/ 704459 h 6858000"/>
              <a:gd name="connsiteX133" fmla="*/ 6630709 w 7707070"/>
              <a:gd name="connsiteY133" fmla="*/ 713889 h 6858000"/>
              <a:gd name="connsiteX134" fmla="*/ 6670225 w 7707070"/>
              <a:gd name="connsiteY134" fmla="*/ 722870 h 6858000"/>
              <a:gd name="connsiteX135" fmla="*/ 6709292 w 7707070"/>
              <a:gd name="connsiteY135" fmla="*/ 732300 h 6858000"/>
              <a:gd name="connsiteX136" fmla="*/ 6748808 w 7707070"/>
              <a:gd name="connsiteY136" fmla="*/ 743077 h 6858000"/>
              <a:gd name="connsiteX137" fmla="*/ 6787875 w 7707070"/>
              <a:gd name="connsiteY137" fmla="*/ 754303 h 6858000"/>
              <a:gd name="connsiteX138" fmla="*/ 6826942 w 7707070"/>
              <a:gd name="connsiteY138" fmla="*/ 765978 h 6858000"/>
              <a:gd name="connsiteX139" fmla="*/ 6843557 w 7707070"/>
              <a:gd name="connsiteY139" fmla="*/ 764631 h 6858000"/>
              <a:gd name="connsiteX140" fmla="*/ 6859273 w 7707070"/>
              <a:gd name="connsiteY140" fmla="*/ 764182 h 6858000"/>
              <a:gd name="connsiteX141" fmla="*/ 6875888 w 7707070"/>
              <a:gd name="connsiteY141" fmla="*/ 764631 h 6858000"/>
              <a:gd name="connsiteX142" fmla="*/ 6891604 w 7707070"/>
              <a:gd name="connsiteY142" fmla="*/ 766427 h 6858000"/>
              <a:gd name="connsiteX143" fmla="*/ 6907321 w 7707070"/>
              <a:gd name="connsiteY143" fmla="*/ 768672 h 6858000"/>
              <a:gd name="connsiteX144" fmla="*/ 6923487 w 7707070"/>
              <a:gd name="connsiteY144" fmla="*/ 771816 h 6858000"/>
              <a:gd name="connsiteX145" fmla="*/ 6939203 w 7707070"/>
              <a:gd name="connsiteY145" fmla="*/ 776306 h 6858000"/>
              <a:gd name="connsiteX146" fmla="*/ 6954920 w 7707070"/>
              <a:gd name="connsiteY146" fmla="*/ 782593 h 6858000"/>
              <a:gd name="connsiteX147" fmla="*/ 6960757 w 7707070"/>
              <a:gd name="connsiteY147" fmla="*/ 782144 h 6858000"/>
              <a:gd name="connsiteX148" fmla="*/ 6966595 w 7707070"/>
              <a:gd name="connsiteY148" fmla="*/ 782144 h 6858000"/>
              <a:gd name="connsiteX149" fmla="*/ 6971984 w 7707070"/>
              <a:gd name="connsiteY149" fmla="*/ 782593 h 6858000"/>
              <a:gd name="connsiteX150" fmla="*/ 6977821 w 7707070"/>
              <a:gd name="connsiteY150" fmla="*/ 783042 h 6858000"/>
              <a:gd name="connsiteX151" fmla="*/ 6983210 w 7707070"/>
              <a:gd name="connsiteY151" fmla="*/ 784389 h 6858000"/>
              <a:gd name="connsiteX152" fmla="*/ 6988598 w 7707070"/>
              <a:gd name="connsiteY152" fmla="*/ 785736 h 6858000"/>
              <a:gd name="connsiteX153" fmla="*/ 6993987 w 7707070"/>
              <a:gd name="connsiteY153" fmla="*/ 787532 h 6858000"/>
              <a:gd name="connsiteX154" fmla="*/ 6998926 w 7707070"/>
              <a:gd name="connsiteY154" fmla="*/ 789329 h 6858000"/>
              <a:gd name="connsiteX155" fmla="*/ 7008805 w 7707070"/>
              <a:gd name="connsiteY155" fmla="*/ 793819 h 6858000"/>
              <a:gd name="connsiteX156" fmla="*/ 7018235 w 7707070"/>
              <a:gd name="connsiteY156" fmla="*/ 799207 h 6858000"/>
              <a:gd name="connsiteX157" fmla="*/ 7028114 w 7707070"/>
              <a:gd name="connsiteY157" fmla="*/ 805045 h 6858000"/>
              <a:gd name="connsiteX158" fmla="*/ 7037544 w 7707070"/>
              <a:gd name="connsiteY158" fmla="*/ 810883 h 6858000"/>
              <a:gd name="connsiteX159" fmla="*/ 7046974 w 7707070"/>
              <a:gd name="connsiteY159" fmla="*/ 817618 h 6858000"/>
              <a:gd name="connsiteX160" fmla="*/ 7056853 w 7707070"/>
              <a:gd name="connsiteY160" fmla="*/ 823456 h 6858000"/>
              <a:gd name="connsiteX161" fmla="*/ 7066732 w 7707070"/>
              <a:gd name="connsiteY161" fmla="*/ 828844 h 6858000"/>
              <a:gd name="connsiteX162" fmla="*/ 7077060 w 7707070"/>
              <a:gd name="connsiteY162" fmla="*/ 833784 h 6858000"/>
              <a:gd name="connsiteX163" fmla="*/ 7087388 w 7707070"/>
              <a:gd name="connsiteY163" fmla="*/ 837376 h 6858000"/>
              <a:gd name="connsiteX164" fmla="*/ 7092777 w 7707070"/>
              <a:gd name="connsiteY164" fmla="*/ 839173 h 6858000"/>
              <a:gd name="connsiteX165" fmla="*/ 7098614 w 7707070"/>
              <a:gd name="connsiteY165" fmla="*/ 840520 h 6858000"/>
              <a:gd name="connsiteX166" fmla="*/ 7104452 w 7707070"/>
              <a:gd name="connsiteY166" fmla="*/ 841418 h 6858000"/>
              <a:gd name="connsiteX167" fmla="*/ 7109840 w 7707070"/>
              <a:gd name="connsiteY167" fmla="*/ 842316 h 6858000"/>
              <a:gd name="connsiteX168" fmla="*/ 7116127 w 7707070"/>
              <a:gd name="connsiteY168" fmla="*/ 842316 h 6858000"/>
              <a:gd name="connsiteX169" fmla="*/ 7121965 w 7707070"/>
              <a:gd name="connsiteY169" fmla="*/ 842316 h 6858000"/>
              <a:gd name="connsiteX170" fmla="*/ 7127353 w 7707070"/>
              <a:gd name="connsiteY170" fmla="*/ 842316 h 6858000"/>
              <a:gd name="connsiteX171" fmla="*/ 7131844 w 7707070"/>
              <a:gd name="connsiteY171" fmla="*/ 843214 h 6858000"/>
              <a:gd name="connsiteX172" fmla="*/ 7135885 w 7707070"/>
              <a:gd name="connsiteY172" fmla="*/ 845010 h 6858000"/>
              <a:gd name="connsiteX173" fmla="*/ 7138579 w 7707070"/>
              <a:gd name="connsiteY173" fmla="*/ 847255 h 6858000"/>
              <a:gd name="connsiteX174" fmla="*/ 7140824 w 7707070"/>
              <a:gd name="connsiteY174" fmla="*/ 850399 h 6858000"/>
              <a:gd name="connsiteX175" fmla="*/ 7141723 w 7707070"/>
              <a:gd name="connsiteY175" fmla="*/ 853991 h 6858000"/>
              <a:gd name="connsiteX176" fmla="*/ 7142621 w 7707070"/>
              <a:gd name="connsiteY176" fmla="*/ 857583 h 6858000"/>
              <a:gd name="connsiteX177" fmla="*/ 7143070 w 7707070"/>
              <a:gd name="connsiteY177" fmla="*/ 862074 h 6858000"/>
              <a:gd name="connsiteX178" fmla="*/ 7142621 w 7707070"/>
              <a:gd name="connsiteY178" fmla="*/ 866564 h 6858000"/>
              <a:gd name="connsiteX179" fmla="*/ 7142621 w 7707070"/>
              <a:gd name="connsiteY179" fmla="*/ 871055 h 6858000"/>
              <a:gd name="connsiteX180" fmla="*/ 7141273 w 7707070"/>
              <a:gd name="connsiteY180" fmla="*/ 880485 h 6858000"/>
              <a:gd name="connsiteX181" fmla="*/ 7139926 w 7707070"/>
              <a:gd name="connsiteY181" fmla="*/ 890364 h 6858000"/>
              <a:gd name="connsiteX182" fmla="*/ 7139028 w 7707070"/>
              <a:gd name="connsiteY182" fmla="*/ 898895 h 6858000"/>
              <a:gd name="connsiteX183" fmla="*/ 7138579 w 7707070"/>
              <a:gd name="connsiteY183" fmla="*/ 955924 h 6858000"/>
              <a:gd name="connsiteX184" fmla="*/ 7138130 w 7707070"/>
              <a:gd name="connsiteY184" fmla="*/ 1013402 h 6858000"/>
              <a:gd name="connsiteX185" fmla="*/ 7137681 w 7707070"/>
              <a:gd name="connsiteY185" fmla="*/ 1128358 h 6858000"/>
              <a:gd name="connsiteX186" fmla="*/ 7150254 w 7707070"/>
              <a:gd name="connsiteY186" fmla="*/ 1125663 h 6858000"/>
              <a:gd name="connsiteX187" fmla="*/ 7155643 w 7707070"/>
              <a:gd name="connsiteY187" fmla="*/ 1125214 h 6858000"/>
              <a:gd name="connsiteX188" fmla="*/ 7160582 w 7707070"/>
              <a:gd name="connsiteY188" fmla="*/ 1124765 h 6858000"/>
              <a:gd name="connsiteX189" fmla="*/ 7164624 w 7707070"/>
              <a:gd name="connsiteY189" fmla="*/ 1124765 h 6858000"/>
              <a:gd name="connsiteX190" fmla="*/ 7168665 w 7707070"/>
              <a:gd name="connsiteY190" fmla="*/ 1124765 h 6858000"/>
              <a:gd name="connsiteX191" fmla="*/ 7172258 w 7707070"/>
              <a:gd name="connsiteY191" fmla="*/ 1125663 h 6858000"/>
              <a:gd name="connsiteX192" fmla="*/ 7175401 w 7707070"/>
              <a:gd name="connsiteY192" fmla="*/ 1126561 h 6858000"/>
              <a:gd name="connsiteX193" fmla="*/ 7177646 w 7707070"/>
              <a:gd name="connsiteY193" fmla="*/ 1127459 h 6858000"/>
              <a:gd name="connsiteX194" fmla="*/ 7179891 w 7707070"/>
              <a:gd name="connsiteY194" fmla="*/ 1129256 h 6858000"/>
              <a:gd name="connsiteX195" fmla="*/ 7181688 w 7707070"/>
              <a:gd name="connsiteY195" fmla="*/ 1130603 h 6858000"/>
              <a:gd name="connsiteX196" fmla="*/ 7183035 w 7707070"/>
              <a:gd name="connsiteY196" fmla="*/ 1132399 h 6858000"/>
              <a:gd name="connsiteX197" fmla="*/ 7183933 w 7707070"/>
              <a:gd name="connsiteY197" fmla="*/ 1134644 h 6858000"/>
              <a:gd name="connsiteX198" fmla="*/ 7184831 w 7707070"/>
              <a:gd name="connsiteY198" fmla="*/ 1136889 h 6858000"/>
              <a:gd name="connsiteX199" fmla="*/ 7185280 w 7707070"/>
              <a:gd name="connsiteY199" fmla="*/ 1139135 h 6858000"/>
              <a:gd name="connsiteX200" fmla="*/ 7185729 w 7707070"/>
              <a:gd name="connsiteY200" fmla="*/ 1141829 h 6858000"/>
              <a:gd name="connsiteX201" fmla="*/ 7185729 w 7707070"/>
              <a:gd name="connsiteY201" fmla="*/ 1147666 h 6858000"/>
              <a:gd name="connsiteX202" fmla="*/ 7184831 w 7707070"/>
              <a:gd name="connsiteY202" fmla="*/ 1153953 h 6858000"/>
              <a:gd name="connsiteX203" fmla="*/ 7183484 w 7707070"/>
              <a:gd name="connsiteY203" fmla="*/ 1160240 h 6858000"/>
              <a:gd name="connsiteX204" fmla="*/ 7182137 w 7707070"/>
              <a:gd name="connsiteY204" fmla="*/ 1166526 h 6858000"/>
              <a:gd name="connsiteX205" fmla="*/ 7179442 w 7707070"/>
              <a:gd name="connsiteY205" fmla="*/ 1179549 h 6858000"/>
              <a:gd name="connsiteX206" fmla="*/ 7178544 w 7707070"/>
              <a:gd name="connsiteY206" fmla="*/ 1185835 h 6858000"/>
              <a:gd name="connsiteX207" fmla="*/ 7178095 w 7707070"/>
              <a:gd name="connsiteY207" fmla="*/ 1191673 h 6858000"/>
              <a:gd name="connsiteX208" fmla="*/ 7178993 w 7707070"/>
              <a:gd name="connsiteY208" fmla="*/ 1207390 h 6858000"/>
              <a:gd name="connsiteX209" fmla="*/ 7180789 w 7707070"/>
              <a:gd name="connsiteY209" fmla="*/ 1223555 h 6858000"/>
              <a:gd name="connsiteX210" fmla="*/ 7183484 w 7707070"/>
              <a:gd name="connsiteY210" fmla="*/ 1239721 h 6858000"/>
              <a:gd name="connsiteX211" fmla="*/ 7186627 w 7707070"/>
              <a:gd name="connsiteY211" fmla="*/ 1255437 h 6858000"/>
              <a:gd name="connsiteX212" fmla="*/ 7192465 w 7707070"/>
              <a:gd name="connsiteY212" fmla="*/ 1287768 h 6858000"/>
              <a:gd name="connsiteX213" fmla="*/ 7194710 w 7707070"/>
              <a:gd name="connsiteY213" fmla="*/ 1303934 h 6858000"/>
              <a:gd name="connsiteX214" fmla="*/ 7196506 w 7707070"/>
              <a:gd name="connsiteY214" fmla="*/ 1320100 h 6858000"/>
              <a:gd name="connsiteX215" fmla="*/ 7196955 w 7707070"/>
              <a:gd name="connsiteY215" fmla="*/ 1327733 h 6858000"/>
              <a:gd name="connsiteX216" fmla="*/ 7197404 w 7707070"/>
              <a:gd name="connsiteY216" fmla="*/ 1336265 h 6858000"/>
              <a:gd name="connsiteX217" fmla="*/ 7197404 w 7707070"/>
              <a:gd name="connsiteY217" fmla="*/ 1343899 h 6858000"/>
              <a:gd name="connsiteX218" fmla="*/ 7196955 w 7707070"/>
              <a:gd name="connsiteY218" fmla="*/ 1351533 h 6858000"/>
              <a:gd name="connsiteX219" fmla="*/ 7196057 w 7707070"/>
              <a:gd name="connsiteY219" fmla="*/ 1359616 h 6858000"/>
              <a:gd name="connsiteX220" fmla="*/ 7195159 w 7707070"/>
              <a:gd name="connsiteY220" fmla="*/ 1367699 h 6858000"/>
              <a:gd name="connsiteX221" fmla="*/ 7193363 w 7707070"/>
              <a:gd name="connsiteY221" fmla="*/ 1375332 h 6858000"/>
              <a:gd name="connsiteX222" fmla="*/ 7191567 w 7707070"/>
              <a:gd name="connsiteY222" fmla="*/ 1382966 h 6858000"/>
              <a:gd name="connsiteX223" fmla="*/ 7188872 w 7707070"/>
              <a:gd name="connsiteY223" fmla="*/ 1390600 h 6858000"/>
              <a:gd name="connsiteX224" fmla="*/ 7186178 w 7707070"/>
              <a:gd name="connsiteY224" fmla="*/ 1398234 h 6858000"/>
              <a:gd name="connsiteX225" fmla="*/ 7182586 w 7707070"/>
              <a:gd name="connsiteY225" fmla="*/ 1405867 h 6858000"/>
              <a:gd name="connsiteX226" fmla="*/ 7178544 w 7707070"/>
              <a:gd name="connsiteY226" fmla="*/ 1413501 h 6858000"/>
              <a:gd name="connsiteX227" fmla="*/ 7173605 w 7707070"/>
              <a:gd name="connsiteY227" fmla="*/ 1421135 h 6858000"/>
              <a:gd name="connsiteX228" fmla="*/ 7167767 w 7707070"/>
              <a:gd name="connsiteY228" fmla="*/ 1428320 h 6858000"/>
              <a:gd name="connsiteX229" fmla="*/ 7161930 w 7707070"/>
              <a:gd name="connsiteY229" fmla="*/ 1435504 h 6858000"/>
              <a:gd name="connsiteX230" fmla="*/ 7155194 w 7707070"/>
              <a:gd name="connsiteY230" fmla="*/ 1443138 h 6858000"/>
              <a:gd name="connsiteX231" fmla="*/ 7129149 w 7707070"/>
              <a:gd name="connsiteY231" fmla="*/ 1475469 h 6858000"/>
              <a:gd name="connsiteX232" fmla="*/ 7133191 w 7707070"/>
              <a:gd name="connsiteY232" fmla="*/ 1484450 h 6858000"/>
              <a:gd name="connsiteX233" fmla="*/ 7136334 w 7707070"/>
              <a:gd name="connsiteY233" fmla="*/ 1493431 h 6858000"/>
              <a:gd name="connsiteX234" fmla="*/ 7138579 w 7707070"/>
              <a:gd name="connsiteY234" fmla="*/ 1501514 h 6858000"/>
              <a:gd name="connsiteX235" fmla="*/ 7140375 w 7707070"/>
              <a:gd name="connsiteY235" fmla="*/ 1510046 h 6858000"/>
              <a:gd name="connsiteX236" fmla="*/ 7141273 w 7707070"/>
              <a:gd name="connsiteY236" fmla="*/ 1518578 h 6858000"/>
              <a:gd name="connsiteX237" fmla="*/ 7142172 w 7707070"/>
              <a:gd name="connsiteY237" fmla="*/ 1526211 h 6858000"/>
              <a:gd name="connsiteX238" fmla="*/ 7142172 w 7707070"/>
              <a:gd name="connsiteY238" fmla="*/ 1533845 h 6858000"/>
              <a:gd name="connsiteX239" fmla="*/ 7141723 w 7707070"/>
              <a:gd name="connsiteY239" fmla="*/ 1541479 h 6858000"/>
              <a:gd name="connsiteX240" fmla="*/ 7140824 w 7707070"/>
              <a:gd name="connsiteY240" fmla="*/ 1548664 h 6858000"/>
              <a:gd name="connsiteX241" fmla="*/ 7139477 w 7707070"/>
              <a:gd name="connsiteY241" fmla="*/ 1556298 h 6858000"/>
              <a:gd name="connsiteX242" fmla="*/ 7137681 w 7707070"/>
              <a:gd name="connsiteY242" fmla="*/ 1563033 h 6858000"/>
              <a:gd name="connsiteX243" fmla="*/ 7134987 w 7707070"/>
              <a:gd name="connsiteY243" fmla="*/ 1569769 h 6858000"/>
              <a:gd name="connsiteX244" fmla="*/ 7131394 w 7707070"/>
              <a:gd name="connsiteY244" fmla="*/ 1576055 h 6858000"/>
              <a:gd name="connsiteX245" fmla="*/ 7127802 w 7707070"/>
              <a:gd name="connsiteY245" fmla="*/ 1581893 h 6858000"/>
              <a:gd name="connsiteX246" fmla="*/ 7124210 w 7707070"/>
              <a:gd name="connsiteY246" fmla="*/ 1588180 h 6858000"/>
              <a:gd name="connsiteX247" fmla="*/ 7119719 w 7707070"/>
              <a:gd name="connsiteY247" fmla="*/ 1594017 h 6858000"/>
              <a:gd name="connsiteX248" fmla="*/ 7114780 w 7707070"/>
              <a:gd name="connsiteY248" fmla="*/ 1598957 h 6858000"/>
              <a:gd name="connsiteX249" fmla="*/ 7109391 w 7707070"/>
              <a:gd name="connsiteY249" fmla="*/ 1603896 h 6858000"/>
              <a:gd name="connsiteX250" fmla="*/ 7103554 w 7707070"/>
              <a:gd name="connsiteY250" fmla="*/ 1608836 h 6858000"/>
              <a:gd name="connsiteX251" fmla="*/ 7096818 w 7707070"/>
              <a:gd name="connsiteY251" fmla="*/ 1612877 h 6858000"/>
              <a:gd name="connsiteX252" fmla="*/ 7089633 w 7707070"/>
              <a:gd name="connsiteY252" fmla="*/ 1616919 h 6858000"/>
              <a:gd name="connsiteX253" fmla="*/ 7082449 w 7707070"/>
              <a:gd name="connsiteY253" fmla="*/ 1620960 h 6858000"/>
              <a:gd name="connsiteX254" fmla="*/ 7074815 w 7707070"/>
              <a:gd name="connsiteY254" fmla="*/ 1624552 h 6858000"/>
              <a:gd name="connsiteX255" fmla="*/ 7066732 w 7707070"/>
              <a:gd name="connsiteY255" fmla="*/ 1627696 h 6858000"/>
              <a:gd name="connsiteX256" fmla="*/ 7057751 w 7707070"/>
              <a:gd name="connsiteY256" fmla="*/ 1630390 h 6858000"/>
              <a:gd name="connsiteX257" fmla="*/ 7048770 w 7707070"/>
              <a:gd name="connsiteY257" fmla="*/ 1632635 h 6858000"/>
              <a:gd name="connsiteX258" fmla="*/ 7039789 w 7707070"/>
              <a:gd name="connsiteY258" fmla="*/ 1634880 h 6858000"/>
              <a:gd name="connsiteX259" fmla="*/ 7029910 w 7707070"/>
              <a:gd name="connsiteY259" fmla="*/ 1636676 h 6858000"/>
              <a:gd name="connsiteX260" fmla="*/ 7019582 w 7707070"/>
              <a:gd name="connsiteY260" fmla="*/ 1637575 h 6858000"/>
              <a:gd name="connsiteX261" fmla="*/ 7008805 w 7707070"/>
              <a:gd name="connsiteY261" fmla="*/ 1638473 h 6858000"/>
              <a:gd name="connsiteX262" fmla="*/ 6998028 w 7707070"/>
              <a:gd name="connsiteY262" fmla="*/ 1638922 h 6858000"/>
              <a:gd name="connsiteX263" fmla="*/ 6986802 w 7707070"/>
              <a:gd name="connsiteY263" fmla="*/ 1638922 h 6858000"/>
              <a:gd name="connsiteX264" fmla="*/ 6976923 w 7707070"/>
              <a:gd name="connsiteY264" fmla="*/ 1641616 h 6858000"/>
              <a:gd name="connsiteX265" fmla="*/ 6967493 w 7707070"/>
              <a:gd name="connsiteY265" fmla="*/ 1644310 h 6858000"/>
              <a:gd name="connsiteX266" fmla="*/ 6957614 w 7707070"/>
              <a:gd name="connsiteY266" fmla="*/ 1646106 h 6858000"/>
              <a:gd name="connsiteX267" fmla="*/ 6948184 w 7707070"/>
              <a:gd name="connsiteY267" fmla="*/ 1647454 h 6858000"/>
              <a:gd name="connsiteX268" fmla="*/ 6937856 w 7707070"/>
              <a:gd name="connsiteY268" fmla="*/ 1647903 h 6858000"/>
              <a:gd name="connsiteX269" fmla="*/ 6928426 w 7707070"/>
              <a:gd name="connsiteY269" fmla="*/ 1647454 h 6858000"/>
              <a:gd name="connsiteX270" fmla="*/ 6923487 w 7707070"/>
              <a:gd name="connsiteY270" fmla="*/ 1647005 h 6858000"/>
              <a:gd name="connsiteX271" fmla="*/ 6918547 w 7707070"/>
              <a:gd name="connsiteY271" fmla="*/ 1646106 h 6858000"/>
              <a:gd name="connsiteX272" fmla="*/ 6913608 w 7707070"/>
              <a:gd name="connsiteY272" fmla="*/ 1644759 h 6858000"/>
              <a:gd name="connsiteX273" fmla="*/ 6908219 w 7707070"/>
              <a:gd name="connsiteY273" fmla="*/ 1643412 h 6858000"/>
              <a:gd name="connsiteX274" fmla="*/ 6898340 w 7707070"/>
              <a:gd name="connsiteY274" fmla="*/ 1647005 h 6858000"/>
              <a:gd name="connsiteX275" fmla="*/ 6888461 w 7707070"/>
              <a:gd name="connsiteY275" fmla="*/ 1650148 h 6858000"/>
              <a:gd name="connsiteX276" fmla="*/ 6878133 w 7707070"/>
              <a:gd name="connsiteY276" fmla="*/ 1651944 h 6858000"/>
              <a:gd name="connsiteX277" fmla="*/ 6873194 w 7707070"/>
              <a:gd name="connsiteY277" fmla="*/ 1652842 h 6858000"/>
              <a:gd name="connsiteX278" fmla="*/ 6867805 w 7707070"/>
              <a:gd name="connsiteY278" fmla="*/ 1653291 h 6858000"/>
              <a:gd name="connsiteX279" fmla="*/ 6862866 w 7707070"/>
              <a:gd name="connsiteY279" fmla="*/ 1653740 h 6858000"/>
              <a:gd name="connsiteX280" fmla="*/ 6857477 w 7707070"/>
              <a:gd name="connsiteY280" fmla="*/ 1653291 h 6858000"/>
              <a:gd name="connsiteX281" fmla="*/ 6852538 w 7707070"/>
              <a:gd name="connsiteY281" fmla="*/ 1652842 h 6858000"/>
              <a:gd name="connsiteX282" fmla="*/ 6847598 w 7707070"/>
              <a:gd name="connsiteY282" fmla="*/ 1652393 h 6858000"/>
              <a:gd name="connsiteX283" fmla="*/ 6842659 w 7707070"/>
              <a:gd name="connsiteY283" fmla="*/ 1651046 h 6858000"/>
              <a:gd name="connsiteX284" fmla="*/ 6837270 w 7707070"/>
              <a:gd name="connsiteY284" fmla="*/ 1649250 h 6858000"/>
              <a:gd name="connsiteX285" fmla="*/ 6831881 w 7707070"/>
              <a:gd name="connsiteY285" fmla="*/ 1647005 h 6858000"/>
              <a:gd name="connsiteX286" fmla="*/ 6826942 w 7707070"/>
              <a:gd name="connsiteY286" fmla="*/ 1644310 h 6858000"/>
              <a:gd name="connsiteX287" fmla="*/ 6704802 w 7707070"/>
              <a:gd name="connsiteY287" fmla="*/ 1665416 h 6858000"/>
              <a:gd name="connsiteX288" fmla="*/ 6704802 w 7707070"/>
              <a:gd name="connsiteY288" fmla="*/ 1675294 h 6858000"/>
              <a:gd name="connsiteX289" fmla="*/ 6703904 w 7707070"/>
              <a:gd name="connsiteY289" fmla="*/ 1685623 h 6858000"/>
              <a:gd name="connsiteX290" fmla="*/ 7031257 w 7707070"/>
              <a:gd name="connsiteY290" fmla="*/ 1766900 h 6858000"/>
              <a:gd name="connsiteX291" fmla="*/ 7057751 w 7707070"/>
              <a:gd name="connsiteY291" fmla="*/ 1774533 h 6858000"/>
              <a:gd name="connsiteX292" fmla="*/ 7085143 w 7707070"/>
              <a:gd name="connsiteY292" fmla="*/ 1781269 h 6858000"/>
              <a:gd name="connsiteX293" fmla="*/ 7139477 w 7707070"/>
              <a:gd name="connsiteY293" fmla="*/ 1794291 h 6858000"/>
              <a:gd name="connsiteX294" fmla="*/ 7193363 w 7707070"/>
              <a:gd name="connsiteY294" fmla="*/ 1806865 h 6858000"/>
              <a:gd name="connsiteX295" fmla="*/ 7247697 w 7707070"/>
              <a:gd name="connsiteY295" fmla="*/ 1820785 h 6858000"/>
              <a:gd name="connsiteX296" fmla="*/ 7274191 w 7707070"/>
              <a:gd name="connsiteY296" fmla="*/ 1827521 h 6858000"/>
              <a:gd name="connsiteX297" fmla="*/ 7301134 w 7707070"/>
              <a:gd name="connsiteY297" fmla="*/ 1835155 h 6858000"/>
              <a:gd name="connsiteX298" fmla="*/ 7328076 w 7707070"/>
              <a:gd name="connsiteY298" fmla="*/ 1843237 h 6858000"/>
              <a:gd name="connsiteX299" fmla="*/ 7354121 w 7707070"/>
              <a:gd name="connsiteY299" fmla="*/ 1852218 h 6858000"/>
              <a:gd name="connsiteX300" fmla="*/ 7380614 w 7707070"/>
              <a:gd name="connsiteY300" fmla="*/ 1861199 h 6858000"/>
              <a:gd name="connsiteX301" fmla="*/ 7406659 w 7707070"/>
              <a:gd name="connsiteY301" fmla="*/ 1871527 h 6858000"/>
              <a:gd name="connsiteX302" fmla="*/ 7432703 w 7707070"/>
              <a:gd name="connsiteY302" fmla="*/ 1882753 h 6858000"/>
              <a:gd name="connsiteX303" fmla="*/ 7457850 w 7707070"/>
              <a:gd name="connsiteY303" fmla="*/ 1894429 h 6858000"/>
              <a:gd name="connsiteX304" fmla="*/ 7470423 w 7707070"/>
              <a:gd name="connsiteY304" fmla="*/ 1897123 h 6858000"/>
              <a:gd name="connsiteX305" fmla="*/ 7482098 w 7707070"/>
              <a:gd name="connsiteY305" fmla="*/ 1900266 h 6858000"/>
              <a:gd name="connsiteX306" fmla="*/ 7492876 w 7707070"/>
              <a:gd name="connsiteY306" fmla="*/ 1903858 h 6858000"/>
              <a:gd name="connsiteX307" fmla="*/ 7503653 w 7707070"/>
              <a:gd name="connsiteY307" fmla="*/ 1907900 h 6858000"/>
              <a:gd name="connsiteX308" fmla="*/ 7512633 w 7707070"/>
              <a:gd name="connsiteY308" fmla="*/ 1912390 h 6858000"/>
              <a:gd name="connsiteX309" fmla="*/ 7521165 w 7707070"/>
              <a:gd name="connsiteY309" fmla="*/ 1917330 h 6858000"/>
              <a:gd name="connsiteX310" fmla="*/ 7524758 w 7707070"/>
              <a:gd name="connsiteY310" fmla="*/ 1920922 h 6858000"/>
              <a:gd name="connsiteX311" fmla="*/ 7528350 w 7707070"/>
              <a:gd name="connsiteY311" fmla="*/ 1924066 h 6858000"/>
              <a:gd name="connsiteX312" fmla="*/ 7531942 w 7707070"/>
              <a:gd name="connsiteY312" fmla="*/ 1927209 h 6858000"/>
              <a:gd name="connsiteX313" fmla="*/ 7535086 w 7707070"/>
              <a:gd name="connsiteY313" fmla="*/ 1930352 h 6858000"/>
              <a:gd name="connsiteX314" fmla="*/ 7537780 w 7707070"/>
              <a:gd name="connsiteY314" fmla="*/ 1933944 h 6858000"/>
              <a:gd name="connsiteX315" fmla="*/ 7540474 w 7707070"/>
              <a:gd name="connsiteY315" fmla="*/ 1937986 h 6858000"/>
              <a:gd name="connsiteX316" fmla="*/ 7542720 w 7707070"/>
              <a:gd name="connsiteY316" fmla="*/ 1941578 h 6858000"/>
              <a:gd name="connsiteX317" fmla="*/ 7544965 w 7707070"/>
              <a:gd name="connsiteY317" fmla="*/ 1946069 h 6858000"/>
              <a:gd name="connsiteX318" fmla="*/ 7546312 w 7707070"/>
              <a:gd name="connsiteY318" fmla="*/ 1950559 h 6858000"/>
              <a:gd name="connsiteX319" fmla="*/ 7547659 w 7707070"/>
              <a:gd name="connsiteY319" fmla="*/ 1955498 h 6858000"/>
              <a:gd name="connsiteX320" fmla="*/ 7549006 w 7707070"/>
              <a:gd name="connsiteY320" fmla="*/ 1960438 h 6858000"/>
              <a:gd name="connsiteX321" fmla="*/ 7549455 w 7707070"/>
              <a:gd name="connsiteY321" fmla="*/ 1965377 h 6858000"/>
              <a:gd name="connsiteX322" fmla="*/ 7549904 w 7707070"/>
              <a:gd name="connsiteY322" fmla="*/ 1970766 h 6858000"/>
              <a:gd name="connsiteX323" fmla="*/ 7549904 w 7707070"/>
              <a:gd name="connsiteY323" fmla="*/ 1976604 h 6858000"/>
              <a:gd name="connsiteX324" fmla="*/ 7549455 w 7707070"/>
              <a:gd name="connsiteY324" fmla="*/ 1982441 h 6858000"/>
              <a:gd name="connsiteX325" fmla="*/ 7549006 w 7707070"/>
              <a:gd name="connsiteY325" fmla="*/ 1988728 h 6858000"/>
              <a:gd name="connsiteX326" fmla="*/ 7547659 w 7707070"/>
              <a:gd name="connsiteY326" fmla="*/ 1995463 h 6858000"/>
              <a:gd name="connsiteX327" fmla="*/ 7546312 w 7707070"/>
              <a:gd name="connsiteY327" fmla="*/ 2002199 h 6858000"/>
              <a:gd name="connsiteX328" fmla="*/ 7544516 w 7707070"/>
              <a:gd name="connsiteY328" fmla="*/ 2009384 h 6858000"/>
              <a:gd name="connsiteX329" fmla="*/ 7542270 w 7707070"/>
              <a:gd name="connsiteY329" fmla="*/ 2016569 h 6858000"/>
              <a:gd name="connsiteX330" fmla="*/ 7540923 w 7707070"/>
              <a:gd name="connsiteY330" fmla="*/ 2022406 h 6858000"/>
              <a:gd name="connsiteX331" fmla="*/ 7539127 w 7707070"/>
              <a:gd name="connsiteY331" fmla="*/ 2027795 h 6858000"/>
              <a:gd name="connsiteX332" fmla="*/ 7538229 w 7707070"/>
              <a:gd name="connsiteY332" fmla="*/ 2034081 h 6858000"/>
              <a:gd name="connsiteX333" fmla="*/ 7537780 w 7707070"/>
              <a:gd name="connsiteY333" fmla="*/ 2039919 h 6858000"/>
              <a:gd name="connsiteX334" fmla="*/ 7537331 w 7707070"/>
              <a:gd name="connsiteY334" fmla="*/ 2052043 h 6858000"/>
              <a:gd name="connsiteX335" fmla="*/ 7537331 w 7707070"/>
              <a:gd name="connsiteY335" fmla="*/ 2064168 h 6858000"/>
              <a:gd name="connsiteX336" fmla="*/ 7539127 w 7707070"/>
              <a:gd name="connsiteY336" fmla="*/ 2089314 h 6858000"/>
              <a:gd name="connsiteX337" fmla="*/ 7539576 w 7707070"/>
              <a:gd name="connsiteY337" fmla="*/ 2102336 h 6858000"/>
              <a:gd name="connsiteX338" fmla="*/ 7540474 w 7707070"/>
              <a:gd name="connsiteY338" fmla="*/ 2114012 h 6858000"/>
              <a:gd name="connsiteX339" fmla="*/ 7543169 w 7707070"/>
              <a:gd name="connsiteY339" fmla="*/ 2128830 h 6858000"/>
              <a:gd name="connsiteX340" fmla="*/ 7544965 w 7707070"/>
              <a:gd name="connsiteY340" fmla="*/ 2143649 h 6858000"/>
              <a:gd name="connsiteX341" fmla="*/ 7545414 w 7707070"/>
              <a:gd name="connsiteY341" fmla="*/ 2157569 h 6858000"/>
              <a:gd name="connsiteX342" fmla="*/ 7544965 w 7707070"/>
              <a:gd name="connsiteY342" fmla="*/ 2171040 h 6858000"/>
              <a:gd name="connsiteX343" fmla="*/ 7543618 w 7707070"/>
              <a:gd name="connsiteY343" fmla="*/ 2184961 h 6858000"/>
              <a:gd name="connsiteX344" fmla="*/ 7541372 w 7707070"/>
              <a:gd name="connsiteY344" fmla="*/ 2197534 h 6858000"/>
              <a:gd name="connsiteX345" fmla="*/ 7537331 w 7707070"/>
              <a:gd name="connsiteY345" fmla="*/ 2209658 h 6858000"/>
              <a:gd name="connsiteX346" fmla="*/ 7532841 w 7707070"/>
              <a:gd name="connsiteY346" fmla="*/ 2222231 h 6858000"/>
              <a:gd name="connsiteX347" fmla="*/ 7527452 w 7707070"/>
              <a:gd name="connsiteY347" fmla="*/ 2233458 h 6858000"/>
              <a:gd name="connsiteX348" fmla="*/ 7521165 w 7707070"/>
              <a:gd name="connsiteY348" fmla="*/ 2244683 h 6858000"/>
              <a:gd name="connsiteX349" fmla="*/ 7513981 w 7707070"/>
              <a:gd name="connsiteY349" fmla="*/ 2255461 h 6858000"/>
              <a:gd name="connsiteX350" fmla="*/ 7505898 w 7707070"/>
              <a:gd name="connsiteY350" fmla="*/ 2265789 h 6858000"/>
              <a:gd name="connsiteX351" fmla="*/ 7496019 w 7707070"/>
              <a:gd name="connsiteY351" fmla="*/ 2275668 h 6858000"/>
              <a:gd name="connsiteX352" fmla="*/ 7486140 w 7707070"/>
              <a:gd name="connsiteY352" fmla="*/ 2285098 h 6858000"/>
              <a:gd name="connsiteX353" fmla="*/ 7474914 w 7707070"/>
              <a:gd name="connsiteY353" fmla="*/ 2294977 h 6858000"/>
              <a:gd name="connsiteX354" fmla="*/ 7462340 w 7707070"/>
              <a:gd name="connsiteY354" fmla="*/ 2303509 h 6858000"/>
              <a:gd name="connsiteX355" fmla="*/ 7471321 w 7707070"/>
              <a:gd name="connsiteY355" fmla="*/ 2309795 h 6858000"/>
              <a:gd name="connsiteX356" fmla="*/ 7480302 w 7707070"/>
              <a:gd name="connsiteY356" fmla="*/ 2316980 h 6858000"/>
              <a:gd name="connsiteX357" fmla="*/ 7488834 w 7707070"/>
              <a:gd name="connsiteY357" fmla="*/ 2325063 h 6858000"/>
              <a:gd name="connsiteX358" fmla="*/ 7492426 w 7707070"/>
              <a:gd name="connsiteY358" fmla="*/ 2328655 h 6858000"/>
              <a:gd name="connsiteX359" fmla="*/ 7495570 w 7707070"/>
              <a:gd name="connsiteY359" fmla="*/ 2332696 h 6858000"/>
              <a:gd name="connsiteX360" fmla="*/ 7498713 w 7707070"/>
              <a:gd name="connsiteY360" fmla="*/ 2336738 h 6858000"/>
              <a:gd name="connsiteX361" fmla="*/ 7500509 w 7707070"/>
              <a:gd name="connsiteY361" fmla="*/ 2340779 h 6858000"/>
              <a:gd name="connsiteX362" fmla="*/ 7501856 w 7707070"/>
              <a:gd name="connsiteY362" fmla="*/ 2344821 h 6858000"/>
              <a:gd name="connsiteX363" fmla="*/ 7501856 w 7707070"/>
              <a:gd name="connsiteY363" fmla="*/ 2348862 h 6858000"/>
              <a:gd name="connsiteX364" fmla="*/ 7501856 w 7707070"/>
              <a:gd name="connsiteY364" fmla="*/ 2351107 h 6858000"/>
              <a:gd name="connsiteX365" fmla="*/ 7501407 w 7707070"/>
              <a:gd name="connsiteY365" fmla="*/ 2352903 h 6858000"/>
              <a:gd name="connsiteX366" fmla="*/ 7500509 w 7707070"/>
              <a:gd name="connsiteY366" fmla="*/ 2354700 h 6858000"/>
              <a:gd name="connsiteX367" fmla="*/ 7499162 w 7707070"/>
              <a:gd name="connsiteY367" fmla="*/ 2356945 h 6858000"/>
              <a:gd name="connsiteX368" fmla="*/ 7497815 w 7707070"/>
              <a:gd name="connsiteY368" fmla="*/ 2359190 h 6858000"/>
              <a:gd name="connsiteX369" fmla="*/ 7496019 w 7707070"/>
              <a:gd name="connsiteY369" fmla="*/ 2360986 h 6858000"/>
              <a:gd name="connsiteX370" fmla="*/ 7491528 w 7707070"/>
              <a:gd name="connsiteY370" fmla="*/ 2364579 h 6858000"/>
              <a:gd name="connsiteX371" fmla="*/ 7487038 w 7707070"/>
              <a:gd name="connsiteY371" fmla="*/ 2368171 h 6858000"/>
              <a:gd name="connsiteX372" fmla="*/ 7482098 w 7707070"/>
              <a:gd name="connsiteY372" fmla="*/ 2371763 h 6858000"/>
              <a:gd name="connsiteX373" fmla="*/ 7473118 w 7707070"/>
              <a:gd name="connsiteY373" fmla="*/ 2379846 h 6858000"/>
              <a:gd name="connsiteX374" fmla="*/ 7464137 w 7707070"/>
              <a:gd name="connsiteY374" fmla="*/ 2388827 h 6858000"/>
              <a:gd name="connsiteX375" fmla="*/ 7455605 w 7707070"/>
              <a:gd name="connsiteY375" fmla="*/ 2398706 h 6858000"/>
              <a:gd name="connsiteX376" fmla="*/ 7438092 w 7707070"/>
              <a:gd name="connsiteY376" fmla="*/ 2417566 h 6858000"/>
              <a:gd name="connsiteX377" fmla="*/ 7428662 w 7707070"/>
              <a:gd name="connsiteY377" fmla="*/ 2426996 h 6858000"/>
              <a:gd name="connsiteX378" fmla="*/ 7419681 w 7707070"/>
              <a:gd name="connsiteY378" fmla="*/ 2435528 h 6858000"/>
              <a:gd name="connsiteX379" fmla="*/ 7414742 w 7707070"/>
              <a:gd name="connsiteY379" fmla="*/ 2439569 h 6858000"/>
              <a:gd name="connsiteX380" fmla="*/ 7409802 w 7707070"/>
              <a:gd name="connsiteY380" fmla="*/ 2443161 h 6858000"/>
              <a:gd name="connsiteX381" fmla="*/ 7404863 w 7707070"/>
              <a:gd name="connsiteY381" fmla="*/ 2446305 h 6858000"/>
              <a:gd name="connsiteX382" fmla="*/ 7399474 w 7707070"/>
              <a:gd name="connsiteY382" fmla="*/ 2448999 h 6858000"/>
              <a:gd name="connsiteX383" fmla="*/ 7394086 w 7707070"/>
              <a:gd name="connsiteY383" fmla="*/ 2451693 h 6858000"/>
              <a:gd name="connsiteX384" fmla="*/ 7388248 w 7707070"/>
              <a:gd name="connsiteY384" fmla="*/ 2453489 h 6858000"/>
              <a:gd name="connsiteX385" fmla="*/ 7382410 w 7707070"/>
              <a:gd name="connsiteY385" fmla="*/ 2455286 h 6858000"/>
              <a:gd name="connsiteX386" fmla="*/ 7376573 w 7707070"/>
              <a:gd name="connsiteY386" fmla="*/ 2456633 h 6858000"/>
              <a:gd name="connsiteX387" fmla="*/ 7370286 w 7707070"/>
              <a:gd name="connsiteY387" fmla="*/ 2457082 h 6858000"/>
              <a:gd name="connsiteX388" fmla="*/ 7364000 w 7707070"/>
              <a:gd name="connsiteY388" fmla="*/ 2457082 h 6858000"/>
              <a:gd name="connsiteX389" fmla="*/ 7357264 w 7707070"/>
              <a:gd name="connsiteY389" fmla="*/ 2456633 h 6858000"/>
              <a:gd name="connsiteX390" fmla="*/ 7349630 w 7707070"/>
              <a:gd name="connsiteY390" fmla="*/ 2455286 h 6858000"/>
              <a:gd name="connsiteX391" fmla="*/ 7342446 w 7707070"/>
              <a:gd name="connsiteY391" fmla="*/ 2453489 h 6858000"/>
              <a:gd name="connsiteX392" fmla="*/ 7334812 w 7707070"/>
              <a:gd name="connsiteY392" fmla="*/ 2450795 h 6858000"/>
              <a:gd name="connsiteX393" fmla="*/ 7327178 w 7707070"/>
              <a:gd name="connsiteY393" fmla="*/ 2447652 h 6858000"/>
              <a:gd name="connsiteX394" fmla="*/ 7319095 w 7707070"/>
              <a:gd name="connsiteY394" fmla="*/ 2443611 h 6858000"/>
              <a:gd name="connsiteX395" fmla="*/ 7311013 w 7707070"/>
              <a:gd name="connsiteY395" fmla="*/ 2447203 h 6858000"/>
              <a:gd name="connsiteX396" fmla="*/ 7303828 w 7707070"/>
              <a:gd name="connsiteY396" fmla="*/ 2450346 h 6858000"/>
              <a:gd name="connsiteX397" fmla="*/ 7296643 w 7707070"/>
              <a:gd name="connsiteY397" fmla="*/ 2453489 h 6858000"/>
              <a:gd name="connsiteX398" fmla="*/ 7289458 w 7707070"/>
              <a:gd name="connsiteY398" fmla="*/ 2456184 h 6858000"/>
              <a:gd name="connsiteX399" fmla="*/ 7273742 w 7707070"/>
              <a:gd name="connsiteY399" fmla="*/ 2460674 h 6858000"/>
              <a:gd name="connsiteX400" fmla="*/ 7258923 w 7707070"/>
              <a:gd name="connsiteY400" fmla="*/ 2464716 h 6858000"/>
              <a:gd name="connsiteX401" fmla="*/ 7243207 w 7707070"/>
              <a:gd name="connsiteY401" fmla="*/ 2467410 h 6858000"/>
              <a:gd name="connsiteX402" fmla="*/ 7227939 w 7707070"/>
              <a:gd name="connsiteY402" fmla="*/ 2470553 h 6858000"/>
              <a:gd name="connsiteX403" fmla="*/ 7212672 w 7707070"/>
              <a:gd name="connsiteY403" fmla="*/ 2471901 h 6858000"/>
              <a:gd name="connsiteX404" fmla="*/ 7196955 w 7707070"/>
              <a:gd name="connsiteY404" fmla="*/ 2473248 h 6858000"/>
              <a:gd name="connsiteX405" fmla="*/ 7165522 w 7707070"/>
              <a:gd name="connsiteY405" fmla="*/ 2475044 h 6858000"/>
              <a:gd name="connsiteX406" fmla="*/ 7134987 w 7707070"/>
              <a:gd name="connsiteY406" fmla="*/ 2476840 h 6858000"/>
              <a:gd name="connsiteX407" fmla="*/ 7118821 w 7707070"/>
              <a:gd name="connsiteY407" fmla="*/ 2477738 h 6858000"/>
              <a:gd name="connsiteX408" fmla="*/ 7103554 w 7707070"/>
              <a:gd name="connsiteY408" fmla="*/ 2478636 h 6858000"/>
              <a:gd name="connsiteX409" fmla="*/ 7087837 w 7707070"/>
              <a:gd name="connsiteY409" fmla="*/ 2479983 h 6858000"/>
              <a:gd name="connsiteX410" fmla="*/ 7072570 w 7707070"/>
              <a:gd name="connsiteY410" fmla="*/ 2482228 h 6858000"/>
              <a:gd name="connsiteX411" fmla="*/ 7068977 w 7707070"/>
              <a:gd name="connsiteY411" fmla="*/ 2506477 h 6858000"/>
              <a:gd name="connsiteX412" fmla="*/ 7072570 w 7707070"/>
              <a:gd name="connsiteY412" fmla="*/ 2523540 h 6858000"/>
              <a:gd name="connsiteX413" fmla="*/ 7076162 w 7707070"/>
              <a:gd name="connsiteY413" fmla="*/ 2540604 h 6858000"/>
              <a:gd name="connsiteX414" fmla="*/ 7078856 w 7707070"/>
              <a:gd name="connsiteY414" fmla="*/ 2558117 h 6858000"/>
              <a:gd name="connsiteX415" fmla="*/ 7080652 w 7707070"/>
              <a:gd name="connsiteY415" fmla="*/ 2575181 h 6858000"/>
              <a:gd name="connsiteX416" fmla="*/ 7081550 w 7707070"/>
              <a:gd name="connsiteY416" fmla="*/ 2584162 h 6858000"/>
              <a:gd name="connsiteX417" fmla="*/ 7081550 w 7707070"/>
              <a:gd name="connsiteY417" fmla="*/ 2592693 h 6858000"/>
              <a:gd name="connsiteX418" fmla="*/ 7081550 w 7707070"/>
              <a:gd name="connsiteY418" fmla="*/ 2601225 h 6858000"/>
              <a:gd name="connsiteX419" fmla="*/ 7080652 w 7707070"/>
              <a:gd name="connsiteY419" fmla="*/ 2609757 h 6858000"/>
              <a:gd name="connsiteX420" fmla="*/ 7079754 w 7707070"/>
              <a:gd name="connsiteY420" fmla="*/ 2618738 h 6858000"/>
              <a:gd name="connsiteX421" fmla="*/ 7078407 w 7707070"/>
              <a:gd name="connsiteY421" fmla="*/ 2627270 h 6858000"/>
              <a:gd name="connsiteX422" fmla="*/ 7076162 w 7707070"/>
              <a:gd name="connsiteY422" fmla="*/ 2635802 h 6858000"/>
              <a:gd name="connsiteX423" fmla="*/ 7073468 w 7707070"/>
              <a:gd name="connsiteY423" fmla="*/ 2644783 h 6858000"/>
              <a:gd name="connsiteX424" fmla="*/ 7076162 w 7707070"/>
              <a:gd name="connsiteY424" fmla="*/ 2649722 h 6858000"/>
              <a:gd name="connsiteX425" fmla="*/ 7078407 w 7707070"/>
              <a:gd name="connsiteY425" fmla="*/ 2655560 h 6858000"/>
              <a:gd name="connsiteX426" fmla="*/ 7079754 w 7707070"/>
              <a:gd name="connsiteY426" fmla="*/ 2660499 h 6858000"/>
              <a:gd name="connsiteX427" fmla="*/ 7081101 w 7707070"/>
              <a:gd name="connsiteY427" fmla="*/ 2665439 h 6858000"/>
              <a:gd name="connsiteX428" fmla="*/ 7081550 w 7707070"/>
              <a:gd name="connsiteY428" fmla="*/ 2670827 h 6858000"/>
              <a:gd name="connsiteX429" fmla="*/ 7082000 w 7707070"/>
              <a:gd name="connsiteY429" fmla="*/ 2675767 h 6858000"/>
              <a:gd name="connsiteX430" fmla="*/ 7082000 w 7707070"/>
              <a:gd name="connsiteY430" fmla="*/ 2680706 h 6858000"/>
              <a:gd name="connsiteX431" fmla="*/ 7081550 w 7707070"/>
              <a:gd name="connsiteY431" fmla="*/ 2686095 h 6858000"/>
              <a:gd name="connsiteX432" fmla="*/ 7079754 w 7707070"/>
              <a:gd name="connsiteY432" fmla="*/ 2696423 h 6858000"/>
              <a:gd name="connsiteX433" fmla="*/ 7077509 w 7707070"/>
              <a:gd name="connsiteY433" fmla="*/ 2706751 h 6858000"/>
              <a:gd name="connsiteX434" fmla="*/ 7072121 w 7707070"/>
              <a:gd name="connsiteY434" fmla="*/ 2727407 h 6858000"/>
              <a:gd name="connsiteX435" fmla="*/ 7069875 w 7707070"/>
              <a:gd name="connsiteY435" fmla="*/ 2747165 h 6858000"/>
              <a:gd name="connsiteX436" fmla="*/ 7066732 w 7707070"/>
              <a:gd name="connsiteY436" fmla="*/ 2766923 h 6858000"/>
              <a:gd name="connsiteX437" fmla="*/ 7064487 w 7707070"/>
              <a:gd name="connsiteY437" fmla="*/ 2776802 h 6858000"/>
              <a:gd name="connsiteX438" fmla="*/ 7062242 w 7707070"/>
              <a:gd name="connsiteY438" fmla="*/ 2786232 h 6858000"/>
              <a:gd name="connsiteX439" fmla="*/ 7059547 w 7707070"/>
              <a:gd name="connsiteY439" fmla="*/ 2795213 h 6858000"/>
              <a:gd name="connsiteX440" fmla="*/ 7055955 w 7707070"/>
              <a:gd name="connsiteY440" fmla="*/ 2805092 h 6858000"/>
              <a:gd name="connsiteX441" fmla="*/ 7052812 w 7707070"/>
              <a:gd name="connsiteY441" fmla="*/ 2813624 h 6858000"/>
              <a:gd name="connsiteX442" fmla="*/ 7048770 w 7707070"/>
              <a:gd name="connsiteY442" fmla="*/ 2822604 h 6858000"/>
              <a:gd name="connsiteX443" fmla="*/ 7043831 w 7707070"/>
              <a:gd name="connsiteY443" fmla="*/ 2830688 h 6858000"/>
              <a:gd name="connsiteX444" fmla="*/ 7038442 w 7707070"/>
              <a:gd name="connsiteY444" fmla="*/ 2839668 h 6858000"/>
              <a:gd name="connsiteX445" fmla="*/ 7032605 w 7707070"/>
              <a:gd name="connsiteY445" fmla="*/ 2847302 h 6858000"/>
              <a:gd name="connsiteX446" fmla="*/ 7025869 w 7707070"/>
              <a:gd name="connsiteY446" fmla="*/ 2854936 h 6858000"/>
              <a:gd name="connsiteX447" fmla="*/ 7017786 w 7707070"/>
              <a:gd name="connsiteY447" fmla="*/ 2861671 h 6858000"/>
              <a:gd name="connsiteX448" fmla="*/ 7009703 w 7707070"/>
              <a:gd name="connsiteY448" fmla="*/ 2868407 h 6858000"/>
              <a:gd name="connsiteX449" fmla="*/ 7010152 w 7707070"/>
              <a:gd name="connsiteY449" fmla="*/ 2869754 h 6858000"/>
              <a:gd name="connsiteX450" fmla="*/ 7010601 w 7707070"/>
              <a:gd name="connsiteY450" fmla="*/ 2871102 h 6858000"/>
              <a:gd name="connsiteX451" fmla="*/ 7010601 w 7707070"/>
              <a:gd name="connsiteY451" fmla="*/ 2872448 h 6858000"/>
              <a:gd name="connsiteX452" fmla="*/ 7010601 w 7707070"/>
              <a:gd name="connsiteY452" fmla="*/ 2874245 h 6858000"/>
              <a:gd name="connsiteX453" fmla="*/ 7009254 w 7707070"/>
              <a:gd name="connsiteY453" fmla="*/ 2876490 h 6858000"/>
              <a:gd name="connsiteX454" fmla="*/ 7007458 w 7707070"/>
              <a:gd name="connsiteY454" fmla="*/ 2879184 h 6858000"/>
              <a:gd name="connsiteX455" fmla="*/ 7005213 w 7707070"/>
              <a:gd name="connsiteY455" fmla="*/ 2881430 h 6858000"/>
              <a:gd name="connsiteX456" fmla="*/ 7002519 w 7707070"/>
              <a:gd name="connsiteY456" fmla="*/ 2883675 h 6858000"/>
              <a:gd name="connsiteX457" fmla="*/ 6997130 w 7707070"/>
              <a:gd name="connsiteY457" fmla="*/ 2888165 h 6858000"/>
              <a:gd name="connsiteX458" fmla="*/ 6994436 w 7707070"/>
              <a:gd name="connsiteY458" fmla="*/ 2890410 h 6858000"/>
              <a:gd name="connsiteX459" fmla="*/ 6992640 w 7707070"/>
              <a:gd name="connsiteY459" fmla="*/ 2893105 h 6858000"/>
              <a:gd name="connsiteX460" fmla="*/ 6991741 w 7707070"/>
              <a:gd name="connsiteY460" fmla="*/ 2895350 h 6858000"/>
              <a:gd name="connsiteX461" fmla="*/ 6991741 w 7707070"/>
              <a:gd name="connsiteY461" fmla="*/ 2896697 h 6858000"/>
              <a:gd name="connsiteX462" fmla="*/ 6991741 w 7707070"/>
              <a:gd name="connsiteY462" fmla="*/ 2897595 h 6858000"/>
              <a:gd name="connsiteX463" fmla="*/ 6992191 w 7707070"/>
              <a:gd name="connsiteY463" fmla="*/ 2898942 h 6858000"/>
              <a:gd name="connsiteX464" fmla="*/ 6992640 w 7707070"/>
              <a:gd name="connsiteY464" fmla="*/ 2900289 h 6858000"/>
              <a:gd name="connsiteX465" fmla="*/ 6995334 w 7707070"/>
              <a:gd name="connsiteY465" fmla="*/ 2902984 h 6858000"/>
              <a:gd name="connsiteX466" fmla="*/ 6999375 w 7707070"/>
              <a:gd name="connsiteY466" fmla="*/ 2905678 h 6858000"/>
              <a:gd name="connsiteX467" fmla="*/ 7005662 w 7707070"/>
              <a:gd name="connsiteY467" fmla="*/ 2908372 h 6858000"/>
              <a:gd name="connsiteX468" fmla="*/ 7010601 w 7707070"/>
              <a:gd name="connsiteY468" fmla="*/ 2911515 h 6858000"/>
              <a:gd name="connsiteX469" fmla="*/ 7015092 w 7707070"/>
              <a:gd name="connsiteY469" fmla="*/ 2914210 h 6858000"/>
              <a:gd name="connsiteX470" fmla="*/ 7019133 w 7707070"/>
              <a:gd name="connsiteY470" fmla="*/ 2917802 h 6858000"/>
              <a:gd name="connsiteX471" fmla="*/ 7023175 w 7707070"/>
              <a:gd name="connsiteY471" fmla="*/ 2921394 h 6858000"/>
              <a:gd name="connsiteX472" fmla="*/ 7026318 w 7707070"/>
              <a:gd name="connsiteY472" fmla="*/ 2924987 h 6858000"/>
              <a:gd name="connsiteX473" fmla="*/ 7029012 w 7707070"/>
              <a:gd name="connsiteY473" fmla="*/ 2929028 h 6858000"/>
              <a:gd name="connsiteX474" fmla="*/ 7030808 w 7707070"/>
              <a:gd name="connsiteY474" fmla="*/ 2933070 h 6858000"/>
              <a:gd name="connsiteX475" fmla="*/ 7032156 w 7707070"/>
              <a:gd name="connsiteY475" fmla="*/ 2937111 h 6858000"/>
              <a:gd name="connsiteX476" fmla="*/ 7033054 w 7707070"/>
              <a:gd name="connsiteY476" fmla="*/ 2940704 h 6858000"/>
              <a:gd name="connsiteX477" fmla="*/ 7033054 w 7707070"/>
              <a:gd name="connsiteY477" fmla="*/ 2944745 h 6858000"/>
              <a:gd name="connsiteX478" fmla="*/ 7032605 w 7707070"/>
              <a:gd name="connsiteY478" fmla="*/ 2948337 h 6858000"/>
              <a:gd name="connsiteX479" fmla="*/ 7031706 w 7707070"/>
              <a:gd name="connsiteY479" fmla="*/ 2951481 h 6858000"/>
              <a:gd name="connsiteX480" fmla="*/ 7030359 w 7707070"/>
              <a:gd name="connsiteY480" fmla="*/ 2954175 h 6858000"/>
              <a:gd name="connsiteX481" fmla="*/ 7028114 w 7707070"/>
              <a:gd name="connsiteY481" fmla="*/ 2956420 h 6858000"/>
              <a:gd name="connsiteX482" fmla="*/ 7024971 w 7707070"/>
              <a:gd name="connsiteY482" fmla="*/ 2957767 h 6858000"/>
              <a:gd name="connsiteX483" fmla="*/ 7021378 w 7707070"/>
              <a:gd name="connsiteY483" fmla="*/ 2958665 h 6858000"/>
              <a:gd name="connsiteX484" fmla="*/ 7015990 w 7707070"/>
              <a:gd name="connsiteY484" fmla="*/ 2959563 h 6858000"/>
              <a:gd name="connsiteX485" fmla="*/ 7011050 w 7707070"/>
              <a:gd name="connsiteY485" fmla="*/ 2960461 h 6858000"/>
              <a:gd name="connsiteX486" fmla="*/ 7006111 w 7707070"/>
              <a:gd name="connsiteY486" fmla="*/ 2962258 h 6858000"/>
              <a:gd name="connsiteX487" fmla="*/ 7001171 w 7707070"/>
              <a:gd name="connsiteY487" fmla="*/ 2963605 h 6858000"/>
              <a:gd name="connsiteX488" fmla="*/ 6992640 w 7707070"/>
              <a:gd name="connsiteY488" fmla="*/ 2967646 h 6858000"/>
              <a:gd name="connsiteX489" fmla="*/ 6983659 w 7707070"/>
              <a:gd name="connsiteY489" fmla="*/ 2972586 h 6858000"/>
              <a:gd name="connsiteX490" fmla="*/ 6975576 w 7707070"/>
              <a:gd name="connsiteY490" fmla="*/ 2977974 h 6858000"/>
              <a:gd name="connsiteX491" fmla="*/ 6967942 w 7707070"/>
              <a:gd name="connsiteY491" fmla="*/ 2984710 h 6858000"/>
              <a:gd name="connsiteX492" fmla="*/ 6953124 w 7707070"/>
              <a:gd name="connsiteY492" fmla="*/ 2997283 h 6858000"/>
              <a:gd name="connsiteX493" fmla="*/ 6945490 w 7707070"/>
              <a:gd name="connsiteY493" fmla="*/ 3003121 h 6858000"/>
              <a:gd name="connsiteX494" fmla="*/ 6937856 w 7707070"/>
              <a:gd name="connsiteY494" fmla="*/ 3009407 h 6858000"/>
              <a:gd name="connsiteX495" fmla="*/ 6930222 w 7707070"/>
              <a:gd name="connsiteY495" fmla="*/ 3014796 h 6858000"/>
              <a:gd name="connsiteX496" fmla="*/ 6922140 w 7707070"/>
              <a:gd name="connsiteY496" fmla="*/ 3019735 h 6858000"/>
              <a:gd name="connsiteX497" fmla="*/ 6913608 w 7707070"/>
              <a:gd name="connsiteY497" fmla="*/ 3024226 h 6858000"/>
              <a:gd name="connsiteX498" fmla="*/ 6909117 w 7707070"/>
              <a:gd name="connsiteY498" fmla="*/ 3026022 h 6858000"/>
              <a:gd name="connsiteX499" fmla="*/ 6904627 w 7707070"/>
              <a:gd name="connsiteY499" fmla="*/ 3027369 h 6858000"/>
              <a:gd name="connsiteX500" fmla="*/ 6899687 w 7707070"/>
              <a:gd name="connsiteY500" fmla="*/ 3028267 h 6858000"/>
              <a:gd name="connsiteX501" fmla="*/ 6895197 w 7707070"/>
              <a:gd name="connsiteY501" fmla="*/ 3029165 h 6858000"/>
              <a:gd name="connsiteX502" fmla="*/ 6889808 w 7707070"/>
              <a:gd name="connsiteY502" fmla="*/ 3029614 h 6858000"/>
              <a:gd name="connsiteX503" fmla="*/ 6884869 w 7707070"/>
              <a:gd name="connsiteY503" fmla="*/ 3030064 h 6858000"/>
              <a:gd name="connsiteX504" fmla="*/ 6847598 w 7707070"/>
              <a:gd name="connsiteY504" fmla="*/ 3033656 h 6858000"/>
              <a:gd name="connsiteX505" fmla="*/ 6766321 w 7707070"/>
              <a:gd name="connsiteY505" fmla="*/ 3035901 h 6858000"/>
              <a:gd name="connsiteX506" fmla="*/ 6663490 w 7707070"/>
              <a:gd name="connsiteY506" fmla="*/ 3054312 h 6858000"/>
              <a:gd name="connsiteX507" fmla="*/ 6662142 w 7707070"/>
              <a:gd name="connsiteY507" fmla="*/ 3071376 h 6858000"/>
              <a:gd name="connsiteX508" fmla="*/ 6661244 w 7707070"/>
              <a:gd name="connsiteY508" fmla="*/ 3088439 h 6858000"/>
              <a:gd name="connsiteX509" fmla="*/ 6660795 w 7707070"/>
              <a:gd name="connsiteY509" fmla="*/ 3106401 h 6858000"/>
              <a:gd name="connsiteX510" fmla="*/ 6661244 w 7707070"/>
              <a:gd name="connsiteY510" fmla="*/ 3123465 h 6858000"/>
              <a:gd name="connsiteX511" fmla="*/ 6661693 w 7707070"/>
              <a:gd name="connsiteY511" fmla="*/ 3158490 h 6858000"/>
              <a:gd name="connsiteX512" fmla="*/ 6661244 w 7707070"/>
              <a:gd name="connsiteY512" fmla="*/ 3176452 h 6858000"/>
              <a:gd name="connsiteX513" fmla="*/ 6660795 w 7707070"/>
              <a:gd name="connsiteY513" fmla="*/ 3193516 h 6858000"/>
              <a:gd name="connsiteX514" fmla="*/ 6658999 w 7707070"/>
              <a:gd name="connsiteY514" fmla="*/ 3210579 h 6858000"/>
              <a:gd name="connsiteX515" fmla="*/ 6657652 w 7707070"/>
              <a:gd name="connsiteY515" fmla="*/ 3219111 h 6858000"/>
              <a:gd name="connsiteX516" fmla="*/ 6655856 w 7707070"/>
              <a:gd name="connsiteY516" fmla="*/ 3227194 h 6858000"/>
              <a:gd name="connsiteX517" fmla="*/ 6654060 w 7707070"/>
              <a:gd name="connsiteY517" fmla="*/ 3235277 h 6858000"/>
              <a:gd name="connsiteX518" fmla="*/ 6651814 w 7707070"/>
              <a:gd name="connsiteY518" fmla="*/ 3243809 h 6858000"/>
              <a:gd name="connsiteX519" fmla="*/ 6648671 w 7707070"/>
              <a:gd name="connsiteY519" fmla="*/ 3251892 h 6858000"/>
              <a:gd name="connsiteX520" fmla="*/ 6645528 w 7707070"/>
              <a:gd name="connsiteY520" fmla="*/ 3259975 h 6858000"/>
              <a:gd name="connsiteX521" fmla="*/ 6641935 w 7707070"/>
              <a:gd name="connsiteY521" fmla="*/ 3267608 h 6858000"/>
              <a:gd name="connsiteX522" fmla="*/ 6637894 w 7707070"/>
              <a:gd name="connsiteY522" fmla="*/ 3275242 h 6858000"/>
              <a:gd name="connsiteX523" fmla="*/ 6633404 w 7707070"/>
              <a:gd name="connsiteY523" fmla="*/ 3283325 h 6858000"/>
              <a:gd name="connsiteX524" fmla="*/ 6628015 w 7707070"/>
              <a:gd name="connsiteY524" fmla="*/ 3290510 h 6858000"/>
              <a:gd name="connsiteX525" fmla="*/ 6622177 w 7707070"/>
              <a:gd name="connsiteY525" fmla="*/ 3297694 h 6858000"/>
              <a:gd name="connsiteX526" fmla="*/ 6615891 w 7707070"/>
              <a:gd name="connsiteY526" fmla="*/ 3304879 h 6858000"/>
              <a:gd name="connsiteX527" fmla="*/ 6608257 w 7707070"/>
              <a:gd name="connsiteY527" fmla="*/ 3312064 h 6858000"/>
              <a:gd name="connsiteX528" fmla="*/ 6600623 w 7707070"/>
              <a:gd name="connsiteY528" fmla="*/ 3319249 h 6858000"/>
              <a:gd name="connsiteX529" fmla="*/ 6602868 w 7707070"/>
              <a:gd name="connsiteY529" fmla="*/ 3329128 h 6858000"/>
              <a:gd name="connsiteX530" fmla="*/ 6604665 w 7707070"/>
              <a:gd name="connsiteY530" fmla="*/ 3338108 h 6858000"/>
              <a:gd name="connsiteX531" fmla="*/ 6606012 w 7707070"/>
              <a:gd name="connsiteY531" fmla="*/ 3347089 h 6858000"/>
              <a:gd name="connsiteX532" fmla="*/ 6606461 w 7707070"/>
              <a:gd name="connsiteY532" fmla="*/ 3355621 h 6858000"/>
              <a:gd name="connsiteX533" fmla="*/ 6606461 w 7707070"/>
              <a:gd name="connsiteY533" fmla="*/ 3363704 h 6858000"/>
              <a:gd name="connsiteX534" fmla="*/ 6605563 w 7707070"/>
              <a:gd name="connsiteY534" fmla="*/ 3371338 h 6858000"/>
              <a:gd name="connsiteX535" fmla="*/ 6604665 w 7707070"/>
              <a:gd name="connsiteY535" fmla="*/ 3378073 h 6858000"/>
              <a:gd name="connsiteX536" fmla="*/ 6602868 w 7707070"/>
              <a:gd name="connsiteY536" fmla="*/ 3384809 h 6858000"/>
              <a:gd name="connsiteX537" fmla="*/ 6600623 w 7707070"/>
              <a:gd name="connsiteY537" fmla="*/ 3391545 h 6858000"/>
              <a:gd name="connsiteX538" fmla="*/ 6597929 w 7707070"/>
              <a:gd name="connsiteY538" fmla="*/ 3397382 h 6858000"/>
              <a:gd name="connsiteX539" fmla="*/ 6594786 w 7707070"/>
              <a:gd name="connsiteY539" fmla="*/ 3403220 h 6858000"/>
              <a:gd name="connsiteX540" fmla="*/ 6591642 w 7707070"/>
              <a:gd name="connsiteY540" fmla="*/ 3408159 h 6858000"/>
              <a:gd name="connsiteX541" fmla="*/ 6587601 w 7707070"/>
              <a:gd name="connsiteY541" fmla="*/ 3413099 h 6858000"/>
              <a:gd name="connsiteX542" fmla="*/ 6583560 w 7707070"/>
              <a:gd name="connsiteY542" fmla="*/ 3418038 h 6858000"/>
              <a:gd name="connsiteX543" fmla="*/ 6579069 w 7707070"/>
              <a:gd name="connsiteY543" fmla="*/ 3422529 h 6858000"/>
              <a:gd name="connsiteX544" fmla="*/ 6573681 w 7707070"/>
              <a:gd name="connsiteY544" fmla="*/ 3427019 h 6858000"/>
              <a:gd name="connsiteX545" fmla="*/ 6568741 w 7707070"/>
              <a:gd name="connsiteY545" fmla="*/ 3431061 h 6858000"/>
              <a:gd name="connsiteX546" fmla="*/ 6563353 w 7707070"/>
              <a:gd name="connsiteY546" fmla="*/ 3435102 h 6858000"/>
              <a:gd name="connsiteX547" fmla="*/ 6552126 w 7707070"/>
              <a:gd name="connsiteY547" fmla="*/ 3441838 h 6858000"/>
              <a:gd name="connsiteX548" fmla="*/ 6540002 w 7707070"/>
              <a:gd name="connsiteY548" fmla="*/ 3448573 h 6858000"/>
              <a:gd name="connsiteX549" fmla="*/ 6526980 w 7707070"/>
              <a:gd name="connsiteY549" fmla="*/ 3454860 h 6858000"/>
              <a:gd name="connsiteX550" fmla="*/ 6500935 w 7707070"/>
              <a:gd name="connsiteY550" fmla="*/ 3466984 h 6858000"/>
              <a:gd name="connsiteX551" fmla="*/ 6487913 w 7707070"/>
              <a:gd name="connsiteY551" fmla="*/ 3472822 h 6858000"/>
              <a:gd name="connsiteX552" fmla="*/ 6475789 w 7707070"/>
              <a:gd name="connsiteY552" fmla="*/ 3479108 h 6858000"/>
              <a:gd name="connsiteX553" fmla="*/ 6341075 w 7707070"/>
              <a:gd name="connsiteY553" fmla="*/ 3506500 h 6858000"/>
              <a:gd name="connsiteX554" fmla="*/ 6357241 w 7707070"/>
              <a:gd name="connsiteY554" fmla="*/ 3544669 h 6858000"/>
              <a:gd name="connsiteX555" fmla="*/ 6366222 w 7707070"/>
              <a:gd name="connsiteY555" fmla="*/ 3546914 h 6858000"/>
              <a:gd name="connsiteX556" fmla="*/ 6375652 w 7707070"/>
              <a:gd name="connsiteY556" fmla="*/ 3548261 h 6858000"/>
              <a:gd name="connsiteX557" fmla="*/ 6395410 w 7707070"/>
              <a:gd name="connsiteY557" fmla="*/ 3547812 h 6858000"/>
              <a:gd name="connsiteX558" fmla="*/ 6414270 w 7707070"/>
              <a:gd name="connsiteY558" fmla="*/ 3548710 h 6858000"/>
              <a:gd name="connsiteX559" fmla="*/ 6433578 w 7707070"/>
              <a:gd name="connsiteY559" fmla="*/ 3550058 h 6858000"/>
              <a:gd name="connsiteX560" fmla="*/ 6451990 w 7707070"/>
              <a:gd name="connsiteY560" fmla="*/ 3552303 h 6858000"/>
              <a:gd name="connsiteX561" fmla="*/ 6470849 w 7707070"/>
              <a:gd name="connsiteY561" fmla="*/ 3554997 h 6858000"/>
              <a:gd name="connsiteX562" fmla="*/ 6488811 w 7707070"/>
              <a:gd name="connsiteY562" fmla="*/ 3558589 h 6858000"/>
              <a:gd name="connsiteX563" fmla="*/ 6507222 w 7707070"/>
              <a:gd name="connsiteY563" fmla="*/ 3563080 h 6858000"/>
              <a:gd name="connsiteX564" fmla="*/ 6525184 w 7707070"/>
              <a:gd name="connsiteY564" fmla="*/ 3568019 h 6858000"/>
              <a:gd name="connsiteX565" fmla="*/ 6543145 w 7707070"/>
              <a:gd name="connsiteY565" fmla="*/ 3573857 h 6858000"/>
              <a:gd name="connsiteX566" fmla="*/ 6560658 w 7707070"/>
              <a:gd name="connsiteY566" fmla="*/ 3579695 h 6858000"/>
              <a:gd name="connsiteX567" fmla="*/ 6578171 w 7707070"/>
              <a:gd name="connsiteY567" fmla="*/ 3586430 h 6858000"/>
              <a:gd name="connsiteX568" fmla="*/ 6595684 w 7707070"/>
              <a:gd name="connsiteY568" fmla="*/ 3593166 h 6858000"/>
              <a:gd name="connsiteX569" fmla="*/ 6612747 w 7707070"/>
              <a:gd name="connsiteY569" fmla="*/ 3600800 h 6858000"/>
              <a:gd name="connsiteX570" fmla="*/ 6630260 w 7707070"/>
              <a:gd name="connsiteY570" fmla="*/ 3608882 h 6858000"/>
              <a:gd name="connsiteX571" fmla="*/ 6646875 w 7707070"/>
              <a:gd name="connsiteY571" fmla="*/ 3616965 h 6858000"/>
              <a:gd name="connsiteX572" fmla="*/ 6664388 w 7707070"/>
              <a:gd name="connsiteY572" fmla="*/ 3625497 h 6858000"/>
              <a:gd name="connsiteX573" fmla="*/ 6664837 w 7707070"/>
              <a:gd name="connsiteY573" fmla="*/ 3625497 h 6858000"/>
              <a:gd name="connsiteX574" fmla="*/ 6679206 w 7707070"/>
              <a:gd name="connsiteY574" fmla="*/ 3629089 h 6858000"/>
              <a:gd name="connsiteX575" fmla="*/ 6692677 w 7707070"/>
              <a:gd name="connsiteY575" fmla="*/ 3633131 h 6858000"/>
              <a:gd name="connsiteX576" fmla="*/ 6704802 w 7707070"/>
              <a:gd name="connsiteY576" fmla="*/ 3638070 h 6858000"/>
              <a:gd name="connsiteX577" fmla="*/ 6710639 w 7707070"/>
              <a:gd name="connsiteY577" fmla="*/ 3640765 h 6858000"/>
              <a:gd name="connsiteX578" fmla="*/ 6716028 w 7707070"/>
              <a:gd name="connsiteY578" fmla="*/ 3643459 h 6858000"/>
              <a:gd name="connsiteX579" fmla="*/ 6721416 w 7707070"/>
              <a:gd name="connsiteY579" fmla="*/ 3647051 h 6858000"/>
              <a:gd name="connsiteX580" fmla="*/ 6726356 w 7707070"/>
              <a:gd name="connsiteY580" fmla="*/ 3650195 h 6858000"/>
              <a:gd name="connsiteX581" fmla="*/ 6731295 w 7707070"/>
              <a:gd name="connsiteY581" fmla="*/ 3653338 h 6858000"/>
              <a:gd name="connsiteX582" fmla="*/ 6735786 w 7707070"/>
              <a:gd name="connsiteY582" fmla="*/ 3656930 h 6858000"/>
              <a:gd name="connsiteX583" fmla="*/ 6739827 w 7707070"/>
              <a:gd name="connsiteY583" fmla="*/ 3660972 h 6858000"/>
              <a:gd name="connsiteX584" fmla="*/ 6743420 w 7707070"/>
              <a:gd name="connsiteY584" fmla="*/ 3665013 h 6858000"/>
              <a:gd name="connsiteX585" fmla="*/ 6747012 w 7707070"/>
              <a:gd name="connsiteY585" fmla="*/ 3669054 h 6858000"/>
              <a:gd name="connsiteX586" fmla="*/ 6750604 w 7707070"/>
              <a:gd name="connsiteY586" fmla="*/ 3673545 h 6858000"/>
              <a:gd name="connsiteX587" fmla="*/ 6753748 w 7707070"/>
              <a:gd name="connsiteY587" fmla="*/ 3678035 h 6858000"/>
              <a:gd name="connsiteX588" fmla="*/ 6756442 w 7707070"/>
              <a:gd name="connsiteY588" fmla="*/ 3682975 h 6858000"/>
              <a:gd name="connsiteX589" fmla="*/ 6759136 w 7707070"/>
              <a:gd name="connsiteY589" fmla="*/ 3687914 h 6858000"/>
              <a:gd name="connsiteX590" fmla="*/ 6761830 w 7707070"/>
              <a:gd name="connsiteY590" fmla="*/ 3693303 h 6858000"/>
              <a:gd name="connsiteX591" fmla="*/ 6763627 w 7707070"/>
              <a:gd name="connsiteY591" fmla="*/ 3698691 h 6858000"/>
              <a:gd name="connsiteX592" fmla="*/ 6765423 w 7707070"/>
              <a:gd name="connsiteY592" fmla="*/ 3704080 h 6858000"/>
              <a:gd name="connsiteX593" fmla="*/ 6767219 w 7707070"/>
              <a:gd name="connsiteY593" fmla="*/ 3709918 h 6858000"/>
              <a:gd name="connsiteX594" fmla="*/ 6768566 w 7707070"/>
              <a:gd name="connsiteY594" fmla="*/ 3715755 h 6858000"/>
              <a:gd name="connsiteX595" fmla="*/ 6769464 w 7707070"/>
              <a:gd name="connsiteY595" fmla="*/ 3722491 h 6858000"/>
              <a:gd name="connsiteX596" fmla="*/ 6770362 w 7707070"/>
              <a:gd name="connsiteY596" fmla="*/ 3728777 h 6858000"/>
              <a:gd name="connsiteX597" fmla="*/ 6770811 w 7707070"/>
              <a:gd name="connsiteY597" fmla="*/ 3742249 h 6858000"/>
              <a:gd name="connsiteX598" fmla="*/ 6770811 w 7707070"/>
              <a:gd name="connsiteY598" fmla="*/ 3757067 h 6858000"/>
              <a:gd name="connsiteX599" fmla="*/ 6769464 w 7707070"/>
              <a:gd name="connsiteY599" fmla="*/ 3771886 h 6858000"/>
              <a:gd name="connsiteX600" fmla="*/ 6768566 w 7707070"/>
              <a:gd name="connsiteY600" fmla="*/ 3784908 h 6858000"/>
              <a:gd name="connsiteX601" fmla="*/ 6767668 w 7707070"/>
              <a:gd name="connsiteY601" fmla="*/ 3797930 h 6858000"/>
              <a:gd name="connsiteX602" fmla="*/ 6767668 w 7707070"/>
              <a:gd name="connsiteY602" fmla="*/ 3810504 h 6858000"/>
              <a:gd name="connsiteX603" fmla="*/ 6768117 w 7707070"/>
              <a:gd name="connsiteY603" fmla="*/ 3823526 h 6858000"/>
              <a:gd name="connsiteX604" fmla="*/ 6769015 w 7707070"/>
              <a:gd name="connsiteY604" fmla="*/ 3849571 h 6858000"/>
              <a:gd name="connsiteX605" fmla="*/ 6769464 w 7707070"/>
              <a:gd name="connsiteY605" fmla="*/ 3876064 h 6858000"/>
              <a:gd name="connsiteX606" fmla="*/ 6769464 w 7707070"/>
              <a:gd name="connsiteY606" fmla="*/ 3888638 h 6858000"/>
              <a:gd name="connsiteX607" fmla="*/ 6769015 w 7707070"/>
              <a:gd name="connsiteY607" fmla="*/ 3901660 h 6858000"/>
              <a:gd name="connsiteX608" fmla="*/ 6767668 w 7707070"/>
              <a:gd name="connsiteY608" fmla="*/ 3914682 h 6858000"/>
              <a:gd name="connsiteX609" fmla="*/ 6765872 w 7707070"/>
              <a:gd name="connsiteY609" fmla="*/ 3927255 h 6858000"/>
              <a:gd name="connsiteX610" fmla="*/ 6763178 w 7707070"/>
              <a:gd name="connsiteY610" fmla="*/ 3940278 h 6858000"/>
              <a:gd name="connsiteX611" fmla="*/ 6758687 w 7707070"/>
              <a:gd name="connsiteY611" fmla="*/ 3952851 h 6858000"/>
              <a:gd name="connsiteX612" fmla="*/ 6756442 w 7707070"/>
              <a:gd name="connsiteY612" fmla="*/ 3959138 h 6858000"/>
              <a:gd name="connsiteX613" fmla="*/ 6754197 w 7707070"/>
              <a:gd name="connsiteY613" fmla="*/ 3965424 h 6858000"/>
              <a:gd name="connsiteX614" fmla="*/ 6751053 w 7707070"/>
              <a:gd name="connsiteY614" fmla="*/ 3971262 h 6858000"/>
              <a:gd name="connsiteX615" fmla="*/ 6747910 w 7707070"/>
              <a:gd name="connsiteY615" fmla="*/ 3977997 h 6858000"/>
              <a:gd name="connsiteX616" fmla="*/ 6745216 w 7707070"/>
              <a:gd name="connsiteY616" fmla="*/ 3984733 h 6858000"/>
              <a:gd name="connsiteX617" fmla="*/ 6742072 w 7707070"/>
              <a:gd name="connsiteY617" fmla="*/ 3991918 h 6858000"/>
              <a:gd name="connsiteX618" fmla="*/ 6738929 w 7707070"/>
              <a:gd name="connsiteY618" fmla="*/ 3998205 h 6858000"/>
              <a:gd name="connsiteX619" fmla="*/ 6735337 w 7707070"/>
              <a:gd name="connsiteY619" fmla="*/ 4004940 h 6858000"/>
              <a:gd name="connsiteX620" fmla="*/ 6727703 w 7707070"/>
              <a:gd name="connsiteY620" fmla="*/ 4017513 h 6858000"/>
              <a:gd name="connsiteX621" fmla="*/ 6719171 w 7707070"/>
              <a:gd name="connsiteY621" fmla="*/ 4029638 h 6858000"/>
              <a:gd name="connsiteX622" fmla="*/ 6710190 w 7707070"/>
              <a:gd name="connsiteY622" fmla="*/ 4040864 h 6858000"/>
              <a:gd name="connsiteX623" fmla="*/ 6700760 w 7707070"/>
              <a:gd name="connsiteY623" fmla="*/ 4052090 h 6858000"/>
              <a:gd name="connsiteX624" fmla="*/ 6690881 w 7707070"/>
              <a:gd name="connsiteY624" fmla="*/ 4062867 h 6858000"/>
              <a:gd name="connsiteX625" fmla="*/ 6680553 w 7707070"/>
              <a:gd name="connsiteY625" fmla="*/ 4073195 h 6858000"/>
              <a:gd name="connsiteX626" fmla="*/ 6659897 w 7707070"/>
              <a:gd name="connsiteY626" fmla="*/ 4093851 h 6858000"/>
              <a:gd name="connsiteX627" fmla="*/ 6638792 w 7707070"/>
              <a:gd name="connsiteY627" fmla="*/ 4114058 h 6858000"/>
              <a:gd name="connsiteX628" fmla="*/ 6628464 w 7707070"/>
              <a:gd name="connsiteY628" fmla="*/ 4125284 h 6858000"/>
              <a:gd name="connsiteX629" fmla="*/ 6619034 w 7707070"/>
              <a:gd name="connsiteY629" fmla="*/ 4136061 h 6858000"/>
              <a:gd name="connsiteX630" fmla="*/ 6609155 w 7707070"/>
              <a:gd name="connsiteY630" fmla="*/ 4147287 h 6858000"/>
              <a:gd name="connsiteX631" fmla="*/ 6600623 w 7707070"/>
              <a:gd name="connsiteY631" fmla="*/ 4159412 h 6858000"/>
              <a:gd name="connsiteX632" fmla="*/ 6593439 w 7707070"/>
              <a:gd name="connsiteY632" fmla="*/ 4168842 h 6858000"/>
              <a:gd name="connsiteX633" fmla="*/ 6585356 w 7707070"/>
              <a:gd name="connsiteY633" fmla="*/ 4177823 h 6858000"/>
              <a:gd name="connsiteX634" fmla="*/ 6577273 w 7707070"/>
              <a:gd name="connsiteY634" fmla="*/ 4185456 h 6858000"/>
              <a:gd name="connsiteX635" fmla="*/ 6567843 w 7707070"/>
              <a:gd name="connsiteY635" fmla="*/ 4192192 h 6858000"/>
              <a:gd name="connsiteX636" fmla="*/ 6558413 w 7707070"/>
              <a:gd name="connsiteY636" fmla="*/ 4198479 h 6858000"/>
              <a:gd name="connsiteX637" fmla="*/ 6548983 w 7707070"/>
              <a:gd name="connsiteY637" fmla="*/ 4203867 h 6858000"/>
              <a:gd name="connsiteX638" fmla="*/ 6538655 w 7707070"/>
              <a:gd name="connsiteY638" fmla="*/ 4207909 h 6858000"/>
              <a:gd name="connsiteX639" fmla="*/ 6528327 w 7707070"/>
              <a:gd name="connsiteY639" fmla="*/ 4211501 h 6858000"/>
              <a:gd name="connsiteX640" fmla="*/ 6517999 w 7707070"/>
              <a:gd name="connsiteY640" fmla="*/ 4214195 h 6858000"/>
              <a:gd name="connsiteX641" fmla="*/ 6506773 w 7707070"/>
              <a:gd name="connsiteY641" fmla="*/ 4215991 h 6858000"/>
              <a:gd name="connsiteX642" fmla="*/ 6495547 w 7707070"/>
              <a:gd name="connsiteY642" fmla="*/ 4217338 h 6858000"/>
              <a:gd name="connsiteX643" fmla="*/ 6484321 w 7707070"/>
              <a:gd name="connsiteY643" fmla="*/ 4217788 h 6858000"/>
              <a:gd name="connsiteX644" fmla="*/ 6472645 w 7707070"/>
              <a:gd name="connsiteY644" fmla="*/ 4217788 h 6858000"/>
              <a:gd name="connsiteX645" fmla="*/ 6460521 w 7707070"/>
              <a:gd name="connsiteY645" fmla="*/ 4217338 h 6858000"/>
              <a:gd name="connsiteX646" fmla="*/ 6448847 w 7707070"/>
              <a:gd name="connsiteY646" fmla="*/ 4216440 h 6858000"/>
              <a:gd name="connsiteX647" fmla="*/ 6436722 w 7707070"/>
              <a:gd name="connsiteY647" fmla="*/ 4214644 h 6858000"/>
              <a:gd name="connsiteX648" fmla="*/ 6377448 w 7707070"/>
              <a:gd name="connsiteY648" fmla="*/ 4216889 h 6858000"/>
              <a:gd name="connsiteX649" fmla="*/ 6357241 w 7707070"/>
              <a:gd name="connsiteY649" fmla="*/ 4217338 h 6858000"/>
              <a:gd name="connsiteX650" fmla="*/ 6325359 w 7707070"/>
              <a:gd name="connsiteY650" fmla="*/ 4220931 h 6858000"/>
              <a:gd name="connsiteX651" fmla="*/ 6293925 w 7707070"/>
              <a:gd name="connsiteY651" fmla="*/ 4224074 h 6858000"/>
              <a:gd name="connsiteX652" fmla="*/ 6262043 w 7707070"/>
              <a:gd name="connsiteY652" fmla="*/ 4226768 h 6858000"/>
              <a:gd name="connsiteX653" fmla="*/ 6230610 w 7707070"/>
              <a:gd name="connsiteY653" fmla="*/ 4228565 h 6858000"/>
              <a:gd name="connsiteX654" fmla="*/ 6198728 w 7707070"/>
              <a:gd name="connsiteY654" fmla="*/ 4230361 h 6858000"/>
              <a:gd name="connsiteX655" fmla="*/ 6167295 w 7707070"/>
              <a:gd name="connsiteY655" fmla="*/ 4231708 h 6858000"/>
              <a:gd name="connsiteX656" fmla="*/ 6104428 w 7707070"/>
              <a:gd name="connsiteY656" fmla="*/ 4233953 h 6858000"/>
              <a:gd name="connsiteX657" fmla="*/ 6100388 w 7707070"/>
              <a:gd name="connsiteY657" fmla="*/ 4233953 h 6858000"/>
              <a:gd name="connsiteX658" fmla="*/ 6096795 w 7707070"/>
              <a:gd name="connsiteY658" fmla="*/ 4233953 h 6858000"/>
              <a:gd name="connsiteX659" fmla="*/ 6039317 w 7707070"/>
              <a:gd name="connsiteY659" fmla="*/ 4234851 h 6858000"/>
              <a:gd name="connsiteX660" fmla="*/ 5981390 w 7707070"/>
              <a:gd name="connsiteY660" fmla="*/ 4235300 h 6858000"/>
              <a:gd name="connsiteX661" fmla="*/ 5924361 w 7707070"/>
              <a:gd name="connsiteY661" fmla="*/ 4235749 h 6858000"/>
              <a:gd name="connsiteX662" fmla="*/ 5866435 w 7707070"/>
              <a:gd name="connsiteY662" fmla="*/ 4236647 h 6858000"/>
              <a:gd name="connsiteX663" fmla="*/ 5457355 w 7707070"/>
              <a:gd name="connsiteY663" fmla="*/ 4242485 h 6858000"/>
              <a:gd name="connsiteX664" fmla="*/ 5416491 w 7707070"/>
              <a:gd name="connsiteY664" fmla="*/ 4242485 h 6858000"/>
              <a:gd name="connsiteX665" fmla="*/ 5213972 w 7707070"/>
              <a:gd name="connsiteY665" fmla="*/ 4257303 h 6858000"/>
              <a:gd name="connsiteX666" fmla="*/ 5207686 w 7707070"/>
              <a:gd name="connsiteY666" fmla="*/ 4259549 h 6858000"/>
              <a:gd name="connsiteX667" fmla="*/ 5200950 w 7707070"/>
              <a:gd name="connsiteY667" fmla="*/ 4261345 h 6858000"/>
              <a:gd name="connsiteX668" fmla="*/ 5194663 w 7707070"/>
              <a:gd name="connsiteY668" fmla="*/ 4262692 h 6858000"/>
              <a:gd name="connsiteX669" fmla="*/ 5188377 w 7707070"/>
              <a:gd name="connsiteY669" fmla="*/ 4263590 h 6858000"/>
              <a:gd name="connsiteX670" fmla="*/ 5182090 w 7707070"/>
              <a:gd name="connsiteY670" fmla="*/ 4264488 h 6858000"/>
              <a:gd name="connsiteX671" fmla="*/ 5175803 w 7707070"/>
              <a:gd name="connsiteY671" fmla="*/ 4264937 h 6858000"/>
              <a:gd name="connsiteX672" fmla="*/ 5162781 w 7707070"/>
              <a:gd name="connsiteY672" fmla="*/ 4264937 h 6858000"/>
              <a:gd name="connsiteX673" fmla="*/ 5150208 w 7707070"/>
              <a:gd name="connsiteY673" fmla="*/ 4264488 h 6858000"/>
              <a:gd name="connsiteX674" fmla="*/ 5137185 w 7707070"/>
              <a:gd name="connsiteY674" fmla="*/ 4263590 h 6858000"/>
              <a:gd name="connsiteX675" fmla="*/ 5111590 w 7707070"/>
              <a:gd name="connsiteY675" fmla="*/ 4260447 h 6858000"/>
              <a:gd name="connsiteX676" fmla="*/ 5119673 w 7707070"/>
              <a:gd name="connsiteY676" fmla="*/ 4265835 h 6858000"/>
              <a:gd name="connsiteX677" fmla="*/ 5128205 w 7707070"/>
              <a:gd name="connsiteY677" fmla="*/ 4271224 h 6858000"/>
              <a:gd name="connsiteX678" fmla="*/ 5137185 w 7707070"/>
              <a:gd name="connsiteY678" fmla="*/ 4275714 h 6858000"/>
              <a:gd name="connsiteX679" fmla="*/ 5145717 w 7707070"/>
              <a:gd name="connsiteY679" fmla="*/ 4279307 h 6858000"/>
              <a:gd name="connsiteX680" fmla="*/ 5154698 w 7707070"/>
              <a:gd name="connsiteY680" fmla="*/ 4282899 h 6858000"/>
              <a:gd name="connsiteX681" fmla="*/ 5163230 w 7707070"/>
              <a:gd name="connsiteY681" fmla="*/ 4286042 h 6858000"/>
              <a:gd name="connsiteX682" fmla="*/ 5172660 w 7707070"/>
              <a:gd name="connsiteY682" fmla="*/ 4289186 h 6858000"/>
              <a:gd name="connsiteX683" fmla="*/ 5181641 w 7707070"/>
              <a:gd name="connsiteY683" fmla="*/ 4291431 h 6858000"/>
              <a:gd name="connsiteX684" fmla="*/ 5190622 w 7707070"/>
              <a:gd name="connsiteY684" fmla="*/ 4293676 h 6858000"/>
              <a:gd name="connsiteX685" fmla="*/ 5199603 w 7707070"/>
              <a:gd name="connsiteY685" fmla="*/ 4295472 h 6858000"/>
              <a:gd name="connsiteX686" fmla="*/ 5218014 w 7707070"/>
              <a:gd name="connsiteY686" fmla="*/ 4298167 h 6858000"/>
              <a:gd name="connsiteX687" fmla="*/ 5236424 w 7707070"/>
              <a:gd name="connsiteY687" fmla="*/ 4299963 h 6858000"/>
              <a:gd name="connsiteX688" fmla="*/ 5255284 w 7707070"/>
              <a:gd name="connsiteY688" fmla="*/ 4301310 h 6858000"/>
              <a:gd name="connsiteX689" fmla="*/ 5274144 w 7707070"/>
              <a:gd name="connsiteY689" fmla="*/ 4302208 h 6858000"/>
              <a:gd name="connsiteX690" fmla="*/ 5293004 w 7707070"/>
              <a:gd name="connsiteY690" fmla="*/ 4302657 h 6858000"/>
              <a:gd name="connsiteX691" fmla="*/ 5330724 w 7707070"/>
              <a:gd name="connsiteY691" fmla="*/ 4303555 h 6858000"/>
              <a:gd name="connsiteX692" fmla="*/ 5349584 w 7707070"/>
              <a:gd name="connsiteY692" fmla="*/ 4304004 h 6858000"/>
              <a:gd name="connsiteX693" fmla="*/ 5368444 w 7707070"/>
              <a:gd name="connsiteY693" fmla="*/ 4305351 h 6858000"/>
              <a:gd name="connsiteX694" fmla="*/ 5386854 w 7707070"/>
              <a:gd name="connsiteY694" fmla="*/ 4308046 h 6858000"/>
              <a:gd name="connsiteX695" fmla="*/ 5405265 w 7707070"/>
              <a:gd name="connsiteY695" fmla="*/ 4310740 h 6858000"/>
              <a:gd name="connsiteX696" fmla="*/ 5438046 w 7707070"/>
              <a:gd name="connsiteY696" fmla="*/ 4316577 h 6858000"/>
              <a:gd name="connsiteX697" fmla="*/ 5470377 w 7707070"/>
              <a:gd name="connsiteY697" fmla="*/ 4321068 h 6858000"/>
              <a:gd name="connsiteX698" fmla="*/ 5503157 w 7707070"/>
              <a:gd name="connsiteY698" fmla="*/ 4325558 h 6858000"/>
              <a:gd name="connsiteX699" fmla="*/ 5535488 w 7707070"/>
              <a:gd name="connsiteY699" fmla="*/ 4329600 h 6858000"/>
              <a:gd name="connsiteX700" fmla="*/ 5568269 w 7707070"/>
              <a:gd name="connsiteY700" fmla="*/ 4332743 h 6858000"/>
              <a:gd name="connsiteX701" fmla="*/ 5601049 w 7707070"/>
              <a:gd name="connsiteY701" fmla="*/ 4336335 h 6858000"/>
              <a:gd name="connsiteX702" fmla="*/ 5667059 w 7707070"/>
              <a:gd name="connsiteY702" fmla="*/ 4343071 h 6858000"/>
              <a:gd name="connsiteX703" fmla="*/ 5699839 w 7707070"/>
              <a:gd name="connsiteY703" fmla="*/ 4346214 h 6858000"/>
              <a:gd name="connsiteX704" fmla="*/ 5732619 w 7707070"/>
              <a:gd name="connsiteY704" fmla="*/ 4349807 h 6858000"/>
              <a:gd name="connsiteX705" fmla="*/ 5765399 w 7707070"/>
              <a:gd name="connsiteY705" fmla="*/ 4353399 h 6858000"/>
              <a:gd name="connsiteX706" fmla="*/ 5798180 w 7707070"/>
              <a:gd name="connsiteY706" fmla="*/ 4357890 h 6858000"/>
              <a:gd name="connsiteX707" fmla="*/ 5830511 w 7707070"/>
              <a:gd name="connsiteY707" fmla="*/ 4362829 h 6858000"/>
              <a:gd name="connsiteX708" fmla="*/ 5862842 w 7707070"/>
              <a:gd name="connsiteY708" fmla="*/ 4368667 h 6858000"/>
              <a:gd name="connsiteX709" fmla="*/ 5895623 w 7707070"/>
              <a:gd name="connsiteY709" fmla="*/ 4374953 h 6858000"/>
              <a:gd name="connsiteX710" fmla="*/ 5927954 w 7707070"/>
              <a:gd name="connsiteY710" fmla="*/ 4383036 h 6858000"/>
              <a:gd name="connsiteX711" fmla="*/ 6803592 w 7707070"/>
              <a:gd name="connsiteY711" fmla="*/ 4510565 h 6858000"/>
              <a:gd name="connsiteX712" fmla="*/ 6822002 w 7707070"/>
              <a:gd name="connsiteY712" fmla="*/ 4513259 h 6858000"/>
              <a:gd name="connsiteX713" fmla="*/ 6840862 w 7707070"/>
              <a:gd name="connsiteY713" fmla="*/ 4516402 h 6858000"/>
              <a:gd name="connsiteX714" fmla="*/ 6859273 w 7707070"/>
              <a:gd name="connsiteY714" fmla="*/ 4520444 h 6858000"/>
              <a:gd name="connsiteX715" fmla="*/ 6877684 w 7707070"/>
              <a:gd name="connsiteY715" fmla="*/ 4525383 h 6858000"/>
              <a:gd name="connsiteX716" fmla="*/ 6895197 w 7707070"/>
              <a:gd name="connsiteY716" fmla="*/ 4531221 h 6858000"/>
              <a:gd name="connsiteX717" fmla="*/ 6913159 w 7707070"/>
              <a:gd name="connsiteY717" fmla="*/ 4536610 h 6858000"/>
              <a:gd name="connsiteX718" fmla="*/ 6930671 w 7707070"/>
              <a:gd name="connsiteY718" fmla="*/ 4542896 h 6858000"/>
              <a:gd name="connsiteX719" fmla="*/ 6948633 w 7707070"/>
              <a:gd name="connsiteY719" fmla="*/ 4549183 h 6858000"/>
              <a:gd name="connsiteX720" fmla="*/ 6983659 w 7707070"/>
              <a:gd name="connsiteY720" fmla="*/ 4562205 h 6858000"/>
              <a:gd name="connsiteX721" fmla="*/ 7018684 w 7707070"/>
              <a:gd name="connsiteY721" fmla="*/ 4575676 h 6858000"/>
              <a:gd name="connsiteX722" fmla="*/ 7036646 w 7707070"/>
              <a:gd name="connsiteY722" fmla="*/ 4581514 h 6858000"/>
              <a:gd name="connsiteX723" fmla="*/ 7054159 w 7707070"/>
              <a:gd name="connsiteY723" fmla="*/ 4587352 h 6858000"/>
              <a:gd name="connsiteX724" fmla="*/ 7072570 w 7707070"/>
              <a:gd name="connsiteY724" fmla="*/ 4592740 h 6858000"/>
              <a:gd name="connsiteX725" fmla="*/ 7090531 w 7707070"/>
              <a:gd name="connsiteY725" fmla="*/ 4597680 h 6858000"/>
              <a:gd name="connsiteX726" fmla="*/ 7098165 w 7707070"/>
              <a:gd name="connsiteY726" fmla="*/ 4600374 h 6858000"/>
              <a:gd name="connsiteX727" fmla="*/ 7105350 w 7707070"/>
              <a:gd name="connsiteY727" fmla="*/ 4603068 h 6858000"/>
              <a:gd name="connsiteX728" fmla="*/ 7112086 w 7707070"/>
              <a:gd name="connsiteY728" fmla="*/ 4607110 h 6858000"/>
              <a:gd name="connsiteX729" fmla="*/ 7115229 w 7707070"/>
              <a:gd name="connsiteY729" fmla="*/ 4609355 h 6858000"/>
              <a:gd name="connsiteX730" fmla="*/ 7117923 w 7707070"/>
              <a:gd name="connsiteY730" fmla="*/ 4611600 h 6858000"/>
              <a:gd name="connsiteX731" fmla="*/ 7120617 w 7707070"/>
              <a:gd name="connsiteY731" fmla="*/ 4614294 h 6858000"/>
              <a:gd name="connsiteX732" fmla="*/ 7122863 w 7707070"/>
              <a:gd name="connsiteY732" fmla="*/ 4616989 h 6858000"/>
              <a:gd name="connsiteX733" fmla="*/ 7124659 w 7707070"/>
              <a:gd name="connsiteY733" fmla="*/ 4620132 h 6858000"/>
              <a:gd name="connsiteX734" fmla="*/ 7126455 w 7707070"/>
              <a:gd name="connsiteY734" fmla="*/ 4623275 h 6858000"/>
              <a:gd name="connsiteX735" fmla="*/ 7127802 w 7707070"/>
              <a:gd name="connsiteY735" fmla="*/ 4626868 h 6858000"/>
              <a:gd name="connsiteX736" fmla="*/ 7128700 w 7707070"/>
              <a:gd name="connsiteY736" fmla="*/ 4630460 h 6858000"/>
              <a:gd name="connsiteX737" fmla="*/ 7129149 w 7707070"/>
              <a:gd name="connsiteY737" fmla="*/ 4634501 h 6858000"/>
              <a:gd name="connsiteX738" fmla="*/ 7129149 w 7707070"/>
              <a:gd name="connsiteY738" fmla="*/ 4639441 h 6858000"/>
              <a:gd name="connsiteX739" fmla="*/ 7128700 w 7707070"/>
              <a:gd name="connsiteY739" fmla="*/ 4659648 h 6858000"/>
              <a:gd name="connsiteX740" fmla="*/ 7128700 w 7707070"/>
              <a:gd name="connsiteY740" fmla="*/ 4680304 h 6858000"/>
              <a:gd name="connsiteX741" fmla="*/ 7129149 w 7707070"/>
              <a:gd name="connsiteY741" fmla="*/ 4700960 h 6858000"/>
              <a:gd name="connsiteX742" fmla="*/ 7130047 w 7707070"/>
              <a:gd name="connsiteY742" fmla="*/ 4722065 h 6858000"/>
              <a:gd name="connsiteX743" fmla="*/ 7130945 w 7707070"/>
              <a:gd name="connsiteY743" fmla="*/ 4742721 h 6858000"/>
              <a:gd name="connsiteX744" fmla="*/ 7131844 w 7707070"/>
              <a:gd name="connsiteY744" fmla="*/ 4763826 h 6858000"/>
              <a:gd name="connsiteX745" fmla="*/ 7131844 w 7707070"/>
              <a:gd name="connsiteY745" fmla="*/ 4784482 h 6858000"/>
              <a:gd name="connsiteX746" fmla="*/ 7131394 w 7707070"/>
              <a:gd name="connsiteY746" fmla="*/ 4805138 h 6858000"/>
              <a:gd name="connsiteX747" fmla="*/ 7130047 w 7707070"/>
              <a:gd name="connsiteY747" fmla="*/ 4825795 h 6858000"/>
              <a:gd name="connsiteX748" fmla="*/ 7129149 w 7707070"/>
              <a:gd name="connsiteY748" fmla="*/ 4835674 h 6858000"/>
              <a:gd name="connsiteX749" fmla="*/ 7127802 w 7707070"/>
              <a:gd name="connsiteY749" fmla="*/ 4845553 h 6858000"/>
              <a:gd name="connsiteX750" fmla="*/ 7126006 w 7707070"/>
              <a:gd name="connsiteY750" fmla="*/ 4855432 h 6858000"/>
              <a:gd name="connsiteX751" fmla="*/ 7123761 w 7707070"/>
              <a:gd name="connsiteY751" fmla="*/ 4865760 h 6858000"/>
              <a:gd name="connsiteX752" fmla="*/ 7121516 w 7707070"/>
              <a:gd name="connsiteY752" fmla="*/ 4875639 h 6858000"/>
              <a:gd name="connsiteX753" fmla="*/ 7118372 w 7707070"/>
              <a:gd name="connsiteY753" fmla="*/ 4885518 h 6858000"/>
              <a:gd name="connsiteX754" fmla="*/ 7115229 w 7707070"/>
              <a:gd name="connsiteY754" fmla="*/ 4895397 h 6858000"/>
              <a:gd name="connsiteX755" fmla="*/ 7111187 w 7707070"/>
              <a:gd name="connsiteY755" fmla="*/ 4905276 h 6858000"/>
              <a:gd name="connsiteX756" fmla="*/ 7107146 w 7707070"/>
              <a:gd name="connsiteY756" fmla="*/ 4914705 h 6858000"/>
              <a:gd name="connsiteX757" fmla="*/ 7102207 w 7707070"/>
              <a:gd name="connsiteY757" fmla="*/ 4924135 h 6858000"/>
              <a:gd name="connsiteX758" fmla="*/ 7096818 w 7707070"/>
              <a:gd name="connsiteY758" fmla="*/ 4934014 h 6858000"/>
              <a:gd name="connsiteX759" fmla="*/ 7090531 w 7707070"/>
              <a:gd name="connsiteY759" fmla="*/ 4942995 h 6858000"/>
              <a:gd name="connsiteX760" fmla="*/ 7083796 w 7707070"/>
              <a:gd name="connsiteY760" fmla="*/ 4951976 h 6858000"/>
              <a:gd name="connsiteX761" fmla="*/ 7076611 w 7707070"/>
              <a:gd name="connsiteY761" fmla="*/ 4960957 h 6858000"/>
              <a:gd name="connsiteX762" fmla="*/ 7060445 w 7707070"/>
              <a:gd name="connsiteY762" fmla="*/ 4978021 h 6858000"/>
              <a:gd name="connsiteX763" fmla="*/ 7053710 w 7707070"/>
              <a:gd name="connsiteY763" fmla="*/ 4985206 h 6858000"/>
              <a:gd name="connsiteX764" fmla="*/ 7051464 w 7707070"/>
              <a:gd name="connsiteY764" fmla="*/ 4988349 h 6858000"/>
              <a:gd name="connsiteX765" fmla="*/ 7063140 w 7707070"/>
              <a:gd name="connsiteY765" fmla="*/ 5000473 h 6858000"/>
              <a:gd name="connsiteX766" fmla="*/ 7067630 w 7707070"/>
              <a:gd name="connsiteY766" fmla="*/ 5006311 h 6858000"/>
              <a:gd name="connsiteX767" fmla="*/ 7071222 w 7707070"/>
              <a:gd name="connsiteY767" fmla="*/ 5011699 h 6858000"/>
              <a:gd name="connsiteX768" fmla="*/ 7074815 w 7707070"/>
              <a:gd name="connsiteY768" fmla="*/ 5016190 h 6858000"/>
              <a:gd name="connsiteX769" fmla="*/ 7077060 w 7707070"/>
              <a:gd name="connsiteY769" fmla="*/ 5020680 h 6858000"/>
              <a:gd name="connsiteX770" fmla="*/ 7079305 w 7707070"/>
              <a:gd name="connsiteY770" fmla="*/ 5024721 h 6858000"/>
              <a:gd name="connsiteX771" fmla="*/ 7080652 w 7707070"/>
              <a:gd name="connsiteY771" fmla="*/ 5028763 h 6858000"/>
              <a:gd name="connsiteX772" fmla="*/ 7081550 w 7707070"/>
              <a:gd name="connsiteY772" fmla="*/ 5031906 h 6858000"/>
              <a:gd name="connsiteX773" fmla="*/ 7082000 w 7707070"/>
              <a:gd name="connsiteY773" fmla="*/ 5035050 h 6858000"/>
              <a:gd name="connsiteX774" fmla="*/ 7082000 w 7707070"/>
              <a:gd name="connsiteY774" fmla="*/ 5038193 h 6858000"/>
              <a:gd name="connsiteX775" fmla="*/ 7081550 w 7707070"/>
              <a:gd name="connsiteY775" fmla="*/ 5040438 h 6858000"/>
              <a:gd name="connsiteX776" fmla="*/ 7080203 w 7707070"/>
              <a:gd name="connsiteY776" fmla="*/ 5043132 h 6858000"/>
              <a:gd name="connsiteX777" fmla="*/ 7078856 w 7707070"/>
              <a:gd name="connsiteY777" fmla="*/ 5045378 h 6858000"/>
              <a:gd name="connsiteX778" fmla="*/ 7077060 w 7707070"/>
              <a:gd name="connsiteY778" fmla="*/ 5047174 h 6858000"/>
              <a:gd name="connsiteX779" fmla="*/ 7074815 w 7707070"/>
              <a:gd name="connsiteY779" fmla="*/ 5048970 h 6858000"/>
              <a:gd name="connsiteX780" fmla="*/ 7072570 w 7707070"/>
              <a:gd name="connsiteY780" fmla="*/ 5050317 h 6858000"/>
              <a:gd name="connsiteX781" fmla="*/ 7069426 w 7707070"/>
              <a:gd name="connsiteY781" fmla="*/ 5051664 h 6858000"/>
              <a:gd name="connsiteX782" fmla="*/ 7063140 w 7707070"/>
              <a:gd name="connsiteY782" fmla="*/ 5053460 h 6858000"/>
              <a:gd name="connsiteX783" fmla="*/ 7055506 w 7707070"/>
              <a:gd name="connsiteY783" fmla="*/ 5055257 h 6858000"/>
              <a:gd name="connsiteX784" fmla="*/ 7047423 w 7707070"/>
              <a:gd name="connsiteY784" fmla="*/ 5056155 h 6858000"/>
              <a:gd name="connsiteX785" fmla="*/ 7029461 w 7707070"/>
              <a:gd name="connsiteY785" fmla="*/ 5057502 h 6858000"/>
              <a:gd name="connsiteX786" fmla="*/ 7011050 w 7707070"/>
              <a:gd name="connsiteY786" fmla="*/ 5058400 h 6858000"/>
              <a:gd name="connsiteX787" fmla="*/ 6997579 w 7707070"/>
              <a:gd name="connsiteY787" fmla="*/ 5076362 h 6858000"/>
              <a:gd name="connsiteX788" fmla="*/ 6990843 w 7707070"/>
              <a:gd name="connsiteY788" fmla="*/ 5085343 h 6858000"/>
              <a:gd name="connsiteX789" fmla="*/ 6983659 w 7707070"/>
              <a:gd name="connsiteY789" fmla="*/ 5093874 h 6858000"/>
              <a:gd name="connsiteX790" fmla="*/ 6976474 w 7707070"/>
              <a:gd name="connsiteY790" fmla="*/ 5102406 h 6858000"/>
              <a:gd name="connsiteX791" fmla="*/ 6968840 w 7707070"/>
              <a:gd name="connsiteY791" fmla="*/ 5110040 h 6858000"/>
              <a:gd name="connsiteX792" fmla="*/ 6961206 w 7707070"/>
              <a:gd name="connsiteY792" fmla="*/ 5117674 h 6858000"/>
              <a:gd name="connsiteX793" fmla="*/ 6953124 w 7707070"/>
              <a:gd name="connsiteY793" fmla="*/ 5123960 h 6858000"/>
              <a:gd name="connsiteX794" fmla="*/ 6944143 w 7707070"/>
              <a:gd name="connsiteY794" fmla="*/ 5129349 h 6858000"/>
              <a:gd name="connsiteX795" fmla="*/ 6939652 w 7707070"/>
              <a:gd name="connsiteY795" fmla="*/ 5132043 h 6858000"/>
              <a:gd name="connsiteX796" fmla="*/ 6935162 w 7707070"/>
              <a:gd name="connsiteY796" fmla="*/ 5134288 h 6858000"/>
              <a:gd name="connsiteX797" fmla="*/ 6930671 w 7707070"/>
              <a:gd name="connsiteY797" fmla="*/ 5136085 h 6858000"/>
              <a:gd name="connsiteX798" fmla="*/ 6925732 w 7707070"/>
              <a:gd name="connsiteY798" fmla="*/ 5137881 h 6858000"/>
              <a:gd name="connsiteX799" fmla="*/ 6920792 w 7707070"/>
              <a:gd name="connsiteY799" fmla="*/ 5139228 h 6858000"/>
              <a:gd name="connsiteX800" fmla="*/ 6915404 w 7707070"/>
              <a:gd name="connsiteY800" fmla="*/ 5140575 h 6858000"/>
              <a:gd name="connsiteX801" fmla="*/ 6910015 w 7707070"/>
              <a:gd name="connsiteY801" fmla="*/ 5141024 h 6858000"/>
              <a:gd name="connsiteX802" fmla="*/ 6904178 w 7707070"/>
              <a:gd name="connsiteY802" fmla="*/ 5141473 h 6858000"/>
              <a:gd name="connsiteX803" fmla="*/ 6898340 w 7707070"/>
              <a:gd name="connsiteY803" fmla="*/ 5141922 h 6858000"/>
              <a:gd name="connsiteX804" fmla="*/ 6892503 w 7707070"/>
              <a:gd name="connsiteY804" fmla="*/ 5141473 h 6858000"/>
              <a:gd name="connsiteX805" fmla="*/ 6886665 w 7707070"/>
              <a:gd name="connsiteY805" fmla="*/ 5141024 h 6858000"/>
              <a:gd name="connsiteX806" fmla="*/ 6880378 w 7707070"/>
              <a:gd name="connsiteY806" fmla="*/ 5140126 h 6858000"/>
              <a:gd name="connsiteX807" fmla="*/ 6873643 w 7707070"/>
              <a:gd name="connsiteY807" fmla="*/ 5138779 h 6858000"/>
              <a:gd name="connsiteX808" fmla="*/ 6866458 w 7707070"/>
              <a:gd name="connsiteY808" fmla="*/ 5136983 h 6858000"/>
              <a:gd name="connsiteX809" fmla="*/ 6793264 w 7707070"/>
              <a:gd name="connsiteY809" fmla="*/ 5142820 h 6858000"/>
              <a:gd name="connsiteX810" fmla="*/ 6736235 w 7707070"/>
              <a:gd name="connsiteY810" fmla="*/ 5149556 h 6858000"/>
              <a:gd name="connsiteX811" fmla="*/ 6707496 w 7707070"/>
              <a:gd name="connsiteY811" fmla="*/ 5153148 h 6858000"/>
              <a:gd name="connsiteX812" fmla="*/ 6678757 w 7707070"/>
              <a:gd name="connsiteY812" fmla="*/ 5155843 h 6858000"/>
              <a:gd name="connsiteX813" fmla="*/ 6650467 w 7707070"/>
              <a:gd name="connsiteY813" fmla="*/ 5158537 h 6858000"/>
              <a:gd name="connsiteX814" fmla="*/ 6621728 w 7707070"/>
              <a:gd name="connsiteY814" fmla="*/ 5160333 h 6858000"/>
              <a:gd name="connsiteX815" fmla="*/ 6592989 w 7707070"/>
              <a:gd name="connsiteY815" fmla="*/ 5162129 h 6858000"/>
              <a:gd name="connsiteX816" fmla="*/ 6564251 w 7707070"/>
              <a:gd name="connsiteY816" fmla="*/ 5163476 h 6858000"/>
              <a:gd name="connsiteX817" fmla="*/ 6535512 w 7707070"/>
              <a:gd name="connsiteY817" fmla="*/ 5163925 h 6858000"/>
              <a:gd name="connsiteX818" fmla="*/ 6507222 w 7707070"/>
              <a:gd name="connsiteY818" fmla="*/ 5164374 h 6858000"/>
              <a:gd name="connsiteX819" fmla="*/ 6478483 w 7707070"/>
              <a:gd name="connsiteY819" fmla="*/ 5163925 h 6858000"/>
              <a:gd name="connsiteX820" fmla="*/ 6449744 w 7707070"/>
              <a:gd name="connsiteY820" fmla="*/ 5162578 h 6858000"/>
              <a:gd name="connsiteX821" fmla="*/ 6421006 w 7707070"/>
              <a:gd name="connsiteY821" fmla="*/ 5160782 h 6858000"/>
              <a:gd name="connsiteX822" fmla="*/ 6392716 w 7707070"/>
              <a:gd name="connsiteY822" fmla="*/ 5158088 h 6858000"/>
              <a:gd name="connsiteX823" fmla="*/ 6363977 w 7707070"/>
              <a:gd name="connsiteY823" fmla="*/ 5154496 h 6858000"/>
              <a:gd name="connsiteX824" fmla="*/ 6335238 w 7707070"/>
              <a:gd name="connsiteY824" fmla="*/ 5149556 h 6858000"/>
              <a:gd name="connsiteX825" fmla="*/ 6331646 w 7707070"/>
              <a:gd name="connsiteY825" fmla="*/ 5149107 h 6858000"/>
              <a:gd name="connsiteX826" fmla="*/ 6328502 w 7707070"/>
              <a:gd name="connsiteY826" fmla="*/ 5149107 h 6858000"/>
              <a:gd name="connsiteX827" fmla="*/ 6324910 w 7707070"/>
              <a:gd name="connsiteY827" fmla="*/ 5149107 h 6858000"/>
              <a:gd name="connsiteX828" fmla="*/ 6321766 w 7707070"/>
              <a:gd name="connsiteY828" fmla="*/ 5149556 h 6858000"/>
              <a:gd name="connsiteX829" fmla="*/ 6315031 w 7707070"/>
              <a:gd name="connsiteY829" fmla="*/ 5151801 h 6858000"/>
              <a:gd name="connsiteX830" fmla="*/ 6308744 w 7707070"/>
              <a:gd name="connsiteY830" fmla="*/ 5154046 h 6858000"/>
              <a:gd name="connsiteX831" fmla="*/ 6302906 w 7707070"/>
              <a:gd name="connsiteY831" fmla="*/ 5156741 h 6858000"/>
              <a:gd name="connsiteX832" fmla="*/ 6297069 w 7707070"/>
              <a:gd name="connsiteY832" fmla="*/ 5159884 h 6858000"/>
              <a:gd name="connsiteX833" fmla="*/ 6285394 w 7707070"/>
              <a:gd name="connsiteY833" fmla="*/ 5166171 h 6858000"/>
              <a:gd name="connsiteX834" fmla="*/ 6279556 w 7707070"/>
              <a:gd name="connsiteY834" fmla="*/ 5168865 h 6858000"/>
              <a:gd name="connsiteX835" fmla="*/ 6273270 w 7707070"/>
              <a:gd name="connsiteY835" fmla="*/ 5171110 h 6858000"/>
              <a:gd name="connsiteX836" fmla="*/ 6267432 w 7707070"/>
              <a:gd name="connsiteY836" fmla="*/ 5172906 h 6858000"/>
              <a:gd name="connsiteX837" fmla="*/ 6261595 w 7707070"/>
              <a:gd name="connsiteY837" fmla="*/ 5173355 h 6858000"/>
              <a:gd name="connsiteX838" fmla="*/ 6258451 w 7707070"/>
              <a:gd name="connsiteY838" fmla="*/ 5173355 h 6858000"/>
              <a:gd name="connsiteX839" fmla="*/ 6255308 w 7707070"/>
              <a:gd name="connsiteY839" fmla="*/ 5172906 h 6858000"/>
              <a:gd name="connsiteX840" fmla="*/ 6252164 w 7707070"/>
              <a:gd name="connsiteY840" fmla="*/ 5172008 h 6858000"/>
              <a:gd name="connsiteX841" fmla="*/ 6249021 w 7707070"/>
              <a:gd name="connsiteY841" fmla="*/ 5171110 h 6858000"/>
              <a:gd name="connsiteX842" fmla="*/ 6245878 w 7707070"/>
              <a:gd name="connsiteY842" fmla="*/ 5169763 h 6858000"/>
              <a:gd name="connsiteX843" fmla="*/ 6242734 w 7707070"/>
              <a:gd name="connsiteY843" fmla="*/ 5167967 h 6858000"/>
              <a:gd name="connsiteX844" fmla="*/ 6238693 w 7707070"/>
              <a:gd name="connsiteY844" fmla="*/ 5165273 h 6858000"/>
              <a:gd name="connsiteX845" fmla="*/ 6235550 w 7707070"/>
              <a:gd name="connsiteY845" fmla="*/ 5162578 h 6858000"/>
              <a:gd name="connsiteX846" fmla="*/ 6231958 w 7707070"/>
              <a:gd name="connsiteY846" fmla="*/ 5164374 h 6858000"/>
              <a:gd name="connsiteX847" fmla="*/ 6228365 w 7707070"/>
              <a:gd name="connsiteY847" fmla="*/ 5165722 h 6858000"/>
              <a:gd name="connsiteX848" fmla="*/ 6224773 w 7707070"/>
              <a:gd name="connsiteY848" fmla="*/ 5166620 h 6858000"/>
              <a:gd name="connsiteX849" fmla="*/ 6221181 w 7707070"/>
              <a:gd name="connsiteY849" fmla="*/ 5167069 h 6858000"/>
              <a:gd name="connsiteX850" fmla="*/ 6214445 w 7707070"/>
              <a:gd name="connsiteY850" fmla="*/ 5167518 h 6858000"/>
              <a:gd name="connsiteX851" fmla="*/ 6207709 w 7707070"/>
              <a:gd name="connsiteY851" fmla="*/ 5167069 h 6858000"/>
              <a:gd name="connsiteX852" fmla="*/ 6188849 w 7707070"/>
              <a:gd name="connsiteY852" fmla="*/ 5169763 h 6858000"/>
              <a:gd name="connsiteX853" fmla="*/ 6170439 w 7707070"/>
              <a:gd name="connsiteY853" fmla="*/ 5171559 h 6858000"/>
              <a:gd name="connsiteX854" fmla="*/ 6151578 w 7707070"/>
              <a:gd name="connsiteY854" fmla="*/ 5173355 h 6858000"/>
              <a:gd name="connsiteX855" fmla="*/ 6132718 w 7707070"/>
              <a:gd name="connsiteY855" fmla="*/ 5174253 h 6858000"/>
              <a:gd name="connsiteX856" fmla="*/ 6113859 w 7707070"/>
              <a:gd name="connsiteY856" fmla="*/ 5175152 h 6858000"/>
              <a:gd name="connsiteX857" fmla="*/ 6095448 w 7707070"/>
              <a:gd name="connsiteY857" fmla="*/ 5175601 h 6858000"/>
              <a:gd name="connsiteX858" fmla="*/ 6057728 w 7707070"/>
              <a:gd name="connsiteY858" fmla="*/ 5175601 h 6858000"/>
              <a:gd name="connsiteX859" fmla="*/ 5982288 w 7707070"/>
              <a:gd name="connsiteY859" fmla="*/ 5175152 h 6858000"/>
              <a:gd name="connsiteX860" fmla="*/ 5944568 w 7707070"/>
              <a:gd name="connsiteY860" fmla="*/ 5175601 h 6858000"/>
              <a:gd name="connsiteX861" fmla="*/ 5926158 w 7707070"/>
              <a:gd name="connsiteY861" fmla="*/ 5176050 h 6858000"/>
              <a:gd name="connsiteX862" fmla="*/ 5907298 w 7707070"/>
              <a:gd name="connsiteY862" fmla="*/ 5176499 h 6858000"/>
              <a:gd name="connsiteX863" fmla="*/ 5886642 w 7707070"/>
              <a:gd name="connsiteY863" fmla="*/ 5176499 h 6858000"/>
              <a:gd name="connsiteX864" fmla="*/ 5794587 w 7707070"/>
              <a:gd name="connsiteY864" fmla="*/ 5177846 h 6858000"/>
              <a:gd name="connsiteX865" fmla="*/ 5748785 w 7707070"/>
              <a:gd name="connsiteY865" fmla="*/ 5179193 h 6858000"/>
              <a:gd name="connsiteX866" fmla="*/ 5726333 w 7707070"/>
              <a:gd name="connsiteY866" fmla="*/ 5180091 h 6858000"/>
              <a:gd name="connsiteX867" fmla="*/ 5703431 w 7707070"/>
              <a:gd name="connsiteY867" fmla="*/ 5180989 h 6858000"/>
              <a:gd name="connsiteX868" fmla="*/ 5695348 w 7707070"/>
              <a:gd name="connsiteY868" fmla="*/ 5181438 h 6858000"/>
              <a:gd name="connsiteX869" fmla="*/ 5687715 w 7707070"/>
              <a:gd name="connsiteY869" fmla="*/ 5181438 h 6858000"/>
              <a:gd name="connsiteX870" fmla="*/ 5679632 w 7707070"/>
              <a:gd name="connsiteY870" fmla="*/ 5180989 h 6858000"/>
              <a:gd name="connsiteX871" fmla="*/ 5672896 w 7707070"/>
              <a:gd name="connsiteY871" fmla="*/ 5180091 h 6858000"/>
              <a:gd name="connsiteX872" fmla="*/ 5666610 w 7707070"/>
              <a:gd name="connsiteY872" fmla="*/ 5178744 h 6858000"/>
              <a:gd name="connsiteX873" fmla="*/ 5660772 w 7707070"/>
              <a:gd name="connsiteY873" fmla="*/ 5176948 h 6858000"/>
              <a:gd name="connsiteX874" fmla="*/ 5655383 w 7707070"/>
              <a:gd name="connsiteY874" fmla="*/ 5174253 h 6858000"/>
              <a:gd name="connsiteX875" fmla="*/ 5650893 w 7707070"/>
              <a:gd name="connsiteY875" fmla="*/ 5171559 h 6858000"/>
              <a:gd name="connsiteX876" fmla="*/ 5645953 w 7707070"/>
              <a:gd name="connsiteY876" fmla="*/ 5167518 h 6858000"/>
              <a:gd name="connsiteX877" fmla="*/ 5642361 w 7707070"/>
              <a:gd name="connsiteY877" fmla="*/ 5163476 h 6858000"/>
              <a:gd name="connsiteX878" fmla="*/ 5639218 w 7707070"/>
              <a:gd name="connsiteY878" fmla="*/ 5158537 h 6858000"/>
              <a:gd name="connsiteX879" fmla="*/ 5636973 w 7707070"/>
              <a:gd name="connsiteY879" fmla="*/ 5152699 h 6858000"/>
              <a:gd name="connsiteX880" fmla="*/ 5635176 w 7707070"/>
              <a:gd name="connsiteY880" fmla="*/ 5145964 h 6858000"/>
              <a:gd name="connsiteX881" fmla="*/ 5633829 w 7707070"/>
              <a:gd name="connsiteY881" fmla="*/ 5138330 h 6858000"/>
              <a:gd name="connsiteX882" fmla="*/ 5633380 w 7707070"/>
              <a:gd name="connsiteY882" fmla="*/ 5130247 h 6858000"/>
              <a:gd name="connsiteX883" fmla="*/ 5633829 w 7707070"/>
              <a:gd name="connsiteY883" fmla="*/ 5121266 h 6858000"/>
              <a:gd name="connsiteX884" fmla="*/ 5622603 w 7707070"/>
              <a:gd name="connsiteY884" fmla="*/ 5139228 h 6858000"/>
              <a:gd name="connsiteX885" fmla="*/ 5622154 w 7707070"/>
              <a:gd name="connsiteY885" fmla="*/ 5145515 h 6858000"/>
              <a:gd name="connsiteX886" fmla="*/ 5621705 w 7707070"/>
              <a:gd name="connsiteY886" fmla="*/ 5151352 h 6858000"/>
              <a:gd name="connsiteX887" fmla="*/ 5620807 w 7707070"/>
              <a:gd name="connsiteY887" fmla="*/ 5156292 h 6858000"/>
              <a:gd name="connsiteX888" fmla="*/ 5619909 w 7707070"/>
              <a:gd name="connsiteY888" fmla="*/ 5160782 h 6858000"/>
              <a:gd name="connsiteX889" fmla="*/ 5618562 w 7707070"/>
              <a:gd name="connsiteY889" fmla="*/ 5164824 h 6858000"/>
              <a:gd name="connsiteX890" fmla="*/ 5617215 w 7707070"/>
              <a:gd name="connsiteY890" fmla="*/ 5168416 h 6858000"/>
              <a:gd name="connsiteX891" fmla="*/ 5615418 w 7707070"/>
              <a:gd name="connsiteY891" fmla="*/ 5171110 h 6858000"/>
              <a:gd name="connsiteX892" fmla="*/ 5613173 w 7707070"/>
              <a:gd name="connsiteY892" fmla="*/ 5173804 h 6858000"/>
              <a:gd name="connsiteX893" fmla="*/ 5610928 w 7707070"/>
              <a:gd name="connsiteY893" fmla="*/ 5175601 h 6858000"/>
              <a:gd name="connsiteX894" fmla="*/ 5608234 w 7707070"/>
              <a:gd name="connsiteY894" fmla="*/ 5177397 h 6858000"/>
              <a:gd name="connsiteX895" fmla="*/ 5605988 w 7707070"/>
              <a:gd name="connsiteY895" fmla="*/ 5178744 h 6858000"/>
              <a:gd name="connsiteX896" fmla="*/ 5603294 w 7707070"/>
              <a:gd name="connsiteY896" fmla="*/ 5180091 h 6858000"/>
              <a:gd name="connsiteX897" fmla="*/ 5600600 w 7707070"/>
              <a:gd name="connsiteY897" fmla="*/ 5180540 h 6858000"/>
              <a:gd name="connsiteX898" fmla="*/ 5597457 w 7707070"/>
              <a:gd name="connsiteY898" fmla="*/ 5180989 h 6858000"/>
              <a:gd name="connsiteX899" fmla="*/ 5591619 w 7707070"/>
              <a:gd name="connsiteY899" fmla="*/ 5181438 h 6858000"/>
              <a:gd name="connsiteX900" fmla="*/ 5584883 w 7707070"/>
              <a:gd name="connsiteY900" fmla="*/ 5180989 h 6858000"/>
              <a:gd name="connsiteX901" fmla="*/ 5578597 w 7707070"/>
              <a:gd name="connsiteY901" fmla="*/ 5180091 h 6858000"/>
              <a:gd name="connsiteX902" fmla="*/ 5564227 w 7707070"/>
              <a:gd name="connsiteY902" fmla="*/ 5177846 h 6858000"/>
              <a:gd name="connsiteX903" fmla="*/ 5557941 w 7707070"/>
              <a:gd name="connsiteY903" fmla="*/ 5176948 h 6858000"/>
              <a:gd name="connsiteX904" fmla="*/ 5551205 w 7707070"/>
              <a:gd name="connsiteY904" fmla="*/ 5176499 h 6858000"/>
              <a:gd name="connsiteX905" fmla="*/ 5545367 w 7707070"/>
              <a:gd name="connsiteY905" fmla="*/ 5176948 h 6858000"/>
              <a:gd name="connsiteX906" fmla="*/ 5542224 w 7707070"/>
              <a:gd name="connsiteY906" fmla="*/ 5177397 h 6858000"/>
              <a:gd name="connsiteX907" fmla="*/ 5539530 w 7707070"/>
              <a:gd name="connsiteY907" fmla="*/ 5177846 h 6858000"/>
              <a:gd name="connsiteX908" fmla="*/ 5498667 w 7707070"/>
              <a:gd name="connsiteY908" fmla="*/ 5181438 h 6858000"/>
              <a:gd name="connsiteX909" fmla="*/ 5504953 w 7707070"/>
              <a:gd name="connsiteY909" fmla="*/ 5186827 h 6858000"/>
              <a:gd name="connsiteX910" fmla="*/ 5510791 w 7707070"/>
              <a:gd name="connsiteY910" fmla="*/ 5192664 h 6858000"/>
              <a:gd name="connsiteX911" fmla="*/ 5517078 w 7707070"/>
              <a:gd name="connsiteY911" fmla="*/ 5197155 h 6858000"/>
              <a:gd name="connsiteX912" fmla="*/ 5523364 w 7707070"/>
              <a:gd name="connsiteY912" fmla="*/ 5201196 h 6858000"/>
              <a:gd name="connsiteX913" fmla="*/ 5529651 w 7707070"/>
              <a:gd name="connsiteY913" fmla="*/ 5205238 h 6858000"/>
              <a:gd name="connsiteX914" fmla="*/ 5536386 w 7707070"/>
              <a:gd name="connsiteY914" fmla="*/ 5208830 h 6858000"/>
              <a:gd name="connsiteX915" fmla="*/ 5543571 w 7707070"/>
              <a:gd name="connsiteY915" fmla="*/ 5211973 h 6858000"/>
              <a:gd name="connsiteX916" fmla="*/ 5550307 w 7707070"/>
              <a:gd name="connsiteY916" fmla="*/ 5214668 h 6858000"/>
              <a:gd name="connsiteX917" fmla="*/ 5557043 w 7707070"/>
              <a:gd name="connsiteY917" fmla="*/ 5217362 h 6858000"/>
              <a:gd name="connsiteX918" fmla="*/ 5564227 w 7707070"/>
              <a:gd name="connsiteY918" fmla="*/ 5219607 h 6858000"/>
              <a:gd name="connsiteX919" fmla="*/ 5578597 w 7707070"/>
              <a:gd name="connsiteY919" fmla="*/ 5223648 h 6858000"/>
              <a:gd name="connsiteX920" fmla="*/ 5593415 w 7707070"/>
              <a:gd name="connsiteY920" fmla="*/ 5227241 h 6858000"/>
              <a:gd name="connsiteX921" fmla="*/ 5607785 w 7707070"/>
              <a:gd name="connsiteY921" fmla="*/ 5230384 h 6858000"/>
              <a:gd name="connsiteX922" fmla="*/ 5637871 w 7707070"/>
              <a:gd name="connsiteY922" fmla="*/ 5235324 h 6858000"/>
              <a:gd name="connsiteX923" fmla="*/ 5652689 w 7707070"/>
              <a:gd name="connsiteY923" fmla="*/ 5238018 h 6858000"/>
              <a:gd name="connsiteX924" fmla="*/ 5667508 w 7707070"/>
              <a:gd name="connsiteY924" fmla="*/ 5241161 h 6858000"/>
              <a:gd name="connsiteX925" fmla="*/ 5681877 w 7707070"/>
              <a:gd name="connsiteY925" fmla="*/ 5244754 h 6858000"/>
              <a:gd name="connsiteX926" fmla="*/ 5696247 w 7707070"/>
              <a:gd name="connsiteY926" fmla="*/ 5249244 h 6858000"/>
              <a:gd name="connsiteX927" fmla="*/ 5702982 w 7707070"/>
              <a:gd name="connsiteY927" fmla="*/ 5251938 h 6858000"/>
              <a:gd name="connsiteX928" fmla="*/ 5709718 w 7707070"/>
              <a:gd name="connsiteY928" fmla="*/ 5255082 h 6858000"/>
              <a:gd name="connsiteX929" fmla="*/ 5716454 w 7707070"/>
              <a:gd name="connsiteY929" fmla="*/ 5258225 h 6858000"/>
              <a:gd name="connsiteX930" fmla="*/ 5723638 w 7707070"/>
              <a:gd name="connsiteY930" fmla="*/ 5262266 h 6858000"/>
              <a:gd name="connsiteX931" fmla="*/ 5732170 w 7707070"/>
              <a:gd name="connsiteY931" fmla="*/ 5263613 h 6858000"/>
              <a:gd name="connsiteX932" fmla="*/ 5740702 w 7707070"/>
              <a:gd name="connsiteY932" fmla="*/ 5265410 h 6858000"/>
              <a:gd name="connsiteX933" fmla="*/ 5749234 w 7707070"/>
              <a:gd name="connsiteY933" fmla="*/ 5267655 h 6858000"/>
              <a:gd name="connsiteX934" fmla="*/ 5757317 w 7707070"/>
              <a:gd name="connsiteY934" fmla="*/ 5270349 h 6858000"/>
              <a:gd name="connsiteX935" fmla="*/ 5765849 w 7707070"/>
              <a:gd name="connsiteY935" fmla="*/ 5273043 h 6858000"/>
              <a:gd name="connsiteX936" fmla="*/ 5773482 w 7707070"/>
              <a:gd name="connsiteY936" fmla="*/ 5276187 h 6858000"/>
              <a:gd name="connsiteX937" fmla="*/ 5781116 w 7707070"/>
              <a:gd name="connsiteY937" fmla="*/ 5279779 h 6858000"/>
              <a:gd name="connsiteX938" fmla="*/ 5788750 w 7707070"/>
              <a:gd name="connsiteY938" fmla="*/ 5283371 h 6858000"/>
              <a:gd name="connsiteX939" fmla="*/ 5796384 w 7707070"/>
              <a:gd name="connsiteY939" fmla="*/ 5287413 h 6858000"/>
              <a:gd name="connsiteX940" fmla="*/ 5804017 w 7707070"/>
              <a:gd name="connsiteY940" fmla="*/ 5291454 h 6858000"/>
              <a:gd name="connsiteX941" fmla="*/ 5818387 w 7707070"/>
              <a:gd name="connsiteY941" fmla="*/ 5301333 h 6858000"/>
              <a:gd name="connsiteX942" fmla="*/ 5832307 w 7707070"/>
              <a:gd name="connsiteY942" fmla="*/ 5311212 h 6858000"/>
              <a:gd name="connsiteX943" fmla="*/ 5846228 w 7707070"/>
              <a:gd name="connsiteY943" fmla="*/ 5321989 h 6858000"/>
              <a:gd name="connsiteX944" fmla="*/ 5849371 w 7707070"/>
              <a:gd name="connsiteY944" fmla="*/ 5327827 h 6858000"/>
              <a:gd name="connsiteX945" fmla="*/ 5852065 w 7707070"/>
              <a:gd name="connsiteY945" fmla="*/ 5333215 h 6858000"/>
              <a:gd name="connsiteX946" fmla="*/ 5854310 w 7707070"/>
              <a:gd name="connsiteY946" fmla="*/ 5339502 h 6858000"/>
              <a:gd name="connsiteX947" fmla="*/ 5856107 w 7707070"/>
              <a:gd name="connsiteY947" fmla="*/ 5345340 h 6858000"/>
              <a:gd name="connsiteX948" fmla="*/ 5857454 w 7707070"/>
              <a:gd name="connsiteY948" fmla="*/ 5351177 h 6858000"/>
              <a:gd name="connsiteX949" fmla="*/ 5858801 w 7707070"/>
              <a:gd name="connsiteY949" fmla="*/ 5356566 h 6858000"/>
              <a:gd name="connsiteX950" fmla="*/ 5859699 w 7707070"/>
              <a:gd name="connsiteY950" fmla="*/ 5362403 h 6858000"/>
              <a:gd name="connsiteX951" fmla="*/ 5860148 w 7707070"/>
              <a:gd name="connsiteY951" fmla="*/ 5368241 h 6858000"/>
              <a:gd name="connsiteX952" fmla="*/ 5860597 w 7707070"/>
              <a:gd name="connsiteY952" fmla="*/ 5379916 h 6858000"/>
              <a:gd name="connsiteX953" fmla="*/ 5860148 w 7707070"/>
              <a:gd name="connsiteY953" fmla="*/ 5391142 h 6858000"/>
              <a:gd name="connsiteX954" fmla="*/ 5858801 w 7707070"/>
              <a:gd name="connsiteY954" fmla="*/ 5402368 h 6858000"/>
              <a:gd name="connsiteX955" fmla="*/ 5857454 w 7707070"/>
              <a:gd name="connsiteY955" fmla="*/ 5414044 h 6858000"/>
              <a:gd name="connsiteX956" fmla="*/ 5855208 w 7707070"/>
              <a:gd name="connsiteY956" fmla="*/ 5425270 h 6858000"/>
              <a:gd name="connsiteX957" fmla="*/ 5852514 w 7707070"/>
              <a:gd name="connsiteY957" fmla="*/ 5436945 h 6858000"/>
              <a:gd name="connsiteX958" fmla="*/ 5847575 w 7707070"/>
              <a:gd name="connsiteY958" fmla="*/ 5459846 h 6858000"/>
              <a:gd name="connsiteX959" fmla="*/ 5845329 w 7707070"/>
              <a:gd name="connsiteY959" fmla="*/ 5471072 h 6858000"/>
              <a:gd name="connsiteX960" fmla="*/ 5843533 w 7707070"/>
              <a:gd name="connsiteY960" fmla="*/ 5482747 h 6858000"/>
              <a:gd name="connsiteX961" fmla="*/ 5842186 w 7707070"/>
              <a:gd name="connsiteY961" fmla="*/ 5493974 h 6858000"/>
              <a:gd name="connsiteX962" fmla="*/ 5841737 w 7707070"/>
              <a:gd name="connsiteY962" fmla="*/ 5505649 h 6858000"/>
              <a:gd name="connsiteX963" fmla="*/ 5843084 w 7707070"/>
              <a:gd name="connsiteY963" fmla="*/ 5517324 h 6858000"/>
              <a:gd name="connsiteX964" fmla="*/ 5843982 w 7707070"/>
              <a:gd name="connsiteY964" fmla="*/ 5529448 h 6858000"/>
              <a:gd name="connsiteX965" fmla="*/ 5843982 w 7707070"/>
              <a:gd name="connsiteY965" fmla="*/ 5541572 h 6858000"/>
              <a:gd name="connsiteX966" fmla="*/ 5843533 w 7707070"/>
              <a:gd name="connsiteY966" fmla="*/ 5553697 h 6858000"/>
              <a:gd name="connsiteX967" fmla="*/ 5842186 w 7707070"/>
              <a:gd name="connsiteY967" fmla="*/ 5566719 h 6858000"/>
              <a:gd name="connsiteX968" fmla="*/ 5840390 w 7707070"/>
              <a:gd name="connsiteY968" fmla="*/ 5579292 h 6858000"/>
              <a:gd name="connsiteX969" fmla="*/ 5838145 w 7707070"/>
              <a:gd name="connsiteY969" fmla="*/ 5591416 h 6858000"/>
              <a:gd name="connsiteX970" fmla="*/ 5835001 w 7707070"/>
              <a:gd name="connsiteY970" fmla="*/ 5604439 h 6858000"/>
              <a:gd name="connsiteX971" fmla="*/ 5830960 w 7707070"/>
              <a:gd name="connsiteY971" fmla="*/ 5617012 h 6858000"/>
              <a:gd name="connsiteX972" fmla="*/ 5826919 w 7707070"/>
              <a:gd name="connsiteY972" fmla="*/ 5630034 h 6858000"/>
              <a:gd name="connsiteX973" fmla="*/ 5822428 w 7707070"/>
              <a:gd name="connsiteY973" fmla="*/ 5642158 h 6858000"/>
              <a:gd name="connsiteX974" fmla="*/ 5817489 w 7707070"/>
              <a:gd name="connsiteY974" fmla="*/ 5654283 h 6858000"/>
              <a:gd name="connsiteX975" fmla="*/ 5812100 w 7707070"/>
              <a:gd name="connsiteY975" fmla="*/ 5666856 h 6858000"/>
              <a:gd name="connsiteX976" fmla="*/ 5806263 w 7707070"/>
              <a:gd name="connsiteY976" fmla="*/ 5678980 h 6858000"/>
              <a:gd name="connsiteX977" fmla="*/ 5799976 w 7707070"/>
              <a:gd name="connsiteY977" fmla="*/ 5690655 h 6858000"/>
              <a:gd name="connsiteX978" fmla="*/ 5792342 w 7707070"/>
              <a:gd name="connsiteY978" fmla="*/ 5701881 h 6858000"/>
              <a:gd name="connsiteX979" fmla="*/ 5785157 w 7707070"/>
              <a:gd name="connsiteY979" fmla="*/ 5713557 h 6858000"/>
              <a:gd name="connsiteX980" fmla="*/ 5777973 w 7707070"/>
              <a:gd name="connsiteY980" fmla="*/ 5724783 h 6858000"/>
              <a:gd name="connsiteX981" fmla="*/ 5769890 w 7707070"/>
              <a:gd name="connsiteY981" fmla="*/ 5735560 h 6858000"/>
              <a:gd name="connsiteX982" fmla="*/ 5761807 w 7707070"/>
              <a:gd name="connsiteY982" fmla="*/ 5745888 h 6858000"/>
              <a:gd name="connsiteX983" fmla="*/ 5752826 w 7707070"/>
              <a:gd name="connsiteY983" fmla="*/ 5756216 h 6858000"/>
              <a:gd name="connsiteX984" fmla="*/ 5743845 w 7707070"/>
              <a:gd name="connsiteY984" fmla="*/ 5765646 h 6858000"/>
              <a:gd name="connsiteX985" fmla="*/ 5734864 w 7707070"/>
              <a:gd name="connsiteY985" fmla="*/ 5774627 h 6858000"/>
              <a:gd name="connsiteX986" fmla="*/ 5725434 w 7707070"/>
              <a:gd name="connsiteY986" fmla="*/ 5783608 h 6858000"/>
              <a:gd name="connsiteX987" fmla="*/ 5715106 w 7707070"/>
              <a:gd name="connsiteY987" fmla="*/ 5791690 h 6858000"/>
              <a:gd name="connsiteX988" fmla="*/ 5705227 w 7707070"/>
              <a:gd name="connsiteY988" fmla="*/ 5799324 h 6858000"/>
              <a:gd name="connsiteX989" fmla="*/ 5695348 w 7707070"/>
              <a:gd name="connsiteY989" fmla="*/ 5806509 h 6858000"/>
              <a:gd name="connsiteX990" fmla="*/ 5684571 w 7707070"/>
              <a:gd name="connsiteY990" fmla="*/ 5813245 h 6858000"/>
              <a:gd name="connsiteX991" fmla="*/ 5674243 w 7707070"/>
              <a:gd name="connsiteY991" fmla="*/ 5819082 h 6858000"/>
              <a:gd name="connsiteX992" fmla="*/ 5663466 w 7707070"/>
              <a:gd name="connsiteY992" fmla="*/ 5824022 h 6858000"/>
              <a:gd name="connsiteX993" fmla="*/ 5652689 w 7707070"/>
              <a:gd name="connsiteY993" fmla="*/ 5828512 h 6858000"/>
              <a:gd name="connsiteX994" fmla="*/ 5641463 w 7707070"/>
              <a:gd name="connsiteY994" fmla="*/ 5832554 h 6858000"/>
              <a:gd name="connsiteX995" fmla="*/ 5637871 w 7707070"/>
              <a:gd name="connsiteY995" fmla="*/ 5835248 h 6858000"/>
              <a:gd name="connsiteX996" fmla="*/ 5633829 w 7707070"/>
              <a:gd name="connsiteY996" fmla="*/ 5837044 h 6858000"/>
              <a:gd name="connsiteX997" fmla="*/ 5629788 w 7707070"/>
              <a:gd name="connsiteY997" fmla="*/ 5837493 h 6858000"/>
              <a:gd name="connsiteX998" fmla="*/ 5625297 w 7707070"/>
              <a:gd name="connsiteY998" fmla="*/ 5837044 h 6858000"/>
              <a:gd name="connsiteX999" fmla="*/ 5619460 w 7707070"/>
              <a:gd name="connsiteY999" fmla="*/ 5841085 h 6858000"/>
              <a:gd name="connsiteX1000" fmla="*/ 5612724 w 7707070"/>
              <a:gd name="connsiteY1000" fmla="*/ 5844678 h 6858000"/>
              <a:gd name="connsiteX1001" fmla="*/ 5605988 w 7707070"/>
              <a:gd name="connsiteY1001" fmla="*/ 5847372 h 6858000"/>
              <a:gd name="connsiteX1002" fmla="*/ 5598804 w 7707070"/>
              <a:gd name="connsiteY1002" fmla="*/ 5849617 h 6858000"/>
              <a:gd name="connsiteX1003" fmla="*/ 5591619 w 7707070"/>
              <a:gd name="connsiteY1003" fmla="*/ 5851413 h 6858000"/>
              <a:gd name="connsiteX1004" fmla="*/ 5584434 w 7707070"/>
              <a:gd name="connsiteY1004" fmla="*/ 5852312 h 6858000"/>
              <a:gd name="connsiteX1005" fmla="*/ 5568269 w 7707070"/>
              <a:gd name="connsiteY1005" fmla="*/ 5854108 h 6858000"/>
              <a:gd name="connsiteX1006" fmla="*/ 5552103 w 7707070"/>
              <a:gd name="connsiteY1006" fmla="*/ 5855904 h 6858000"/>
              <a:gd name="connsiteX1007" fmla="*/ 5543122 w 7707070"/>
              <a:gd name="connsiteY1007" fmla="*/ 5856802 h 6858000"/>
              <a:gd name="connsiteX1008" fmla="*/ 5533692 w 7707070"/>
              <a:gd name="connsiteY1008" fmla="*/ 5858149 h 6858000"/>
              <a:gd name="connsiteX1009" fmla="*/ 5524711 w 7707070"/>
              <a:gd name="connsiteY1009" fmla="*/ 5859945 h 6858000"/>
              <a:gd name="connsiteX1010" fmla="*/ 5515281 w 7707070"/>
              <a:gd name="connsiteY1010" fmla="*/ 5862190 h 6858000"/>
              <a:gd name="connsiteX1011" fmla="*/ 5505851 w 7707070"/>
              <a:gd name="connsiteY1011" fmla="*/ 5865334 h 6858000"/>
              <a:gd name="connsiteX1012" fmla="*/ 5495074 w 7707070"/>
              <a:gd name="connsiteY1012" fmla="*/ 5868926 h 6858000"/>
              <a:gd name="connsiteX1013" fmla="*/ 5518425 w 7707070"/>
              <a:gd name="connsiteY1013" fmla="*/ 5874315 h 6858000"/>
              <a:gd name="connsiteX1014" fmla="*/ 5541326 w 7707070"/>
              <a:gd name="connsiteY1014" fmla="*/ 5879254 h 6858000"/>
              <a:gd name="connsiteX1015" fmla="*/ 5585781 w 7707070"/>
              <a:gd name="connsiteY1015" fmla="*/ 5889133 h 6858000"/>
              <a:gd name="connsiteX1016" fmla="*/ 5628890 w 7707070"/>
              <a:gd name="connsiteY1016" fmla="*/ 5898114 h 6858000"/>
              <a:gd name="connsiteX1017" fmla="*/ 5670651 w 7707070"/>
              <a:gd name="connsiteY1017" fmla="*/ 5906646 h 6858000"/>
              <a:gd name="connsiteX1018" fmla="*/ 5691307 w 7707070"/>
              <a:gd name="connsiteY1018" fmla="*/ 5911136 h 6858000"/>
              <a:gd name="connsiteX1019" fmla="*/ 5711514 w 7707070"/>
              <a:gd name="connsiteY1019" fmla="*/ 5916076 h 6858000"/>
              <a:gd name="connsiteX1020" fmla="*/ 5731721 w 7707070"/>
              <a:gd name="connsiteY1020" fmla="*/ 5921464 h 6858000"/>
              <a:gd name="connsiteX1021" fmla="*/ 5751479 w 7707070"/>
              <a:gd name="connsiteY1021" fmla="*/ 5927302 h 6858000"/>
              <a:gd name="connsiteX1022" fmla="*/ 5770788 w 7707070"/>
              <a:gd name="connsiteY1022" fmla="*/ 5933140 h 6858000"/>
              <a:gd name="connsiteX1023" fmla="*/ 5790097 w 7707070"/>
              <a:gd name="connsiteY1023" fmla="*/ 5939426 h 6858000"/>
              <a:gd name="connsiteX1024" fmla="*/ 5809406 w 7707070"/>
              <a:gd name="connsiteY1024" fmla="*/ 5946611 h 6858000"/>
              <a:gd name="connsiteX1025" fmla="*/ 5827817 w 7707070"/>
              <a:gd name="connsiteY1025" fmla="*/ 5954245 h 6858000"/>
              <a:gd name="connsiteX1026" fmla="*/ 6235999 w 7707070"/>
              <a:gd name="connsiteY1026" fmla="*/ 6056627 h 6858000"/>
              <a:gd name="connsiteX1027" fmla="*/ 6235999 w 7707070"/>
              <a:gd name="connsiteY1027" fmla="*/ 6056178 h 6858000"/>
              <a:gd name="connsiteX1028" fmla="*/ 6250818 w 7707070"/>
              <a:gd name="connsiteY1028" fmla="*/ 6057974 h 6858000"/>
              <a:gd name="connsiteX1029" fmla="*/ 6265636 w 7707070"/>
              <a:gd name="connsiteY1029" fmla="*/ 6059770 h 6858000"/>
              <a:gd name="connsiteX1030" fmla="*/ 6294824 w 7707070"/>
              <a:gd name="connsiteY1030" fmla="*/ 6064710 h 6858000"/>
              <a:gd name="connsiteX1031" fmla="*/ 6324012 w 7707070"/>
              <a:gd name="connsiteY1031" fmla="*/ 6070547 h 6858000"/>
              <a:gd name="connsiteX1032" fmla="*/ 6352302 w 7707070"/>
              <a:gd name="connsiteY1032" fmla="*/ 6077283 h 6858000"/>
              <a:gd name="connsiteX1033" fmla="*/ 6380592 w 7707070"/>
              <a:gd name="connsiteY1033" fmla="*/ 6084468 h 6858000"/>
              <a:gd name="connsiteX1034" fmla="*/ 6408882 w 7707070"/>
              <a:gd name="connsiteY1034" fmla="*/ 6092551 h 6858000"/>
              <a:gd name="connsiteX1035" fmla="*/ 6436722 w 7707070"/>
              <a:gd name="connsiteY1035" fmla="*/ 6101532 h 6858000"/>
              <a:gd name="connsiteX1036" fmla="*/ 6464114 w 7707070"/>
              <a:gd name="connsiteY1036" fmla="*/ 6111410 h 6858000"/>
              <a:gd name="connsiteX1037" fmla="*/ 6491505 w 7707070"/>
              <a:gd name="connsiteY1037" fmla="*/ 6121289 h 6858000"/>
              <a:gd name="connsiteX1038" fmla="*/ 6518897 w 7707070"/>
              <a:gd name="connsiteY1038" fmla="*/ 6131618 h 6858000"/>
              <a:gd name="connsiteX1039" fmla="*/ 6546289 w 7707070"/>
              <a:gd name="connsiteY1039" fmla="*/ 6142844 h 6858000"/>
              <a:gd name="connsiteX1040" fmla="*/ 6573232 w 7707070"/>
              <a:gd name="connsiteY1040" fmla="*/ 6154070 h 6858000"/>
              <a:gd name="connsiteX1041" fmla="*/ 6627566 w 7707070"/>
              <a:gd name="connsiteY1041" fmla="*/ 6177420 h 6858000"/>
              <a:gd name="connsiteX1042" fmla="*/ 6681002 w 7707070"/>
              <a:gd name="connsiteY1042" fmla="*/ 6201669 h 6858000"/>
              <a:gd name="connsiteX1043" fmla="*/ 6685942 w 7707070"/>
              <a:gd name="connsiteY1043" fmla="*/ 6203914 h 6858000"/>
              <a:gd name="connsiteX1044" fmla="*/ 6690881 w 7707070"/>
              <a:gd name="connsiteY1044" fmla="*/ 6206608 h 6858000"/>
              <a:gd name="connsiteX1045" fmla="*/ 6694025 w 7707070"/>
              <a:gd name="connsiteY1045" fmla="*/ 6209302 h 6858000"/>
              <a:gd name="connsiteX1046" fmla="*/ 6696719 w 7707070"/>
              <a:gd name="connsiteY1046" fmla="*/ 6211548 h 6858000"/>
              <a:gd name="connsiteX1047" fmla="*/ 6698964 w 7707070"/>
              <a:gd name="connsiteY1047" fmla="*/ 6214242 h 6858000"/>
              <a:gd name="connsiteX1048" fmla="*/ 6700311 w 7707070"/>
              <a:gd name="connsiteY1048" fmla="*/ 6217834 h 6858000"/>
              <a:gd name="connsiteX1049" fmla="*/ 6701209 w 7707070"/>
              <a:gd name="connsiteY1049" fmla="*/ 6220528 h 6858000"/>
              <a:gd name="connsiteX1050" fmla="*/ 6701658 w 7707070"/>
              <a:gd name="connsiteY1050" fmla="*/ 6223223 h 6858000"/>
              <a:gd name="connsiteX1051" fmla="*/ 6702107 w 7707070"/>
              <a:gd name="connsiteY1051" fmla="*/ 6225917 h 6858000"/>
              <a:gd name="connsiteX1052" fmla="*/ 6702107 w 7707070"/>
              <a:gd name="connsiteY1052" fmla="*/ 6229060 h 6858000"/>
              <a:gd name="connsiteX1053" fmla="*/ 6701209 w 7707070"/>
              <a:gd name="connsiteY1053" fmla="*/ 6234898 h 6858000"/>
              <a:gd name="connsiteX1054" fmla="*/ 6700311 w 7707070"/>
              <a:gd name="connsiteY1054" fmla="*/ 6241634 h 6858000"/>
              <a:gd name="connsiteX1055" fmla="*/ 6699862 w 7707070"/>
              <a:gd name="connsiteY1055" fmla="*/ 6247920 h 6858000"/>
              <a:gd name="connsiteX1056" fmla="*/ 6700311 w 7707070"/>
              <a:gd name="connsiteY1056" fmla="*/ 6277557 h 6858000"/>
              <a:gd name="connsiteX1057" fmla="*/ 6701209 w 7707070"/>
              <a:gd name="connsiteY1057" fmla="*/ 6306745 h 6858000"/>
              <a:gd name="connsiteX1058" fmla="*/ 6703006 w 7707070"/>
              <a:gd name="connsiteY1058" fmla="*/ 6365121 h 6858000"/>
              <a:gd name="connsiteX1059" fmla="*/ 6705251 w 7707070"/>
              <a:gd name="connsiteY1059" fmla="*/ 6391166 h 6858000"/>
              <a:gd name="connsiteX1060" fmla="*/ 6706598 w 7707070"/>
              <a:gd name="connsiteY1060" fmla="*/ 6404637 h 6858000"/>
              <a:gd name="connsiteX1061" fmla="*/ 6707945 w 7707070"/>
              <a:gd name="connsiteY1061" fmla="*/ 6417659 h 6858000"/>
              <a:gd name="connsiteX1062" fmla="*/ 6708394 w 7707070"/>
              <a:gd name="connsiteY1062" fmla="*/ 6430682 h 6858000"/>
              <a:gd name="connsiteX1063" fmla="*/ 6708394 w 7707070"/>
              <a:gd name="connsiteY1063" fmla="*/ 6443704 h 6858000"/>
              <a:gd name="connsiteX1064" fmla="*/ 6707945 w 7707070"/>
              <a:gd name="connsiteY1064" fmla="*/ 6455828 h 6858000"/>
              <a:gd name="connsiteX1065" fmla="*/ 6706149 w 7707070"/>
              <a:gd name="connsiteY1065" fmla="*/ 6467952 h 6858000"/>
              <a:gd name="connsiteX1066" fmla="*/ 6705251 w 7707070"/>
              <a:gd name="connsiteY1066" fmla="*/ 6474239 h 6858000"/>
              <a:gd name="connsiteX1067" fmla="*/ 6703455 w 7707070"/>
              <a:gd name="connsiteY1067" fmla="*/ 6480076 h 6858000"/>
              <a:gd name="connsiteX1068" fmla="*/ 6701658 w 7707070"/>
              <a:gd name="connsiteY1068" fmla="*/ 6485914 h 6858000"/>
              <a:gd name="connsiteX1069" fmla="*/ 6699862 w 7707070"/>
              <a:gd name="connsiteY1069" fmla="*/ 6491303 h 6858000"/>
              <a:gd name="connsiteX1070" fmla="*/ 6697168 w 7707070"/>
              <a:gd name="connsiteY1070" fmla="*/ 6497140 h 6858000"/>
              <a:gd name="connsiteX1071" fmla="*/ 6694474 w 7707070"/>
              <a:gd name="connsiteY1071" fmla="*/ 6502529 h 6858000"/>
              <a:gd name="connsiteX1072" fmla="*/ 6691330 w 7707070"/>
              <a:gd name="connsiteY1072" fmla="*/ 6507468 h 6858000"/>
              <a:gd name="connsiteX1073" fmla="*/ 6687738 w 7707070"/>
              <a:gd name="connsiteY1073" fmla="*/ 6512857 h 6858000"/>
              <a:gd name="connsiteX1074" fmla="*/ 6683248 w 7707070"/>
              <a:gd name="connsiteY1074" fmla="*/ 6517796 h 6858000"/>
              <a:gd name="connsiteX1075" fmla="*/ 6678757 w 7707070"/>
              <a:gd name="connsiteY1075" fmla="*/ 6522736 h 6858000"/>
              <a:gd name="connsiteX1076" fmla="*/ 6673818 w 7707070"/>
              <a:gd name="connsiteY1076" fmla="*/ 6527226 h 6858000"/>
              <a:gd name="connsiteX1077" fmla="*/ 6668429 w 7707070"/>
              <a:gd name="connsiteY1077" fmla="*/ 6531717 h 6858000"/>
              <a:gd name="connsiteX1078" fmla="*/ 6662591 w 7707070"/>
              <a:gd name="connsiteY1078" fmla="*/ 6536207 h 6858000"/>
              <a:gd name="connsiteX1079" fmla="*/ 6655856 w 7707070"/>
              <a:gd name="connsiteY1079" fmla="*/ 6540249 h 6858000"/>
              <a:gd name="connsiteX1080" fmla="*/ 6648222 w 7707070"/>
              <a:gd name="connsiteY1080" fmla="*/ 6544290 h 6858000"/>
              <a:gd name="connsiteX1081" fmla="*/ 6641037 w 7707070"/>
              <a:gd name="connsiteY1081" fmla="*/ 6548331 h 6858000"/>
              <a:gd name="connsiteX1082" fmla="*/ 6641037 w 7707070"/>
              <a:gd name="connsiteY1082" fmla="*/ 6551924 h 6858000"/>
              <a:gd name="connsiteX1083" fmla="*/ 6641935 w 7707070"/>
              <a:gd name="connsiteY1083" fmla="*/ 6555965 h 6858000"/>
              <a:gd name="connsiteX1084" fmla="*/ 6642833 w 7707070"/>
              <a:gd name="connsiteY1084" fmla="*/ 6559557 h 6858000"/>
              <a:gd name="connsiteX1085" fmla="*/ 6644181 w 7707070"/>
              <a:gd name="connsiteY1085" fmla="*/ 6563599 h 6858000"/>
              <a:gd name="connsiteX1086" fmla="*/ 6647324 w 7707070"/>
              <a:gd name="connsiteY1086" fmla="*/ 6570784 h 6858000"/>
              <a:gd name="connsiteX1087" fmla="*/ 6651365 w 7707070"/>
              <a:gd name="connsiteY1087" fmla="*/ 6577968 h 6858000"/>
              <a:gd name="connsiteX1088" fmla="*/ 6655856 w 7707070"/>
              <a:gd name="connsiteY1088" fmla="*/ 6585602 h 6858000"/>
              <a:gd name="connsiteX1089" fmla="*/ 6660346 w 7707070"/>
              <a:gd name="connsiteY1089" fmla="*/ 6592338 h 6858000"/>
              <a:gd name="connsiteX1090" fmla="*/ 6664837 w 7707070"/>
              <a:gd name="connsiteY1090" fmla="*/ 6599522 h 6858000"/>
              <a:gd name="connsiteX1091" fmla="*/ 6668878 w 7707070"/>
              <a:gd name="connsiteY1091" fmla="*/ 6606707 h 6858000"/>
              <a:gd name="connsiteX1092" fmla="*/ 6672470 w 7707070"/>
              <a:gd name="connsiteY1092" fmla="*/ 6613892 h 6858000"/>
              <a:gd name="connsiteX1093" fmla="*/ 6675614 w 7707070"/>
              <a:gd name="connsiteY1093" fmla="*/ 6621526 h 6858000"/>
              <a:gd name="connsiteX1094" fmla="*/ 6676512 w 7707070"/>
              <a:gd name="connsiteY1094" fmla="*/ 6625567 h 6858000"/>
              <a:gd name="connsiteX1095" fmla="*/ 6677410 w 7707070"/>
              <a:gd name="connsiteY1095" fmla="*/ 6629159 h 6858000"/>
              <a:gd name="connsiteX1096" fmla="*/ 6677859 w 7707070"/>
              <a:gd name="connsiteY1096" fmla="*/ 6633201 h 6858000"/>
              <a:gd name="connsiteX1097" fmla="*/ 6678308 w 7707070"/>
              <a:gd name="connsiteY1097" fmla="*/ 6636793 h 6858000"/>
              <a:gd name="connsiteX1098" fmla="*/ 6677859 w 7707070"/>
              <a:gd name="connsiteY1098" fmla="*/ 6640835 h 6858000"/>
              <a:gd name="connsiteX1099" fmla="*/ 6677410 w 7707070"/>
              <a:gd name="connsiteY1099" fmla="*/ 6644876 h 6858000"/>
              <a:gd name="connsiteX1100" fmla="*/ 6676512 w 7707070"/>
              <a:gd name="connsiteY1100" fmla="*/ 6648917 h 6858000"/>
              <a:gd name="connsiteX1101" fmla="*/ 6675165 w 7707070"/>
              <a:gd name="connsiteY1101" fmla="*/ 6653408 h 6858000"/>
              <a:gd name="connsiteX1102" fmla="*/ 6673369 w 7707070"/>
              <a:gd name="connsiteY1102" fmla="*/ 6657898 h 6858000"/>
              <a:gd name="connsiteX1103" fmla="*/ 6670674 w 7707070"/>
              <a:gd name="connsiteY1103" fmla="*/ 6662389 h 6858000"/>
              <a:gd name="connsiteX1104" fmla="*/ 6667980 w 7707070"/>
              <a:gd name="connsiteY1104" fmla="*/ 6666879 h 6858000"/>
              <a:gd name="connsiteX1105" fmla="*/ 6664388 w 7707070"/>
              <a:gd name="connsiteY1105" fmla="*/ 6671370 h 6858000"/>
              <a:gd name="connsiteX1106" fmla="*/ 6668878 w 7707070"/>
              <a:gd name="connsiteY1106" fmla="*/ 6677656 h 6858000"/>
              <a:gd name="connsiteX1107" fmla="*/ 6673369 w 7707070"/>
              <a:gd name="connsiteY1107" fmla="*/ 6684392 h 6858000"/>
              <a:gd name="connsiteX1108" fmla="*/ 6675614 w 7707070"/>
              <a:gd name="connsiteY1108" fmla="*/ 6687535 h 6858000"/>
              <a:gd name="connsiteX1109" fmla="*/ 6678308 w 7707070"/>
              <a:gd name="connsiteY1109" fmla="*/ 6690230 h 6858000"/>
              <a:gd name="connsiteX1110" fmla="*/ 6681002 w 7707070"/>
              <a:gd name="connsiteY1110" fmla="*/ 6692475 h 6858000"/>
              <a:gd name="connsiteX1111" fmla="*/ 6683697 w 7707070"/>
              <a:gd name="connsiteY1111" fmla="*/ 6693822 h 6858000"/>
              <a:gd name="connsiteX1112" fmla="*/ 6713783 w 7707070"/>
              <a:gd name="connsiteY1112" fmla="*/ 6706395 h 6858000"/>
              <a:gd name="connsiteX1113" fmla="*/ 6739827 w 7707070"/>
              <a:gd name="connsiteY1113" fmla="*/ 6717621 h 6858000"/>
              <a:gd name="connsiteX1114" fmla="*/ 6762729 w 7707070"/>
              <a:gd name="connsiteY1114" fmla="*/ 6727500 h 6858000"/>
              <a:gd name="connsiteX1115" fmla="*/ 6781588 w 7707070"/>
              <a:gd name="connsiteY1115" fmla="*/ 6737379 h 6858000"/>
              <a:gd name="connsiteX1116" fmla="*/ 6790120 w 7707070"/>
              <a:gd name="connsiteY1116" fmla="*/ 6741870 h 6858000"/>
              <a:gd name="connsiteX1117" fmla="*/ 6797754 w 7707070"/>
              <a:gd name="connsiteY1117" fmla="*/ 6746360 h 6858000"/>
              <a:gd name="connsiteX1118" fmla="*/ 6805388 w 7707070"/>
              <a:gd name="connsiteY1118" fmla="*/ 6750851 h 6858000"/>
              <a:gd name="connsiteX1119" fmla="*/ 6811674 w 7707070"/>
              <a:gd name="connsiteY1119" fmla="*/ 6755790 h 6858000"/>
              <a:gd name="connsiteX1120" fmla="*/ 6817512 w 7707070"/>
              <a:gd name="connsiteY1120" fmla="*/ 6760730 h 6858000"/>
              <a:gd name="connsiteX1121" fmla="*/ 6822452 w 7707070"/>
              <a:gd name="connsiteY1121" fmla="*/ 6765669 h 6858000"/>
              <a:gd name="connsiteX1122" fmla="*/ 6826942 w 7707070"/>
              <a:gd name="connsiteY1122" fmla="*/ 6771507 h 6858000"/>
              <a:gd name="connsiteX1123" fmla="*/ 6830983 w 7707070"/>
              <a:gd name="connsiteY1123" fmla="*/ 6776895 h 6858000"/>
              <a:gd name="connsiteX1124" fmla="*/ 6834576 w 7707070"/>
              <a:gd name="connsiteY1124" fmla="*/ 6782733 h 6858000"/>
              <a:gd name="connsiteX1125" fmla="*/ 6838168 w 7707070"/>
              <a:gd name="connsiteY1125" fmla="*/ 6788570 h 6858000"/>
              <a:gd name="connsiteX1126" fmla="*/ 6840862 w 7707070"/>
              <a:gd name="connsiteY1126" fmla="*/ 6795306 h 6858000"/>
              <a:gd name="connsiteX1127" fmla="*/ 6842659 w 7707070"/>
              <a:gd name="connsiteY1127" fmla="*/ 6802042 h 6858000"/>
              <a:gd name="connsiteX1128" fmla="*/ 6844455 w 7707070"/>
              <a:gd name="connsiteY1128" fmla="*/ 6810125 h 6858000"/>
              <a:gd name="connsiteX1129" fmla="*/ 6845802 w 7707070"/>
              <a:gd name="connsiteY1129" fmla="*/ 6818207 h 6858000"/>
              <a:gd name="connsiteX1130" fmla="*/ 6847149 w 7707070"/>
              <a:gd name="connsiteY1130" fmla="*/ 6826739 h 6858000"/>
              <a:gd name="connsiteX1131" fmla="*/ 6847598 w 7707070"/>
              <a:gd name="connsiteY1131" fmla="*/ 6835720 h 6858000"/>
              <a:gd name="connsiteX1132" fmla="*/ 6848047 w 7707070"/>
              <a:gd name="connsiteY1132" fmla="*/ 6846048 h 6858000"/>
              <a:gd name="connsiteX1133" fmla="*/ 6848496 w 7707070"/>
              <a:gd name="connsiteY1133" fmla="*/ 6856376 h 6858000"/>
              <a:gd name="connsiteX1134" fmla="*/ 6848466 w 7707070"/>
              <a:gd name="connsiteY1134" fmla="*/ 6857999 h 6858000"/>
              <a:gd name="connsiteX1135" fmla="*/ 3552825 w 7707070"/>
              <a:gd name="connsiteY1135" fmla="*/ 6857999 h 6858000"/>
              <a:gd name="connsiteX1136" fmla="*/ 3552825 w 7707070"/>
              <a:gd name="connsiteY1136" fmla="*/ 6858000 h 6858000"/>
              <a:gd name="connsiteX1137" fmla="*/ 0 w 7707070"/>
              <a:gd name="connsiteY113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Lst>
            <a:rect l="l" t="t" r="r" b="b"/>
            <a:pathLst>
              <a:path w="7707070" h="6858000">
                <a:moveTo>
                  <a:pt x="0" y="0"/>
                </a:moveTo>
                <a:lnTo>
                  <a:pt x="1793631" y="0"/>
                </a:lnTo>
                <a:lnTo>
                  <a:pt x="3552825" y="0"/>
                </a:lnTo>
                <a:lnTo>
                  <a:pt x="7579849" y="0"/>
                </a:lnTo>
                <a:lnTo>
                  <a:pt x="7581786" y="805"/>
                </a:lnTo>
                <a:lnTo>
                  <a:pt x="7598850" y="8439"/>
                </a:lnTo>
                <a:lnTo>
                  <a:pt x="7616363" y="14726"/>
                </a:lnTo>
                <a:lnTo>
                  <a:pt x="7633876" y="20563"/>
                </a:lnTo>
                <a:lnTo>
                  <a:pt x="7642408" y="23258"/>
                </a:lnTo>
                <a:lnTo>
                  <a:pt x="7651837" y="25503"/>
                </a:lnTo>
                <a:lnTo>
                  <a:pt x="7660369" y="27299"/>
                </a:lnTo>
                <a:lnTo>
                  <a:pt x="7669350" y="28646"/>
                </a:lnTo>
                <a:lnTo>
                  <a:pt x="7678780" y="29993"/>
                </a:lnTo>
                <a:lnTo>
                  <a:pt x="7687761" y="30891"/>
                </a:lnTo>
                <a:lnTo>
                  <a:pt x="7690006" y="30891"/>
                </a:lnTo>
                <a:lnTo>
                  <a:pt x="7692252" y="31790"/>
                </a:lnTo>
                <a:lnTo>
                  <a:pt x="7694048" y="33137"/>
                </a:lnTo>
                <a:lnTo>
                  <a:pt x="7696293" y="34484"/>
                </a:lnTo>
                <a:lnTo>
                  <a:pt x="7699885" y="38076"/>
                </a:lnTo>
                <a:lnTo>
                  <a:pt x="7702580" y="42117"/>
                </a:lnTo>
                <a:lnTo>
                  <a:pt x="7703927" y="45261"/>
                </a:lnTo>
                <a:lnTo>
                  <a:pt x="7705274" y="49751"/>
                </a:lnTo>
                <a:lnTo>
                  <a:pt x="7706172" y="55589"/>
                </a:lnTo>
                <a:lnTo>
                  <a:pt x="7706621" y="61876"/>
                </a:lnTo>
                <a:lnTo>
                  <a:pt x="7707070" y="78490"/>
                </a:lnTo>
                <a:lnTo>
                  <a:pt x="7706621" y="98697"/>
                </a:lnTo>
                <a:lnTo>
                  <a:pt x="7705723" y="121598"/>
                </a:lnTo>
                <a:lnTo>
                  <a:pt x="7703927" y="146296"/>
                </a:lnTo>
                <a:lnTo>
                  <a:pt x="7701232" y="172790"/>
                </a:lnTo>
                <a:lnTo>
                  <a:pt x="7698538" y="199732"/>
                </a:lnTo>
                <a:lnTo>
                  <a:pt x="7694946" y="226226"/>
                </a:lnTo>
                <a:lnTo>
                  <a:pt x="7690904" y="252271"/>
                </a:lnTo>
                <a:lnTo>
                  <a:pt x="7686414" y="277417"/>
                </a:lnTo>
                <a:lnTo>
                  <a:pt x="7682373" y="299420"/>
                </a:lnTo>
                <a:lnTo>
                  <a:pt x="7677882" y="319178"/>
                </a:lnTo>
                <a:lnTo>
                  <a:pt x="7675637" y="327261"/>
                </a:lnTo>
                <a:lnTo>
                  <a:pt x="7673392" y="334895"/>
                </a:lnTo>
                <a:lnTo>
                  <a:pt x="7671146" y="341631"/>
                </a:lnTo>
                <a:lnTo>
                  <a:pt x="7668901" y="346570"/>
                </a:lnTo>
                <a:lnTo>
                  <a:pt x="7666656" y="350611"/>
                </a:lnTo>
                <a:lnTo>
                  <a:pt x="7664860" y="353306"/>
                </a:lnTo>
                <a:lnTo>
                  <a:pt x="7659920" y="356898"/>
                </a:lnTo>
                <a:lnTo>
                  <a:pt x="7654981" y="359592"/>
                </a:lnTo>
                <a:lnTo>
                  <a:pt x="7649143" y="362736"/>
                </a:lnTo>
                <a:lnTo>
                  <a:pt x="7643306" y="364981"/>
                </a:lnTo>
                <a:lnTo>
                  <a:pt x="7632079" y="369471"/>
                </a:lnTo>
                <a:lnTo>
                  <a:pt x="7620404" y="374411"/>
                </a:lnTo>
                <a:lnTo>
                  <a:pt x="7615465" y="378452"/>
                </a:lnTo>
                <a:lnTo>
                  <a:pt x="7610525" y="382045"/>
                </a:lnTo>
                <a:lnTo>
                  <a:pt x="7607382" y="385637"/>
                </a:lnTo>
                <a:lnTo>
                  <a:pt x="7604239" y="388780"/>
                </a:lnTo>
                <a:lnTo>
                  <a:pt x="7602443" y="391924"/>
                </a:lnTo>
                <a:lnTo>
                  <a:pt x="7600646" y="395067"/>
                </a:lnTo>
                <a:lnTo>
                  <a:pt x="7599748" y="397761"/>
                </a:lnTo>
                <a:lnTo>
                  <a:pt x="7599299" y="400905"/>
                </a:lnTo>
                <a:lnTo>
                  <a:pt x="7599748" y="403599"/>
                </a:lnTo>
                <a:lnTo>
                  <a:pt x="7600197" y="405844"/>
                </a:lnTo>
                <a:lnTo>
                  <a:pt x="7601095" y="408538"/>
                </a:lnTo>
                <a:lnTo>
                  <a:pt x="7602443" y="410784"/>
                </a:lnTo>
                <a:lnTo>
                  <a:pt x="7606035" y="416172"/>
                </a:lnTo>
                <a:lnTo>
                  <a:pt x="7610525" y="420662"/>
                </a:lnTo>
                <a:lnTo>
                  <a:pt x="7621302" y="430092"/>
                </a:lnTo>
                <a:lnTo>
                  <a:pt x="7626242" y="435032"/>
                </a:lnTo>
                <a:lnTo>
                  <a:pt x="7630732" y="439971"/>
                </a:lnTo>
                <a:lnTo>
                  <a:pt x="7632529" y="442666"/>
                </a:lnTo>
                <a:lnTo>
                  <a:pt x="7634325" y="445360"/>
                </a:lnTo>
                <a:lnTo>
                  <a:pt x="7635672" y="448054"/>
                </a:lnTo>
                <a:lnTo>
                  <a:pt x="7636570" y="451647"/>
                </a:lnTo>
                <a:lnTo>
                  <a:pt x="7637019" y="454790"/>
                </a:lnTo>
                <a:lnTo>
                  <a:pt x="7637019" y="457933"/>
                </a:lnTo>
                <a:lnTo>
                  <a:pt x="7636570" y="461526"/>
                </a:lnTo>
                <a:lnTo>
                  <a:pt x="7635672" y="465118"/>
                </a:lnTo>
                <a:lnTo>
                  <a:pt x="7628487" y="461526"/>
                </a:lnTo>
                <a:lnTo>
                  <a:pt x="7621302" y="459280"/>
                </a:lnTo>
                <a:lnTo>
                  <a:pt x="7615016" y="457933"/>
                </a:lnTo>
                <a:lnTo>
                  <a:pt x="7608729" y="457484"/>
                </a:lnTo>
                <a:lnTo>
                  <a:pt x="7603341" y="457933"/>
                </a:lnTo>
                <a:lnTo>
                  <a:pt x="7597952" y="459280"/>
                </a:lnTo>
                <a:lnTo>
                  <a:pt x="7593462" y="461076"/>
                </a:lnTo>
                <a:lnTo>
                  <a:pt x="7588971" y="463771"/>
                </a:lnTo>
                <a:lnTo>
                  <a:pt x="7584481" y="466914"/>
                </a:lnTo>
                <a:lnTo>
                  <a:pt x="7580439" y="470506"/>
                </a:lnTo>
                <a:lnTo>
                  <a:pt x="7576398" y="474548"/>
                </a:lnTo>
                <a:lnTo>
                  <a:pt x="7572806" y="479038"/>
                </a:lnTo>
                <a:lnTo>
                  <a:pt x="7566070" y="488917"/>
                </a:lnTo>
                <a:lnTo>
                  <a:pt x="7559334" y="499245"/>
                </a:lnTo>
                <a:lnTo>
                  <a:pt x="7552599" y="510023"/>
                </a:lnTo>
                <a:lnTo>
                  <a:pt x="7545863" y="519902"/>
                </a:lnTo>
                <a:lnTo>
                  <a:pt x="7542270" y="524841"/>
                </a:lnTo>
                <a:lnTo>
                  <a:pt x="7537780" y="529331"/>
                </a:lnTo>
                <a:lnTo>
                  <a:pt x="7533739" y="533373"/>
                </a:lnTo>
                <a:lnTo>
                  <a:pt x="7529697" y="536965"/>
                </a:lnTo>
                <a:lnTo>
                  <a:pt x="7524758" y="539659"/>
                </a:lnTo>
                <a:lnTo>
                  <a:pt x="7519818" y="542354"/>
                </a:lnTo>
                <a:lnTo>
                  <a:pt x="7514879" y="544150"/>
                </a:lnTo>
                <a:lnTo>
                  <a:pt x="7509041" y="545048"/>
                </a:lnTo>
                <a:lnTo>
                  <a:pt x="7502755" y="545497"/>
                </a:lnTo>
                <a:lnTo>
                  <a:pt x="7496019" y="545048"/>
                </a:lnTo>
                <a:lnTo>
                  <a:pt x="7488834" y="543701"/>
                </a:lnTo>
                <a:lnTo>
                  <a:pt x="7481649" y="541007"/>
                </a:lnTo>
                <a:lnTo>
                  <a:pt x="7453360" y="546844"/>
                </a:lnTo>
                <a:lnTo>
                  <a:pt x="7425519" y="551335"/>
                </a:lnTo>
                <a:lnTo>
                  <a:pt x="7398127" y="555825"/>
                </a:lnTo>
                <a:lnTo>
                  <a:pt x="7369837" y="559417"/>
                </a:lnTo>
                <a:lnTo>
                  <a:pt x="7341997" y="562112"/>
                </a:lnTo>
                <a:lnTo>
                  <a:pt x="7328076" y="563010"/>
                </a:lnTo>
                <a:lnTo>
                  <a:pt x="7313707" y="563459"/>
                </a:lnTo>
                <a:lnTo>
                  <a:pt x="7299786" y="563908"/>
                </a:lnTo>
                <a:lnTo>
                  <a:pt x="7285417" y="563908"/>
                </a:lnTo>
                <a:lnTo>
                  <a:pt x="7271048" y="563459"/>
                </a:lnTo>
                <a:lnTo>
                  <a:pt x="7257127" y="563010"/>
                </a:lnTo>
                <a:lnTo>
                  <a:pt x="7227939" y="566602"/>
                </a:lnTo>
                <a:lnTo>
                  <a:pt x="7198751" y="569746"/>
                </a:lnTo>
                <a:lnTo>
                  <a:pt x="7170012" y="572440"/>
                </a:lnTo>
                <a:lnTo>
                  <a:pt x="7140824" y="574236"/>
                </a:lnTo>
                <a:lnTo>
                  <a:pt x="7111637" y="576032"/>
                </a:lnTo>
                <a:lnTo>
                  <a:pt x="7082449" y="577379"/>
                </a:lnTo>
                <a:lnTo>
                  <a:pt x="7053261" y="577828"/>
                </a:lnTo>
                <a:lnTo>
                  <a:pt x="7024522" y="578726"/>
                </a:lnTo>
                <a:lnTo>
                  <a:pt x="6966146" y="579624"/>
                </a:lnTo>
                <a:lnTo>
                  <a:pt x="6907321" y="580074"/>
                </a:lnTo>
                <a:lnTo>
                  <a:pt x="6849394" y="580972"/>
                </a:lnTo>
                <a:lnTo>
                  <a:pt x="6820206" y="581870"/>
                </a:lnTo>
                <a:lnTo>
                  <a:pt x="6790569" y="583217"/>
                </a:lnTo>
                <a:lnTo>
                  <a:pt x="6193340" y="602077"/>
                </a:lnTo>
                <a:lnTo>
                  <a:pt x="6192891" y="622284"/>
                </a:lnTo>
                <a:lnTo>
                  <a:pt x="6232406" y="631265"/>
                </a:lnTo>
                <a:lnTo>
                  <a:pt x="6272371" y="640246"/>
                </a:lnTo>
                <a:lnTo>
                  <a:pt x="6311888" y="648328"/>
                </a:lnTo>
                <a:lnTo>
                  <a:pt x="6351852" y="656411"/>
                </a:lnTo>
                <a:lnTo>
                  <a:pt x="6511263" y="688293"/>
                </a:lnTo>
                <a:lnTo>
                  <a:pt x="6551228" y="696376"/>
                </a:lnTo>
                <a:lnTo>
                  <a:pt x="6590744" y="704459"/>
                </a:lnTo>
                <a:lnTo>
                  <a:pt x="6630709" y="713889"/>
                </a:lnTo>
                <a:lnTo>
                  <a:pt x="6670225" y="722870"/>
                </a:lnTo>
                <a:lnTo>
                  <a:pt x="6709292" y="732300"/>
                </a:lnTo>
                <a:lnTo>
                  <a:pt x="6748808" y="743077"/>
                </a:lnTo>
                <a:lnTo>
                  <a:pt x="6787875" y="754303"/>
                </a:lnTo>
                <a:lnTo>
                  <a:pt x="6826942" y="765978"/>
                </a:lnTo>
                <a:lnTo>
                  <a:pt x="6843557" y="764631"/>
                </a:lnTo>
                <a:lnTo>
                  <a:pt x="6859273" y="764182"/>
                </a:lnTo>
                <a:lnTo>
                  <a:pt x="6875888" y="764631"/>
                </a:lnTo>
                <a:lnTo>
                  <a:pt x="6891604" y="766427"/>
                </a:lnTo>
                <a:lnTo>
                  <a:pt x="6907321" y="768672"/>
                </a:lnTo>
                <a:lnTo>
                  <a:pt x="6923487" y="771816"/>
                </a:lnTo>
                <a:lnTo>
                  <a:pt x="6939203" y="776306"/>
                </a:lnTo>
                <a:lnTo>
                  <a:pt x="6954920" y="782593"/>
                </a:lnTo>
                <a:lnTo>
                  <a:pt x="6960757" y="782144"/>
                </a:lnTo>
                <a:lnTo>
                  <a:pt x="6966595" y="782144"/>
                </a:lnTo>
                <a:lnTo>
                  <a:pt x="6971984" y="782593"/>
                </a:lnTo>
                <a:lnTo>
                  <a:pt x="6977821" y="783042"/>
                </a:lnTo>
                <a:lnTo>
                  <a:pt x="6983210" y="784389"/>
                </a:lnTo>
                <a:lnTo>
                  <a:pt x="6988598" y="785736"/>
                </a:lnTo>
                <a:lnTo>
                  <a:pt x="6993987" y="787532"/>
                </a:lnTo>
                <a:lnTo>
                  <a:pt x="6998926" y="789329"/>
                </a:lnTo>
                <a:lnTo>
                  <a:pt x="7008805" y="793819"/>
                </a:lnTo>
                <a:lnTo>
                  <a:pt x="7018235" y="799207"/>
                </a:lnTo>
                <a:lnTo>
                  <a:pt x="7028114" y="805045"/>
                </a:lnTo>
                <a:lnTo>
                  <a:pt x="7037544" y="810883"/>
                </a:lnTo>
                <a:lnTo>
                  <a:pt x="7046974" y="817618"/>
                </a:lnTo>
                <a:lnTo>
                  <a:pt x="7056853" y="823456"/>
                </a:lnTo>
                <a:lnTo>
                  <a:pt x="7066732" y="828844"/>
                </a:lnTo>
                <a:lnTo>
                  <a:pt x="7077060" y="833784"/>
                </a:lnTo>
                <a:lnTo>
                  <a:pt x="7087388" y="837376"/>
                </a:lnTo>
                <a:lnTo>
                  <a:pt x="7092777" y="839173"/>
                </a:lnTo>
                <a:lnTo>
                  <a:pt x="7098614" y="840520"/>
                </a:lnTo>
                <a:lnTo>
                  <a:pt x="7104452" y="841418"/>
                </a:lnTo>
                <a:lnTo>
                  <a:pt x="7109840" y="842316"/>
                </a:lnTo>
                <a:lnTo>
                  <a:pt x="7116127" y="842316"/>
                </a:lnTo>
                <a:lnTo>
                  <a:pt x="7121965" y="842316"/>
                </a:lnTo>
                <a:lnTo>
                  <a:pt x="7127353" y="842316"/>
                </a:lnTo>
                <a:lnTo>
                  <a:pt x="7131844" y="843214"/>
                </a:lnTo>
                <a:lnTo>
                  <a:pt x="7135885" y="845010"/>
                </a:lnTo>
                <a:lnTo>
                  <a:pt x="7138579" y="847255"/>
                </a:lnTo>
                <a:lnTo>
                  <a:pt x="7140824" y="850399"/>
                </a:lnTo>
                <a:lnTo>
                  <a:pt x="7141723" y="853991"/>
                </a:lnTo>
                <a:lnTo>
                  <a:pt x="7142621" y="857583"/>
                </a:lnTo>
                <a:lnTo>
                  <a:pt x="7143070" y="862074"/>
                </a:lnTo>
                <a:lnTo>
                  <a:pt x="7142621" y="866564"/>
                </a:lnTo>
                <a:lnTo>
                  <a:pt x="7142621" y="871055"/>
                </a:lnTo>
                <a:lnTo>
                  <a:pt x="7141273" y="880485"/>
                </a:lnTo>
                <a:lnTo>
                  <a:pt x="7139926" y="890364"/>
                </a:lnTo>
                <a:lnTo>
                  <a:pt x="7139028" y="898895"/>
                </a:lnTo>
                <a:lnTo>
                  <a:pt x="7138579" y="955924"/>
                </a:lnTo>
                <a:lnTo>
                  <a:pt x="7138130" y="1013402"/>
                </a:lnTo>
                <a:lnTo>
                  <a:pt x="7137681" y="1128358"/>
                </a:lnTo>
                <a:lnTo>
                  <a:pt x="7150254" y="1125663"/>
                </a:lnTo>
                <a:lnTo>
                  <a:pt x="7155643" y="1125214"/>
                </a:lnTo>
                <a:lnTo>
                  <a:pt x="7160582" y="1124765"/>
                </a:lnTo>
                <a:lnTo>
                  <a:pt x="7164624" y="1124765"/>
                </a:lnTo>
                <a:lnTo>
                  <a:pt x="7168665" y="1124765"/>
                </a:lnTo>
                <a:lnTo>
                  <a:pt x="7172258" y="1125663"/>
                </a:lnTo>
                <a:lnTo>
                  <a:pt x="7175401" y="1126561"/>
                </a:lnTo>
                <a:lnTo>
                  <a:pt x="7177646" y="1127459"/>
                </a:lnTo>
                <a:lnTo>
                  <a:pt x="7179891" y="1129256"/>
                </a:lnTo>
                <a:lnTo>
                  <a:pt x="7181688" y="1130603"/>
                </a:lnTo>
                <a:lnTo>
                  <a:pt x="7183035" y="1132399"/>
                </a:lnTo>
                <a:lnTo>
                  <a:pt x="7183933" y="1134644"/>
                </a:lnTo>
                <a:lnTo>
                  <a:pt x="7184831" y="1136889"/>
                </a:lnTo>
                <a:lnTo>
                  <a:pt x="7185280" y="1139135"/>
                </a:lnTo>
                <a:lnTo>
                  <a:pt x="7185729" y="1141829"/>
                </a:lnTo>
                <a:lnTo>
                  <a:pt x="7185729" y="1147666"/>
                </a:lnTo>
                <a:lnTo>
                  <a:pt x="7184831" y="1153953"/>
                </a:lnTo>
                <a:lnTo>
                  <a:pt x="7183484" y="1160240"/>
                </a:lnTo>
                <a:lnTo>
                  <a:pt x="7182137" y="1166526"/>
                </a:lnTo>
                <a:lnTo>
                  <a:pt x="7179442" y="1179549"/>
                </a:lnTo>
                <a:lnTo>
                  <a:pt x="7178544" y="1185835"/>
                </a:lnTo>
                <a:lnTo>
                  <a:pt x="7178095" y="1191673"/>
                </a:lnTo>
                <a:lnTo>
                  <a:pt x="7178993" y="1207390"/>
                </a:lnTo>
                <a:lnTo>
                  <a:pt x="7180789" y="1223555"/>
                </a:lnTo>
                <a:lnTo>
                  <a:pt x="7183484" y="1239721"/>
                </a:lnTo>
                <a:lnTo>
                  <a:pt x="7186627" y="1255437"/>
                </a:lnTo>
                <a:lnTo>
                  <a:pt x="7192465" y="1287768"/>
                </a:lnTo>
                <a:lnTo>
                  <a:pt x="7194710" y="1303934"/>
                </a:lnTo>
                <a:lnTo>
                  <a:pt x="7196506" y="1320100"/>
                </a:lnTo>
                <a:lnTo>
                  <a:pt x="7196955" y="1327733"/>
                </a:lnTo>
                <a:lnTo>
                  <a:pt x="7197404" y="1336265"/>
                </a:lnTo>
                <a:lnTo>
                  <a:pt x="7197404" y="1343899"/>
                </a:lnTo>
                <a:lnTo>
                  <a:pt x="7196955" y="1351533"/>
                </a:lnTo>
                <a:lnTo>
                  <a:pt x="7196057" y="1359616"/>
                </a:lnTo>
                <a:lnTo>
                  <a:pt x="7195159" y="1367699"/>
                </a:lnTo>
                <a:lnTo>
                  <a:pt x="7193363" y="1375332"/>
                </a:lnTo>
                <a:lnTo>
                  <a:pt x="7191567" y="1382966"/>
                </a:lnTo>
                <a:lnTo>
                  <a:pt x="7188872" y="1390600"/>
                </a:lnTo>
                <a:lnTo>
                  <a:pt x="7186178" y="1398234"/>
                </a:lnTo>
                <a:lnTo>
                  <a:pt x="7182586" y="1405867"/>
                </a:lnTo>
                <a:lnTo>
                  <a:pt x="7178544" y="1413501"/>
                </a:lnTo>
                <a:lnTo>
                  <a:pt x="7173605" y="1421135"/>
                </a:lnTo>
                <a:lnTo>
                  <a:pt x="7167767" y="1428320"/>
                </a:lnTo>
                <a:lnTo>
                  <a:pt x="7161930" y="1435504"/>
                </a:lnTo>
                <a:lnTo>
                  <a:pt x="7155194" y="1443138"/>
                </a:lnTo>
                <a:lnTo>
                  <a:pt x="7129149" y="1475469"/>
                </a:lnTo>
                <a:lnTo>
                  <a:pt x="7133191" y="1484450"/>
                </a:lnTo>
                <a:lnTo>
                  <a:pt x="7136334" y="1493431"/>
                </a:lnTo>
                <a:lnTo>
                  <a:pt x="7138579" y="1501514"/>
                </a:lnTo>
                <a:lnTo>
                  <a:pt x="7140375" y="1510046"/>
                </a:lnTo>
                <a:lnTo>
                  <a:pt x="7141273" y="1518578"/>
                </a:lnTo>
                <a:lnTo>
                  <a:pt x="7142172" y="1526211"/>
                </a:lnTo>
                <a:lnTo>
                  <a:pt x="7142172" y="1533845"/>
                </a:lnTo>
                <a:lnTo>
                  <a:pt x="7141723" y="1541479"/>
                </a:lnTo>
                <a:lnTo>
                  <a:pt x="7140824" y="1548664"/>
                </a:lnTo>
                <a:lnTo>
                  <a:pt x="7139477" y="1556298"/>
                </a:lnTo>
                <a:lnTo>
                  <a:pt x="7137681" y="1563033"/>
                </a:lnTo>
                <a:lnTo>
                  <a:pt x="7134987" y="1569769"/>
                </a:lnTo>
                <a:lnTo>
                  <a:pt x="7131394" y="1576055"/>
                </a:lnTo>
                <a:lnTo>
                  <a:pt x="7127802" y="1581893"/>
                </a:lnTo>
                <a:lnTo>
                  <a:pt x="7124210" y="1588180"/>
                </a:lnTo>
                <a:lnTo>
                  <a:pt x="7119719" y="1594017"/>
                </a:lnTo>
                <a:lnTo>
                  <a:pt x="7114780" y="1598957"/>
                </a:lnTo>
                <a:lnTo>
                  <a:pt x="7109391" y="1603896"/>
                </a:lnTo>
                <a:lnTo>
                  <a:pt x="7103554" y="1608836"/>
                </a:lnTo>
                <a:lnTo>
                  <a:pt x="7096818" y="1612877"/>
                </a:lnTo>
                <a:lnTo>
                  <a:pt x="7089633" y="1616919"/>
                </a:lnTo>
                <a:lnTo>
                  <a:pt x="7082449" y="1620960"/>
                </a:lnTo>
                <a:lnTo>
                  <a:pt x="7074815" y="1624552"/>
                </a:lnTo>
                <a:lnTo>
                  <a:pt x="7066732" y="1627696"/>
                </a:lnTo>
                <a:lnTo>
                  <a:pt x="7057751" y="1630390"/>
                </a:lnTo>
                <a:lnTo>
                  <a:pt x="7048770" y="1632635"/>
                </a:lnTo>
                <a:lnTo>
                  <a:pt x="7039789" y="1634880"/>
                </a:lnTo>
                <a:lnTo>
                  <a:pt x="7029910" y="1636676"/>
                </a:lnTo>
                <a:lnTo>
                  <a:pt x="7019582" y="1637575"/>
                </a:lnTo>
                <a:lnTo>
                  <a:pt x="7008805" y="1638473"/>
                </a:lnTo>
                <a:lnTo>
                  <a:pt x="6998028" y="1638922"/>
                </a:lnTo>
                <a:lnTo>
                  <a:pt x="6986802" y="1638922"/>
                </a:lnTo>
                <a:lnTo>
                  <a:pt x="6976923" y="1641616"/>
                </a:lnTo>
                <a:lnTo>
                  <a:pt x="6967493" y="1644310"/>
                </a:lnTo>
                <a:lnTo>
                  <a:pt x="6957614" y="1646106"/>
                </a:lnTo>
                <a:lnTo>
                  <a:pt x="6948184" y="1647454"/>
                </a:lnTo>
                <a:lnTo>
                  <a:pt x="6937856" y="1647903"/>
                </a:lnTo>
                <a:lnTo>
                  <a:pt x="6928426" y="1647454"/>
                </a:lnTo>
                <a:lnTo>
                  <a:pt x="6923487" y="1647005"/>
                </a:lnTo>
                <a:lnTo>
                  <a:pt x="6918547" y="1646106"/>
                </a:lnTo>
                <a:lnTo>
                  <a:pt x="6913608" y="1644759"/>
                </a:lnTo>
                <a:lnTo>
                  <a:pt x="6908219" y="1643412"/>
                </a:lnTo>
                <a:lnTo>
                  <a:pt x="6898340" y="1647005"/>
                </a:lnTo>
                <a:lnTo>
                  <a:pt x="6888461" y="1650148"/>
                </a:lnTo>
                <a:lnTo>
                  <a:pt x="6878133" y="1651944"/>
                </a:lnTo>
                <a:lnTo>
                  <a:pt x="6873194" y="1652842"/>
                </a:lnTo>
                <a:lnTo>
                  <a:pt x="6867805" y="1653291"/>
                </a:lnTo>
                <a:lnTo>
                  <a:pt x="6862866" y="1653740"/>
                </a:lnTo>
                <a:lnTo>
                  <a:pt x="6857477" y="1653291"/>
                </a:lnTo>
                <a:lnTo>
                  <a:pt x="6852538" y="1652842"/>
                </a:lnTo>
                <a:lnTo>
                  <a:pt x="6847598" y="1652393"/>
                </a:lnTo>
                <a:lnTo>
                  <a:pt x="6842659" y="1651046"/>
                </a:lnTo>
                <a:lnTo>
                  <a:pt x="6837270" y="1649250"/>
                </a:lnTo>
                <a:lnTo>
                  <a:pt x="6831881" y="1647005"/>
                </a:lnTo>
                <a:lnTo>
                  <a:pt x="6826942" y="1644310"/>
                </a:lnTo>
                <a:lnTo>
                  <a:pt x="6704802" y="1665416"/>
                </a:lnTo>
                <a:lnTo>
                  <a:pt x="6704802" y="1675294"/>
                </a:lnTo>
                <a:lnTo>
                  <a:pt x="6703904" y="1685623"/>
                </a:lnTo>
                <a:lnTo>
                  <a:pt x="7031257" y="1766900"/>
                </a:lnTo>
                <a:lnTo>
                  <a:pt x="7057751" y="1774533"/>
                </a:lnTo>
                <a:lnTo>
                  <a:pt x="7085143" y="1781269"/>
                </a:lnTo>
                <a:lnTo>
                  <a:pt x="7139477" y="1794291"/>
                </a:lnTo>
                <a:lnTo>
                  <a:pt x="7193363" y="1806865"/>
                </a:lnTo>
                <a:lnTo>
                  <a:pt x="7247697" y="1820785"/>
                </a:lnTo>
                <a:lnTo>
                  <a:pt x="7274191" y="1827521"/>
                </a:lnTo>
                <a:lnTo>
                  <a:pt x="7301134" y="1835155"/>
                </a:lnTo>
                <a:lnTo>
                  <a:pt x="7328076" y="1843237"/>
                </a:lnTo>
                <a:lnTo>
                  <a:pt x="7354121" y="1852218"/>
                </a:lnTo>
                <a:lnTo>
                  <a:pt x="7380614" y="1861199"/>
                </a:lnTo>
                <a:lnTo>
                  <a:pt x="7406659" y="1871527"/>
                </a:lnTo>
                <a:lnTo>
                  <a:pt x="7432703" y="1882753"/>
                </a:lnTo>
                <a:lnTo>
                  <a:pt x="7457850" y="1894429"/>
                </a:lnTo>
                <a:lnTo>
                  <a:pt x="7470423" y="1897123"/>
                </a:lnTo>
                <a:lnTo>
                  <a:pt x="7482098" y="1900266"/>
                </a:lnTo>
                <a:lnTo>
                  <a:pt x="7492876" y="1903858"/>
                </a:lnTo>
                <a:lnTo>
                  <a:pt x="7503653" y="1907900"/>
                </a:lnTo>
                <a:lnTo>
                  <a:pt x="7512633" y="1912390"/>
                </a:lnTo>
                <a:lnTo>
                  <a:pt x="7521165" y="1917330"/>
                </a:lnTo>
                <a:lnTo>
                  <a:pt x="7524758" y="1920922"/>
                </a:lnTo>
                <a:lnTo>
                  <a:pt x="7528350" y="1924066"/>
                </a:lnTo>
                <a:lnTo>
                  <a:pt x="7531942" y="1927209"/>
                </a:lnTo>
                <a:lnTo>
                  <a:pt x="7535086" y="1930352"/>
                </a:lnTo>
                <a:lnTo>
                  <a:pt x="7537780" y="1933944"/>
                </a:lnTo>
                <a:lnTo>
                  <a:pt x="7540474" y="1937986"/>
                </a:lnTo>
                <a:lnTo>
                  <a:pt x="7542720" y="1941578"/>
                </a:lnTo>
                <a:lnTo>
                  <a:pt x="7544965" y="1946069"/>
                </a:lnTo>
                <a:lnTo>
                  <a:pt x="7546312" y="1950559"/>
                </a:lnTo>
                <a:lnTo>
                  <a:pt x="7547659" y="1955498"/>
                </a:lnTo>
                <a:lnTo>
                  <a:pt x="7549006" y="1960438"/>
                </a:lnTo>
                <a:lnTo>
                  <a:pt x="7549455" y="1965377"/>
                </a:lnTo>
                <a:lnTo>
                  <a:pt x="7549904" y="1970766"/>
                </a:lnTo>
                <a:lnTo>
                  <a:pt x="7549904" y="1976604"/>
                </a:lnTo>
                <a:lnTo>
                  <a:pt x="7549455" y="1982441"/>
                </a:lnTo>
                <a:lnTo>
                  <a:pt x="7549006" y="1988728"/>
                </a:lnTo>
                <a:lnTo>
                  <a:pt x="7547659" y="1995463"/>
                </a:lnTo>
                <a:lnTo>
                  <a:pt x="7546312" y="2002199"/>
                </a:lnTo>
                <a:lnTo>
                  <a:pt x="7544516" y="2009384"/>
                </a:lnTo>
                <a:lnTo>
                  <a:pt x="7542270" y="2016569"/>
                </a:lnTo>
                <a:lnTo>
                  <a:pt x="7540923" y="2022406"/>
                </a:lnTo>
                <a:lnTo>
                  <a:pt x="7539127" y="2027795"/>
                </a:lnTo>
                <a:lnTo>
                  <a:pt x="7538229" y="2034081"/>
                </a:lnTo>
                <a:lnTo>
                  <a:pt x="7537780" y="2039919"/>
                </a:lnTo>
                <a:lnTo>
                  <a:pt x="7537331" y="2052043"/>
                </a:lnTo>
                <a:lnTo>
                  <a:pt x="7537331" y="2064168"/>
                </a:lnTo>
                <a:lnTo>
                  <a:pt x="7539127" y="2089314"/>
                </a:lnTo>
                <a:lnTo>
                  <a:pt x="7539576" y="2102336"/>
                </a:lnTo>
                <a:lnTo>
                  <a:pt x="7540474" y="2114012"/>
                </a:lnTo>
                <a:lnTo>
                  <a:pt x="7543169" y="2128830"/>
                </a:lnTo>
                <a:lnTo>
                  <a:pt x="7544965" y="2143649"/>
                </a:lnTo>
                <a:lnTo>
                  <a:pt x="7545414" y="2157569"/>
                </a:lnTo>
                <a:lnTo>
                  <a:pt x="7544965" y="2171040"/>
                </a:lnTo>
                <a:lnTo>
                  <a:pt x="7543618" y="2184961"/>
                </a:lnTo>
                <a:lnTo>
                  <a:pt x="7541372" y="2197534"/>
                </a:lnTo>
                <a:lnTo>
                  <a:pt x="7537331" y="2209658"/>
                </a:lnTo>
                <a:lnTo>
                  <a:pt x="7532841" y="2222231"/>
                </a:lnTo>
                <a:lnTo>
                  <a:pt x="7527452" y="2233458"/>
                </a:lnTo>
                <a:lnTo>
                  <a:pt x="7521165" y="2244683"/>
                </a:lnTo>
                <a:lnTo>
                  <a:pt x="7513981" y="2255461"/>
                </a:lnTo>
                <a:lnTo>
                  <a:pt x="7505898" y="2265789"/>
                </a:lnTo>
                <a:lnTo>
                  <a:pt x="7496019" y="2275668"/>
                </a:lnTo>
                <a:lnTo>
                  <a:pt x="7486140" y="2285098"/>
                </a:lnTo>
                <a:lnTo>
                  <a:pt x="7474914" y="2294977"/>
                </a:lnTo>
                <a:lnTo>
                  <a:pt x="7462340" y="2303509"/>
                </a:lnTo>
                <a:lnTo>
                  <a:pt x="7471321" y="2309795"/>
                </a:lnTo>
                <a:lnTo>
                  <a:pt x="7480302" y="2316980"/>
                </a:lnTo>
                <a:lnTo>
                  <a:pt x="7488834" y="2325063"/>
                </a:lnTo>
                <a:lnTo>
                  <a:pt x="7492426" y="2328655"/>
                </a:lnTo>
                <a:lnTo>
                  <a:pt x="7495570" y="2332696"/>
                </a:lnTo>
                <a:lnTo>
                  <a:pt x="7498713" y="2336738"/>
                </a:lnTo>
                <a:lnTo>
                  <a:pt x="7500509" y="2340779"/>
                </a:lnTo>
                <a:lnTo>
                  <a:pt x="7501856" y="2344821"/>
                </a:lnTo>
                <a:lnTo>
                  <a:pt x="7501856" y="2348862"/>
                </a:lnTo>
                <a:lnTo>
                  <a:pt x="7501856" y="2351107"/>
                </a:lnTo>
                <a:lnTo>
                  <a:pt x="7501407" y="2352903"/>
                </a:lnTo>
                <a:lnTo>
                  <a:pt x="7500509" y="2354700"/>
                </a:lnTo>
                <a:lnTo>
                  <a:pt x="7499162" y="2356945"/>
                </a:lnTo>
                <a:lnTo>
                  <a:pt x="7497815" y="2359190"/>
                </a:lnTo>
                <a:lnTo>
                  <a:pt x="7496019" y="2360986"/>
                </a:lnTo>
                <a:lnTo>
                  <a:pt x="7491528" y="2364579"/>
                </a:lnTo>
                <a:lnTo>
                  <a:pt x="7487038" y="2368171"/>
                </a:lnTo>
                <a:lnTo>
                  <a:pt x="7482098" y="2371763"/>
                </a:lnTo>
                <a:lnTo>
                  <a:pt x="7473118" y="2379846"/>
                </a:lnTo>
                <a:lnTo>
                  <a:pt x="7464137" y="2388827"/>
                </a:lnTo>
                <a:lnTo>
                  <a:pt x="7455605" y="2398706"/>
                </a:lnTo>
                <a:lnTo>
                  <a:pt x="7438092" y="2417566"/>
                </a:lnTo>
                <a:lnTo>
                  <a:pt x="7428662" y="2426996"/>
                </a:lnTo>
                <a:lnTo>
                  <a:pt x="7419681" y="2435528"/>
                </a:lnTo>
                <a:lnTo>
                  <a:pt x="7414742" y="2439569"/>
                </a:lnTo>
                <a:lnTo>
                  <a:pt x="7409802" y="2443161"/>
                </a:lnTo>
                <a:lnTo>
                  <a:pt x="7404863" y="2446305"/>
                </a:lnTo>
                <a:lnTo>
                  <a:pt x="7399474" y="2448999"/>
                </a:lnTo>
                <a:lnTo>
                  <a:pt x="7394086" y="2451693"/>
                </a:lnTo>
                <a:lnTo>
                  <a:pt x="7388248" y="2453489"/>
                </a:lnTo>
                <a:lnTo>
                  <a:pt x="7382410" y="2455286"/>
                </a:lnTo>
                <a:lnTo>
                  <a:pt x="7376573" y="2456633"/>
                </a:lnTo>
                <a:lnTo>
                  <a:pt x="7370286" y="2457082"/>
                </a:lnTo>
                <a:lnTo>
                  <a:pt x="7364000" y="2457082"/>
                </a:lnTo>
                <a:lnTo>
                  <a:pt x="7357264" y="2456633"/>
                </a:lnTo>
                <a:lnTo>
                  <a:pt x="7349630" y="2455286"/>
                </a:lnTo>
                <a:lnTo>
                  <a:pt x="7342446" y="2453489"/>
                </a:lnTo>
                <a:lnTo>
                  <a:pt x="7334812" y="2450795"/>
                </a:lnTo>
                <a:lnTo>
                  <a:pt x="7327178" y="2447652"/>
                </a:lnTo>
                <a:lnTo>
                  <a:pt x="7319095" y="2443611"/>
                </a:lnTo>
                <a:lnTo>
                  <a:pt x="7311013" y="2447203"/>
                </a:lnTo>
                <a:lnTo>
                  <a:pt x="7303828" y="2450346"/>
                </a:lnTo>
                <a:lnTo>
                  <a:pt x="7296643" y="2453489"/>
                </a:lnTo>
                <a:lnTo>
                  <a:pt x="7289458" y="2456184"/>
                </a:lnTo>
                <a:lnTo>
                  <a:pt x="7273742" y="2460674"/>
                </a:lnTo>
                <a:lnTo>
                  <a:pt x="7258923" y="2464716"/>
                </a:lnTo>
                <a:lnTo>
                  <a:pt x="7243207" y="2467410"/>
                </a:lnTo>
                <a:lnTo>
                  <a:pt x="7227939" y="2470553"/>
                </a:lnTo>
                <a:lnTo>
                  <a:pt x="7212672" y="2471901"/>
                </a:lnTo>
                <a:lnTo>
                  <a:pt x="7196955" y="2473248"/>
                </a:lnTo>
                <a:lnTo>
                  <a:pt x="7165522" y="2475044"/>
                </a:lnTo>
                <a:lnTo>
                  <a:pt x="7134987" y="2476840"/>
                </a:lnTo>
                <a:lnTo>
                  <a:pt x="7118821" y="2477738"/>
                </a:lnTo>
                <a:lnTo>
                  <a:pt x="7103554" y="2478636"/>
                </a:lnTo>
                <a:lnTo>
                  <a:pt x="7087837" y="2479983"/>
                </a:lnTo>
                <a:lnTo>
                  <a:pt x="7072570" y="2482228"/>
                </a:lnTo>
                <a:lnTo>
                  <a:pt x="7068977" y="2506477"/>
                </a:lnTo>
                <a:lnTo>
                  <a:pt x="7072570" y="2523540"/>
                </a:lnTo>
                <a:lnTo>
                  <a:pt x="7076162" y="2540604"/>
                </a:lnTo>
                <a:lnTo>
                  <a:pt x="7078856" y="2558117"/>
                </a:lnTo>
                <a:lnTo>
                  <a:pt x="7080652" y="2575181"/>
                </a:lnTo>
                <a:lnTo>
                  <a:pt x="7081550" y="2584162"/>
                </a:lnTo>
                <a:lnTo>
                  <a:pt x="7081550" y="2592693"/>
                </a:lnTo>
                <a:lnTo>
                  <a:pt x="7081550" y="2601225"/>
                </a:lnTo>
                <a:lnTo>
                  <a:pt x="7080652" y="2609757"/>
                </a:lnTo>
                <a:lnTo>
                  <a:pt x="7079754" y="2618738"/>
                </a:lnTo>
                <a:lnTo>
                  <a:pt x="7078407" y="2627270"/>
                </a:lnTo>
                <a:lnTo>
                  <a:pt x="7076162" y="2635802"/>
                </a:lnTo>
                <a:lnTo>
                  <a:pt x="7073468" y="2644783"/>
                </a:lnTo>
                <a:lnTo>
                  <a:pt x="7076162" y="2649722"/>
                </a:lnTo>
                <a:lnTo>
                  <a:pt x="7078407" y="2655560"/>
                </a:lnTo>
                <a:lnTo>
                  <a:pt x="7079754" y="2660499"/>
                </a:lnTo>
                <a:lnTo>
                  <a:pt x="7081101" y="2665439"/>
                </a:lnTo>
                <a:lnTo>
                  <a:pt x="7081550" y="2670827"/>
                </a:lnTo>
                <a:lnTo>
                  <a:pt x="7082000" y="2675767"/>
                </a:lnTo>
                <a:lnTo>
                  <a:pt x="7082000" y="2680706"/>
                </a:lnTo>
                <a:lnTo>
                  <a:pt x="7081550" y="2686095"/>
                </a:lnTo>
                <a:lnTo>
                  <a:pt x="7079754" y="2696423"/>
                </a:lnTo>
                <a:lnTo>
                  <a:pt x="7077509" y="2706751"/>
                </a:lnTo>
                <a:lnTo>
                  <a:pt x="7072121" y="2727407"/>
                </a:lnTo>
                <a:lnTo>
                  <a:pt x="7069875" y="2747165"/>
                </a:lnTo>
                <a:lnTo>
                  <a:pt x="7066732" y="2766923"/>
                </a:lnTo>
                <a:lnTo>
                  <a:pt x="7064487" y="2776802"/>
                </a:lnTo>
                <a:lnTo>
                  <a:pt x="7062242" y="2786232"/>
                </a:lnTo>
                <a:lnTo>
                  <a:pt x="7059547" y="2795213"/>
                </a:lnTo>
                <a:lnTo>
                  <a:pt x="7055955" y="2805092"/>
                </a:lnTo>
                <a:lnTo>
                  <a:pt x="7052812" y="2813624"/>
                </a:lnTo>
                <a:lnTo>
                  <a:pt x="7048770" y="2822604"/>
                </a:lnTo>
                <a:lnTo>
                  <a:pt x="7043831" y="2830688"/>
                </a:lnTo>
                <a:lnTo>
                  <a:pt x="7038442" y="2839668"/>
                </a:lnTo>
                <a:lnTo>
                  <a:pt x="7032605" y="2847302"/>
                </a:lnTo>
                <a:lnTo>
                  <a:pt x="7025869" y="2854936"/>
                </a:lnTo>
                <a:lnTo>
                  <a:pt x="7017786" y="2861671"/>
                </a:lnTo>
                <a:lnTo>
                  <a:pt x="7009703" y="2868407"/>
                </a:lnTo>
                <a:lnTo>
                  <a:pt x="7010152" y="2869754"/>
                </a:lnTo>
                <a:lnTo>
                  <a:pt x="7010601" y="2871102"/>
                </a:lnTo>
                <a:lnTo>
                  <a:pt x="7010601" y="2872448"/>
                </a:lnTo>
                <a:lnTo>
                  <a:pt x="7010601" y="2874245"/>
                </a:lnTo>
                <a:lnTo>
                  <a:pt x="7009254" y="2876490"/>
                </a:lnTo>
                <a:lnTo>
                  <a:pt x="7007458" y="2879184"/>
                </a:lnTo>
                <a:lnTo>
                  <a:pt x="7005213" y="2881430"/>
                </a:lnTo>
                <a:lnTo>
                  <a:pt x="7002519" y="2883675"/>
                </a:lnTo>
                <a:lnTo>
                  <a:pt x="6997130" y="2888165"/>
                </a:lnTo>
                <a:lnTo>
                  <a:pt x="6994436" y="2890410"/>
                </a:lnTo>
                <a:lnTo>
                  <a:pt x="6992640" y="2893105"/>
                </a:lnTo>
                <a:lnTo>
                  <a:pt x="6991741" y="2895350"/>
                </a:lnTo>
                <a:lnTo>
                  <a:pt x="6991741" y="2896697"/>
                </a:lnTo>
                <a:lnTo>
                  <a:pt x="6991741" y="2897595"/>
                </a:lnTo>
                <a:lnTo>
                  <a:pt x="6992191" y="2898942"/>
                </a:lnTo>
                <a:lnTo>
                  <a:pt x="6992640" y="2900289"/>
                </a:lnTo>
                <a:lnTo>
                  <a:pt x="6995334" y="2902984"/>
                </a:lnTo>
                <a:lnTo>
                  <a:pt x="6999375" y="2905678"/>
                </a:lnTo>
                <a:lnTo>
                  <a:pt x="7005662" y="2908372"/>
                </a:lnTo>
                <a:lnTo>
                  <a:pt x="7010601" y="2911515"/>
                </a:lnTo>
                <a:lnTo>
                  <a:pt x="7015092" y="2914210"/>
                </a:lnTo>
                <a:lnTo>
                  <a:pt x="7019133" y="2917802"/>
                </a:lnTo>
                <a:lnTo>
                  <a:pt x="7023175" y="2921394"/>
                </a:lnTo>
                <a:lnTo>
                  <a:pt x="7026318" y="2924987"/>
                </a:lnTo>
                <a:lnTo>
                  <a:pt x="7029012" y="2929028"/>
                </a:lnTo>
                <a:lnTo>
                  <a:pt x="7030808" y="2933070"/>
                </a:lnTo>
                <a:lnTo>
                  <a:pt x="7032156" y="2937111"/>
                </a:lnTo>
                <a:lnTo>
                  <a:pt x="7033054" y="2940704"/>
                </a:lnTo>
                <a:lnTo>
                  <a:pt x="7033054" y="2944745"/>
                </a:lnTo>
                <a:lnTo>
                  <a:pt x="7032605" y="2948337"/>
                </a:lnTo>
                <a:lnTo>
                  <a:pt x="7031706" y="2951481"/>
                </a:lnTo>
                <a:lnTo>
                  <a:pt x="7030359" y="2954175"/>
                </a:lnTo>
                <a:lnTo>
                  <a:pt x="7028114" y="2956420"/>
                </a:lnTo>
                <a:lnTo>
                  <a:pt x="7024971" y="2957767"/>
                </a:lnTo>
                <a:lnTo>
                  <a:pt x="7021378" y="2958665"/>
                </a:lnTo>
                <a:lnTo>
                  <a:pt x="7015990" y="2959563"/>
                </a:lnTo>
                <a:lnTo>
                  <a:pt x="7011050" y="2960461"/>
                </a:lnTo>
                <a:lnTo>
                  <a:pt x="7006111" y="2962258"/>
                </a:lnTo>
                <a:lnTo>
                  <a:pt x="7001171" y="2963605"/>
                </a:lnTo>
                <a:lnTo>
                  <a:pt x="6992640" y="2967646"/>
                </a:lnTo>
                <a:lnTo>
                  <a:pt x="6983659" y="2972586"/>
                </a:lnTo>
                <a:lnTo>
                  <a:pt x="6975576" y="2977974"/>
                </a:lnTo>
                <a:lnTo>
                  <a:pt x="6967942" y="2984710"/>
                </a:lnTo>
                <a:lnTo>
                  <a:pt x="6953124" y="2997283"/>
                </a:lnTo>
                <a:lnTo>
                  <a:pt x="6945490" y="3003121"/>
                </a:lnTo>
                <a:lnTo>
                  <a:pt x="6937856" y="3009407"/>
                </a:lnTo>
                <a:lnTo>
                  <a:pt x="6930222" y="3014796"/>
                </a:lnTo>
                <a:lnTo>
                  <a:pt x="6922140" y="3019735"/>
                </a:lnTo>
                <a:lnTo>
                  <a:pt x="6913608" y="3024226"/>
                </a:lnTo>
                <a:lnTo>
                  <a:pt x="6909117" y="3026022"/>
                </a:lnTo>
                <a:lnTo>
                  <a:pt x="6904627" y="3027369"/>
                </a:lnTo>
                <a:lnTo>
                  <a:pt x="6899687" y="3028267"/>
                </a:lnTo>
                <a:lnTo>
                  <a:pt x="6895197" y="3029165"/>
                </a:lnTo>
                <a:lnTo>
                  <a:pt x="6889808" y="3029614"/>
                </a:lnTo>
                <a:lnTo>
                  <a:pt x="6884869" y="3030064"/>
                </a:lnTo>
                <a:lnTo>
                  <a:pt x="6847598" y="3033656"/>
                </a:lnTo>
                <a:lnTo>
                  <a:pt x="6766321" y="3035901"/>
                </a:lnTo>
                <a:lnTo>
                  <a:pt x="6663490" y="3054312"/>
                </a:lnTo>
                <a:lnTo>
                  <a:pt x="6662142" y="3071376"/>
                </a:lnTo>
                <a:lnTo>
                  <a:pt x="6661244" y="3088439"/>
                </a:lnTo>
                <a:lnTo>
                  <a:pt x="6660795" y="3106401"/>
                </a:lnTo>
                <a:lnTo>
                  <a:pt x="6661244" y="3123465"/>
                </a:lnTo>
                <a:lnTo>
                  <a:pt x="6661693" y="3158490"/>
                </a:lnTo>
                <a:lnTo>
                  <a:pt x="6661244" y="3176452"/>
                </a:lnTo>
                <a:lnTo>
                  <a:pt x="6660795" y="3193516"/>
                </a:lnTo>
                <a:lnTo>
                  <a:pt x="6658999" y="3210579"/>
                </a:lnTo>
                <a:lnTo>
                  <a:pt x="6657652" y="3219111"/>
                </a:lnTo>
                <a:lnTo>
                  <a:pt x="6655856" y="3227194"/>
                </a:lnTo>
                <a:lnTo>
                  <a:pt x="6654060" y="3235277"/>
                </a:lnTo>
                <a:lnTo>
                  <a:pt x="6651814" y="3243809"/>
                </a:lnTo>
                <a:lnTo>
                  <a:pt x="6648671" y="3251892"/>
                </a:lnTo>
                <a:lnTo>
                  <a:pt x="6645528" y="3259975"/>
                </a:lnTo>
                <a:lnTo>
                  <a:pt x="6641935" y="3267608"/>
                </a:lnTo>
                <a:lnTo>
                  <a:pt x="6637894" y="3275242"/>
                </a:lnTo>
                <a:lnTo>
                  <a:pt x="6633404" y="3283325"/>
                </a:lnTo>
                <a:lnTo>
                  <a:pt x="6628015" y="3290510"/>
                </a:lnTo>
                <a:lnTo>
                  <a:pt x="6622177" y="3297694"/>
                </a:lnTo>
                <a:lnTo>
                  <a:pt x="6615891" y="3304879"/>
                </a:lnTo>
                <a:lnTo>
                  <a:pt x="6608257" y="3312064"/>
                </a:lnTo>
                <a:lnTo>
                  <a:pt x="6600623" y="3319249"/>
                </a:lnTo>
                <a:lnTo>
                  <a:pt x="6602868" y="3329128"/>
                </a:lnTo>
                <a:lnTo>
                  <a:pt x="6604665" y="3338108"/>
                </a:lnTo>
                <a:lnTo>
                  <a:pt x="6606012" y="3347089"/>
                </a:lnTo>
                <a:lnTo>
                  <a:pt x="6606461" y="3355621"/>
                </a:lnTo>
                <a:lnTo>
                  <a:pt x="6606461" y="3363704"/>
                </a:lnTo>
                <a:lnTo>
                  <a:pt x="6605563" y="3371338"/>
                </a:lnTo>
                <a:lnTo>
                  <a:pt x="6604665" y="3378073"/>
                </a:lnTo>
                <a:lnTo>
                  <a:pt x="6602868" y="3384809"/>
                </a:lnTo>
                <a:lnTo>
                  <a:pt x="6600623" y="3391545"/>
                </a:lnTo>
                <a:lnTo>
                  <a:pt x="6597929" y="3397382"/>
                </a:lnTo>
                <a:lnTo>
                  <a:pt x="6594786" y="3403220"/>
                </a:lnTo>
                <a:lnTo>
                  <a:pt x="6591642" y="3408159"/>
                </a:lnTo>
                <a:lnTo>
                  <a:pt x="6587601" y="3413099"/>
                </a:lnTo>
                <a:lnTo>
                  <a:pt x="6583560" y="3418038"/>
                </a:lnTo>
                <a:lnTo>
                  <a:pt x="6579069" y="3422529"/>
                </a:lnTo>
                <a:lnTo>
                  <a:pt x="6573681" y="3427019"/>
                </a:lnTo>
                <a:lnTo>
                  <a:pt x="6568741" y="3431061"/>
                </a:lnTo>
                <a:lnTo>
                  <a:pt x="6563353" y="3435102"/>
                </a:lnTo>
                <a:lnTo>
                  <a:pt x="6552126" y="3441838"/>
                </a:lnTo>
                <a:lnTo>
                  <a:pt x="6540002" y="3448573"/>
                </a:lnTo>
                <a:lnTo>
                  <a:pt x="6526980" y="3454860"/>
                </a:lnTo>
                <a:lnTo>
                  <a:pt x="6500935" y="3466984"/>
                </a:lnTo>
                <a:lnTo>
                  <a:pt x="6487913" y="3472822"/>
                </a:lnTo>
                <a:lnTo>
                  <a:pt x="6475789" y="3479108"/>
                </a:lnTo>
                <a:lnTo>
                  <a:pt x="6341075" y="3506500"/>
                </a:lnTo>
                <a:lnTo>
                  <a:pt x="6357241" y="3544669"/>
                </a:lnTo>
                <a:lnTo>
                  <a:pt x="6366222" y="3546914"/>
                </a:lnTo>
                <a:lnTo>
                  <a:pt x="6375652" y="3548261"/>
                </a:lnTo>
                <a:lnTo>
                  <a:pt x="6395410" y="3547812"/>
                </a:lnTo>
                <a:lnTo>
                  <a:pt x="6414270" y="3548710"/>
                </a:lnTo>
                <a:lnTo>
                  <a:pt x="6433578" y="3550058"/>
                </a:lnTo>
                <a:lnTo>
                  <a:pt x="6451990" y="3552303"/>
                </a:lnTo>
                <a:lnTo>
                  <a:pt x="6470849" y="3554997"/>
                </a:lnTo>
                <a:lnTo>
                  <a:pt x="6488811" y="3558589"/>
                </a:lnTo>
                <a:lnTo>
                  <a:pt x="6507222" y="3563080"/>
                </a:lnTo>
                <a:lnTo>
                  <a:pt x="6525184" y="3568019"/>
                </a:lnTo>
                <a:lnTo>
                  <a:pt x="6543145" y="3573857"/>
                </a:lnTo>
                <a:lnTo>
                  <a:pt x="6560658" y="3579695"/>
                </a:lnTo>
                <a:lnTo>
                  <a:pt x="6578171" y="3586430"/>
                </a:lnTo>
                <a:lnTo>
                  <a:pt x="6595684" y="3593166"/>
                </a:lnTo>
                <a:lnTo>
                  <a:pt x="6612747" y="3600800"/>
                </a:lnTo>
                <a:lnTo>
                  <a:pt x="6630260" y="3608882"/>
                </a:lnTo>
                <a:lnTo>
                  <a:pt x="6646875" y="3616965"/>
                </a:lnTo>
                <a:lnTo>
                  <a:pt x="6664388" y="3625497"/>
                </a:lnTo>
                <a:lnTo>
                  <a:pt x="6664837" y="3625497"/>
                </a:lnTo>
                <a:lnTo>
                  <a:pt x="6679206" y="3629089"/>
                </a:lnTo>
                <a:lnTo>
                  <a:pt x="6692677" y="3633131"/>
                </a:lnTo>
                <a:lnTo>
                  <a:pt x="6704802" y="3638070"/>
                </a:lnTo>
                <a:lnTo>
                  <a:pt x="6710639" y="3640765"/>
                </a:lnTo>
                <a:lnTo>
                  <a:pt x="6716028" y="3643459"/>
                </a:lnTo>
                <a:lnTo>
                  <a:pt x="6721416" y="3647051"/>
                </a:lnTo>
                <a:lnTo>
                  <a:pt x="6726356" y="3650195"/>
                </a:lnTo>
                <a:lnTo>
                  <a:pt x="6731295" y="3653338"/>
                </a:lnTo>
                <a:lnTo>
                  <a:pt x="6735786" y="3656930"/>
                </a:lnTo>
                <a:lnTo>
                  <a:pt x="6739827" y="3660972"/>
                </a:lnTo>
                <a:lnTo>
                  <a:pt x="6743420" y="3665013"/>
                </a:lnTo>
                <a:lnTo>
                  <a:pt x="6747012" y="3669054"/>
                </a:lnTo>
                <a:lnTo>
                  <a:pt x="6750604" y="3673545"/>
                </a:lnTo>
                <a:lnTo>
                  <a:pt x="6753748" y="3678035"/>
                </a:lnTo>
                <a:lnTo>
                  <a:pt x="6756442" y="3682975"/>
                </a:lnTo>
                <a:lnTo>
                  <a:pt x="6759136" y="3687914"/>
                </a:lnTo>
                <a:lnTo>
                  <a:pt x="6761830" y="3693303"/>
                </a:lnTo>
                <a:lnTo>
                  <a:pt x="6763627" y="3698691"/>
                </a:lnTo>
                <a:lnTo>
                  <a:pt x="6765423" y="3704080"/>
                </a:lnTo>
                <a:lnTo>
                  <a:pt x="6767219" y="3709918"/>
                </a:lnTo>
                <a:lnTo>
                  <a:pt x="6768566" y="3715755"/>
                </a:lnTo>
                <a:lnTo>
                  <a:pt x="6769464" y="3722491"/>
                </a:lnTo>
                <a:lnTo>
                  <a:pt x="6770362" y="3728777"/>
                </a:lnTo>
                <a:lnTo>
                  <a:pt x="6770811" y="3742249"/>
                </a:lnTo>
                <a:lnTo>
                  <a:pt x="6770811" y="3757067"/>
                </a:lnTo>
                <a:lnTo>
                  <a:pt x="6769464" y="3771886"/>
                </a:lnTo>
                <a:lnTo>
                  <a:pt x="6768566" y="3784908"/>
                </a:lnTo>
                <a:lnTo>
                  <a:pt x="6767668" y="3797930"/>
                </a:lnTo>
                <a:lnTo>
                  <a:pt x="6767668" y="3810504"/>
                </a:lnTo>
                <a:lnTo>
                  <a:pt x="6768117" y="3823526"/>
                </a:lnTo>
                <a:lnTo>
                  <a:pt x="6769015" y="3849571"/>
                </a:lnTo>
                <a:lnTo>
                  <a:pt x="6769464" y="3876064"/>
                </a:lnTo>
                <a:lnTo>
                  <a:pt x="6769464" y="3888638"/>
                </a:lnTo>
                <a:lnTo>
                  <a:pt x="6769015" y="3901660"/>
                </a:lnTo>
                <a:lnTo>
                  <a:pt x="6767668" y="3914682"/>
                </a:lnTo>
                <a:lnTo>
                  <a:pt x="6765872" y="3927255"/>
                </a:lnTo>
                <a:lnTo>
                  <a:pt x="6763178" y="3940278"/>
                </a:lnTo>
                <a:lnTo>
                  <a:pt x="6758687" y="3952851"/>
                </a:lnTo>
                <a:lnTo>
                  <a:pt x="6756442" y="3959138"/>
                </a:lnTo>
                <a:lnTo>
                  <a:pt x="6754197" y="3965424"/>
                </a:lnTo>
                <a:lnTo>
                  <a:pt x="6751053" y="3971262"/>
                </a:lnTo>
                <a:lnTo>
                  <a:pt x="6747910" y="3977997"/>
                </a:lnTo>
                <a:lnTo>
                  <a:pt x="6745216" y="3984733"/>
                </a:lnTo>
                <a:lnTo>
                  <a:pt x="6742072" y="3991918"/>
                </a:lnTo>
                <a:lnTo>
                  <a:pt x="6738929" y="3998205"/>
                </a:lnTo>
                <a:lnTo>
                  <a:pt x="6735337" y="4004940"/>
                </a:lnTo>
                <a:lnTo>
                  <a:pt x="6727703" y="4017513"/>
                </a:lnTo>
                <a:lnTo>
                  <a:pt x="6719171" y="4029638"/>
                </a:lnTo>
                <a:lnTo>
                  <a:pt x="6710190" y="4040864"/>
                </a:lnTo>
                <a:lnTo>
                  <a:pt x="6700760" y="4052090"/>
                </a:lnTo>
                <a:lnTo>
                  <a:pt x="6690881" y="4062867"/>
                </a:lnTo>
                <a:lnTo>
                  <a:pt x="6680553" y="4073195"/>
                </a:lnTo>
                <a:lnTo>
                  <a:pt x="6659897" y="4093851"/>
                </a:lnTo>
                <a:lnTo>
                  <a:pt x="6638792" y="4114058"/>
                </a:lnTo>
                <a:lnTo>
                  <a:pt x="6628464" y="4125284"/>
                </a:lnTo>
                <a:lnTo>
                  <a:pt x="6619034" y="4136061"/>
                </a:lnTo>
                <a:lnTo>
                  <a:pt x="6609155" y="4147287"/>
                </a:lnTo>
                <a:lnTo>
                  <a:pt x="6600623" y="4159412"/>
                </a:lnTo>
                <a:lnTo>
                  <a:pt x="6593439" y="4168842"/>
                </a:lnTo>
                <a:lnTo>
                  <a:pt x="6585356" y="4177823"/>
                </a:lnTo>
                <a:lnTo>
                  <a:pt x="6577273" y="4185456"/>
                </a:lnTo>
                <a:lnTo>
                  <a:pt x="6567843" y="4192192"/>
                </a:lnTo>
                <a:lnTo>
                  <a:pt x="6558413" y="4198479"/>
                </a:lnTo>
                <a:lnTo>
                  <a:pt x="6548983" y="4203867"/>
                </a:lnTo>
                <a:lnTo>
                  <a:pt x="6538655" y="4207909"/>
                </a:lnTo>
                <a:lnTo>
                  <a:pt x="6528327" y="4211501"/>
                </a:lnTo>
                <a:lnTo>
                  <a:pt x="6517999" y="4214195"/>
                </a:lnTo>
                <a:lnTo>
                  <a:pt x="6506773" y="4215991"/>
                </a:lnTo>
                <a:lnTo>
                  <a:pt x="6495547" y="4217338"/>
                </a:lnTo>
                <a:lnTo>
                  <a:pt x="6484321" y="4217788"/>
                </a:lnTo>
                <a:lnTo>
                  <a:pt x="6472645" y="4217788"/>
                </a:lnTo>
                <a:lnTo>
                  <a:pt x="6460521" y="4217338"/>
                </a:lnTo>
                <a:lnTo>
                  <a:pt x="6448847" y="4216440"/>
                </a:lnTo>
                <a:lnTo>
                  <a:pt x="6436722" y="4214644"/>
                </a:lnTo>
                <a:lnTo>
                  <a:pt x="6377448" y="4216889"/>
                </a:lnTo>
                <a:lnTo>
                  <a:pt x="6357241" y="4217338"/>
                </a:lnTo>
                <a:lnTo>
                  <a:pt x="6325359" y="4220931"/>
                </a:lnTo>
                <a:lnTo>
                  <a:pt x="6293925" y="4224074"/>
                </a:lnTo>
                <a:lnTo>
                  <a:pt x="6262043" y="4226768"/>
                </a:lnTo>
                <a:lnTo>
                  <a:pt x="6230610" y="4228565"/>
                </a:lnTo>
                <a:lnTo>
                  <a:pt x="6198728" y="4230361"/>
                </a:lnTo>
                <a:lnTo>
                  <a:pt x="6167295" y="4231708"/>
                </a:lnTo>
                <a:lnTo>
                  <a:pt x="6104428" y="4233953"/>
                </a:lnTo>
                <a:lnTo>
                  <a:pt x="6100388" y="4233953"/>
                </a:lnTo>
                <a:lnTo>
                  <a:pt x="6096795" y="4233953"/>
                </a:lnTo>
                <a:lnTo>
                  <a:pt x="6039317" y="4234851"/>
                </a:lnTo>
                <a:lnTo>
                  <a:pt x="5981390" y="4235300"/>
                </a:lnTo>
                <a:lnTo>
                  <a:pt x="5924361" y="4235749"/>
                </a:lnTo>
                <a:lnTo>
                  <a:pt x="5866435" y="4236647"/>
                </a:lnTo>
                <a:lnTo>
                  <a:pt x="5457355" y="4242485"/>
                </a:lnTo>
                <a:lnTo>
                  <a:pt x="5416491" y="4242485"/>
                </a:lnTo>
                <a:lnTo>
                  <a:pt x="5213972" y="4257303"/>
                </a:lnTo>
                <a:lnTo>
                  <a:pt x="5207686" y="4259549"/>
                </a:lnTo>
                <a:lnTo>
                  <a:pt x="5200950" y="4261345"/>
                </a:lnTo>
                <a:lnTo>
                  <a:pt x="5194663" y="4262692"/>
                </a:lnTo>
                <a:lnTo>
                  <a:pt x="5188377" y="4263590"/>
                </a:lnTo>
                <a:lnTo>
                  <a:pt x="5182090" y="4264488"/>
                </a:lnTo>
                <a:lnTo>
                  <a:pt x="5175803" y="4264937"/>
                </a:lnTo>
                <a:lnTo>
                  <a:pt x="5162781" y="4264937"/>
                </a:lnTo>
                <a:lnTo>
                  <a:pt x="5150208" y="4264488"/>
                </a:lnTo>
                <a:lnTo>
                  <a:pt x="5137185" y="4263590"/>
                </a:lnTo>
                <a:lnTo>
                  <a:pt x="5111590" y="4260447"/>
                </a:lnTo>
                <a:lnTo>
                  <a:pt x="5119673" y="4265835"/>
                </a:lnTo>
                <a:lnTo>
                  <a:pt x="5128205" y="4271224"/>
                </a:lnTo>
                <a:lnTo>
                  <a:pt x="5137185" y="4275714"/>
                </a:lnTo>
                <a:lnTo>
                  <a:pt x="5145717" y="4279307"/>
                </a:lnTo>
                <a:lnTo>
                  <a:pt x="5154698" y="4282899"/>
                </a:lnTo>
                <a:lnTo>
                  <a:pt x="5163230" y="4286042"/>
                </a:lnTo>
                <a:lnTo>
                  <a:pt x="5172660" y="4289186"/>
                </a:lnTo>
                <a:lnTo>
                  <a:pt x="5181641" y="4291431"/>
                </a:lnTo>
                <a:lnTo>
                  <a:pt x="5190622" y="4293676"/>
                </a:lnTo>
                <a:lnTo>
                  <a:pt x="5199603" y="4295472"/>
                </a:lnTo>
                <a:lnTo>
                  <a:pt x="5218014" y="4298167"/>
                </a:lnTo>
                <a:lnTo>
                  <a:pt x="5236424" y="4299963"/>
                </a:lnTo>
                <a:lnTo>
                  <a:pt x="5255284" y="4301310"/>
                </a:lnTo>
                <a:lnTo>
                  <a:pt x="5274144" y="4302208"/>
                </a:lnTo>
                <a:lnTo>
                  <a:pt x="5293004" y="4302657"/>
                </a:lnTo>
                <a:lnTo>
                  <a:pt x="5330724" y="4303555"/>
                </a:lnTo>
                <a:lnTo>
                  <a:pt x="5349584" y="4304004"/>
                </a:lnTo>
                <a:lnTo>
                  <a:pt x="5368444" y="4305351"/>
                </a:lnTo>
                <a:lnTo>
                  <a:pt x="5386854" y="4308046"/>
                </a:lnTo>
                <a:lnTo>
                  <a:pt x="5405265" y="4310740"/>
                </a:lnTo>
                <a:lnTo>
                  <a:pt x="5438046" y="4316577"/>
                </a:lnTo>
                <a:lnTo>
                  <a:pt x="5470377" y="4321068"/>
                </a:lnTo>
                <a:lnTo>
                  <a:pt x="5503157" y="4325558"/>
                </a:lnTo>
                <a:lnTo>
                  <a:pt x="5535488" y="4329600"/>
                </a:lnTo>
                <a:lnTo>
                  <a:pt x="5568269" y="4332743"/>
                </a:lnTo>
                <a:lnTo>
                  <a:pt x="5601049" y="4336335"/>
                </a:lnTo>
                <a:lnTo>
                  <a:pt x="5667059" y="4343071"/>
                </a:lnTo>
                <a:lnTo>
                  <a:pt x="5699839" y="4346214"/>
                </a:lnTo>
                <a:lnTo>
                  <a:pt x="5732619" y="4349807"/>
                </a:lnTo>
                <a:lnTo>
                  <a:pt x="5765399" y="4353399"/>
                </a:lnTo>
                <a:lnTo>
                  <a:pt x="5798180" y="4357890"/>
                </a:lnTo>
                <a:lnTo>
                  <a:pt x="5830511" y="4362829"/>
                </a:lnTo>
                <a:lnTo>
                  <a:pt x="5862842" y="4368667"/>
                </a:lnTo>
                <a:lnTo>
                  <a:pt x="5895623" y="4374953"/>
                </a:lnTo>
                <a:lnTo>
                  <a:pt x="5927954" y="4383036"/>
                </a:lnTo>
                <a:lnTo>
                  <a:pt x="6803592" y="4510565"/>
                </a:lnTo>
                <a:lnTo>
                  <a:pt x="6822002" y="4513259"/>
                </a:lnTo>
                <a:lnTo>
                  <a:pt x="6840862" y="4516402"/>
                </a:lnTo>
                <a:lnTo>
                  <a:pt x="6859273" y="4520444"/>
                </a:lnTo>
                <a:lnTo>
                  <a:pt x="6877684" y="4525383"/>
                </a:lnTo>
                <a:lnTo>
                  <a:pt x="6895197" y="4531221"/>
                </a:lnTo>
                <a:lnTo>
                  <a:pt x="6913159" y="4536610"/>
                </a:lnTo>
                <a:lnTo>
                  <a:pt x="6930671" y="4542896"/>
                </a:lnTo>
                <a:lnTo>
                  <a:pt x="6948633" y="4549183"/>
                </a:lnTo>
                <a:lnTo>
                  <a:pt x="6983659" y="4562205"/>
                </a:lnTo>
                <a:lnTo>
                  <a:pt x="7018684" y="4575676"/>
                </a:lnTo>
                <a:lnTo>
                  <a:pt x="7036646" y="4581514"/>
                </a:lnTo>
                <a:lnTo>
                  <a:pt x="7054159" y="4587352"/>
                </a:lnTo>
                <a:lnTo>
                  <a:pt x="7072570" y="4592740"/>
                </a:lnTo>
                <a:lnTo>
                  <a:pt x="7090531" y="4597680"/>
                </a:lnTo>
                <a:lnTo>
                  <a:pt x="7098165" y="4600374"/>
                </a:lnTo>
                <a:lnTo>
                  <a:pt x="7105350" y="4603068"/>
                </a:lnTo>
                <a:lnTo>
                  <a:pt x="7112086" y="4607110"/>
                </a:lnTo>
                <a:lnTo>
                  <a:pt x="7115229" y="4609355"/>
                </a:lnTo>
                <a:lnTo>
                  <a:pt x="7117923" y="4611600"/>
                </a:lnTo>
                <a:lnTo>
                  <a:pt x="7120617" y="4614294"/>
                </a:lnTo>
                <a:lnTo>
                  <a:pt x="7122863" y="4616989"/>
                </a:lnTo>
                <a:lnTo>
                  <a:pt x="7124659" y="4620132"/>
                </a:lnTo>
                <a:lnTo>
                  <a:pt x="7126455" y="4623275"/>
                </a:lnTo>
                <a:lnTo>
                  <a:pt x="7127802" y="4626868"/>
                </a:lnTo>
                <a:lnTo>
                  <a:pt x="7128700" y="4630460"/>
                </a:lnTo>
                <a:lnTo>
                  <a:pt x="7129149" y="4634501"/>
                </a:lnTo>
                <a:lnTo>
                  <a:pt x="7129149" y="4639441"/>
                </a:lnTo>
                <a:lnTo>
                  <a:pt x="7128700" y="4659648"/>
                </a:lnTo>
                <a:lnTo>
                  <a:pt x="7128700" y="4680304"/>
                </a:lnTo>
                <a:lnTo>
                  <a:pt x="7129149" y="4700960"/>
                </a:lnTo>
                <a:lnTo>
                  <a:pt x="7130047" y="4722065"/>
                </a:lnTo>
                <a:lnTo>
                  <a:pt x="7130945" y="4742721"/>
                </a:lnTo>
                <a:lnTo>
                  <a:pt x="7131844" y="4763826"/>
                </a:lnTo>
                <a:lnTo>
                  <a:pt x="7131844" y="4784482"/>
                </a:lnTo>
                <a:lnTo>
                  <a:pt x="7131394" y="4805138"/>
                </a:lnTo>
                <a:lnTo>
                  <a:pt x="7130047" y="4825795"/>
                </a:lnTo>
                <a:lnTo>
                  <a:pt x="7129149" y="4835674"/>
                </a:lnTo>
                <a:lnTo>
                  <a:pt x="7127802" y="4845553"/>
                </a:lnTo>
                <a:lnTo>
                  <a:pt x="7126006" y="4855432"/>
                </a:lnTo>
                <a:lnTo>
                  <a:pt x="7123761" y="4865760"/>
                </a:lnTo>
                <a:lnTo>
                  <a:pt x="7121516" y="4875639"/>
                </a:lnTo>
                <a:lnTo>
                  <a:pt x="7118372" y="4885518"/>
                </a:lnTo>
                <a:lnTo>
                  <a:pt x="7115229" y="4895397"/>
                </a:lnTo>
                <a:lnTo>
                  <a:pt x="7111187" y="4905276"/>
                </a:lnTo>
                <a:lnTo>
                  <a:pt x="7107146" y="4914705"/>
                </a:lnTo>
                <a:lnTo>
                  <a:pt x="7102207" y="4924135"/>
                </a:lnTo>
                <a:lnTo>
                  <a:pt x="7096818" y="4934014"/>
                </a:lnTo>
                <a:lnTo>
                  <a:pt x="7090531" y="4942995"/>
                </a:lnTo>
                <a:lnTo>
                  <a:pt x="7083796" y="4951976"/>
                </a:lnTo>
                <a:lnTo>
                  <a:pt x="7076611" y="4960957"/>
                </a:lnTo>
                <a:lnTo>
                  <a:pt x="7060445" y="4978021"/>
                </a:lnTo>
                <a:lnTo>
                  <a:pt x="7053710" y="4985206"/>
                </a:lnTo>
                <a:lnTo>
                  <a:pt x="7051464" y="4988349"/>
                </a:lnTo>
                <a:lnTo>
                  <a:pt x="7063140" y="5000473"/>
                </a:lnTo>
                <a:lnTo>
                  <a:pt x="7067630" y="5006311"/>
                </a:lnTo>
                <a:lnTo>
                  <a:pt x="7071222" y="5011699"/>
                </a:lnTo>
                <a:lnTo>
                  <a:pt x="7074815" y="5016190"/>
                </a:lnTo>
                <a:lnTo>
                  <a:pt x="7077060" y="5020680"/>
                </a:lnTo>
                <a:lnTo>
                  <a:pt x="7079305" y="5024721"/>
                </a:lnTo>
                <a:lnTo>
                  <a:pt x="7080652" y="5028763"/>
                </a:lnTo>
                <a:lnTo>
                  <a:pt x="7081550" y="5031906"/>
                </a:lnTo>
                <a:lnTo>
                  <a:pt x="7082000" y="5035050"/>
                </a:lnTo>
                <a:lnTo>
                  <a:pt x="7082000" y="5038193"/>
                </a:lnTo>
                <a:lnTo>
                  <a:pt x="7081550" y="5040438"/>
                </a:lnTo>
                <a:lnTo>
                  <a:pt x="7080203" y="5043132"/>
                </a:lnTo>
                <a:lnTo>
                  <a:pt x="7078856" y="5045378"/>
                </a:lnTo>
                <a:lnTo>
                  <a:pt x="7077060" y="5047174"/>
                </a:lnTo>
                <a:lnTo>
                  <a:pt x="7074815" y="5048970"/>
                </a:lnTo>
                <a:lnTo>
                  <a:pt x="7072570" y="5050317"/>
                </a:lnTo>
                <a:lnTo>
                  <a:pt x="7069426" y="5051664"/>
                </a:lnTo>
                <a:lnTo>
                  <a:pt x="7063140" y="5053460"/>
                </a:lnTo>
                <a:lnTo>
                  <a:pt x="7055506" y="5055257"/>
                </a:lnTo>
                <a:lnTo>
                  <a:pt x="7047423" y="5056155"/>
                </a:lnTo>
                <a:lnTo>
                  <a:pt x="7029461" y="5057502"/>
                </a:lnTo>
                <a:lnTo>
                  <a:pt x="7011050" y="5058400"/>
                </a:lnTo>
                <a:lnTo>
                  <a:pt x="6997579" y="5076362"/>
                </a:lnTo>
                <a:lnTo>
                  <a:pt x="6990843" y="5085343"/>
                </a:lnTo>
                <a:lnTo>
                  <a:pt x="6983659" y="5093874"/>
                </a:lnTo>
                <a:lnTo>
                  <a:pt x="6976474" y="5102406"/>
                </a:lnTo>
                <a:lnTo>
                  <a:pt x="6968840" y="5110040"/>
                </a:lnTo>
                <a:lnTo>
                  <a:pt x="6961206" y="5117674"/>
                </a:lnTo>
                <a:lnTo>
                  <a:pt x="6953124" y="5123960"/>
                </a:lnTo>
                <a:lnTo>
                  <a:pt x="6944143" y="5129349"/>
                </a:lnTo>
                <a:lnTo>
                  <a:pt x="6939652" y="5132043"/>
                </a:lnTo>
                <a:lnTo>
                  <a:pt x="6935162" y="5134288"/>
                </a:lnTo>
                <a:lnTo>
                  <a:pt x="6930671" y="5136085"/>
                </a:lnTo>
                <a:lnTo>
                  <a:pt x="6925732" y="5137881"/>
                </a:lnTo>
                <a:lnTo>
                  <a:pt x="6920792" y="5139228"/>
                </a:lnTo>
                <a:lnTo>
                  <a:pt x="6915404" y="5140575"/>
                </a:lnTo>
                <a:lnTo>
                  <a:pt x="6910015" y="5141024"/>
                </a:lnTo>
                <a:lnTo>
                  <a:pt x="6904178" y="5141473"/>
                </a:lnTo>
                <a:lnTo>
                  <a:pt x="6898340" y="5141922"/>
                </a:lnTo>
                <a:lnTo>
                  <a:pt x="6892503" y="5141473"/>
                </a:lnTo>
                <a:lnTo>
                  <a:pt x="6886665" y="5141024"/>
                </a:lnTo>
                <a:lnTo>
                  <a:pt x="6880378" y="5140126"/>
                </a:lnTo>
                <a:lnTo>
                  <a:pt x="6873643" y="5138779"/>
                </a:lnTo>
                <a:lnTo>
                  <a:pt x="6866458" y="5136983"/>
                </a:lnTo>
                <a:lnTo>
                  <a:pt x="6793264" y="5142820"/>
                </a:lnTo>
                <a:lnTo>
                  <a:pt x="6736235" y="5149556"/>
                </a:lnTo>
                <a:lnTo>
                  <a:pt x="6707496" y="5153148"/>
                </a:lnTo>
                <a:lnTo>
                  <a:pt x="6678757" y="5155843"/>
                </a:lnTo>
                <a:lnTo>
                  <a:pt x="6650467" y="5158537"/>
                </a:lnTo>
                <a:lnTo>
                  <a:pt x="6621728" y="5160333"/>
                </a:lnTo>
                <a:lnTo>
                  <a:pt x="6592989" y="5162129"/>
                </a:lnTo>
                <a:lnTo>
                  <a:pt x="6564251" y="5163476"/>
                </a:lnTo>
                <a:lnTo>
                  <a:pt x="6535512" y="5163925"/>
                </a:lnTo>
                <a:lnTo>
                  <a:pt x="6507222" y="5164374"/>
                </a:lnTo>
                <a:lnTo>
                  <a:pt x="6478483" y="5163925"/>
                </a:lnTo>
                <a:lnTo>
                  <a:pt x="6449744" y="5162578"/>
                </a:lnTo>
                <a:lnTo>
                  <a:pt x="6421006" y="5160782"/>
                </a:lnTo>
                <a:lnTo>
                  <a:pt x="6392716" y="5158088"/>
                </a:lnTo>
                <a:lnTo>
                  <a:pt x="6363977" y="5154496"/>
                </a:lnTo>
                <a:lnTo>
                  <a:pt x="6335238" y="5149556"/>
                </a:lnTo>
                <a:lnTo>
                  <a:pt x="6331646" y="5149107"/>
                </a:lnTo>
                <a:lnTo>
                  <a:pt x="6328502" y="5149107"/>
                </a:lnTo>
                <a:lnTo>
                  <a:pt x="6324910" y="5149107"/>
                </a:lnTo>
                <a:lnTo>
                  <a:pt x="6321766" y="5149556"/>
                </a:lnTo>
                <a:lnTo>
                  <a:pt x="6315031" y="5151801"/>
                </a:lnTo>
                <a:lnTo>
                  <a:pt x="6308744" y="5154046"/>
                </a:lnTo>
                <a:lnTo>
                  <a:pt x="6302906" y="5156741"/>
                </a:lnTo>
                <a:lnTo>
                  <a:pt x="6297069" y="5159884"/>
                </a:lnTo>
                <a:lnTo>
                  <a:pt x="6285394" y="5166171"/>
                </a:lnTo>
                <a:lnTo>
                  <a:pt x="6279556" y="5168865"/>
                </a:lnTo>
                <a:lnTo>
                  <a:pt x="6273270" y="5171110"/>
                </a:lnTo>
                <a:lnTo>
                  <a:pt x="6267432" y="5172906"/>
                </a:lnTo>
                <a:lnTo>
                  <a:pt x="6261595" y="5173355"/>
                </a:lnTo>
                <a:lnTo>
                  <a:pt x="6258451" y="5173355"/>
                </a:lnTo>
                <a:lnTo>
                  <a:pt x="6255308" y="5172906"/>
                </a:lnTo>
                <a:lnTo>
                  <a:pt x="6252164" y="5172008"/>
                </a:lnTo>
                <a:lnTo>
                  <a:pt x="6249021" y="5171110"/>
                </a:lnTo>
                <a:lnTo>
                  <a:pt x="6245878" y="5169763"/>
                </a:lnTo>
                <a:lnTo>
                  <a:pt x="6242734" y="5167967"/>
                </a:lnTo>
                <a:lnTo>
                  <a:pt x="6238693" y="5165273"/>
                </a:lnTo>
                <a:lnTo>
                  <a:pt x="6235550" y="5162578"/>
                </a:lnTo>
                <a:lnTo>
                  <a:pt x="6231958" y="5164374"/>
                </a:lnTo>
                <a:lnTo>
                  <a:pt x="6228365" y="5165722"/>
                </a:lnTo>
                <a:lnTo>
                  <a:pt x="6224773" y="5166620"/>
                </a:lnTo>
                <a:lnTo>
                  <a:pt x="6221181" y="5167069"/>
                </a:lnTo>
                <a:lnTo>
                  <a:pt x="6214445" y="5167518"/>
                </a:lnTo>
                <a:lnTo>
                  <a:pt x="6207709" y="5167069"/>
                </a:lnTo>
                <a:lnTo>
                  <a:pt x="6188849" y="5169763"/>
                </a:lnTo>
                <a:lnTo>
                  <a:pt x="6170439" y="5171559"/>
                </a:lnTo>
                <a:lnTo>
                  <a:pt x="6151578" y="5173355"/>
                </a:lnTo>
                <a:lnTo>
                  <a:pt x="6132718" y="5174253"/>
                </a:lnTo>
                <a:lnTo>
                  <a:pt x="6113859" y="5175152"/>
                </a:lnTo>
                <a:lnTo>
                  <a:pt x="6095448" y="5175601"/>
                </a:lnTo>
                <a:lnTo>
                  <a:pt x="6057728" y="5175601"/>
                </a:lnTo>
                <a:lnTo>
                  <a:pt x="5982288" y="5175152"/>
                </a:lnTo>
                <a:lnTo>
                  <a:pt x="5944568" y="5175601"/>
                </a:lnTo>
                <a:lnTo>
                  <a:pt x="5926158" y="5176050"/>
                </a:lnTo>
                <a:lnTo>
                  <a:pt x="5907298" y="5176499"/>
                </a:lnTo>
                <a:lnTo>
                  <a:pt x="5886642" y="5176499"/>
                </a:lnTo>
                <a:lnTo>
                  <a:pt x="5794587" y="5177846"/>
                </a:lnTo>
                <a:lnTo>
                  <a:pt x="5748785" y="5179193"/>
                </a:lnTo>
                <a:lnTo>
                  <a:pt x="5726333" y="5180091"/>
                </a:lnTo>
                <a:lnTo>
                  <a:pt x="5703431" y="5180989"/>
                </a:lnTo>
                <a:lnTo>
                  <a:pt x="5695348" y="5181438"/>
                </a:lnTo>
                <a:lnTo>
                  <a:pt x="5687715" y="5181438"/>
                </a:lnTo>
                <a:lnTo>
                  <a:pt x="5679632" y="5180989"/>
                </a:lnTo>
                <a:lnTo>
                  <a:pt x="5672896" y="5180091"/>
                </a:lnTo>
                <a:lnTo>
                  <a:pt x="5666610" y="5178744"/>
                </a:lnTo>
                <a:lnTo>
                  <a:pt x="5660772" y="5176948"/>
                </a:lnTo>
                <a:lnTo>
                  <a:pt x="5655383" y="5174253"/>
                </a:lnTo>
                <a:lnTo>
                  <a:pt x="5650893" y="5171559"/>
                </a:lnTo>
                <a:lnTo>
                  <a:pt x="5645953" y="5167518"/>
                </a:lnTo>
                <a:lnTo>
                  <a:pt x="5642361" y="5163476"/>
                </a:lnTo>
                <a:lnTo>
                  <a:pt x="5639218" y="5158537"/>
                </a:lnTo>
                <a:lnTo>
                  <a:pt x="5636973" y="5152699"/>
                </a:lnTo>
                <a:lnTo>
                  <a:pt x="5635176" y="5145964"/>
                </a:lnTo>
                <a:lnTo>
                  <a:pt x="5633829" y="5138330"/>
                </a:lnTo>
                <a:lnTo>
                  <a:pt x="5633380" y="5130247"/>
                </a:lnTo>
                <a:lnTo>
                  <a:pt x="5633829" y="5121266"/>
                </a:lnTo>
                <a:lnTo>
                  <a:pt x="5622603" y="5139228"/>
                </a:lnTo>
                <a:lnTo>
                  <a:pt x="5622154" y="5145515"/>
                </a:lnTo>
                <a:lnTo>
                  <a:pt x="5621705" y="5151352"/>
                </a:lnTo>
                <a:lnTo>
                  <a:pt x="5620807" y="5156292"/>
                </a:lnTo>
                <a:lnTo>
                  <a:pt x="5619909" y="5160782"/>
                </a:lnTo>
                <a:lnTo>
                  <a:pt x="5618562" y="5164824"/>
                </a:lnTo>
                <a:lnTo>
                  <a:pt x="5617215" y="5168416"/>
                </a:lnTo>
                <a:lnTo>
                  <a:pt x="5615418" y="5171110"/>
                </a:lnTo>
                <a:lnTo>
                  <a:pt x="5613173" y="5173804"/>
                </a:lnTo>
                <a:lnTo>
                  <a:pt x="5610928" y="5175601"/>
                </a:lnTo>
                <a:lnTo>
                  <a:pt x="5608234" y="5177397"/>
                </a:lnTo>
                <a:lnTo>
                  <a:pt x="5605988" y="5178744"/>
                </a:lnTo>
                <a:lnTo>
                  <a:pt x="5603294" y="5180091"/>
                </a:lnTo>
                <a:lnTo>
                  <a:pt x="5600600" y="5180540"/>
                </a:lnTo>
                <a:lnTo>
                  <a:pt x="5597457" y="5180989"/>
                </a:lnTo>
                <a:lnTo>
                  <a:pt x="5591619" y="5181438"/>
                </a:lnTo>
                <a:lnTo>
                  <a:pt x="5584883" y="5180989"/>
                </a:lnTo>
                <a:lnTo>
                  <a:pt x="5578597" y="5180091"/>
                </a:lnTo>
                <a:lnTo>
                  <a:pt x="5564227" y="5177846"/>
                </a:lnTo>
                <a:lnTo>
                  <a:pt x="5557941" y="5176948"/>
                </a:lnTo>
                <a:lnTo>
                  <a:pt x="5551205" y="5176499"/>
                </a:lnTo>
                <a:lnTo>
                  <a:pt x="5545367" y="5176948"/>
                </a:lnTo>
                <a:lnTo>
                  <a:pt x="5542224" y="5177397"/>
                </a:lnTo>
                <a:lnTo>
                  <a:pt x="5539530" y="5177846"/>
                </a:lnTo>
                <a:lnTo>
                  <a:pt x="5498667" y="5181438"/>
                </a:lnTo>
                <a:lnTo>
                  <a:pt x="5504953" y="5186827"/>
                </a:lnTo>
                <a:lnTo>
                  <a:pt x="5510791" y="5192664"/>
                </a:lnTo>
                <a:lnTo>
                  <a:pt x="5517078" y="5197155"/>
                </a:lnTo>
                <a:lnTo>
                  <a:pt x="5523364" y="5201196"/>
                </a:lnTo>
                <a:lnTo>
                  <a:pt x="5529651" y="5205238"/>
                </a:lnTo>
                <a:lnTo>
                  <a:pt x="5536386" y="5208830"/>
                </a:lnTo>
                <a:lnTo>
                  <a:pt x="5543571" y="5211973"/>
                </a:lnTo>
                <a:lnTo>
                  <a:pt x="5550307" y="5214668"/>
                </a:lnTo>
                <a:lnTo>
                  <a:pt x="5557043" y="5217362"/>
                </a:lnTo>
                <a:lnTo>
                  <a:pt x="5564227" y="5219607"/>
                </a:lnTo>
                <a:lnTo>
                  <a:pt x="5578597" y="5223648"/>
                </a:lnTo>
                <a:lnTo>
                  <a:pt x="5593415" y="5227241"/>
                </a:lnTo>
                <a:lnTo>
                  <a:pt x="5607785" y="5230384"/>
                </a:lnTo>
                <a:lnTo>
                  <a:pt x="5637871" y="5235324"/>
                </a:lnTo>
                <a:lnTo>
                  <a:pt x="5652689" y="5238018"/>
                </a:lnTo>
                <a:lnTo>
                  <a:pt x="5667508" y="5241161"/>
                </a:lnTo>
                <a:lnTo>
                  <a:pt x="5681877" y="5244754"/>
                </a:lnTo>
                <a:lnTo>
                  <a:pt x="5696247" y="5249244"/>
                </a:lnTo>
                <a:lnTo>
                  <a:pt x="5702982" y="5251938"/>
                </a:lnTo>
                <a:lnTo>
                  <a:pt x="5709718" y="5255082"/>
                </a:lnTo>
                <a:lnTo>
                  <a:pt x="5716454" y="5258225"/>
                </a:lnTo>
                <a:lnTo>
                  <a:pt x="5723638" y="5262266"/>
                </a:lnTo>
                <a:lnTo>
                  <a:pt x="5732170" y="5263613"/>
                </a:lnTo>
                <a:lnTo>
                  <a:pt x="5740702" y="5265410"/>
                </a:lnTo>
                <a:lnTo>
                  <a:pt x="5749234" y="5267655"/>
                </a:lnTo>
                <a:lnTo>
                  <a:pt x="5757317" y="5270349"/>
                </a:lnTo>
                <a:lnTo>
                  <a:pt x="5765849" y="5273043"/>
                </a:lnTo>
                <a:lnTo>
                  <a:pt x="5773482" y="5276187"/>
                </a:lnTo>
                <a:lnTo>
                  <a:pt x="5781116" y="5279779"/>
                </a:lnTo>
                <a:lnTo>
                  <a:pt x="5788750" y="5283371"/>
                </a:lnTo>
                <a:lnTo>
                  <a:pt x="5796384" y="5287413"/>
                </a:lnTo>
                <a:lnTo>
                  <a:pt x="5804017" y="5291454"/>
                </a:lnTo>
                <a:lnTo>
                  <a:pt x="5818387" y="5301333"/>
                </a:lnTo>
                <a:lnTo>
                  <a:pt x="5832307" y="5311212"/>
                </a:lnTo>
                <a:lnTo>
                  <a:pt x="5846228" y="5321989"/>
                </a:lnTo>
                <a:lnTo>
                  <a:pt x="5849371" y="5327827"/>
                </a:lnTo>
                <a:lnTo>
                  <a:pt x="5852065" y="5333215"/>
                </a:lnTo>
                <a:lnTo>
                  <a:pt x="5854310" y="5339502"/>
                </a:lnTo>
                <a:lnTo>
                  <a:pt x="5856107" y="5345340"/>
                </a:lnTo>
                <a:lnTo>
                  <a:pt x="5857454" y="5351177"/>
                </a:lnTo>
                <a:lnTo>
                  <a:pt x="5858801" y="5356566"/>
                </a:lnTo>
                <a:lnTo>
                  <a:pt x="5859699" y="5362403"/>
                </a:lnTo>
                <a:lnTo>
                  <a:pt x="5860148" y="5368241"/>
                </a:lnTo>
                <a:lnTo>
                  <a:pt x="5860597" y="5379916"/>
                </a:lnTo>
                <a:lnTo>
                  <a:pt x="5860148" y="5391142"/>
                </a:lnTo>
                <a:lnTo>
                  <a:pt x="5858801" y="5402368"/>
                </a:lnTo>
                <a:lnTo>
                  <a:pt x="5857454" y="5414044"/>
                </a:lnTo>
                <a:lnTo>
                  <a:pt x="5855208" y="5425270"/>
                </a:lnTo>
                <a:lnTo>
                  <a:pt x="5852514" y="5436945"/>
                </a:lnTo>
                <a:lnTo>
                  <a:pt x="5847575" y="5459846"/>
                </a:lnTo>
                <a:lnTo>
                  <a:pt x="5845329" y="5471072"/>
                </a:lnTo>
                <a:lnTo>
                  <a:pt x="5843533" y="5482747"/>
                </a:lnTo>
                <a:lnTo>
                  <a:pt x="5842186" y="5493974"/>
                </a:lnTo>
                <a:lnTo>
                  <a:pt x="5841737" y="5505649"/>
                </a:lnTo>
                <a:lnTo>
                  <a:pt x="5843084" y="5517324"/>
                </a:lnTo>
                <a:lnTo>
                  <a:pt x="5843982" y="5529448"/>
                </a:lnTo>
                <a:lnTo>
                  <a:pt x="5843982" y="5541572"/>
                </a:lnTo>
                <a:lnTo>
                  <a:pt x="5843533" y="5553697"/>
                </a:lnTo>
                <a:lnTo>
                  <a:pt x="5842186" y="5566719"/>
                </a:lnTo>
                <a:lnTo>
                  <a:pt x="5840390" y="5579292"/>
                </a:lnTo>
                <a:lnTo>
                  <a:pt x="5838145" y="5591416"/>
                </a:lnTo>
                <a:lnTo>
                  <a:pt x="5835001" y="5604439"/>
                </a:lnTo>
                <a:lnTo>
                  <a:pt x="5830960" y="5617012"/>
                </a:lnTo>
                <a:lnTo>
                  <a:pt x="5826919" y="5630034"/>
                </a:lnTo>
                <a:lnTo>
                  <a:pt x="5822428" y="5642158"/>
                </a:lnTo>
                <a:lnTo>
                  <a:pt x="5817489" y="5654283"/>
                </a:lnTo>
                <a:lnTo>
                  <a:pt x="5812100" y="5666856"/>
                </a:lnTo>
                <a:lnTo>
                  <a:pt x="5806263" y="5678980"/>
                </a:lnTo>
                <a:lnTo>
                  <a:pt x="5799976" y="5690655"/>
                </a:lnTo>
                <a:lnTo>
                  <a:pt x="5792342" y="5701881"/>
                </a:lnTo>
                <a:lnTo>
                  <a:pt x="5785157" y="5713557"/>
                </a:lnTo>
                <a:lnTo>
                  <a:pt x="5777973" y="5724783"/>
                </a:lnTo>
                <a:lnTo>
                  <a:pt x="5769890" y="5735560"/>
                </a:lnTo>
                <a:lnTo>
                  <a:pt x="5761807" y="5745888"/>
                </a:lnTo>
                <a:lnTo>
                  <a:pt x="5752826" y="5756216"/>
                </a:lnTo>
                <a:lnTo>
                  <a:pt x="5743845" y="5765646"/>
                </a:lnTo>
                <a:lnTo>
                  <a:pt x="5734864" y="5774627"/>
                </a:lnTo>
                <a:lnTo>
                  <a:pt x="5725434" y="5783608"/>
                </a:lnTo>
                <a:lnTo>
                  <a:pt x="5715106" y="5791690"/>
                </a:lnTo>
                <a:lnTo>
                  <a:pt x="5705227" y="5799324"/>
                </a:lnTo>
                <a:lnTo>
                  <a:pt x="5695348" y="5806509"/>
                </a:lnTo>
                <a:lnTo>
                  <a:pt x="5684571" y="5813245"/>
                </a:lnTo>
                <a:lnTo>
                  <a:pt x="5674243" y="5819082"/>
                </a:lnTo>
                <a:lnTo>
                  <a:pt x="5663466" y="5824022"/>
                </a:lnTo>
                <a:lnTo>
                  <a:pt x="5652689" y="5828512"/>
                </a:lnTo>
                <a:lnTo>
                  <a:pt x="5641463" y="5832554"/>
                </a:lnTo>
                <a:lnTo>
                  <a:pt x="5637871" y="5835248"/>
                </a:lnTo>
                <a:lnTo>
                  <a:pt x="5633829" y="5837044"/>
                </a:lnTo>
                <a:lnTo>
                  <a:pt x="5629788" y="5837493"/>
                </a:lnTo>
                <a:lnTo>
                  <a:pt x="5625297" y="5837044"/>
                </a:lnTo>
                <a:lnTo>
                  <a:pt x="5619460" y="5841085"/>
                </a:lnTo>
                <a:lnTo>
                  <a:pt x="5612724" y="5844678"/>
                </a:lnTo>
                <a:lnTo>
                  <a:pt x="5605988" y="5847372"/>
                </a:lnTo>
                <a:lnTo>
                  <a:pt x="5598804" y="5849617"/>
                </a:lnTo>
                <a:lnTo>
                  <a:pt x="5591619" y="5851413"/>
                </a:lnTo>
                <a:lnTo>
                  <a:pt x="5584434" y="5852312"/>
                </a:lnTo>
                <a:lnTo>
                  <a:pt x="5568269" y="5854108"/>
                </a:lnTo>
                <a:lnTo>
                  <a:pt x="5552103" y="5855904"/>
                </a:lnTo>
                <a:lnTo>
                  <a:pt x="5543122" y="5856802"/>
                </a:lnTo>
                <a:lnTo>
                  <a:pt x="5533692" y="5858149"/>
                </a:lnTo>
                <a:lnTo>
                  <a:pt x="5524711" y="5859945"/>
                </a:lnTo>
                <a:lnTo>
                  <a:pt x="5515281" y="5862190"/>
                </a:lnTo>
                <a:lnTo>
                  <a:pt x="5505851" y="5865334"/>
                </a:lnTo>
                <a:lnTo>
                  <a:pt x="5495074" y="5868926"/>
                </a:lnTo>
                <a:lnTo>
                  <a:pt x="5518425" y="5874315"/>
                </a:lnTo>
                <a:lnTo>
                  <a:pt x="5541326" y="5879254"/>
                </a:lnTo>
                <a:lnTo>
                  <a:pt x="5585781" y="5889133"/>
                </a:lnTo>
                <a:lnTo>
                  <a:pt x="5628890" y="5898114"/>
                </a:lnTo>
                <a:lnTo>
                  <a:pt x="5670651" y="5906646"/>
                </a:lnTo>
                <a:lnTo>
                  <a:pt x="5691307" y="5911136"/>
                </a:lnTo>
                <a:lnTo>
                  <a:pt x="5711514" y="5916076"/>
                </a:lnTo>
                <a:lnTo>
                  <a:pt x="5731721" y="5921464"/>
                </a:lnTo>
                <a:lnTo>
                  <a:pt x="5751479" y="5927302"/>
                </a:lnTo>
                <a:lnTo>
                  <a:pt x="5770788" y="5933140"/>
                </a:lnTo>
                <a:lnTo>
                  <a:pt x="5790097" y="5939426"/>
                </a:lnTo>
                <a:lnTo>
                  <a:pt x="5809406" y="5946611"/>
                </a:lnTo>
                <a:lnTo>
                  <a:pt x="5827817" y="5954245"/>
                </a:lnTo>
                <a:lnTo>
                  <a:pt x="6235999" y="6056627"/>
                </a:lnTo>
                <a:lnTo>
                  <a:pt x="6235999" y="6056178"/>
                </a:lnTo>
                <a:lnTo>
                  <a:pt x="6250818" y="6057974"/>
                </a:lnTo>
                <a:lnTo>
                  <a:pt x="6265636" y="6059770"/>
                </a:lnTo>
                <a:lnTo>
                  <a:pt x="6294824" y="6064710"/>
                </a:lnTo>
                <a:lnTo>
                  <a:pt x="6324012" y="6070547"/>
                </a:lnTo>
                <a:lnTo>
                  <a:pt x="6352302" y="6077283"/>
                </a:lnTo>
                <a:lnTo>
                  <a:pt x="6380592" y="6084468"/>
                </a:lnTo>
                <a:lnTo>
                  <a:pt x="6408882" y="6092551"/>
                </a:lnTo>
                <a:lnTo>
                  <a:pt x="6436722" y="6101532"/>
                </a:lnTo>
                <a:lnTo>
                  <a:pt x="6464114" y="6111410"/>
                </a:lnTo>
                <a:lnTo>
                  <a:pt x="6491505" y="6121289"/>
                </a:lnTo>
                <a:lnTo>
                  <a:pt x="6518897" y="6131618"/>
                </a:lnTo>
                <a:lnTo>
                  <a:pt x="6546289" y="6142844"/>
                </a:lnTo>
                <a:lnTo>
                  <a:pt x="6573232" y="6154070"/>
                </a:lnTo>
                <a:lnTo>
                  <a:pt x="6627566" y="6177420"/>
                </a:lnTo>
                <a:lnTo>
                  <a:pt x="6681002" y="6201669"/>
                </a:lnTo>
                <a:lnTo>
                  <a:pt x="6685942" y="6203914"/>
                </a:lnTo>
                <a:lnTo>
                  <a:pt x="6690881" y="6206608"/>
                </a:lnTo>
                <a:lnTo>
                  <a:pt x="6694025" y="6209302"/>
                </a:lnTo>
                <a:lnTo>
                  <a:pt x="6696719" y="6211548"/>
                </a:lnTo>
                <a:lnTo>
                  <a:pt x="6698964" y="6214242"/>
                </a:lnTo>
                <a:lnTo>
                  <a:pt x="6700311" y="6217834"/>
                </a:lnTo>
                <a:lnTo>
                  <a:pt x="6701209" y="6220528"/>
                </a:lnTo>
                <a:lnTo>
                  <a:pt x="6701658" y="6223223"/>
                </a:lnTo>
                <a:lnTo>
                  <a:pt x="6702107" y="6225917"/>
                </a:lnTo>
                <a:lnTo>
                  <a:pt x="6702107" y="6229060"/>
                </a:lnTo>
                <a:lnTo>
                  <a:pt x="6701209" y="6234898"/>
                </a:lnTo>
                <a:lnTo>
                  <a:pt x="6700311" y="6241634"/>
                </a:lnTo>
                <a:lnTo>
                  <a:pt x="6699862" y="6247920"/>
                </a:lnTo>
                <a:lnTo>
                  <a:pt x="6700311" y="6277557"/>
                </a:lnTo>
                <a:lnTo>
                  <a:pt x="6701209" y="6306745"/>
                </a:lnTo>
                <a:lnTo>
                  <a:pt x="6703006" y="6365121"/>
                </a:lnTo>
                <a:lnTo>
                  <a:pt x="6705251" y="6391166"/>
                </a:lnTo>
                <a:lnTo>
                  <a:pt x="6706598" y="6404637"/>
                </a:lnTo>
                <a:lnTo>
                  <a:pt x="6707945" y="6417659"/>
                </a:lnTo>
                <a:lnTo>
                  <a:pt x="6708394" y="6430682"/>
                </a:lnTo>
                <a:lnTo>
                  <a:pt x="6708394" y="6443704"/>
                </a:lnTo>
                <a:lnTo>
                  <a:pt x="6707945" y="6455828"/>
                </a:lnTo>
                <a:lnTo>
                  <a:pt x="6706149" y="6467952"/>
                </a:lnTo>
                <a:lnTo>
                  <a:pt x="6705251" y="6474239"/>
                </a:lnTo>
                <a:lnTo>
                  <a:pt x="6703455" y="6480076"/>
                </a:lnTo>
                <a:lnTo>
                  <a:pt x="6701658" y="6485914"/>
                </a:lnTo>
                <a:lnTo>
                  <a:pt x="6699862" y="6491303"/>
                </a:lnTo>
                <a:lnTo>
                  <a:pt x="6697168" y="6497140"/>
                </a:lnTo>
                <a:lnTo>
                  <a:pt x="6694474" y="6502529"/>
                </a:lnTo>
                <a:lnTo>
                  <a:pt x="6691330" y="6507468"/>
                </a:lnTo>
                <a:lnTo>
                  <a:pt x="6687738" y="6512857"/>
                </a:lnTo>
                <a:lnTo>
                  <a:pt x="6683248" y="6517796"/>
                </a:lnTo>
                <a:lnTo>
                  <a:pt x="6678757" y="6522736"/>
                </a:lnTo>
                <a:lnTo>
                  <a:pt x="6673818" y="6527226"/>
                </a:lnTo>
                <a:lnTo>
                  <a:pt x="6668429" y="6531717"/>
                </a:lnTo>
                <a:lnTo>
                  <a:pt x="6662591" y="6536207"/>
                </a:lnTo>
                <a:lnTo>
                  <a:pt x="6655856" y="6540249"/>
                </a:lnTo>
                <a:lnTo>
                  <a:pt x="6648222" y="6544290"/>
                </a:lnTo>
                <a:lnTo>
                  <a:pt x="6641037" y="6548331"/>
                </a:lnTo>
                <a:lnTo>
                  <a:pt x="6641037" y="6551924"/>
                </a:lnTo>
                <a:lnTo>
                  <a:pt x="6641935" y="6555965"/>
                </a:lnTo>
                <a:lnTo>
                  <a:pt x="6642833" y="6559557"/>
                </a:lnTo>
                <a:lnTo>
                  <a:pt x="6644181" y="6563599"/>
                </a:lnTo>
                <a:lnTo>
                  <a:pt x="6647324" y="6570784"/>
                </a:lnTo>
                <a:lnTo>
                  <a:pt x="6651365" y="6577968"/>
                </a:lnTo>
                <a:lnTo>
                  <a:pt x="6655856" y="6585602"/>
                </a:lnTo>
                <a:lnTo>
                  <a:pt x="6660346" y="6592338"/>
                </a:lnTo>
                <a:lnTo>
                  <a:pt x="6664837" y="6599522"/>
                </a:lnTo>
                <a:lnTo>
                  <a:pt x="6668878" y="6606707"/>
                </a:lnTo>
                <a:lnTo>
                  <a:pt x="6672470" y="6613892"/>
                </a:lnTo>
                <a:lnTo>
                  <a:pt x="6675614" y="6621526"/>
                </a:lnTo>
                <a:lnTo>
                  <a:pt x="6676512" y="6625567"/>
                </a:lnTo>
                <a:lnTo>
                  <a:pt x="6677410" y="6629159"/>
                </a:lnTo>
                <a:lnTo>
                  <a:pt x="6677859" y="6633201"/>
                </a:lnTo>
                <a:lnTo>
                  <a:pt x="6678308" y="6636793"/>
                </a:lnTo>
                <a:lnTo>
                  <a:pt x="6677859" y="6640835"/>
                </a:lnTo>
                <a:lnTo>
                  <a:pt x="6677410" y="6644876"/>
                </a:lnTo>
                <a:lnTo>
                  <a:pt x="6676512" y="6648917"/>
                </a:lnTo>
                <a:lnTo>
                  <a:pt x="6675165" y="6653408"/>
                </a:lnTo>
                <a:lnTo>
                  <a:pt x="6673369" y="6657898"/>
                </a:lnTo>
                <a:lnTo>
                  <a:pt x="6670674" y="6662389"/>
                </a:lnTo>
                <a:lnTo>
                  <a:pt x="6667980" y="6666879"/>
                </a:lnTo>
                <a:lnTo>
                  <a:pt x="6664388" y="6671370"/>
                </a:lnTo>
                <a:lnTo>
                  <a:pt x="6668878" y="6677656"/>
                </a:lnTo>
                <a:lnTo>
                  <a:pt x="6673369" y="6684392"/>
                </a:lnTo>
                <a:lnTo>
                  <a:pt x="6675614" y="6687535"/>
                </a:lnTo>
                <a:lnTo>
                  <a:pt x="6678308" y="6690230"/>
                </a:lnTo>
                <a:lnTo>
                  <a:pt x="6681002" y="6692475"/>
                </a:lnTo>
                <a:lnTo>
                  <a:pt x="6683697" y="6693822"/>
                </a:lnTo>
                <a:lnTo>
                  <a:pt x="6713783" y="6706395"/>
                </a:lnTo>
                <a:lnTo>
                  <a:pt x="6739827" y="6717621"/>
                </a:lnTo>
                <a:lnTo>
                  <a:pt x="6762729" y="6727500"/>
                </a:lnTo>
                <a:lnTo>
                  <a:pt x="6781588" y="6737379"/>
                </a:lnTo>
                <a:lnTo>
                  <a:pt x="6790120" y="6741870"/>
                </a:lnTo>
                <a:lnTo>
                  <a:pt x="6797754" y="6746360"/>
                </a:lnTo>
                <a:lnTo>
                  <a:pt x="6805388" y="6750851"/>
                </a:lnTo>
                <a:lnTo>
                  <a:pt x="6811674" y="6755790"/>
                </a:lnTo>
                <a:lnTo>
                  <a:pt x="6817512" y="6760730"/>
                </a:lnTo>
                <a:lnTo>
                  <a:pt x="6822452" y="6765669"/>
                </a:lnTo>
                <a:lnTo>
                  <a:pt x="6826942" y="6771507"/>
                </a:lnTo>
                <a:lnTo>
                  <a:pt x="6830983" y="6776895"/>
                </a:lnTo>
                <a:lnTo>
                  <a:pt x="6834576" y="6782733"/>
                </a:lnTo>
                <a:lnTo>
                  <a:pt x="6838168" y="6788570"/>
                </a:lnTo>
                <a:lnTo>
                  <a:pt x="6840862" y="6795306"/>
                </a:lnTo>
                <a:lnTo>
                  <a:pt x="6842659" y="6802042"/>
                </a:lnTo>
                <a:lnTo>
                  <a:pt x="6844455" y="6810125"/>
                </a:lnTo>
                <a:lnTo>
                  <a:pt x="6845802" y="6818207"/>
                </a:lnTo>
                <a:lnTo>
                  <a:pt x="6847149" y="6826739"/>
                </a:lnTo>
                <a:lnTo>
                  <a:pt x="6847598" y="6835720"/>
                </a:lnTo>
                <a:lnTo>
                  <a:pt x="6848047" y="6846048"/>
                </a:lnTo>
                <a:lnTo>
                  <a:pt x="6848496" y="6856376"/>
                </a:lnTo>
                <a:lnTo>
                  <a:pt x="6848466" y="6857999"/>
                </a:lnTo>
                <a:lnTo>
                  <a:pt x="3552825" y="6857999"/>
                </a:lnTo>
                <a:lnTo>
                  <a:pt x="3552825"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69723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752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120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https://www.tabnak.ir/" TargetMode="External"/><Relationship Id="rId7" Type="http://schemas.openxmlformats.org/officeDocument/2006/relationships/hyperlink" Target="https://rcs.ir/"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1.xml"/><Relationship Id="rId6" Type="http://schemas.openxmlformats.org/officeDocument/2006/relationships/hyperlink" Target="https://www.daneshchi.ir/" TargetMode="External"/><Relationship Id="rId5" Type="http://schemas.openxmlformats.org/officeDocument/2006/relationships/hyperlink" Target="http://www.asemankafinet.ir/" TargetMode="External"/><Relationship Id="rId4" Type="http://schemas.openxmlformats.org/officeDocument/2006/relationships/hyperlink" Target="https://blogs.icrc.or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7D822CB-A4A6-6BA0-E050-CD29C17F398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6779" r="6779"/>
          <a:stretch>
            <a:fillRect/>
          </a:stretch>
        </p:blipFill>
        <p:spPr/>
      </p:pic>
      <p:sp>
        <p:nvSpPr>
          <p:cNvPr id="5" name="Rectangle 4">
            <a:extLst>
              <a:ext uri="{FF2B5EF4-FFF2-40B4-BE49-F238E27FC236}">
                <a16:creationId xmlns:a16="http://schemas.microsoft.com/office/drawing/2014/main" id="{D6ED63EB-610C-2402-BC5E-1E64B4C9D4CA}"/>
              </a:ext>
            </a:extLst>
          </p:cNvPr>
          <p:cNvSpPr/>
          <p:nvPr/>
        </p:nvSpPr>
        <p:spPr>
          <a:xfrm>
            <a:off x="175846" y="140677"/>
            <a:ext cx="11816862" cy="6506308"/>
          </a:xfrm>
          <a:prstGeom prst="rect">
            <a:avLst/>
          </a:prstGeom>
          <a:noFill/>
          <a:ln w="57150">
            <a:solidFill>
              <a:srgbClr val="CE17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1034F0-137A-C51A-1DA8-9002308E0B42}"/>
              </a:ext>
            </a:extLst>
          </p:cNvPr>
          <p:cNvSpPr/>
          <p:nvPr/>
        </p:nvSpPr>
        <p:spPr>
          <a:xfrm>
            <a:off x="7329575" y="2589877"/>
            <a:ext cx="4581426" cy="487506"/>
          </a:xfrm>
          <a:prstGeom prst="rect">
            <a:avLst/>
          </a:prstGeom>
        </p:spPr>
        <p:txBody>
          <a:bodyPr wrap="square">
            <a:spAutoFit/>
          </a:bodyPr>
          <a:lstStyle/>
          <a:p>
            <a:pPr algn="ctr" rtl="1">
              <a:lnSpc>
                <a:spcPct val="107000"/>
              </a:lnSpc>
              <a:spcAft>
                <a:spcPts val="800"/>
              </a:spcAft>
            </a:pPr>
            <a:r>
              <a:rPr lang="fa-IR" sz="2400" b="1" dirty="0">
                <a:solidFill>
                  <a:srgbClr val="CE171E"/>
                </a:solidFill>
                <a:latin typeface="Shabnam" panose="020B0603030804020204" pitchFamily="34" charset="-78"/>
                <a:cs typeface="Shabnam" panose="020B0603030804020204" pitchFamily="34" charset="-78"/>
              </a:rPr>
              <a:t>موضوع: </a:t>
            </a:r>
            <a:r>
              <a:rPr lang="fa-IR" sz="2400" b="1" dirty="0">
                <a:latin typeface="Shabnam" panose="020B0603030804020204" pitchFamily="34" charset="-78"/>
                <a:cs typeface="Shabnam" panose="020B0603030804020204" pitchFamily="34" charset="-78"/>
              </a:rPr>
              <a:t>پاورپوینت سئو کلاه سیاه</a:t>
            </a:r>
            <a:endParaRPr lang="en-US" sz="2400" b="1" dirty="0">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1F3DCB49-2DB4-4F49-F380-5B05F52BE47C}"/>
              </a:ext>
            </a:extLst>
          </p:cNvPr>
          <p:cNvSpPr/>
          <p:nvPr/>
        </p:nvSpPr>
        <p:spPr>
          <a:xfrm>
            <a:off x="7329575" y="3420997"/>
            <a:ext cx="4581426" cy="487506"/>
          </a:xfrm>
          <a:prstGeom prst="rect">
            <a:avLst/>
          </a:prstGeom>
        </p:spPr>
        <p:txBody>
          <a:bodyPr wrap="square">
            <a:spAutoFit/>
          </a:bodyPr>
          <a:lstStyle/>
          <a:p>
            <a:pPr algn="ctr" rtl="1">
              <a:lnSpc>
                <a:spcPct val="107000"/>
              </a:lnSpc>
              <a:spcAft>
                <a:spcPts val="800"/>
              </a:spcAft>
            </a:pPr>
            <a:r>
              <a:rPr lang="fa-IR" sz="2400" b="1" dirty="0">
                <a:solidFill>
                  <a:srgbClr val="CE171E"/>
                </a:solidFill>
                <a:latin typeface="Shabnam" panose="020B0603030804020204" pitchFamily="34" charset="-78"/>
                <a:cs typeface="Shabnam" panose="020B0603030804020204" pitchFamily="34" charset="-78"/>
              </a:rPr>
              <a:t>استاد راهنما:  </a:t>
            </a:r>
            <a:r>
              <a:rPr lang="fa-IR" sz="2400" b="1" dirty="0">
                <a:latin typeface="Shabnam" panose="020B0603030804020204" pitchFamily="34" charset="-78"/>
                <a:cs typeface="Shabnam" panose="020B0603030804020204" pitchFamily="34" charset="-78"/>
              </a:rPr>
              <a:t>دکتر علیرضا عزیزی</a:t>
            </a:r>
            <a:endParaRPr lang="en-US" sz="2400" b="1" dirty="0">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7B4C9C64-2A5E-DC47-C7C7-534F4404733D}"/>
              </a:ext>
            </a:extLst>
          </p:cNvPr>
          <p:cNvSpPr/>
          <p:nvPr/>
        </p:nvSpPr>
        <p:spPr>
          <a:xfrm>
            <a:off x="7329575" y="4276154"/>
            <a:ext cx="4581426" cy="487506"/>
          </a:xfrm>
          <a:prstGeom prst="rect">
            <a:avLst/>
          </a:prstGeom>
        </p:spPr>
        <p:txBody>
          <a:bodyPr wrap="square">
            <a:spAutoFit/>
          </a:bodyPr>
          <a:lstStyle/>
          <a:p>
            <a:pPr algn="ctr" rtl="1">
              <a:lnSpc>
                <a:spcPct val="107000"/>
              </a:lnSpc>
              <a:spcAft>
                <a:spcPts val="800"/>
              </a:spcAft>
            </a:pPr>
            <a:r>
              <a:rPr lang="fa-IR" sz="2400" b="1" dirty="0">
                <a:solidFill>
                  <a:srgbClr val="CE171E"/>
                </a:solidFill>
                <a:latin typeface="Shabnam" panose="020B0603030804020204" pitchFamily="34" charset="-78"/>
                <a:cs typeface="Shabnam" panose="020B0603030804020204" pitchFamily="34" charset="-78"/>
              </a:rPr>
              <a:t>پژوهشگر: </a:t>
            </a:r>
            <a:r>
              <a:rPr lang="fa-IR" sz="2400" b="1" dirty="0">
                <a:latin typeface="Shabnam" panose="020B0603030804020204" pitchFamily="34" charset="-78"/>
                <a:cs typeface="Shabnam" panose="020B0603030804020204" pitchFamily="34" charset="-78"/>
              </a:rPr>
              <a:t>محمد جواد عزیزی</a:t>
            </a:r>
            <a:endParaRPr lang="en-US" sz="2400" b="1" dirty="0">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FF157FA6-F3DB-8024-6DC7-F3353A3AAE6B}"/>
              </a:ext>
            </a:extLst>
          </p:cNvPr>
          <p:cNvSpPr/>
          <p:nvPr/>
        </p:nvSpPr>
        <p:spPr>
          <a:xfrm>
            <a:off x="7329575" y="5092174"/>
            <a:ext cx="4581426" cy="487506"/>
          </a:xfrm>
          <a:prstGeom prst="rect">
            <a:avLst/>
          </a:prstGeom>
        </p:spPr>
        <p:txBody>
          <a:bodyPr wrap="square">
            <a:spAutoFit/>
          </a:bodyPr>
          <a:lstStyle/>
          <a:p>
            <a:pPr algn="ctr" rtl="1">
              <a:lnSpc>
                <a:spcPct val="107000"/>
              </a:lnSpc>
              <a:spcAft>
                <a:spcPts val="800"/>
              </a:spcAft>
            </a:pPr>
            <a:r>
              <a:rPr lang="fa-IR" sz="2400" b="1" dirty="0">
                <a:solidFill>
                  <a:srgbClr val="CE171E"/>
                </a:solidFill>
                <a:latin typeface="Shabnam" panose="020B0603030804020204" pitchFamily="34" charset="-78"/>
                <a:cs typeface="Shabnam" panose="020B0603030804020204" pitchFamily="34" charset="-78"/>
              </a:rPr>
              <a:t>تاریخ ارائه: </a:t>
            </a:r>
            <a:r>
              <a:rPr lang="fa-IR" sz="2400" b="1" dirty="0">
                <a:latin typeface="Shabnam" panose="020B0603030804020204" pitchFamily="34" charset="-78"/>
                <a:cs typeface="Shabnam" panose="020B0603030804020204" pitchFamily="34" charset="-78"/>
              </a:rPr>
              <a:t>.........</a:t>
            </a:r>
            <a:endParaRPr lang="en-US" sz="2400" b="1" dirty="0">
              <a:latin typeface="Shabnam" panose="020B0603030804020204" pitchFamily="34" charset="-78"/>
              <a:cs typeface="Shabnam" panose="020B0603030804020204" pitchFamily="34" charset="-78"/>
            </a:endParaRPr>
          </a:p>
        </p:txBody>
      </p:sp>
      <p:sp>
        <p:nvSpPr>
          <p:cNvPr id="10" name="Oval 9">
            <a:extLst>
              <a:ext uri="{FF2B5EF4-FFF2-40B4-BE49-F238E27FC236}">
                <a16:creationId xmlns:a16="http://schemas.microsoft.com/office/drawing/2014/main" id="{74BB63CB-526F-9A8E-B38A-77CF64E4E458}"/>
              </a:ext>
            </a:extLst>
          </p:cNvPr>
          <p:cNvSpPr/>
          <p:nvPr/>
        </p:nvSpPr>
        <p:spPr>
          <a:xfrm>
            <a:off x="8968154" y="942982"/>
            <a:ext cx="1301262" cy="1301262"/>
          </a:xfrm>
          <a:prstGeom prst="ellipse">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34C78F54-FF99-EBDC-5286-5A25EF918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71399" y="545136"/>
            <a:ext cx="1498017" cy="1677090"/>
          </a:xfrm>
          <a:prstGeom prst="rect">
            <a:avLst/>
          </a:prstGeom>
        </p:spPr>
      </p:pic>
    </p:spTree>
    <p:extLst>
      <p:ext uri="{BB962C8B-B14F-4D97-AF65-F5344CB8AC3E}">
        <p14:creationId xmlns:p14="http://schemas.microsoft.com/office/powerpoint/2010/main" val="1663669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8062" y="225552"/>
            <a:ext cx="7362092"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جنگ جهانی اول، 1914-1918</a:t>
            </a:r>
            <a:endParaRPr lang="en-US" sz="31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4821774" y="1237412"/>
            <a:ext cx="6933061" cy="4835939"/>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با آغاز جنگ اول جهانی، کمیته ی بین المللی صلیب سرخ بر اساس تجاربی که از درگیریهای دیگر کسب کرده بود آژانس مرکزی اسرای جنگی را در ژنو افتتاح کرد تا بتواند رابطه ی بین سربازان اسیر و خانواده های آنان را برقرار نماید.</a:t>
            </a:r>
          </a:p>
          <a:p>
            <a:pPr algn="justLow" rtl="1">
              <a:lnSpc>
                <a:spcPct val="250000"/>
              </a:lnSpc>
            </a:pPr>
            <a:r>
              <a:rPr lang="fa-IR" dirty="0">
                <a:latin typeface="Vazir" panose="020B0603030804020204" pitchFamily="34" charset="-78"/>
                <a:cs typeface="Vazir" panose="020B0603030804020204" pitchFamily="34" charset="-78"/>
              </a:rPr>
              <a:t>این سازمان به نوآوریهای خود ادامه داد: بازدیدهای سازمان از اسرای جنگی در طول این مدت افزایش یافتند و همچنین کمیته در رابطه با کاربرد تسلیحاتی که رنج و عذاب بیش از حدی تولید می کنند فعالیتهایی انجام داد.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85638">
            <a:off x="440604" y="1227613"/>
            <a:ext cx="4002742" cy="2676834"/>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613011" y="4135384"/>
            <a:ext cx="3976748" cy="223581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4122782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D815EE8-4084-EDEE-B59A-EFB9E661DFED}"/>
              </a:ext>
            </a:extLst>
          </p:cNvPr>
          <p:cNvSpPr/>
          <p:nvPr/>
        </p:nvSpPr>
        <p:spPr>
          <a:xfrm>
            <a:off x="6986954" y="1179832"/>
            <a:ext cx="4595446" cy="4498336"/>
          </a:xfrm>
          <a:prstGeom prst="roundRect">
            <a:avLst>
              <a:gd name="adj" fmla="val 18568"/>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95091" y="828153"/>
            <a:ext cx="3957851" cy="5528437"/>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جمعیتهای ملی هم به نوبه ی خود بسیج عمومی گسترده ای به راه انداختند به طوری که نیروهای داوطلب، آمبولانسها را در میادین کارزار به حرکت درآورده و از مجروحان در بیمارستانها مراقبت کردند. برای جمعیتهای صلیب سرخ در بسیاری از کشورها این نقطه ی عطفی به شمار می آمد.</a:t>
            </a:r>
          </a:p>
        </p:txBody>
      </p:sp>
      <p:pic>
        <p:nvPicPr>
          <p:cNvPr id="3" name="Picture 2"/>
          <p:cNvPicPr>
            <a:picLocks noChangeAspect="1"/>
          </p:cNvPicPr>
          <p:nvPr/>
        </p:nvPicPr>
        <p:blipFill>
          <a:blip r:embed="rId2"/>
          <a:stretch>
            <a:fillRect/>
          </a:stretch>
        </p:blipFill>
        <p:spPr>
          <a:xfrm>
            <a:off x="4825577" y="1391775"/>
            <a:ext cx="6601787" cy="4401191"/>
          </a:xfrm>
          <a:prstGeom prst="roundRect">
            <a:avLst/>
          </a:prstGeom>
        </p:spPr>
      </p:pic>
      <p:sp>
        <p:nvSpPr>
          <p:cNvPr id="4" name="Rectangle 3">
            <a:extLst>
              <a:ext uri="{FF2B5EF4-FFF2-40B4-BE49-F238E27FC236}">
                <a16:creationId xmlns:a16="http://schemas.microsoft.com/office/drawing/2014/main" id="{FC8E1146-7795-5B4A-FF20-BEA0F86AE4DF}"/>
              </a:ext>
            </a:extLst>
          </p:cNvPr>
          <p:cNvSpPr/>
          <p:nvPr/>
        </p:nvSpPr>
        <p:spPr>
          <a:xfrm>
            <a:off x="2368062" y="225552"/>
            <a:ext cx="7362092"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جنگ جهانی اول، 1914-1918</a:t>
            </a:r>
            <a:endParaRPr lang="en-US" sz="31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17447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02006" y="222483"/>
            <a:ext cx="7351594" cy="569387"/>
          </a:xfrm>
          <a:prstGeom prst="rect">
            <a:avLst/>
          </a:prstGeom>
        </p:spPr>
        <p:txBody>
          <a:bodyPr wrap="square">
            <a:spAutoFit/>
          </a:bodyPr>
          <a:lstStyle/>
          <a:p>
            <a:pPr algn="ctr"/>
            <a:r>
              <a:rPr lang="en-US" sz="3100" b="1" dirty="0">
                <a:solidFill>
                  <a:schemeClr val="bg1"/>
                </a:solidFill>
                <a:latin typeface="Shabnam" panose="020B0603030804020204" pitchFamily="34" charset="-78"/>
                <a:cs typeface="Shabnam" panose="020B0603030804020204" pitchFamily="34" charset="-78"/>
              </a:rPr>
              <a:t>1939-1918</a:t>
            </a:r>
          </a:p>
        </p:txBody>
      </p:sp>
      <p:sp>
        <p:nvSpPr>
          <p:cNvPr id="3" name="Rectangle 2"/>
          <p:cNvSpPr/>
          <p:nvPr/>
        </p:nvSpPr>
        <p:spPr>
          <a:xfrm>
            <a:off x="373856" y="1374591"/>
            <a:ext cx="11444288" cy="4108817"/>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پس از جنگ، بسیاری از جمعیتهای ملی احساس کردند که با برقراری صلح و امید به برقراری یک نظم نوین جهانی، نقش صلیب سرخ هم باید تغییر کند. در 1919، این جمعیتها، لیگ جمعیتهای ملی را بنیان نهادند تا نهاد هماهنگ کننده و پشتیبانی در نهضت باشد. با این حال درگیریهای دهه های 1920 و 1930 میلادی تأکیدی دوباره بود بر لزوم حضور یک میانجی بیطرف، و از همین رو کمیته ی بین المللی صلیب سرخ همچنان فعال ماند، البته به طرزی فزاینده در خارج از اروپا (اتیوپی، آمریکای جنوبی، خاور دور) و در جنگهای داخلی (به خصوص در اسپانیا).</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3823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C1995BE-69AF-222A-1D2C-4ED58A2BBDA1}"/>
              </a:ext>
            </a:extLst>
          </p:cNvPr>
          <p:cNvSpPr/>
          <p:nvPr/>
        </p:nvSpPr>
        <p:spPr>
          <a:xfrm>
            <a:off x="6682154" y="2579077"/>
            <a:ext cx="4413321" cy="1707730"/>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98088" y="1004644"/>
            <a:ext cx="5172502" cy="5528437"/>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کمیته ی بین المللی صلیب سرخ دولتها را متقاعد ساخت تا یک کنوانسیون جدید را در 1929 به تصویب رسانند تا حمایت بیشتری از اسرای جنگی به عمل آید. با این همه و با وجود خطرات جدی تری که جنگ افزارهای مدرن با خود آوردند، این سازمان نتوانست به موقع دولتها را راضی به گذراندن قوانین جدید برای حفاظت از غیرنظامیان نماید تا جلوی وحشیگری های جنگ دوم جهانی گرفته شود.</a:t>
            </a: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6370" y="1298092"/>
            <a:ext cx="4413321" cy="2482493"/>
          </a:xfrm>
          <a:prstGeom prst="roundRect">
            <a:avLst>
              <a:gd name="adj" fmla="val 13361"/>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3ECD714-E5A9-23CC-AFF8-A30E0166B441}"/>
              </a:ext>
            </a:extLst>
          </p:cNvPr>
          <p:cNvSpPr/>
          <p:nvPr/>
        </p:nvSpPr>
        <p:spPr>
          <a:xfrm>
            <a:off x="2402006" y="222483"/>
            <a:ext cx="7351594" cy="569387"/>
          </a:xfrm>
          <a:prstGeom prst="rect">
            <a:avLst/>
          </a:prstGeom>
        </p:spPr>
        <p:txBody>
          <a:bodyPr wrap="square">
            <a:spAutoFit/>
          </a:bodyPr>
          <a:lstStyle/>
          <a:p>
            <a:pPr algn="ctr"/>
            <a:r>
              <a:rPr lang="en-US" sz="3100" b="1" dirty="0">
                <a:solidFill>
                  <a:schemeClr val="bg1"/>
                </a:solidFill>
                <a:latin typeface="Shabnam" panose="020B0603030804020204" pitchFamily="34" charset="-78"/>
                <a:cs typeface="Shabnam" panose="020B0603030804020204" pitchFamily="34" charset="-78"/>
              </a:rPr>
              <a:t>1939-1918</a:t>
            </a:r>
          </a:p>
        </p:txBody>
      </p:sp>
      <p:pic>
        <p:nvPicPr>
          <p:cNvPr id="5" name="Picture 4">
            <a:extLst>
              <a:ext uri="{FF2B5EF4-FFF2-40B4-BE49-F238E27FC236}">
                <a16:creationId xmlns:a16="http://schemas.microsoft.com/office/drawing/2014/main" id="{332C19E3-0892-4A43-D837-D6F56640B04A}"/>
              </a:ext>
            </a:extLst>
          </p:cNvPr>
          <p:cNvPicPr>
            <a:picLocks noChangeAspect="1"/>
          </p:cNvPicPr>
          <p:nvPr/>
        </p:nvPicPr>
        <p:blipFill rotWithShape="1">
          <a:blip r:embed="rId3">
            <a:extLst>
              <a:ext uri="{28A0092B-C50C-407E-A947-70E740481C1C}">
                <a14:useLocalDpi xmlns:a14="http://schemas.microsoft.com/office/drawing/2010/main" val="0"/>
              </a:ext>
            </a:extLst>
          </a:blip>
          <a:srcRect l="2351" t="7773" b="9878"/>
          <a:stretch/>
        </p:blipFill>
        <p:spPr>
          <a:xfrm>
            <a:off x="7291752" y="3896066"/>
            <a:ext cx="4413322" cy="2482493"/>
          </a:xfrm>
          <a:prstGeom prst="roundRect">
            <a:avLst>
              <a:gd name="adj" fmla="val 14306"/>
            </a:avLst>
          </a:prstGeom>
        </p:spPr>
      </p:pic>
    </p:spTree>
    <p:extLst>
      <p:ext uri="{BB962C8B-B14F-4D97-AF65-F5344CB8AC3E}">
        <p14:creationId xmlns:p14="http://schemas.microsoft.com/office/powerpoint/2010/main" val="2596772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32892" y="201649"/>
            <a:ext cx="7444153"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جنگ جهانی دوم، 1939-1945</a:t>
            </a:r>
            <a:endParaRPr lang="en-US" sz="31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4630616" y="962630"/>
            <a:ext cx="7290506" cy="5528437"/>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در جنگ دوم جهانی شاهد رشدی چشمگیر در فعالیتهای سازمان بودیم که سعی داشت به قربانیان تمامی طرفهای درگیر کمک رسانی کرده و از آنان حمایت نماید. کمیته ی بین المللی صلیب سرخ و لیگ در کنار هم کار کردند تا منابع امدادی را در سراسر جهان جابجا نمایند، و به اسرای جنگی و غیرنظامیان رسیدگی کنند. کارکنان کمیته ی بین المللی صلیب سرخ از اسرای جنگی در سراسر جهان بازدید به عمل آوردند و به تبادل میلیونها پیام صلیب سرخ بین اعضای خانواده ها کمک کردند. تا سالها پس از جنگ هم این سازمان به درخواستهای دریافت شده در مورد عزیزان مفقود خانواده ها رسیدگی می کرد.</a:t>
            </a:r>
          </a:p>
        </p:txBody>
      </p:sp>
      <p:grpSp>
        <p:nvGrpSpPr>
          <p:cNvPr id="5" name="Group 4">
            <a:extLst>
              <a:ext uri="{FF2B5EF4-FFF2-40B4-BE49-F238E27FC236}">
                <a16:creationId xmlns:a16="http://schemas.microsoft.com/office/drawing/2014/main" id="{53D11100-AE50-AB51-7DC3-E86D7E2F2408}"/>
              </a:ext>
            </a:extLst>
          </p:cNvPr>
          <p:cNvGrpSpPr/>
          <p:nvPr/>
        </p:nvGrpSpPr>
        <p:grpSpPr>
          <a:xfrm>
            <a:off x="668839" y="1301261"/>
            <a:ext cx="3499002" cy="5034654"/>
            <a:chOff x="375761" y="1371968"/>
            <a:chExt cx="3914261" cy="5632163"/>
          </a:xfrm>
        </p:grpSpPr>
        <p:pic>
          <p:nvPicPr>
            <p:cNvPr id="922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762" y="1371968"/>
              <a:ext cx="3914260" cy="284074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7FB9C153-D9E3-9A05-C633-A64C2C6C2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761" y="4384431"/>
              <a:ext cx="3914259" cy="26197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56297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329" y="3662606"/>
            <a:ext cx="11109278" cy="2758447"/>
          </a:xfrm>
          <a:prstGeom prst="rect">
            <a:avLst/>
          </a:prstGeom>
        </p:spPr>
        <p:txBody>
          <a:bodyPr>
            <a:spAutoFit/>
          </a:bodyPr>
          <a:lstStyle/>
          <a:p>
            <a:pPr algn="ctr" rtl="1">
              <a:lnSpc>
                <a:spcPct val="250000"/>
              </a:lnSpc>
            </a:pPr>
            <a:r>
              <a:rPr lang="fa-IR" dirty="0">
                <a:latin typeface="Vazir" panose="020B0603030804020204" pitchFamily="34" charset="-78"/>
                <a:cs typeface="Vazir" panose="020B0603030804020204" pitchFamily="34" charset="-78"/>
              </a:rPr>
              <a:t>با این حال، در این دوره شاهد بزرگترین شکست کمیته ی بین المللی صلیب سرخ هم بودیم: بی عملی این سازمان در رابطه با قربانیان هولوکاست و دیگر گروههای تحت ستم. به دلیل فقدان یک مبنای حقوقی مشخص، با الزام به اجرای روشهای سنتی و با وجود موانعی که ماهیت سوئیسی این سازمان برایش ایجاد کرده بود، کمیته ی بین المللی صلیب سرخ نتوانست عملکرد قاطعی در رابطه با عمومی کردن مسائل از خود نشان دهد</a:t>
            </a:r>
          </a:p>
        </p:txBody>
      </p:sp>
      <p:sp>
        <p:nvSpPr>
          <p:cNvPr id="6" name="Rectangle 5">
            <a:extLst>
              <a:ext uri="{FF2B5EF4-FFF2-40B4-BE49-F238E27FC236}">
                <a16:creationId xmlns:a16="http://schemas.microsoft.com/office/drawing/2014/main" id="{8E335CB9-280D-2683-B2B1-704848DB8F9E}"/>
              </a:ext>
            </a:extLst>
          </p:cNvPr>
          <p:cNvSpPr/>
          <p:nvPr/>
        </p:nvSpPr>
        <p:spPr>
          <a:xfrm>
            <a:off x="2332892" y="201649"/>
            <a:ext cx="7444153"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جنگ جهانی دوم، 1939-1945</a:t>
            </a:r>
            <a:endParaRPr lang="en-US" sz="3100" b="1" dirty="0">
              <a:solidFill>
                <a:schemeClr val="bg1"/>
              </a:solidFill>
              <a:latin typeface="Shabnam" panose="020B0603030804020204" pitchFamily="34" charset="-78"/>
              <a:cs typeface="Shabnam" panose="020B0603030804020204" pitchFamily="34" charset="-78"/>
            </a:endParaRPr>
          </a:p>
        </p:txBody>
      </p:sp>
      <p:sp>
        <p:nvSpPr>
          <p:cNvPr id="8" name="Rectangle: Rounded Corners 7">
            <a:extLst>
              <a:ext uri="{FF2B5EF4-FFF2-40B4-BE49-F238E27FC236}">
                <a16:creationId xmlns:a16="http://schemas.microsoft.com/office/drawing/2014/main" id="{AD6791A0-3B16-24B2-8AC6-D728F489D8A7}"/>
              </a:ext>
            </a:extLst>
          </p:cNvPr>
          <p:cNvSpPr/>
          <p:nvPr/>
        </p:nvSpPr>
        <p:spPr>
          <a:xfrm>
            <a:off x="1617785" y="1606062"/>
            <a:ext cx="6013938" cy="1477107"/>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92860A6F-180D-DABD-EAFF-0C080AB273A7}"/>
              </a:ext>
            </a:extLst>
          </p:cNvPr>
          <p:cNvGrpSpPr/>
          <p:nvPr/>
        </p:nvGrpSpPr>
        <p:grpSpPr>
          <a:xfrm>
            <a:off x="1890911" y="1211936"/>
            <a:ext cx="7886134" cy="2217064"/>
            <a:chOff x="495867" y="1509826"/>
            <a:chExt cx="11068334" cy="3111690"/>
          </a:xfrm>
        </p:grpSpPr>
        <p:pic>
          <p:nvPicPr>
            <p:cNvPr id="10" name="Picture 2">
              <a:extLst>
                <a:ext uri="{FF2B5EF4-FFF2-40B4-BE49-F238E27FC236}">
                  <a16:creationId xmlns:a16="http://schemas.microsoft.com/office/drawing/2014/main" id="{D8EACD92-E5C0-EF72-7820-DB177A4C4D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4829" y="1509827"/>
              <a:ext cx="4649372" cy="311168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634DBFB-F2F3-4DF6-9A32-B4C7FD0C82A2}"/>
                </a:ext>
              </a:extLst>
            </p:cNvPr>
            <p:cNvPicPr>
              <a:picLocks noChangeAspect="1"/>
            </p:cNvPicPr>
            <p:nvPr/>
          </p:nvPicPr>
          <p:blipFill>
            <a:blip r:embed="rId3"/>
            <a:stretch>
              <a:fillRect/>
            </a:stretch>
          </p:blipFill>
          <p:spPr>
            <a:xfrm>
              <a:off x="495867" y="1509826"/>
              <a:ext cx="4606118" cy="3111689"/>
            </a:xfrm>
            <a:prstGeom prst="rect">
              <a:avLst/>
            </a:prstGeom>
          </p:spPr>
        </p:pic>
      </p:grpSp>
    </p:spTree>
    <p:extLst>
      <p:ext uri="{BB962C8B-B14F-4D97-AF65-F5344CB8AC3E}">
        <p14:creationId xmlns:p14="http://schemas.microsoft.com/office/powerpoint/2010/main" val="2649599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0C149625-7E27-6DAA-6999-FCF04149DB7E}"/>
              </a:ext>
            </a:extLst>
          </p:cNvPr>
          <p:cNvSpPr/>
          <p:nvPr/>
        </p:nvSpPr>
        <p:spPr>
          <a:xfrm>
            <a:off x="6654508" y="1781908"/>
            <a:ext cx="5024925" cy="3528646"/>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332892" y="183638"/>
            <a:ext cx="7420708"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از 1945 به بعد</a:t>
            </a:r>
            <a:endParaRPr lang="en-US" sz="3100" b="1" dirty="0">
              <a:solidFill>
                <a:schemeClr val="bg1"/>
              </a:solidFill>
              <a:latin typeface="Shabnam" panose="020B0603030804020204" pitchFamily="34" charset="-78"/>
              <a:cs typeface="Shabnam" panose="020B0603030804020204" pitchFamily="34" charset="-78"/>
            </a:endParaRPr>
          </a:p>
        </p:txBody>
      </p:sp>
      <p:sp>
        <p:nvSpPr>
          <p:cNvPr id="3" name="Rectangle 2"/>
          <p:cNvSpPr/>
          <p:nvPr/>
        </p:nvSpPr>
        <p:spPr>
          <a:xfrm>
            <a:off x="384139" y="1051315"/>
            <a:ext cx="5443707"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از 1945 کمیته ی بین المللی صلیب سرخ به تلاش خود برای تشویق دولتها به تقویت حقوق بین المللی بشردوستانه و رعایت آن ادامه داده است. سازمان همچنین سعی کرده تا با پیامدهای انسانی درگیریهای نیمه ی دوم قرن بیستم- که با درگیری اسرائیل و فلسطین در 1948 شروع شد- دست و پنجه نرم نماید.</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4156" y="2092432"/>
            <a:ext cx="5024924" cy="3349949"/>
          </a:xfrm>
          <a:prstGeom prst="roundRect">
            <a:avLst>
              <a:gd name="adj" fmla="val 12817"/>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135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1906" y="1382059"/>
            <a:ext cx="6260124"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در 1949 به پیشنهاد کمیته ی بین المللی صلیب سرخ دولتها توافق نمودند تا در سه کنوانسیون ژنو موجود (که به مجروحان و بیماران در میدان نبرد، قربانیان جنگ در دریا، و اسرای جنگی پوشش می دادند) بازنگری کنند و کنوانسیون چهارم را هم به آن اضافه کنند: حمایت و حفاظت از غیرنظامیانی که تحت کنترل نیروهای دشمن زندگی می کنند. این کنوانسیونها مبین تعهد و رسالت اصلی کمیته ی بین المللی صلیب سرخ در زمان درگیری مسلحانه هستند.</a:t>
            </a:r>
          </a:p>
        </p:txBody>
      </p:sp>
      <p:pic>
        <p:nvPicPr>
          <p:cNvPr id="1229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5407" r="4201"/>
          <a:stretch/>
        </p:blipFill>
        <p:spPr bwMode="auto">
          <a:xfrm rot="21190236">
            <a:off x="437079" y="1845243"/>
            <a:ext cx="4721076" cy="3636435"/>
          </a:xfrm>
          <a:prstGeom prst="round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9C4E4763-EAB6-8DD4-0EBE-5E3CA1EB32F6}"/>
              </a:ext>
            </a:extLst>
          </p:cNvPr>
          <p:cNvSpPr/>
          <p:nvPr/>
        </p:nvSpPr>
        <p:spPr>
          <a:xfrm>
            <a:off x="2332892" y="183638"/>
            <a:ext cx="7420708"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از 1945 به بعد</a:t>
            </a:r>
            <a:endParaRPr lang="en-US" sz="31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30706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3EA90E-8825-2DA7-9AA6-B72CD9856FBC}"/>
              </a:ext>
            </a:extLst>
          </p:cNvPr>
          <p:cNvSpPr/>
          <p:nvPr/>
        </p:nvSpPr>
        <p:spPr>
          <a:xfrm>
            <a:off x="5071881" y="3001962"/>
            <a:ext cx="3002528" cy="3001108"/>
          </a:xfrm>
          <a:prstGeom prst="ellipse">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86770" y="784452"/>
            <a:ext cx="11218459" cy="2065950"/>
          </a:xfrm>
          <a:prstGeom prst="rect">
            <a:avLst/>
          </a:prstGeom>
        </p:spPr>
        <p:txBody>
          <a:bodyPr>
            <a:spAutoFit/>
          </a:bodyPr>
          <a:lstStyle/>
          <a:p>
            <a:pPr algn="ctr" rtl="1">
              <a:lnSpc>
                <a:spcPct val="250000"/>
              </a:lnSpc>
            </a:pPr>
            <a:r>
              <a:rPr lang="fa-IR" dirty="0">
                <a:latin typeface="Vazir" panose="020B0603030804020204" pitchFamily="34" charset="-78"/>
                <a:cs typeface="Vazir" panose="020B0603030804020204" pitchFamily="34" charset="-78"/>
              </a:rPr>
              <a:t>و در 1977 بود که دو پروتکل الحاقی به کنوانسیونها هم تصویب شدند، که اولی به درگیریهای مسلحانه بین المللی و دومی به درگیریهای داخلی ربط دارد. در واقع تصویب این پروتکلها نقطه ی عطفی به حساب می آید. در این پروتکلها همچنین قواعد ناظر بر نحوه ی هدایت درگیری نیز لحاظ شده اند.</a:t>
            </a:r>
          </a:p>
        </p:txBody>
      </p:sp>
      <p:grpSp>
        <p:nvGrpSpPr>
          <p:cNvPr id="4" name="Group 3">
            <a:extLst>
              <a:ext uri="{FF2B5EF4-FFF2-40B4-BE49-F238E27FC236}">
                <a16:creationId xmlns:a16="http://schemas.microsoft.com/office/drawing/2014/main" id="{82526941-3380-FA84-C128-EC0B54011F64}"/>
              </a:ext>
            </a:extLst>
          </p:cNvPr>
          <p:cNvGrpSpPr/>
          <p:nvPr/>
        </p:nvGrpSpPr>
        <p:grpSpPr>
          <a:xfrm>
            <a:off x="1563951" y="3143317"/>
            <a:ext cx="8958589" cy="3226245"/>
            <a:chOff x="101042" y="2111624"/>
            <a:chExt cx="11918581" cy="4292223"/>
          </a:xfrm>
        </p:grpSpPr>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042" y="2835633"/>
              <a:ext cx="6110117" cy="3568214"/>
            </a:xfrm>
            <a:prstGeom prst="roundRect">
              <a:avLst/>
            </a:prstGeom>
            <a:noFill/>
            <a:extLst>
              <a:ext uri="{909E8E84-426E-40DD-AFC4-6F175D3DCCD1}">
                <a14:hiddenFill xmlns:a14="http://schemas.microsoft.com/office/drawing/2010/main">
                  <a:solidFill>
                    <a:srgbClr val="FFFFFF"/>
                  </a:solidFill>
                </a14:hiddenFill>
              </a:ext>
            </a:extLst>
          </p:spPr>
        </p:pic>
        <p:pic>
          <p:nvPicPr>
            <p:cNvPr id="133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2005" y="2111624"/>
              <a:ext cx="4757618" cy="3568214"/>
            </a:xfrm>
            <a:prstGeom prst="roundRect">
              <a:avLst/>
            </a:prstGeom>
            <a:noFill/>
            <a:extLst>
              <a:ext uri="{909E8E84-426E-40DD-AFC4-6F175D3DCCD1}">
                <a14:hiddenFill xmlns:a14="http://schemas.microsoft.com/office/drawing/2010/main">
                  <a:solidFill>
                    <a:srgbClr val="FFFFFF"/>
                  </a:solidFill>
                </a14:hiddenFill>
              </a:ext>
            </a:extLst>
          </p:spPr>
        </p:pic>
      </p:grpSp>
      <p:sp>
        <p:nvSpPr>
          <p:cNvPr id="3" name="Rectangle 2">
            <a:extLst>
              <a:ext uri="{FF2B5EF4-FFF2-40B4-BE49-F238E27FC236}">
                <a16:creationId xmlns:a16="http://schemas.microsoft.com/office/drawing/2014/main" id="{50CB68A3-1D70-7033-6F9C-D217C2049AD7}"/>
              </a:ext>
            </a:extLst>
          </p:cNvPr>
          <p:cNvSpPr/>
          <p:nvPr/>
        </p:nvSpPr>
        <p:spPr>
          <a:xfrm>
            <a:off x="2332892" y="183638"/>
            <a:ext cx="7420708"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از 1945 به بعد</a:t>
            </a:r>
            <a:endParaRPr lang="en-US" sz="31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5816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6202" y="169528"/>
            <a:ext cx="7561685"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بی غرضی –</a:t>
            </a:r>
            <a:r>
              <a:rPr lang="en-US" sz="3100" b="1" dirty="0">
                <a:solidFill>
                  <a:schemeClr val="bg1"/>
                </a:solidFill>
                <a:latin typeface="Shabnam" panose="020B0603030804020204" pitchFamily="34" charset="-78"/>
                <a:cs typeface="Shabnam" panose="020B0603030804020204" pitchFamily="34" charset="-78"/>
              </a:rPr>
              <a:t>Impartiality </a:t>
            </a:r>
          </a:p>
        </p:txBody>
      </p:sp>
      <p:sp>
        <p:nvSpPr>
          <p:cNvPr id="3" name="Rectangle 2"/>
          <p:cNvSpPr/>
          <p:nvPr/>
        </p:nvSpPr>
        <p:spPr>
          <a:xfrm>
            <a:off x="324882" y="5065494"/>
            <a:ext cx="11542234" cy="1373453"/>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نهضت هیچگونه جهت‌گیری نسبت به ملیت، نژاد، عقیده مذهبی، طبقه یا عقاید سیاسی ندارد. نهضت تلاش می‌کند تا با توجه به نیاز افراد، رنج ایشان را التیام بخشد و موارد حیاتی‌تر را ترجیح دهد.</a:t>
            </a:r>
          </a:p>
        </p:txBody>
      </p:sp>
      <p:pic>
        <p:nvPicPr>
          <p:cNvPr id="6" name="Picture 5"/>
          <p:cNvPicPr>
            <a:picLocks noChangeAspect="1"/>
          </p:cNvPicPr>
          <p:nvPr/>
        </p:nvPicPr>
        <p:blipFill>
          <a:blip r:embed="rId2"/>
          <a:stretch>
            <a:fillRect/>
          </a:stretch>
        </p:blipFill>
        <p:spPr>
          <a:xfrm>
            <a:off x="2186202" y="1115015"/>
            <a:ext cx="7157089" cy="4007970"/>
          </a:xfrm>
          <a:prstGeom prst="rect">
            <a:avLst/>
          </a:prstGeom>
        </p:spPr>
      </p:pic>
    </p:spTree>
    <p:extLst>
      <p:ext uri="{BB962C8B-B14F-4D97-AF65-F5344CB8AC3E}">
        <p14:creationId xmlns:p14="http://schemas.microsoft.com/office/powerpoint/2010/main" val="3813394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67003" y="1251256"/>
            <a:ext cx="6096000" cy="4835939"/>
          </a:xfrm>
          <a:prstGeom prst="rect">
            <a:avLst/>
          </a:prstGeom>
        </p:spPr>
        <p:txBody>
          <a:bodyPr>
            <a:spAutoFit/>
          </a:bodyPr>
          <a:lstStyle/>
          <a:p>
            <a:pPr algn="justLow" rtl="1">
              <a:lnSpc>
                <a:spcPct val="250000"/>
              </a:lnSpc>
            </a:pPr>
            <a:r>
              <a:rPr lang="fa-IR" b="0" i="0" u="none" strike="noStrike" dirty="0">
                <a:effectLst/>
                <a:latin typeface="Vazir" panose="020B0603030804020204" pitchFamily="34" charset="-78"/>
                <a:cs typeface="Vazir" panose="020B0603030804020204" pitchFamily="34" charset="-78"/>
              </a:rPr>
              <a:t>کمیته بین‌المللی صلیب سرخ</a:t>
            </a:r>
            <a:r>
              <a:rPr lang="fa-IR" b="0" i="0" dirty="0">
                <a:effectLst/>
                <a:latin typeface="Vazir" panose="020B0603030804020204" pitchFamily="34" charset="-78"/>
                <a:cs typeface="Vazir" panose="020B0603030804020204" pitchFamily="34" charset="-78"/>
              </a:rPr>
              <a:t>،  انجمن و سازمان غیردولتی انسان‌دوستانه است که مقر اصلی آن در شهر ژنو سوئیس است. این سازمان در ابتدا فقط برای مراقبت از سربازان زخمی جنگ بود، اما بعد‌ها برای تسکین همه درد‌های بشری گسترش یافت. تقریباً در همه کشور‌های دنیا شعبه‌هایی از صلیب سرخ وجود دارد که در طول جنگ و صلح کار می‌کنند. این سازمان به مردم بی‌پناه بدون هیچ تبعیضی از لحاظ طبقه، رنگ، عقیده و ملیت خدمت می‌کند.</a:t>
            </a:r>
          </a:p>
        </p:txBody>
      </p:sp>
      <p:sp>
        <p:nvSpPr>
          <p:cNvPr id="5" name="Rectangle 4"/>
          <p:cNvSpPr/>
          <p:nvPr/>
        </p:nvSpPr>
        <p:spPr>
          <a:xfrm>
            <a:off x="2332892" y="206132"/>
            <a:ext cx="7408985" cy="569387"/>
          </a:xfrm>
          <a:prstGeom prst="rect">
            <a:avLst/>
          </a:prstGeom>
        </p:spPr>
        <p:txBody>
          <a:bodyPr wrap="square">
            <a:spAutoFit/>
          </a:bodyPr>
          <a:lstStyle/>
          <a:p>
            <a:pPr algn="ctr"/>
            <a:r>
              <a:rPr lang="fa-IR" sz="3100" b="1" i="0" dirty="0">
                <a:solidFill>
                  <a:schemeClr val="bg1"/>
                </a:solidFill>
                <a:effectLst/>
                <a:latin typeface="Shabnam" panose="020B0603030804020204" pitchFamily="34" charset="-78"/>
                <a:cs typeface="Shabnam" panose="020B0603030804020204" pitchFamily="34" charset="-78"/>
              </a:rPr>
              <a:t>کلیات</a:t>
            </a:r>
            <a:endParaRPr lang="en-US" sz="3100" b="1" dirty="0">
              <a:solidFill>
                <a:schemeClr val="bg1"/>
              </a:solidFill>
              <a:latin typeface="Shabnam" panose="020B0603030804020204" pitchFamily="34" charset="-78"/>
              <a:cs typeface="Shabnam" panose="020B0603030804020204" pitchFamily="34" charset="-7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997" y="1251256"/>
            <a:ext cx="3958308" cy="4647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270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7358" y="1054851"/>
            <a:ext cx="10590663" cy="1200329"/>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به منظور بهره‌بردن از اطمینان همگانی، نهضت در درگیری‌ها از هیچ طرفی جانبداری نمی‌کند و در هیچ زمانی در مناقشه‌های سیاسی، نژادی، مذهبی و یا ایدئولوژی شرکت نخواهد کرد.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2309447" y="204111"/>
            <a:ext cx="7432430"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بی طرفی –  </a:t>
            </a:r>
            <a:r>
              <a:rPr lang="en-US" sz="3100" b="1" dirty="0">
                <a:solidFill>
                  <a:schemeClr val="bg1"/>
                </a:solidFill>
                <a:latin typeface="Shabnam" panose="020B0603030804020204" pitchFamily="34" charset="-78"/>
                <a:cs typeface="Shabnam" panose="020B0603030804020204" pitchFamily="34" charset="-78"/>
              </a:rPr>
              <a:t>Neutrality</a:t>
            </a:r>
          </a:p>
        </p:txBody>
      </p:sp>
      <p:sp>
        <p:nvSpPr>
          <p:cNvPr id="5" name="Rectangle: Rounded Corners 4">
            <a:extLst>
              <a:ext uri="{FF2B5EF4-FFF2-40B4-BE49-F238E27FC236}">
                <a16:creationId xmlns:a16="http://schemas.microsoft.com/office/drawing/2014/main" id="{107DC0DD-CE70-72A1-122F-F77FDFF50824}"/>
              </a:ext>
            </a:extLst>
          </p:cNvPr>
          <p:cNvSpPr/>
          <p:nvPr/>
        </p:nvSpPr>
        <p:spPr>
          <a:xfrm>
            <a:off x="5040923" y="4173488"/>
            <a:ext cx="4700954" cy="1957681"/>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a:extLst>
              <a:ext uri="{FF2B5EF4-FFF2-40B4-BE49-F238E27FC236}">
                <a16:creationId xmlns:a16="http://schemas.microsoft.com/office/drawing/2014/main" id="{A3C38671-0C08-6B1E-ECDA-B9EC402B3F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151" y="2543827"/>
            <a:ext cx="5774300" cy="3259322"/>
          </a:xfrm>
          <a:prstGeom prst="round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08A17E1-7DFB-E57D-4AF9-79B905E8EE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2689" y="3257266"/>
            <a:ext cx="4923693" cy="3254253"/>
          </a:xfrm>
          <a:prstGeom prst="roundRect">
            <a:avLst/>
          </a:prstGeom>
        </p:spPr>
      </p:pic>
    </p:spTree>
    <p:extLst>
      <p:ext uri="{BB962C8B-B14F-4D97-AF65-F5344CB8AC3E}">
        <p14:creationId xmlns:p14="http://schemas.microsoft.com/office/powerpoint/2010/main" val="3575455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AD4A85D-65E8-EB99-4AE5-5B2A8BCED831}"/>
              </a:ext>
            </a:extLst>
          </p:cNvPr>
          <p:cNvSpPr/>
          <p:nvPr/>
        </p:nvSpPr>
        <p:spPr>
          <a:xfrm>
            <a:off x="867508" y="1248223"/>
            <a:ext cx="4595446" cy="4498336"/>
          </a:xfrm>
          <a:prstGeom prst="roundRect">
            <a:avLst>
              <a:gd name="adj" fmla="val 18568"/>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910177" y="1152054"/>
            <a:ext cx="4708477"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نهضت مستقل است. نمایندگان محلی ضمن آنکه در خدمت انسان‌دوستانه دولت‌های خود نقش کمکی را ایفا خواهند کرد و منطبق با قوانین کشور متبوع خود خواهد بود باید همواره استقلال خود را حفظ کنند تا بتوانند منطبق با اصول نهضت عمل کنند.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2309447" y="226858"/>
            <a:ext cx="7432430"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استقلال – </a:t>
            </a:r>
            <a:r>
              <a:rPr lang="en-US" sz="3100" b="1" dirty="0">
                <a:solidFill>
                  <a:schemeClr val="bg1"/>
                </a:solidFill>
                <a:latin typeface="Shabnam" panose="020B0603030804020204" pitchFamily="34" charset="-78"/>
                <a:cs typeface="Shabnam" panose="020B0603030804020204" pitchFamily="34" charset="-78"/>
              </a:rPr>
              <a:t>Independence</a:t>
            </a:r>
          </a:p>
        </p:txBody>
      </p:sp>
      <p:pic>
        <p:nvPicPr>
          <p:cNvPr id="1639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7019" y="1483691"/>
            <a:ext cx="4498336" cy="4498336"/>
          </a:xfrm>
          <a:prstGeom prst="roundRect">
            <a:avLst>
              <a:gd name="adj" fmla="val 11194"/>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094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5215" y="921656"/>
            <a:ext cx="11220892" cy="680956"/>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خدمت در نهضت داوطلبانه است و در هیچ شرایطی سودآوری مشوق آن نخواهد بود.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2309446" y="229569"/>
            <a:ext cx="7432431"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خدمت داوطلبانه – </a:t>
            </a:r>
            <a:r>
              <a:rPr lang="en-US" sz="3100" b="1" dirty="0">
                <a:solidFill>
                  <a:schemeClr val="bg1"/>
                </a:solidFill>
                <a:latin typeface="Shabnam" panose="020B0603030804020204" pitchFamily="34" charset="-78"/>
                <a:cs typeface="Shabnam" panose="020B0603030804020204" pitchFamily="34" charset="-78"/>
              </a:rPr>
              <a:t>Voluntary Services</a:t>
            </a:r>
          </a:p>
        </p:txBody>
      </p:sp>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7781"/>
          <a:stretch/>
        </p:blipFill>
        <p:spPr bwMode="auto">
          <a:xfrm>
            <a:off x="687631" y="1971496"/>
            <a:ext cx="10676060" cy="4334121"/>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9204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9EAA5F0-CAC0-14BF-89F7-387EBDAFF97A}"/>
              </a:ext>
            </a:extLst>
          </p:cNvPr>
          <p:cNvSpPr/>
          <p:nvPr/>
        </p:nvSpPr>
        <p:spPr>
          <a:xfrm>
            <a:off x="764476" y="1224777"/>
            <a:ext cx="5331524" cy="3651829"/>
          </a:xfrm>
          <a:prstGeom prst="roundRect">
            <a:avLst>
              <a:gd name="adj" fmla="val 18568"/>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713734" y="1250460"/>
            <a:ext cx="4995145" cy="2758447"/>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نهضت بین‌المللی صلیب سرخ و هلال احمر که با ایده کمک بی‌طرفانه به مجروحان جنگی شکل گرفت. با پشتوانه ملی و بین‌المللی خود تلاش می‌کند تا رنج را در هر کجای جهان التیام بخشد و از آن جلوگیری کند. </a:t>
            </a:r>
          </a:p>
        </p:txBody>
      </p:sp>
      <p:sp>
        <p:nvSpPr>
          <p:cNvPr id="3" name="Rectangle 2"/>
          <p:cNvSpPr/>
          <p:nvPr/>
        </p:nvSpPr>
        <p:spPr>
          <a:xfrm>
            <a:off x="2347414" y="176151"/>
            <a:ext cx="7382739"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بشردوستی – </a:t>
            </a:r>
            <a:r>
              <a:rPr lang="en-US" sz="3100" b="1" dirty="0">
                <a:solidFill>
                  <a:schemeClr val="bg1"/>
                </a:solidFill>
                <a:latin typeface="Shabnam" panose="020B0603030804020204" pitchFamily="34" charset="-78"/>
                <a:cs typeface="Shabnam" panose="020B0603030804020204" pitchFamily="34" charset="-78"/>
              </a:rPr>
              <a:t>Humanity</a:t>
            </a:r>
          </a:p>
        </p:txBody>
      </p:sp>
      <p:pic>
        <p:nvPicPr>
          <p:cNvPr id="18434" name="Picture 2" descr="تقویت حس بشر دوستی – فرزند پرتا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700" y="1355968"/>
            <a:ext cx="5331525" cy="3554350"/>
          </a:xfrm>
          <a:prstGeom prst="round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019169" y="5041509"/>
            <a:ext cx="7808113" cy="1373453"/>
          </a:xfrm>
          <a:prstGeom prst="rect">
            <a:avLst/>
          </a:prstGeom>
        </p:spPr>
        <p:txBody>
          <a:bodyPr>
            <a:spAutoFit/>
          </a:bodyPr>
          <a:lstStyle/>
          <a:p>
            <a:pPr algn="ctr" rtl="1">
              <a:lnSpc>
                <a:spcPct val="250000"/>
              </a:lnSpc>
            </a:pPr>
            <a:r>
              <a:rPr lang="fa-IR" dirty="0">
                <a:latin typeface="Vazir" panose="020B0603030804020204" pitchFamily="34" charset="-78"/>
                <a:cs typeface="Vazir" panose="020B0603030804020204" pitchFamily="34" charset="-78"/>
              </a:rPr>
              <a:t>هدف نهضت، محافظت از جان و سلامتی نوع بشر و تضمین کرامت آن است. نهضت درک متقابل، دوستی، همکاری و صلح پایدار را در میان ملت‌ها ترویج می‌کند.</a:t>
            </a:r>
          </a:p>
        </p:txBody>
      </p:sp>
    </p:spTree>
    <p:extLst>
      <p:ext uri="{BB962C8B-B14F-4D97-AF65-F5344CB8AC3E}">
        <p14:creationId xmlns:p14="http://schemas.microsoft.com/office/powerpoint/2010/main" val="2332259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8471DDA-4D8F-2D8E-B9D7-EE50E8D002A4}"/>
              </a:ext>
            </a:extLst>
          </p:cNvPr>
          <p:cNvSpPr/>
          <p:nvPr/>
        </p:nvSpPr>
        <p:spPr>
          <a:xfrm>
            <a:off x="1781907" y="1600321"/>
            <a:ext cx="3798277" cy="4108817"/>
          </a:xfrm>
          <a:prstGeom prst="roundRect">
            <a:avLst>
              <a:gd name="adj" fmla="val 10270"/>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268307" y="1423116"/>
            <a:ext cx="4241130" cy="4108817"/>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در یک کشور، تنها یک جمعیت صلیب سرخ و یا هلال احمر می‌تواند وجود داشته باشد. این جامعه باید برای استفاده عموم باشد. این جامعه باید فعالیت‌های انسان دوستانه را در سرزمین خود انجام دهد.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2321170" y="196064"/>
            <a:ext cx="7420708"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یگانگی – </a:t>
            </a:r>
            <a:r>
              <a:rPr lang="en-US" sz="3100" b="1" dirty="0">
                <a:solidFill>
                  <a:schemeClr val="bg1"/>
                </a:solidFill>
                <a:latin typeface="Shabnam" panose="020B0603030804020204" pitchFamily="34" charset="-78"/>
                <a:cs typeface="Shabnam" panose="020B0603030804020204" pitchFamily="34" charset="-78"/>
              </a:rPr>
              <a:t>Unity</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563" y="1721933"/>
            <a:ext cx="5715000" cy="3810000"/>
          </a:xfrm>
          <a:prstGeom prst="roundRect">
            <a:avLst>
              <a:gd name="adj" fmla="val 13282"/>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953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C81DD558-5817-4C27-B6BE-3CD47A80FEDF}"/>
              </a:ext>
            </a:extLst>
          </p:cNvPr>
          <p:cNvSpPr/>
          <p:nvPr/>
        </p:nvSpPr>
        <p:spPr>
          <a:xfrm>
            <a:off x="8513606" y="1094358"/>
            <a:ext cx="3045350" cy="3301794"/>
          </a:xfrm>
          <a:prstGeom prst="roundRect">
            <a:avLst>
              <a:gd name="adj" fmla="val 18568"/>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9AF7B5E3-A7CB-002D-60A9-A9573B951119}"/>
              </a:ext>
            </a:extLst>
          </p:cNvPr>
          <p:cNvSpPr/>
          <p:nvPr/>
        </p:nvSpPr>
        <p:spPr>
          <a:xfrm>
            <a:off x="448128" y="1106082"/>
            <a:ext cx="7148426" cy="3301793"/>
          </a:xfrm>
          <a:prstGeom prst="roundRect">
            <a:avLst>
              <a:gd name="adj" fmla="val 10270"/>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1235" y="5152727"/>
            <a:ext cx="10970150" cy="1373453"/>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همه جمعیت‌ها در نهضت بین‌المللی صلیب سرخ و هلال احمر از موقعیت یکسان برخوردارند و مسوولیت‌ها و وظایف یکسانی را در کمک به یکدیگر دارند.</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2297723" y="215407"/>
            <a:ext cx="7491045"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جهان شمولی – </a:t>
            </a:r>
            <a:r>
              <a:rPr lang="en-US" sz="3100" b="1" dirty="0">
                <a:solidFill>
                  <a:schemeClr val="bg1"/>
                </a:solidFill>
                <a:latin typeface="Shabnam" panose="020B0603030804020204" pitchFamily="34" charset="-78"/>
                <a:cs typeface="Shabnam" panose="020B0603030804020204" pitchFamily="34" charset="-78"/>
              </a:rPr>
              <a:t>Universality</a:t>
            </a:r>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3665"/>
          <a:stretch/>
        </p:blipFill>
        <p:spPr bwMode="auto">
          <a:xfrm>
            <a:off x="670866" y="1317936"/>
            <a:ext cx="7148426" cy="3301794"/>
          </a:xfrm>
          <a:prstGeom prst="roundRect">
            <a:avLst>
              <a:gd name="adj" fmla="val 6726"/>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D6C7862-BAFC-A13A-2F84-33EFEE6951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822" t="1095" r="6779" b="-1095"/>
          <a:stretch/>
        </p:blipFill>
        <p:spPr bwMode="auto">
          <a:xfrm>
            <a:off x="8326036" y="1317791"/>
            <a:ext cx="3045349" cy="3301793"/>
          </a:xfrm>
          <a:prstGeom prst="roundRect">
            <a:avLst>
              <a:gd name="adj" fmla="val 12676"/>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615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785" y="905493"/>
            <a:ext cx="7108378" cy="5528437"/>
          </a:xfrm>
          <a:prstGeom prst="rect">
            <a:avLst/>
          </a:prstGeom>
        </p:spPr>
        <p:txBody>
          <a:bodyPr wrap="square">
            <a:spAutoFit/>
          </a:bodyPr>
          <a:lstStyle/>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ایجادکمپ‌های اضطراری برای تهیه آب آشامیدنی و سرویس‌های بهداشتی</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برپایی پناهگاه‌های اضطراری جهت تغذیه و امداد رسانی</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یافتن اعضای خانواده‌های مصیبت‌زده</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آموزش وسیع کمک‌های اولیه ومراقبت‌های پزشکی در مواقع اضطراری</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پیشگیری و ریشه‌کنی بیماری‌ها</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پیشگیری از گسترش ایدز</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تامین نیازهای خونی با جمع‌آوری و نگهداری خون در مواقع ضروری</a:t>
            </a:r>
            <a:endParaRPr lang="en-US" dirty="0">
              <a:latin typeface="Vazir" panose="020B0603030804020204" pitchFamily="34" charset="-78"/>
              <a:cs typeface="Vazir" panose="020B0603030804020204" pitchFamily="34" charset="-78"/>
            </a:endParaRPr>
          </a:p>
          <a:p>
            <a:pPr marL="285750" indent="-285750" algn="justLow" rtl="1">
              <a:lnSpc>
                <a:spcPct val="250000"/>
              </a:lnSpc>
              <a:buFont typeface="Arial" panose="020B0604020202020204" pitchFamily="34" charset="0"/>
              <a:buChar char="•"/>
            </a:pPr>
            <a:r>
              <a:rPr lang="fa-IR" dirty="0">
                <a:latin typeface="Vazir" panose="020B0603030804020204" pitchFamily="34" charset="-78"/>
                <a:cs typeface="Vazir" panose="020B0603030804020204" pitchFamily="34" charset="-78"/>
              </a:rPr>
              <a:t>ساماندهی و فعالیت‌های داوطلبی و ... </a:t>
            </a:r>
          </a:p>
        </p:txBody>
      </p:sp>
      <p:sp>
        <p:nvSpPr>
          <p:cNvPr id="3" name="Rectangle 2"/>
          <p:cNvSpPr/>
          <p:nvPr/>
        </p:nvSpPr>
        <p:spPr>
          <a:xfrm>
            <a:off x="2261083" y="229656"/>
            <a:ext cx="7562856"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اهداف فدراسیون بین‌المللی صلیب سرخ عبارتند از:</a:t>
            </a:r>
            <a:endParaRPr lang="en-US" sz="2800" b="1" dirty="0">
              <a:solidFill>
                <a:schemeClr val="bg1"/>
              </a:solidFill>
              <a:latin typeface="Shabnam" panose="020B0603030804020204" pitchFamily="34" charset="-78"/>
              <a:cs typeface="Shabnam" panose="020B0603030804020204" pitchFamily="34" charset="-78"/>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7169" y="1778057"/>
            <a:ext cx="3899450" cy="3564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543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FF0E667-FF71-797B-8EFF-CB3D69FFA3BF}"/>
              </a:ext>
            </a:extLst>
          </p:cNvPr>
          <p:cNvSpPr/>
          <p:nvPr/>
        </p:nvSpPr>
        <p:spPr>
          <a:xfrm>
            <a:off x="534525" y="1716145"/>
            <a:ext cx="5509846" cy="3376246"/>
          </a:xfrm>
          <a:prstGeom prst="roundRect">
            <a:avLst>
              <a:gd name="adj" fmla="val 5078"/>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309446" y="184610"/>
            <a:ext cx="7469851"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فعالیت‌های صلیب سرخ در زمان حوادث ناگوار</a:t>
            </a:r>
          </a:p>
        </p:txBody>
      </p:sp>
      <p:sp>
        <p:nvSpPr>
          <p:cNvPr id="3" name="Rectangle 2"/>
          <p:cNvSpPr/>
          <p:nvPr/>
        </p:nvSpPr>
        <p:spPr>
          <a:xfrm>
            <a:off x="2473569" y="896424"/>
            <a:ext cx="9263481" cy="5528437"/>
          </a:xfrm>
          <a:prstGeom prst="rect">
            <a:avLst/>
          </a:prstGeom>
        </p:spPr>
        <p:txBody>
          <a:bodyPr wrap="square">
            <a:spAutoFit/>
          </a:bodyPr>
          <a:lstStyle/>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کمک‌های اولیه</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پیش‌گیری از وقوع حوادث</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سالم نگه داشتن آب آشامیدنی</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تعلیم دادن پرستاران و قابله‌ها</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مراقبت از زایشگاه‌ها و مراکز رفاهی کودکان</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بنا نهادن مراکز بیمارستان‌ها </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برپا کردن بانک‌های خون</a:t>
            </a:r>
          </a:p>
          <a:p>
            <a:pPr marL="342900" indent="-342900" algn="justLow" rtl="1">
              <a:lnSpc>
                <a:spcPct val="250000"/>
              </a:lnSpc>
              <a:buFont typeface="+mj-lt"/>
              <a:buAutoNum type="arabicPeriod"/>
            </a:pPr>
            <a:r>
              <a:rPr lang="fa-IR" dirty="0">
                <a:latin typeface="Vazir" panose="020B0603030804020204" pitchFamily="34" charset="-78"/>
                <a:cs typeface="Vazir" panose="020B0603030804020204" pitchFamily="34" charset="-78"/>
              </a:rPr>
              <a:t>این سازمان پشتیبان کل بشریت است و به تمام کشورها در زمان بحران کمک رسانی می‌کند.</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411" y="1858572"/>
            <a:ext cx="6250650" cy="3515991"/>
          </a:xfrm>
          <a:prstGeom prst="roundRect">
            <a:avLst>
              <a:gd name="adj" fmla="val 6331"/>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4883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9002" y="3781509"/>
            <a:ext cx="11313995" cy="2758447"/>
          </a:xfrm>
          <a:prstGeom prst="rect">
            <a:avLst/>
          </a:prstGeom>
        </p:spPr>
        <p:txBody>
          <a:bodyPr>
            <a:spAutoFit/>
          </a:bodyPr>
          <a:lstStyle/>
          <a:p>
            <a:pPr algn="ctr" rtl="1">
              <a:lnSpc>
                <a:spcPct val="250000"/>
              </a:lnSpc>
            </a:pPr>
            <a:r>
              <a:rPr lang="fa-IR" dirty="0">
                <a:latin typeface="Vazir" panose="020B0603030804020204" pitchFamily="34" charset="-78"/>
                <a:cs typeface="Vazir" panose="020B0603030804020204" pitchFamily="34" charset="-78"/>
              </a:rPr>
              <a:t>صلیب سرخ و هلال احمر دو سازمان بشر دوستانه بین‌المللی هستند که اهداف و فعالیت‌های مشابهی دارند. این دو سازمان از زیرمجموعه‌های نهضت بین‌المللی صلیب سرخ و هلال احمر هستند. تفاوت اصلی بین صلیب سرخ و هلال احمر در نشان آنها است. صلیب سرخ از صلیب قرمز بر روی زمینه سفید استفاده می‌کند. این نشان از پرچم سوئیس گرفته شده است. هلال احمر از هلال قرمز بر روی زمینه سفید استفاده می‌کند. این نشان از پرچم عثمانی گرفته شده است.</a:t>
            </a:r>
          </a:p>
        </p:txBody>
      </p:sp>
      <p:sp>
        <p:nvSpPr>
          <p:cNvPr id="3" name="Rectangle 2"/>
          <p:cNvSpPr/>
          <p:nvPr/>
        </p:nvSpPr>
        <p:spPr>
          <a:xfrm>
            <a:off x="2332892" y="200938"/>
            <a:ext cx="7373816"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فرق بین هلال احمر و صلیب سرخ چیست؟</a:t>
            </a:r>
          </a:p>
        </p:txBody>
      </p:sp>
      <p:pic>
        <p:nvPicPr>
          <p:cNvPr id="5" name="Picture 4"/>
          <p:cNvPicPr>
            <a:picLocks noChangeAspect="1"/>
          </p:cNvPicPr>
          <p:nvPr/>
        </p:nvPicPr>
        <p:blipFill rotWithShape="1">
          <a:blip r:embed="rId2"/>
          <a:srcRect l="4388" t="3303" r="5600" b="4808"/>
          <a:stretch/>
        </p:blipFill>
        <p:spPr>
          <a:xfrm>
            <a:off x="4103077" y="994220"/>
            <a:ext cx="3985846" cy="2710914"/>
          </a:xfrm>
          <a:prstGeom prst="rect">
            <a:avLst/>
          </a:prstGeom>
        </p:spPr>
      </p:pic>
    </p:spTree>
    <p:extLst>
      <p:ext uri="{BB962C8B-B14F-4D97-AF65-F5344CB8AC3E}">
        <p14:creationId xmlns:p14="http://schemas.microsoft.com/office/powerpoint/2010/main" val="1086500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2429" y="855635"/>
            <a:ext cx="10727141" cy="3450945"/>
          </a:xfrm>
          <a:prstGeom prst="rect">
            <a:avLst/>
          </a:prstGeom>
        </p:spPr>
        <p:txBody>
          <a:bodyPr>
            <a:spAutoFit/>
          </a:bodyPr>
          <a:lstStyle/>
          <a:p>
            <a:pPr algn="ctr" rtl="1">
              <a:lnSpc>
                <a:spcPct val="250000"/>
              </a:lnSpc>
            </a:pPr>
            <a:r>
              <a:rPr lang="fa-IR" dirty="0">
                <a:latin typeface="Vazir" panose="020B0603030804020204" pitchFamily="34" charset="-78"/>
                <a:cs typeface="Vazir" panose="020B0603030804020204" pitchFamily="34" charset="-78"/>
              </a:rPr>
              <a:t>تفاوت دیگر بین صلیب سرخ و هلال احمر در نام آنها است. در کشورهای اسلامی مانند ایران، کشورهای عربی، ترکیه، افغانستان و پاکستان، به جای صلیب سرخ از هلال احمر استفاده می‌شود.</a:t>
            </a:r>
          </a:p>
          <a:p>
            <a:pPr algn="ctr" rtl="1">
              <a:lnSpc>
                <a:spcPct val="250000"/>
              </a:lnSpc>
            </a:pPr>
            <a:r>
              <a:rPr lang="fa-IR" dirty="0">
                <a:latin typeface="Vazir" panose="020B0603030804020204" pitchFamily="34" charset="-78"/>
                <a:cs typeface="Vazir" panose="020B0603030804020204" pitchFamily="34" charset="-78"/>
              </a:rPr>
              <a:t>در غیر از این دو تفاوت، صلیب سرخ و هلال احمر دارای اهداف و فعالیت‌های مشابهی هستند. این دو سازمان در زمان جنگ و بلایا به قربانیان کمک می‌رسانند. همچنین از حقوق بین‌المللی بشردوستانه حمایت می‌کنند و به جمعیت‌های آسیب‌پذیر کمک می‌کنند.</a:t>
            </a:r>
          </a:p>
        </p:txBody>
      </p:sp>
      <p:pic>
        <p:nvPicPr>
          <p:cNvPr id="3" name="Picture 2"/>
          <p:cNvPicPr>
            <a:picLocks noChangeAspect="1"/>
          </p:cNvPicPr>
          <p:nvPr/>
        </p:nvPicPr>
        <p:blipFill>
          <a:blip r:embed="rId2"/>
          <a:stretch>
            <a:fillRect/>
          </a:stretch>
        </p:blipFill>
        <p:spPr>
          <a:xfrm>
            <a:off x="943970" y="3950677"/>
            <a:ext cx="2528378" cy="2512575"/>
          </a:xfrm>
          <a:prstGeom prst="rect">
            <a:avLst/>
          </a:prstGeom>
        </p:spPr>
      </p:pic>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4531" y="4452643"/>
            <a:ext cx="5035039" cy="201060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0EA4086-A132-7F83-63B9-2FCF04497C77}"/>
              </a:ext>
            </a:extLst>
          </p:cNvPr>
          <p:cNvSpPr/>
          <p:nvPr/>
        </p:nvSpPr>
        <p:spPr>
          <a:xfrm>
            <a:off x="2332892" y="200938"/>
            <a:ext cx="7373816"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فرق بین هلال احمر و صلیب سرخ چیست؟</a:t>
            </a:r>
          </a:p>
        </p:txBody>
      </p:sp>
    </p:spTree>
    <p:extLst>
      <p:ext uri="{BB962C8B-B14F-4D97-AF65-F5344CB8AC3E}">
        <p14:creationId xmlns:p14="http://schemas.microsoft.com/office/powerpoint/2010/main" val="426219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C78223CC-6D29-2330-2DC5-D85F841CC328}"/>
              </a:ext>
            </a:extLst>
          </p:cNvPr>
          <p:cNvSpPr/>
          <p:nvPr/>
        </p:nvSpPr>
        <p:spPr>
          <a:xfrm>
            <a:off x="7913076" y="2526082"/>
            <a:ext cx="2543908" cy="2543908"/>
          </a:xfrm>
          <a:prstGeom prst="ellipse">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83D086F-3667-BAE0-6548-D80B9493B1D0}"/>
              </a:ext>
            </a:extLst>
          </p:cNvPr>
          <p:cNvSpPr/>
          <p:nvPr/>
        </p:nvSpPr>
        <p:spPr>
          <a:xfrm>
            <a:off x="2321169" y="200656"/>
            <a:ext cx="7455877"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فعالیت‌های صلیب سرخ</a:t>
            </a:r>
          </a:p>
        </p:txBody>
      </p:sp>
      <p:sp>
        <p:nvSpPr>
          <p:cNvPr id="6" name="Rectangle 5">
            <a:extLst>
              <a:ext uri="{FF2B5EF4-FFF2-40B4-BE49-F238E27FC236}">
                <a16:creationId xmlns:a16="http://schemas.microsoft.com/office/drawing/2014/main" id="{B067E9F7-14BA-1E4C-2D7F-5EC4F432D282}"/>
              </a:ext>
            </a:extLst>
          </p:cNvPr>
          <p:cNvSpPr/>
          <p:nvPr/>
        </p:nvSpPr>
        <p:spPr>
          <a:xfrm>
            <a:off x="582911" y="1525708"/>
            <a:ext cx="6096000" cy="4108817"/>
          </a:xfrm>
          <a:prstGeom prst="rect">
            <a:avLst/>
          </a:prstGeom>
        </p:spPr>
        <p:txBody>
          <a:bodyPr>
            <a:spAutoFit/>
          </a:bodyPr>
          <a:lstStyle/>
          <a:p>
            <a:pPr algn="justLow" rtl="1">
              <a:lnSpc>
                <a:spcPct val="300000"/>
              </a:lnSpc>
            </a:pPr>
            <a:r>
              <a:rPr lang="fa-IR" dirty="0">
                <a:latin typeface="Vazir" panose="020B0603030804020204" pitchFamily="34" charset="-78"/>
                <a:cs typeface="Vazir" panose="020B0603030804020204" pitchFamily="34" charset="-78"/>
              </a:rPr>
              <a:t>در هنگام بروز اتفاق های ناگوار، صلیب سرخ اقداماتی همچون کمک‌های اولیه، پیش‌گیری از وقوع حوادث، سالم نگه داشتن آب آشامیدنی، تعلیم دادن پرستاران و قابله‌ها،  مراقبت از زایشگاه‌ها و مراکز رفاهی کودکان، بنا نهادن مراکز بیمارستان‌ها، برپا کردن بانک‌های خون و… را در دستور کار خود قرار می دهد.</a:t>
            </a:r>
          </a:p>
        </p:txBody>
      </p:sp>
      <p:pic>
        <p:nvPicPr>
          <p:cNvPr id="7" name="Picture 6">
            <a:extLst>
              <a:ext uri="{FF2B5EF4-FFF2-40B4-BE49-F238E27FC236}">
                <a16:creationId xmlns:a16="http://schemas.microsoft.com/office/drawing/2014/main" id="{ED784514-6348-F301-8EE3-106BD2D70697}"/>
              </a:ext>
            </a:extLst>
          </p:cNvPr>
          <p:cNvPicPr>
            <a:picLocks noChangeAspect="1"/>
          </p:cNvPicPr>
          <p:nvPr/>
        </p:nvPicPr>
        <p:blipFill>
          <a:blip r:embed="rId2"/>
          <a:stretch>
            <a:fillRect/>
          </a:stretch>
        </p:blipFill>
        <p:spPr>
          <a:xfrm rot="20369474">
            <a:off x="7935547" y="1490239"/>
            <a:ext cx="3682999" cy="20716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6">
            <a:extLst>
              <a:ext uri="{FF2B5EF4-FFF2-40B4-BE49-F238E27FC236}">
                <a16:creationId xmlns:a16="http://schemas.microsoft.com/office/drawing/2014/main" id="{9DDF7BCA-E2D4-AE61-F866-97FA2548A8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80895">
            <a:off x="7654000" y="4270249"/>
            <a:ext cx="3235649" cy="19413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50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CC82496-90EC-9BBE-AAEE-21429E8EA61E}"/>
              </a:ext>
            </a:extLst>
          </p:cNvPr>
          <p:cNvSpPr/>
          <p:nvPr/>
        </p:nvSpPr>
        <p:spPr>
          <a:xfrm>
            <a:off x="5802924" y="1629508"/>
            <a:ext cx="5509846" cy="3540369"/>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3244" y="1144669"/>
            <a:ext cx="4008417"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در ایران، سازمان جمعیت هلال احمر جمهوری اسلامی ایران به عنوان جمعیت ملی صلیب سرخ و هلال احمر فعالیت می‌کند. این سازمان در سال ۱۲۸۳ شمسی تأسیس شد و از اعضای نهضت بین‌المللی صلیب سرخ و هلال احمر است.</a:t>
            </a:r>
          </a:p>
        </p:txBody>
      </p:sp>
      <p:pic>
        <p:nvPicPr>
          <p:cNvPr id="3" name="Picture 2"/>
          <p:cNvPicPr>
            <a:picLocks noChangeAspect="1"/>
          </p:cNvPicPr>
          <p:nvPr/>
        </p:nvPicPr>
        <p:blipFill>
          <a:blip r:embed="rId2"/>
          <a:stretch>
            <a:fillRect/>
          </a:stretch>
        </p:blipFill>
        <p:spPr>
          <a:xfrm>
            <a:off x="5448386" y="1803361"/>
            <a:ext cx="5715000" cy="3810000"/>
          </a:xfrm>
          <a:prstGeom prst="roundRect">
            <a:avLst>
              <a:gd name="adj" fmla="val 13283"/>
            </a:avLst>
          </a:prstGeom>
        </p:spPr>
      </p:pic>
      <p:sp>
        <p:nvSpPr>
          <p:cNvPr id="4" name="Rectangle 3">
            <a:extLst>
              <a:ext uri="{FF2B5EF4-FFF2-40B4-BE49-F238E27FC236}">
                <a16:creationId xmlns:a16="http://schemas.microsoft.com/office/drawing/2014/main" id="{C30F5DF5-5262-9BE9-74CE-9A825FCF1D1A}"/>
              </a:ext>
            </a:extLst>
          </p:cNvPr>
          <p:cNvSpPr/>
          <p:nvPr/>
        </p:nvSpPr>
        <p:spPr>
          <a:xfrm>
            <a:off x="2332892" y="200938"/>
            <a:ext cx="7373816"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فرق بین هلال احمر و صلیب سرخ چیست؟</a:t>
            </a:r>
          </a:p>
        </p:txBody>
      </p:sp>
    </p:spTree>
    <p:extLst>
      <p:ext uri="{BB962C8B-B14F-4D97-AF65-F5344CB8AC3E}">
        <p14:creationId xmlns:p14="http://schemas.microsoft.com/office/powerpoint/2010/main" val="11772827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5999" y="206114"/>
            <a:ext cx="7432431" cy="569387"/>
          </a:xfrm>
          <a:prstGeom prst="rect">
            <a:avLst/>
          </a:prstGeom>
        </p:spPr>
        <p:txBody>
          <a:bodyPr wrap="square">
            <a:spAutoFit/>
          </a:bodyPr>
          <a:lstStyle/>
          <a:p>
            <a:pPr algn="ctr" rtl="1"/>
            <a:r>
              <a:rPr lang="fa-IR" sz="3100" b="1" dirty="0">
                <a:solidFill>
                  <a:schemeClr val="bg1"/>
                </a:solidFill>
                <a:latin typeface="Shabnam" panose="020B0603030804020204" pitchFamily="34" charset="-78"/>
                <a:cs typeface="Shabnam" panose="020B0603030804020204" pitchFamily="34" charset="-78"/>
              </a:rPr>
              <a:t>کمک های صلیب سرخ در جریان سیل ایران</a:t>
            </a:r>
          </a:p>
        </p:txBody>
      </p:sp>
      <p:sp>
        <p:nvSpPr>
          <p:cNvPr id="3" name="Rectangle 2"/>
          <p:cNvSpPr/>
          <p:nvPr/>
        </p:nvSpPr>
        <p:spPr>
          <a:xfrm>
            <a:off x="493594" y="1282285"/>
            <a:ext cx="11204812" cy="4939814"/>
          </a:xfrm>
          <a:prstGeom prst="rect">
            <a:avLst/>
          </a:prstGeom>
        </p:spPr>
        <p:txBody>
          <a:bodyPr>
            <a:spAutoFit/>
          </a:bodyPr>
          <a:lstStyle/>
          <a:p>
            <a:pPr algn="ctr" rtl="1">
              <a:lnSpc>
                <a:spcPct val="300000"/>
              </a:lnSpc>
            </a:pPr>
            <a:r>
              <a:rPr lang="fa-IR" dirty="0">
                <a:latin typeface="Vazir" panose="020B0603030804020204" pitchFamily="34" charset="-78"/>
                <a:cs typeface="Vazir" panose="020B0603030804020204" pitchFamily="34" charset="-78"/>
              </a:rPr>
              <a:t>در جریان سیل فروردین ۹۸ ایران کمک های صلیب سرخ از کشورهای مختلف به ایران رسید. ۱۱ کشور‌ مختلف از جمله هلال احمر افغانستان، صلیب سرخ روسیه، آژانس همکاری‌های بین المللی ژاپن، هلال احمر قطر، صلیب سرخ دانمارک، صلیب سرخ اتریش، دولت سوییس، سازمان غیر دولتی کمک‌های مردمی فرانسه، صلیب سرخ هندوستان، هلال احمر فلسطین و سفارت جمهوری اسلامی پاکستان برای کمک‌رسانی در این سیل اعلام آمادگی کرده اند که از میان آن‌ها هلال احمر فلسطین برای ارائه کمک‌های بهداشتی و پاسخگویی، صلیب سرخ هندوستان برای ارسال فهرست اقلام مورد نیاز جمعیت، دولت سوییس برای ارسال دو دستگاه تصفیه آب با همراهی تیم کارشناسی برای استفاده از دستگاه‌ها، اعلام آمادگی کردند.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2125584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4980" y="1253160"/>
            <a:ext cx="2875531" cy="5755678"/>
          </a:xfrm>
          <a:prstGeom prst="rect">
            <a:avLst/>
          </a:prstGeom>
        </p:spPr>
        <p:txBody>
          <a:bodyPr wrap="none">
            <a:spAutoFit/>
          </a:bodyPr>
          <a:lstStyle/>
          <a:p>
            <a:pPr>
              <a:lnSpc>
                <a:spcPct val="30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https://fa.wikipedia.org/</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https://www.tabnak.ir/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https://blogs.icrc.org/</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http://www.asemankafinet.ir/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https://www.daneshchi.ir/</a:t>
            </a:r>
            <a:endParaRPr lang="fa-IR" dirty="0">
              <a:latin typeface="Times New Roman" panose="02020603050405020304" pitchFamily="18" charset="0"/>
              <a:cs typeface="Times New Roman" panose="02020603050405020304" pitchFamily="18" charset="0"/>
            </a:endParaRPr>
          </a:p>
          <a:p>
            <a:pPr>
              <a:lnSpc>
                <a:spcPct val="300000"/>
              </a:lnSpc>
            </a:pPr>
            <a:r>
              <a:rPr lang="en-US" dirty="0">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https://rcs.ir/</a:t>
            </a:r>
            <a:endParaRPr lang="fa-IR" dirty="0">
              <a:latin typeface="Times New Roman" panose="02020603050405020304" pitchFamily="18" charset="0"/>
              <a:cs typeface="Times New Roman" panose="02020603050405020304" pitchFamily="18" charset="0"/>
            </a:endParaRPr>
          </a:p>
          <a:p>
            <a:pPr>
              <a:lnSpc>
                <a:spcPct val="300000"/>
              </a:lnSpc>
            </a:pPr>
            <a:endParaRPr lang="en-US"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17D3B512-E4D6-9B6D-03DD-3721267160B8}"/>
              </a:ext>
            </a:extLst>
          </p:cNvPr>
          <p:cNvSpPr/>
          <p:nvPr/>
        </p:nvSpPr>
        <p:spPr>
          <a:xfrm>
            <a:off x="2261083" y="229656"/>
            <a:ext cx="7562856"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منــــــــابع</a:t>
            </a:r>
            <a:endParaRPr lang="en-US" sz="28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231097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E40CB2-12B6-4A02-D5D6-573DFFB54A58}"/>
              </a:ext>
            </a:extLst>
          </p:cNvPr>
          <p:cNvSpPr/>
          <p:nvPr/>
        </p:nvSpPr>
        <p:spPr>
          <a:xfrm>
            <a:off x="826477" y="2362200"/>
            <a:ext cx="10539046" cy="2133600"/>
          </a:xfrm>
          <a:prstGeom prst="rect">
            <a:avLst/>
          </a:prstGeom>
          <a:noFill/>
          <a:ln w="57150">
            <a:solidFill>
              <a:srgbClr val="CE17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D28972E0-0CCE-46C3-CC30-D19B187A42DD}"/>
              </a:ext>
            </a:extLst>
          </p:cNvPr>
          <p:cNvSpPr/>
          <p:nvPr/>
        </p:nvSpPr>
        <p:spPr>
          <a:xfrm>
            <a:off x="955430" y="2875002"/>
            <a:ext cx="10281139" cy="1107996"/>
          </a:xfrm>
          <a:prstGeom prst="rect">
            <a:avLst/>
          </a:prstGeom>
        </p:spPr>
        <p:txBody>
          <a:bodyPr wrap="square">
            <a:spAutoFit/>
          </a:bodyPr>
          <a:lstStyle/>
          <a:p>
            <a:pPr algn="ctr" rtl="1"/>
            <a:r>
              <a:rPr lang="fa-IR" sz="6600" b="1" dirty="0">
                <a:solidFill>
                  <a:srgbClr val="CE171E"/>
                </a:solidFill>
                <a:latin typeface="Shabnam" panose="020B0603030804020204" pitchFamily="34" charset="-78"/>
                <a:cs typeface="Shabnam" panose="020B0603030804020204" pitchFamily="34" charset="-78"/>
              </a:rPr>
              <a:t>ممنون از توجه شما عزیزان</a:t>
            </a:r>
          </a:p>
        </p:txBody>
      </p:sp>
    </p:spTree>
    <p:extLst>
      <p:ext uri="{BB962C8B-B14F-4D97-AF65-F5344CB8AC3E}">
        <p14:creationId xmlns:p14="http://schemas.microsoft.com/office/powerpoint/2010/main" val="150665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97724" y="183722"/>
            <a:ext cx="7385538"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تاریخچه</a:t>
            </a:r>
          </a:p>
        </p:txBody>
      </p:sp>
      <p:sp>
        <p:nvSpPr>
          <p:cNvPr id="3" name="Rectangle 2"/>
          <p:cNvSpPr/>
          <p:nvPr/>
        </p:nvSpPr>
        <p:spPr>
          <a:xfrm>
            <a:off x="452102" y="1044144"/>
            <a:ext cx="11076782" cy="4939814"/>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ایده تأسیس این سازمان پس از جنگ داخلی ایتالیا توسط یک بانکدار سوئیسی به نام انری دونان مطرح شد. انری دونان در ۲۴ ژوئن ۱۸۵۹ در رابطه با شغلش - جهت اخذ مجوز حفر چاه- عازم شهر لومباردی واقع در شمال ایتالیا شد. در آن زمان این شهر نقطه مرکزی برای ادامه جنگ سالفرینو (منطقه‌ای در شمال ایتالیا) بین فرانسه و اتریش بود.  هزاران مرد و زن مجروح جنگی که در رنج و عذاب سختی به سر می‌بردند به خاطر فقدان کمک‌های ابتدایی مردند. این منظره دلخراش بر ذهن و فکر او تأثیر زیادی داشت. او که از خانواده‌ای متول و متدین بود کار خودش را فراموش کرد و روستاییان محلی را سازماندهی کرد تا از مجروحان هر دو طرف جنگ مراقبت کنند. تلاش‌های دونان زندگی افراد زیادی را نجات داد.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165753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F322E34F-0FAF-9A5F-808F-20E0FD7D56BF}"/>
              </a:ext>
            </a:extLst>
          </p:cNvPr>
          <p:cNvSpPr/>
          <p:nvPr/>
        </p:nvSpPr>
        <p:spPr>
          <a:xfrm>
            <a:off x="3021841" y="2127910"/>
            <a:ext cx="1652953" cy="1652953"/>
          </a:xfrm>
          <a:prstGeom prst="ellipse">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532066" y="1022416"/>
            <a:ext cx="6096000" cy="2758447"/>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در سال ۱۸۶۲ او کتابی با نام خاطره سالفرینو نوشت که در آن از مردم جهان برای تشکیل انجمن‌های امدادی تقاضای کمک کرد. سربازان زخمی در جنگ کاری از دستشان برنمی‌آمد، پس کمک به آن‌ها وظیفه هر انسانی بود. </a:t>
            </a:r>
          </a:p>
        </p:txBody>
      </p:sp>
      <p:sp>
        <p:nvSpPr>
          <p:cNvPr id="3" name="Rectangle 2"/>
          <p:cNvSpPr/>
          <p:nvPr/>
        </p:nvSpPr>
        <p:spPr>
          <a:xfrm>
            <a:off x="142427" y="4456360"/>
            <a:ext cx="11696132" cy="2065950"/>
          </a:xfrm>
          <a:prstGeom prst="rect">
            <a:avLst/>
          </a:prstGeom>
        </p:spPr>
        <p:txBody>
          <a:bodyPr>
            <a:spAutoFit/>
          </a:bodyPr>
          <a:lstStyle/>
          <a:p>
            <a:pPr algn="ctr" rtl="1">
              <a:lnSpc>
                <a:spcPct val="250000"/>
              </a:lnSpc>
            </a:pPr>
            <a:r>
              <a:rPr lang="fa-IR" dirty="0">
                <a:latin typeface="Vazir" panose="020B0603030804020204" pitchFamily="34" charset="-78"/>
                <a:cs typeface="Vazir" panose="020B0603030804020204" pitchFamily="34" charset="-78"/>
              </a:rPr>
              <a:t>همچنین کارکنان امدادی از آسیب مصون باشند. این تقاضا بر مردم تأثیر زیادی داشت و در کنفرانس بین‌المللی ژنو که در سال ۱۸۶۴ برگزار شد. شانزده کشور تأسیس صلیب سرخ را پذیرفتند. هستهٔ مرکزی این کمیته ابتدا توسط رئیس انجمن فواید عامه شهر ژنو (گوستاو موانیه) تشکیل شده بود.</a:t>
            </a:r>
          </a:p>
        </p:txBody>
      </p:sp>
      <p:sp>
        <p:nvSpPr>
          <p:cNvPr id="4" name="Rectangle 3">
            <a:extLst>
              <a:ext uri="{FF2B5EF4-FFF2-40B4-BE49-F238E27FC236}">
                <a16:creationId xmlns:a16="http://schemas.microsoft.com/office/drawing/2014/main" id="{E8BE375E-8ABE-3EEB-A0CC-A7A927BC4617}"/>
              </a:ext>
            </a:extLst>
          </p:cNvPr>
          <p:cNvSpPr/>
          <p:nvPr/>
        </p:nvSpPr>
        <p:spPr>
          <a:xfrm>
            <a:off x="2297724" y="183722"/>
            <a:ext cx="7385538"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تاریخچه</a:t>
            </a:r>
          </a:p>
        </p:txBody>
      </p:sp>
      <p:pic>
        <p:nvPicPr>
          <p:cNvPr id="5" name="Picture 8">
            <a:extLst>
              <a:ext uri="{FF2B5EF4-FFF2-40B4-BE49-F238E27FC236}">
                <a16:creationId xmlns:a16="http://schemas.microsoft.com/office/drawing/2014/main" id="{851E2394-9675-9565-507A-85DFCA1F9CB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574204">
            <a:off x="439693" y="1491881"/>
            <a:ext cx="3488800" cy="1962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pic>
        <p:nvPicPr>
          <p:cNvPr id="6" name="Picture 10">
            <a:extLst>
              <a:ext uri="{FF2B5EF4-FFF2-40B4-BE49-F238E27FC236}">
                <a16:creationId xmlns:a16="http://schemas.microsoft.com/office/drawing/2014/main" id="{D12BBA80-6403-44A6-C8E9-2FC771F9FE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41488">
            <a:off x="3706219" y="2939552"/>
            <a:ext cx="1815898" cy="13601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7323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2B29B691-1F63-3CA6-9F59-064FFB75F190}"/>
              </a:ext>
            </a:extLst>
          </p:cNvPr>
          <p:cNvSpPr/>
          <p:nvPr/>
        </p:nvSpPr>
        <p:spPr>
          <a:xfrm>
            <a:off x="648381" y="3382223"/>
            <a:ext cx="10895237" cy="2637923"/>
          </a:xfrm>
          <a:prstGeom prst="roundRect">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274277" y="195962"/>
            <a:ext cx="7506619"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بخش های مختلف صلیب سرخ</a:t>
            </a:r>
          </a:p>
        </p:txBody>
      </p:sp>
      <p:sp>
        <p:nvSpPr>
          <p:cNvPr id="3" name="Rectangle 2"/>
          <p:cNvSpPr/>
          <p:nvPr/>
        </p:nvSpPr>
        <p:spPr>
          <a:xfrm>
            <a:off x="832338" y="765349"/>
            <a:ext cx="10895237" cy="2065950"/>
          </a:xfrm>
          <a:prstGeom prst="rect">
            <a:avLst/>
          </a:prstGeom>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صلیب سرخ دارای سه بخش است. بخش اول کمیته بین‌المللی صلیب سرخ است که کمیته‌ای مستقل از ۲۵ شهر سوئیس است و مرکز اصلی آن در ژنو قرار دارد. بخش دوم انجمن‌های صلیب سرخ است و سومین بخش انجمن‌های ملی صلیب سرخ است.</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464" y="3074059"/>
            <a:ext cx="4861123" cy="3254252"/>
          </a:xfrm>
          <a:prstGeom prst="round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A424D34-F276-B582-80B2-8E912D818D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9956" y="3074059"/>
            <a:ext cx="4923693" cy="3254253"/>
          </a:xfrm>
          <a:prstGeom prst="roundRect">
            <a:avLst/>
          </a:prstGeom>
        </p:spPr>
      </p:pic>
    </p:spTree>
    <p:extLst>
      <p:ext uri="{BB962C8B-B14F-4D97-AF65-F5344CB8AC3E}">
        <p14:creationId xmlns:p14="http://schemas.microsoft.com/office/powerpoint/2010/main" val="1683974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F383F46-2822-BA59-8085-39B3DA9A9379}"/>
              </a:ext>
            </a:extLst>
          </p:cNvPr>
          <p:cNvSpPr/>
          <p:nvPr/>
        </p:nvSpPr>
        <p:spPr>
          <a:xfrm>
            <a:off x="926951" y="2719655"/>
            <a:ext cx="1899139" cy="1899139"/>
          </a:xfrm>
          <a:prstGeom prst="ellipse">
            <a:avLst/>
          </a:prstGeom>
          <a:solidFill>
            <a:srgbClr val="CE1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586484" y="1251256"/>
            <a:ext cx="6096000" cy="3901068"/>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در طول جنگ‌ها کمیته بین‌المللی به عنوان واسطه‌ای میان انجمن‌های ملی صلیب سرخ و کشور‌های درگیر در جنگ قرار می‌گیرد و از زندانیان جنگ در اردوگاه‌ها مراقبت کرده و راحتی و آرامش آن‌ها را تأمین می‌کند، به نامه‌های آن‌ها رسیدگی می‌کند و تماس آن‌ها را با خویشاوندانشان برقرار می‌سازد. این سازمان همچنین به مردمی که دچار طوفان، بیماری‌های همه گیر، قحطی و … می‌شوند کمک‌رسانی می‌کند.</a:t>
            </a:r>
          </a:p>
        </p:txBody>
      </p:sp>
      <p:pic>
        <p:nvPicPr>
          <p:cNvPr id="4" name="Picture 3"/>
          <p:cNvPicPr>
            <a:picLocks noChangeAspect="1"/>
          </p:cNvPicPr>
          <p:nvPr/>
        </p:nvPicPr>
        <p:blipFill>
          <a:blip r:embed="rId2"/>
          <a:stretch>
            <a:fillRect/>
          </a:stretch>
        </p:blipFill>
        <p:spPr>
          <a:xfrm rot="20387061">
            <a:off x="931286" y="1608624"/>
            <a:ext cx="3132869" cy="1571376"/>
          </a:xfrm>
          <a:prstGeom prst="roundRect">
            <a:avLst/>
          </a:prstGeom>
        </p:spPr>
      </p:pic>
      <p:pic>
        <p:nvPicPr>
          <p:cNvPr id="5" name="Picture 4"/>
          <p:cNvPicPr>
            <a:picLocks noChangeAspect="1"/>
          </p:cNvPicPr>
          <p:nvPr/>
        </p:nvPicPr>
        <p:blipFill>
          <a:blip r:embed="rId3"/>
          <a:stretch>
            <a:fillRect/>
          </a:stretch>
        </p:blipFill>
        <p:spPr>
          <a:xfrm rot="699441">
            <a:off x="1131532" y="4171909"/>
            <a:ext cx="2870786" cy="1910378"/>
          </a:xfrm>
          <a:prstGeom prst="roundRect">
            <a:avLst/>
          </a:prstGeom>
        </p:spPr>
      </p:pic>
      <p:sp>
        <p:nvSpPr>
          <p:cNvPr id="3" name="Rectangle 2">
            <a:extLst>
              <a:ext uri="{FF2B5EF4-FFF2-40B4-BE49-F238E27FC236}">
                <a16:creationId xmlns:a16="http://schemas.microsoft.com/office/drawing/2014/main" id="{9FCCE009-75D4-E9F6-E997-FF17ED5B26EA}"/>
              </a:ext>
            </a:extLst>
          </p:cNvPr>
          <p:cNvSpPr/>
          <p:nvPr/>
        </p:nvSpPr>
        <p:spPr>
          <a:xfrm>
            <a:off x="2274277" y="195962"/>
            <a:ext cx="7506619"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بخش های مختلف صلیب سرخ</a:t>
            </a:r>
          </a:p>
        </p:txBody>
      </p:sp>
    </p:spTree>
    <p:extLst>
      <p:ext uri="{BB962C8B-B14F-4D97-AF65-F5344CB8AC3E}">
        <p14:creationId xmlns:p14="http://schemas.microsoft.com/office/powerpoint/2010/main" val="2265986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74278" y="183193"/>
            <a:ext cx="7491046"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فلسفه پرچم صلیب سرخ</a:t>
            </a:r>
          </a:p>
        </p:txBody>
      </p:sp>
      <p:sp>
        <p:nvSpPr>
          <p:cNvPr id="3" name="Rectangle 2"/>
          <p:cNvSpPr/>
          <p:nvPr/>
        </p:nvSpPr>
        <p:spPr>
          <a:xfrm>
            <a:off x="5641075" y="1799188"/>
            <a:ext cx="6096000" cy="3347070"/>
          </a:xfrm>
          <a:prstGeom prst="rect">
            <a:avLst/>
          </a:prstGeom>
        </p:spPr>
        <p:txBody>
          <a:bodyPr>
            <a:spAutoFit/>
          </a:bodyPr>
          <a:lstStyle/>
          <a:p>
            <a:pPr algn="justLow" rtl="1">
              <a:lnSpc>
                <a:spcPct val="250000"/>
              </a:lnSpc>
            </a:pPr>
            <a:r>
              <a:rPr lang="fa-IR" dirty="0">
                <a:latin typeface="Vazir" panose="020B0603030804020204" pitchFamily="34" charset="-78"/>
                <a:cs typeface="Vazir" panose="020B0603030804020204" pitchFamily="34" charset="-78"/>
              </a:rPr>
              <a:t>پرچم سوئیس یک صلیب سفید با زمینه قرمز بود. با تغییر شکل آن، یک صلیب قرمز با زمینه سفید (بر خلاف پرچم سوئیس) به عنوان پرچم این سازمان طراحی شد و آن را صلیب سرخ نامیدند. بدین ترتیب این علامت به عنوان نشان بین‌المللی سازمان صلیب سرخ قرار گرفت که وظیفه آن کمک‌رسانی به قربانیان جنگ و حوادث طبیعی است.</a:t>
            </a:r>
          </a:p>
        </p:txBody>
      </p:sp>
      <p:pic>
        <p:nvPicPr>
          <p:cNvPr id="4" name="Picture 3"/>
          <p:cNvPicPr>
            <a:picLocks noChangeAspect="1"/>
          </p:cNvPicPr>
          <p:nvPr/>
        </p:nvPicPr>
        <p:blipFill>
          <a:blip r:embed="rId2"/>
          <a:stretch>
            <a:fillRect/>
          </a:stretch>
        </p:blipFill>
        <p:spPr>
          <a:xfrm>
            <a:off x="340024" y="2065692"/>
            <a:ext cx="4925358" cy="3074790"/>
          </a:xfrm>
          <a:prstGeom prst="rect">
            <a:avLst/>
          </a:prstGeom>
        </p:spPr>
      </p:pic>
    </p:spTree>
    <p:extLst>
      <p:ext uri="{BB962C8B-B14F-4D97-AF65-F5344CB8AC3E}">
        <p14:creationId xmlns:p14="http://schemas.microsoft.com/office/powerpoint/2010/main" val="12757914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36214" y="1801503"/>
            <a:ext cx="5889386" cy="3277820"/>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کمیته بین‌المللی صلیب سرخ یکی از اعضای نهضت بین‌المللی صلیب سرخ و هلال احمر است. این نهضت در کشور‌های اسلامی (کشور‌های عربی،  ایران،  افغانستان،  پاکستان و ترکیه) هلال احمر نامیده می‌شود.</a:t>
            </a:r>
          </a:p>
        </p:txBody>
      </p:sp>
      <p:sp>
        <p:nvSpPr>
          <p:cNvPr id="3" name="Rectangle 2">
            <a:extLst>
              <a:ext uri="{FF2B5EF4-FFF2-40B4-BE49-F238E27FC236}">
                <a16:creationId xmlns:a16="http://schemas.microsoft.com/office/drawing/2014/main" id="{C8EAD962-A662-D3B3-3FCE-EE47917C14FF}"/>
              </a:ext>
            </a:extLst>
          </p:cNvPr>
          <p:cNvSpPr/>
          <p:nvPr/>
        </p:nvSpPr>
        <p:spPr>
          <a:xfrm>
            <a:off x="2274278" y="183193"/>
            <a:ext cx="7491046" cy="569387"/>
          </a:xfrm>
          <a:prstGeom prst="rect">
            <a:avLst/>
          </a:prstGeom>
        </p:spPr>
        <p:txBody>
          <a:bodyPr wrap="square">
            <a:spAutoFit/>
          </a:bodyPr>
          <a:lstStyle/>
          <a:p>
            <a:pPr algn="ctr"/>
            <a:r>
              <a:rPr lang="fa-IR" sz="3100" b="1" dirty="0">
                <a:solidFill>
                  <a:schemeClr val="bg1"/>
                </a:solidFill>
                <a:latin typeface="Shabnam" panose="020B0603030804020204" pitchFamily="34" charset="-78"/>
                <a:cs typeface="Shabnam" panose="020B0603030804020204" pitchFamily="34" charset="-78"/>
              </a:rPr>
              <a:t>فلسفه پرچم صلیب سرخ</a:t>
            </a:r>
          </a:p>
        </p:txBody>
      </p:sp>
      <p:pic>
        <p:nvPicPr>
          <p:cNvPr id="4" name="Picture 2">
            <a:extLst>
              <a:ext uri="{FF2B5EF4-FFF2-40B4-BE49-F238E27FC236}">
                <a16:creationId xmlns:a16="http://schemas.microsoft.com/office/drawing/2014/main" id="{267D0923-89E7-45F0-997F-F5A440823E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400" y="1801503"/>
            <a:ext cx="3899450" cy="3564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5673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TotalTime>
  <Words>2243</Words>
  <Application>Microsoft Office PowerPoint</Application>
  <PresentationFormat>Widescreen</PresentationFormat>
  <Paragraphs>90</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23</cp:revision>
  <dcterms:created xsi:type="dcterms:W3CDTF">2024-04-27T11:58:02Z</dcterms:created>
  <dcterms:modified xsi:type="dcterms:W3CDTF">2024-05-02T19:05:02Z</dcterms:modified>
</cp:coreProperties>
</file>