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311" r:id="rId2"/>
    <p:sldId id="256" r:id="rId3"/>
    <p:sldId id="284" r:id="rId4"/>
    <p:sldId id="285" r:id="rId5"/>
    <p:sldId id="301" r:id="rId6"/>
    <p:sldId id="302" r:id="rId7"/>
    <p:sldId id="304" r:id="rId8"/>
    <p:sldId id="307" r:id="rId9"/>
    <p:sldId id="303" r:id="rId10"/>
    <p:sldId id="305" r:id="rId11"/>
    <p:sldId id="306" r:id="rId12"/>
    <p:sldId id="270" r:id="rId13"/>
    <p:sldId id="274" r:id="rId14"/>
    <p:sldId id="308" r:id="rId15"/>
    <p:sldId id="273" r:id="rId16"/>
    <p:sldId id="309" r:id="rId17"/>
    <p:sldId id="275" r:id="rId18"/>
    <p:sldId id="276" r:id="rId19"/>
    <p:sldId id="258" r:id="rId20"/>
    <p:sldId id="259" r:id="rId21"/>
    <p:sldId id="277" r:id="rId22"/>
    <p:sldId id="278" r:id="rId23"/>
    <p:sldId id="279" r:id="rId24"/>
    <p:sldId id="280" r:id="rId25"/>
    <p:sldId id="281" r:id="rId26"/>
    <p:sldId id="260" r:id="rId27"/>
    <p:sldId id="286" r:id="rId28"/>
    <p:sldId id="287" r:id="rId29"/>
    <p:sldId id="288" r:id="rId30"/>
    <p:sldId id="289" r:id="rId31"/>
    <p:sldId id="261" r:id="rId32"/>
    <p:sldId id="293" r:id="rId33"/>
    <p:sldId id="294" r:id="rId34"/>
    <p:sldId id="295" r:id="rId35"/>
    <p:sldId id="296" r:id="rId36"/>
    <p:sldId id="292" r:id="rId37"/>
    <p:sldId id="291" r:id="rId38"/>
    <p:sldId id="297" r:id="rId39"/>
    <p:sldId id="290" r:id="rId40"/>
    <p:sldId id="298" r:id="rId41"/>
    <p:sldId id="299" r:id="rId42"/>
    <p:sldId id="300" r:id="rId43"/>
    <p:sldId id="262" r:id="rId44"/>
    <p:sldId id="282" r:id="rId45"/>
    <p:sldId id="283" r:id="rId46"/>
    <p:sldId id="310"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89B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37" autoAdjust="0"/>
    <p:restoredTop sz="94660"/>
  </p:normalViewPr>
  <p:slideViewPr>
    <p:cSldViewPr snapToGrid="0">
      <p:cViewPr varScale="1">
        <p:scale>
          <a:sx n="81" d="100"/>
          <a:sy n="81" d="100"/>
        </p:scale>
        <p:origin x="653"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68864A-2ADB-4B9C-8F15-047722B2045B}" type="doc">
      <dgm:prSet loTypeId="urn:microsoft.com/office/officeart/2005/8/layout/process1" loCatId="process" qsTypeId="urn:microsoft.com/office/officeart/2005/8/quickstyle/simple1" qsCatId="simple" csTypeId="urn:microsoft.com/office/officeart/2005/8/colors/accent1_5" csCatId="accent1" phldr="1"/>
      <dgm:spPr/>
      <dgm:t>
        <a:bodyPr/>
        <a:lstStyle/>
        <a:p>
          <a:endParaRPr lang="en-US"/>
        </a:p>
      </dgm:t>
    </dgm:pt>
    <dgm:pt modelId="{912C2198-A21D-4797-B20B-86AC2CCD93EC}">
      <dgm:prSet custT="1"/>
      <dgm:spPr>
        <a:solidFill>
          <a:srgbClr val="7A89BC">
            <a:alpha val="90000"/>
          </a:srgbClr>
        </a:solidFill>
      </dgm:spPr>
      <dgm:t>
        <a:bodyPr/>
        <a:lstStyle/>
        <a:p>
          <a:pPr rtl="1"/>
          <a:r>
            <a:rPr lang="fa-IR" sz="1800" b="1" dirty="0">
              <a:cs typeface="B Nazanin" panose="00000400000000000000" pitchFamily="2" charset="-78"/>
            </a:rPr>
            <a:t>گام اول : تشخیص چهره در تصویر  </a:t>
          </a:r>
          <a:endParaRPr lang="en-US" sz="1800" b="1" dirty="0">
            <a:cs typeface="B Nazanin" panose="00000400000000000000" pitchFamily="2" charset="-78"/>
          </a:endParaRPr>
        </a:p>
      </dgm:t>
    </dgm:pt>
    <dgm:pt modelId="{B0C9979D-6979-4A11-8C18-A749873FAB46}" type="parTrans" cxnId="{0EA49E00-7C26-4DCB-880C-55DF5CA9BB1A}">
      <dgm:prSet/>
      <dgm:spPr/>
      <dgm:t>
        <a:bodyPr/>
        <a:lstStyle/>
        <a:p>
          <a:endParaRPr lang="en-US"/>
        </a:p>
      </dgm:t>
    </dgm:pt>
    <dgm:pt modelId="{266803F1-E66D-433E-A3D0-900F691AF57A}" type="sibTrans" cxnId="{0EA49E00-7C26-4DCB-880C-55DF5CA9BB1A}">
      <dgm:prSet/>
      <dgm:spPr>
        <a:solidFill>
          <a:srgbClr val="00B0F0"/>
        </a:solidFill>
      </dgm:spPr>
      <dgm:t>
        <a:bodyPr/>
        <a:lstStyle/>
        <a:p>
          <a:endParaRPr lang="en-US">
            <a:solidFill>
              <a:schemeClr val="tx1"/>
            </a:solidFill>
          </a:endParaRPr>
        </a:p>
      </dgm:t>
    </dgm:pt>
    <dgm:pt modelId="{59E7952A-9C37-420C-A6F5-512B03529EBA}">
      <dgm:prSet custT="1"/>
      <dgm:spPr>
        <a:solidFill>
          <a:schemeClr val="bg1">
            <a:lumMod val="85000"/>
            <a:alpha val="76667"/>
          </a:schemeClr>
        </a:solidFill>
      </dgm:spPr>
      <dgm:t>
        <a:bodyPr/>
        <a:lstStyle/>
        <a:p>
          <a:pPr rtl="1"/>
          <a:r>
            <a:rPr lang="fa-IR" sz="1800" b="1" dirty="0">
              <a:solidFill>
                <a:schemeClr val="tx1"/>
              </a:solidFill>
              <a:cs typeface="B Nazanin" panose="00000400000000000000" pitchFamily="2" charset="-78"/>
            </a:rPr>
            <a:t>گام دوم: نرمال سازی </a:t>
          </a:r>
          <a:endParaRPr lang="en-US" sz="1800" b="1" dirty="0">
            <a:solidFill>
              <a:schemeClr val="tx1"/>
            </a:solidFill>
            <a:cs typeface="B Nazanin" panose="00000400000000000000" pitchFamily="2" charset="-78"/>
          </a:endParaRPr>
        </a:p>
      </dgm:t>
    </dgm:pt>
    <dgm:pt modelId="{03058252-C25B-4227-B4A5-E04C92D941AF}" type="parTrans" cxnId="{270B8D8B-682A-48F6-B7D3-F9BCF35FE302}">
      <dgm:prSet/>
      <dgm:spPr/>
      <dgm:t>
        <a:bodyPr/>
        <a:lstStyle/>
        <a:p>
          <a:endParaRPr lang="en-US"/>
        </a:p>
      </dgm:t>
    </dgm:pt>
    <dgm:pt modelId="{EE2DA25C-B506-49ED-90EC-6BBD2C1BA6E2}" type="sibTrans" cxnId="{270B8D8B-682A-48F6-B7D3-F9BCF35FE302}">
      <dgm:prSet/>
      <dgm:spPr>
        <a:solidFill>
          <a:srgbClr val="00B0F0"/>
        </a:solidFill>
      </dgm:spPr>
      <dgm:t>
        <a:bodyPr/>
        <a:lstStyle/>
        <a:p>
          <a:endParaRPr lang="en-US">
            <a:solidFill>
              <a:schemeClr val="tx1"/>
            </a:solidFill>
          </a:endParaRPr>
        </a:p>
      </dgm:t>
    </dgm:pt>
    <dgm:pt modelId="{6F50F61D-E14C-4C99-94E4-C678F5FBB18C}">
      <dgm:prSet custT="1"/>
      <dgm:spPr>
        <a:solidFill>
          <a:srgbClr val="7A89BC">
            <a:alpha val="63333"/>
          </a:srgbClr>
        </a:solidFill>
      </dgm:spPr>
      <dgm:t>
        <a:bodyPr/>
        <a:lstStyle/>
        <a:p>
          <a:pPr rtl="1"/>
          <a:r>
            <a:rPr lang="fa-IR" sz="1800" b="1" dirty="0">
              <a:cs typeface="B Nazanin" panose="00000400000000000000" pitchFamily="2" charset="-78"/>
            </a:rPr>
            <a:t>گام سوم: استخراج ویژگی های صورت</a:t>
          </a:r>
          <a:endParaRPr lang="en-US" sz="1800" b="1" dirty="0">
            <a:cs typeface="B Nazanin" panose="00000400000000000000" pitchFamily="2" charset="-78"/>
          </a:endParaRPr>
        </a:p>
      </dgm:t>
    </dgm:pt>
    <dgm:pt modelId="{5E2BE8C8-6865-4C35-97DF-A1D26F85E912}" type="parTrans" cxnId="{E26C3D47-DF63-47EE-A9DE-6B3ED536F6CA}">
      <dgm:prSet/>
      <dgm:spPr/>
      <dgm:t>
        <a:bodyPr/>
        <a:lstStyle/>
        <a:p>
          <a:endParaRPr lang="en-US"/>
        </a:p>
      </dgm:t>
    </dgm:pt>
    <dgm:pt modelId="{5BFC5ED8-8272-4CB7-8A61-2578858924D1}" type="sibTrans" cxnId="{E26C3D47-DF63-47EE-A9DE-6B3ED536F6CA}">
      <dgm:prSet/>
      <dgm:spPr>
        <a:solidFill>
          <a:srgbClr val="00B0F0"/>
        </a:solidFill>
      </dgm:spPr>
      <dgm:t>
        <a:bodyPr/>
        <a:lstStyle/>
        <a:p>
          <a:endParaRPr lang="en-US">
            <a:solidFill>
              <a:schemeClr val="tx1"/>
            </a:solidFill>
          </a:endParaRPr>
        </a:p>
      </dgm:t>
    </dgm:pt>
    <dgm:pt modelId="{B95ECD64-1A7F-4436-B90F-CCAF049CDD6A}">
      <dgm:prSet custT="1"/>
      <dgm:spPr>
        <a:solidFill>
          <a:schemeClr val="bg1">
            <a:lumMod val="85000"/>
            <a:alpha val="50000"/>
          </a:schemeClr>
        </a:solidFill>
      </dgm:spPr>
      <dgm:t>
        <a:bodyPr/>
        <a:lstStyle/>
        <a:p>
          <a:pPr rtl="1"/>
          <a:r>
            <a:rPr lang="fa-IR" sz="1800" b="1" dirty="0">
              <a:solidFill>
                <a:schemeClr val="tx1"/>
              </a:solidFill>
              <a:cs typeface="B Nazanin" panose="00000400000000000000" pitchFamily="2" charset="-78"/>
            </a:rPr>
            <a:t>گام چهارم: شناسایی یا احراز هویت فرد</a:t>
          </a:r>
          <a:endParaRPr lang="en-US" sz="1800" b="1" dirty="0">
            <a:solidFill>
              <a:schemeClr val="tx1"/>
            </a:solidFill>
            <a:cs typeface="B Nazanin" panose="00000400000000000000" pitchFamily="2" charset="-78"/>
          </a:endParaRPr>
        </a:p>
      </dgm:t>
    </dgm:pt>
    <dgm:pt modelId="{775C0EAF-349D-4BE9-8AE7-4ABC737A1EA9}" type="parTrans" cxnId="{E97015A6-EA55-4C2F-9B00-C985012EAF16}">
      <dgm:prSet/>
      <dgm:spPr/>
      <dgm:t>
        <a:bodyPr/>
        <a:lstStyle/>
        <a:p>
          <a:endParaRPr lang="en-US"/>
        </a:p>
      </dgm:t>
    </dgm:pt>
    <dgm:pt modelId="{F2903AF6-C386-4F2E-A79F-32AC8EA4AB1F}" type="sibTrans" cxnId="{E97015A6-EA55-4C2F-9B00-C985012EAF16}">
      <dgm:prSet/>
      <dgm:spPr/>
      <dgm:t>
        <a:bodyPr/>
        <a:lstStyle/>
        <a:p>
          <a:endParaRPr lang="en-US"/>
        </a:p>
      </dgm:t>
    </dgm:pt>
    <dgm:pt modelId="{52911A41-BBBA-42F7-BDD0-4A58CDB38EFA}" type="pres">
      <dgm:prSet presAssocID="{C968864A-2ADB-4B9C-8F15-047722B2045B}" presName="Name0" presStyleCnt="0">
        <dgm:presLayoutVars>
          <dgm:dir/>
          <dgm:resizeHandles val="exact"/>
        </dgm:presLayoutVars>
      </dgm:prSet>
      <dgm:spPr/>
    </dgm:pt>
    <dgm:pt modelId="{EBF111C8-B42A-46E2-82A5-D55B2685043E}" type="pres">
      <dgm:prSet presAssocID="{912C2198-A21D-4797-B20B-86AC2CCD93EC}" presName="node" presStyleLbl="node1" presStyleIdx="0" presStyleCnt="4" custLinFactNeighborX="3763">
        <dgm:presLayoutVars>
          <dgm:bulletEnabled val="1"/>
        </dgm:presLayoutVars>
      </dgm:prSet>
      <dgm:spPr/>
    </dgm:pt>
    <dgm:pt modelId="{E3A13C63-3E5B-496D-AC26-0BFC2BADA4E8}" type="pres">
      <dgm:prSet presAssocID="{266803F1-E66D-433E-A3D0-900F691AF57A}" presName="sibTrans" presStyleLbl="sibTrans2D1" presStyleIdx="0" presStyleCnt="3"/>
      <dgm:spPr/>
    </dgm:pt>
    <dgm:pt modelId="{D4E6D689-9E8F-417B-BB6C-10D157CF040B}" type="pres">
      <dgm:prSet presAssocID="{266803F1-E66D-433E-A3D0-900F691AF57A}" presName="connectorText" presStyleLbl="sibTrans2D1" presStyleIdx="0" presStyleCnt="3"/>
      <dgm:spPr/>
    </dgm:pt>
    <dgm:pt modelId="{8E5F91A7-60FD-4053-ABA8-49C24193EA43}" type="pres">
      <dgm:prSet presAssocID="{59E7952A-9C37-420C-A6F5-512B03529EBA}" presName="node" presStyleLbl="node1" presStyleIdx="1" presStyleCnt="4">
        <dgm:presLayoutVars>
          <dgm:bulletEnabled val="1"/>
        </dgm:presLayoutVars>
      </dgm:prSet>
      <dgm:spPr/>
    </dgm:pt>
    <dgm:pt modelId="{8C48F9E9-9C34-4F1D-90D8-D729089C00D3}" type="pres">
      <dgm:prSet presAssocID="{EE2DA25C-B506-49ED-90EC-6BBD2C1BA6E2}" presName="sibTrans" presStyleLbl="sibTrans2D1" presStyleIdx="1" presStyleCnt="3"/>
      <dgm:spPr/>
    </dgm:pt>
    <dgm:pt modelId="{0290D31D-E45B-4139-BD5F-A5F0FC28AC72}" type="pres">
      <dgm:prSet presAssocID="{EE2DA25C-B506-49ED-90EC-6BBD2C1BA6E2}" presName="connectorText" presStyleLbl="sibTrans2D1" presStyleIdx="1" presStyleCnt="3"/>
      <dgm:spPr/>
    </dgm:pt>
    <dgm:pt modelId="{745456D4-4CF4-4921-B29F-4930B040E20F}" type="pres">
      <dgm:prSet presAssocID="{6F50F61D-E14C-4C99-94E4-C678F5FBB18C}" presName="node" presStyleLbl="node1" presStyleIdx="2" presStyleCnt="4">
        <dgm:presLayoutVars>
          <dgm:bulletEnabled val="1"/>
        </dgm:presLayoutVars>
      </dgm:prSet>
      <dgm:spPr/>
    </dgm:pt>
    <dgm:pt modelId="{84453234-BE2D-45EF-8432-6E3C0F08B7FD}" type="pres">
      <dgm:prSet presAssocID="{5BFC5ED8-8272-4CB7-8A61-2578858924D1}" presName="sibTrans" presStyleLbl="sibTrans2D1" presStyleIdx="2" presStyleCnt="3"/>
      <dgm:spPr/>
    </dgm:pt>
    <dgm:pt modelId="{A6D0DADE-B08D-44B6-82A7-8EAF6FFB6BDF}" type="pres">
      <dgm:prSet presAssocID="{5BFC5ED8-8272-4CB7-8A61-2578858924D1}" presName="connectorText" presStyleLbl="sibTrans2D1" presStyleIdx="2" presStyleCnt="3"/>
      <dgm:spPr/>
    </dgm:pt>
    <dgm:pt modelId="{7DF47153-A334-4473-AF88-186B15DDE07C}" type="pres">
      <dgm:prSet presAssocID="{B95ECD64-1A7F-4436-B90F-CCAF049CDD6A}" presName="node" presStyleLbl="node1" presStyleIdx="3" presStyleCnt="4">
        <dgm:presLayoutVars>
          <dgm:bulletEnabled val="1"/>
        </dgm:presLayoutVars>
      </dgm:prSet>
      <dgm:spPr/>
    </dgm:pt>
  </dgm:ptLst>
  <dgm:cxnLst>
    <dgm:cxn modelId="{0EA49E00-7C26-4DCB-880C-55DF5CA9BB1A}" srcId="{C968864A-2ADB-4B9C-8F15-047722B2045B}" destId="{912C2198-A21D-4797-B20B-86AC2CCD93EC}" srcOrd="0" destOrd="0" parTransId="{B0C9979D-6979-4A11-8C18-A749873FAB46}" sibTransId="{266803F1-E66D-433E-A3D0-900F691AF57A}"/>
    <dgm:cxn modelId="{C25F4807-57CE-4D4B-A1EB-DEE7F0548516}" type="presOf" srcId="{266803F1-E66D-433E-A3D0-900F691AF57A}" destId="{E3A13C63-3E5B-496D-AC26-0BFC2BADA4E8}" srcOrd="0" destOrd="0" presId="urn:microsoft.com/office/officeart/2005/8/layout/process1"/>
    <dgm:cxn modelId="{7970A624-BF4E-4D59-B32B-C1E29CCCA5AF}" type="presOf" srcId="{6F50F61D-E14C-4C99-94E4-C678F5FBB18C}" destId="{745456D4-4CF4-4921-B29F-4930B040E20F}" srcOrd="0" destOrd="0" presId="urn:microsoft.com/office/officeart/2005/8/layout/process1"/>
    <dgm:cxn modelId="{55DB2C5C-9A4A-4E72-A527-2AA940A2DA0F}" type="presOf" srcId="{59E7952A-9C37-420C-A6F5-512B03529EBA}" destId="{8E5F91A7-60FD-4053-ABA8-49C24193EA43}" srcOrd="0" destOrd="0" presId="urn:microsoft.com/office/officeart/2005/8/layout/process1"/>
    <dgm:cxn modelId="{E26C3D47-DF63-47EE-A9DE-6B3ED536F6CA}" srcId="{C968864A-2ADB-4B9C-8F15-047722B2045B}" destId="{6F50F61D-E14C-4C99-94E4-C678F5FBB18C}" srcOrd="2" destOrd="0" parTransId="{5E2BE8C8-6865-4C35-97DF-A1D26F85E912}" sibTransId="{5BFC5ED8-8272-4CB7-8A61-2578858924D1}"/>
    <dgm:cxn modelId="{0710476B-53AF-46CF-BBE8-27DF6305E7DD}" type="presOf" srcId="{5BFC5ED8-8272-4CB7-8A61-2578858924D1}" destId="{A6D0DADE-B08D-44B6-82A7-8EAF6FFB6BDF}" srcOrd="1" destOrd="0" presId="urn:microsoft.com/office/officeart/2005/8/layout/process1"/>
    <dgm:cxn modelId="{AEB04A52-5742-4CEA-8E92-A70315CAC524}" type="presOf" srcId="{C968864A-2ADB-4B9C-8F15-047722B2045B}" destId="{52911A41-BBBA-42F7-BDD0-4A58CDB38EFA}" srcOrd="0" destOrd="0" presId="urn:microsoft.com/office/officeart/2005/8/layout/process1"/>
    <dgm:cxn modelId="{270B8D8B-682A-48F6-B7D3-F9BCF35FE302}" srcId="{C968864A-2ADB-4B9C-8F15-047722B2045B}" destId="{59E7952A-9C37-420C-A6F5-512B03529EBA}" srcOrd="1" destOrd="0" parTransId="{03058252-C25B-4227-B4A5-E04C92D941AF}" sibTransId="{EE2DA25C-B506-49ED-90EC-6BBD2C1BA6E2}"/>
    <dgm:cxn modelId="{E97015A6-EA55-4C2F-9B00-C985012EAF16}" srcId="{C968864A-2ADB-4B9C-8F15-047722B2045B}" destId="{B95ECD64-1A7F-4436-B90F-CCAF049CDD6A}" srcOrd="3" destOrd="0" parTransId="{775C0EAF-349D-4BE9-8AE7-4ABC737A1EA9}" sibTransId="{F2903AF6-C386-4F2E-A79F-32AC8EA4AB1F}"/>
    <dgm:cxn modelId="{9354D8AC-D2B6-4AED-8631-77D5BD80BC9C}" type="presOf" srcId="{5BFC5ED8-8272-4CB7-8A61-2578858924D1}" destId="{84453234-BE2D-45EF-8432-6E3C0F08B7FD}" srcOrd="0" destOrd="0" presId="urn:microsoft.com/office/officeart/2005/8/layout/process1"/>
    <dgm:cxn modelId="{C8D121C2-BC8E-43D4-891B-24EEC11408D3}" type="presOf" srcId="{EE2DA25C-B506-49ED-90EC-6BBD2C1BA6E2}" destId="{8C48F9E9-9C34-4F1D-90D8-D729089C00D3}" srcOrd="0" destOrd="0" presId="urn:microsoft.com/office/officeart/2005/8/layout/process1"/>
    <dgm:cxn modelId="{BEABAED2-E6F6-4135-B779-4E16450F76B6}" type="presOf" srcId="{EE2DA25C-B506-49ED-90EC-6BBD2C1BA6E2}" destId="{0290D31D-E45B-4139-BD5F-A5F0FC28AC72}" srcOrd="1" destOrd="0" presId="urn:microsoft.com/office/officeart/2005/8/layout/process1"/>
    <dgm:cxn modelId="{CD1132EE-9B46-42C9-8D3F-9DCBE017B1DD}" type="presOf" srcId="{912C2198-A21D-4797-B20B-86AC2CCD93EC}" destId="{EBF111C8-B42A-46E2-82A5-D55B2685043E}" srcOrd="0" destOrd="0" presId="urn:microsoft.com/office/officeart/2005/8/layout/process1"/>
    <dgm:cxn modelId="{E6419FF2-0D3C-40F0-997E-0394B80C28BB}" type="presOf" srcId="{266803F1-E66D-433E-A3D0-900F691AF57A}" destId="{D4E6D689-9E8F-417B-BB6C-10D157CF040B}" srcOrd="1" destOrd="0" presId="urn:microsoft.com/office/officeart/2005/8/layout/process1"/>
    <dgm:cxn modelId="{39BE21F6-E6BC-41CE-B037-E6358D900706}" type="presOf" srcId="{B95ECD64-1A7F-4436-B90F-CCAF049CDD6A}" destId="{7DF47153-A334-4473-AF88-186B15DDE07C}" srcOrd="0" destOrd="0" presId="urn:microsoft.com/office/officeart/2005/8/layout/process1"/>
    <dgm:cxn modelId="{1D6500C6-D7FE-491A-9E2A-4E128E799F20}" type="presParOf" srcId="{52911A41-BBBA-42F7-BDD0-4A58CDB38EFA}" destId="{EBF111C8-B42A-46E2-82A5-D55B2685043E}" srcOrd="0" destOrd="0" presId="urn:microsoft.com/office/officeart/2005/8/layout/process1"/>
    <dgm:cxn modelId="{AD0041E7-9D56-44F8-B260-E5175E450FB0}" type="presParOf" srcId="{52911A41-BBBA-42F7-BDD0-4A58CDB38EFA}" destId="{E3A13C63-3E5B-496D-AC26-0BFC2BADA4E8}" srcOrd="1" destOrd="0" presId="urn:microsoft.com/office/officeart/2005/8/layout/process1"/>
    <dgm:cxn modelId="{EA22598E-02F0-4AE7-80EB-E58AF268ABB1}" type="presParOf" srcId="{E3A13C63-3E5B-496D-AC26-0BFC2BADA4E8}" destId="{D4E6D689-9E8F-417B-BB6C-10D157CF040B}" srcOrd="0" destOrd="0" presId="urn:microsoft.com/office/officeart/2005/8/layout/process1"/>
    <dgm:cxn modelId="{831C54A2-7B5A-447F-8A5C-08727B587796}" type="presParOf" srcId="{52911A41-BBBA-42F7-BDD0-4A58CDB38EFA}" destId="{8E5F91A7-60FD-4053-ABA8-49C24193EA43}" srcOrd="2" destOrd="0" presId="urn:microsoft.com/office/officeart/2005/8/layout/process1"/>
    <dgm:cxn modelId="{80B24094-7379-44AF-8335-5D0F1BE00E7F}" type="presParOf" srcId="{52911A41-BBBA-42F7-BDD0-4A58CDB38EFA}" destId="{8C48F9E9-9C34-4F1D-90D8-D729089C00D3}" srcOrd="3" destOrd="0" presId="urn:microsoft.com/office/officeart/2005/8/layout/process1"/>
    <dgm:cxn modelId="{F459CF07-3301-4923-AE04-478A93E6D725}" type="presParOf" srcId="{8C48F9E9-9C34-4F1D-90D8-D729089C00D3}" destId="{0290D31D-E45B-4139-BD5F-A5F0FC28AC72}" srcOrd="0" destOrd="0" presId="urn:microsoft.com/office/officeart/2005/8/layout/process1"/>
    <dgm:cxn modelId="{5B383007-4645-4C12-A524-A1D441E0CBD6}" type="presParOf" srcId="{52911A41-BBBA-42F7-BDD0-4A58CDB38EFA}" destId="{745456D4-4CF4-4921-B29F-4930B040E20F}" srcOrd="4" destOrd="0" presId="urn:microsoft.com/office/officeart/2005/8/layout/process1"/>
    <dgm:cxn modelId="{392B7548-9E0A-4693-BC2D-D7D3D6D793A9}" type="presParOf" srcId="{52911A41-BBBA-42F7-BDD0-4A58CDB38EFA}" destId="{84453234-BE2D-45EF-8432-6E3C0F08B7FD}" srcOrd="5" destOrd="0" presId="urn:microsoft.com/office/officeart/2005/8/layout/process1"/>
    <dgm:cxn modelId="{D8937935-2435-43D7-80BA-7EDDC1866D3F}" type="presParOf" srcId="{84453234-BE2D-45EF-8432-6E3C0F08B7FD}" destId="{A6D0DADE-B08D-44B6-82A7-8EAF6FFB6BDF}" srcOrd="0" destOrd="0" presId="urn:microsoft.com/office/officeart/2005/8/layout/process1"/>
    <dgm:cxn modelId="{B1B9385C-BFAD-4CC7-BC6E-88E9983CCF02}" type="presParOf" srcId="{52911A41-BBBA-42F7-BDD0-4A58CDB38EFA}" destId="{7DF47153-A334-4473-AF88-186B15DDE07C}"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F111C8-B42A-46E2-82A5-D55B2685043E}">
      <dsp:nvSpPr>
        <dsp:cNvPr id="0" name=""/>
        <dsp:cNvSpPr/>
      </dsp:nvSpPr>
      <dsp:spPr>
        <a:xfrm>
          <a:off x="33980" y="252894"/>
          <a:ext cx="1959730" cy="1175838"/>
        </a:xfrm>
        <a:prstGeom prst="roundRect">
          <a:avLst>
            <a:gd name="adj" fmla="val 10000"/>
          </a:avLst>
        </a:prstGeom>
        <a:solidFill>
          <a:srgbClr val="7A89BC">
            <a:alpha val="9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fa-IR" sz="1800" b="1" kern="1200" dirty="0">
              <a:cs typeface="B Nazanin" panose="00000400000000000000" pitchFamily="2" charset="-78"/>
            </a:rPr>
            <a:t>گام اول : تشخیص چهره در تصویر  </a:t>
          </a:r>
          <a:endParaRPr lang="en-US" sz="1800" b="1" kern="1200" dirty="0">
            <a:cs typeface="B Nazanin" panose="00000400000000000000" pitchFamily="2" charset="-78"/>
          </a:endParaRPr>
        </a:p>
      </dsp:txBody>
      <dsp:txXfrm>
        <a:off x="68419" y="287333"/>
        <a:ext cx="1890852" cy="1106960"/>
      </dsp:txXfrm>
    </dsp:sp>
    <dsp:sp modelId="{E3A13C63-3E5B-496D-AC26-0BFC2BADA4E8}">
      <dsp:nvSpPr>
        <dsp:cNvPr id="0" name=""/>
        <dsp:cNvSpPr/>
      </dsp:nvSpPr>
      <dsp:spPr>
        <a:xfrm>
          <a:off x="2182309" y="597807"/>
          <a:ext cx="399829" cy="486013"/>
        </a:xfrm>
        <a:prstGeom prst="rightArrow">
          <a:avLst>
            <a:gd name="adj1" fmla="val 60000"/>
            <a:gd name="adj2" fmla="val 50000"/>
          </a:avLst>
        </a:prstGeom>
        <a:solidFill>
          <a:srgbClr val="00B0F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solidFill>
              <a:schemeClr val="tx1"/>
            </a:solidFill>
          </a:endParaRPr>
        </a:p>
      </dsp:txBody>
      <dsp:txXfrm>
        <a:off x="2182309" y="695010"/>
        <a:ext cx="279880" cy="291607"/>
      </dsp:txXfrm>
    </dsp:sp>
    <dsp:sp modelId="{8E5F91A7-60FD-4053-ABA8-49C24193EA43}">
      <dsp:nvSpPr>
        <dsp:cNvPr id="0" name=""/>
        <dsp:cNvSpPr/>
      </dsp:nvSpPr>
      <dsp:spPr>
        <a:xfrm>
          <a:off x="2748105" y="252894"/>
          <a:ext cx="1959730" cy="1175838"/>
        </a:xfrm>
        <a:prstGeom prst="roundRect">
          <a:avLst>
            <a:gd name="adj" fmla="val 10000"/>
          </a:avLst>
        </a:prstGeom>
        <a:solidFill>
          <a:schemeClr val="bg1">
            <a:lumMod val="85000"/>
            <a:alpha val="7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fa-IR" sz="1800" b="1" kern="1200" dirty="0">
              <a:solidFill>
                <a:schemeClr val="tx1"/>
              </a:solidFill>
              <a:cs typeface="B Nazanin" panose="00000400000000000000" pitchFamily="2" charset="-78"/>
            </a:rPr>
            <a:t>گام دوم: نرمال سازی </a:t>
          </a:r>
          <a:endParaRPr lang="en-US" sz="1800" b="1" kern="1200" dirty="0">
            <a:solidFill>
              <a:schemeClr val="tx1"/>
            </a:solidFill>
            <a:cs typeface="B Nazanin" panose="00000400000000000000" pitchFamily="2" charset="-78"/>
          </a:endParaRPr>
        </a:p>
      </dsp:txBody>
      <dsp:txXfrm>
        <a:off x="2782544" y="287333"/>
        <a:ext cx="1890852" cy="1106960"/>
      </dsp:txXfrm>
    </dsp:sp>
    <dsp:sp modelId="{8C48F9E9-9C34-4F1D-90D8-D729089C00D3}">
      <dsp:nvSpPr>
        <dsp:cNvPr id="0" name=""/>
        <dsp:cNvSpPr/>
      </dsp:nvSpPr>
      <dsp:spPr>
        <a:xfrm>
          <a:off x="4903809" y="597807"/>
          <a:ext cx="415462" cy="486013"/>
        </a:xfrm>
        <a:prstGeom prst="rightArrow">
          <a:avLst>
            <a:gd name="adj1" fmla="val 60000"/>
            <a:gd name="adj2" fmla="val 50000"/>
          </a:avLst>
        </a:prstGeom>
        <a:solidFill>
          <a:srgbClr val="00B0F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solidFill>
              <a:schemeClr val="tx1"/>
            </a:solidFill>
          </a:endParaRPr>
        </a:p>
      </dsp:txBody>
      <dsp:txXfrm>
        <a:off x="4903809" y="695010"/>
        <a:ext cx="290823" cy="291607"/>
      </dsp:txXfrm>
    </dsp:sp>
    <dsp:sp modelId="{745456D4-4CF4-4921-B29F-4930B040E20F}">
      <dsp:nvSpPr>
        <dsp:cNvPr id="0" name=""/>
        <dsp:cNvSpPr/>
      </dsp:nvSpPr>
      <dsp:spPr>
        <a:xfrm>
          <a:off x="5491728" y="252894"/>
          <a:ext cx="1959730" cy="1175838"/>
        </a:xfrm>
        <a:prstGeom prst="roundRect">
          <a:avLst>
            <a:gd name="adj" fmla="val 10000"/>
          </a:avLst>
        </a:prstGeom>
        <a:solidFill>
          <a:srgbClr val="7A89BC">
            <a:alpha val="63333"/>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fa-IR" sz="1800" b="1" kern="1200" dirty="0">
              <a:cs typeface="B Nazanin" panose="00000400000000000000" pitchFamily="2" charset="-78"/>
            </a:rPr>
            <a:t>گام سوم: استخراج ویژگی های صورت</a:t>
          </a:r>
          <a:endParaRPr lang="en-US" sz="1800" b="1" kern="1200" dirty="0">
            <a:cs typeface="B Nazanin" panose="00000400000000000000" pitchFamily="2" charset="-78"/>
          </a:endParaRPr>
        </a:p>
      </dsp:txBody>
      <dsp:txXfrm>
        <a:off x="5526167" y="287333"/>
        <a:ext cx="1890852" cy="1106960"/>
      </dsp:txXfrm>
    </dsp:sp>
    <dsp:sp modelId="{84453234-BE2D-45EF-8432-6E3C0F08B7FD}">
      <dsp:nvSpPr>
        <dsp:cNvPr id="0" name=""/>
        <dsp:cNvSpPr/>
      </dsp:nvSpPr>
      <dsp:spPr>
        <a:xfrm>
          <a:off x="7647432" y="597807"/>
          <a:ext cx="415462" cy="486013"/>
        </a:xfrm>
        <a:prstGeom prst="rightArrow">
          <a:avLst>
            <a:gd name="adj1" fmla="val 60000"/>
            <a:gd name="adj2" fmla="val 50000"/>
          </a:avLst>
        </a:prstGeom>
        <a:solidFill>
          <a:srgbClr val="00B0F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solidFill>
              <a:schemeClr val="tx1"/>
            </a:solidFill>
          </a:endParaRPr>
        </a:p>
      </dsp:txBody>
      <dsp:txXfrm>
        <a:off x="7647432" y="695010"/>
        <a:ext cx="290823" cy="291607"/>
      </dsp:txXfrm>
    </dsp:sp>
    <dsp:sp modelId="{7DF47153-A334-4473-AF88-186B15DDE07C}">
      <dsp:nvSpPr>
        <dsp:cNvPr id="0" name=""/>
        <dsp:cNvSpPr/>
      </dsp:nvSpPr>
      <dsp:spPr>
        <a:xfrm>
          <a:off x="8235351" y="252894"/>
          <a:ext cx="1959730" cy="1175838"/>
        </a:xfrm>
        <a:prstGeom prst="roundRect">
          <a:avLst>
            <a:gd name="adj" fmla="val 10000"/>
          </a:avLst>
        </a:prstGeom>
        <a:solidFill>
          <a:schemeClr val="bg1">
            <a:lumMod val="85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fa-IR" sz="1800" b="1" kern="1200" dirty="0">
              <a:solidFill>
                <a:schemeClr val="tx1"/>
              </a:solidFill>
              <a:cs typeface="B Nazanin" panose="00000400000000000000" pitchFamily="2" charset="-78"/>
            </a:rPr>
            <a:t>گام چهارم: شناسایی یا احراز هویت فرد</a:t>
          </a:r>
          <a:endParaRPr lang="en-US" sz="1800" b="1" kern="1200" dirty="0">
            <a:solidFill>
              <a:schemeClr val="tx1"/>
            </a:solidFill>
            <a:cs typeface="B Nazanin" panose="00000400000000000000" pitchFamily="2" charset="-78"/>
          </a:endParaRPr>
        </a:p>
      </dsp:txBody>
      <dsp:txXfrm>
        <a:off x="8269790" y="287333"/>
        <a:ext cx="1890852" cy="1106960"/>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D1C9FD-1B99-47E4-A7AE-ED14D4B913FB}" type="datetimeFigureOut">
              <a:rPr lang="en-US" smtClean="0"/>
              <a:t>5/5/2024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B76EBF-3559-4892-B903-C23B66EBFA41}" type="slidenum">
              <a:rPr lang="en-US" smtClean="0"/>
              <a:t>‹#›</a:t>
            </a:fld>
            <a:endParaRPr lang="en-US"/>
          </a:p>
        </p:txBody>
      </p:sp>
    </p:spTree>
    <p:extLst>
      <p:ext uri="{BB962C8B-B14F-4D97-AF65-F5344CB8AC3E}">
        <p14:creationId xmlns:p14="http://schemas.microsoft.com/office/powerpoint/2010/main" val="41611367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B76EBF-3559-4892-B903-C23B66EBFA41}" type="slidenum">
              <a:rPr lang="en-US" smtClean="0"/>
              <a:t>42</a:t>
            </a:fld>
            <a:endParaRPr lang="en-US"/>
          </a:p>
        </p:txBody>
      </p:sp>
    </p:spTree>
    <p:extLst>
      <p:ext uri="{BB962C8B-B14F-4D97-AF65-F5344CB8AC3E}">
        <p14:creationId xmlns:p14="http://schemas.microsoft.com/office/powerpoint/2010/main" val="32425728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B7ADB76A-074D-D6D5-C3E0-44703DB17801}"/>
              </a:ext>
            </a:extLst>
          </p:cNvPr>
          <p:cNvSpPr/>
          <p:nvPr userDrawn="1"/>
        </p:nvSpPr>
        <p:spPr>
          <a:xfrm>
            <a:off x="79899" y="949911"/>
            <a:ext cx="11967099" cy="5771564"/>
          </a:xfrm>
          <a:prstGeom prst="roundRect">
            <a:avLst>
              <a:gd name="adj" fmla="val 2364"/>
            </a:avLst>
          </a:prstGeom>
          <a:noFill/>
          <a:ln>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416A1D51-0534-B20A-CC7C-AD2A7F8BEF7D}"/>
              </a:ext>
            </a:extLst>
          </p:cNvPr>
          <p:cNvGrpSpPr/>
          <p:nvPr userDrawn="1"/>
        </p:nvGrpSpPr>
        <p:grpSpPr>
          <a:xfrm>
            <a:off x="5592931" y="212724"/>
            <a:ext cx="6454067" cy="1007060"/>
            <a:chOff x="2831976" y="493266"/>
            <a:chExt cx="6454067" cy="1007060"/>
          </a:xfrm>
        </p:grpSpPr>
        <p:sp>
          <p:nvSpPr>
            <p:cNvPr id="10" name="Rectangle: Rounded Corners 9">
              <a:extLst>
                <a:ext uri="{FF2B5EF4-FFF2-40B4-BE49-F238E27FC236}">
                  <a16:creationId xmlns:a16="http://schemas.microsoft.com/office/drawing/2014/main" id="{90F233FE-92F0-CD0E-683E-620D3D92B077}"/>
                </a:ext>
              </a:extLst>
            </p:cNvPr>
            <p:cNvSpPr/>
            <p:nvPr userDrawn="1"/>
          </p:nvSpPr>
          <p:spPr>
            <a:xfrm>
              <a:off x="2831976" y="949911"/>
              <a:ext cx="6447725" cy="550415"/>
            </a:xfrm>
            <a:prstGeom prst="roundRect">
              <a:avLst/>
            </a:prstGeom>
            <a:solidFill>
              <a:srgbClr val="7A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6CB37191-3AD3-2E4B-C8A9-45160FE10FF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8086536" y="493266"/>
              <a:ext cx="1199507" cy="1007060"/>
            </a:xfrm>
            <a:prstGeom prst="rect">
              <a:avLst/>
            </a:prstGeom>
          </p:spPr>
        </p:pic>
      </p:grpSp>
      <p:sp>
        <p:nvSpPr>
          <p:cNvPr id="16" name="Rectangle: Rounded Corners 15">
            <a:extLst>
              <a:ext uri="{FF2B5EF4-FFF2-40B4-BE49-F238E27FC236}">
                <a16:creationId xmlns:a16="http://schemas.microsoft.com/office/drawing/2014/main" id="{B3DF0795-F65E-922A-82CE-CADD482E4950}"/>
              </a:ext>
            </a:extLst>
          </p:cNvPr>
          <p:cNvSpPr/>
          <p:nvPr userDrawn="1"/>
        </p:nvSpPr>
        <p:spPr>
          <a:xfrm>
            <a:off x="272144" y="669368"/>
            <a:ext cx="1502228" cy="550415"/>
          </a:xfrm>
          <a:prstGeom prst="roundRect">
            <a:avLst/>
          </a:prstGeom>
          <a:solidFill>
            <a:srgbClr val="7A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770C39B-CCA6-5461-40B6-C378059456F4}"/>
              </a:ext>
            </a:extLst>
          </p:cNvPr>
          <p:cNvSpPr/>
          <p:nvPr userDrawn="1"/>
        </p:nvSpPr>
        <p:spPr>
          <a:xfrm>
            <a:off x="421902" y="0"/>
            <a:ext cx="1197428" cy="1197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AA80C7D6-A5A7-8F19-0765-70108DA0B6F5}"/>
              </a:ext>
            </a:extLst>
          </p:cNvPr>
          <p:cNvSpPr/>
          <p:nvPr userDrawn="1"/>
        </p:nvSpPr>
        <p:spPr>
          <a:xfrm>
            <a:off x="1924129" y="669368"/>
            <a:ext cx="3474654" cy="550415"/>
          </a:xfrm>
          <a:prstGeom prst="roundRect">
            <a:avLst/>
          </a:prstGeom>
          <a:solidFill>
            <a:srgbClr val="7A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a:extLst>
              <a:ext uri="{FF2B5EF4-FFF2-40B4-BE49-F238E27FC236}">
                <a16:creationId xmlns:a16="http://schemas.microsoft.com/office/drawing/2014/main" id="{354B9481-B9F4-91FC-72C1-4ADBBADC7445}"/>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65448" y="56862"/>
            <a:ext cx="1114776" cy="1114775"/>
          </a:xfrm>
          <a:prstGeom prst="rect">
            <a:avLst/>
          </a:prstGeom>
        </p:spPr>
      </p:pic>
      <p:sp>
        <p:nvSpPr>
          <p:cNvPr id="24" name="Rectangle: Rounded Corners 23">
            <a:extLst>
              <a:ext uri="{FF2B5EF4-FFF2-40B4-BE49-F238E27FC236}">
                <a16:creationId xmlns:a16="http://schemas.microsoft.com/office/drawing/2014/main" id="{4C7A0945-AFA8-D68A-C97C-2C5FAFA40FC2}"/>
              </a:ext>
            </a:extLst>
          </p:cNvPr>
          <p:cNvSpPr/>
          <p:nvPr userDrawn="1"/>
        </p:nvSpPr>
        <p:spPr>
          <a:xfrm>
            <a:off x="1999716" y="740725"/>
            <a:ext cx="414471" cy="4077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Slide Number Placeholder 5">
            <a:extLst>
              <a:ext uri="{FF2B5EF4-FFF2-40B4-BE49-F238E27FC236}">
                <a16:creationId xmlns:a16="http://schemas.microsoft.com/office/drawing/2014/main" id="{108BA36A-F463-0720-1601-6E84DD22CFF4}"/>
              </a:ext>
            </a:extLst>
          </p:cNvPr>
          <p:cNvSpPr>
            <a:spLocks noGrp="1"/>
          </p:cNvSpPr>
          <p:nvPr>
            <p:ph type="sldNum" sz="quarter" idx="12"/>
          </p:nvPr>
        </p:nvSpPr>
        <p:spPr>
          <a:xfrm>
            <a:off x="1984546" y="754840"/>
            <a:ext cx="447571" cy="365125"/>
          </a:xfrm>
        </p:spPr>
        <p:txBody>
          <a:bodyPr/>
          <a:lstStyle>
            <a:lvl1pPr algn="ctr">
              <a:defRPr sz="1600" b="0">
                <a:solidFill>
                  <a:schemeClr val="tx1"/>
                </a:solidFill>
                <a:latin typeface="Times New Roman" panose="02020603050405020304" pitchFamily="18" charset="0"/>
                <a:cs typeface="Times New Roman" panose="02020603050405020304" pitchFamily="18" charset="0"/>
              </a:defRPr>
            </a:lvl1pPr>
          </a:lstStyle>
          <a:p>
            <a:fld id="{8D487840-B509-4E05-9825-B72EDCF90163}" type="slidenum">
              <a:rPr lang="en-US" smtClean="0"/>
              <a:pPr/>
              <a:t>‹#›</a:t>
            </a:fld>
            <a:endParaRPr lang="en-US" dirty="0"/>
          </a:p>
        </p:txBody>
      </p:sp>
    </p:spTree>
    <p:extLst>
      <p:ext uri="{BB962C8B-B14F-4D97-AF65-F5344CB8AC3E}">
        <p14:creationId xmlns:p14="http://schemas.microsoft.com/office/powerpoint/2010/main" val="354754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C25059DE-6361-D3CE-5548-CE34D60ABC8E}"/>
              </a:ext>
            </a:extLst>
          </p:cNvPr>
          <p:cNvSpPr>
            <a:spLocks noGrp="1"/>
          </p:cNvSpPr>
          <p:nvPr>
            <p:ph type="pic" sz="quarter" idx="10"/>
          </p:nvPr>
        </p:nvSpPr>
        <p:spPr>
          <a:xfrm>
            <a:off x="4041914" y="0"/>
            <a:ext cx="8150085" cy="6858000"/>
          </a:xfrm>
          <a:custGeom>
            <a:avLst/>
            <a:gdLst>
              <a:gd name="connsiteX0" fmla="*/ 827687 w 8150085"/>
              <a:gd name="connsiteY0" fmla="*/ 1066690 h 6858000"/>
              <a:gd name="connsiteX1" fmla="*/ 829760 w 8150085"/>
              <a:gd name="connsiteY1" fmla="*/ 1069646 h 6858000"/>
              <a:gd name="connsiteX2" fmla="*/ 830588 w 8150085"/>
              <a:gd name="connsiteY2" fmla="*/ 1072179 h 6858000"/>
              <a:gd name="connsiteX3" fmla="*/ 831003 w 8150085"/>
              <a:gd name="connsiteY3" fmla="*/ 1075134 h 6858000"/>
              <a:gd name="connsiteX4" fmla="*/ 831417 w 8150085"/>
              <a:gd name="connsiteY4" fmla="*/ 1077667 h 6858000"/>
              <a:gd name="connsiteX5" fmla="*/ 831003 w 8150085"/>
              <a:gd name="connsiteY5" fmla="*/ 1080200 h 6858000"/>
              <a:gd name="connsiteX6" fmla="*/ 830588 w 8150085"/>
              <a:gd name="connsiteY6" fmla="*/ 1083155 h 6858000"/>
              <a:gd name="connsiteX7" fmla="*/ 828930 w 8150085"/>
              <a:gd name="connsiteY7" fmla="*/ 1085688 h 6858000"/>
              <a:gd name="connsiteX8" fmla="*/ 828102 w 8150085"/>
              <a:gd name="connsiteY8" fmla="*/ 1088221 h 6858000"/>
              <a:gd name="connsiteX9" fmla="*/ 823958 w 8150085"/>
              <a:gd name="connsiteY9" fmla="*/ 1093709 h 6858000"/>
              <a:gd name="connsiteX10" fmla="*/ 819400 w 8150085"/>
              <a:gd name="connsiteY10" fmla="*/ 1099619 h 6858000"/>
              <a:gd name="connsiteX11" fmla="*/ 813600 w 8150085"/>
              <a:gd name="connsiteY11" fmla="*/ 1105108 h 6858000"/>
              <a:gd name="connsiteX12" fmla="*/ 807383 w 8150085"/>
              <a:gd name="connsiteY12" fmla="*/ 1111440 h 6858000"/>
              <a:gd name="connsiteX13" fmla="*/ 794537 w 8150085"/>
              <a:gd name="connsiteY13" fmla="*/ 1124105 h 6858000"/>
              <a:gd name="connsiteX14" fmla="*/ 788322 w 8150085"/>
              <a:gd name="connsiteY14" fmla="*/ 1130859 h 6858000"/>
              <a:gd name="connsiteX15" fmla="*/ 782106 w 8150085"/>
              <a:gd name="connsiteY15" fmla="*/ 1138459 h 6858000"/>
              <a:gd name="connsiteX16" fmla="*/ 776720 w 8150085"/>
              <a:gd name="connsiteY16" fmla="*/ 1146480 h 6858000"/>
              <a:gd name="connsiteX17" fmla="*/ 772162 w 8150085"/>
              <a:gd name="connsiteY17" fmla="*/ 1154923 h 6858000"/>
              <a:gd name="connsiteX18" fmla="*/ 770504 w 8150085"/>
              <a:gd name="connsiteY18" fmla="*/ 1158722 h 6858000"/>
              <a:gd name="connsiteX19" fmla="*/ 768432 w 8150085"/>
              <a:gd name="connsiteY19" fmla="*/ 1163788 h 6858000"/>
              <a:gd name="connsiteX20" fmla="*/ 767604 w 8150085"/>
              <a:gd name="connsiteY20" fmla="*/ 1168432 h 6858000"/>
              <a:gd name="connsiteX21" fmla="*/ 766360 w 8150085"/>
              <a:gd name="connsiteY21" fmla="*/ 1173497 h 6858000"/>
              <a:gd name="connsiteX22" fmla="*/ 762631 w 8150085"/>
              <a:gd name="connsiteY22" fmla="*/ 1170544 h 6858000"/>
              <a:gd name="connsiteX23" fmla="*/ 759730 w 8150085"/>
              <a:gd name="connsiteY23" fmla="*/ 1168009 h 6858000"/>
              <a:gd name="connsiteX24" fmla="*/ 757244 w 8150085"/>
              <a:gd name="connsiteY24" fmla="*/ 1165054 h 6858000"/>
              <a:gd name="connsiteX25" fmla="*/ 755586 w 8150085"/>
              <a:gd name="connsiteY25" fmla="*/ 1161255 h 6858000"/>
              <a:gd name="connsiteX26" fmla="*/ 754757 w 8150085"/>
              <a:gd name="connsiteY26" fmla="*/ 1158300 h 6858000"/>
              <a:gd name="connsiteX27" fmla="*/ 753929 w 8150085"/>
              <a:gd name="connsiteY27" fmla="*/ 1154923 h 6858000"/>
              <a:gd name="connsiteX28" fmla="*/ 753929 w 8150085"/>
              <a:gd name="connsiteY28" fmla="*/ 1151546 h 6858000"/>
              <a:gd name="connsiteX29" fmla="*/ 754343 w 8150085"/>
              <a:gd name="connsiteY29" fmla="*/ 1147746 h 6858000"/>
              <a:gd name="connsiteX30" fmla="*/ 755172 w 8150085"/>
              <a:gd name="connsiteY30" fmla="*/ 1144369 h 6858000"/>
              <a:gd name="connsiteX31" fmla="*/ 756415 w 8150085"/>
              <a:gd name="connsiteY31" fmla="*/ 1140992 h 6858000"/>
              <a:gd name="connsiteX32" fmla="*/ 758073 w 8150085"/>
              <a:gd name="connsiteY32" fmla="*/ 1136771 h 6858000"/>
              <a:gd name="connsiteX33" fmla="*/ 760145 w 8150085"/>
              <a:gd name="connsiteY33" fmla="*/ 1133392 h 6858000"/>
              <a:gd name="connsiteX34" fmla="*/ 765117 w 8150085"/>
              <a:gd name="connsiteY34" fmla="*/ 1125793 h 6858000"/>
              <a:gd name="connsiteX35" fmla="*/ 771333 w 8150085"/>
              <a:gd name="connsiteY35" fmla="*/ 1118195 h 6858000"/>
              <a:gd name="connsiteX36" fmla="*/ 778377 w 8150085"/>
              <a:gd name="connsiteY36" fmla="*/ 1110596 h 6858000"/>
              <a:gd name="connsiteX37" fmla="*/ 785837 w 8150085"/>
              <a:gd name="connsiteY37" fmla="*/ 1103420 h 6858000"/>
              <a:gd name="connsiteX38" fmla="*/ 801582 w 8150085"/>
              <a:gd name="connsiteY38" fmla="*/ 1089065 h 6858000"/>
              <a:gd name="connsiteX39" fmla="*/ 815672 w 8150085"/>
              <a:gd name="connsiteY39" fmla="*/ 1076823 h 6858000"/>
              <a:gd name="connsiteX40" fmla="*/ 1124612 w 8150085"/>
              <a:gd name="connsiteY40" fmla="*/ 861452 h 6858000"/>
              <a:gd name="connsiteX41" fmla="*/ 1131313 w 8150085"/>
              <a:gd name="connsiteY41" fmla="*/ 868614 h 6858000"/>
              <a:gd name="connsiteX42" fmla="*/ 1133826 w 8150085"/>
              <a:gd name="connsiteY42" fmla="*/ 871563 h 6858000"/>
              <a:gd name="connsiteX43" fmla="*/ 1135502 w 8150085"/>
              <a:gd name="connsiteY43" fmla="*/ 874933 h 6858000"/>
              <a:gd name="connsiteX44" fmla="*/ 1137177 w 8150085"/>
              <a:gd name="connsiteY44" fmla="*/ 877882 h 6858000"/>
              <a:gd name="connsiteX45" fmla="*/ 1138015 w 8150085"/>
              <a:gd name="connsiteY45" fmla="*/ 881253 h 6858000"/>
              <a:gd name="connsiteX46" fmla="*/ 1138852 w 8150085"/>
              <a:gd name="connsiteY46" fmla="*/ 883358 h 6858000"/>
              <a:gd name="connsiteX47" fmla="*/ 1139271 w 8150085"/>
              <a:gd name="connsiteY47" fmla="*/ 886729 h 6858000"/>
              <a:gd name="connsiteX48" fmla="*/ 1139271 w 8150085"/>
              <a:gd name="connsiteY48" fmla="*/ 889256 h 6858000"/>
              <a:gd name="connsiteX49" fmla="*/ 1139271 w 8150085"/>
              <a:gd name="connsiteY49" fmla="*/ 891363 h 6858000"/>
              <a:gd name="connsiteX50" fmla="*/ 1138015 w 8150085"/>
              <a:gd name="connsiteY50" fmla="*/ 893890 h 6858000"/>
              <a:gd name="connsiteX51" fmla="*/ 1137595 w 8150085"/>
              <a:gd name="connsiteY51" fmla="*/ 895996 h 6858000"/>
              <a:gd name="connsiteX52" fmla="*/ 1134664 w 8150085"/>
              <a:gd name="connsiteY52" fmla="*/ 901051 h 6858000"/>
              <a:gd name="connsiteX53" fmla="*/ 1131313 w 8150085"/>
              <a:gd name="connsiteY53" fmla="*/ 905263 h 6858000"/>
              <a:gd name="connsiteX54" fmla="*/ 1127125 w 8150085"/>
              <a:gd name="connsiteY54" fmla="*/ 909055 h 6858000"/>
              <a:gd name="connsiteX55" fmla="*/ 1122098 w 8150085"/>
              <a:gd name="connsiteY55" fmla="*/ 913268 h 6858000"/>
              <a:gd name="connsiteX56" fmla="*/ 1111626 w 8150085"/>
              <a:gd name="connsiteY56" fmla="*/ 920008 h 6858000"/>
              <a:gd name="connsiteX57" fmla="*/ 1100738 w 8150085"/>
              <a:gd name="connsiteY57" fmla="*/ 927591 h 6858000"/>
              <a:gd name="connsiteX58" fmla="*/ 1095710 w 8150085"/>
              <a:gd name="connsiteY58" fmla="*/ 930960 h 6858000"/>
              <a:gd name="connsiteX59" fmla="*/ 1091522 w 8150085"/>
              <a:gd name="connsiteY59" fmla="*/ 934752 h 6858000"/>
              <a:gd name="connsiteX60" fmla="*/ 1084820 w 8150085"/>
              <a:gd name="connsiteY60" fmla="*/ 928012 h 6858000"/>
              <a:gd name="connsiteX61" fmla="*/ 1082307 w 8150085"/>
              <a:gd name="connsiteY61" fmla="*/ 924641 h 6858000"/>
              <a:gd name="connsiteX62" fmla="*/ 1080631 w 8150085"/>
              <a:gd name="connsiteY62" fmla="*/ 921693 h 6858000"/>
              <a:gd name="connsiteX63" fmla="*/ 1078538 w 8150085"/>
              <a:gd name="connsiteY63" fmla="*/ 918744 h 6858000"/>
              <a:gd name="connsiteX64" fmla="*/ 1077281 w 8150085"/>
              <a:gd name="connsiteY64" fmla="*/ 915374 h 6858000"/>
              <a:gd name="connsiteX65" fmla="*/ 1076863 w 8150085"/>
              <a:gd name="connsiteY65" fmla="*/ 913268 h 6858000"/>
              <a:gd name="connsiteX66" fmla="*/ 1076443 w 8150085"/>
              <a:gd name="connsiteY66" fmla="*/ 909898 h 6858000"/>
              <a:gd name="connsiteX67" fmla="*/ 1076443 w 8150085"/>
              <a:gd name="connsiteY67" fmla="*/ 907370 h 6858000"/>
              <a:gd name="connsiteX68" fmla="*/ 1076443 w 8150085"/>
              <a:gd name="connsiteY68" fmla="*/ 905263 h 6858000"/>
              <a:gd name="connsiteX69" fmla="*/ 1077281 w 8150085"/>
              <a:gd name="connsiteY69" fmla="*/ 902736 h 6858000"/>
              <a:gd name="connsiteX70" fmla="*/ 1078119 w 8150085"/>
              <a:gd name="connsiteY70" fmla="*/ 900208 h 6858000"/>
              <a:gd name="connsiteX71" fmla="*/ 1081051 w 8150085"/>
              <a:gd name="connsiteY71" fmla="*/ 895575 h 6858000"/>
              <a:gd name="connsiteX72" fmla="*/ 1084402 w 8150085"/>
              <a:gd name="connsiteY72" fmla="*/ 891363 h 6858000"/>
              <a:gd name="connsiteX73" fmla="*/ 1088590 w 8150085"/>
              <a:gd name="connsiteY73" fmla="*/ 887571 h 6858000"/>
              <a:gd name="connsiteX74" fmla="*/ 1093617 w 8150085"/>
              <a:gd name="connsiteY74" fmla="*/ 883358 h 6858000"/>
              <a:gd name="connsiteX75" fmla="*/ 1104507 w 8150085"/>
              <a:gd name="connsiteY75" fmla="*/ 876197 h 6858000"/>
              <a:gd name="connsiteX76" fmla="*/ 1114977 w 8150085"/>
              <a:gd name="connsiteY76" fmla="*/ 868614 h 6858000"/>
              <a:gd name="connsiteX77" fmla="*/ 1120423 w 8150085"/>
              <a:gd name="connsiteY77" fmla="*/ 864823 h 6858000"/>
              <a:gd name="connsiteX78" fmla="*/ 1036749 w 8150085"/>
              <a:gd name="connsiteY78" fmla="*/ 815379 h 6858000"/>
              <a:gd name="connsiteX79" fmla="*/ 1042318 w 8150085"/>
              <a:gd name="connsiteY79" fmla="*/ 820372 h 6858000"/>
              <a:gd name="connsiteX80" fmla="*/ 1046601 w 8150085"/>
              <a:gd name="connsiteY80" fmla="*/ 825365 h 6858000"/>
              <a:gd name="connsiteX81" fmla="*/ 1049172 w 8150085"/>
              <a:gd name="connsiteY81" fmla="*/ 830357 h 6858000"/>
              <a:gd name="connsiteX82" fmla="*/ 1050457 w 8150085"/>
              <a:gd name="connsiteY82" fmla="*/ 835767 h 6858000"/>
              <a:gd name="connsiteX83" fmla="*/ 1051314 w 8150085"/>
              <a:gd name="connsiteY83" fmla="*/ 841176 h 6858000"/>
              <a:gd name="connsiteX84" fmla="*/ 1050457 w 8150085"/>
              <a:gd name="connsiteY84" fmla="*/ 846169 h 6858000"/>
              <a:gd name="connsiteX85" fmla="*/ 1049172 w 8150085"/>
              <a:gd name="connsiteY85" fmla="*/ 851161 h 6858000"/>
              <a:gd name="connsiteX86" fmla="*/ 1046601 w 8150085"/>
              <a:gd name="connsiteY86" fmla="*/ 856154 h 6858000"/>
              <a:gd name="connsiteX87" fmla="*/ 1043603 w 8150085"/>
              <a:gd name="connsiteY87" fmla="*/ 860731 h 6858000"/>
              <a:gd name="connsiteX88" fmla="*/ 1039748 w 8150085"/>
              <a:gd name="connsiteY88" fmla="*/ 864892 h 6858000"/>
              <a:gd name="connsiteX89" fmla="*/ 1035463 w 8150085"/>
              <a:gd name="connsiteY89" fmla="*/ 868637 h 6858000"/>
              <a:gd name="connsiteX90" fmla="*/ 1030752 w 8150085"/>
              <a:gd name="connsiteY90" fmla="*/ 871965 h 6858000"/>
              <a:gd name="connsiteX91" fmla="*/ 1025611 w 8150085"/>
              <a:gd name="connsiteY91" fmla="*/ 874462 h 6858000"/>
              <a:gd name="connsiteX92" fmla="*/ 1020043 w 8150085"/>
              <a:gd name="connsiteY92" fmla="*/ 876541 h 6858000"/>
              <a:gd name="connsiteX93" fmla="*/ 1014902 w 8150085"/>
              <a:gd name="connsiteY93" fmla="*/ 877791 h 6858000"/>
              <a:gd name="connsiteX94" fmla="*/ 1009334 w 8150085"/>
              <a:gd name="connsiteY94" fmla="*/ 878206 h 6858000"/>
              <a:gd name="connsiteX95" fmla="*/ 1003336 w 8150085"/>
              <a:gd name="connsiteY95" fmla="*/ 871965 h 6858000"/>
              <a:gd name="connsiteX96" fmla="*/ 998624 w 8150085"/>
              <a:gd name="connsiteY96" fmla="*/ 866556 h 6858000"/>
              <a:gd name="connsiteX97" fmla="*/ 996053 w 8150085"/>
              <a:gd name="connsiteY97" fmla="*/ 861148 h 6858000"/>
              <a:gd name="connsiteX98" fmla="*/ 994768 w 8150085"/>
              <a:gd name="connsiteY98" fmla="*/ 856571 h 6858000"/>
              <a:gd name="connsiteX99" fmla="*/ 994768 w 8150085"/>
              <a:gd name="connsiteY99" fmla="*/ 851994 h 6858000"/>
              <a:gd name="connsiteX100" fmla="*/ 995626 w 8150085"/>
              <a:gd name="connsiteY100" fmla="*/ 848250 h 6858000"/>
              <a:gd name="connsiteX101" fmla="*/ 997767 w 8150085"/>
              <a:gd name="connsiteY101" fmla="*/ 844920 h 6858000"/>
              <a:gd name="connsiteX102" fmla="*/ 1000337 w 8150085"/>
              <a:gd name="connsiteY102" fmla="*/ 841592 h 6858000"/>
              <a:gd name="connsiteX103" fmla="*/ 1003764 w 8150085"/>
              <a:gd name="connsiteY103" fmla="*/ 838263 h 6858000"/>
              <a:gd name="connsiteX104" fmla="*/ 1008047 w 8150085"/>
              <a:gd name="connsiteY104" fmla="*/ 835350 h 6858000"/>
              <a:gd name="connsiteX105" fmla="*/ 1017472 w 8150085"/>
              <a:gd name="connsiteY105" fmla="*/ 829526 h 6858000"/>
              <a:gd name="connsiteX106" fmla="*/ 1027325 w 8150085"/>
              <a:gd name="connsiteY106" fmla="*/ 822868 h 6858000"/>
              <a:gd name="connsiteX107" fmla="*/ 1032466 w 8150085"/>
              <a:gd name="connsiteY107" fmla="*/ 819540 h 6858000"/>
              <a:gd name="connsiteX108" fmla="*/ 735244 w 8150085"/>
              <a:gd name="connsiteY108" fmla="*/ 758837 h 6858000"/>
              <a:gd name="connsiteX109" fmla="*/ 743147 w 8150085"/>
              <a:gd name="connsiteY109" fmla="*/ 766331 h 6858000"/>
              <a:gd name="connsiteX110" fmla="*/ 749801 w 8150085"/>
              <a:gd name="connsiteY110" fmla="*/ 773825 h 6858000"/>
              <a:gd name="connsiteX111" fmla="*/ 752295 w 8150085"/>
              <a:gd name="connsiteY111" fmla="*/ 776739 h 6858000"/>
              <a:gd name="connsiteX112" fmla="*/ 754375 w 8150085"/>
              <a:gd name="connsiteY112" fmla="*/ 780070 h 6858000"/>
              <a:gd name="connsiteX113" fmla="*/ 755623 w 8150085"/>
              <a:gd name="connsiteY113" fmla="*/ 782984 h 6858000"/>
              <a:gd name="connsiteX114" fmla="*/ 756871 w 8150085"/>
              <a:gd name="connsiteY114" fmla="*/ 786315 h 6858000"/>
              <a:gd name="connsiteX115" fmla="*/ 757702 w 8150085"/>
              <a:gd name="connsiteY115" fmla="*/ 789645 h 6858000"/>
              <a:gd name="connsiteX116" fmla="*/ 758119 w 8150085"/>
              <a:gd name="connsiteY116" fmla="*/ 791727 h 6858000"/>
              <a:gd name="connsiteX117" fmla="*/ 758119 w 8150085"/>
              <a:gd name="connsiteY117" fmla="*/ 795058 h 6858000"/>
              <a:gd name="connsiteX118" fmla="*/ 758119 w 8150085"/>
              <a:gd name="connsiteY118" fmla="*/ 797556 h 6858000"/>
              <a:gd name="connsiteX119" fmla="*/ 757286 w 8150085"/>
              <a:gd name="connsiteY119" fmla="*/ 800470 h 6858000"/>
              <a:gd name="connsiteX120" fmla="*/ 756871 w 8150085"/>
              <a:gd name="connsiteY120" fmla="*/ 802135 h 6858000"/>
              <a:gd name="connsiteX121" fmla="*/ 753542 w 8150085"/>
              <a:gd name="connsiteY121" fmla="*/ 807131 h 6858000"/>
              <a:gd name="connsiteX122" fmla="*/ 750217 w 8150085"/>
              <a:gd name="connsiteY122" fmla="*/ 811295 h 6858000"/>
              <a:gd name="connsiteX123" fmla="*/ 745641 w 8150085"/>
              <a:gd name="connsiteY123" fmla="*/ 815043 h 6858000"/>
              <a:gd name="connsiteX124" fmla="*/ 741067 w 8150085"/>
              <a:gd name="connsiteY124" fmla="*/ 817957 h 6858000"/>
              <a:gd name="connsiteX125" fmla="*/ 734829 w 8150085"/>
              <a:gd name="connsiteY125" fmla="*/ 821286 h 6858000"/>
              <a:gd name="connsiteX126" fmla="*/ 729006 w 8150085"/>
              <a:gd name="connsiteY126" fmla="*/ 823785 h 6858000"/>
              <a:gd name="connsiteX127" fmla="*/ 722768 w 8150085"/>
              <a:gd name="connsiteY127" fmla="*/ 825450 h 6858000"/>
              <a:gd name="connsiteX128" fmla="*/ 715698 w 8150085"/>
              <a:gd name="connsiteY128" fmla="*/ 827116 h 6858000"/>
              <a:gd name="connsiteX129" fmla="*/ 709044 w 8150085"/>
              <a:gd name="connsiteY129" fmla="*/ 827948 h 6858000"/>
              <a:gd name="connsiteX130" fmla="*/ 706133 w 8150085"/>
              <a:gd name="connsiteY130" fmla="*/ 826699 h 6858000"/>
              <a:gd name="connsiteX131" fmla="*/ 704469 w 8150085"/>
              <a:gd name="connsiteY131" fmla="*/ 824617 h 6858000"/>
              <a:gd name="connsiteX132" fmla="*/ 702390 w 8150085"/>
              <a:gd name="connsiteY132" fmla="*/ 822953 h 6858000"/>
              <a:gd name="connsiteX133" fmla="*/ 701142 w 8150085"/>
              <a:gd name="connsiteY133" fmla="*/ 821286 h 6858000"/>
              <a:gd name="connsiteX134" fmla="*/ 700310 w 8150085"/>
              <a:gd name="connsiteY134" fmla="*/ 819205 h 6858000"/>
              <a:gd name="connsiteX135" fmla="*/ 699895 w 8150085"/>
              <a:gd name="connsiteY135" fmla="*/ 817123 h 6858000"/>
              <a:gd name="connsiteX136" fmla="*/ 699479 w 8150085"/>
              <a:gd name="connsiteY136" fmla="*/ 815043 h 6858000"/>
              <a:gd name="connsiteX137" fmla="*/ 699479 w 8150085"/>
              <a:gd name="connsiteY137" fmla="*/ 813376 h 6858000"/>
              <a:gd name="connsiteX138" fmla="*/ 700310 w 8150085"/>
              <a:gd name="connsiteY138" fmla="*/ 808797 h 6858000"/>
              <a:gd name="connsiteX139" fmla="*/ 702806 w 8150085"/>
              <a:gd name="connsiteY139" fmla="*/ 804634 h 6858000"/>
              <a:gd name="connsiteX140" fmla="*/ 705300 w 8150085"/>
              <a:gd name="connsiteY140" fmla="*/ 799638 h 6858000"/>
              <a:gd name="connsiteX141" fmla="*/ 708629 w 8150085"/>
              <a:gd name="connsiteY141" fmla="*/ 795475 h 6858000"/>
              <a:gd name="connsiteX142" fmla="*/ 716948 w 8150085"/>
              <a:gd name="connsiteY142" fmla="*/ 785898 h 6858000"/>
              <a:gd name="connsiteX143" fmla="*/ 724848 w 8150085"/>
              <a:gd name="connsiteY143" fmla="*/ 776739 h 6858000"/>
              <a:gd name="connsiteX144" fmla="*/ 728590 w 8150085"/>
              <a:gd name="connsiteY144" fmla="*/ 772159 h 6858000"/>
              <a:gd name="connsiteX145" fmla="*/ 731502 w 8150085"/>
              <a:gd name="connsiteY145" fmla="*/ 767580 h 6858000"/>
              <a:gd name="connsiteX146" fmla="*/ 733997 w 8150085"/>
              <a:gd name="connsiteY146" fmla="*/ 763417 h 6858000"/>
              <a:gd name="connsiteX147" fmla="*/ 905973 w 8150085"/>
              <a:gd name="connsiteY147" fmla="*/ 685538 h 6858000"/>
              <a:gd name="connsiteX148" fmla="*/ 908485 w 8150085"/>
              <a:gd name="connsiteY148" fmla="*/ 687640 h 6858000"/>
              <a:gd name="connsiteX149" fmla="*/ 910998 w 8150085"/>
              <a:gd name="connsiteY149" fmla="*/ 689322 h 6858000"/>
              <a:gd name="connsiteX150" fmla="*/ 913093 w 8150085"/>
              <a:gd name="connsiteY150" fmla="*/ 691844 h 6858000"/>
              <a:gd name="connsiteX151" fmla="*/ 914768 w 8150085"/>
              <a:gd name="connsiteY151" fmla="*/ 694366 h 6858000"/>
              <a:gd name="connsiteX152" fmla="*/ 916024 w 8150085"/>
              <a:gd name="connsiteY152" fmla="*/ 697309 h 6858000"/>
              <a:gd name="connsiteX153" fmla="*/ 916444 w 8150085"/>
              <a:gd name="connsiteY153" fmla="*/ 700253 h 6858000"/>
              <a:gd name="connsiteX154" fmla="*/ 917700 w 8150085"/>
              <a:gd name="connsiteY154" fmla="*/ 706979 h 6858000"/>
              <a:gd name="connsiteX155" fmla="*/ 918119 w 8150085"/>
              <a:gd name="connsiteY155" fmla="*/ 714126 h 6858000"/>
              <a:gd name="connsiteX156" fmla="*/ 917282 w 8150085"/>
              <a:gd name="connsiteY156" fmla="*/ 721273 h 6858000"/>
              <a:gd name="connsiteX157" fmla="*/ 915187 w 8150085"/>
              <a:gd name="connsiteY157" fmla="*/ 735567 h 6858000"/>
              <a:gd name="connsiteX158" fmla="*/ 914768 w 8150085"/>
              <a:gd name="connsiteY158" fmla="*/ 742293 h 6858000"/>
              <a:gd name="connsiteX159" fmla="*/ 913931 w 8150085"/>
              <a:gd name="connsiteY159" fmla="*/ 748180 h 6858000"/>
              <a:gd name="connsiteX160" fmla="*/ 913931 w 8150085"/>
              <a:gd name="connsiteY160" fmla="*/ 753224 h 6858000"/>
              <a:gd name="connsiteX161" fmla="*/ 914768 w 8150085"/>
              <a:gd name="connsiteY161" fmla="*/ 755748 h 6858000"/>
              <a:gd name="connsiteX162" fmla="*/ 915187 w 8150085"/>
              <a:gd name="connsiteY162" fmla="*/ 757430 h 6858000"/>
              <a:gd name="connsiteX163" fmla="*/ 916024 w 8150085"/>
              <a:gd name="connsiteY163" fmla="*/ 759532 h 6858000"/>
              <a:gd name="connsiteX164" fmla="*/ 917700 w 8150085"/>
              <a:gd name="connsiteY164" fmla="*/ 760372 h 6858000"/>
              <a:gd name="connsiteX165" fmla="*/ 918956 w 8150085"/>
              <a:gd name="connsiteY165" fmla="*/ 761214 h 6858000"/>
              <a:gd name="connsiteX166" fmla="*/ 921051 w 8150085"/>
              <a:gd name="connsiteY166" fmla="*/ 761214 h 6858000"/>
              <a:gd name="connsiteX167" fmla="*/ 923565 w 8150085"/>
              <a:gd name="connsiteY167" fmla="*/ 761214 h 6858000"/>
              <a:gd name="connsiteX168" fmla="*/ 926495 w 8150085"/>
              <a:gd name="connsiteY168" fmla="*/ 760793 h 6858000"/>
              <a:gd name="connsiteX169" fmla="*/ 929845 w 8150085"/>
              <a:gd name="connsiteY169" fmla="*/ 759951 h 6858000"/>
              <a:gd name="connsiteX170" fmla="*/ 934034 w 8150085"/>
              <a:gd name="connsiteY170" fmla="*/ 758270 h 6858000"/>
              <a:gd name="connsiteX171" fmla="*/ 934872 w 8150085"/>
              <a:gd name="connsiteY171" fmla="*/ 762475 h 6858000"/>
              <a:gd name="connsiteX172" fmla="*/ 936131 w 8150085"/>
              <a:gd name="connsiteY172" fmla="*/ 765837 h 6858000"/>
              <a:gd name="connsiteX173" fmla="*/ 936131 w 8150085"/>
              <a:gd name="connsiteY173" fmla="*/ 769200 h 6858000"/>
              <a:gd name="connsiteX174" fmla="*/ 936131 w 8150085"/>
              <a:gd name="connsiteY174" fmla="*/ 772985 h 6858000"/>
              <a:gd name="connsiteX175" fmla="*/ 934872 w 8150085"/>
              <a:gd name="connsiteY175" fmla="*/ 775506 h 6858000"/>
              <a:gd name="connsiteX176" fmla="*/ 934034 w 8150085"/>
              <a:gd name="connsiteY176" fmla="*/ 778450 h 6858000"/>
              <a:gd name="connsiteX177" fmla="*/ 932360 w 8150085"/>
              <a:gd name="connsiteY177" fmla="*/ 780973 h 6858000"/>
              <a:gd name="connsiteX178" fmla="*/ 931103 w 8150085"/>
              <a:gd name="connsiteY178" fmla="*/ 782655 h 6858000"/>
              <a:gd name="connsiteX179" fmla="*/ 928590 w 8150085"/>
              <a:gd name="connsiteY179" fmla="*/ 784756 h 6858000"/>
              <a:gd name="connsiteX180" fmla="*/ 926077 w 8150085"/>
              <a:gd name="connsiteY180" fmla="*/ 786438 h 6858000"/>
              <a:gd name="connsiteX181" fmla="*/ 923565 w 8150085"/>
              <a:gd name="connsiteY181" fmla="*/ 787278 h 6858000"/>
              <a:gd name="connsiteX182" fmla="*/ 920632 w 8150085"/>
              <a:gd name="connsiteY182" fmla="*/ 788540 h 6858000"/>
              <a:gd name="connsiteX183" fmla="*/ 913511 w 8150085"/>
              <a:gd name="connsiteY183" fmla="*/ 789801 h 6858000"/>
              <a:gd name="connsiteX184" fmla="*/ 906810 w 8150085"/>
              <a:gd name="connsiteY184" fmla="*/ 790222 h 6858000"/>
              <a:gd name="connsiteX185" fmla="*/ 899270 w 8150085"/>
              <a:gd name="connsiteY185" fmla="*/ 789381 h 6858000"/>
              <a:gd name="connsiteX186" fmla="*/ 891313 w 8150085"/>
              <a:gd name="connsiteY186" fmla="*/ 787278 h 6858000"/>
              <a:gd name="connsiteX187" fmla="*/ 883772 w 8150085"/>
              <a:gd name="connsiteY187" fmla="*/ 784335 h 6858000"/>
              <a:gd name="connsiteX188" fmla="*/ 876234 w 8150085"/>
              <a:gd name="connsiteY188" fmla="*/ 780973 h 6858000"/>
              <a:gd name="connsiteX189" fmla="*/ 872882 w 8150085"/>
              <a:gd name="connsiteY189" fmla="*/ 778450 h 6858000"/>
              <a:gd name="connsiteX190" fmla="*/ 869952 w 8150085"/>
              <a:gd name="connsiteY190" fmla="*/ 775506 h 6858000"/>
              <a:gd name="connsiteX191" fmla="*/ 867020 w 8150085"/>
              <a:gd name="connsiteY191" fmla="*/ 772985 h 6858000"/>
              <a:gd name="connsiteX192" fmla="*/ 863669 w 8150085"/>
              <a:gd name="connsiteY192" fmla="*/ 769200 h 6858000"/>
              <a:gd name="connsiteX193" fmla="*/ 861574 w 8150085"/>
              <a:gd name="connsiteY193" fmla="*/ 765837 h 6858000"/>
              <a:gd name="connsiteX194" fmla="*/ 859061 w 8150085"/>
              <a:gd name="connsiteY194" fmla="*/ 762475 h 6858000"/>
              <a:gd name="connsiteX195" fmla="*/ 856965 w 8150085"/>
              <a:gd name="connsiteY195" fmla="*/ 758270 h 6858000"/>
              <a:gd name="connsiteX196" fmla="*/ 855291 w 8150085"/>
              <a:gd name="connsiteY196" fmla="*/ 754487 h 6858000"/>
              <a:gd name="connsiteX197" fmla="*/ 856548 w 8150085"/>
              <a:gd name="connsiteY197" fmla="*/ 757850 h 6858000"/>
              <a:gd name="connsiteX198" fmla="*/ 856548 w 8150085"/>
              <a:gd name="connsiteY198" fmla="*/ 762054 h 6858000"/>
              <a:gd name="connsiteX199" fmla="*/ 855291 w 8150085"/>
              <a:gd name="connsiteY199" fmla="*/ 766258 h 6858000"/>
              <a:gd name="connsiteX200" fmla="*/ 854872 w 8150085"/>
              <a:gd name="connsiteY200" fmla="*/ 770461 h 6858000"/>
              <a:gd name="connsiteX201" fmla="*/ 852359 w 8150085"/>
              <a:gd name="connsiteY201" fmla="*/ 778870 h 6858000"/>
              <a:gd name="connsiteX202" fmla="*/ 850266 w 8150085"/>
              <a:gd name="connsiteY202" fmla="*/ 786859 h 6858000"/>
              <a:gd name="connsiteX203" fmla="*/ 849846 w 8150085"/>
              <a:gd name="connsiteY203" fmla="*/ 791483 h 6858000"/>
              <a:gd name="connsiteX204" fmla="*/ 849846 w 8150085"/>
              <a:gd name="connsiteY204" fmla="*/ 795266 h 6858000"/>
              <a:gd name="connsiteX205" fmla="*/ 850266 w 8150085"/>
              <a:gd name="connsiteY205" fmla="*/ 799471 h 6858000"/>
              <a:gd name="connsiteX206" fmla="*/ 852359 w 8150085"/>
              <a:gd name="connsiteY206" fmla="*/ 802833 h 6858000"/>
              <a:gd name="connsiteX207" fmla="*/ 855291 w 8150085"/>
              <a:gd name="connsiteY207" fmla="*/ 806618 h 6858000"/>
              <a:gd name="connsiteX208" fmla="*/ 859479 w 8150085"/>
              <a:gd name="connsiteY208" fmla="*/ 810402 h 6858000"/>
              <a:gd name="connsiteX209" fmla="*/ 864925 w 8150085"/>
              <a:gd name="connsiteY209" fmla="*/ 813764 h 6858000"/>
              <a:gd name="connsiteX210" fmla="*/ 871626 w 8150085"/>
              <a:gd name="connsiteY210" fmla="*/ 817128 h 6858000"/>
              <a:gd name="connsiteX211" fmla="*/ 865344 w 8150085"/>
              <a:gd name="connsiteY211" fmla="*/ 834365 h 6858000"/>
              <a:gd name="connsiteX212" fmla="*/ 857805 w 8150085"/>
              <a:gd name="connsiteY212" fmla="*/ 849921 h 6858000"/>
              <a:gd name="connsiteX213" fmla="*/ 850266 w 8150085"/>
              <a:gd name="connsiteY213" fmla="*/ 864215 h 6858000"/>
              <a:gd name="connsiteX214" fmla="*/ 843145 w 8150085"/>
              <a:gd name="connsiteY214" fmla="*/ 877247 h 6858000"/>
              <a:gd name="connsiteX215" fmla="*/ 834348 w 8150085"/>
              <a:gd name="connsiteY215" fmla="*/ 889439 h 6858000"/>
              <a:gd name="connsiteX216" fmla="*/ 826391 w 8150085"/>
              <a:gd name="connsiteY216" fmla="*/ 900791 h 6858000"/>
              <a:gd name="connsiteX217" fmla="*/ 818014 w 8150085"/>
              <a:gd name="connsiteY217" fmla="*/ 911301 h 6858000"/>
              <a:gd name="connsiteX218" fmla="*/ 810056 w 8150085"/>
              <a:gd name="connsiteY218" fmla="*/ 921392 h 6858000"/>
              <a:gd name="connsiteX219" fmla="*/ 793302 w 8150085"/>
              <a:gd name="connsiteY219" fmla="*/ 940730 h 6858000"/>
              <a:gd name="connsiteX220" fmla="*/ 785343 w 8150085"/>
              <a:gd name="connsiteY220" fmla="*/ 949979 h 6858000"/>
              <a:gd name="connsiteX221" fmla="*/ 777385 w 8150085"/>
              <a:gd name="connsiteY221" fmla="*/ 960070 h 6858000"/>
              <a:gd name="connsiteX222" fmla="*/ 769847 w 8150085"/>
              <a:gd name="connsiteY222" fmla="*/ 970161 h 6858000"/>
              <a:gd name="connsiteX223" fmla="*/ 762726 w 8150085"/>
              <a:gd name="connsiteY223" fmla="*/ 981092 h 6858000"/>
              <a:gd name="connsiteX224" fmla="*/ 756443 w 8150085"/>
              <a:gd name="connsiteY224" fmla="*/ 993282 h 6858000"/>
              <a:gd name="connsiteX225" fmla="*/ 750578 w 8150085"/>
              <a:gd name="connsiteY225" fmla="*/ 1005475 h 6858000"/>
              <a:gd name="connsiteX226" fmla="*/ 746391 w 8150085"/>
              <a:gd name="connsiteY226" fmla="*/ 1001691 h 6858000"/>
              <a:gd name="connsiteX227" fmla="*/ 742621 w 8150085"/>
              <a:gd name="connsiteY227" fmla="*/ 997908 h 6858000"/>
              <a:gd name="connsiteX228" fmla="*/ 739689 w 8150085"/>
              <a:gd name="connsiteY228" fmla="*/ 994964 h 6858000"/>
              <a:gd name="connsiteX229" fmla="*/ 735919 w 8150085"/>
              <a:gd name="connsiteY229" fmla="*/ 993703 h 6858000"/>
              <a:gd name="connsiteX230" fmla="*/ 733406 w 8150085"/>
              <a:gd name="connsiteY230" fmla="*/ 992021 h 6858000"/>
              <a:gd name="connsiteX231" fmla="*/ 730475 w 8150085"/>
              <a:gd name="connsiteY231" fmla="*/ 991602 h 6858000"/>
              <a:gd name="connsiteX232" fmla="*/ 727960 w 8150085"/>
              <a:gd name="connsiteY232" fmla="*/ 991602 h 6858000"/>
              <a:gd name="connsiteX233" fmla="*/ 725868 w 8150085"/>
              <a:gd name="connsiteY233" fmla="*/ 992021 h 6858000"/>
              <a:gd name="connsiteX234" fmla="*/ 723354 w 8150085"/>
              <a:gd name="connsiteY234" fmla="*/ 992442 h 6858000"/>
              <a:gd name="connsiteX235" fmla="*/ 721678 w 8150085"/>
              <a:gd name="connsiteY235" fmla="*/ 994124 h 6858000"/>
              <a:gd name="connsiteX236" fmla="*/ 717909 w 8150085"/>
              <a:gd name="connsiteY236" fmla="*/ 997487 h 6858000"/>
              <a:gd name="connsiteX237" fmla="*/ 714557 w 8150085"/>
              <a:gd name="connsiteY237" fmla="*/ 1002112 h 6858000"/>
              <a:gd name="connsiteX238" fmla="*/ 711206 w 8150085"/>
              <a:gd name="connsiteY238" fmla="*/ 1007157 h 6858000"/>
              <a:gd name="connsiteX239" fmla="*/ 708276 w 8150085"/>
              <a:gd name="connsiteY239" fmla="*/ 1011782 h 6858000"/>
              <a:gd name="connsiteX240" fmla="*/ 704506 w 8150085"/>
              <a:gd name="connsiteY240" fmla="*/ 1015986 h 6858000"/>
              <a:gd name="connsiteX241" fmla="*/ 700736 w 8150085"/>
              <a:gd name="connsiteY241" fmla="*/ 1019770 h 6858000"/>
              <a:gd name="connsiteX242" fmla="*/ 698642 w 8150085"/>
              <a:gd name="connsiteY242" fmla="*/ 1021031 h 6858000"/>
              <a:gd name="connsiteX243" fmla="*/ 696547 w 8150085"/>
              <a:gd name="connsiteY243" fmla="*/ 1022292 h 6858000"/>
              <a:gd name="connsiteX244" fmla="*/ 694034 w 8150085"/>
              <a:gd name="connsiteY244" fmla="*/ 1022712 h 6858000"/>
              <a:gd name="connsiteX245" fmla="*/ 691521 w 8150085"/>
              <a:gd name="connsiteY245" fmla="*/ 1022712 h 6858000"/>
              <a:gd name="connsiteX246" fmla="*/ 689426 w 8150085"/>
              <a:gd name="connsiteY246" fmla="*/ 1022292 h 6858000"/>
              <a:gd name="connsiteX247" fmla="*/ 686075 w 8150085"/>
              <a:gd name="connsiteY247" fmla="*/ 1020610 h 6858000"/>
              <a:gd name="connsiteX248" fmla="*/ 683144 w 8150085"/>
              <a:gd name="connsiteY248" fmla="*/ 1018508 h 6858000"/>
              <a:gd name="connsiteX249" fmla="*/ 679793 w 8150085"/>
              <a:gd name="connsiteY249" fmla="*/ 1015986 h 6858000"/>
              <a:gd name="connsiteX250" fmla="*/ 676442 w 8150085"/>
              <a:gd name="connsiteY250" fmla="*/ 1013043 h 6858000"/>
              <a:gd name="connsiteX251" fmla="*/ 672255 w 8150085"/>
              <a:gd name="connsiteY251" fmla="*/ 1008418 h 6858000"/>
              <a:gd name="connsiteX252" fmla="*/ 679793 w 8150085"/>
              <a:gd name="connsiteY252" fmla="*/ 1002533 h 6858000"/>
              <a:gd name="connsiteX253" fmla="*/ 686075 w 8150085"/>
              <a:gd name="connsiteY253" fmla="*/ 996646 h 6858000"/>
              <a:gd name="connsiteX254" fmla="*/ 692359 w 8150085"/>
              <a:gd name="connsiteY254" fmla="*/ 989920 h 6858000"/>
              <a:gd name="connsiteX255" fmla="*/ 697804 w 8150085"/>
              <a:gd name="connsiteY255" fmla="*/ 983613 h 6858000"/>
              <a:gd name="connsiteX256" fmla="*/ 702829 w 8150085"/>
              <a:gd name="connsiteY256" fmla="*/ 976467 h 6858000"/>
              <a:gd name="connsiteX257" fmla="*/ 707437 w 8150085"/>
              <a:gd name="connsiteY257" fmla="*/ 970161 h 6858000"/>
              <a:gd name="connsiteX258" fmla="*/ 716234 w 8150085"/>
              <a:gd name="connsiteY258" fmla="*/ 956287 h 6858000"/>
              <a:gd name="connsiteX259" fmla="*/ 724611 w 8150085"/>
              <a:gd name="connsiteY259" fmla="*/ 942833 h 6858000"/>
              <a:gd name="connsiteX260" fmla="*/ 732987 w 8150085"/>
              <a:gd name="connsiteY260" fmla="*/ 929799 h 6858000"/>
              <a:gd name="connsiteX261" fmla="*/ 737595 w 8150085"/>
              <a:gd name="connsiteY261" fmla="*/ 923494 h 6858000"/>
              <a:gd name="connsiteX262" fmla="*/ 741783 w 8150085"/>
              <a:gd name="connsiteY262" fmla="*/ 918028 h 6858000"/>
              <a:gd name="connsiteX263" fmla="*/ 747648 w 8150085"/>
              <a:gd name="connsiteY263" fmla="*/ 912563 h 6858000"/>
              <a:gd name="connsiteX264" fmla="*/ 753093 w 8150085"/>
              <a:gd name="connsiteY264" fmla="*/ 907518 h 6858000"/>
              <a:gd name="connsiteX265" fmla="*/ 753511 w 8150085"/>
              <a:gd name="connsiteY265" fmla="*/ 907518 h 6858000"/>
              <a:gd name="connsiteX266" fmla="*/ 754349 w 8150085"/>
              <a:gd name="connsiteY266" fmla="*/ 908358 h 6858000"/>
              <a:gd name="connsiteX267" fmla="*/ 757699 w 8150085"/>
              <a:gd name="connsiteY267" fmla="*/ 909619 h 6858000"/>
              <a:gd name="connsiteX268" fmla="*/ 766495 w 8150085"/>
              <a:gd name="connsiteY268" fmla="*/ 916346 h 6858000"/>
              <a:gd name="connsiteX269" fmla="*/ 774873 w 8150085"/>
              <a:gd name="connsiteY269" fmla="*/ 922653 h 6858000"/>
              <a:gd name="connsiteX270" fmla="*/ 778222 w 8150085"/>
              <a:gd name="connsiteY270" fmla="*/ 924755 h 6858000"/>
              <a:gd name="connsiteX271" fmla="*/ 779898 w 8150085"/>
              <a:gd name="connsiteY271" fmla="*/ 925176 h 6858000"/>
              <a:gd name="connsiteX272" fmla="*/ 780735 w 8150085"/>
              <a:gd name="connsiteY272" fmla="*/ 925176 h 6858000"/>
              <a:gd name="connsiteX273" fmla="*/ 783668 w 8150085"/>
              <a:gd name="connsiteY273" fmla="*/ 924335 h 6858000"/>
              <a:gd name="connsiteX274" fmla="*/ 786599 w 8150085"/>
              <a:gd name="connsiteY274" fmla="*/ 922232 h 6858000"/>
              <a:gd name="connsiteX275" fmla="*/ 789532 w 8150085"/>
              <a:gd name="connsiteY275" fmla="*/ 919710 h 6858000"/>
              <a:gd name="connsiteX276" fmla="*/ 792045 w 8150085"/>
              <a:gd name="connsiteY276" fmla="*/ 916346 h 6858000"/>
              <a:gd name="connsiteX277" fmla="*/ 794140 w 8150085"/>
              <a:gd name="connsiteY277" fmla="*/ 911722 h 6858000"/>
              <a:gd name="connsiteX278" fmla="*/ 796233 w 8150085"/>
              <a:gd name="connsiteY278" fmla="*/ 907097 h 6858000"/>
              <a:gd name="connsiteX279" fmla="*/ 800841 w 8150085"/>
              <a:gd name="connsiteY279" fmla="*/ 897427 h 6858000"/>
              <a:gd name="connsiteX280" fmla="*/ 804610 w 8150085"/>
              <a:gd name="connsiteY280" fmla="*/ 887338 h 6858000"/>
              <a:gd name="connsiteX281" fmla="*/ 808799 w 8150085"/>
              <a:gd name="connsiteY281" fmla="*/ 878089 h 6858000"/>
              <a:gd name="connsiteX282" fmla="*/ 811312 w 8150085"/>
              <a:gd name="connsiteY282" fmla="*/ 874306 h 6858000"/>
              <a:gd name="connsiteX283" fmla="*/ 813407 w 8150085"/>
              <a:gd name="connsiteY283" fmla="*/ 870942 h 6858000"/>
              <a:gd name="connsiteX284" fmla="*/ 815920 w 8150085"/>
              <a:gd name="connsiteY284" fmla="*/ 868419 h 6858000"/>
              <a:gd name="connsiteX285" fmla="*/ 819271 w 8150085"/>
              <a:gd name="connsiteY285" fmla="*/ 866318 h 6858000"/>
              <a:gd name="connsiteX286" fmla="*/ 819271 w 8150085"/>
              <a:gd name="connsiteY286" fmla="*/ 862113 h 6858000"/>
              <a:gd name="connsiteX287" fmla="*/ 818014 w 8150085"/>
              <a:gd name="connsiteY287" fmla="*/ 858749 h 6858000"/>
              <a:gd name="connsiteX288" fmla="*/ 817177 w 8150085"/>
              <a:gd name="connsiteY288" fmla="*/ 855806 h 6858000"/>
              <a:gd name="connsiteX289" fmla="*/ 815082 w 8150085"/>
              <a:gd name="connsiteY289" fmla="*/ 853284 h 6858000"/>
              <a:gd name="connsiteX290" fmla="*/ 812987 w 8150085"/>
              <a:gd name="connsiteY290" fmla="*/ 851602 h 6858000"/>
              <a:gd name="connsiteX291" fmla="*/ 810474 w 8150085"/>
              <a:gd name="connsiteY291" fmla="*/ 849921 h 6858000"/>
              <a:gd name="connsiteX292" fmla="*/ 804610 w 8150085"/>
              <a:gd name="connsiteY292" fmla="*/ 846978 h 6858000"/>
              <a:gd name="connsiteX293" fmla="*/ 797491 w 8150085"/>
              <a:gd name="connsiteY293" fmla="*/ 843195 h 6858000"/>
              <a:gd name="connsiteX294" fmla="*/ 793720 w 8150085"/>
              <a:gd name="connsiteY294" fmla="*/ 841092 h 6858000"/>
              <a:gd name="connsiteX295" fmla="*/ 789532 w 8150085"/>
              <a:gd name="connsiteY295" fmla="*/ 838149 h 6858000"/>
              <a:gd name="connsiteX296" fmla="*/ 785762 w 8150085"/>
              <a:gd name="connsiteY296" fmla="*/ 834786 h 6858000"/>
              <a:gd name="connsiteX297" fmla="*/ 781155 w 8150085"/>
              <a:gd name="connsiteY297" fmla="*/ 830161 h 6858000"/>
              <a:gd name="connsiteX298" fmla="*/ 776966 w 8150085"/>
              <a:gd name="connsiteY298" fmla="*/ 824695 h 6858000"/>
              <a:gd name="connsiteX299" fmla="*/ 772360 w 8150085"/>
              <a:gd name="connsiteY299" fmla="*/ 818389 h 6858000"/>
              <a:gd name="connsiteX300" fmla="*/ 778222 w 8150085"/>
              <a:gd name="connsiteY300" fmla="*/ 818389 h 6858000"/>
              <a:gd name="connsiteX301" fmla="*/ 783250 w 8150085"/>
              <a:gd name="connsiteY301" fmla="*/ 817969 h 6858000"/>
              <a:gd name="connsiteX302" fmla="*/ 788276 w 8150085"/>
              <a:gd name="connsiteY302" fmla="*/ 816707 h 6858000"/>
              <a:gd name="connsiteX303" fmla="*/ 792883 w 8150085"/>
              <a:gd name="connsiteY303" fmla="*/ 815867 h 6858000"/>
              <a:gd name="connsiteX304" fmla="*/ 796653 w 8150085"/>
              <a:gd name="connsiteY304" fmla="*/ 814185 h 6858000"/>
              <a:gd name="connsiteX305" fmla="*/ 800002 w 8150085"/>
              <a:gd name="connsiteY305" fmla="*/ 812924 h 6858000"/>
              <a:gd name="connsiteX306" fmla="*/ 803772 w 8150085"/>
              <a:gd name="connsiteY306" fmla="*/ 810822 h 6858000"/>
              <a:gd name="connsiteX307" fmla="*/ 806704 w 8150085"/>
              <a:gd name="connsiteY307" fmla="*/ 808300 h 6858000"/>
              <a:gd name="connsiteX308" fmla="*/ 809637 w 8150085"/>
              <a:gd name="connsiteY308" fmla="*/ 805776 h 6858000"/>
              <a:gd name="connsiteX309" fmla="*/ 812150 w 8150085"/>
              <a:gd name="connsiteY309" fmla="*/ 803254 h 6858000"/>
              <a:gd name="connsiteX310" fmla="*/ 816758 w 8150085"/>
              <a:gd name="connsiteY310" fmla="*/ 797369 h 6858000"/>
              <a:gd name="connsiteX311" fmla="*/ 820527 w 8150085"/>
              <a:gd name="connsiteY311" fmla="*/ 790642 h 6858000"/>
              <a:gd name="connsiteX312" fmla="*/ 823878 w 8150085"/>
              <a:gd name="connsiteY312" fmla="*/ 783916 h 6858000"/>
              <a:gd name="connsiteX313" fmla="*/ 831417 w 8150085"/>
              <a:gd name="connsiteY313" fmla="*/ 769200 h 6858000"/>
              <a:gd name="connsiteX314" fmla="*/ 836025 w 8150085"/>
              <a:gd name="connsiteY314" fmla="*/ 762054 h 6858000"/>
              <a:gd name="connsiteX315" fmla="*/ 841051 w 8150085"/>
              <a:gd name="connsiteY315" fmla="*/ 754906 h 6858000"/>
              <a:gd name="connsiteX316" fmla="*/ 846495 w 8150085"/>
              <a:gd name="connsiteY316" fmla="*/ 748180 h 6858000"/>
              <a:gd name="connsiteX317" fmla="*/ 849846 w 8150085"/>
              <a:gd name="connsiteY317" fmla="*/ 744816 h 6858000"/>
              <a:gd name="connsiteX318" fmla="*/ 854035 w 8150085"/>
              <a:gd name="connsiteY318" fmla="*/ 741874 h 6858000"/>
              <a:gd name="connsiteX319" fmla="*/ 857805 w 8150085"/>
              <a:gd name="connsiteY319" fmla="*/ 738931 h 6858000"/>
              <a:gd name="connsiteX320" fmla="*/ 862412 w 8150085"/>
              <a:gd name="connsiteY320" fmla="*/ 736408 h 6858000"/>
              <a:gd name="connsiteX321" fmla="*/ 867020 w 8150085"/>
              <a:gd name="connsiteY321" fmla="*/ 733465 h 6858000"/>
              <a:gd name="connsiteX322" fmla="*/ 872464 w 8150085"/>
              <a:gd name="connsiteY322" fmla="*/ 731364 h 6858000"/>
              <a:gd name="connsiteX323" fmla="*/ 873302 w 8150085"/>
              <a:gd name="connsiteY323" fmla="*/ 728841 h 6858000"/>
              <a:gd name="connsiteX324" fmla="*/ 873720 w 8150085"/>
              <a:gd name="connsiteY324" fmla="*/ 726318 h 6858000"/>
              <a:gd name="connsiteX325" fmla="*/ 874139 w 8150085"/>
              <a:gd name="connsiteY325" fmla="*/ 724216 h 6858000"/>
              <a:gd name="connsiteX326" fmla="*/ 873720 w 8150085"/>
              <a:gd name="connsiteY326" fmla="*/ 722955 h 6858000"/>
              <a:gd name="connsiteX327" fmla="*/ 873302 w 8150085"/>
              <a:gd name="connsiteY327" fmla="*/ 721273 h 6858000"/>
              <a:gd name="connsiteX328" fmla="*/ 872464 w 8150085"/>
              <a:gd name="connsiteY328" fmla="*/ 720012 h 6858000"/>
              <a:gd name="connsiteX329" fmla="*/ 871208 w 8150085"/>
              <a:gd name="connsiteY329" fmla="*/ 719591 h 6858000"/>
              <a:gd name="connsiteX330" fmla="*/ 869952 w 8150085"/>
              <a:gd name="connsiteY330" fmla="*/ 718330 h 6858000"/>
              <a:gd name="connsiteX331" fmla="*/ 867020 w 8150085"/>
              <a:gd name="connsiteY331" fmla="*/ 717910 h 6858000"/>
              <a:gd name="connsiteX332" fmla="*/ 863669 w 8150085"/>
              <a:gd name="connsiteY332" fmla="*/ 718330 h 6858000"/>
              <a:gd name="connsiteX333" fmla="*/ 861574 w 8150085"/>
              <a:gd name="connsiteY333" fmla="*/ 720012 h 6858000"/>
              <a:gd name="connsiteX334" fmla="*/ 859061 w 8150085"/>
              <a:gd name="connsiteY334" fmla="*/ 722113 h 6858000"/>
              <a:gd name="connsiteX335" fmla="*/ 854035 w 8150085"/>
              <a:gd name="connsiteY335" fmla="*/ 714967 h 6858000"/>
              <a:gd name="connsiteX336" fmla="*/ 852359 w 8150085"/>
              <a:gd name="connsiteY336" fmla="*/ 712024 h 6858000"/>
              <a:gd name="connsiteX337" fmla="*/ 851522 w 8150085"/>
              <a:gd name="connsiteY337" fmla="*/ 709502 h 6858000"/>
              <a:gd name="connsiteX338" fmla="*/ 850266 w 8150085"/>
              <a:gd name="connsiteY338" fmla="*/ 706979 h 6858000"/>
              <a:gd name="connsiteX339" fmla="*/ 850266 w 8150085"/>
              <a:gd name="connsiteY339" fmla="*/ 704876 h 6858000"/>
              <a:gd name="connsiteX340" fmla="*/ 850266 w 8150085"/>
              <a:gd name="connsiteY340" fmla="*/ 702775 h 6858000"/>
              <a:gd name="connsiteX341" fmla="*/ 851522 w 8150085"/>
              <a:gd name="connsiteY341" fmla="*/ 701514 h 6858000"/>
              <a:gd name="connsiteX342" fmla="*/ 852359 w 8150085"/>
              <a:gd name="connsiteY342" fmla="*/ 699832 h 6858000"/>
              <a:gd name="connsiteX343" fmla="*/ 853617 w 8150085"/>
              <a:gd name="connsiteY343" fmla="*/ 698571 h 6858000"/>
              <a:gd name="connsiteX344" fmla="*/ 856965 w 8150085"/>
              <a:gd name="connsiteY344" fmla="*/ 696889 h 6858000"/>
              <a:gd name="connsiteX345" fmla="*/ 861574 w 8150085"/>
              <a:gd name="connsiteY345" fmla="*/ 695627 h 6858000"/>
              <a:gd name="connsiteX346" fmla="*/ 867020 w 8150085"/>
              <a:gd name="connsiteY346" fmla="*/ 694366 h 6858000"/>
              <a:gd name="connsiteX347" fmla="*/ 878328 w 8150085"/>
              <a:gd name="connsiteY347" fmla="*/ 693526 h 6858000"/>
              <a:gd name="connsiteX348" fmla="*/ 890056 w 8150085"/>
              <a:gd name="connsiteY348" fmla="*/ 692265 h 6858000"/>
              <a:gd name="connsiteX349" fmla="*/ 895500 w 8150085"/>
              <a:gd name="connsiteY349" fmla="*/ 691423 h 6858000"/>
              <a:gd name="connsiteX350" fmla="*/ 900108 w 8150085"/>
              <a:gd name="connsiteY350" fmla="*/ 690583 h 6858000"/>
              <a:gd name="connsiteX351" fmla="*/ 903459 w 8150085"/>
              <a:gd name="connsiteY351" fmla="*/ 688480 h 6858000"/>
              <a:gd name="connsiteX352" fmla="*/ 905134 w 8150085"/>
              <a:gd name="connsiteY352" fmla="*/ 686799 h 6858000"/>
              <a:gd name="connsiteX353" fmla="*/ 996161 w 8150085"/>
              <a:gd name="connsiteY353" fmla="*/ 633183 h 6858000"/>
              <a:gd name="connsiteX354" fmla="*/ 999490 w 8150085"/>
              <a:gd name="connsiteY354" fmla="*/ 633183 h 6858000"/>
              <a:gd name="connsiteX355" fmla="*/ 1003236 w 8150085"/>
              <a:gd name="connsiteY355" fmla="*/ 633601 h 6858000"/>
              <a:gd name="connsiteX356" fmla="*/ 1006149 w 8150085"/>
              <a:gd name="connsiteY356" fmla="*/ 635276 h 6858000"/>
              <a:gd name="connsiteX357" fmla="*/ 1009480 w 8150085"/>
              <a:gd name="connsiteY357" fmla="*/ 636952 h 6858000"/>
              <a:gd name="connsiteX358" fmla="*/ 1012394 w 8150085"/>
              <a:gd name="connsiteY358" fmla="*/ 639466 h 6858000"/>
              <a:gd name="connsiteX359" fmla="*/ 1015308 w 8150085"/>
              <a:gd name="connsiteY359" fmla="*/ 643235 h 6858000"/>
              <a:gd name="connsiteX360" fmla="*/ 1017806 w 8150085"/>
              <a:gd name="connsiteY360" fmla="*/ 647004 h 6858000"/>
              <a:gd name="connsiteX361" fmla="*/ 1004901 w 8150085"/>
              <a:gd name="connsiteY361" fmla="*/ 659151 h 6858000"/>
              <a:gd name="connsiteX362" fmla="*/ 995744 w 8150085"/>
              <a:gd name="connsiteY362" fmla="*/ 668786 h 6858000"/>
              <a:gd name="connsiteX363" fmla="*/ 989084 w 8150085"/>
              <a:gd name="connsiteY363" fmla="*/ 676324 h 6858000"/>
              <a:gd name="connsiteX364" fmla="*/ 983673 w 8150085"/>
              <a:gd name="connsiteY364" fmla="*/ 682189 h 6858000"/>
              <a:gd name="connsiteX365" fmla="*/ 978678 w 8150085"/>
              <a:gd name="connsiteY365" fmla="*/ 688051 h 6858000"/>
              <a:gd name="connsiteX366" fmla="*/ 973266 w 8150085"/>
              <a:gd name="connsiteY366" fmla="*/ 692659 h 6858000"/>
              <a:gd name="connsiteX367" fmla="*/ 966191 w 8150085"/>
              <a:gd name="connsiteY367" fmla="*/ 697685 h 6858000"/>
              <a:gd name="connsiteX368" fmla="*/ 954952 w 8150085"/>
              <a:gd name="connsiteY368" fmla="*/ 704387 h 6858000"/>
              <a:gd name="connsiteX369" fmla="*/ 953704 w 8150085"/>
              <a:gd name="connsiteY369" fmla="*/ 702292 h 6858000"/>
              <a:gd name="connsiteX370" fmla="*/ 952038 w 8150085"/>
              <a:gd name="connsiteY370" fmla="*/ 700199 h 6858000"/>
              <a:gd name="connsiteX371" fmla="*/ 951620 w 8150085"/>
              <a:gd name="connsiteY371" fmla="*/ 697685 h 6858000"/>
              <a:gd name="connsiteX372" fmla="*/ 951205 w 8150085"/>
              <a:gd name="connsiteY372" fmla="*/ 695172 h 6858000"/>
              <a:gd name="connsiteX373" fmla="*/ 950788 w 8150085"/>
              <a:gd name="connsiteY373" fmla="*/ 692241 h 6858000"/>
              <a:gd name="connsiteX374" fmla="*/ 951205 w 8150085"/>
              <a:gd name="connsiteY374" fmla="*/ 688889 h 6858000"/>
              <a:gd name="connsiteX375" fmla="*/ 952870 w 8150085"/>
              <a:gd name="connsiteY375" fmla="*/ 681769 h 6858000"/>
              <a:gd name="connsiteX376" fmla="*/ 954952 w 8150085"/>
              <a:gd name="connsiteY376" fmla="*/ 674230 h 6858000"/>
              <a:gd name="connsiteX377" fmla="*/ 958698 w 8150085"/>
              <a:gd name="connsiteY377" fmla="*/ 666271 h 6858000"/>
              <a:gd name="connsiteX378" fmla="*/ 962860 w 8150085"/>
              <a:gd name="connsiteY378" fmla="*/ 659151 h 6858000"/>
              <a:gd name="connsiteX379" fmla="*/ 967855 w 8150085"/>
              <a:gd name="connsiteY379" fmla="*/ 652030 h 6858000"/>
              <a:gd name="connsiteX380" fmla="*/ 974099 w 8150085"/>
              <a:gd name="connsiteY380" fmla="*/ 645748 h 6858000"/>
              <a:gd name="connsiteX381" fmla="*/ 979927 w 8150085"/>
              <a:gd name="connsiteY381" fmla="*/ 640303 h 6858000"/>
              <a:gd name="connsiteX382" fmla="*/ 983257 w 8150085"/>
              <a:gd name="connsiteY382" fmla="*/ 637789 h 6858000"/>
              <a:gd name="connsiteX383" fmla="*/ 986171 w 8150085"/>
              <a:gd name="connsiteY383" fmla="*/ 636114 h 6858000"/>
              <a:gd name="connsiteX384" fmla="*/ 989916 w 8150085"/>
              <a:gd name="connsiteY384" fmla="*/ 634439 h 6858000"/>
              <a:gd name="connsiteX385" fmla="*/ 993247 w 8150085"/>
              <a:gd name="connsiteY385" fmla="*/ 633601 h 6858000"/>
              <a:gd name="connsiteX386" fmla="*/ 990750 w 8150085"/>
              <a:gd name="connsiteY386" fmla="*/ 564070 h 6858000"/>
              <a:gd name="connsiteX387" fmla="*/ 994557 w 8150085"/>
              <a:gd name="connsiteY387" fmla="*/ 564070 h 6858000"/>
              <a:gd name="connsiteX388" fmla="*/ 999211 w 8150085"/>
              <a:gd name="connsiteY388" fmla="*/ 564486 h 6858000"/>
              <a:gd name="connsiteX389" fmla="*/ 1002595 w 8150085"/>
              <a:gd name="connsiteY389" fmla="*/ 565318 h 6858000"/>
              <a:gd name="connsiteX390" fmla="*/ 1006827 w 8150085"/>
              <a:gd name="connsiteY390" fmla="*/ 566983 h 6858000"/>
              <a:gd name="connsiteX391" fmla="*/ 1009787 w 8150085"/>
              <a:gd name="connsiteY391" fmla="*/ 568231 h 6858000"/>
              <a:gd name="connsiteX392" fmla="*/ 1013172 w 8150085"/>
              <a:gd name="connsiteY392" fmla="*/ 570730 h 6858000"/>
              <a:gd name="connsiteX393" fmla="*/ 1015712 w 8150085"/>
              <a:gd name="connsiteY393" fmla="*/ 573643 h 6858000"/>
              <a:gd name="connsiteX394" fmla="*/ 1009365 w 8150085"/>
              <a:gd name="connsiteY394" fmla="*/ 579053 h 6858000"/>
              <a:gd name="connsiteX395" fmla="*/ 1002595 w 8150085"/>
              <a:gd name="connsiteY395" fmla="*/ 583630 h 6858000"/>
              <a:gd name="connsiteX396" fmla="*/ 996672 w 8150085"/>
              <a:gd name="connsiteY396" fmla="*/ 586543 h 6858000"/>
              <a:gd name="connsiteX397" fmla="*/ 991172 w 8150085"/>
              <a:gd name="connsiteY397" fmla="*/ 589041 h 6858000"/>
              <a:gd name="connsiteX398" fmla="*/ 985672 w 8150085"/>
              <a:gd name="connsiteY398" fmla="*/ 590705 h 6858000"/>
              <a:gd name="connsiteX399" fmla="*/ 980596 w 8150085"/>
              <a:gd name="connsiteY399" fmla="*/ 591538 h 6858000"/>
              <a:gd name="connsiteX400" fmla="*/ 972134 w 8150085"/>
              <a:gd name="connsiteY400" fmla="*/ 593203 h 6858000"/>
              <a:gd name="connsiteX401" fmla="*/ 967902 w 8150085"/>
              <a:gd name="connsiteY401" fmla="*/ 594035 h 6858000"/>
              <a:gd name="connsiteX402" fmla="*/ 964097 w 8150085"/>
              <a:gd name="connsiteY402" fmla="*/ 595699 h 6858000"/>
              <a:gd name="connsiteX403" fmla="*/ 961134 w 8150085"/>
              <a:gd name="connsiteY403" fmla="*/ 598196 h 6858000"/>
              <a:gd name="connsiteX404" fmla="*/ 958172 w 8150085"/>
              <a:gd name="connsiteY404" fmla="*/ 601526 h 6858000"/>
              <a:gd name="connsiteX405" fmla="*/ 954787 w 8150085"/>
              <a:gd name="connsiteY405" fmla="*/ 606103 h 6858000"/>
              <a:gd name="connsiteX406" fmla="*/ 953096 w 8150085"/>
              <a:gd name="connsiteY406" fmla="*/ 611930 h 6858000"/>
              <a:gd name="connsiteX407" fmla="*/ 950980 w 8150085"/>
              <a:gd name="connsiteY407" fmla="*/ 619837 h 6858000"/>
              <a:gd name="connsiteX408" fmla="*/ 949287 w 8150085"/>
              <a:gd name="connsiteY408" fmla="*/ 628993 h 6858000"/>
              <a:gd name="connsiteX409" fmla="*/ 944634 w 8150085"/>
              <a:gd name="connsiteY409" fmla="*/ 626079 h 6858000"/>
              <a:gd name="connsiteX410" fmla="*/ 940402 w 8150085"/>
              <a:gd name="connsiteY410" fmla="*/ 623166 h 6858000"/>
              <a:gd name="connsiteX411" fmla="*/ 937441 w 8150085"/>
              <a:gd name="connsiteY411" fmla="*/ 619837 h 6858000"/>
              <a:gd name="connsiteX412" fmla="*/ 934902 w 8150085"/>
              <a:gd name="connsiteY412" fmla="*/ 616092 h 6858000"/>
              <a:gd name="connsiteX413" fmla="*/ 933210 w 8150085"/>
              <a:gd name="connsiteY413" fmla="*/ 612763 h 6858000"/>
              <a:gd name="connsiteX414" fmla="*/ 932364 w 8150085"/>
              <a:gd name="connsiteY414" fmla="*/ 609433 h 6858000"/>
              <a:gd name="connsiteX415" fmla="*/ 931941 w 8150085"/>
              <a:gd name="connsiteY415" fmla="*/ 606103 h 6858000"/>
              <a:gd name="connsiteX416" fmla="*/ 932364 w 8150085"/>
              <a:gd name="connsiteY416" fmla="*/ 602358 h 6858000"/>
              <a:gd name="connsiteX417" fmla="*/ 932786 w 8150085"/>
              <a:gd name="connsiteY417" fmla="*/ 599028 h 6858000"/>
              <a:gd name="connsiteX418" fmla="*/ 934480 w 8150085"/>
              <a:gd name="connsiteY418" fmla="*/ 595699 h 6858000"/>
              <a:gd name="connsiteX419" fmla="*/ 936595 w 8150085"/>
              <a:gd name="connsiteY419" fmla="*/ 591953 h 6858000"/>
              <a:gd name="connsiteX420" fmla="*/ 938286 w 8150085"/>
              <a:gd name="connsiteY420" fmla="*/ 589041 h 6858000"/>
              <a:gd name="connsiteX421" fmla="*/ 941249 w 8150085"/>
              <a:gd name="connsiteY421" fmla="*/ 585711 h 6858000"/>
              <a:gd name="connsiteX422" fmla="*/ 944634 w 8150085"/>
              <a:gd name="connsiteY422" fmla="*/ 582798 h 6858000"/>
              <a:gd name="connsiteX423" fmla="*/ 947594 w 8150085"/>
              <a:gd name="connsiteY423" fmla="*/ 580301 h 6858000"/>
              <a:gd name="connsiteX424" fmla="*/ 951403 w 8150085"/>
              <a:gd name="connsiteY424" fmla="*/ 577388 h 6858000"/>
              <a:gd name="connsiteX425" fmla="*/ 959441 w 8150085"/>
              <a:gd name="connsiteY425" fmla="*/ 572393 h 6858000"/>
              <a:gd name="connsiteX426" fmla="*/ 967902 w 8150085"/>
              <a:gd name="connsiteY426" fmla="*/ 568231 h 6858000"/>
              <a:gd name="connsiteX427" fmla="*/ 977211 w 8150085"/>
              <a:gd name="connsiteY427" fmla="*/ 565735 h 6858000"/>
              <a:gd name="connsiteX428" fmla="*/ 981441 w 8150085"/>
              <a:gd name="connsiteY428" fmla="*/ 564903 h 6858000"/>
              <a:gd name="connsiteX429" fmla="*/ 986096 w 8150085"/>
              <a:gd name="connsiteY429" fmla="*/ 564486 h 6858000"/>
              <a:gd name="connsiteX430" fmla="*/ 1096967 w 8150085"/>
              <a:gd name="connsiteY430" fmla="*/ 434226 h 6858000"/>
              <a:gd name="connsiteX431" fmla="*/ 1100738 w 8150085"/>
              <a:gd name="connsiteY431" fmla="*/ 434645 h 6858000"/>
              <a:gd name="connsiteX432" fmla="*/ 1104507 w 8150085"/>
              <a:gd name="connsiteY432" fmla="*/ 435483 h 6858000"/>
              <a:gd name="connsiteX433" fmla="*/ 1108276 w 8150085"/>
              <a:gd name="connsiteY433" fmla="*/ 436321 h 6858000"/>
              <a:gd name="connsiteX434" fmla="*/ 1112466 w 8150085"/>
              <a:gd name="connsiteY434" fmla="*/ 438414 h 6858000"/>
              <a:gd name="connsiteX435" fmla="*/ 1116234 w 8150085"/>
              <a:gd name="connsiteY435" fmla="*/ 439672 h 6858000"/>
              <a:gd name="connsiteX436" fmla="*/ 1120423 w 8150085"/>
              <a:gd name="connsiteY436" fmla="*/ 442185 h 6858000"/>
              <a:gd name="connsiteX437" fmla="*/ 1124612 w 8150085"/>
              <a:gd name="connsiteY437" fmla="*/ 445116 h 6858000"/>
              <a:gd name="connsiteX438" fmla="*/ 1120423 w 8150085"/>
              <a:gd name="connsiteY438" fmla="*/ 445954 h 6858000"/>
              <a:gd name="connsiteX439" fmla="*/ 1116234 w 8150085"/>
              <a:gd name="connsiteY439" fmla="*/ 446373 h 6858000"/>
              <a:gd name="connsiteX440" fmla="*/ 1112885 w 8150085"/>
              <a:gd name="connsiteY440" fmla="*/ 447211 h 6858000"/>
              <a:gd name="connsiteX441" fmla="*/ 1108697 w 8150085"/>
              <a:gd name="connsiteY441" fmla="*/ 448467 h 6858000"/>
              <a:gd name="connsiteX442" fmla="*/ 1105344 w 8150085"/>
              <a:gd name="connsiteY442" fmla="*/ 449724 h 6858000"/>
              <a:gd name="connsiteX443" fmla="*/ 1101994 w 8150085"/>
              <a:gd name="connsiteY443" fmla="*/ 451818 h 6858000"/>
              <a:gd name="connsiteX444" fmla="*/ 1094873 w 8150085"/>
              <a:gd name="connsiteY444" fmla="*/ 455588 h 6858000"/>
              <a:gd name="connsiteX445" fmla="*/ 1088590 w 8150085"/>
              <a:gd name="connsiteY445" fmla="*/ 461032 h 6858000"/>
              <a:gd name="connsiteX446" fmla="*/ 1082308 w 8150085"/>
              <a:gd name="connsiteY446" fmla="*/ 467316 h 6858000"/>
              <a:gd name="connsiteX447" fmla="*/ 1076863 w 8150085"/>
              <a:gd name="connsiteY447" fmla="*/ 474017 h 6858000"/>
              <a:gd name="connsiteX448" fmla="*/ 1071417 w 8150085"/>
              <a:gd name="connsiteY448" fmla="*/ 481556 h 6858000"/>
              <a:gd name="connsiteX449" fmla="*/ 1066392 w 8150085"/>
              <a:gd name="connsiteY449" fmla="*/ 489096 h 6858000"/>
              <a:gd name="connsiteX450" fmla="*/ 1062202 w 8150085"/>
              <a:gd name="connsiteY450" fmla="*/ 497053 h 6858000"/>
              <a:gd name="connsiteX451" fmla="*/ 1058014 w 8150085"/>
              <a:gd name="connsiteY451" fmla="*/ 505012 h 6858000"/>
              <a:gd name="connsiteX452" fmla="*/ 1054245 w 8150085"/>
              <a:gd name="connsiteY452" fmla="*/ 512970 h 6858000"/>
              <a:gd name="connsiteX453" fmla="*/ 1047543 w 8150085"/>
              <a:gd name="connsiteY453" fmla="*/ 528468 h 6858000"/>
              <a:gd name="connsiteX454" fmla="*/ 1042517 w 8150085"/>
              <a:gd name="connsiteY454" fmla="*/ 541871 h 6858000"/>
              <a:gd name="connsiteX455" fmla="*/ 1045030 w 8150085"/>
              <a:gd name="connsiteY455" fmla="*/ 543964 h 6858000"/>
              <a:gd name="connsiteX456" fmla="*/ 1047124 w 8150085"/>
              <a:gd name="connsiteY456" fmla="*/ 544802 h 6858000"/>
              <a:gd name="connsiteX457" fmla="*/ 1049636 w 8150085"/>
              <a:gd name="connsiteY457" fmla="*/ 545222 h 6858000"/>
              <a:gd name="connsiteX458" fmla="*/ 1051733 w 8150085"/>
              <a:gd name="connsiteY458" fmla="*/ 545222 h 6858000"/>
              <a:gd name="connsiteX459" fmla="*/ 1053407 w 8150085"/>
              <a:gd name="connsiteY459" fmla="*/ 544802 h 6858000"/>
              <a:gd name="connsiteX460" fmla="*/ 1055501 w 8150085"/>
              <a:gd name="connsiteY460" fmla="*/ 544384 h 6858000"/>
              <a:gd name="connsiteX461" fmla="*/ 1059270 w 8150085"/>
              <a:gd name="connsiteY461" fmla="*/ 542289 h 6858000"/>
              <a:gd name="connsiteX462" fmla="*/ 1062622 w 8150085"/>
              <a:gd name="connsiteY462" fmla="*/ 539776 h 6858000"/>
              <a:gd name="connsiteX463" fmla="*/ 1066392 w 8150085"/>
              <a:gd name="connsiteY463" fmla="*/ 536425 h 6858000"/>
              <a:gd name="connsiteX464" fmla="*/ 1070161 w 8150085"/>
              <a:gd name="connsiteY464" fmla="*/ 533494 h 6858000"/>
              <a:gd name="connsiteX465" fmla="*/ 1073513 w 8150085"/>
              <a:gd name="connsiteY465" fmla="*/ 530981 h 6858000"/>
              <a:gd name="connsiteX466" fmla="*/ 1076025 w 8150085"/>
              <a:gd name="connsiteY466" fmla="*/ 536425 h 6858000"/>
              <a:gd name="connsiteX467" fmla="*/ 1078120 w 8150085"/>
              <a:gd name="connsiteY467" fmla="*/ 542289 h 6858000"/>
              <a:gd name="connsiteX468" fmla="*/ 1078957 w 8150085"/>
              <a:gd name="connsiteY468" fmla="*/ 548991 h 6858000"/>
              <a:gd name="connsiteX469" fmla="*/ 1078957 w 8150085"/>
              <a:gd name="connsiteY469" fmla="*/ 554854 h 6858000"/>
              <a:gd name="connsiteX470" fmla="*/ 1078538 w 8150085"/>
              <a:gd name="connsiteY470" fmla="*/ 561138 h 6858000"/>
              <a:gd name="connsiteX471" fmla="*/ 1077281 w 8150085"/>
              <a:gd name="connsiteY471" fmla="*/ 567840 h 6858000"/>
              <a:gd name="connsiteX472" fmla="*/ 1075606 w 8150085"/>
              <a:gd name="connsiteY472" fmla="*/ 573703 h 6858000"/>
              <a:gd name="connsiteX473" fmla="*/ 1073092 w 8150085"/>
              <a:gd name="connsiteY473" fmla="*/ 579148 h 6858000"/>
              <a:gd name="connsiteX474" fmla="*/ 1069325 w 8150085"/>
              <a:gd name="connsiteY474" fmla="*/ 584593 h 6858000"/>
              <a:gd name="connsiteX475" fmla="*/ 1065554 w 8150085"/>
              <a:gd name="connsiteY475" fmla="*/ 590038 h 6858000"/>
              <a:gd name="connsiteX476" fmla="*/ 1061366 w 8150085"/>
              <a:gd name="connsiteY476" fmla="*/ 594646 h 6858000"/>
              <a:gd name="connsiteX477" fmla="*/ 1056757 w 8150085"/>
              <a:gd name="connsiteY477" fmla="*/ 597997 h 6858000"/>
              <a:gd name="connsiteX478" fmla="*/ 1051312 w 8150085"/>
              <a:gd name="connsiteY478" fmla="*/ 601348 h 6858000"/>
              <a:gd name="connsiteX479" fmla="*/ 1045030 w 8150085"/>
              <a:gd name="connsiteY479" fmla="*/ 603861 h 6858000"/>
              <a:gd name="connsiteX480" fmla="*/ 1039166 w 8150085"/>
              <a:gd name="connsiteY480" fmla="*/ 605536 h 6858000"/>
              <a:gd name="connsiteX481" fmla="*/ 1032883 w 8150085"/>
              <a:gd name="connsiteY481" fmla="*/ 605954 h 6858000"/>
              <a:gd name="connsiteX482" fmla="*/ 1032883 w 8150085"/>
              <a:gd name="connsiteY482" fmla="*/ 599253 h 6858000"/>
              <a:gd name="connsiteX483" fmla="*/ 1033302 w 8150085"/>
              <a:gd name="connsiteY483" fmla="*/ 592551 h 6858000"/>
              <a:gd name="connsiteX484" fmla="*/ 1034558 w 8150085"/>
              <a:gd name="connsiteY484" fmla="*/ 579148 h 6858000"/>
              <a:gd name="connsiteX485" fmla="*/ 1035815 w 8150085"/>
              <a:gd name="connsiteY485" fmla="*/ 566164 h 6858000"/>
              <a:gd name="connsiteX486" fmla="*/ 1036233 w 8150085"/>
              <a:gd name="connsiteY486" fmla="*/ 559043 h 6858000"/>
              <a:gd name="connsiteX487" fmla="*/ 1036233 w 8150085"/>
              <a:gd name="connsiteY487" fmla="*/ 552761 h 6858000"/>
              <a:gd name="connsiteX488" fmla="*/ 1035815 w 8150085"/>
              <a:gd name="connsiteY488" fmla="*/ 546478 h 6858000"/>
              <a:gd name="connsiteX489" fmla="*/ 1035397 w 8150085"/>
              <a:gd name="connsiteY489" fmla="*/ 539358 h 6858000"/>
              <a:gd name="connsiteX490" fmla="*/ 1033721 w 8150085"/>
              <a:gd name="connsiteY490" fmla="*/ 533074 h 6858000"/>
              <a:gd name="connsiteX491" fmla="*/ 1031209 w 8150085"/>
              <a:gd name="connsiteY491" fmla="*/ 526373 h 6858000"/>
              <a:gd name="connsiteX492" fmla="*/ 1028276 w 8150085"/>
              <a:gd name="connsiteY492" fmla="*/ 519253 h 6858000"/>
              <a:gd name="connsiteX493" fmla="*/ 1024925 w 8150085"/>
              <a:gd name="connsiteY493" fmla="*/ 512970 h 6858000"/>
              <a:gd name="connsiteX494" fmla="*/ 1019899 w 8150085"/>
              <a:gd name="connsiteY494" fmla="*/ 506687 h 6858000"/>
              <a:gd name="connsiteX495" fmla="*/ 1013617 w 8150085"/>
              <a:gd name="connsiteY495" fmla="*/ 499986 h 6858000"/>
              <a:gd name="connsiteX496" fmla="*/ 1026601 w 8150085"/>
              <a:gd name="connsiteY496" fmla="*/ 485745 h 6858000"/>
              <a:gd name="connsiteX497" fmla="*/ 1039166 w 8150085"/>
              <a:gd name="connsiteY497" fmla="*/ 471504 h 6858000"/>
              <a:gd name="connsiteX498" fmla="*/ 1045448 w 8150085"/>
              <a:gd name="connsiteY498" fmla="*/ 464803 h 6858000"/>
              <a:gd name="connsiteX499" fmla="*/ 1052151 w 8150085"/>
              <a:gd name="connsiteY499" fmla="*/ 458101 h 6858000"/>
              <a:gd name="connsiteX500" fmla="*/ 1058433 w 8150085"/>
              <a:gd name="connsiteY500" fmla="*/ 451818 h 6858000"/>
              <a:gd name="connsiteX501" fmla="*/ 1065554 w 8150085"/>
              <a:gd name="connsiteY501" fmla="*/ 446791 h 6858000"/>
              <a:gd name="connsiteX502" fmla="*/ 1071836 w 8150085"/>
              <a:gd name="connsiteY502" fmla="*/ 441765 h 6858000"/>
              <a:gd name="connsiteX503" fmla="*/ 1078957 w 8150085"/>
              <a:gd name="connsiteY503" fmla="*/ 438414 h 6858000"/>
              <a:gd name="connsiteX504" fmla="*/ 1082308 w 8150085"/>
              <a:gd name="connsiteY504" fmla="*/ 436739 h 6858000"/>
              <a:gd name="connsiteX505" fmla="*/ 1086077 w 8150085"/>
              <a:gd name="connsiteY505" fmla="*/ 435901 h 6858000"/>
              <a:gd name="connsiteX506" fmla="*/ 1089428 w 8150085"/>
              <a:gd name="connsiteY506" fmla="*/ 435483 h 6858000"/>
              <a:gd name="connsiteX507" fmla="*/ 1093617 w 8150085"/>
              <a:gd name="connsiteY507" fmla="*/ 434645 h 6858000"/>
              <a:gd name="connsiteX508" fmla="*/ 1125923 w 8150085"/>
              <a:gd name="connsiteY508" fmla="*/ 369305 h 6858000"/>
              <a:gd name="connsiteX509" fmla="*/ 1127163 w 8150085"/>
              <a:gd name="connsiteY509" fmla="*/ 378101 h 6858000"/>
              <a:gd name="connsiteX510" fmla="*/ 1129231 w 8150085"/>
              <a:gd name="connsiteY510" fmla="*/ 384383 h 6858000"/>
              <a:gd name="connsiteX511" fmla="*/ 1130473 w 8150085"/>
              <a:gd name="connsiteY511" fmla="*/ 386896 h 6858000"/>
              <a:gd name="connsiteX512" fmla="*/ 1131299 w 8150085"/>
              <a:gd name="connsiteY512" fmla="*/ 389410 h 6858000"/>
              <a:gd name="connsiteX513" fmla="*/ 1132953 w 8150085"/>
              <a:gd name="connsiteY513" fmla="*/ 391085 h 6858000"/>
              <a:gd name="connsiteX514" fmla="*/ 1134194 w 8150085"/>
              <a:gd name="connsiteY514" fmla="*/ 392342 h 6858000"/>
              <a:gd name="connsiteX515" fmla="*/ 1136262 w 8150085"/>
              <a:gd name="connsiteY515" fmla="*/ 394018 h 6858000"/>
              <a:gd name="connsiteX516" fmla="*/ 1137503 w 8150085"/>
              <a:gd name="connsiteY516" fmla="*/ 394437 h 6858000"/>
              <a:gd name="connsiteX517" fmla="*/ 1141639 w 8150085"/>
              <a:gd name="connsiteY517" fmla="*/ 395693 h 6858000"/>
              <a:gd name="connsiteX518" fmla="*/ 1145360 w 8150085"/>
              <a:gd name="connsiteY518" fmla="*/ 396531 h 6858000"/>
              <a:gd name="connsiteX519" fmla="*/ 1150323 w 8150085"/>
              <a:gd name="connsiteY519" fmla="*/ 396531 h 6858000"/>
              <a:gd name="connsiteX520" fmla="*/ 1160249 w 8150085"/>
              <a:gd name="connsiteY520" fmla="*/ 396531 h 6858000"/>
              <a:gd name="connsiteX521" fmla="*/ 1165626 w 8150085"/>
              <a:gd name="connsiteY521" fmla="*/ 396949 h 6858000"/>
              <a:gd name="connsiteX522" fmla="*/ 1171416 w 8150085"/>
              <a:gd name="connsiteY522" fmla="*/ 397787 h 6858000"/>
              <a:gd name="connsiteX523" fmla="*/ 1177619 w 8150085"/>
              <a:gd name="connsiteY523" fmla="*/ 399881 h 6858000"/>
              <a:gd name="connsiteX524" fmla="*/ 1183409 w 8150085"/>
              <a:gd name="connsiteY524" fmla="*/ 403232 h 6858000"/>
              <a:gd name="connsiteX525" fmla="*/ 1186304 w 8150085"/>
              <a:gd name="connsiteY525" fmla="*/ 405327 h 6858000"/>
              <a:gd name="connsiteX526" fmla="*/ 1189198 w 8150085"/>
              <a:gd name="connsiteY526" fmla="*/ 407840 h 6858000"/>
              <a:gd name="connsiteX527" fmla="*/ 1192094 w 8150085"/>
              <a:gd name="connsiteY527" fmla="*/ 410772 h 6858000"/>
              <a:gd name="connsiteX528" fmla="*/ 1195817 w 8150085"/>
              <a:gd name="connsiteY528" fmla="*/ 414122 h 6858000"/>
              <a:gd name="connsiteX529" fmla="*/ 1190440 w 8150085"/>
              <a:gd name="connsiteY529" fmla="*/ 419568 h 6858000"/>
              <a:gd name="connsiteX530" fmla="*/ 1184650 w 8150085"/>
              <a:gd name="connsiteY530" fmla="*/ 424175 h 6858000"/>
              <a:gd name="connsiteX531" fmla="*/ 1178860 w 8150085"/>
              <a:gd name="connsiteY531" fmla="*/ 427107 h 6858000"/>
              <a:gd name="connsiteX532" fmla="*/ 1173484 w 8150085"/>
              <a:gd name="connsiteY532" fmla="*/ 429201 h 6858000"/>
              <a:gd name="connsiteX533" fmla="*/ 1167692 w 8150085"/>
              <a:gd name="connsiteY533" fmla="*/ 430039 h 6858000"/>
              <a:gd name="connsiteX534" fmla="*/ 1161077 w 8150085"/>
              <a:gd name="connsiteY534" fmla="*/ 430039 h 6858000"/>
              <a:gd name="connsiteX535" fmla="*/ 1155286 w 8150085"/>
              <a:gd name="connsiteY535" fmla="*/ 429201 h 6858000"/>
              <a:gd name="connsiteX536" fmla="*/ 1149083 w 8150085"/>
              <a:gd name="connsiteY536" fmla="*/ 427526 h 6858000"/>
              <a:gd name="connsiteX537" fmla="*/ 1142466 w 8150085"/>
              <a:gd name="connsiteY537" fmla="*/ 425850 h 6858000"/>
              <a:gd name="connsiteX538" fmla="*/ 1136262 w 8150085"/>
              <a:gd name="connsiteY538" fmla="*/ 422919 h 6858000"/>
              <a:gd name="connsiteX539" fmla="*/ 1129644 w 8150085"/>
              <a:gd name="connsiteY539" fmla="*/ 419568 h 6858000"/>
              <a:gd name="connsiteX540" fmla="*/ 1123441 w 8150085"/>
              <a:gd name="connsiteY540" fmla="*/ 416217 h 6858000"/>
              <a:gd name="connsiteX541" fmla="*/ 1110620 w 8150085"/>
              <a:gd name="connsiteY541" fmla="*/ 408678 h 6858000"/>
              <a:gd name="connsiteX542" fmla="*/ 1097386 w 8150085"/>
              <a:gd name="connsiteY542" fmla="*/ 400719 h 6858000"/>
              <a:gd name="connsiteX543" fmla="*/ 1570268 w 8150085"/>
              <a:gd name="connsiteY543" fmla="*/ 193391 h 6858000"/>
              <a:gd name="connsiteX544" fmla="*/ 1573618 w 8150085"/>
              <a:gd name="connsiteY544" fmla="*/ 194223 h 6858000"/>
              <a:gd name="connsiteX545" fmla="*/ 1576969 w 8150085"/>
              <a:gd name="connsiteY545" fmla="*/ 194639 h 6858000"/>
              <a:gd name="connsiteX546" fmla="*/ 1580739 w 8150085"/>
              <a:gd name="connsiteY546" fmla="*/ 195056 h 6858000"/>
              <a:gd name="connsiteX547" fmla="*/ 1584090 w 8150085"/>
              <a:gd name="connsiteY547" fmla="*/ 196304 h 6858000"/>
              <a:gd name="connsiteX548" fmla="*/ 1587440 w 8150085"/>
              <a:gd name="connsiteY548" fmla="*/ 197968 h 6858000"/>
              <a:gd name="connsiteX549" fmla="*/ 1591211 w 8150085"/>
              <a:gd name="connsiteY549" fmla="*/ 200050 h 6858000"/>
              <a:gd name="connsiteX550" fmla="*/ 1594561 w 8150085"/>
              <a:gd name="connsiteY550" fmla="*/ 202132 h 6858000"/>
              <a:gd name="connsiteX551" fmla="*/ 1597911 w 8150085"/>
              <a:gd name="connsiteY551" fmla="*/ 205045 h 6858000"/>
              <a:gd name="connsiteX552" fmla="*/ 1601682 w 8150085"/>
              <a:gd name="connsiteY552" fmla="*/ 207959 h 6858000"/>
              <a:gd name="connsiteX553" fmla="*/ 1597493 w 8150085"/>
              <a:gd name="connsiteY553" fmla="*/ 212121 h 6858000"/>
              <a:gd name="connsiteX554" fmla="*/ 1594141 w 8150085"/>
              <a:gd name="connsiteY554" fmla="*/ 215452 h 6858000"/>
              <a:gd name="connsiteX555" fmla="*/ 1589953 w 8150085"/>
              <a:gd name="connsiteY555" fmla="*/ 217117 h 6858000"/>
              <a:gd name="connsiteX556" fmla="*/ 1586184 w 8150085"/>
              <a:gd name="connsiteY556" fmla="*/ 218781 h 6858000"/>
              <a:gd name="connsiteX557" fmla="*/ 1581995 w 8150085"/>
              <a:gd name="connsiteY557" fmla="*/ 219614 h 6858000"/>
              <a:gd name="connsiteX558" fmla="*/ 1578225 w 8150085"/>
              <a:gd name="connsiteY558" fmla="*/ 219614 h 6858000"/>
              <a:gd name="connsiteX559" fmla="*/ 1570687 w 8150085"/>
              <a:gd name="connsiteY559" fmla="*/ 220029 h 6858000"/>
              <a:gd name="connsiteX560" fmla="*/ 1566916 w 8150085"/>
              <a:gd name="connsiteY560" fmla="*/ 220029 h 6858000"/>
              <a:gd name="connsiteX561" fmla="*/ 1562728 w 8150085"/>
              <a:gd name="connsiteY561" fmla="*/ 220862 h 6858000"/>
              <a:gd name="connsiteX562" fmla="*/ 1558958 w 8150085"/>
              <a:gd name="connsiteY562" fmla="*/ 221696 h 6858000"/>
              <a:gd name="connsiteX563" fmla="*/ 1554771 w 8150085"/>
              <a:gd name="connsiteY563" fmla="*/ 223361 h 6858000"/>
              <a:gd name="connsiteX564" fmla="*/ 1551420 w 8150085"/>
              <a:gd name="connsiteY564" fmla="*/ 225025 h 6858000"/>
              <a:gd name="connsiteX565" fmla="*/ 1547230 w 8150085"/>
              <a:gd name="connsiteY565" fmla="*/ 228771 h 6858000"/>
              <a:gd name="connsiteX566" fmla="*/ 1543461 w 8150085"/>
              <a:gd name="connsiteY566" fmla="*/ 232934 h 6858000"/>
              <a:gd name="connsiteX567" fmla="*/ 1539692 w 8150085"/>
              <a:gd name="connsiteY567" fmla="*/ 239178 h 6858000"/>
              <a:gd name="connsiteX568" fmla="*/ 1572782 w 8150085"/>
              <a:gd name="connsiteY568" fmla="*/ 274975 h 6858000"/>
              <a:gd name="connsiteX569" fmla="*/ 1578646 w 8150085"/>
              <a:gd name="connsiteY569" fmla="*/ 276640 h 6858000"/>
              <a:gd name="connsiteX570" fmla="*/ 1584090 w 8150085"/>
              <a:gd name="connsiteY570" fmla="*/ 277056 h 6858000"/>
              <a:gd name="connsiteX571" fmla="*/ 1589116 w 8150085"/>
              <a:gd name="connsiteY571" fmla="*/ 277472 h 6858000"/>
              <a:gd name="connsiteX572" fmla="*/ 1594141 w 8150085"/>
              <a:gd name="connsiteY572" fmla="*/ 277472 h 6858000"/>
              <a:gd name="connsiteX573" fmla="*/ 1598749 w 8150085"/>
              <a:gd name="connsiteY573" fmla="*/ 277472 h 6858000"/>
              <a:gd name="connsiteX574" fmla="*/ 1602938 w 8150085"/>
              <a:gd name="connsiteY574" fmla="*/ 276640 h 6858000"/>
              <a:gd name="connsiteX575" fmla="*/ 1607126 w 8150085"/>
              <a:gd name="connsiteY575" fmla="*/ 275807 h 6858000"/>
              <a:gd name="connsiteX576" fmla="*/ 1610477 w 8150085"/>
              <a:gd name="connsiteY576" fmla="*/ 274559 h 6858000"/>
              <a:gd name="connsiteX577" fmla="*/ 1613828 w 8150085"/>
              <a:gd name="connsiteY577" fmla="*/ 272477 h 6858000"/>
              <a:gd name="connsiteX578" fmla="*/ 1617597 w 8150085"/>
              <a:gd name="connsiteY578" fmla="*/ 270812 h 6858000"/>
              <a:gd name="connsiteX579" fmla="*/ 1623880 w 8150085"/>
              <a:gd name="connsiteY579" fmla="*/ 266234 h 6858000"/>
              <a:gd name="connsiteX580" fmla="*/ 1629744 w 8150085"/>
              <a:gd name="connsiteY580" fmla="*/ 260822 h 6858000"/>
              <a:gd name="connsiteX581" fmla="*/ 1635188 w 8150085"/>
              <a:gd name="connsiteY581" fmla="*/ 254163 h 6858000"/>
              <a:gd name="connsiteX582" fmla="*/ 1646916 w 8150085"/>
              <a:gd name="connsiteY582" fmla="*/ 240010 h 6858000"/>
              <a:gd name="connsiteX583" fmla="*/ 1652782 w 8150085"/>
              <a:gd name="connsiteY583" fmla="*/ 232102 h 6858000"/>
              <a:gd name="connsiteX584" fmla="*/ 1659064 w 8150085"/>
              <a:gd name="connsiteY584" fmla="*/ 224609 h 6858000"/>
              <a:gd name="connsiteX585" fmla="*/ 1666183 w 8150085"/>
              <a:gd name="connsiteY585" fmla="*/ 216700 h 6858000"/>
              <a:gd name="connsiteX586" fmla="*/ 1674142 w 8150085"/>
              <a:gd name="connsiteY586" fmla="*/ 208791 h 6858000"/>
              <a:gd name="connsiteX587" fmla="*/ 1683776 w 8150085"/>
              <a:gd name="connsiteY587" fmla="*/ 201299 h 6858000"/>
              <a:gd name="connsiteX588" fmla="*/ 1688803 w 8150085"/>
              <a:gd name="connsiteY588" fmla="*/ 197553 h 6858000"/>
              <a:gd name="connsiteX589" fmla="*/ 1694247 w 8150085"/>
              <a:gd name="connsiteY589" fmla="*/ 194223 h 6858000"/>
              <a:gd name="connsiteX590" fmla="*/ 1702206 w 8150085"/>
              <a:gd name="connsiteY590" fmla="*/ 200882 h 6858000"/>
              <a:gd name="connsiteX591" fmla="*/ 1705137 w 8150085"/>
              <a:gd name="connsiteY591" fmla="*/ 204212 h 6858000"/>
              <a:gd name="connsiteX592" fmla="*/ 1708068 w 8150085"/>
              <a:gd name="connsiteY592" fmla="*/ 207543 h 6858000"/>
              <a:gd name="connsiteX593" fmla="*/ 1710163 w 8150085"/>
              <a:gd name="connsiteY593" fmla="*/ 210040 h 6858000"/>
              <a:gd name="connsiteX594" fmla="*/ 1711420 w 8150085"/>
              <a:gd name="connsiteY594" fmla="*/ 212953 h 6858000"/>
              <a:gd name="connsiteX595" fmla="*/ 1712676 w 8150085"/>
              <a:gd name="connsiteY595" fmla="*/ 215452 h 6858000"/>
              <a:gd name="connsiteX596" fmla="*/ 1713095 w 8150085"/>
              <a:gd name="connsiteY596" fmla="*/ 217949 h 6858000"/>
              <a:gd name="connsiteX597" fmla="*/ 1713095 w 8150085"/>
              <a:gd name="connsiteY597" fmla="*/ 220029 h 6858000"/>
              <a:gd name="connsiteX598" fmla="*/ 1712676 w 8150085"/>
              <a:gd name="connsiteY598" fmla="*/ 222111 h 6858000"/>
              <a:gd name="connsiteX599" fmla="*/ 1711839 w 8150085"/>
              <a:gd name="connsiteY599" fmla="*/ 224609 h 6858000"/>
              <a:gd name="connsiteX600" fmla="*/ 1711001 w 8150085"/>
              <a:gd name="connsiteY600" fmla="*/ 226690 h 6858000"/>
              <a:gd name="connsiteX601" fmla="*/ 1708068 w 8150085"/>
              <a:gd name="connsiteY601" fmla="*/ 230437 h 6858000"/>
              <a:gd name="connsiteX602" fmla="*/ 1703881 w 8150085"/>
              <a:gd name="connsiteY602" fmla="*/ 234182 h 6858000"/>
              <a:gd name="connsiteX603" fmla="*/ 1698855 w 8150085"/>
              <a:gd name="connsiteY603" fmla="*/ 237512 h 6858000"/>
              <a:gd name="connsiteX604" fmla="*/ 1694247 w 8150085"/>
              <a:gd name="connsiteY604" fmla="*/ 240426 h 6858000"/>
              <a:gd name="connsiteX605" fmla="*/ 1682519 w 8150085"/>
              <a:gd name="connsiteY605" fmla="*/ 247086 h 6858000"/>
              <a:gd name="connsiteX606" fmla="*/ 1677493 w 8150085"/>
              <a:gd name="connsiteY606" fmla="*/ 250416 h 6858000"/>
              <a:gd name="connsiteX607" fmla="*/ 1672886 w 8150085"/>
              <a:gd name="connsiteY607" fmla="*/ 253746 h 6858000"/>
              <a:gd name="connsiteX608" fmla="*/ 1668278 w 8150085"/>
              <a:gd name="connsiteY608" fmla="*/ 257492 h 6858000"/>
              <a:gd name="connsiteX609" fmla="*/ 1665346 w 8150085"/>
              <a:gd name="connsiteY609" fmla="*/ 261239 h 6858000"/>
              <a:gd name="connsiteX610" fmla="*/ 1663252 w 8150085"/>
              <a:gd name="connsiteY610" fmla="*/ 264569 h 6858000"/>
              <a:gd name="connsiteX611" fmla="*/ 1661157 w 8150085"/>
              <a:gd name="connsiteY611" fmla="*/ 268315 h 6858000"/>
              <a:gd name="connsiteX612" fmla="*/ 1657808 w 8150085"/>
              <a:gd name="connsiteY612" fmla="*/ 276640 h 6858000"/>
              <a:gd name="connsiteX613" fmla="*/ 1654875 w 8150085"/>
              <a:gd name="connsiteY613" fmla="*/ 285381 h 6858000"/>
              <a:gd name="connsiteX614" fmla="*/ 1651944 w 8150085"/>
              <a:gd name="connsiteY614" fmla="*/ 294955 h 6858000"/>
              <a:gd name="connsiteX615" fmla="*/ 1649011 w 8150085"/>
              <a:gd name="connsiteY615" fmla="*/ 304112 h 6858000"/>
              <a:gd name="connsiteX616" fmla="*/ 1645241 w 8150085"/>
              <a:gd name="connsiteY616" fmla="*/ 312853 h 6858000"/>
              <a:gd name="connsiteX617" fmla="*/ 1641891 w 8150085"/>
              <a:gd name="connsiteY617" fmla="*/ 320762 h 6858000"/>
              <a:gd name="connsiteX618" fmla="*/ 1639377 w 8150085"/>
              <a:gd name="connsiteY618" fmla="*/ 324093 h 6858000"/>
              <a:gd name="connsiteX619" fmla="*/ 1637283 w 8150085"/>
              <a:gd name="connsiteY619" fmla="*/ 327422 h 6858000"/>
              <a:gd name="connsiteX620" fmla="*/ 1629325 w 8150085"/>
              <a:gd name="connsiteY620" fmla="*/ 336996 h 6858000"/>
              <a:gd name="connsiteX621" fmla="*/ 1620949 w 8150085"/>
              <a:gd name="connsiteY621" fmla="*/ 345737 h 6858000"/>
              <a:gd name="connsiteX622" fmla="*/ 1603357 w 8150085"/>
              <a:gd name="connsiteY622" fmla="*/ 363219 h 6858000"/>
              <a:gd name="connsiteX623" fmla="*/ 1586184 w 8150085"/>
              <a:gd name="connsiteY623" fmla="*/ 379869 h 6858000"/>
              <a:gd name="connsiteX624" fmla="*/ 1568593 w 8150085"/>
              <a:gd name="connsiteY624" fmla="*/ 396103 h 6858000"/>
              <a:gd name="connsiteX625" fmla="*/ 1552258 w 8150085"/>
              <a:gd name="connsiteY625" fmla="*/ 412753 h 6858000"/>
              <a:gd name="connsiteX626" fmla="*/ 1544718 w 8150085"/>
              <a:gd name="connsiteY626" fmla="*/ 420662 h 6858000"/>
              <a:gd name="connsiteX627" fmla="*/ 1537178 w 8150085"/>
              <a:gd name="connsiteY627" fmla="*/ 428570 h 6858000"/>
              <a:gd name="connsiteX628" fmla="*/ 1530896 w 8150085"/>
              <a:gd name="connsiteY628" fmla="*/ 436896 h 6858000"/>
              <a:gd name="connsiteX629" fmla="*/ 1525451 w 8150085"/>
              <a:gd name="connsiteY629" fmla="*/ 444805 h 6858000"/>
              <a:gd name="connsiteX630" fmla="*/ 1520424 w 8150085"/>
              <a:gd name="connsiteY630" fmla="*/ 453129 h 6858000"/>
              <a:gd name="connsiteX631" fmla="*/ 1515817 w 8150085"/>
              <a:gd name="connsiteY631" fmla="*/ 461454 h 6858000"/>
              <a:gd name="connsiteX632" fmla="*/ 1507439 w 8150085"/>
              <a:gd name="connsiteY632" fmla="*/ 460205 h 6858000"/>
              <a:gd name="connsiteX633" fmla="*/ 1501158 w 8150085"/>
              <a:gd name="connsiteY633" fmla="*/ 458125 h 6858000"/>
              <a:gd name="connsiteX634" fmla="*/ 1496550 w 8150085"/>
              <a:gd name="connsiteY634" fmla="*/ 456043 h 6858000"/>
              <a:gd name="connsiteX635" fmla="*/ 1494455 w 8150085"/>
              <a:gd name="connsiteY635" fmla="*/ 454794 h 6858000"/>
              <a:gd name="connsiteX636" fmla="*/ 1493199 w 8150085"/>
              <a:gd name="connsiteY636" fmla="*/ 453129 h 6858000"/>
              <a:gd name="connsiteX637" fmla="*/ 1490687 w 8150085"/>
              <a:gd name="connsiteY637" fmla="*/ 450216 h 6858000"/>
              <a:gd name="connsiteX638" fmla="*/ 1489429 w 8150085"/>
              <a:gd name="connsiteY638" fmla="*/ 446054 h 6858000"/>
              <a:gd name="connsiteX639" fmla="*/ 1488592 w 8150085"/>
              <a:gd name="connsiteY639" fmla="*/ 442307 h 6858000"/>
              <a:gd name="connsiteX640" fmla="*/ 1488592 w 8150085"/>
              <a:gd name="connsiteY640" fmla="*/ 437728 h 6858000"/>
              <a:gd name="connsiteX641" fmla="*/ 1487755 w 8150085"/>
              <a:gd name="connsiteY641" fmla="*/ 428570 h 6858000"/>
              <a:gd name="connsiteX642" fmla="*/ 1486917 w 8150085"/>
              <a:gd name="connsiteY642" fmla="*/ 423159 h 6858000"/>
              <a:gd name="connsiteX643" fmla="*/ 1485660 w 8150085"/>
              <a:gd name="connsiteY643" fmla="*/ 417332 h 6858000"/>
              <a:gd name="connsiteX644" fmla="*/ 1483147 w 8150085"/>
              <a:gd name="connsiteY644" fmla="*/ 411921 h 6858000"/>
              <a:gd name="connsiteX645" fmla="*/ 1479796 w 8150085"/>
              <a:gd name="connsiteY645" fmla="*/ 406094 h 6858000"/>
              <a:gd name="connsiteX646" fmla="*/ 1474770 w 8150085"/>
              <a:gd name="connsiteY646" fmla="*/ 400265 h 6858000"/>
              <a:gd name="connsiteX647" fmla="*/ 1470999 w 8150085"/>
              <a:gd name="connsiteY647" fmla="*/ 397353 h 6858000"/>
              <a:gd name="connsiteX648" fmla="*/ 1467649 w 8150085"/>
              <a:gd name="connsiteY648" fmla="*/ 394439 h 6858000"/>
              <a:gd name="connsiteX649" fmla="*/ 1473094 w 8150085"/>
              <a:gd name="connsiteY649" fmla="*/ 397768 h 6858000"/>
              <a:gd name="connsiteX650" fmla="*/ 1478540 w 8150085"/>
              <a:gd name="connsiteY650" fmla="*/ 400682 h 6858000"/>
              <a:gd name="connsiteX651" fmla="*/ 1483566 w 8150085"/>
              <a:gd name="connsiteY651" fmla="*/ 402763 h 6858000"/>
              <a:gd name="connsiteX652" fmla="*/ 1489011 w 8150085"/>
              <a:gd name="connsiteY652" fmla="*/ 404012 h 6858000"/>
              <a:gd name="connsiteX653" fmla="*/ 1494455 w 8150085"/>
              <a:gd name="connsiteY653" fmla="*/ 405261 h 6858000"/>
              <a:gd name="connsiteX654" fmla="*/ 1499481 w 8150085"/>
              <a:gd name="connsiteY654" fmla="*/ 405677 h 6858000"/>
              <a:gd name="connsiteX655" fmla="*/ 1504927 w 8150085"/>
              <a:gd name="connsiteY655" fmla="*/ 405261 h 6858000"/>
              <a:gd name="connsiteX656" fmla="*/ 1510371 w 8150085"/>
              <a:gd name="connsiteY656" fmla="*/ 404844 h 6858000"/>
              <a:gd name="connsiteX657" fmla="*/ 1515397 w 8150085"/>
              <a:gd name="connsiteY657" fmla="*/ 403595 h 6858000"/>
              <a:gd name="connsiteX658" fmla="*/ 1520844 w 8150085"/>
              <a:gd name="connsiteY658" fmla="*/ 402347 h 6858000"/>
              <a:gd name="connsiteX659" fmla="*/ 1525871 w 8150085"/>
              <a:gd name="connsiteY659" fmla="*/ 400265 h 6858000"/>
              <a:gd name="connsiteX660" fmla="*/ 1530896 w 8150085"/>
              <a:gd name="connsiteY660" fmla="*/ 397768 h 6858000"/>
              <a:gd name="connsiteX661" fmla="*/ 1535921 w 8150085"/>
              <a:gd name="connsiteY661" fmla="*/ 395271 h 6858000"/>
              <a:gd name="connsiteX662" fmla="*/ 1540948 w 8150085"/>
              <a:gd name="connsiteY662" fmla="*/ 392357 h 6858000"/>
              <a:gd name="connsiteX663" fmla="*/ 1550163 w 8150085"/>
              <a:gd name="connsiteY663" fmla="*/ 385281 h 6858000"/>
              <a:gd name="connsiteX664" fmla="*/ 1559795 w 8150085"/>
              <a:gd name="connsiteY664" fmla="*/ 377372 h 6858000"/>
              <a:gd name="connsiteX665" fmla="*/ 1568173 w 8150085"/>
              <a:gd name="connsiteY665" fmla="*/ 368631 h 6858000"/>
              <a:gd name="connsiteX666" fmla="*/ 1576131 w 8150085"/>
              <a:gd name="connsiteY666" fmla="*/ 359057 h 6858000"/>
              <a:gd name="connsiteX667" fmla="*/ 1583671 w 8150085"/>
              <a:gd name="connsiteY667" fmla="*/ 349900 h 6858000"/>
              <a:gd name="connsiteX668" fmla="*/ 1589953 w 8150085"/>
              <a:gd name="connsiteY668" fmla="*/ 339910 h 6858000"/>
              <a:gd name="connsiteX669" fmla="*/ 1596236 w 8150085"/>
              <a:gd name="connsiteY669" fmla="*/ 329920 h 6858000"/>
              <a:gd name="connsiteX670" fmla="*/ 1601682 w 8150085"/>
              <a:gd name="connsiteY670" fmla="*/ 320762 h 6858000"/>
              <a:gd name="connsiteX671" fmla="*/ 1605451 w 8150085"/>
              <a:gd name="connsiteY671" fmla="*/ 311605 h 6858000"/>
              <a:gd name="connsiteX672" fmla="*/ 1597911 w 8150085"/>
              <a:gd name="connsiteY672" fmla="*/ 306609 h 6858000"/>
              <a:gd name="connsiteX673" fmla="*/ 1590792 w 8150085"/>
              <a:gd name="connsiteY673" fmla="*/ 302447 h 6858000"/>
              <a:gd name="connsiteX674" fmla="*/ 1583671 w 8150085"/>
              <a:gd name="connsiteY674" fmla="*/ 298701 h 6858000"/>
              <a:gd name="connsiteX675" fmla="*/ 1576131 w 8150085"/>
              <a:gd name="connsiteY675" fmla="*/ 295371 h 6858000"/>
              <a:gd name="connsiteX676" fmla="*/ 1568593 w 8150085"/>
              <a:gd name="connsiteY676" fmla="*/ 292874 h 6858000"/>
              <a:gd name="connsiteX677" fmla="*/ 1561891 w 8150085"/>
              <a:gd name="connsiteY677" fmla="*/ 290792 h 6858000"/>
              <a:gd name="connsiteX678" fmla="*/ 1554351 w 8150085"/>
              <a:gd name="connsiteY678" fmla="*/ 289544 h 6858000"/>
              <a:gd name="connsiteX679" fmla="*/ 1547230 w 8150085"/>
              <a:gd name="connsiteY679" fmla="*/ 288295 h 6858000"/>
              <a:gd name="connsiteX680" fmla="*/ 1540530 w 8150085"/>
              <a:gd name="connsiteY680" fmla="*/ 288295 h 6858000"/>
              <a:gd name="connsiteX681" fmla="*/ 1532989 w 8150085"/>
              <a:gd name="connsiteY681" fmla="*/ 289127 h 6858000"/>
              <a:gd name="connsiteX682" fmla="*/ 1525871 w 8150085"/>
              <a:gd name="connsiteY682" fmla="*/ 289959 h 6858000"/>
              <a:gd name="connsiteX683" fmla="*/ 1518750 w 8150085"/>
              <a:gd name="connsiteY683" fmla="*/ 291626 h 6858000"/>
              <a:gd name="connsiteX684" fmla="*/ 1512047 w 8150085"/>
              <a:gd name="connsiteY684" fmla="*/ 293706 h 6858000"/>
              <a:gd name="connsiteX685" fmla="*/ 1504927 w 8150085"/>
              <a:gd name="connsiteY685" fmla="*/ 297036 h 6858000"/>
              <a:gd name="connsiteX686" fmla="*/ 1498644 w 8150085"/>
              <a:gd name="connsiteY686" fmla="*/ 300365 h 6858000"/>
              <a:gd name="connsiteX687" fmla="*/ 1491523 w 8150085"/>
              <a:gd name="connsiteY687" fmla="*/ 304945 h 6858000"/>
              <a:gd name="connsiteX688" fmla="*/ 1496132 w 8150085"/>
              <a:gd name="connsiteY688" fmla="*/ 311188 h 6858000"/>
              <a:gd name="connsiteX689" fmla="*/ 1499901 w 8150085"/>
              <a:gd name="connsiteY689" fmla="*/ 316600 h 6858000"/>
              <a:gd name="connsiteX690" fmla="*/ 1504509 w 8150085"/>
              <a:gd name="connsiteY690" fmla="*/ 321594 h 6858000"/>
              <a:gd name="connsiteX691" fmla="*/ 1508696 w 8150085"/>
              <a:gd name="connsiteY691" fmla="*/ 325756 h 6858000"/>
              <a:gd name="connsiteX692" fmla="*/ 1512886 w 8150085"/>
              <a:gd name="connsiteY692" fmla="*/ 329087 h 6858000"/>
              <a:gd name="connsiteX693" fmla="*/ 1517074 w 8150085"/>
              <a:gd name="connsiteY693" fmla="*/ 331585 h 6858000"/>
              <a:gd name="connsiteX694" fmla="*/ 1520844 w 8150085"/>
              <a:gd name="connsiteY694" fmla="*/ 332834 h 6858000"/>
              <a:gd name="connsiteX695" fmla="*/ 1525032 w 8150085"/>
              <a:gd name="connsiteY695" fmla="*/ 334082 h 6858000"/>
              <a:gd name="connsiteX696" fmla="*/ 1528383 w 8150085"/>
              <a:gd name="connsiteY696" fmla="*/ 334082 h 6858000"/>
              <a:gd name="connsiteX697" fmla="*/ 1532571 w 8150085"/>
              <a:gd name="connsiteY697" fmla="*/ 333666 h 6858000"/>
              <a:gd name="connsiteX698" fmla="*/ 1536341 w 8150085"/>
              <a:gd name="connsiteY698" fmla="*/ 332002 h 6858000"/>
              <a:gd name="connsiteX699" fmla="*/ 1539692 w 8150085"/>
              <a:gd name="connsiteY699" fmla="*/ 329920 h 6858000"/>
              <a:gd name="connsiteX700" fmla="*/ 1543461 w 8150085"/>
              <a:gd name="connsiteY700" fmla="*/ 327006 h 6858000"/>
              <a:gd name="connsiteX701" fmla="*/ 1546812 w 8150085"/>
              <a:gd name="connsiteY701" fmla="*/ 323260 h 6858000"/>
              <a:gd name="connsiteX702" fmla="*/ 1550163 w 8150085"/>
              <a:gd name="connsiteY702" fmla="*/ 318681 h 6858000"/>
              <a:gd name="connsiteX703" fmla="*/ 1553933 w 8150085"/>
              <a:gd name="connsiteY703" fmla="*/ 313270 h 6858000"/>
              <a:gd name="connsiteX704" fmla="*/ 1553095 w 8150085"/>
              <a:gd name="connsiteY704" fmla="*/ 319097 h 6858000"/>
              <a:gd name="connsiteX705" fmla="*/ 1551839 w 8150085"/>
              <a:gd name="connsiteY705" fmla="*/ 324508 h 6858000"/>
              <a:gd name="connsiteX706" fmla="*/ 1550163 w 8150085"/>
              <a:gd name="connsiteY706" fmla="*/ 329087 h 6858000"/>
              <a:gd name="connsiteX707" fmla="*/ 1547650 w 8150085"/>
              <a:gd name="connsiteY707" fmla="*/ 333666 h 6858000"/>
              <a:gd name="connsiteX708" fmla="*/ 1544718 w 8150085"/>
              <a:gd name="connsiteY708" fmla="*/ 336996 h 6858000"/>
              <a:gd name="connsiteX709" fmla="*/ 1541787 w 8150085"/>
              <a:gd name="connsiteY709" fmla="*/ 340326 h 6858000"/>
              <a:gd name="connsiteX710" fmla="*/ 1538436 w 8150085"/>
              <a:gd name="connsiteY710" fmla="*/ 342823 h 6858000"/>
              <a:gd name="connsiteX711" fmla="*/ 1534247 w 8150085"/>
              <a:gd name="connsiteY711" fmla="*/ 345320 h 6858000"/>
              <a:gd name="connsiteX712" fmla="*/ 1530058 w 8150085"/>
              <a:gd name="connsiteY712" fmla="*/ 347402 h 6858000"/>
              <a:gd name="connsiteX713" fmla="*/ 1525451 w 8150085"/>
              <a:gd name="connsiteY713" fmla="*/ 348651 h 6858000"/>
              <a:gd name="connsiteX714" fmla="*/ 1520424 w 8150085"/>
              <a:gd name="connsiteY714" fmla="*/ 350316 h 6858000"/>
              <a:gd name="connsiteX715" fmla="*/ 1515397 w 8150085"/>
              <a:gd name="connsiteY715" fmla="*/ 351148 h 6858000"/>
              <a:gd name="connsiteX716" fmla="*/ 1504509 w 8150085"/>
              <a:gd name="connsiteY716" fmla="*/ 352813 h 6858000"/>
              <a:gd name="connsiteX717" fmla="*/ 1492781 w 8150085"/>
              <a:gd name="connsiteY717" fmla="*/ 353230 h 6858000"/>
              <a:gd name="connsiteX718" fmla="*/ 1468068 w 8150085"/>
              <a:gd name="connsiteY718" fmla="*/ 353646 h 6858000"/>
              <a:gd name="connsiteX719" fmla="*/ 1455922 w 8150085"/>
              <a:gd name="connsiteY719" fmla="*/ 354063 h 6858000"/>
              <a:gd name="connsiteX720" fmla="*/ 1443776 w 8150085"/>
              <a:gd name="connsiteY720" fmla="*/ 354895 h 6858000"/>
              <a:gd name="connsiteX721" fmla="*/ 1432465 w 8150085"/>
              <a:gd name="connsiteY721" fmla="*/ 355727 h 6858000"/>
              <a:gd name="connsiteX722" fmla="*/ 1427021 w 8150085"/>
              <a:gd name="connsiteY722" fmla="*/ 356560 h 6858000"/>
              <a:gd name="connsiteX723" fmla="*/ 1421577 w 8150085"/>
              <a:gd name="connsiteY723" fmla="*/ 358225 h 6858000"/>
              <a:gd name="connsiteX724" fmla="*/ 1416130 w 8150085"/>
              <a:gd name="connsiteY724" fmla="*/ 359473 h 6858000"/>
              <a:gd name="connsiteX725" fmla="*/ 1411522 w 8150085"/>
              <a:gd name="connsiteY725" fmla="*/ 361554 h 6858000"/>
              <a:gd name="connsiteX726" fmla="*/ 1406497 w 8150085"/>
              <a:gd name="connsiteY726" fmla="*/ 363636 h 6858000"/>
              <a:gd name="connsiteX727" fmla="*/ 1402727 w 8150085"/>
              <a:gd name="connsiteY727" fmla="*/ 366549 h 6858000"/>
              <a:gd name="connsiteX728" fmla="*/ 1400633 w 8150085"/>
              <a:gd name="connsiteY728" fmla="*/ 363219 h 6858000"/>
              <a:gd name="connsiteX729" fmla="*/ 1399377 w 8150085"/>
              <a:gd name="connsiteY729" fmla="*/ 359473 h 6858000"/>
              <a:gd name="connsiteX730" fmla="*/ 1398959 w 8150085"/>
              <a:gd name="connsiteY730" fmla="*/ 356143 h 6858000"/>
              <a:gd name="connsiteX731" fmla="*/ 1400214 w 8150085"/>
              <a:gd name="connsiteY731" fmla="*/ 353230 h 6858000"/>
              <a:gd name="connsiteX732" fmla="*/ 1401052 w 8150085"/>
              <a:gd name="connsiteY732" fmla="*/ 350316 h 6858000"/>
              <a:gd name="connsiteX733" fmla="*/ 1403147 w 8150085"/>
              <a:gd name="connsiteY733" fmla="*/ 347402 h 6858000"/>
              <a:gd name="connsiteX734" fmla="*/ 1406917 w 8150085"/>
              <a:gd name="connsiteY734" fmla="*/ 340743 h 6858000"/>
              <a:gd name="connsiteX735" fmla="*/ 1411106 w 8150085"/>
              <a:gd name="connsiteY735" fmla="*/ 334914 h 6858000"/>
              <a:gd name="connsiteX736" fmla="*/ 1412362 w 8150085"/>
              <a:gd name="connsiteY736" fmla="*/ 332002 h 6858000"/>
              <a:gd name="connsiteX737" fmla="*/ 1413618 w 8150085"/>
              <a:gd name="connsiteY737" fmla="*/ 329087 h 6858000"/>
              <a:gd name="connsiteX738" fmla="*/ 1414036 w 8150085"/>
              <a:gd name="connsiteY738" fmla="*/ 325756 h 6858000"/>
              <a:gd name="connsiteX739" fmla="*/ 1412780 w 8150085"/>
              <a:gd name="connsiteY739" fmla="*/ 322011 h 6858000"/>
              <a:gd name="connsiteX740" fmla="*/ 1411522 w 8150085"/>
              <a:gd name="connsiteY740" fmla="*/ 319097 h 6858000"/>
              <a:gd name="connsiteX741" fmla="*/ 1408592 w 8150085"/>
              <a:gd name="connsiteY741" fmla="*/ 315350 h 6858000"/>
              <a:gd name="connsiteX742" fmla="*/ 1419062 w 8150085"/>
              <a:gd name="connsiteY742" fmla="*/ 306194 h 6858000"/>
              <a:gd name="connsiteX743" fmla="*/ 1428696 w 8150085"/>
              <a:gd name="connsiteY743" fmla="*/ 296203 h 6858000"/>
              <a:gd name="connsiteX744" fmla="*/ 1449219 w 8150085"/>
              <a:gd name="connsiteY744" fmla="*/ 276640 h 6858000"/>
              <a:gd name="connsiteX745" fmla="*/ 1469325 w 8150085"/>
              <a:gd name="connsiteY745" fmla="*/ 257492 h 6858000"/>
              <a:gd name="connsiteX746" fmla="*/ 1478540 w 8150085"/>
              <a:gd name="connsiteY746" fmla="*/ 248751 h 6858000"/>
              <a:gd name="connsiteX747" fmla="*/ 1486917 w 8150085"/>
              <a:gd name="connsiteY747" fmla="*/ 240842 h 6858000"/>
              <a:gd name="connsiteX748" fmla="*/ 1501576 w 8150085"/>
              <a:gd name="connsiteY748" fmla="*/ 230020 h 6858000"/>
              <a:gd name="connsiteX749" fmla="*/ 1515817 w 8150085"/>
              <a:gd name="connsiteY749" fmla="*/ 218781 h 6858000"/>
              <a:gd name="connsiteX750" fmla="*/ 1523356 w 8150085"/>
              <a:gd name="connsiteY750" fmla="*/ 213370 h 6858000"/>
              <a:gd name="connsiteX751" fmla="*/ 1530476 w 8150085"/>
              <a:gd name="connsiteY751" fmla="*/ 208376 h 6858000"/>
              <a:gd name="connsiteX752" fmla="*/ 1538015 w 8150085"/>
              <a:gd name="connsiteY752" fmla="*/ 203797 h 6858000"/>
              <a:gd name="connsiteX753" fmla="*/ 1544718 w 8150085"/>
              <a:gd name="connsiteY753" fmla="*/ 200467 h 6858000"/>
              <a:gd name="connsiteX754" fmla="*/ 1552258 w 8150085"/>
              <a:gd name="connsiteY754" fmla="*/ 197136 h 6858000"/>
              <a:gd name="connsiteX755" fmla="*/ 1559377 w 8150085"/>
              <a:gd name="connsiteY755" fmla="*/ 195056 h 6858000"/>
              <a:gd name="connsiteX756" fmla="*/ 1566916 w 8150085"/>
              <a:gd name="connsiteY756" fmla="*/ 194223 h 6858000"/>
              <a:gd name="connsiteX757" fmla="*/ 1421577 w 8150085"/>
              <a:gd name="connsiteY757" fmla="*/ 168258 h 6858000"/>
              <a:gd name="connsiteX758" fmla="*/ 1423251 w 8150085"/>
              <a:gd name="connsiteY758" fmla="*/ 171593 h 6858000"/>
              <a:gd name="connsiteX759" fmla="*/ 1423670 w 8150085"/>
              <a:gd name="connsiteY759" fmla="*/ 174511 h 6858000"/>
              <a:gd name="connsiteX760" fmla="*/ 1424088 w 8150085"/>
              <a:gd name="connsiteY760" fmla="*/ 177428 h 6858000"/>
              <a:gd name="connsiteX761" fmla="*/ 1424088 w 8150085"/>
              <a:gd name="connsiteY761" fmla="*/ 180765 h 6858000"/>
              <a:gd name="connsiteX762" fmla="*/ 1424088 w 8150085"/>
              <a:gd name="connsiteY762" fmla="*/ 183681 h 6858000"/>
              <a:gd name="connsiteX763" fmla="*/ 1423251 w 8150085"/>
              <a:gd name="connsiteY763" fmla="*/ 186599 h 6858000"/>
              <a:gd name="connsiteX764" fmla="*/ 1422413 w 8150085"/>
              <a:gd name="connsiteY764" fmla="*/ 189517 h 6858000"/>
              <a:gd name="connsiteX765" fmla="*/ 1420738 w 8150085"/>
              <a:gd name="connsiteY765" fmla="*/ 192436 h 6858000"/>
              <a:gd name="connsiteX766" fmla="*/ 1416969 w 8150085"/>
              <a:gd name="connsiteY766" fmla="*/ 197855 h 6858000"/>
              <a:gd name="connsiteX767" fmla="*/ 1411942 w 8150085"/>
              <a:gd name="connsiteY767" fmla="*/ 203274 h 6858000"/>
              <a:gd name="connsiteX768" fmla="*/ 1406497 w 8150085"/>
              <a:gd name="connsiteY768" fmla="*/ 208694 h 6858000"/>
              <a:gd name="connsiteX769" fmla="*/ 1399796 w 8150085"/>
              <a:gd name="connsiteY769" fmla="*/ 213696 h 6858000"/>
              <a:gd name="connsiteX770" fmla="*/ 1386393 w 8150085"/>
              <a:gd name="connsiteY770" fmla="*/ 224118 h 6858000"/>
              <a:gd name="connsiteX771" fmla="*/ 1372989 w 8150085"/>
              <a:gd name="connsiteY771" fmla="*/ 234540 h 6858000"/>
              <a:gd name="connsiteX772" fmla="*/ 1366707 w 8150085"/>
              <a:gd name="connsiteY772" fmla="*/ 239959 h 6858000"/>
              <a:gd name="connsiteX773" fmla="*/ 1361261 w 8150085"/>
              <a:gd name="connsiteY773" fmla="*/ 245378 h 6858000"/>
              <a:gd name="connsiteX774" fmla="*/ 1356236 w 8150085"/>
              <a:gd name="connsiteY774" fmla="*/ 250798 h 6858000"/>
              <a:gd name="connsiteX775" fmla="*/ 1352048 w 8150085"/>
              <a:gd name="connsiteY775" fmla="*/ 256217 h 6858000"/>
              <a:gd name="connsiteX776" fmla="*/ 1348277 w 8150085"/>
              <a:gd name="connsiteY776" fmla="*/ 250381 h 6858000"/>
              <a:gd name="connsiteX777" fmla="*/ 1344089 w 8150085"/>
              <a:gd name="connsiteY777" fmla="*/ 244544 h 6858000"/>
              <a:gd name="connsiteX778" fmla="*/ 1341576 w 8150085"/>
              <a:gd name="connsiteY778" fmla="*/ 239125 h 6858000"/>
              <a:gd name="connsiteX779" fmla="*/ 1339063 w 8150085"/>
              <a:gd name="connsiteY779" fmla="*/ 234122 h 6858000"/>
              <a:gd name="connsiteX780" fmla="*/ 1337805 w 8150085"/>
              <a:gd name="connsiteY780" fmla="*/ 229537 h 6858000"/>
              <a:gd name="connsiteX781" fmla="*/ 1336549 w 8150085"/>
              <a:gd name="connsiteY781" fmla="*/ 225368 h 6858000"/>
              <a:gd name="connsiteX782" fmla="*/ 1336129 w 8150085"/>
              <a:gd name="connsiteY782" fmla="*/ 220783 h 6858000"/>
              <a:gd name="connsiteX783" fmla="*/ 1336129 w 8150085"/>
              <a:gd name="connsiteY783" fmla="*/ 217448 h 6858000"/>
              <a:gd name="connsiteX784" fmla="*/ 1337387 w 8150085"/>
              <a:gd name="connsiteY784" fmla="*/ 213696 h 6858000"/>
              <a:gd name="connsiteX785" fmla="*/ 1338225 w 8150085"/>
              <a:gd name="connsiteY785" fmla="*/ 210361 h 6858000"/>
              <a:gd name="connsiteX786" fmla="*/ 1339481 w 8150085"/>
              <a:gd name="connsiteY786" fmla="*/ 207443 h 6858000"/>
              <a:gd name="connsiteX787" fmla="*/ 1341576 w 8150085"/>
              <a:gd name="connsiteY787" fmla="*/ 204525 h 6858000"/>
              <a:gd name="connsiteX788" fmla="*/ 1344089 w 8150085"/>
              <a:gd name="connsiteY788" fmla="*/ 202024 h 6858000"/>
              <a:gd name="connsiteX789" fmla="*/ 1346602 w 8150085"/>
              <a:gd name="connsiteY789" fmla="*/ 199522 h 6858000"/>
              <a:gd name="connsiteX790" fmla="*/ 1349953 w 8150085"/>
              <a:gd name="connsiteY790" fmla="*/ 197438 h 6858000"/>
              <a:gd name="connsiteX791" fmla="*/ 1353303 w 8150085"/>
              <a:gd name="connsiteY791" fmla="*/ 194937 h 6858000"/>
              <a:gd name="connsiteX792" fmla="*/ 1360425 w 8150085"/>
              <a:gd name="connsiteY792" fmla="*/ 191602 h 6858000"/>
              <a:gd name="connsiteX793" fmla="*/ 1369220 w 8150085"/>
              <a:gd name="connsiteY793" fmla="*/ 187850 h 6858000"/>
              <a:gd name="connsiteX794" fmla="*/ 1378016 w 8150085"/>
              <a:gd name="connsiteY794" fmla="*/ 184515 h 6858000"/>
              <a:gd name="connsiteX795" fmla="*/ 1386811 w 8150085"/>
              <a:gd name="connsiteY795" fmla="*/ 181597 h 6858000"/>
              <a:gd name="connsiteX796" fmla="*/ 1405241 w 8150085"/>
              <a:gd name="connsiteY796" fmla="*/ 175762 h 6858000"/>
              <a:gd name="connsiteX797" fmla="*/ 1413618 w 8150085"/>
              <a:gd name="connsiteY797" fmla="*/ 172010 h 6858000"/>
              <a:gd name="connsiteX798" fmla="*/ 1941368 w 8150085"/>
              <a:gd name="connsiteY798" fmla="*/ 67736 h 6858000"/>
              <a:gd name="connsiteX799" fmla="*/ 1941368 w 8150085"/>
              <a:gd name="connsiteY799" fmla="*/ 71924 h 6858000"/>
              <a:gd name="connsiteX800" fmla="*/ 1940525 w 8150085"/>
              <a:gd name="connsiteY800" fmla="*/ 75693 h 6858000"/>
              <a:gd name="connsiteX801" fmla="*/ 1939260 w 8150085"/>
              <a:gd name="connsiteY801" fmla="*/ 79882 h 6858000"/>
              <a:gd name="connsiteX802" fmla="*/ 1937995 w 8150085"/>
              <a:gd name="connsiteY802" fmla="*/ 83232 h 6858000"/>
              <a:gd name="connsiteX803" fmla="*/ 1935884 w 8150085"/>
              <a:gd name="connsiteY803" fmla="*/ 87421 h 6858000"/>
              <a:gd name="connsiteX804" fmla="*/ 1933353 w 8150085"/>
              <a:gd name="connsiteY804" fmla="*/ 90772 h 6858000"/>
              <a:gd name="connsiteX805" fmla="*/ 1927869 w 8150085"/>
              <a:gd name="connsiteY805" fmla="*/ 97893 h 6858000"/>
              <a:gd name="connsiteX806" fmla="*/ 1920696 w 8150085"/>
              <a:gd name="connsiteY806" fmla="*/ 104175 h 6858000"/>
              <a:gd name="connsiteX807" fmla="*/ 1913100 w 8150085"/>
              <a:gd name="connsiteY807" fmla="*/ 110458 h 6858000"/>
              <a:gd name="connsiteX808" fmla="*/ 1904662 w 8150085"/>
              <a:gd name="connsiteY808" fmla="*/ 116741 h 6858000"/>
              <a:gd name="connsiteX809" fmla="*/ 1895803 w 8150085"/>
              <a:gd name="connsiteY809" fmla="*/ 122604 h 6858000"/>
              <a:gd name="connsiteX810" fmla="*/ 1876814 w 8150085"/>
              <a:gd name="connsiteY810" fmla="*/ 134752 h 6858000"/>
              <a:gd name="connsiteX811" fmla="*/ 1857829 w 8150085"/>
              <a:gd name="connsiteY811" fmla="*/ 146480 h 6858000"/>
              <a:gd name="connsiteX812" fmla="*/ 1848547 w 8150085"/>
              <a:gd name="connsiteY812" fmla="*/ 152343 h 6858000"/>
              <a:gd name="connsiteX813" fmla="*/ 1840108 w 8150085"/>
              <a:gd name="connsiteY813" fmla="*/ 159045 h 6858000"/>
              <a:gd name="connsiteX814" fmla="*/ 1832513 w 8150085"/>
              <a:gd name="connsiteY814" fmla="*/ 165327 h 6858000"/>
              <a:gd name="connsiteX815" fmla="*/ 1826185 w 8150085"/>
              <a:gd name="connsiteY815" fmla="*/ 172448 h 6858000"/>
              <a:gd name="connsiteX816" fmla="*/ 1826185 w 8150085"/>
              <a:gd name="connsiteY816" fmla="*/ 167840 h 6858000"/>
              <a:gd name="connsiteX817" fmla="*/ 1826607 w 8150085"/>
              <a:gd name="connsiteY817" fmla="*/ 164071 h 6858000"/>
              <a:gd name="connsiteX818" fmla="*/ 1827450 w 8150085"/>
              <a:gd name="connsiteY818" fmla="*/ 159882 h 6858000"/>
              <a:gd name="connsiteX819" fmla="*/ 1829138 w 8150085"/>
              <a:gd name="connsiteY819" fmla="*/ 156532 h 6858000"/>
              <a:gd name="connsiteX820" fmla="*/ 1831248 w 8150085"/>
              <a:gd name="connsiteY820" fmla="*/ 152343 h 6858000"/>
              <a:gd name="connsiteX821" fmla="*/ 1832936 w 8150085"/>
              <a:gd name="connsiteY821" fmla="*/ 148993 h 6858000"/>
              <a:gd name="connsiteX822" fmla="*/ 1835469 w 8150085"/>
              <a:gd name="connsiteY822" fmla="*/ 144804 h 6858000"/>
              <a:gd name="connsiteX823" fmla="*/ 1838420 w 8150085"/>
              <a:gd name="connsiteY823" fmla="*/ 141453 h 6858000"/>
              <a:gd name="connsiteX824" fmla="*/ 1845171 w 8150085"/>
              <a:gd name="connsiteY824" fmla="*/ 135170 h 6858000"/>
              <a:gd name="connsiteX825" fmla="*/ 1853188 w 8150085"/>
              <a:gd name="connsiteY825" fmla="*/ 128468 h 6858000"/>
              <a:gd name="connsiteX826" fmla="*/ 1861627 w 8150085"/>
              <a:gd name="connsiteY826" fmla="*/ 122186 h 6858000"/>
              <a:gd name="connsiteX827" fmla="*/ 1870486 w 8150085"/>
              <a:gd name="connsiteY827" fmla="*/ 115485 h 6858000"/>
              <a:gd name="connsiteX828" fmla="*/ 1889895 w 8150085"/>
              <a:gd name="connsiteY828" fmla="*/ 103757 h 6858000"/>
              <a:gd name="connsiteX829" fmla="*/ 1908881 w 8150085"/>
              <a:gd name="connsiteY829" fmla="*/ 92447 h 6858000"/>
              <a:gd name="connsiteX830" fmla="*/ 1918165 w 8150085"/>
              <a:gd name="connsiteY830" fmla="*/ 86165 h 6858000"/>
              <a:gd name="connsiteX831" fmla="*/ 1927023 w 8150085"/>
              <a:gd name="connsiteY831" fmla="*/ 80301 h 6858000"/>
              <a:gd name="connsiteX832" fmla="*/ 1935041 w 8150085"/>
              <a:gd name="connsiteY832" fmla="*/ 74437 h 6858000"/>
              <a:gd name="connsiteX833" fmla="*/ 1830066 w 8150085"/>
              <a:gd name="connsiteY833" fmla="*/ 25851 h 6858000"/>
              <a:gd name="connsiteX834" fmla="*/ 1830482 w 8150085"/>
              <a:gd name="connsiteY834" fmla="*/ 35040 h 6858000"/>
              <a:gd name="connsiteX835" fmla="*/ 1830898 w 8150085"/>
              <a:gd name="connsiteY835" fmla="*/ 42978 h 6858000"/>
              <a:gd name="connsiteX836" fmla="*/ 1832565 w 8150085"/>
              <a:gd name="connsiteY836" fmla="*/ 49663 h 6858000"/>
              <a:gd name="connsiteX837" fmla="*/ 1834231 w 8150085"/>
              <a:gd name="connsiteY837" fmla="*/ 55929 h 6858000"/>
              <a:gd name="connsiteX838" fmla="*/ 1835479 w 8150085"/>
              <a:gd name="connsiteY838" fmla="*/ 60942 h 6858000"/>
              <a:gd name="connsiteX839" fmla="*/ 1837562 w 8150085"/>
              <a:gd name="connsiteY839" fmla="*/ 65537 h 6858000"/>
              <a:gd name="connsiteX840" fmla="*/ 1842142 w 8150085"/>
              <a:gd name="connsiteY840" fmla="*/ 73474 h 6858000"/>
              <a:gd name="connsiteX841" fmla="*/ 1845890 w 8150085"/>
              <a:gd name="connsiteY841" fmla="*/ 81411 h 6858000"/>
              <a:gd name="connsiteX842" fmla="*/ 1847558 w 8150085"/>
              <a:gd name="connsiteY842" fmla="*/ 85589 h 6858000"/>
              <a:gd name="connsiteX843" fmla="*/ 1848389 w 8150085"/>
              <a:gd name="connsiteY843" fmla="*/ 90183 h 6858000"/>
              <a:gd name="connsiteX844" fmla="*/ 1849222 w 8150085"/>
              <a:gd name="connsiteY844" fmla="*/ 94780 h 6858000"/>
              <a:gd name="connsiteX845" fmla="*/ 1849222 w 8150085"/>
              <a:gd name="connsiteY845" fmla="*/ 101046 h 6858000"/>
              <a:gd name="connsiteX846" fmla="*/ 1848806 w 8150085"/>
              <a:gd name="connsiteY846" fmla="*/ 107312 h 6858000"/>
              <a:gd name="connsiteX847" fmla="*/ 1847973 w 8150085"/>
              <a:gd name="connsiteY847" fmla="*/ 115249 h 6858000"/>
              <a:gd name="connsiteX848" fmla="*/ 1838395 w 8150085"/>
              <a:gd name="connsiteY848" fmla="*/ 116920 h 6858000"/>
              <a:gd name="connsiteX849" fmla="*/ 1831731 w 8150085"/>
              <a:gd name="connsiteY849" fmla="*/ 117755 h 6858000"/>
              <a:gd name="connsiteX850" fmla="*/ 1826317 w 8150085"/>
              <a:gd name="connsiteY850" fmla="*/ 117755 h 6858000"/>
              <a:gd name="connsiteX851" fmla="*/ 1822571 w 8150085"/>
              <a:gd name="connsiteY851" fmla="*/ 116920 h 6858000"/>
              <a:gd name="connsiteX852" fmla="*/ 1821321 w 8150085"/>
              <a:gd name="connsiteY852" fmla="*/ 116502 h 6858000"/>
              <a:gd name="connsiteX853" fmla="*/ 1820072 w 8150085"/>
              <a:gd name="connsiteY853" fmla="*/ 115249 h 6858000"/>
              <a:gd name="connsiteX854" fmla="*/ 1819238 w 8150085"/>
              <a:gd name="connsiteY854" fmla="*/ 114413 h 6858000"/>
              <a:gd name="connsiteX855" fmla="*/ 1818821 w 8150085"/>
              <a:gd name="connsiteY855" fmla="*/ 112742 h 6858000"/>
              <a:gd name="connsiteX856" fmla="*/ 1818405 w 8150085"/>
              <a:gd name="connsiteY856" fmla="*/ 110235 h 6858000"/>
              <a:gd name="connsiteX857" fmla="*/ 1818821 w 8150085"/>
              <a:gd name="connsiteY857" fmla="*/ 106894 h 6858000"/>
              <a:gd name="connsiteX858" fmla="*/ 1819238 w 8150085"/>
              <a:gd name="connsiteY858" fmla="*/ 98121 h 6858000"/>
              <a:gd name="connsiteX859" fmla="*/ 1819654 w 8150085"/>
              <a:gd name="connsiteY859" fmla="*/ 93108 h 6858000"/>
              <a:gd name="connsiteX860" fmla="*/ 1819238 w 8150085"/>
              <a:gd name="connsiteY860" fmla="*/ 87677 h 6858000"/>
              <a:gd name="connsiteX861" fmla="*/ 1818405 w 8150085"/>
              <a:gd name="connsiteY861" fmla="*/ 82247 h 6858000"/>
              <a:gd name="connsiteX862" fmla="*/ 1816324 w 8150085"/>
              <a:gd name="connsiteY862" fmla="*/ 75981 h 6858000"/>
              <a:gd name="connsiteX863" fmla="*/ 1813407 w 8150085"/>
              <a:gd name="connsiteY863" fmla="*/ 69715 h 6858000"/>
              <a:gd name="connsiteX864" fmla="*/ 1811327 w 8150085"/>
              <a:gd name="connsiteY864" fmla="*/ 66373 h 6858000"/>
              <a:gd name="connsiteX865" fmla="*/ 1808827 w 8150085"/>
              <a:gd name="connsiteY865" fmla="*/ 63030 h 6858000"/>
              <a:gd name="connsiteX866" fmla="*/ 1805912 w 8150085"/>
              <a:gd name="connsiteY866" fmla="*/ 66373 h 6858000"/>
              <a:gd name="connsiteX867" fmla="*/ 1803413 w 8150085"/>
              <a:gd name="connsiteY867" fmla="*/ 69715 h 6858000"/>
              <a:gd name="connsiteX868" fmla="*/ 1801331 w 8150085"/>
              <a:gd name="connsiteY868" fmla="*/ 73056 h 6858000"/>
              <a:gd name="connsiteX869" fmla="*/ 1800082 w 8150085"/>
              <a:gd name="connsiteY869" fmla="*/ 76816 h 6858000"/>
              <a:gd name="connsiteX870" fmla="*/ 1797583 w 8150085"/>
              <a:gd name="connsiteY870" fmla="*/ 83917 h 6858000"/>
              <a:gd name="connsiteX871" fmla="*/ 1795500 w 8150085"/>
              <a:gd name="connsiteY871" fmla="*/ 91437 h 6858000"/>
              <a:gd name="connsiteX872" fmla="*/ 1794667 w 8150085"/>
              <a:gd name="connsiteY872" fmla="*/ 98956 h 6858000"/>
              <a:gd name="connsiteX873" fmla="*/ 1793834 w 8150085"/>
              <a:gd name="connsiteY873" fmla="*/ 106894 h 6858000"/>
              <a:gd name="connsiteX874" fmla="*/ 1793419 w 8150085"/>
              <a:gd name="connsiteY874" fmla="*/ 114413 h 6858000"/>
              <a:gd name="connsiteX875" fmla="*/ 1792586 w 8150085"/>
              <a:gd name="connsiteY875" fmla="*/ 122351 h 6858000"/>
              <a:gd name="connsiteX876" fmla="*/ 1791337 w 8150085"/>
              <a:gd name="connsiteY876" fmla="*/ 129871 h 6858000"/>
              <a:gd name="connsiteX877" fmla="*/ 1789671 w 8150085"/>
              <a:gd name="connsiteY877" fmla="*/ 136554 h 6858000"/>
              <a:gd name="connsiteX878" fmla="*/ 1788006 w 8150085"/>
              <a:gd name="connsiteY878" fmla="*/ 140732 h 6858000"/>
              <a:gd name="connsiteX879" fmla="*/ 1785922 w 8150085"/>
              <a:gd name="connsiteY879" fmla="*/ 144073 h 6858000"/>
              <a:gd name="connsiteX880" fmla="*/ 1784256 w 8150085"/>
              <a:gd name="connsiteY880" fmla="*/ 147416 h 6858000"/>
              <a:gd name="connsiteX881" fmla="*/ 1781759 w 8150085"/>
              <a:gd name="connsiteY881" fmla="*/ 150758 h 6858000"/>
              <a:gd name="connsiteX882" fmla="*/ 1779259 w 8150085"/>
              <a:gd name="connsiteY882" fmla="*/ 154099 h 6858000"/>
              <a:gd name="connsiteX883" fmla="*/ 1775512 w 8150085"/>
              <a:gd name="connsiteY883" fmla="*/ 157024 h 6858000"/>
              <a:gd name="connsiteX884" fmla="*/ 1772179 w 8150085"/>
              <a:gd name="connsiteY884" fmla="*/ 159949 h 6858000"/>
              <a:gd name="connsiteX885" fmla="*/ 1767599 w 8150085"/>
              <a:gd name="connsiteY885" fmla="*/ 162872 h 6858000"/>
              <a:gd name="connsiteX886" fmla="*/ 1763017 w 8150085"/>
              <a:gd name="connsiteY886" fmla="*/ 165379 h 6858000"/>
              <a:gd name="connsiteX887" fmla="*/ 1758020 w 8150085"/>
              <a:gd name="connsiteY887" fmla="*/ 167885 h 6858000"/>
              <a:gd name="connsiteX888" fmla="*/ 1751774 w 8150085"/>
              <a:gd name="connsiteY888" fmla="*/ 170391 h 6858000"/>
              <a:gd name="connsiteX889" fmla="*/ 1745109 w 8150085"/>
              <a:gd name="connsiteY889" fmla="*/ 172898 h 6858000"/>
              <a:gd name="connsiteX890" fmla="*/ 1735532 w 8150085"/>
              <a:gd name="connsiteY890" fmla="*/ 160365 h 6858000"/>
              <a:gd name="connsiteX891" fmla="*/ 1727620 w 8150085"/>
              <a:gd name="connsiteY891" fmla="*/ 151176 h 6858000"/>
              <a:gd name="connsiteX892" fmla="*/ 1720123 w 8150085"/>
              <a:gd name="connsiteY892" fmla="*/ 144073 h 6858000"/>
              <a:gd name="connsiteX893" fmla="*/ 1717208 w 8150085"/>
              <a:gd name="connsiteY893" fmla="*/ 141567 h 6858000"/>
              <a:gd name="connsiteX894" fmla="*/ 1714293 w 8150085"/>
              <a:gd name="connsiteY894" fmla="*/ 139060 h 6858000"/>
              <a:gd name="connsiteX895" fmla="*/ 1711380 w 8150085"/>
              <a:gd name="connsiteY895" fmla="*/ 137807 h 6858000"/>
              <a:gd name="connsiteX896" fmla="*/ 1708880 w 8150085"/>
              <a:gd name="connsiteY896" fmla="*/ 136554 h 6858000"/>
              <a:gd name="connsiteX897" fmla="*/ 1706381 w 8150085"/>
              <a:gd name="connsiteY897" fmla="*/ 136137 h 6858000"/>
              <a:gd name="connsiteX898" fmla="*/ 1703882 w 8150085"/>
              <a:gd name="connsiteY898" fmla="*/ 136137 h 6858000"/>
              <a:gd name="connsiteX899" fmla="*/ 1701383 w 8150085"/>
              <a:gd name="connsiteY899" fmla="*/ 136137 h 6858000"/>
              <a:gd name="connsiteX900" fmla="*/ 1699304 w 8150085"/>
              <a:gd name="connsiteY900" fmla="*/ 136972 h 6858000"/>
              <a:gd name="connsiteX901" fmla="*/ 1697636 w 8150085"/>
              <a:gd name="connsiteY901" fmla="*/ 138225 h 6858000"/>
              <a:gd name="connsiteX902" fmla="*/ 1695553 w 8150085"/>
              <a:gd name="connsiteY902" fmla="*/ 139060 h 6858000"/>
              <a:gd name="connsiteX903" fmla="*/ 1690972 w 8150085"/>
              <a:gd name="connsiteY903" fmla="*/ 143238 h 6858000"/>
              <a:gd name="connsiteX904" fmla="*/ 1687225 w 8150085"/>
              <a:gd name="connsiteY904" fmla="*/ 147416 h 6858000"/>
              <a:gd name="connsiteX905" fmla="*/ 1678063 w 8150085"/>
              <a:gd name="connsiteY905" fmla="*/ 159112 h 6858000"/>
              <a:gd name="connsiteX906" fmla="*/ 1673481 w 8150085"/>
              <a:gd name="connsiteY906" fmla="*/ 165379 h 6858000"/>
              <a:gd name="connsiteX907" fmla="*/ 1667235 w 8150085"/>
              <a:gd name="connsiteY907" fmla="*/ 172063 h 6858000"/>
              <a:gd name="connsiteX908" fmla="*/ 1660988 w 8150085"/>
              <a:gd name="connsiteY908" fmla="*/ 178747 h 6858000"/>
              <a:gd name="connsiteX909" fmla="*/ 1653491 w 8150085"/>
              <a:gd name="connsiteY909" fmla="*/ 185013 h 6858000"/>
              <a:gd name="connsiteX910" fmla="*/ 1649743 w 8150085"/>
              <a:gd name="connsiteY910" fmla="*/ 180001 h 6858000"/>
              <a:gd name="connsiteX911" fmla="*/ 1645580 w 8150085"/>
              <a:gd name="connsiteY911" fmla="*/ 174988 h 6858000"/>
              <a:gd name="connsiteX912" fmla="*/ 1642664 w 8150085"/>
              <a:gd name="connsiteY912" fmla="*/ 169975 h 6858000"/>
              <a:gd name="connsiteX913" fmla="*/ 1640166 w 8150085"/>
              <a:gd name="connsiteY913" fmla="*/ 165379 h 6858000"/>
              <a:gd name="connsiteX914" fmla="*/ 1637667 w 8150085"/>
              <a:gd name="connsiteY914" fmla="*/ 160365 h 6858000"/>
              <a:gd name="connsiteX915" fmla="*/ 1635586 w 8150085"/>
              <a:gd name="connsiteY915" fmla="*/ 156189 h 6858000"/>
              <a:gd name="connsiteX916" fmla="*/ 1634336 w 8150085"/>
              <a:gd name="connsiteY916" fmla="*/ 151176 h 6858000"/>
              <a:gd name="connsiteX917" fmla="*/ 1632670 w 8150085"/>
              <a:gd name="connsiteY917" fmla="*/ 146580 h 6858000"/>
              <a:gd name="connsiteX918" fmla="*/ 1632253 w 8150085"/>
              <a:gd name="connsiteY918" fmla="*/ 141985 h 6858000"/>
              <a:gd name="connsiteX919" fmla="*/ 1631421 w 8150085"/>
              <a:gd name="connsiteY919" fmla="*/ 137807 h 6858000"/>
              <a:gd name="connsiteX920" fmla="*/ 1631421 w 8150085"/>
              <a:gd name="connsiteY920" fmla="*/ 133630 h 6858000"/>
              <a:gd name="connsiteX921" fmla="*/ 1631421 w 8150085"/>
              <a:gd name="connsiteY921" fmla="*/ 129034 h 6858000"/>
              <a:gd name="connsiteX922" fmla="*/ 1631838 w 8150085"/>
              <a:gd name="connsiteY922" fmla="*/ 124858 h 6858000"/>
              <a:gd name="connsiteX923" fmla="*/ 1632670 w 8150085"/>
              <a:gd name="connsiteY923" fmla="*/ 120680 h 6858000"/>
              <a:gd name="connsiteX924" fmla="*/ 1634752 w 8150085"/>
              <a:gd name="connsiteY924" fmla="*/ 112325 h 6858000"/>
              <a:gd name="connsiteX925" fmla="*/ 1638084 w 8150085"/>
              <a:gd name="connsiteY925" fmla="*/ 104387 h 6858000"/>
              <a:gd name="connsiteX926" fmla="*/ 1642664 w 8150085"/>
              <a:gd name="connsiteY926" fmla="*/ 96868 h 6858000"/>
              <a:gd name="connsiteX927" fmla="*/ 1647662 w 8150085"/>
              <a:gd name="connsiteY927" fmla="*/ 89348 h 6858000"/>
              <a:gd name="connsiteX928" fmla="*/ 1653909 w 8150085"/>
              <a:gd name="connsiteY928" fmla="*/ 82247 h 6858000"/>
              <a:gd name="connsiteX929" fmla="*/ 1660571 w 8150085"/>
              <a:gd name="connsiteY929" fmla="*/ 74728 h 6858000"/>
              <a:gd name="connsiteX930" fmla="*/ 1668484 w 8150085"/>
              <a:gd name="connsiteY930" fmla="*/ 67625 h 6858000"/>
              <a:gd name="connsiteX931" fmla="*/ 1676397 w 8150085"/>
              <a:gd name="connsiteY931" fmla="*/ 61360 h 6858000"/>
              <a:gd name="connsiteX932" fmla="*/ 1684726 w 8150085"/>
              <a:gd name="connsiteY932" fmla="*/ 54676 h 6858000"/>
              <a:gd name="connsiteX933" fmla="*/ 1688057 w 8150085"/>
              <a:gd name="connsiteY933" fmla="*/ 58435 h 6858000"/>
              <a:gd name="connsiteX934" fmla="*/ 1690972 w 8150085"/>
              <a:gd name="connsiteY934" fmla="*/ 61360 h 6858000"/>
              <a:gd name="connsiteX935" fmla="*/ 1693471 w 8150085"/>
              <a:gd name="connsiteY935" fmla="*/ 64283 h 6858000"/>
              <a:gd name="connsiteX936" fmla="*/ 1695136 w 8150085"/>
              <a:gd name="connsiteY936" fmla="*/ 67625 h 6858000"/>
              <a:gd name="connsiteX937" fmla="*/ 1695969 w 8150085"/>
              <a:gd name="connsiteY937" fmla="*/ 70131 h 6858000"/>
              <a:gd name="connsiteX938" fmla="*/ 1696385 w 8150085"/>
              <a:gd name="connsiteY938" fmla="*/ 73056 h 6858000"/>
              <a:gd name="connsiteX939" fmla="*/ 1697219 w 8150085"/>
              <a:gd name="connsiteY939" fmla="*/ 75562 h 6858000"/>
              <a:gd name="connsiteX940" fmla="*/ 1696385 w 8150085"/>
              <a:gd name="connsiteY940" fmla="*/ 78069 h 6858000"/>
              <a:gd name="connsiteX941" fmla="*/ 1695969 w 8150085"/>
              <a:gd name="connsiteY941" fmla="*/ 80576 h 6858000"/>
              <a:gd name="connsiteX942" fmla="*/ 1694721 w 8150085"/>
              <a:gd name="connsiteY942" fmla="*/ 83082 h 6858000"/>
              <a:gd name="connsiteX943" fmla="*/ 1691390 w 8150085"/>
              <a:gd name="connsiteY943" fmla="*/ 87677 h 6858000"/>
              <a:gd name="connsiteX944" fmla="*/ 1688057 w 8150085"/>
              <a:gd name="connsiteY944" fmla="*/ 91855 h 6858000"/>
              <a:gd name="connsiteX945" fmla="*/ 1683477 w 8150085"/>
              <a:gd name="connsiteY945" fmla="*/ 96450 h 6858000"/>
              <a:gd name="connsiteX946" fmla="*/ 1688057 w 8150085"/>
              <a:gd name="connsiteY946" fmla="*/ 102299 h 6858000"/>
              <a:gd name="connsiteX947" fmla="*/ 1692638 w 8150085"/>
              <a:gd name="connsiteY947" fmla="*/ 106894 h 6858000"/>
              <a:gd name="connsiteX948" fmla="*/ 1697219 w 8150085"/>
              <a:gd name="connsiteY948" fmla="*/ 111489 h 6858000"/>
              <a:gd name="connsiteX949" fmla="*/ 1701383 w 8150085"/>
              <a:gd name="connsiteY949" fmla="*/ 114832 h 6858000"/>
              <a:gd name="connsiteX950" fmla="*/ 1706381 w 8150085"/>
              <a:gd name="connsiteY950" fmla="*/ 117338 h 6858000"/>
              <a:gd name="connsiteX951" fmla="*/ 1710963 w 8150085"/>
              <a:gd name="connsiteY951" fmla="*/ 119845 h 6858000"/>
              <a:gd name="connsiteX952" fmla="*/ 1715127 w 8150085"/>
              <a:gd name="connsiteY952" fmla="*/ 121098 h 6858000"/>
              <a:gd name="connsiteX953" fmla="*/ 1719708 w 8150085"/>
              <a:gd name="connsiteY953" fmla="*/ 122768 h 6858000"/>
              <a:gd name="connsiteX954" fmla="*/ 1724288 w 8150085"/>
              <a:gd name="connsiteY954" fmla="*/ 123186 h 6858000"/>
              <a:gd name="connsiteX955" fmla="*/ 1728870 w 8150085"/>
              <a:gd name="connsiteY955" fmla="*/ 123604 h 6858000"/>
              <a:gd name="connsiteX956" fmla="*/ 1737614 w 8150085"/>
              <a:gd name="connsiteY956" fmla="*/ 124439 h 6858000"/>
              <a:gd name="connsiteX957" fmla="*/ 1755938 w 8150085"/>
              <a:gd name="connsiteY957" fmla="*/ 123604 h 6858000"/>
              <a:gd name="connsiteX958" fmla="*/ 1756355 w 8150085"/>
              <a:gd name="connsiteY958" fmla="*/ 117338 h 6858000"/>
              <a:gd name="connsiteX959" fmla="*/ 1756355 w 8150085"/>
              <a:gd name="connsiteY959" fmla="*/ 110654 h 6858000"/>
              <a:gd name="connsiteX960" fmla="*/ 1755938 w 8150085"/>
              <a:gd name="connsiteY960" fmla="*/ 103969 h 6858000"/>
              <a:gd name="connsiteX961" fmla="*/ 1754272 w 8150085"/>
              <a:gd name="connsiteY961" fmla="*/ 96868 h 6858000"/>
              <a:gd name="connsiteX962" fmla="*/ 1753023 w 8150085"/>
              <a:gd name="connsiteY962" fmla="*/ 90183 h 6858000"/>
              <a:gd name="connsiteX963" fmla="*/ 1751357 w 8150085"/>
              <a:gd name="connsiteY963" fmla="*/ 83082 h 6858000"/>
              <a:gd name="connsiteX964" fmla="*/ 1746360 w 8150085"/>
              <a:gd name="connsiteY964" fmla="*/ 68878 h 6858000"/>
              <a:gd name="connsiteX965" fmla="*/ 1751774 w 8150085"/>
              <a:gd name="connsiteY965" fmla="*/ 66373 h 6858000"/>
              <a:gd name="connsiteX966" fmla="*/ 1756771 w 8150085"/>
              <a:gd name="connsiteY966" fmla="*/ 64283 h 6858000"/>
              <a:gd name="connsiteX967" fmla="*/ 1767599 w 8150085"/>
              <a:gd name="connsiteY967" fmla="*/ 60942 h 6858000"/>
              <a:gd name="connsiteX968" fmla="*/ 1777592 w 8150085"/>
              <a:gd name="connsiteY968" fmla="*/ 57599 h 6858000"/>
              <a:gd name="connsiteX969" fmla="*/ 1788006 w 8150085"/>
              <a:gd name="connsiteY969" fmla="*/ 54257 h 6858000"/>
              <a:gd name="connsiteX970" fmla="*/ 1793419 w 8150085"/>
              <a:gd name="connsiteY970" fmla="*/ 53004 h 6858000"/>
              <a:gd name="connsiteX971" fmla="*/ 1798416 w 8150085"/>
              <a:gd name="connsiteY971" fmla="*/ 50498 h 6858000"/>
              <a:gd name="connsiteX972" fmla="*/ 1803830 w 8150085"/>
              <a:gd name="connsiteY972" fmla="*/ 47991 h 6858000"/>
              <a:gd name="connsiteX973" fmla="*/ 1809244 w 8150085"/>
              <a:gd name="connsiteY973" fmla="*/ 44650 h 6858000"/>
              <a:gd name="connsiteX974" fmla="*/ 1814241 w 8150085"/>
              <a:gd name="connsiteY974" fmla="*/ 41307 h 6858000"/>
              <a:gd name="connsiteX975" fmla="*/ 1819654 w 8150085"/>
              <a:gd name="connsiteY975" fmla="*/ 36712 h 6858000"/>
              <a:gd name="connsiteX976" fmla="*/ 1825068 w 8150085"/>
              <a:gd name="connsiteY976" fmla="*/ 32117 h 6858000"/>
              <a:gd name="connsiteX977" fmla="*/ 1971038 w 8150085"/>
              <a:gd name="connsiteY977" fmla="*/ 0 h 6858000"/>
              <a:gd name="connsiteX978" fmla="*/ 8150085 w 8150085"/>
              <a:gd name="connsiteY978" fmla="*/ 0 h 6858000"/>
              <a:gd name="connsiteX979" fmla="*/ 8150085 w 8150085"/>
              <a:gd name="connsiteY979" fmla="*/ 6858000 h 6858000"/>
              <a:gd name="connsiteX980" fmla="*/ 1545582 w 8150085"/>
              <a:gd name="connsiteY980" fmla="*/ 6858000 h 6858000"/>
              <a:gd name="connsiteX981" fmla="*/ 1512466 w 8150085"/>
              <a:gd name="connsiteY981" fmla="*/ 6822519 h 6858000"/>
              <a:gd name="connsiteX982" fmla="*/ 1482727 w 8150085"/>
              <a:gd name="connsiteY982" fmla="*/ 6791106 h 6858000"/>
              <a:gd name="connsiteX983" fmla="*/ 1452990 w 8150085"/>
              <a:gd name="connsiteY983" fmla="*/ 6761367 h 6858000"/>
              <a:gd name="connsiteX984" fmla="*/ 1438329 w 8150085"/>
              <a:gd name="connsiteY984" fmla="*/ 6747127 h 6858000"/>
              <a:gd name="connsiteX985" fmla="*/ 1423251 w 8150085"/>
              <a:gd name="connsiteY985" fmla="*/ 6732886 h 6858000"/>
              <a:gd name="connsiteX986" fmla="*/ 1409011 w 8150085"/>
              <a:gd name="connsiteY986" fmla="*/ 6719482 h 6858000"/>
              <a:gd name="connsiteX987" fmla="*/ 1393931 w 8150085"/>
              <a:gd name="connsiteY987" fmla="*/ 6706917 h 6858000"/>
              <a:gd name="connsiteX988" fmla="*/ 1388067 w 8150085"/>
              <a:gd name="connsiteY988" fmla="*/ 6702310 h 6858000"/>
              <a:gd name="connsiteX989" fmla="*/ 1382623 w 8150085"/>
              <a:gd name="connsiteY989" fmla="*/ 6696865 h 6858000"/>
              <a:gd name="connsiteX990" fmla="*/ 1377177 w 8150085"/>
              <a:gd name="connsiteY990" fmla="*/ 6691001 h 6858000"/>
              <a:gd name="connsiteX991" fmla="*/ 1372571 w 8150085"/>
              <a:gd name="connsiteY991" fmla="*/ 6685556 h 6858000"/>
              <a:gd name="connsiteX992" fmla="*/ 1363774 w 8150085"/>
              <a:gd name="connsiteY992" fmla="*/ 6674247 h 6858000"/>
              <a:gd name="connsiteX993" fmla="*/ 1355816 w 8150085"/>
              <a:gd name="connsiteY993" fmla="*/ 6662519 h 6858000"/>
              <a:gd name="connsiteX994" fmla="*/ 1340737 w 8150085"/>
              <a:gd name="connsiteY994" fmla="*/ 6638645 h 6858000"/>
              <a:gd name="connsiteX995" fmla="*/ 1332361 w 8150085"/>
              <a:gd name="connsiteY995" fmla="*/ 6626498 h 6858000"/>
              <a:gd name="connsiteX996" fmla="*/ 1323564 w 8150085"/>
              <a:gd name="connsiteY996" fmla="*/ 6614352 h 6858000"/>
              <a:gd name="connsiteX997" fmla="*/ 1266601 w 8150085"/>
              <a:gd name="connsiteY997" fmla="*/ 6541890 h 6858000"/>
              <a:gd name="connsiteX998" fmla="*/ 1209637 w 8150085"/>
              <a:gd name="connsiteY998" fmla="*/ 6469430 h 6858000"/>
              <a:gd name="connsiteX999" fmla="*/ 1181156 w 8150085"/>
              <a:gd name="connsiteY999" fmla="*/ 6432571 h 6858000"/>
              <a:gd name="connsiteX1000" fmla="*/ 1153093 w 8150085"/>
              <a:gd name="connsiteY1000" fmla="*/ 6395712 h 6858000"/>
              <a:gd name="connsiteX1001" fmla="*/ 1125449 w 8150085"/>
              <a:gd name="connsiteY1001" fmla="*/ 6358434 h 6858000"/>
              <a:gd name="connsiteX1002" fmla="*/ 1098223 w 8150085"/>
              <a:gd name="connsiteY1002" fmla="*/ 6321157 h 6858000"/>
              <a:gd name="connsiteX1003" fmla="*/ 1070999 w 8150085"/>
              <a:gd name="connsiteY1003" fmla="*/ 6283041 h 6858000"/>
              <a:gd name="connsiteX1004" fmla="*/ 1044611 w 8150085"/>
              <a:gd name="connsiteY1004" fmla="*/ 6244927 h 6858000"/>
              <a:gd name="connsiteX1005" fmla="*/ 1019480 w 8150085"/>
              <a:gd name="connsiteY1005" fmla="*/ 6206392 h 6858000"/>
              <a:gd name="connsiteX1006" fmla="*/ 995186 w 8150085"/>
              <a:gd name="connsiteY1006" fmla="*/ 6167858 h 6858000"/>
              <a:gd name="connsiteX1007" fmla="*/ 971731 w 8150085"/>
              <a:gd name="connsiteY1007" fmla="*/ 6128905 h 6858000"/>
              <a:gd name="connsiteX1008" fmla="*/ 960842 w 8150085"/>
              <a:gd name="connsiteY1008" fmla="*/ 6109219 h 6858000"/>
              <a:gd name="connsiteX1009" fmla="*/ 949951 w 8150085"/>
              <a:gd name="connsiteY1009" fmla="*/ 6089115 h 6858000"/>
              <a:gd name="connsiteX1010" fmla="*/ 938642 w 8150085"/>
              <a:gd name="connsiteY1010" fmla="*/ 6069010 h 6858000"/>
              <a:gd name="connsiteX1011" fmla="*/ 928589 w 8150085"/>
              <a:gd name="connsiteY1011" fmla="*/ 6049323 h 6858000"/>
              <a:gd name="connsiteX1012" fmla="*/ 918536 w 8150085"/>
              <a:gd name="connsiteY1012" fmla="*/ 6028800 h 6858000"/>
              <a:gd name="connsiteX1013" fmla="*/ 908903 w 8150085"/>
              <a:gd name="connsiteY1013" fmla="*/ 6008695 h 6858000"/>
              <a:gd name="connsiteX1014" fmla="*/ 906808 w 8150085"/>
              <a:gd name="connsiteY1014" fmla="*/ 6004507 h 6858000"/>
              <a:gd name="connsiteX1015" fmla="*/ 905971 w 8150085"/>
              <a:gd name="connsiteY1015" fmla="*/ 6000737 h 6858000"/>
              <a:gd name="connsiteX1016" fmla="*/ 905133 w 8150085"/>
              <a:gd name="connsiteY1016" fmla="*/ 5996548 h 6858000"/>
              <a:gd name="connsiteX1017" fmla="*/ 903877 w 8150085"/>
              <a:gd name="connsiteY1017" fmla="*/ 5992779 h 6858000"/>
              <a:gd name="connsiteX1018" fmla="*/ 903459 w 8150085"/>
              <a:gd name="connsiteY1018" fmla="*/ 5983983 h 6858000"/>
              <a:gd name="connsiteX1019" fmla="*/ 903459 w 8150085"/>
              <a:gd name="connsiteY1019" fmla="*/ 5975606 h 6858000"/>
              <a:gd name="connsiteX1020" fmla="*/ 903459 w 8150085"/>
              <a:gd name="connsiteY1020" fmla="*/ 5967648 h 6858000"/>
              <a:gd name="connsiteX1021" fmla="*/ 903459 w 8150085"/>
              <a:gd name="connsiteY1021" fmla="*/ 5959271 h 6858000"/>
              <a:gd name="connsiteX1022" fmla="*/ 903041 w 8150085"/>
              <a:gd name="connsiteY1022" fmla="*/ 5951312 h 6858000"/>
              <a:gd name="connsiteX1023" fmla="*/ 902620 w 8150085"/>
              <a:gd name="connsiteY1023" fmla="*/ 5947124 h 6858000"/>
              <a:gd name="connsiteX1024" fmla="*/ 901363 w 8150085"/>
              <a:gd name="connsiteY1024" fmla="*/ 5943355 h 6858000"/>
              <a:gd name="connsiteX1025" fmla="*/ 898431 w 8150085"/>
              <a:gd name="connsiteY1025" fmla="*/ 5934558 h 6858000"/>
              <a:gd name="connsiteX1026" fmla="*/ 895081 w 8150085"/>
              <a:gd name="connsiteY1026" fmla="*/ 5925344 h 6858000"/>
              <a:gd name="connsiteX1027" fmla="*/ 890474 w 8150085"/>
              <a:gd name="connsiteY1027" fmla="*/ 5917386 h 6858000"/>
              <a:gd name="connsiteX1028" fmla="*/ 886285 w 8150085"/>
              <a:gd name="connsiteY1028" fmla="*/ 5909427 h 6858000"/>
              <a:gd name="connsiteX1029" fmla="*/ 881259 w 8150085"/>
              <a:gd name="connsiteY1029" fmla="*/ 5901470 h 6858000"/>
              <a:gd name="connsiteX1030" fmla="*/ 875814 w 8150085"/>
              <a:gd name="connsiteY1030" fmla="*/ 5893931 h 6858000"/>
              <a:gd name="connsiteX1031" fmla="*/ 864087 w 8150085"/>
              <a:gd name="connsiteY1031" fmla="*/ 5879270 h 6858000"/>
              <a:gd name="connsiteX1032" fmla="*/ 851102 w 8150085"/>
              <a:gd name="connsiteY1032" fmla="*/ 5864611 h 6858000"/>
              <a:gd name="connsiteX1033" fmla="*/ 837699 w 8150085"/>
              <a:gd name="connsiteY1033" fmla="*/ 5849951 h 6858000"/>
              <a:gd name="connsiteX1034" fmla="*/ 824715 w 8150085"/>
              <a:gd name="connsiteY1034" fmla="*/ 5834034 h 6858000"/>
              <a:gd name="connsiteX1035" fmla="*/ 818432 w 8150085"/>
              <a:gd name="connsiteY1035" fmla="*/ 5825239 h 6858000"/>
              <a:gd name="connsiteX1036" fmla="*/ 812150 w 8150085"/>
              <a:gd name="connsiteY1036" fmla="*/ 5816443 h 6858000"/>
              <a:gd name="connsiteX1037" fmla="*/ 807542 w 8150085"/>
              <a:gd name="connsiteY1037" fmla="*/ 5810161 h 6858000"/>
              <a:gd name="connsiteX1038" fmla="*/ 803353 w 8150085"/>
              <a:gd name="connsiteY1038" fmla="*/ 5803040 h 6858000"/>
              <a:gd name="connsiteX1039" fmla="*/ 800421 w 8150085"/>
              <a:gd name="connsiteY1039" fmla="*/ 5796338 h 6858000"/>
              <a:gd name="connsiteX1040" fmla="*/ 797909 w 8150085"/>
              <a:gd name="connsiteY1040" fmla="*/ 5790056 h 6858000"/>
              <a:gd name="connsiteX1041" fmla="*/ 793720 w 8150085"/>
              <a:gd name="connsiteY1041" fmla="*/ 5777071 h 6858000"/>
              <a:gd name="connsiteX1042" fmla="*/ 789532 w 8150085"/>
              <a:gd name="connsiteY1042" fmla="*/ 5765343 h 6858000"/>
              <a:gd name="connsiteX1043" fmla="*/ 787017 w 8150085"/>
              <a:gd name="connsiteY1043" fmla="*/ 5759061 h 6858000"/>
              <a:gd name="connsiteX1044" fmla="*/ 784086 w 8150085"/>
              <a:gd name="connsiteY1044" fmla="*/ 5753615 h 6858000"/>
              <a:gd name="connsiteX1045" fmla="*/ 780735 w 8150085"/>
              <a:gd name="connsiteY1045" fmla="*/ 5748171 h 6858000"/>
              <a:gd name="connsiteX1046" fmla="*/ 776547 w 8150085"/>
              <a:gd name="connsiteY1046" fmla="*/ 5742725 h 6858000"/>
              <a:gd name="connsiteX1047" fmla="*/ 771101 w 8150085"/>
              <a:gd name="connsiteY1047" fmla="*/ 5737281 h 6858000"/>
              <a:gd name="connsiteX1048" fmla="*/ 765237 w 8150085"/>
              <a:gd name="connsiteY1048" fmla="*/ 5732255 h 6858000"/>
              <a:gd name="connsiteX1049" fmla="*/ 757698 w 8150085"/>
              <a:gd name="connsiteY1049" fmla="*/ 5727228 h 6858000"/>
              <a:gd name="connsiteX1050" fmla="*/ 749322 w 8150085"/>
              <a:gd name="connsiteY1050" fmla="*/ 5722202 h 6858000"/>
              <a:gd name="connsiteX1051" fmla="*/ 746390 w 8150085"/>
              <a:gd name="connsiteY1051" fmla="*/ 5719270 h 6858000"/>
              <a:gd name="connsiteX1052" fmla="*/ 744295 w 8150085"/>
              <a:gd name="connsiteY1052" fmla="*/ 5716338 h 6858000"/>
              <a:gd name="connsiteX1053" fmla="*/ 742201 w 8150085"/>
              <a:gd name="connsiteY1053" fmla="*/ 5713406 h 6858000"/>
              <a:gd name="connsiteX1054" fmla="*/ 741364 w 8150085"/>
              <a:gd name="connsiteY1054" fmla="*/ 5710474 h 6858000"/>
              <a:gd name="connsiteX1055" fmla="*/ 739688 w 8150085"/>
              <a:gd name="connsiteY1055" fmla="*/ 5707542 h 6858000"/>
              <a:gd name="connsiteX1056" fmla="*/ 739269 w 8150085"/>
              <a:gd name="connsiteY1056" fmla="*/ 5705029 h 6858000"/>
              <a:gd name="connsiteX1057" fmla="*/ 738850 w 8150085"/>
              <a:gd name="connsiteY1057" fmla="*/ 5699584 h 6858000"/>
              <a:gd name="connsiteX1058" fmla="*/ 739269 w 8150085"/>
              <a:gd name="connsiteY1058" fmla="*/ 5694139 h 6858000"/>
              <a:gd name="connsiteX1059" fmla="*/ 740527 w 8150085"/>
              <a:gd name="connsiteY1059" fmla="*/ 5688694 h 6858000"/>
              <a:gd name="connsiteX1060" fmla="*/ 742201 w 8150085"/>
              <a:gd name="connsiteY1060" fmla="*/ 5683668 h 6858000"/>
              <a:gd name="connsiteX1061" fmla="*/ 744295 w 8150085"/>
              <a:gd name="connsiteY1061" fmla="*/ 5678642 h 6858000"/>
              <a:gd name="connsiteX1062" fmla="*/ 749322 w 8150085"/>
              <a:gd name="connsiteY1062" fmla="*/ 5668170 h 6858000"/>
              <a:gd name="connsiteX1063" fmla="*/ 751834 w 8150085"/>
              <a:gd name="connsiteY1063" fmla="*/ 5663144 h 6858000"/>
              <a:gd name="connsiteX1064" fmla="*/ 753091 w 8150085"/>
              <a:gd name="connsiteY1064" fmla="*/ 5658118 h 6858000"/>
              <a:gd name="connsiteX1065" fmla="*/ 754767 w 8150085"/>
              <a:gd name="connsiteY1065" fmla="*/ 5652673 h 6858000"/>
              <a:gd name="connsiteX1066" fmla="*/ 754767 w 8150085"/>
              <a:gd name="connsiteY1066" fmla="*/ 5647647 h 6858000"/>
              <a:gd name="connsiteX1067" fmla="*/ 754349 w 8150085"/>
              <a:gd name="connsiteY1067" fmla="*/ 5642201 h 6858000"/>
              <a:gd name="connsiteX1068" fmla="*/ 753929 w 8150085"/>
              <a:gd name="connsiteY1068" fmla="*/ 5639270 h 6858000"/>
              <a:gd name="connsiteX1069" fmla="*/ 752253 w 8150085"/>
              <a:gd name="connsiteY1069" fmla="*/ 5636337 h 6858000"/>
              <a:gd name="connsiteX1070" fmla="*/ 746390 w 8150085"/>
              <a:gd name="connsiteY1070" fmla="*/ 5632149 h 6858000"/>
              <a:gd name="connsiteX1071" fmla="*/ 740945 w 8150085"/>
              <a:gd name="connsiteY1071" fmla="*/ 5628380 h 6858000"/>
              <a:gd name="connsiteX1072" fmla="*/ 735918 w 8150085"/>
              <a:gd name="connsiteY1072" fmla="*/ 5623354 h 6858000"/>
              <a:gd name="connsiteX1073" fmla="*/ 730892 w 8150085"/>
              <a:gd name="connsiteY1073" fmla="*/ 5618746 h 6858000"/>
              <a:gd name="connsiteX1074" fmla="*/ 726285 w 8150085"/>
              <a:gd name="connsiteY1074" fmla="*/ 5613720 h 6858000"/>
              <a:gd name="connsiteX1075" fmla="*/ 722096 w 8150085"/>
              <a:gd name="connsiteY1075" fmla="*/ 5608275 h 6858000"/>
              <a:gd name="connsiteX1076" fmla="*/ 717908 w 8150085"/>
              <a:gd name="connsiteY1076" fmla="*/ 5602830 h 6858000"/>
              <a:gd name="connsiteX1077" fmla="*/ 714557 w 8150085"/>
              <a:gd name="connsiteY1077" fmla="*/ 5596966 h 6858000"/>
              <a:gd name="connsiteX1078" fmla="*/ 707436 w 8150085"/>
              <a:gd name="connsiteY1078" fmla="*/ 5585657 h 6858000"/>
              <a:gd name="connsiteX1079" fmla="*/ 701154 w 8150085"/>
              <a:gd name="connsiteY1079" fmla="*/ 5573092 h 6858000"/>
              <a:gd name="connsiteX1080" fmla="*/ 694871 w 8150085"/>
              <a:gd name="connsiteY1080" fmla="*/ 5560107 h 6858000"/>
              <a:gd name="connsiteX1081" fmla="*/ 689008 w 8150085"/>
              <a:gd name="connsiteY1081" fmla="*/ 5547123 h 6858000"/>
              <a:gd name="connsiteX1082" fmla="*/ 683142 w 8150085"/>
              <a:gd name="connsiteY1082" fmla="*/ 5534138 h 6858000"/>
              <a:gd name="connsiteX1083" fmla="*/ 677279 w 8150085"/>
              <a:gd name="connsiteY1083" fmla="*/ 5520735 h 6858000"/>
              <a:gd name="connsiteX1084" fmla="*/ 670578 w 8150085"/>
              <a:gd name="connsiteY1084" fmla="*/ 5508589 h 6858000"/>
              <a:gd name="connsiteX1085" fmla="*/ 663039 w 8150085"/>
              <a:gd name="connsiteY1085" fmla="*/ 5496024 h 6858000"/>
              <a:gd name="connsiteX1086" fmla="*/ 659269 w 8150085"/>
              <a:gd name="connsiteY1086" fmla="*/ 5490160 h 6858000"/>
              <a:gd name="connsiteX1087" fmla="*/ 654660 w 8150085"/>
              <a:gd name="connsiteY1087" fmla="*/ 5483876 h 6858000"/>
              <a:gd name="connsiteX1088" fmla="*/ 650472 w 8150085"/>
              <a:gd name="connsiteY1088" fmla="*/ 5478012 h 6858000"/>
              <a:gd name="connsiteX1089" fmla="*/ 645865 w 8150085"/>
              <a:gd name="connsiteY1089" fmla="*/ 5472568 h 6858000"/>
              <a:gd name="connsiteX1090" fmla="*/ 640421 w 8150085"/>
              <a:gd name="connsiteY1090" fmla="*/ 5467542 h 6858000"/>
              <a:gd name="connsiteX1091" fmla="*/ 634977 w 8150085"/>
              <a:gd name="connsiteY1091" fmla="*/ 5462096 h 6858000"/>
              <a:gd name="connsiteX1092" fmla="*/ 628692 w 8150085"/>
              <a:gd name="connsiteY1092" fmla="*/ 5457489 h 6858000"/>
              <a:gd name="connsiteX1093" fmla="*/ 622830 w 8150085"/>
              <a:gd name="connsiteY1093" fmla="*/ 5452881 h 6858000"/>
              <a:gd name="connsiteX1094" fmla="*/ 620735 w 8150085"/>
              <a:gd name="connsiteY1094" fmla="*/ 5449531 h 6858000"/>
              <a:gd name="connsiteX1095" fmla="*/ 619897 w 8150085"/>
              <a:gd name="connsiteY1095" fmla="*/ 5447017 h 6858000"/>
              <a:gd name="connsiteX1096" fmla="*/ 620315 w 8150085"/>
              <a:gd name="connsiteY1096" fmla="*/ 5444086 h 6858000"/>
              <a:gd name="connsiteX1097" fmla="*/ 622410 w 8150085"/>
              <a:gd name="connsiteY1097" fmla="*/ 5442411 h 6858000"/>
              <a:gd name="connsiteX1098" fmla="*/ 624923 w 8150085"/>
              <a:gd name="connsiteY1098" fmla="*/ 5439898 h 6858000"/>
              <a:gd name="connsiteX1099" fmla="*/ 627856 w 8150085"/>
              <a:gd name="connsiteY1099" fmla="*/ 5437803 h 6858000"/>
              <a:gd name="connsiteX1100" fmla="*/ 632044 w 8150085"/>
              <a:gd name="connsiteY1100" fmla="*/ 5436127 h 6858000"/>
              <a:gd name="connsiteX1101" fmla="*/ 636233 w 8150085"/>
              <a:gd name="connsiteY1101" fmla="*/ 5434871 h 6858000"/>
              <a:gd name="connsiteX1102" fmla="*/ 640840 w 8150085"/>
              <a:gd name="connsiteY1102" fmla="*/ 5433614 h 6858000"/>
              <a:gd name="connsiteX1103" fmla="*/ 645865 w 8150085"/>
              <a:gd name="connsiteY1103" fmla="*/ 5433196 h 6858000"/>
              <a:gd name="connsiteX1104" fmla="*/ 650892 w 8150085"/>
              <a:gd name="connsiteY1104" fmla="*/ 5433196 h 6858000"/>
              <a:gd name="connsiteX1105" fmla="*/ 655918 w 8150085"/>
              <a:gd name="connsiteY1105" fmla="*/ 5433614 h 6858000"/>
              <a:gd name="connsiteX1106" fmla="*/ 660525 w 8150085"/>
              <a:gd name="connsiteY1106" fmla="*/ 5434452 h 6858000"/>
              <a:gd name="connsiteX1107" fmla="*/ 665133 w 8150085"/>
              <a:gd name="connsiteY1107" fmla="*/ 5435709 h 6858000"/>
              <a:gd name="connsiteX1108" fmla="*/ 669321 w 8150085"/>
              <a:gd name="connsiteY1108" fmla="*/ 5437803 h 6858000"/>
              <a:gd name="connsiteX1109" fmla="*/ 673090 w 8150085"/>
              <a:gd name="connsiteY1109" fmla="*/ 5440316 h 6858000"/>
              <a:gd name="connsiteX1110" fmla="*/ 657175 w 8150085"/>
              <a:gd name="connsiteY1110" fmla="*/ 5409321 h 6858000"/>
              <a:gd name="connsiteX1111" fmla="*/ 641257 w 8150085"/>
              <a:gd name="connsiteY1111" fmla="*/ 5378746 h 6858000"/>
              <a:gd name="connsiteX1112" fmla="*/ 632044 w 8150085"/>
              <a:gd name="connsiteY1112" fmla="*/ 5374975 h 6858000"/>
              <a:gd name="connsiteX1113" fmla="*/ 622410 w 8150085"/>
              <a:gd name="connsiteY1113" fmla="*/ 5372462 h 6858000"/>
              <a:gd name="connsiteX1114" fmla="*/ 613615 w 8150085"/>
              <a:gd name="connsiteY1114" fmla="*/ 5371625 h 6858000"/>
              <a:gd name="connsiteX1115" fmla="*/ 604400 w 8150085"/>
              <a:gd name="connsiteY1115" fmla="*/ 5371206 h 6858000"/>
              <a:gd name="connsiteX1116" fmla="*/ 596442 w 8150085"/>
              <a:gd name="connsiteY1116" fmla="*/ 5371625 h 6858000"/>
              <a:gd name="connsiteX1117" fmla="*/ 593091 w 8150085"/>
              <a:gd name="connsiteY1117" fmla="*/ 5372462 h 6858000"/>
              <a:gd name="connsiteX1118" fmla="*/ 590158 w 8150085"/>
              <a:gd name="connsiteY1118" fmla="*/ 5373719 h 6858000"/>
              <a:gd name="connsiteX1119" fmla="*/ 587227 w 8150085"/>
              <a:gd name="connsiteY1119" fmla="*/ 5374557 h 6858000"/>
              <a:gd name="connsiteX1120" fmla="*/ 584714 w 8150085"/>
              <a:gd name="connsiteY1120" fmla="*/ 5376233 h 6858000"/>
              <a:gd name="connsiteX1121" fmla="*/ 582620 w 8150085"/>
              <a:gd name="connsiteY1121" fmla="*/ 5377488 h 6858000"/>
              <a:gd name="connsiteX1122" fmla="*/ 580525 w 8150085"/>
              <a:gd name="connsiteY1122" fmla="*/ 5379583 h 6858000"/>
              <a:gd name="connsiteX1123" fmla="*/ 576755 w 8150085"/>
              <a:gd name="connsiteY1123" fmla="*/ 5361992 h 6858000"/>
              <a:gd name="connsiteX1124" fmla="*/ 572148 w 8150085"/>
              <a:gd name="connsiteY1124" fmla="*/ 5343562 h 6858000"/>
              <a:gd name="connsiteX1125" fmla="*/ 567540 w 8150085"/>
              <a:gd name="connsiteY1125" fmla="*/ 5325971 h 6858000"/>
              <a:gd name="connsiteX1126" fmla="*/ 565866 w 8150085"/>
              <a:gd name="connsiteY1126" fmla="*/ 5316756 h 6858000"/>
              <a:gd name="connsiteX1127" fmla="*/ 564609 w 8150085"/>
              <a:gd name="connsiteY1127" fmla="*/ 5307959 h 6858000"/>
              <a:gd name="connsiteX1128" fmla="*/ 563771 w 8150085"/>
              <a:gd name="connsiteY1128" fmla="*/ 5299582 h 6858000"/>
              <a:gd name="connsiteX1129" fmla="*/ 563352 w 8150085"/>
              <a:gd name="connsiteY1129" fmla="*/ 5290787 h 6858000"/>
              <a:gd name="connsiteX1130" fmla="*/ 563352 w 8150085"/>
              <a:gd name="connsiteY1130" fmla="*/ 5282410 h 6858000"/>
              <a:gd name="connsiteX1131" fmla="*/ 564609 w 8150085"/>
              <a:gd name="connsiteY1131" fmla="*/ 5274033 h 6858000"/>
              <a:gd name="connsiteX1132" fmla="*/ 566703 w 8150085"/>
              <a:gd name="connsiteY1132" fmla="*/ 5266074 h 6858000"/>
              <a:gd name="connsiteX1133" fmla="*/ 569635 w 8150085"/>
              <a:gd name="connsiteY1133" fmla="*/ 5258117 h 6858000"/>
              <a:gd name="connsiteX1134" fmla="*/ 574243 w 8150085"/>
              <a:gd name="connsiteY1134" fmla="*/ 5250578 h 6858000"/>
              <a:gd name="connsiteX1135" fmla="*/ 576755 w 8150085"/>
              <a:gd name="connsiteY1135" fmla="*/ 5247227 h 6858000"/>
              <a:gd name="connsiteX1136" fmla="*/ 579688 w 8150085"/>
              <a:gd name="connsiteY1136" fmla="*/ 5243038 h 6858000"/>
              <a:gd name="connsiteX1137" fmla="*/ 575499 w 8150085"/>
              <a:gd name="connsiteY1137" fmla="*/ 5231729 h 6858000"/>
              <a:gd name="connsiteX1138" fmla="*/ 572148 w 8150085"/>
              <a:gd name="connsiteY1138" fmla="*/ 5220001 h 6858000"/>
              <a:gd name="connsiteX1139" fmla="*/ 566284 w 8150085"/>
              <a:gd name="connsiteY1139" fmla="*/ 5215813 h 6858000"/>
              <a:gd name="connsiteX1140" fmla="*/ 561258 w 8150085"/>
              <a:gd name="connsiteY1140" fmla="*/ 5211206 h 6858000"/>
              <a:gd name="connsiteX1141" fmla="*/ 556232 w 8150085"/>
              <a:gd name="connsiteY1141" fmla="*/ 5206180 h 6858000"/>
              <a:gd name="connsiteX1142" fmla="*/ 552463 w 8150085"/>
              <a:gd name="connsiteY1142" fmla="*/ 5200316 h 6858000"/>
              <a:gd name="connsiteX1143" fmla="*/ 548693 w 8150085"/>
              <a:gd name="connsiteY1143" fmla="*/ 5194870 h 6858000"/>
              <a:gd name="connsiteX1144" fmla="*/ 545342 w 8150085"/>
              <a:gd name="connsiteY1144" fmla="*/ 5188588 h 6858000"/>
              <a:gd name="connsiteX1145" fmla="*/ 542830 w 8150085"/>
              <a:gd name="connsiteY1145" fmla="*/ 5181886 h 6858000"/>
              <a:gd name="connsiteX1146" fmla="*/ 540316 w 8150085"/>
              <a:gd name="connsiteY1146" fmla="*/ 5175185 h 6858000"/>
              <a:gd name="connsiteX1147" fmla="*/ 537803 w 8150085"/>
              <a:gd name="connsiteY1147" fmla="*/ 5168064 h 6858000"/>
              <a:gd name="connsiteX1148" fmla="*/ 536127 w 8150085"/>
              <a:gd name="connsiteY1148" fmla="*/ 5160944 h 6858000"/>
              <a:gd name="connsiteX1149" fmla="*/ 532776 w 8150085"/>
              <a:gd name="connsiteY1149" fmla="*/ 5146283 h 6858000"/>
              <a:gd name="connsiteX1150" fmla="*/ 526913 w 8150085"/>
              <a:gd name="connsiteY1150" fmla="*/ 5115708 h 6858000"/>
              <a:gd name="connsiteX1151" fmla="*/ 523980 w 8150085"/>
              <a:gd name="connsiteY1151" fmla="*/ 5101048 h 6858000"/>
              <a:gd name="connsiteX1152" fmla="*/ 519791 w 8150085"/>
              <a:gd name="connsiteY1152" fmla="*/ 5086807 h 6858000"/>
              <a:gd name="connsiteX1153" fmla="*/ 517280 w 8150085"/>
              <a:gd name="connsiteY1153" fmla="*/ 5080105 h 6858000"/>
              <a:gd name="connsiteX1154" fmla="*/ 514765 w 8150085"/>
              <a:gd name="connsiteY1154" fmla="*/ 5073404 h 6858000"/>
              <a:gd name="connsiteX1155" fmla="*/ 511834 w 8150085"/>
              <a:gd name="connsiteY1155" fmla="*/ 5067540 h 6858000"/>
              <a:gd name="connsiteX1156" fmla="*/ 508483 w 8150085"/>
              <a:gd name="connsiteY1156" fmla="*/ 5061676 h 6858000"/>
              <a:gd name="connsiteX1157" fmla="*/ 505132 w 8150085"/>
              <a:gd name="connsiteY1157" fmla="*/ 5056231 h 6858000"/>
              <a:gd name="connsiteX1158" fmla="*/ 500526 w 8150085"/>
              <a:gd name="connsiteY1158" fmla="*/ 5051205 h 6858000"/>
              <a:gd name="connsiteX1159" fmla="*/ 495499 w 8150085"/>
              <a:gd name="connsiteY1159" fmla="*/ 5046597 h 6858000"/>
              <a:gd name="connsiteX1160" fmla="*/ 490055 w 8150085"/>
              <a:gd name="connsiteY1160" fmla="*/ 5042828 h 6858000"/>
              <a:gd name="connsiteX1161" fmla="*/ 484189 w 8150085"/>
              <a:gd name="connsiteY1161" fmla="*/ 5039058 h 6858000"/>
              <a:gd name="connsiteX1162" fmla="*/ 477070 w 8150085"/>
              <a:gd name="connsiteY1162" fmla="*/ 5036127 h 6858000"/>
              <a:gd name="connsiteX1163" fmla="*/ 469531 w 8150085"/>
              <a:gd name="connsiteY1163" fmla="*/ 5034032 h 6858000"/>
              <a:gd name="connsiteX1164" fmla="*/ 461572 w 8150085"/>
              <a:gd name="connsiteY1164" fmla="*/ 5032356 h 6858000"/>
              <a:gd name="connsiteX1165" fmla="*/ 457802 w 8150085"/>
              <a:gd name="connsiteY1165" fmla="*/ 5029425 h 6858000"/>
              <a:gd name="connsiteX1166" fmla="*/ 455290 w 8150085"/>
              <a:gd name="connsiteY1166" fmla="*/ 5025655 h 6858000"/>
              <a:gd name="connsiteX1167" fmla="*/ 453613 w 8150085"/>
              <a:gd name="connsiteY1167" fmla="*/ 5021886 h 6858000"/>
              <a:gd name="connsiteX1168" fmla="*/ 453194 w 8150085"/>
              <a:gd name="connsiteY1168" fmla="*/ 5018116 h 6858000"/>
              <a:gd name="connsiteX1169" fmla="*/ 453613 w 8150085"/>
              <a:gd name="connsiteY1169" fmla="*/ 5014347 h 6858000"/>
              <a:gd name="connsiteX1170" fmla="*/ 455290 w 8150085"/>
              <a:gd name="connsiteY1170" fmla="*/ 5010996 h 6858000"/>
              <a:gd name="connsiteX1171" fmla="*/ 457383 w 8150085"/>
              <a:gd name="connsiteY1171" fmla="*/ 5006807 h 6858000"/>
              <a:gd name="connsiteX1172" fmla="*/ 459059 w 8150085"/>
              <a:gd name="connsiteY1172" fmla="*/ 5003456 h 6858000"/>
              <a:gd name="connsiteX1173" fmla="*/ 464085 w 8150085"/>
              <a:gd name="connsiteY1173" fmla="*/ 4996335 h 6858000"/>
              <a:gd name="connsiteX1174" fmla="*/ 469111 w 8150085"/>
              <a:gd name="connsiteY1174" fmla="*/ 4990053 h 6858000"/>
              <a:gd name="connsiteX1175" fmla="*/ 473300 w 8150085"/>
              <a:gd name="connsiteY1175" fmla="*/ 4985027 h 6858000"/>
              <a:gd name="connsiteX1176" fmla="*/ 473719 w 8150085"/>
              <a:gd name="connsiteY1176" fmla="*/ 4982514 h 6858000"/>
              <a:gd name="connsiteX1177" fmla="*/ 473719 w 8150085"/>
              <a:gd name="connsiteY1177" fmla="*/ 4980839 h 6858000"/>
              <a:gd name="connsiteX1178" fmla="*/ 473300 w 8150085"/>
              <a:gd name="connsiteY1178" fmla="*/ 4979163 h 6858000"/>
              <a:gd name="connsiteX1179" fmla="*/ 472043 w 8150085"/>
              <a:gd name="connsiteY1179" fmla="*/ 4977488 h 6858000"/>
              <a:gd name="connsiteX1180" fmla="*/ 468693 w 8150085"/>
              <a:gd name="connsiteY1180" fmla="*/ 4974555 h 6858000"/>
              <a:gd name="connsiteX1181" fmla="*/ 463667 w 8150085"/>
              <a:gd name="connsiteY1181" fmla="*/ 4971624 h 6858000"/>
              <a:gd name="connsiteX1182" fmla="*/ 458639 w 8150085"/>
              <a:gd name="connsiteY1182" fmla="*/ 4968691 h 6858000"/>
              <a:gd name="connsiteX1183" fmla="*/ 453194 w 8150085"/>
              <a:gd name="connsiteY1183" fmla="*/ 4965760 h 6858000"/>
              <a:gd name="connsiteX1184" fmla="*/ 448169 w 8150085"/>
              <a:gd name="connsiteY1184" fmla="*/ 4961152 h 6858000"/>
              <a:gd name="connsiteX1185" fmla="*/ 445656 w 8150085"/>
              <a:gd name="connsiteY1185" fmla="*/ 4958639 h 6858000"/>
              <a:gd name="connsiteX1186" fmla="*/ 444398 w 8150085"/>
              <a:gd name="connsiteY1186" fmla="*/ 4956126 h 6858000"/>
              <a:gd name="connsiteX1187" fmla="*/ 442724 w 8150085"/>
              <a:gd name="connsiteY1187" fmla="*/ 4953194 h 6858000"/>
              <a:gd name="connsiteX1188" fmla="*/ 441887 w 8150085"/>
              <a:gd name="connsiteY1188" fmla="*/ 4950262 h 6858000"/>
              <a:gd name="connsiteX1189" fmla="*/ 437278 w 8150085"/>
              <a:gd name="connsiteY1189" fmla="*/ 4924713 h 6858000"/>
              <a:gd name="connsiteX1190" fmla="*/ 433510 w 8150085"/>
              <a:gd name="connsiteY1190" fmla="*/ 4895811 h 6858000"/>
              <a:gd name="connsiteX1191" fmla="*/ 428902 w 8150085"/>
              <a:gd name="connsiteY1191" fmla="*/ 4864398 h 6858000"/>
              <a:gd name="connsiteX1192" fmla="*/ 424295 w 8150085"/>
              <a:gd name="connsiteY1192" fmla="*/ 4831309 h 6858000"/>
              <a:gd name="connsiteX1193" fmla="*/ 418430 w 8150085"/>
              <a:gd name="connsiteY1193" fmla="*/ 4796963 h 6858000"/>
              <a:gd name="connsiteX1194" fmla="*/ 415500 w 8150085"/>
              <a:gd name="connsiteY1194" fmla="*/ 4779791 h 6858000"/>
              <a:gd name="connsiteX1195" fmla="*/ 412148 w 8150085"/>
              <a:gd name="connsiteY1195" fmla="*/ 4763455 h 6858000"/>
              <a:gd name="connsiteX1196" fmla="*/ 407959 w 8150085"/>
              <a:gd name="connsiteY1196" fmla="*/ 4747120 h 6858000"/>
              <a:gd name="connsiteX1197" fmla="*/ 403353 w 8150085"/>
              <a:gd name="connsiteY1197" fmla="*/ 4730785 h 6858000"/>
              <a:gd name="connsiteX1198" fmla="*/ 399164 w 8150085"/>
              <a:gd name="connsiteY1198" fmla="*/ 4715288 h 6858000"/>
              <a:gd name="connsiteX1199" fmla="*/ 393718 w 8150085"/>
              <a:gd name="connsiteY1199" fmla="*/ 4700209 h 6858000"/>
              <a:gd name="connsiteX1200" fmla="*/ 390368 w 8150085"/>
              <a:gd name="connsiteY1200" fmla="*/ 4692251 h 6858000"/>
              <a:gd name="connsiteX1201" fmla="*/ 385761 w 8150085"/>
              <a:gd name="connsiteY1201" fmla="*/ 4683036 h 6858000"/>
              <a:gd name="connsiteX1202" fmla="*/ 380316 w 8150085"/>
              <a:gd name="connsiteY1202" fmla="*/ 4673403 h 6858000"/>
              <a:gd name="connsiteX1203" fmla="*/ 376964 w 8150085"/>
              <a:gd name="connsiteY1203" fmla="*/ 4668377 h 6858000"/>
              <a:gd name="connsiteX1204" fmla="*/ 373614 w 8150085"/>
              <a:gd name="connsiteY1204" fmla="*/ 4663351 h 6858000"/>
              <a:gd name="connsiteX1205" fmla="*/ 369843 w 8150085"/>
              <a:gd name="connsiteY1205" fmla="*/ 4659580 h 6858000"/>
              <a:gd name="connsiteX1206" fmla="*/ 366074 w 8150085"/>
              <a:gd name="connsiteY1206" fmla="*/ 4655392 h 6858000"/>
              <a:gd name="connsiteX1207" fmla="*/ 361885 w 8150085"/>
              <a:gd name="connsiteY1207" fmla="*/ 4652041 h 6858000"/>
              <a:gd name="connsiteX1208" fmla="*/ 357697 w 8150085"/>
              <a:gd name="connsiteY1208" fmla="*/ 4649110 h 6858000"/>
              <a:gd name="connsiteX1209" fmla="*/ 353089 w 8150085"/>
              <a:gd name="connsiteY1209" fmla="*/ 4647434 h 6858000"/>
              <a:gd name="connsiteX1210" fmla="*/ 348901 w 8150085"/>
              <a:gd name="connsiteY1210" fmla="*/ 4646177 h 6858000"/>
              <a:gd name="connsiteX1211" fmla="*/ 344294 w 8150085"/>
              <a:gd name="connsiteY1211" fmla="*/ 4646177 h 6858000"/>
              <a:gd name="connsiteX1212" fmla="*/ 339268 w 8150085"/>
              <a:gd name="connsiteY1212" fmla="*/ 4647015 h 6858000"/>
              <a:gd name="connsiteX1213" fmla="*/ 339268 w 8150085"/>
              <a:gd name="connsiteY1213" fmla="*/ 4644084 h 6858000"/>
              <a:gd name="connsiteX1214" fmla="*/ 339268 w 8150085"/>
              <a:gd name="connsiteY1214" fmla="*/ 4641570 h 6858000"/>
              <a:gd name="connsiteX1215" fmla="*/ 340106 w 8150085"/>
              <a:gd name="connsiteY1215" fmla="*/ 4639057 h 6858000"/>
              <a:gd name="connsiteX1216" fmla="*/ 341781 w 8150085"/>
              <a:gd name="connsiteY1216" fmla="*/ 4636962 h 6858000"/>
              <a:gd name="connsiteX1217" fmla="*/ 344294 w 8150085"/>
              <a:gd name="connsiteY1217" fmla="*/ 4634449 h 6858000"/>
              <a:gd name="connsiteX1218" fmla="*/ 346389 w 8150085"/>
              <a:gd name="connsiteY1218" fmla="*/ 4633193 h 6858000"/>
              <a:gd name="connsiteX1219" fmla="*/ 352252 w 8150085"/>
              <a:gd name="connsiteY1219" fmla="*/ 4629843 h 6858000"/>
              <a:gd name="connsiteX1220" fmla="*/ 359373 w 8150085"/>
              <a:gd name="connsiteY1220" fmla="*/ 4626072 h 6858000"/>
              <a:gd name="connsiteX1221" fmla="*/ 366492 w 8150085"/>
              <a:gd name="connsiteY1221" fmla="*/ 4623141 h 6858000"/>
              <a:gd name="connsiteX1222" fmla="*/ 373614 w 8150085"/>
              <a:gd name="connsiteY1222" fmla="*/ 4620208 h 6858000"/>
              <a:gd name="connsiteX1223" fmla="*/ 380735 w 8150085"/>
              <a:gd name="connsiteY1223" fmla="*/ 4617277 h 6858000"/>
              <a:gd name="connsiteX1224" fmla="*/ 373194 w 8150085"/>
              <a:gd name="connsiteY1224" fmla="*/ 4605130 h 6858000"/>
              <a:gd name="connsiteX1225" fmla="*/ 366074 w 8150085"/>
              <a:gd name="connsiteY1225" fmla="*/ 4593402 h 6858000"/>
              <a:gd name="connsiteX1226" fmla="*/ 359373 w 8150085"/>
              <a:gd name="connsiteY1226" fmla="*/ 4582094 h 6858000"/>
              <a:gd name="connsiteX1227" fmla="*/ 353089 w 8150085"/>
              <a:gd name="connsiteY1227" fmla="*/ 4569946 h 6858000"/>
              <a:gd name="connsiteX1228" fmla="*/ 347645 w 8150085"/>
              <a:gd name="connsiteY1228" fmla="*/ 4558638 h 6858000"/>
              <a:gd name="connsiteX1229" fmla="*/ 342619 w 8150085"/>
              <a:gd name="connsiteY1229" fmla="*/ 4546910 h 6858000"/>
              <a:gd name="connsiteX1230" fmla="*/ 338012 w 8150085"/>
              <a:gd name="connsiteY1230" fmla="*/ 4536020 h 6858000"/>
              <a:gd name="connsiteX1231" fmla="*/ 333822 w 8150085"/>
              <a:gd name="connsiteY1231" fmla="*/ 4524711 h 6858000"/>
              <a:gd name="connsiteX1232" fmla="*/ 330471 w 8150085"/>
              <a:gd name="connsiteY1232" fmla="*/ 4513821 h 6858000"/>
              <a:gd name="connsiteX1233" fmla="*/ 327541 w 8150085"/>
              <a:gd name="connsiteY1233" fmla="*/ 4502093 h 6858000"/>
              <a:gd name="connsiteX1234" fmla="*/ 325027 w 8150085"/>
              <a:gd name="connsiteY1234" fmla="*/ 4491203 h 6858000"/>
              <a:gd name="connsiteX1235" fmla="*/ 322932 w 8150085"/>
              <a:gd name="connsiteY1235" fmla="*/ 4479894 h 6858000"/>
              <a:gd name="connsiteX1236" fmla="*/ 321257 w 8150085"/>
              <a:gd name="connsiteY1236" fmla="*/ 4469004 h 6858000"/>
              <a:gd name="connsiteX1237" fmla="*/ 320420 w 8150085"/>
              <a:gd name="connsiteY1237" fmla="*/ 4458114 h 6858000"/>
              <a:gd name="connsiteX1238" fmla="*/ 320001 w 8150085"/>
              <a:gd name="connsiteY1238" fmla="*/ 4446387 h 6858000"/>
              <a:gd name="connsiteX1239" fmla="*/ 319583 w 8150085"/>
              <a:gd name="connsiteY1239" fmla="*/ 4435077 h 6858000"/>
              <a:gd name="connsiteX1240" fmla="*/ 318745 w 8150085"/>
              <a:gd name="connsiteY1240" fmla="*/ 4432983 h 6858000"/>
              <a:gd name="connsiteX1241" fmla="*/ 317487 w 8150085"/>
              <a:gd name="connsiteY1241" fmla="*/ 4431726 h 6858000"/>
              <a:gd name="connsiteX1242" fmla="*/ 315812 w 8150085"/>
              <a:gd name="connsiteY1242" fmla="*/ 4430051 h 6858000"/>
              <a:gd name="connsiteX1243" fmla="*/ 314137 w 8150085"/>
              <a:gd name="connsiteY1243" fmla="*/ 4429213 h 6858000"/>
              <a:gd name="connsiteX1244" fmla="*/ 312042 w 8150085"/>
              <a:gd name="connsiteY1244" fmla="*/ 4428795 h 6858000"/>
              <a:gd name="connsiteX1245" fmla="*/ 309950 w 8150085"/>
              <a:gd name="connsiteY1245" fmla="*/ 4428795 h 6858000"/>
              <a:gd name="connsiteX1246" fmla="*/ 304922 w 8150085"/>
              <a:gd name="connsiteY1246" fmla="*/ 4428795 h 6858000"/>
              <a:gd name="connsiteX1247" fmla="*/ 299896 w 8150085"/>
              <a:gd name="connsiteY1247" fmla="*/ 4429633 h 6858000"/>
              <a:gd name="connsiteX1248" fmla="*/ 294450 w 8150085"/>
              <a:gd name="connsiteY1248" fmla="*/ 4430470 h 6858000"/>
              <a:gd name="connsiteX1249" fmla="*/ 289005 w 8150085"/>
              <a:gd name="connsiteY1249" fmla="*/ 4431726 h 6858000"/>
              <a:gd name="connsiteX1250" fmla="*/ 283980 w 8150085"/>
              <a:gd name="connsiteY1250" fmla="*/ 4432146 h 6858000"/>
              <a:gd name="connsiteX1251" fmla="*/ 285237 w 8150085"/>
              <a:gd name="connsiteY1251" fmla="*/ 4426700 h 6858000"/>
              <a:gd name="connsiteX1252" fmla="*/ 286073 w 8150085"/>
              <a:gd name="connsiteY1252" fmla="*/ 4421674 h 6858000"/>
              <a:gd name="connsiteX1253" fmla="*/ 286492 w 8150085"/>
              <a:gd name="connsiteY1253" fmla="*/ 4412041 h 6858000"/>
              <a:gd name="connsiteX1254" fmla="*/ 286073 w 8150085"/>
              <a:gd name="connsiteY1254" fmla="*/ 4403664 h 6858000"/>
              <a:gd name="connsiteX1255" fmla="*/ 284399 w 8150085"/>
              <a:gd name="connsiteY1255" fmla="*/ 4395705 h 6858000"/>
              <a:gd name="connsiteX1256" fmla="*/ 282723 w 8150085"/>
              <a:gd name="connsiteY1256" fmla="*/ 4388166 h 6858000"/>
              <a:gd name="connsiteX1257" fmla="*/ 280629 w 8150085"/>
              <a:gd name="connsiteY1257" fmla="*/ 4381884 h 6858000"/>
              <a:gd name="connsiteX1258" fmla="*/ 275603 w 8150085"/>
              <a:gd name="connsiteY1258" fmla="*/ 4369318 h 6858000"/>
              <a:gd name="connsiteX1259" fmla="*/ 273089 w 8150085"/>
              <a:gd name="connsiteY1259" fmla="*/ 4363454 h 6858000"/>
              <a:gd name="connsiteX1260" fmla="*/ 271834 w 8150085"/>
              <a:gd name="connsiteY1260" fmla="*/ 4357590 h 6858000"/>
              <a:gd name="connsiteX1261" fmla="*/ 270578 w 8150085"/>
              <a:gd name="connsiteY1261" fmla="*/ 4351727 h 6858000"/>
              <a:gd name="connsiteX1262" fmla="*/ 270578 w 8150085"/>
              <a:gd name="connsiteY1262" fmla="*/ 4345443 h 6858000"/>
              <a:gd name="connsiteX1263" fmla="*/ 270578 w 8150085"/>
              <a:gd name="connsiteY1263" fmla="*/ 4342512 h 6858000"/>
              <a:gd name="connsiteX1264" fmla="*/ 271834 w 8150085"/>
              <a:gd name="connsiteY1264" fmla="*/ 4339161 h 6858000"/>
              <a:gd name="connsiteX1265" fmla="*/ 272670 w 8150085"/>
              <a:gd name="connsiteY1265" fmla="*/ 4335810 h 6858000"/>
              <a:gd name="connsiteX1266" fmla="*/ 273508 w 8150085"/>
              <a:gd name="connsiteY1266" fmla="*/ 4332040 h 6858000"/>
              <a:gd name="connsiteX1267" fmla="*/ 275603 w 8150085"/>
              <a:gd name="connsiteY1267" fmla="*/ 4328689 h 6858000"/>
              <a:gd name="connsiteX1268" fmla="*/ 277696 w 8150085"/>
              <a:gd name="connsiteY1268" fmla="*/ 4325338 h 6858000"/>
              <a:gd name="connsiteX1269" fmla="*/ 283562 w 8150085"/>
              <a:gd name="connsiteY1269" fmla="*/ 4317381 h 6858000"/>
              <a:gd name="connsiteX1270" fmla="*/ 283142 w 8150085"/>
              <a:gd name="connsiteY1270" fmla="*/ 4311517 h 6858000"/>
              <a:gd name="connsiteX1271" fmla="*/ 282304 w 8150085"/>
              <a:gd name="connsiteY1271" fmla="*/ 4307747 h 6858000"/>
              <a:gd name="connsiteX1272" fmla="*/ 280629 w 8150085"/>
              <a:gd name="connsiteY1272" fmla="*/ 4304396 h 6858000"/>
              <a:gd name="connsiteX1273" fmla="*/ 278116 w 8150085"/>
              <a:gd name="connsiteY1273" fmla="*/ 4301883 h 6858000"/>
              <a:gd name="connsiteX1274" fmla="*/ 275603 w 8150085"/>
              <a:gd name="connsiteY1274" fmla="*/ 4300207 h 6858000"/>
              <a:gd name="connsiteX1275" fmla="*/ 272252 w 8150085"/>
              <a:gd name="connsiteY1275" fmla="*/ 4298951 h 6858000"/>
              <a:gd name="connsiteX1276" fmla="*/ 269319 w 8150085"/>
              <a:gd name="connsiteY1276" fmla="*/ 4298114 h 6858000"/>
              <a:gd name="connsiteX1277" fmla="*/ 265131 w 8150085"/>
              <a:gd name="connsiteY1277" fmla="*/ 4297276 h 6858000"/>
              <a:gd name="connsiteX1278" fmla="*/ 257593 w 8150085"/>
              <a:gd name="connsiteY1278" fmla="*/ 4296857 h 6858000"/>
              <a:gd name="connsiteX1279" fmla="*/ 254242 w 8150085"/>
              <a:gd name="connsiteY1279" fmla="*/ 4296438 h 6858000"/>
              <a:gd name="connsiteX1280" fmla="*/ 250889 w 8150085"/>
              <a:gd name="connsiteY1280" fmla="*/ 4295181 h 6858000"/>
              <a:gd name="connsiteX1281" fmla="*/ 247959 w 8150085"/>
              <a:gd name="connsiteY1281" fmla="*/ 4294343 h 6858000"/>
              <a:gd name="connsiteX1282" fmla="*/ 245446 w 8150085"/>
              <a:gd name="connsiteY1282" fmla="*/ 4292250 h 6858000"/>
              <a:gd name="connsiteX1283" fmla="*/ 242933 w 8150085"/>
              <a:gd name="connsiteY1283" fmla="*/ 4289737 h 6858000"/>
              <a:gd name="connsiteX1284" fmla="*/ 241257 w 8150085"/>
              <a:gd name="connsiteY1284" fmla="*/ 4286386 h 6858000"/>
              <a:gd name="connsiteX1285" fmla="*/ 242933 w 8150085"/>
              <a:gd name="connsiteY1285" fmla="*/ 4279265 h 6858000"/>
              <a:gd name="connsiteX1286" fmla="*/ 244190 w 8150085"/>
              <a:gd name="connsiteY1286" fmla="*/ 4271726 h 6858000"/>
              <a:gd name="connsiteX1287" fmla="*/ 245864 w 8150085"/>
              <a:gd name="connsiteY1287" fmla="*/ 4263349 h 6858000"/>
              <a:gd name="connsiteX1288" fmla="*/ 246283 w 8150085"/>
              <a:gd name="connsiteY1288" fmla="*/ 4254972 h 6858000"/>
              <a:gd name="connsiteX1289" fmla="*/ 246701 w 8150085"/>
              <a:gd name="connsiteY1289" fmla="*/ 4246176 h 6858000"/>
              <a:gd name="connsiteX1290" fmla="*/ 247121 w 8150085"/>
              <a:gd name="connsiteY1290" fmla="*/ 4236542 h 6858000"/>
              <a:gd name="connsiteX1291" fmla="*/ 246701 w 8150085"/>
              <a:gd name="connsiteY1291" fmla="*/ 4216857 h 6858000"/>
              <a:gd name="connsiteX1292" fmla="*/ 245446 w 8150085"/>
              <a:gd name="connsiteY1292" fmla="*/ 4195914 h 6858000"/>
              <a:gd name="connsiteX1293" fmla="*/ 242094 w 8150085"/>
              <a:gd name="connsiteY1293" fmla="*/ 4174552 h 6858000"/>
              <a:gd name="connsiteX1294" fmla="*/ 238744 w 8150085"/>
              <a:gd name="connsiteY1294" fmla="*/ 4152354 h 6858000"/>
              <a:gd name="connsiteX1295" fmla="*/ 234136 w 8150085"/>
              <a:gd name="connsiteY1295" fmla="*/ 4130992 h 6858000"/>
              <a:gd name="connsiteX1296" fmla="*/ 230785 w 8150085"/>
              <a:gd name="connsiteY1296" fmla="*/ 4117171 h 6858000"/>
              <a:gd name="connsiteX1297" fmla="*/ 225759 w 8150085"/>
              <a:gd name="connsiteY1297" fmla="*/ 4100835 h 6858000"/>
              <a:gd name="connsiteX1298" fmla="*/ 219895 w 8150085"/>
              <a:gd name="connsiteY1298" fmla="*/ 4083663 h 6858000"/>
              <a:gd name="connsiteX1299" fmla="*/ 213613 w 8150085"/>
              <a:gd name="connsiteY1299" fmla="*/ 4066909 h 6858000"/>
              <a:gd name="connsiteX1300" fmla="*/ 201048 w 8150085"/>
              <a:gd name="connsiteY1300" fmla="*/ 4035494 h 6858000"/>
              <a:gd name="connsiteX1301" fmla="*/ 191414 w 8150085"/>
              <a:gd name="connsiteY1301" fmla="*/ 4013714 h 6858000"/>
              <a:gd name="connsiteX1302" fmla="*/ 189738 w 8150085"/>
              <a:gd name="connsiteY1302" fmla="*/ 4008688 h 6858000"/>
              <a:gd name="connsiteX1303" fmla="*/ 186387 w 8150085"/>
              <a:gd name="connsiteY1303" fmla="*/ 4003662 h 6858000"/>
              <a:gd name="connsiteX1304" fmla="*/ 180523 w 8150085"/>
              <a:gd name="connsiteY1304" fmla="*/ 3994447 h 6858000"/>
              <a:gd name="connsiteX1305" fmla="*/ 172984 w 8150085"/>
              <a:gd name="connsiteY1305" fmla="*/ 3984814 h 6858000"/>
              <a:gd name="connsiteX1306" fmla="*/ 166284 w 8150085"/>
              <a:gd name="connsiteY1306" fmla="*/ 3976018 h 6858000"/>
              <a:gd name="connsiteX1307" fmla="*/ 158743 w 8150085"/>
              <a:gd name="connsiteY1307" fmla="*/ 3966803 h 6858000"/>
              <a:gd name="connsiteX1308" fmla="*/ 152042 w 8150085"/>
              <a:gd name="connsiteY1308" fmla="*/ 3958008 h 6858000"/>
              <a:gd name="connsiteX1309" fmla="*/ 149110 w 8150085"/>
              <a:gd name="connsiteY1309" fmla="*/ 3952982 h 6858000"/>
              <a:gd name="connsiteX1310" fmla="*/ 146177 w 8150085"/>
              <a:gd name="connsiteY1310" fmla="*/ 3948374 h 6858000"/>
              <a:gd name="connsiteX1311" fmla="*/ 144084 w 8150085"/>
              <a:gd name="connsiteY1311" fmla="*/ 3944185 h 6858000"/>
              <a:gd name="connsiteX1312" fmla="*/ 142408 w 8150085"/>
              <a:gd name="connsiteY1312" fmla="*/ 3939159 h 6858000"/>
              <a:gd name="connsiteX1313" fmla="*/ 136963 w 8150085"/>
              <a:gd name="connsiteY1313" fmla="*/ 3920730 h 6858000"/>
              <a:gd name="connsiteX1314" fmla="*/ 131937 w 8150085"/>
              <a:gd name="connsiteY1314" fmla="*/ 3902300 h 6858000"/>
              <a:gd name="connsiteX1315" fmla="*/ 126912 w 8150085"/>
              <a:gd name="connsiteY1315" fmla="*/ 3883871 h 6858000"/>
              <a:gd name="connsiteX1316" fmla="*/ 122723 w 8150085"/>
              <a:gd name="connsiteY1316" fmla="*/ 3865023 h 6858000"/>
              <a:gd name="connsiteX1317" fmla="*/ 118953 w 8150085"/>
              <a:gd name="connsiteY1317" fmla="*/ 3846594 h 6858000"/>
              <a:gd name="connsiteX1318" fmla="*/ 115602 w 8150085"/>
              <a:gd name="connsiteY1318" fmla="*/ 3827745 h 6858000"/>
              <a:gd name="connsiteX1319" fmla="*/ 112252 w 8150085"/>
              <a:gd name="connsiteY1319" fmla="*/ 3809316 h 6858000"/>
              <a:gd name="connsiteX1320" fmla="*/ 109320 w 8150085"/>
              <a:gd name="connsiteY1320" fmla="*/ 3790886 h 6858000"/>
              <a:gd name="connsiteX1321" fmla="*/ 104294 w 8150085"/>
              <a:gd name="connsiteY1321" fmla="*/ 3754028 h 6858000"/>
              <a:gd name="connsiteX1322" fmla="*/ 100942 w 8150085"/>
              <a:gd name="connsiteY1322" fmla="*/ 3718426 h 6858000"/>
              <a:gd name="connsiteX1323" fmla="*/ 98010 w 8150085"/>
              <a:gd name="connsiteY1323" fmla="*/ 3683661 h 6858000"/>
              <a:gd name="connsiteX1324" fmla="*/ 95917 w 8150085"/>
              <a:gd name="connsiteY1324" fmla="*/ 3649735 h 6858000"/>
              <a:gd name="connsiteX1325" fmla="*/ 95079 w 8150085"/>
              <a:gd name="connsiteY1325" fmla="*/ 3642614 h 6858000"/>
              <a:gd name="connsiteX1326" fmla="*/ 94240 w 8150085"/>
              <a:gd name="connsiteY1326" fmla="*/ 3635074 h 6858000"/>
              <a:gd name="connsiteX1327" fmla="*/ 90891 w 8150085"/>
              <a:gd name="connsiteY1327" fmla="*/ 3619577 h 6858000"/>
              <a:gd name="connsiteX1328" fmla="*/ 86702 w 8150085"/>
              <a:gd name="connsiteY1328" fmla="*/ 3604499 h 6858000"/>
              <a:gd name="connsiteX1329" fmla="*/ 81676 w 8150085"/>
              <a:gd name="connsiteY1329" fmla="*/ 3589838 h 6858000"/>
              <a:gd name="connsiteX1330" fmla="*/ 70784 w 8150085"/>
              <a:gd name="connsiteY1330" fmla="*/ 3560519 h 6858000"/>
              <a:gd name="connsiteX1331" fmla="*/ 65758 w 8150085"/>
              <a:gd name="connsiteY1331" fmla="*/ 3545860 h 6858000"/>
              <a:gd name="connsiteX1332" fmla="*/ 60733 w 8150085"/>
              <a:gd name="connsiteY1332" fmla="*/ 3531619 h 6858000"/>
              <a:gd name="connsiteX1333" fmla="*/ 56545 w 8150085"/>
              <a:gd name="connsiteY1333" fmla="*/ 3517378 h 6858000"/>
              <a:gd name="connsiteX1334" fmla="*/ 53193 w 8150085"/>
              <a:gd name="connsiteY1334" fmla="*/ 3503555 h 6858000"/>
              <a:gd name="connsiteX1335" fmla="*/ 52356 w 8150085"/>
              <a:gd name="connsiteY1335" fmla="*/ 3497273 h 6858000"/>
              <a:gd name="connsiteX1336" fmla="*/ 51937 w 8150085"/>
              <a:gd name="connsiteY1336" fmla="*/ 3490152 h 6858000"/>
              <a:gd name="connsiteX1337" fmla="*/ 51099 w 8150085"/>
              <a:gd name="connsiteY1337" fmla="*/ 3483870 h 6858000"/>
              <a:gd name="connsiteX1338" fmla="*/ 51099 w 8150085"/>
              <a:gd name="connsiteY1338" fmla="*/ 3477169 h 6858000"/>
              <a:gd name="connsiteX1339" fmla="*/ 52356 w 8150085"/>
              <a:gd name="connsiteY1339" fmla="*/ 3470885 h 6858000"/>
              <a:gd name="connsiteX1340" fmla="*/ 53193 w 8150085"/>
              <a:gd name="connsiteY1340" fmla="*/ 3464184 h 6858000"/>
              <a:gd name="connsiteX1341" fmla="*/ 54868 w 8150085"/>
              <a:gd name="connsiteY1341" fmla="*/ 3457902 h 6858000"/>
              <a:gd name="connsiteX1342" fmla="*/ 57381 w 8150085"/>
              <a:gd name="connsiteY1342" fmla="*/ 3452038 h 6858000"/>
              <a:gd name="connsiteX1343" fmla="*/ 60314 w 8150085"/>
              <a:gd name="connsiteY1343" fmla="*/ 3445336 h 6858000"/>
              <a:gd name="connsiteX1344" fmla="*/ 63665 w 8150085"/>
              <a:gd name="connsiteY1344" fmla="*/ 3439472 h 6858000"/>
              <a:gd name="connsiteX1345" fmla="*/ 67853 w 8150085"/>
              <a:gd name="connsiteY1345" fmla="*/ 3433608 h 6858000"/>
              <a:gd name="connsiteX1346" fmla="*/ 72460 w 8150085"/>
              <a:gd name="connsiteY1346" fmla="*/ 3427325 h 6858000"/>
              <a:gd name="connsiteX1347" fmla="*/ 71204 w 8150085"/>
              <a:gd name="connsiteY1347" fmla="*/ 3423556 h 6858000"/>
              <a:gd name="connsiteX1348" fmla="*/ 69110 w 8150085"/>
              <a:gd name="connsiteY1348" fmla="*/ 3419367 h 6858000"/>
              <a:gd name="connsiteX1349" fmla="*/ 67015 w 8150085"/>
              <a:gd name="connsiteY1349" fmla="*/ 3416017 h 6858000"/>
              <a:gd name="connsiteX1350" fmla="*/ 64502 w 8150085"/>
              <a:gd name="connsiteY1350" fmla="*/ 3413085 h 6858000"/>
              <a:gd name="connsiteX1351" fmla="*/ 58638 w 8150085"/>
              <a:gd name="connsiteY1351" fmla="*/ 3407221 h 6858000"/>
              <a:gd name="connsiteX1352" fmla="*/ 53193 w 8150085"/>
              <a:gd name="connsiteY1352" fmla="*/ 3401776 h 6858000"/>
              <a:gd name="connsiteX1353" fmla="*/ 47330 w 8150085"/>
              <a:gd name="connsiteY1353" fmla="*/ 3395494 h 6858000"/>
              <a:gd name="connsiteX1354" fmla="*/ 44816 w 8150085"/>
              <a:gd name="connsiteY1354" fmla="*/ 3392561 h 6858000"/>
              <a:gd name="connsiteX1355" fmla="*/ 42304 w 8150085"/>
              <a:gd name="connsiteY1355" fmla="*/ 3389630 h 6858000"/>
              <a:gd name="connsiteX1356" fmla="*/ 39789 w 8150085"/>
              <a:gd name="connsiteY1356" fmla="*/ 3386278 h 6858000"/>
              <a:gd name="connsiteX1357" fmla="*/ 38116 w 8150085"/>
              <a:gd name="connsiteY1357" fmla="*/ 3382927 h 6858000"/>
              <a:gd name="connsiteX1358" fmla="*/ 36858 w 8150085"/>
              <a:gd name="connsiteY1358" fmla="*/ 3378738 h 6858000"/>
              <a:gd name="connsiteX1359" fmla="*/ 36020 w 8150085"/>
              <a:gd name="connsiteY1359" fmla="*/ 3374132 h 6858000"/>
              <a:gd name="connsiteX1360" fmla="*/ 35183 w 8150085"/>
              <a:gd name="connsiteY1360" fmla="*/ 3370363 h 6858000"/>
              <a:gd name="connsiteX1361" fmla="*/ 35183 w 8150085"/>
              <a:gd name="connsiteY1361" fmla="*/ 3367011 h 6858000"/>
              <a:gd name="connsiteX1362" fmla="*/ 36020 w 8150085"/>
              <a:gd name="connsiteY1362" fmla="*/ 3363242 h 6858000"/>
              <a:gd name="connsiteX1363" fmla="*/ 36858 w 8150085"/>
              <a:gd name="connsiteY1363" fmla="*/ 3360310 h 6858000"/>
              <a:gd name="connsiteX1364" fmla="*/ 37697 w 8150085"/>
              <a:gd name="connsiteY1364" fmla="*/ 3357796 h 6858000"/>
              <a:gd name="connsiteX1365" fmla="*/ 39371 w 8150085"/>
              <a:gd name="connsiteY1365" fmla="*/ 3355283 h 6858000"/>
              <a:gd name="connsiteX1366" fmla="*/ 42304 w 8150085"/>
              <a:gd name="connsiteY1366" fmla="*/ 3350258 h 6858000"/>
              <a:gd name="connsiteX1367" fmla="*/ 45235 w 8150085"/>
              <a:gd name="connsiteY1367" fmla="*/ 3346489 h 6858000"/>
              <a:gd name="connsiteX1368" fmla="*/ 47748 w 8150085"/>
              <a:gd name="connsiteY1368" fmla="*/ 3341880 h 6858000"/>
              <a:gd name="connsiteX1369" fmla="*/ 48586 w 8150085"/>
              <a:gd name="connsiteY1369" fmla="*/ 3339368 h 6858000"/>
              <a:gd name="connsiteX1370" fmla="*/ 49424 w 8150085"/>
              <a:gd name="connsiteY1370" fmla="*/ 3336855 h 6858000"/>
              <a:gd name="connsiteX1371" fmla="*/ 49424 w 8150085"/>
              <a:gd name="connsiteY1371" fmla="*/ 3333922 h 6858000"/>
              <a:gd name="connsiteX1372" fmla="*/ 48586 w 8150085"/>
              <a:gd name="connsiteY1372" fmla="*/ 3330991 h 6858000"/>
              <a:gd name="connsiteX1373" fmla="*/ 47330 w 8150085"/>
              <a:gd name="connsiteY1373" fmla="*/ 3325127 h 6858000"/>
              <a:gd name="connsiteX1374" fmla="*/ 45235 w 8150085"/>
              <a:gd name="connsiteY1374" fmla="*/ 3318424 h 6858000"/>
              <a:gd name="connsiteX1375" fmla="*/ 40209 w 8150085"/>
              <a:gd name="connsiteY1375" fmla="*/ 3305021 h 6858000"/>
              <a:gd name="connsiteX1376" fmla="*/ 28481 w 8150085"/>
              <a:gd name="connsiteY1376" fmla="*/ 3276540 h 6858000"/>
              <a:gd name="connsiteX1377" fmla="*/ 22198 w 8150085"/>
              <a:gd name="connsiteY1377" fmla="*/ 3262298 h 6858000"/>
              <a:gd name="connsiteX1378" fmla="*/ 17591 w 8150085"/>
              <a:gd name="connsiteY1378" fmla="*/ 3247221 h 6858000"/>
              <a:gd name="connsiteX1379" fmla="*/ 15496 w 8150085"/>
              <a:gd name="connsiteY1379" fmla="*/ 3240519 h 6858000"/>
              <a:gd name="connsiteX1380" fmla="*/ 13403 w 8150085"/>
              <a:gd name="connsiteY1380" fmla="*/ 3233398 h 6858000"/>
              <a:gd name="connsiteX1381" fmla="*/ 12565 w 8150085"/>
              <a:gd name="connsiteY1381" fmla="*/ 3226278 h 6858000"/>
              <a:gd name="connsiteX1382" fmla="*/ 11309 w 8150085"/>
              <a:gd name="connsiteY1382" fmla="*/ 3219577 h 6858000"/>
              <a:gd name="connsiteX1383" fmla="*/ 10470 w 8150085"/>
              <a:gd name="connsiteY1383" fmla="*/ 3204498 h 6858000"/>
              <a:gd name="connsiteX1384" fmla="*/ 10470 w 8150085"/>
              <a:gd name="connsiteY1384" fmla="*/ 3189839 h 6858000"/>
              <a:gd name="connsiteX1385" fmla="*/ 11309 w 8150085"/>
              <a:gd name="connsiteY1385" fmla="*/ 3174759 h 6858000"/>
              <a:gd name="connsiteX1386" fmla="*/ 12565 w 8150085"/>
              <a:gd name="connsiteY1386" fmla="*/ 3159682 h 6858000"/>
              <a:gd name="connsiteX1387" fmla="*/ 13821 w 8150085"/>
              <a:gd name="connsiteY1387" fmla="*/ 3145022 h 6858000"/>
              <a:gd name="connsiteX1388" fmla="*/ 15496 w 8150085"/>
              <a:gd name="connsiteY1388" fmla="*/ 3130362 h 6858000"/>
              <a:gd name="connsiteX1389" fmla="*/ 19267 w 8150085"/>
              <a:gd name="connsiteY1389" fmla="*/ 3100624 h 6858000"/>
              <a:gd name="connsiteX1390" fmla="*/ 23455 w 8150085"/>
              <a:gd name="connsiteY1390" fmla="*/ 3070885 h 6858000"/>
              <a:gd name="connsiteX1391" fmla="*/ 25550 w 8150085"/>
              <a:gd name="connsiteY1391" fmla="*/ 3055388 h 6858000"/>
              <a:gd name="connsiteX1392" fmla="*/ 26386 w 8150085"/>
              <a:gd name="connsiteY1392" fmla="*/ 3040309 h 6858000"/>
              <a:gd name="connsiteX1393" fmla="*/ 27224 w 8150085"/>
              <a:gd name="connsiteY1393" fmla="*/ 3024813 h 6858000"/>
              <a:gd name="connsiteX1394" fmla="*/ 28062 w 8150085"/>
              <a:gd name="connsiteY1394" fmla="*/ 3009734 h 6858000"/>
              <a:gd name="connsiteX1395" fmla="*/ 27224 w 8150085"/>
              <a:gd name="connsiteY1395" fmla="*/ 2994237 h 6858000"/>
              <a:gd name="connsiteX1396" fmla="*/ 26386 w 8150085"/>
              <a:gd name="connsiteY1396" fmla="*/ 2978321 h 6858000"/>
              <a:gd name="connsiteX1397" fmla="*/ 24712 w 8150085"/>
              <a:gd name="connsiteY1397" fmla="*/ 2970780 h 6858000"/>
              <a:gd name="connsiteX1398" fmla="*/ 23036 w 8150085"/>
              <a:gd name="connsiteY1398" fmla="*/ 2964918 h 6858000"/>
              <a:gd name="connsiteX1399" fmla="*/ 20524 w 8150085"/>
              <a:gd name="connsiteY1399" fmla="*/ 2959890 h 6858000"/>
              <a:gd name="connsiteX1400" fmla="*/ 18009 w 8150085"/>
              <a:gd name="connsiteY1400" fmla="*/ 2955283 h 6858000"/>
              <a:gd name="connsiteX1401" fmla="*/ 15496 w 8150085"/>
              <a:gd name="connsiteY1401" fmla="*/ 2950677 h 6858000"/>
              <a:gd name="connsiteX1402" fmla="*/ 12983 w 8150085"/>
              <a:gd name="connsiteY1402" fmla="*/ 2946487 h 6858000"/>
              <a:gd name="connsiteX1403" fmla="*/ 11309 w 8150085"/>
              <a:gd name="connsiteY1403" fmla="*/ 2941461 h 6858000"/>
              <a:gd name="connsiteX1404" fmla="*/ 10470 w 8150085"/>
              <a:gd name="connsiteY1404" fmla="*/ 2935598 h 6858000"/>
              <a:gd name="connsiteX1405" fmla="*/ 10470 w 8150085"/>
              <a:gd name="connsiteY1405" fmla="*/ 2930989 h 6858000"/>
              <a:gd name="connsiteX1406" fmla="*/ 10890 w 8150085"/>
              <a:gd name="connsiteY1406" fmla="*/ 2926382 h 6858000"/>
              <a:gd name="connsiteX1407" fmla="*/ 12147 w 8150085"/>
              <a:gd name="connsiteY1407" fmla="*/ 2921776 h 6858000"/>
              <a:gd name="connsiteX1408" fmla="*/ 12983 w 8150085"/>
              <a:gd name="connsiteY1408" fmla="*/ 2917586 h 6858000"/>
              <a:gd name="connsiteX1409" fmla="*/ 15916 w 8150085"/>
              <a:gd name="connsiteY1409" fmla="*/ 2908372 h 6858000"/>
              <a:gd name="connsiteX1410" fmla="*/ 19267 w 8150085"/>
              <a:gd name="connsiteY1410" fmla="*/ 2899576 h 6858000"/>
              <a:gd name="connsiteX1411" fmla="*/ 23036 w 8150085"/>
              <a:gd name="connsiteY1411" fmla="*/ 2891199 h 6858000"/>
              <a:gd name="connsiteX1412" fmla="*/ 25968 w 8150085"/>
              <a:gd name="connsiteY1412" fmla="*/ 2881984 h 6858000"/>
              <a:gd name="connsiteX1413" fmla="*/ 28481 w 8150085"/>
              <a:gd name="connsiteY1413" fmla="*/ 2873607 h 6858000"/>
              <a:gd name="connsiteX1414" fmla="*/ 28901 w 8150085"/>
              <a:gd name="connsiteY1414" fmla="*/ 2869419 h 6858000"/>
              <a:gd name="connsiteX1415" fmla="*/ 29319 w 8150085"/>
              <a:gd name="connsiteY1415" fmla="*/ 2864812 h 6858000"/>
              <a:gd name="connsiteX1416" fmla="*/ 29319 w 8150085"/>
              <a:gd name="connsiteY1416" fmla="*/ 2861461 h 6858000"/>
              <a:gd name="connsiteX1417" fmla="*/ 28481 w 8150085"/>
              <a:gd name="connsiteY1417" fmla="*/ 2857691 h 6858000"/>
              <a:gd name="connsiteX1418" fmla="*/ 26806 w 8150085"/>
              <a:gd name="connsiteY1418" fmla="*/ 2854340 h 6858000"/>
              <a:gd name="connsiteX1419" fmla="*/ 25550 w 8150085"/>
              <a:gd name="connsiteY1419" fmla="*/ 2850152 h 6858000"/>
              <a:gd name="connsiteX1420" fmla="*/ 20942 w 8150085"/>
              <a:gd name="connsiteY1420" fmla="*/ 2843032 h 6858000"/>
              <a:gd name="connsiteX1421" fmla="*/ 15496 w 8150085"/>
              <a:gd name="connsiteY1421" fmla="*/ 2835073 h 6858000"/>
              <a:gd name="connsiteX1422" fmla="*/ 10470 w 8150085"/>
              <a:gd name="connsiteY1422" fmla="*/ 2827534 h 6858000"/>
              <a:gd name="connsiteX1423" fmla="*/ 5444 w 8150085"/>
              <a:gd name="connsiteY1423" fmla="*/ 2819994 h 6858000"/>
              <a:gd name="connsiteX1424" fmla="*/ 3350 w 8150085"/>
              <a:gd name="connsiteY1424" fmla="*/ 2816644 h 6858000"/>
              <a:gd name="connsiteX1425" fmla="*/ 2093 w 8150085"/>
              <a:gd name="connsiteY1425" fmla="*/ 2812875 h 6858000"/>
              <a:gd name="connsiteX1426" fmla="*/ 418 w 8150085"/>
              <a:gd name="connsiteY1426" fmla="*/ 2809524 h 6858000"/>
              <a:gd name="connsiteX1427" fmla="*/ 0 w 8150085"/>
              <a:gd name="connsiteY1427" fmla="*/ 2806173 h 6858000"/>
              <a:gd name="connsiteX1428" fmla="*/ 0 w 8150085"/>
              <a:gd name="connsiteY1428" fmla="*/ 2804498 h 6858000"/>
              <a:gd name="connsiteX1429" fmla="*/ 418 w 8150085"/>
              <a:gd name="connsiteY1429" fmla="*/ 2803240 h 6858000"/>
              <a:gd name="connsiteX1430" fmla="*/ 2514 w 8150085"/>
              <a:gd name="connsiteY1430" fmla="*/ 2798634 h 6858000"/>
              <a:gd name="connsiteX1431" fmla="*/ 8795 w 8150085"/>
              <a:gd name="connsiteY1431" fmla="*/ 2788581 h 6858000"/>
              <a:gd name="connsiteX1432" fmla="*/ 12565 w 8150085"/>
              <a:gd name="connsiteY1432" fmla="*/ 2782717 h 6858000"/>
              <a:gd name="connsiteX1433" fmla="*/ 15496 w 8150085"/>
              <a:gd name="connsiteY1433" fmla="*/ 2776854 h 6858000"/>
              <a:gd name="connsiteX1434" fmla="*/ 18009 w 8150085"/>
              <a:gd name="connsiteY1434" fmla="*/ 2770570 h 6858000"/>
              <a:gd name="connsiteX1435" fmla="*/ 18847 w 8150085"/>
              <a:gd name="connsiteY1435" fmla="*/ 2767219 h 6858000"/>
              <a:gd name="connsiteX1436" fmla="*/ 19267 w 8150085"/>
              <a:gd name="connsiteY1436" fmla="*/ 2764288 h 6858000"/>
              <a:gd name="connsiteX1437" fmla="*/ 19267 w 8150085"/>
              <a:gd name="connsiteY1437" fmla="*/ 2759680 h 6858000"/>
              <a:gd name="connsiteX1438" fmla="*/ 19267 w 8150085"/>
              <a:gd name="connsiteY1438" fmla="*/ 2755911 h 6858000"/>
              <a:gd name="connsiteX1439" fmla="*/ 18847 w 8150085"/>
              <a:gd name="connsiteY1439" fmla="*/ 2751723 h 6858000"/>
              <a:gd name="connsiteX1440" fmla="*/ 18009 w 8150085"/>
              <a:gd name="connsiteY1440" fmla="*/ 2748372 h 6858000"/>
              <a:gd name="connsiteX1441" fmla="*/ 15916 w 8150085"/>
              <a:gd name="connsiteY1441" fmla="*/ 2741670 h 6858000"/>
              <a:gd name="connsiteX1442" fmla="*/ 13403 w 8150085"/>
              <a:gd name="connsiteY1442" fmla="*/ 2735806 h 6858000"/>
              <a:gd name="connsiteX1443" fmla="*/ 10470 w 8150085"/>
              <a:gd name="connsiteY1443" fmla="*/ 2729942 h 6858000"/>
              <a:gd name="connsiteX1444" fmla="*/ 7958 w 8150085"/>
              <a:gd name="connsiteY1444" fmla="*/ 2722821 h 6858000"/>
              <a:gd name="connsiteX1445" fmla="*/ 7539 w 8150085"/>
              <a:gd name="connsiteY1445" fmla="*/ 2719471 h 6858000"/>
              <a:gd name="connsiteX1446" fmla="*/ 7121 w 8150085"/>
              <a:gd name="connsiteY1446" fmla="*/ 2715282 h 6858000"/>
              <a:gd name="connsiteX1447" fmla="*/ 6282 w 8150085"/>
              <a:gd name="connsiteY1447" fmla="*/ 2711094 h 6858000"/>
              <a:gd name="connsiteX1448" fmla="*/ 6282 w 8150085"/>
              <a:gd name="connsiteY1448" fmla="*/ 2706069 h 6858000"/>
              <a:gd name="connsiteX1449" fmla="*/ 8795 w 8150085"/>
              <a:gd name="connsiteY1449" fmla="*/ 2685125 h 6858000"/>
              <a:gd name="connsiteX1450" fmla="*/ 12147 w 8150085"/>
              <a:gd name="connsiteY1450" fmla="*/ 2664182 h 6858000"/>
              <a:gd name="connsiteX1451" fmla="*/ 18009 w 8150085"/>
              <a:gd name="connsiteY1451" fmla="*/ 2621878 h 6858000"/>
              <a:gd name="connsiteX1452" fmla="*/ 31412 w 8150085"/>
              <a:gd name="connsiteY1452" fmla="*/ 2537272 h 6858000"/>
              <a:gd name="connsiteX1453" fmla="*/ 37277 w 8150085"/>
              <a:gd name="connsiteY1453" fmla="*/ 2496224 h 6858000"/>
              <a:gd name="connsiteX1454" fmla="*/ 40209 w 8150085"/>
              <a:gd name="connsiteY1454" fmla="*/ 2475700 h 6858000"/>
              <a:gd name="connsiteX1455" fmla="*/ 42304 w 8150085"/>
              <a:gd name="connsiteY1455" fmla="*/ 2455176 h 6858000"/>
              <a:gd name="connsiteX1456" fmla="*/ 44398 w 8150085"/>
              <a:gd name="connsiteY1456" fmla="*/ 2435491 h 6858000"/>
              <a:gd name="connsiteX1457" fmla="*/ 45654 w 8150085"/>
              <a:gd name="connsiteY1457" fmla="*/ 2415386 h 6858000"/>
              <a:gd name="connsiteX1458" fmla="*/ 46911 w 8150085"/>
              <a:gd name="connsiteY1458" fmla="*/ 2396537 h 6858000"/>
              <a:gd name="connsiteX1459" fmla="*/ 46911 w 8150085"/>
              <a:gd name="connsiteY1459" fmla="*/ 2377689 h 6858000"/>
              <a:gd name="connsiteX1460" fmla="*/ 46911 w 8150085"/>
              <a:gd name="connsiteY1460" fmla="*/ 2373081 h 6858000"/>
              <a:gd name="connsiteX1461" fmla="*/ 47748 w 8150085"/>
              <a:gd name="connsiteY1461" fmla="*/ 2369732 h 6858000"/>
              <a:gd name="connsiteX1462" fmla="*/ 48586 w 8150085"/>
              <a:gd name="connsiteY1462" fmla="*/ 2365961 h 6858000"/>
              <a:gd name="connsiteX1463" fmla="*/ 50262 w 8150085"/>
              <a:gd name="connsiteY1463" fmla="*/ 2363868 h 6858000"/>
              <a:gd name="connsiteX1464" fmla="*/ 51937 w 8150085"/>
              <a:gd name="connsiteY1464" fmla="*/ 2361353 h 6858000"/>
              <a:gd name="connsiteX1465" fmla="*/ 53612 w 8150085"/>
              <a:gd name="connsiteY1465" fmla="*/ 2359260 h 6858000"/>
              <a:gd name="connsiteX1466" fmla="*/ 57801 w 8150085"/>
              <a:gd name="connsiteY1466" fmla="*/ 2355073 h 6858000"/>
              <a:gd name="connsiteX1467" fmla="*/ 61989 w 8150085"/>
              <a:gd name="connsiteY1467" fmla="*/ 2351722 h 6858000"/>
              <a:gd name="connsiteX1468" fmla="*/ 66178 w 8150085"/>
              <a:gd name="connsiteY1468" fmla="*/ 2347952 h 6858000"/>
              <a:gd name="connsiteX1469" fmla="*/ 67853 w 8150085"/>
              <a:gd name="connsiteY1469" fmla="*/ 2345857 h 6858000"/>
              <a:gd name="connsiteX1470" fmla="*/ 68691 w 8150085"/>
              <a:gd name="connsiteY1470" fmla="*/ 2343345 h 6858000"/>
              <a:gd name="connsiteX1471" fmla="*/ 69528 w 8150085"/>
              <a:gd name="connsiteY1471" fmla="*/ 2340412 h 6858000"/>
              <a:gd name="connsiteX1472" fmla="*/ 69948 w 8150085"/>
              <a:gd name="connsiteY1472" fmla="*/ 2337480 h 6858000"/>
              <a:gd name="connsiteX1473" fmla="*/ 69528 w 8150085"/>
              <a:gd name="connsiteY1473" fmla="*/ 2327427 h 6858000"/>
              <a:gd name="connsiteX1474" fmla="*/ 68273 w 8150085"/>
              <a:gd name="connsiteY1474" fmla="*/ 2316537 h 6858000"/>
              <a:gd name="connsiteX1475" fmla="*/ 66596 w 8150085"/>
              <a:gd name="connsiteY1475" fmla="*/ 2305647 h 6858000"/>
              <a:gd name="connsiteX1476" fmla="*/ 64084 w 8150085"/>
              <a:gd name="connsiteY1476" fmla="*/ 2293919 h 6858000"/>
              <a:gd name="connsiteX1477" fmla="*/ 59896 w 8150085"/>
              <a:gd name="connsiteY1477" fmla="*/ 2269627 h 6858000"/>
              <a:gd name="connsiteX1478" fmla="*/ 57381 w 8150085"/>
              <a:gd name="connsiteY1478" fmla="*/ 2256644 h 6858000"/>
              <a:gd name="connsiteX1479" fmla="*/ 56125 w 8150085"/>
              <a:gd name="connsiteY1479" fmla="*/ 2243657 h 6858000"/>
              <a:gd name="connsiteX1480" fmla="*/ 55289 w 8150085"/>
              <a:gd name="connsiteY1480" fmla="*/ 2230674 h 6858000"/>
              <a:gd name="connsiteX1481" fmla="*/ 55707 w 8150085"/>
              <a:gd name="connsiteY1481" fmla="*/ 2217271 h 6858000"/>
              <a:gd name="connsiteX1482" fmla="*/ 56125 w 8150085"/>
              <a:gd name="connsiteY1482" fmla="*/ 2210569 h 6858000"/>
              <a:gd name="connsiteX1483" fmla="*/ 57381 w 8150085"/>
              <a:gd name="connsiteY1483" fmla="*/ 2203867 h 6858000"/>
              <a:gd name="connsiteX1484" fmla="*/ 58638 w 8150085"/>
              <a:gd name="connsiteY1484" fmla="*/ 2197166 h 6858000"/>
              <a:gd name="connsiteX1485" fmla="*/ 60314 w 8150085"/>
              <a:gd name="connsiteY1485" fmla="*/ 2190045 h 6858000"/>
              <a:gd name="connsiteX1486" fmla="*/ 62827 w 8150085"/>
              <a:gd name="connsiteY1486" fmla="*/ 2183343 h 6858000"/>
              <a:gd name="connsiteX1487" fmla="*/ 65340 w 8150085"/>
              <a:gd name="connsiteY1487" fmla="*/ 2176643 h 6858000"/>
              <a:gd name="connsiteX1488" fmla="*/ 68273 w 8150085"/>
              <a:gd name="connsiteY1488" fmla="*/ 2169522 h 6858000"/>
              <a:gd name="connsiteX1489" fmla="*/ 72041 w 8150085"/>
              <a:gd name="connsiteY1489" fmla="*/ 2162820 h 6858000"/>
              <a:gd name="connsiteX1490" fmla="*/ 76230 w 8150085"/>
              <a:gd name="connsiteY1490" fmla="*/ 2156119 h 6858000"/>
              <a:gd name="connsiteX1491" fmla="*/ 81256 w 8150085"/>
              <a:gd name="connsiteY1491" fmla="*/ 2148998 h 6858000"/>
              <a:gd name="connsiteX1492" fmla="*/ 86702 w 8150085"/>
              <a:gd name="connsiteY1492" fmla="*/ 2142715 h 6858000"/>
              <a:gd name="connsiteX1493" fmla="*/ 92565 w 8150085"/>
              <a:gd name="connsiteY1493" fmla="*/ 2135594 h 6858000"/>
              <a:gd name="connsiteX1494" fmla="*/ 89214 w 8150085"/>
              <a:gd name="connsiteY1494" fmla="*/ 2129730 h 6858000"/>
              <a:gd name="connsiteX1495" fmla="*/ 86702 w 8150085"/>
              <a:gd name="connsiteY1495" fmla="*/ 2123447 h 6858000"/>
              <a:gd name="connsiteX1496" fmla="*/ 84607 w 8150085"/>
              <a:gd name="connsiteY1496" fmla="*/ 2116747 h 6858000"/>
              <a:gd name="connsiteX1497" fmla="*/ 82932 w 8150085"/>
              <a:gd name="connsiteY1497" fmla="*/ 2110883 h 6858000"/>
              <a:gd name="connsiteX1498" fmla="*/ 82094 w 8150085"/>
              <a:gd name="connsiteY1498" fmla="*/ 2104599 h 6858000"/>
              <a:gd name="connsiteX1499" fmla="*/ 81256 w 8150085"/>
              <a:gd name="connsiteY1499" fmla="*/ 2097898 h 6858000"/>
              <a:gd name="connsiteX1500" fmla="*/ 81256 w 8150085"/>
              <a:gd name="connsiteY1500" fmla="*/ 2090778 h 6858000"/>
              <a:gd name="connsiteX1501" fmla="*/ 81676 w 8150085"/>
              <a:gd name="connsiteY1501" fmla="*/ 2084495 h 6858000"/>
              <a:gd name="connsiteX1502" fmla="*/ 82094 w 8150085"/>
              <a:gd name="connsiteY1502" fmla="*/ 2078211 h 6858000"/>
              <a:gd name="connsiteX1503" fmla="*/ 82932 w 8150085"/>
              <a:gd name="connsiteY1503" fmla="*/ 2071092 h 6858000"/>
              <a:gd name="connsiteX1504" fmla="*/ 85864 w 8150085"/>
              <a:gd name="connsiteY1504" fmla="*/ 2057270 h 6858000"/>
              <a:gd name="connsiteX1505" fmla="*/ 90052 w 8150085"/>
              <a:gd name="connsiteY1505" fmla="*/ 2043029 h 6858000"/>
              <a:gd name="connsiteX1506" fmla="*/ 95079 w 8150085"/>
              <a:gd name="connsiteY1506" fmla="*/ 2028368 h 6858000"/>
              <a:gd name="connsiteX1507" fmla="*/ 105968 w 8150085"/>
              <a:gd name="connsiteY1507" fmla="*/ 1997793 h 6858000"/>
              <a:gd name="connsiteX1508" fmla="*/ 112252 w 8150085"/>
              <a:gd name="connsiteY1508" fmla="*/ 1981458 h 6858000"/>
              <a:gd name="connsiteX1509" fmla="*/ 118115 w 8150085"/>
              <a:gd name="connsiteY1509" fmla="*/ 1965122 h 6858000"/>
              <a:gd name="connsiteX1510" fmla="*/ 123979 w 8150085"/>
              <a:gd name="connsiteY1510" fmla="*/ 1947531 h 6858000"/>
              <a:gd name="connsiteX1511" fmla="*/ 129005 w 8150085"/>
              <a:gd name="connsiteY1511" fmla="*/ 1929940 h 6858000"/>
              <a:gd name="connsiteX1512" fmla="*/ 133194 w 8150085"/>
              <a:gd name="connsiteY1512" fmla="*/ 1911509 h 6858000"/>
              <a:gd name="connsiteX1513" fmla="*/ 134869 w 8150085"/>
              <a:gd name="connsiteY1513" fmla="*/ 1901458 h 6858000"/>
              <a:gd name="connsiteX1514" fmla="*/ 136125 w 8150085"/>
              <a:gd name="connsiteY1514" fmla="*/ 1891824 h 6858000"/>
              <a:gd name="connsiteX1515" fmla="*/ 141151 w 8150085"/>
              <a:gd name="connsiteY1515" fmla="*/ 1893917 h 6858000"/>
              <a:gd name="connsiteX1516" fmla="*/ 144921 w 8150085"/>
              <a:gd name="connsiteY1516" fmla="*/ 1896850 h 6858000"/>
              <a:gd name="connsiteX1517" fmla="*/ 147436 w 8150085"/>
              <a:gd name="connsiteY1517" fmla="*/ 1899783 h 6858000"/>
              <a:gd name="connsiteX1518" fmla="*/ 149110 w 8150085"/>
              <a:gd name="connsiteY1518" fmla="*/ 1903972 h 6858000"/>
              <a:gd name="connsiteX1519" fmla="*/ 150366 w 8150085"/>
              <a:gd name="connsiteY1519" fmla="*/ 1907738 h 6858000"/>
              <a:gd name="connsiteX1520" fmla="*/ 150785 w 8150085"/>
              <a:gd name="connsiteY1520" fmla="*/ 1911927 h 6858000"/>
              <a:gd name="connsiteX1521" fmla="*/ 151203 w 8150085"/>
              <a:gd name="connsiteY1521" fmla="*/ 1920724 h 6858000"/>
              <a:gd name="connsiteX1522" fmla="*/ 151623 w 8150085"/>
              <a:gd name="connsiteY1522" fmla="*/ 1925332 h 6858000"/>
              <a:gd name="connsiteX1523" fmla="*/ 152042 w 8150085"/>
              <a:gd name="connsiteY1523" fmla="*/ 1929940 h 6858000"/>
              <a:gd name="connsiteX1524" fmla="*/ 153298 w 8150085"/>
              <a:gd name="connsiteY1524" fmla="*/ 1933710 h 6858000"/>
              <a:gd name="connsiteX1525" fmla="*/ 155392 w 8150085"/>
              <a:gd name="connsiteY1525" fmla="*/ 1937060 h 6858000"/>
              <a:gd name="connsiteX1526" fmla="*/ 157907 w 8150085"/>
              <a:gd name="connsiteY1526" fmla="*/ 1940829 h 6858000"/>
              <a:gd name="connsiteX1527" fmla="*/ 161258 w 8150085"/>
              <a:gd name="connsiteY1527" fmla="*/ 1943343 h 6858000"/>
              <a:gd name="connsiteX1528" fmla="*/ 166284 w 8150085"/>
              <a:gd name="connsiteY1528" fmla="*/ 1945018 h 6858000"/>
              <a:gd name="connsiteX1529" fmla="*/ 172566 w 8150085"/>
              <a:gd name="connsiteY1529" fmla="*/ 1946695 h 6858000"/>
              <a:gd name="connsiteX1530" fmla="*/ 174661 w 8150085"/>
              <a:gd name="connsiteY1530" fmla="*/ 1940829 h 6858000"/>
              <a:gd name="connsiteX1531" fmla="*/ 175498 w 8150085"/>
              <a:gd name="connsiteY1531" fmla="*/ 1934546 h 6858000"/>
              <a:gd name="connsiteX1532" fmla="*/ 175498 w 8150085"/>
              <a:gd name="connsiteY1532" fmla="*/ 1929102 h 6858000"/>
              <a:gd name="connsiteX1533" fmla="*/ 175498 w 8150085"/>
              <a:gd name="connsiteY1533" fmla="*/ 1924493 h 6858000"/>
              <a:gd name="connsiteX1534" fmla="*/ 174661 w 8150085"/>
              <a:gd name="connsiteY1534" fmla="*/ 1919469 h 6858000"/>
              <a:gd name="connsiteX1535" fmla="*/ 172566 w 8150085"/>
              <a:gd name="connsiteY1535" fmla="*/ 1914861 h 6858000"/>
              <a:gd name="connsiteX1536" fmla="*/ 170472 w 8150085"/>
              <a:gd name="connsiteY1536" fmla="*/ 1910252 h 6858000"/>
              <a:gd name="connsiteX1537" fmla="*/ 167958 w 8150085"/>
              <a:gd name="connsiteY1537" fmla="*/ 1906483 h 6858000"/>
              <a:gd name="connsiteX1538" fmla="*/ 165864 w 8150085"/>
              <a:gd name="connsiteY1538" fmla="*/ 1902296 h 6858000"/>
              <a:gd name="connsiteX1539" fmla="*/ 162095 w 8150085"/>
              <a:gd name="connsiteY1539" fmla="*/ 1898945 h 6858000"/>
              <a:gd name="connsiteX1540" fmla="*/ 155392 w 8150085"/>
              <a:gd name="connsiteY1540" fmla="*/ 1891406 h 6858000"/>
              <a:gd name="connsiteX1541" fmla="*/ 140315 w 8150085"/>
              <a:gd name="connsiteY1541" fmla="*/ 1877583 h 6858000"/>
              <a:gd name="connsiteX1542" fmla="*/ 143246 w 8150085"/>
              <a:gd name="connsiteY1542" fmla="*/ 1875909 h 6858000"/>
              <a:gd name="connsiteX1543" fmla="*/ 146177 w 8150085"/>
              <a:gd name="connsiteY1543" fmla="*/ 1873395 h 6858000"/>
              <a:gd name="connsiteX1544" fmla="*/ 151623 w 8150085"/>
              <a:gd name="connsiteY1544" fmla="*/ 1868368 h 6858000"/>
              <a:gd name="connsiteX1545" fmla="*/ 156649 w 8150085"/>
              <a:gd name="connsiteY1545" fmla="*/ 1862086 h 6858000"/>
              <a:gd name="connsiteX1546" fmla="*/ 161258 w 8150085"/>
              <a:gd name="connsiteY1546" fmla="*/ 1854965 h 6858000"/>
              <a:gd name="connsiteX1547" fmla="*/ 165028 w 8150085"/>
              <a:gd name="connsiteY1547" fmla="*/ 1847007 h 6858000"/>
              <a:gd name="connsiteX1548" fmla="*/ 168795 w 8150085"/>
              <a:gd name="connsiteY1548" fmla="*/ 1838631 h 6858000"/>
              <a:gd name="connsiteX1549" fmla="*/ 172146 w 8150085"/>
              <a:gd name="connsiteY1549" fmla="*/ 1829835 h 6858000"/>
              <a:gd name="connsiteX1550" fmla="*/ 175079 w 8150085"/>
              <a:gd name="connsiteY1550" fmla="*/ 1820201 h 6858000"/>
              <a:gd name="connsiteX1551" fmla="*/ 180943 w 8150085"/>
              <a:gd name="connsiteY1551" fmla="*/ 1800934 h 6858000"/>
              <a:gd name="connsiteX1552" fmla="*/ 186387 w 8150085"/>
              <a:gd name="connsiteY1552" fmla="*/ 1780411 h 6858000"/>
              <a:gd name="connsiteX1553" fmla="*/ 192252 w 8150085"/>
              <a:gd name="connsiteY1553" fmla="*/ 1761143 h 6858000"/>
              <a:gd name="connsiteX1554" fmla="*/ 195602 w 8150085"/>
              <a:gd name="connsiteY1554" fmla="*/ 1751510 h 6858000"/>
              <a:gd name="connsiteX1555" fmla="*/ 198953 w 8150085"/>
              <a:gd name="connsiteY1555" fmla="*/ 1742713 h 6858000"/>
              <a:gd name="connsiteX1556" fmla="*/ 200211 w 8150085"/>
              <a:gd name="connsiteY1556" fmla="*/ 1740201 h 6858000"/>
              <a:gd name="connsiteX1557" fmla="*/ 201048 w 8150085"/>
              <a:gd name="connsiteY1557" fmla="*/ 1737269 h 6858000"/>
              <a:gd name="connsiteX1558" fmla="*/ 201467 w 8150085"/>
              <a:gd name="connsiteY1558" fmla="*/ 1735174 h 6858000"/>
              <a:gd name="connsiteX1559" fmla="*/ 201467 w 8150085"/>
              <a:gd name="connsiteY1559" fmla="*/ 1732662 h 6858000"/>
              <a:gd name="connsiteX1560" fmla="*/ 201467 w 8150085"/>
              <a:gd name="connsiteY1560" fmla="*/ 1730567 h 6858000"/>
              <a:gd name="connsiteX1561" fmla="*/ 201048 w 8150085"/>
              <a:gd name="connsiteY1561" fmla="*/ 1728892 h 6858000"/>
              <a:gd name="connsiteX1562" fmla="*/ 198953 w 8150085"/>
              <a:gd name="connsiteY1562" fmla="*/ 1724703 h 6858000"/>
              <a:gd name="connsiteX1563" fmla="*/ 196441 w 8150085"/>
              <a:gd name="connsiteY1563" fmla="*/ 1721352 h 6858000"/>
              <a:gd name="connsiteX1564" fmla="*/ 193508 w 8150085"/>
              <a:gd name="connsiteY1564" fmla="*/ 1718421 h 6858000"/>
              <a:gd name="connsiteX1565" fmla="*/ 189738 w 8150085"/>
              <a:gd name="connsiteY1565" fmla="*/ 1715908 h 6858000"/>
              <a:gd name="connsiteX1566" fmla="*/ 185549 w 8150085"/>
              <a:gd name="connsiteY1566" fmla="*/ 1712976 h 6858000"/>
              <a:gd name="connsiteX1567" fmla="*/ 177172 w 8150085"/>
              <a:gd name="connsiteY1567" fmla="*/ 1707949 h 6858000"/>
              <a:gd name="connsiteX1568" fmla="*/ 173822 w 8150085"/>
              <a:gd name="connsiteY1568" fmla="*/ 1705018 h 6858000"/>
              <a:gd name="connsiteX1569" fmla="*/ 170053 w 8150085"/>
              <a:gd name="connsiteY1569" fmla="*/ 1701667 h 6858000"/>
              <a:gd name="connsiteX1570" fmla="*/ 167540 w 8150085"/>
              <a:gd name="connsiteY1570" fmla="*/ 1698315 h 6858000"/>
              <a:gd name="connsiteX1571" fmla="*/ 165864 w 8150085"/>
              <a:gd name="connsiteY1571" fmla="*/ 1694964 h 6858000"/>
              <a:gd name="connsiteX1572" fmla="*/ 165864 w 8150085"/>
              <a:gd name="connsiteY1572" fmla="*/ 1692453 h 6858000"/>
              <a:gd name="connsiteX1573" fmla="*/ 165028 w 8150085"/>
              <a:gd name="connsiteY1573" fmla="*/ 1690358 h 6858000"/>
              <a:gd name="connsiteX1574" fmla="*/ 165028 w 8150085"/>
              <a:gd name="connsiteY1574" fmla="*/ 1687845 h 6858000"/>
              <a:gd name="connsiteX1575" fmla="*/ 165864 w 8150085"/>
              <a:gd name="connsiteY1575" fmla="*/ 1685331 h 6858000"/>
              <a:gd name="connsiteX1576" fmla="*/ 169214 w 8150085"/>
              <a:gd name="connsiteY1576" fmla="*/ 1671928 h 6858000"/>
              <a:gd name="connsiteX1577" fmla="*/ 172566 w 8150085"/>
              <a:gd name="connsiteY1577" fmla="*/ 1658525 h 6858000"/>
              <a:gd name="connsiteX1578" fmla="*/ 180523 w 8150085"/>
              <a:gd name="connsiteY1578" fmla="*/ 1631719 h 6858000"/>
              <a:gd name="connsiteX1579" fmla="*/ 189738 w 8150085"/>
              <a:gd name="connsiteY1579" fmla="*/ 1605750 h 6858000"/>
              <a:gd name="connsiteX1580" fmla="*/ 198953 w 8150085"/>
              <a:gd name="connsiteY1580" fmla="*/ 1581039 h 6858000"/>
              <a:gd name="connsiteX1581" fmla="*/ 209425 w 8150085"/>
              <a:gd name="connsiteY1581" fmla="*/ 1555908 h 6858000"/>
              <a:gd name="connsiteX1582" fmla="*/ 219895 w 8150085"/>
              <a:gd name="connsiteY1582" fmla="*/ 1531613 h 6858000"/>
              <a:gd name="connsiteX1583" fmla="*/ 230785 w 8150085"/>
              <a:gd name="connsiteY1583" fmla="*/ 1507739 h 6858000"/>
              <a:gd name="connsiteX1584" fmla="*/ 241675 w 8150085"/>
              <a:gd name="connsiteY1584" fmla="*/ 1483866 h 6858000"/>
              <a:gd name="connsiteX1585" fmla="*/ 263875 w 8150085"/>
              <a:gd name="connsiteY1585" fmla="*/ 1437792 h 6858000"/>
              <a:gd name="connsiteX1586" fmla="*/ 274346 w 8150085"/>
              <a:gd name="connsiteY1586" fmla="*/ 1414755 h 6858000"/>
              <a:gd name="connsiteX1587" fmla="*/ 283980 w 8150085"/>
              <a:gd name="connsiteY1587" fmla="*/ 1391718 h 6858000"/>
              <a:gd name="connsiteX1588" fmla="*/ 294032 w 8150085"/>
              <a:gd name="connsiteY1588" fmla="*/ 1369101 h 6858000"/>
              <a:gd name="connsiteX1589" fmla="*/ 302829 w 8150085"/>
              <a:gd name="connsiteY1589" fmla="*/ 1346063 h 6858000"/>
              <a:gd name="connsiteX1590" fmla="*/ 310786 w 8150085"/>
              <a:gd name="connsiteY1590" fmla="*/ 1322608 h 6858000"/>
              <a:gd name="connsiteX1591" fmla="*/ 317906 w 8150085"/>
              <a:gd name="connsiteY1591" fmla="*/ 1299990 h 6858000"/>
              <a:gd name="connsiteX1592" fmla="*/ 319583 w 8150085"/>
              <a:gd name="connsiteY1592" fmla="*/ 1293288 h 6858000"/>
              <a:gd name="connsiteX1593" fmla="*/ 320420 w 8150085"/>
              <a:gd name="connsiteY1593" fmla="*/ 1287424 h 6858000"/>
              <a:gd name="connsiteX1594" fmla="*/ 321257 w 8150085"/>
              <a:gd name="connsiteY1594" fmla="*/ 1281561 h 6858000"/>
              <a:gd name="connsiteX1595" fmla="*/ 321257 w 8150085"/>
              <a:gd name="connsiteY1595" fmla="*/ 1274859 h 6858000"/>
              <a:gd name="connsiteX1596" fmla="*/ 321257 w 8150085"/>
              <a:gd name="connsiteY1596" fmla="*/ 1263131 h 6858000"/>
              <a:gd name="connsiteX1597" fmla="*/ 320839 w 8150085"/>
              <a:gd name="connsiteY1597" fmla="*/ 1250985 h 6858000"/>
              <a:gd name="connsiteX1598" fmla="*/ 320839 w 8150085"/>
              <a:gd name="connsiteY1598" fmla="*/ 1239256 h 6858000"/>
              <a:gd name="connsiteX1599" fmla="*/ 320839 w 8150085"/>
              <a:gd name="connsiteY1599" fmla="*/ 1227528 h 6858000"/>
              <a:gd name="connsiteX1600" fmla="*/ 321257 w 8150085"/>
              <a:gd name="connsiteY1600" fmla="*/ 1221664 h 6858000"/>
              <a:gd name="connsiteX1601" fmla="*/ 322514 w 8150085"/>
              <a:gd name="connsiteY1601" fmla="*/ 1216220 h 6858000"/>
              <a:gd name="connsiteX1602" fmla="*/ 323771 w 8150085"/>
              <a:gd name="connsiteY1602" fmla="*/ 1210356 h 6858000"/>
              <a:gd name="connsiteX1603" fmla="*/ 325445 w 8150085"/>
              <a:gd name="connsiteY1603" fmla="*/ 1204912 h 6858000"/>
              <a:gd name="connsiteX1604" fmla="*/ 332148 w 8150085"/>
              <a:gd name="connsiteY1604" fmla="*/ 1188157 h 6858000"/>
              <a:gd name="connsiteX1605" fmla="*/ 339686 w 8150085"/>
              <a:gd name="connsiteY1605" fmla="*/ 1171822 h 6858000"/>
              <a:gd name="connsiteX1606" fmla="*/ 347645 w 8150085"/>
              <a:gd name="connsiteY1606" fmla="*/ 1155906 h 6858000"/>
              <a:gd name="connsiteX1607" fmla="*/ 356022 w 8150085"/>
              <a:gd name="connsiteY1607" fmla="*/ 1140408 h 6858000"/>
              <a:gd name="connsiteX1608" fmla="*/ 365237 w 8150085"/>
              <a:gd name="connsiteY1608" fmla="*/ 1125330 h 6858000"/>
              <a:gd name="connsiteX1609" fmla="*/ 374451 w 8150085"/>
              <a:gd name="connsiteY1609" fmla="*/ 1109832 h 6858000"/>
              <a:gd name="connsiteX1610" fmla="*/ 394138 w 8150085"/>
              <a:gd name="connsiteY1610" fmla="*/ 1079256 h 6858000"/>
              <a:gd name="connsiteX1611" fmla="*/ 413823 w 8150085"/>
              <a:gd name="connsiteY1611" fmla="*/ 1049936 h 6858000"/>
              <a:gd name="connsiteX1612" fmla="*/ 433928 w 8150085"/>
              <a:gd name="connsiteY1612" fmla="*/ 1020198 h 6858000"/>
              <a:gd name="connsiteX1613" fmla="*/ 453613 w 8150085"/>
              <a:gd name="connsiteY1613" fmla="*/ 990459 h 6858000"/>
              <a:gd name="connsiteX1614" fmla="*/ 473300 w 8150085"/>
              <a:gd name="connsiteY1614" fmla="*/ 960302 h 6858000"/>
              <a:gd name="connsiteX1615" fmla="*/ 475813 w 8150085"/>
              <a:gd name="connsiteY1615" fmla="*/ 956114 h 6858000"/>
              <a:gd name="connsiteX1616" fmla="*/ 477488 w 8150085"/>
              <a:gd name="connsiteY1616" fmla="*/ 950669 h 6858000"/>
              <a:gd name="connsiteX1617" fmla="*/ 481676 w 8150085"/>
              <a:gd name="connsiteY1617" fmla="*/ 940198 h 6858000"/>
              <a:gd name="connsiteX1618" fmla="*/ 485028 w 8150085"/>
              <a:gd name="connsiteY1618" fmla="*/ 928470 h 6858000"/>
              <a:gd name="connsiteX1619" fmla="*/ 487959 w 8150085"/>
              <a:gd name="connsiteY1619" fmla="*/ 916742 h 6858000"/>
              <a:gd name="connsiteX1620" fmla="*/ 490891 w 8150085"/>
              <a:gd name="connsiteY1620" fmla="*/ 905434 h 6858000"/>
              <a:gd name="connsiteX1621" fmla="*/ 494662 w 8150085"/>
              <a:gd name="connsiteY1621" fmla="*/ 894124 h 6858000"/>
              <a:gd name="connsiteX1622" fmla="*/ 496336 w 8150085"/>
              <a:gd name="connsiteY1622" fmla="*/ 888680 h 6858000"/>
              <a:gd name="connsiteX1623" fmla="*/ 498850 w 8150085"/>
              <a:gd name="connsiteY1623" fmla="*/ 883653 h 6858000"/>
              <a:gd name="connsiteX1624" fmla="*/ 501362 w 8150085"/>
              <a:gd name="connsiteY1624" fmla="*/ 879045 h 6858000"/>
              <a:gd name="connsiteX1625" fmla="*/ 504295 w 8150085"/>
              <a:gd name="connsiteY1625" fmla="*/ 874439 h 6858000"/>
              <a:gd name="connsiteX1626" fmla="*/ 507647 w 8150085"/>
              <a:gd name="connsiteY1626" fmla="*/ 870250 h 6858000"/>
              <a:gd name="connsiteX1627" fmla="*/ 510996 w 8150085"/>
              <a:gd name="connsiteY1627" fmla="*/ 866899 h 6858000"/>
              <a:gd name="connsiteX1628" fmla="*/ 514765 w 8150085"/>
              <a:gd name="connsiteY1628" fmla="*/ 863967 h 6858000"/>
              <a:gd name="connsiteX1629" fmla="*/ 518536 w 8150085"/>
              <a:gd name="connsiteY1629" fmla="*/ 861036 h 6858000"/>
              <a:gd name="connsiteX1630" fmla="*/ 526913 w 8150085"/>
              <a:gd name="connsiteY1630" fmla="*/ 855590 h 6858000"/>
              <a:gd name="connsiteX1631" fmla="*/ 535708 w 8150085"/>
              <a:gd name="connsiteY1631" fmla="*/ 850983 h 6858000"/>
              <a:gd name="connsiteX1632" fmla="*/ 544922 w 8150085"/>
              <a:gd name="connsiteY1632" fmla="*/ 846375 h 6858000"/>
              <a:gd name="connsiteX1633" fmla="*/ 553719 w 8150085"/>
              <a:gd name="connsiteY1633" fmla="*/ 840931 h 6858000"/>
              <a:gd name="connsiteX1634" fmla="*/ 558326 w 8150085"/>
              <a:gd name="connsiteY1634" fmla="*/ 837998 h 6858000"/>
              <a:gd name="connsiteX1635" fmla="*/ 562514 w 8150085"/>
              <a:gd name="connsiteY1635" fmla="*/ 835067 h 6858000"/>
              <a:gd name="connsiteX1636" fmla="*/ 566703 w 8150085"/>
              <a:gd name="connsiteY1636" fmla="*/ 831716 h 6858000"/>
              <a:gd name="connsiteX1637" fmla="*/ 571311 w 8150085"/>
              <a:gd name="connsiteY1637" fmla="*/ 827528 h 6858000"/>
              <a:gd name="connsiteX1638" fmla="*/ 574243 w 8150085"/>
              <a:gd name="connsiteY1638" fmla="*/ 823757 h 6858000"/>
              <a:gd name="connsiteX1639" fmla="*/ 577174 w 8150085"/>
              <a:gd name="connsiteY1639" fmla="*/ 819570 h 6858000"/>
              <a:gd name="connsiteX1640" fmla="*/ 579269 w 8150085"/>
              <a:gd name="connsiteY1640" fmla="*/ 815800 h 6858000"/>
              <a:gd name="connsiteX1641" fmla="*/ 580943 w 8150085"/>
              <a:gd name="connsiteY1641" fmla="*/ 811192 h 6858000"/>
              <a:gd name="connsiteX1642" fmla="*/ 582620 w 8150085"/>
              <a:gd name="connsiteY1642" fmla="*/ 807003 h 6858000"/>
              <a:gd name="connsiteX1643" fmla="*/ 583458 w 8150085"/>
              <a:gd name="connsiteY1643" fmla="*/ 802815 h 6858000"/>
              <a:gd name="connsiteX1644" fmla="*/ 585551 w 8150085"/>
              <a:gd name="connsiteY1644" fmla="*/ 793182 h 6858000"/>
              <a:gd name="connsiteX1645" fmla="*/ 587646 w 8150085"/>
              <a:gd name="connsiteY1645" fmla="*/ 783967 h 6858000"/>
              <a:gd name="connsiteX1646" fmla="*/ 589740 w 8150085"/>
              <a:gd name="connsiteY1646" fmla="*/ 774753 h 6858000"/>
              <a:gd name="connsiteX1647" fmla="*/ 590996 w 8150085"/>
              <a:gd name="connsiteY1647" fmla="*/ 769726 h 6858000"/>
              <a:gd name="connsiteX1648" fmla="*/ 593091 w 8150085"/>
              <a:gd name="connsiteY1648" fmla="*/ 765538 h 6858000"/>
              <a:gd name="connsiteX1649" fmla="*/ 595605 w 8150085"/>
              <a:gd name="connsiteY1649" fmla="*/ 760930 h 6858000"/>
              <a:gd name="connsiteX1650" fmla="*/ 598117 w 8150085"/>
              <a:gd name="connsiteY1650" fmla="*/ 756323 h 6858000"/>
              <a:gd name="connsiteX1651" fmla="*/ 609845 w 8150085"/>
              <a:gd name="connsiteY1651" fmla="*/ 739151 h 6858000"/>
              <a:gd name="connsiteX1652" fmla="*/ 622410 w 8150085"/>
              <a:gd name="connsiteY1652" fmla="*/ 721558 h 6858000"/>
              <a:gd name="connsiteX1653" fmla="*/ 635395 w 8150085"/>
              <a:gd name="connsiteY1653" fmla="*/ 704386 h 6858000"/>
              <a:gd name="connsiteX1654" fmla="*/ 648798 w 8150085"/>
              <a:gd name="connsiteY1654" fmla="*/ 686794 h 6858000"/>
              <a:gd name="connsiteX1655" fmla="*/ 662620 w 8150085"/>
              <a:gd name="connsiteY1655" fmla="*/ 669202 h 6858000"/>
              <a:gd name="connsiteX1656" fmla="*/ 677698 w 8150085"/>
              <a:gd name="connsiteY1656" fmla="*/ 652029 h 6858000"/>
              <a:gd name="connsiteX1657" fmla="*/ 691939 w 8150085"/>
              <a:gd name="connsiteY1657" fmla="*/ 634437 h 6858000"/>
              <a:gd name="connsiteX1658" fmla="*/ 707436 w 8150085"/>
              <a:gd name="connsiteY1658" fmla="*/ 617683 h 6858000"/>
              <a:gd name="connsiteX1659" fmla="*/ 738431 w 8150085"/>
              <a:gd name="connsiteY1659" fmla="*/ 583338 h 6858000"/>
              <a:gd name="connsiteX1660" fmla="*/ 770263 w 8150085"/>
              <a:gd name="connsiteY1660" fmla="*/ 549830 h 6858000"/>
              <a:gd name="connsiteX1661" fmla="*/ 802097 w 8150085"/>
              <a:gd name="connsiteY1661" fmla="*/ 517159 h 6858000"/>
              <a:gd name="connsiteX1662" fmla="*/ 833510 w 8150085"/>
              <a:gd name="connsiteY1662" fmla="*/ 484909 h 6858000"/>
              <a:gd name="connsiteX1663" fmla="*/ 836861 w 8150085"/>
              <a:gd name="connsiteY1663" fmla="*/ 486584 h 6858000"/>
              <a:gd name="connsiteX1664" fmla="*/ 840212 w 8150085"/>
              <a:gd name="connsiteY1664" fmla="*/ 489096 h 6858000"/>
              <a:gd name="connsiteX1665" fmla="*/ 842725 w 8150085"/>
              <a:gd name="connsiteY1665" fmla="*/ 491191 h 6858000"/>
              <a:gd name="connsiteX1666" fmla="*/ 844819 w 8150085"/>
              <a:gd name="connsiteY1666" fmla="*/ 493704 h 6858000"/>
              <a:gd name="connsiteX1667" fmla="*/ 845656 w 8150085"/>
              <a:gd name="connsiteY1667" fmla="*/ 495799 h 6858000"/>
              <a:gd name="connsiteX1668" fmla="*/ 846914 w 8150085"/>
              <a:gd name="connsiteY1668" fmla="*/ 498312 h 6858000"/>
              <a:gd name="connsiteX1669" fmla="*/ 846914 w 8150085"/>
              <a:gd name="connsiteY1669" fmla="*/ 500824 h 6858000"/>
              <a:gd name="connsiteX1670" fmla="*/ 846914 w 8150085"/>
              <a:gd name="connsiteY1670" fmla="*/ 502500 h 6858000"/>
              <a:gd name="connsiteX1671" fmla="*/ 846495 w 8150085"/>
              <a:gd name="connsiteY1671" fmla="*/ 505013 h 6858000"/>
              <a:gd name="connsiteX1672" fmla="*/ 845238 w 8150085"/>
              <a:gd name="connsiteY1672" fmla="*/ 507526 h 6858000"/>
              <a:gd name="connsiteX1673" fmla="*/ 842307 w 8150085"/>
              <a:gd name="connsiteY1673" fmla="*/ 512553 h 6858000"/>
              <a:gd name="connsiteX1674" fmla="*/ 837699 w 8150085"/>
              <a:gd name="connsiteY1674" fmla="*/ 517997 h 6858000"/>
              <a:gd name="connsiteX1675" fmla="*/ 832253 w 8150085"/>
              <a:gd name="connsiteY1675" fmla="*/ 523443 h 6858000"/>
              <a:gd name="connsiteX1676" fmla="*/ 819270 w 8150085"/>
              <a:gd name="connsiteY1676" fmla="*/ 535171 h 6858000"/>
              <a:gd name="connsiteX1677" fmla="*/ 805866 w 8150085"/>
              <a:gd name="connsiteY1677" fmla="*/ 548154 h 6858000"/>
              <a:gd name="connsiteX1678" fmla="*/ 799583 w 8150085"/>
              <a:gd name="connsiteY1678" fmla="*/ 554438 h 6858000"/>
              <a:gd name="connsiteX1679" fmla="*/ 792881 w 8150085"/>
              <a:gd name="connsiteY1679" fmla="*/ 561977 h 6858000"/>
              <a:gd name="connsiteX1680" fmla="*/ 788275 w 8150085"/>
              <a:gd name="connsiteY1680" fmla="*/ 569516 h 6858000"/>
              <a:gd name="connsiteX1681" fmla="*/ 785762 w 8150085"/>
              <a:gd name="connsiteY1681" fmla="*/ 573285 h 6858000"/>
              <a:gd name="connsiteX1682" fmla="*/ 783667 w 8150085"/>
              <a:gd name="connsiteY1682" fmla="*/ 577474 h 6858000"/>
              <a:gd name="connsiteX1683" fmla="*/ 781573 w 8150085"/>
              <a:gd name="connsiteY1683" fmla="*/ 582919 h 6858000"/>
              <a:gd name="connsiteX1684" fmla="*/ 780317 w 8150085"/>
              <a:gd name="connsiteY1684" fmla="*/ 589621 h 6858000"/>
              <a:gd name="connsiteX1685" fmla="*/ 779060 w 8150085"/>
              <a:gd name="connsiteY1685" fmla="*/ 597578 h 6858000"/>
              <a:gd name="connsiteX1686" fmla="*/ 778222 w 8150085"/>
              <a:gd name="connsiteY1686" fmla="*/ 606793 h 6858000"/>
              <a:gd name="connsiteX1687" fmla="*/ 776547 w 8150085"/>
              <a:gd name="connsiteY1687" fmla="*/ 625223 h 6858000"/>
              <a:gd name="connsiteX1688" fmla="*/ 775290 w 8150085"/>
              <a:gd name="connsiteY1688" fmla="*/ 634019 h 6858000"/>
              <a:gd name="connsiteX1689" fmla="*/ 773614 w 8150085"/>
              <a:gd name="connsiteY1689" fmla="*/ 642814 h 6858000"/>
              <a:gd name="connsiteX1690" fmla="*/ 771101 w 8150085"/>
              <a:gd name="connsiteY1690" fmla="*/ 650773 h 6858000"/>
              <a:gd name="connsiteX1691" fmla="*/ 769845 w 8150085"/>
              <a:gd name="connsiteY1691" fmla="*/ 654542 h 6858000"/>
              <a:gd name="connsiteX1692" fmla="*/ 768169 w 8150085"/>
              <a:gd name="connsiteY1692" fmla="*/ 657893 h 6858000"/>
              <a:gd name="connsiteX1693" fmla="*/ 766075 w 8150085"/>
              <a:gd name="connsiteY1693" fmla="*/ 660826 h 6858000"/>
              <a:gd name="connsiteX1694" fmla="*/ 763563 w 8150085"/>
              <a:gd name="connsiteY1694" fmla="*/ 663338 h 6858000"/>
              <a:gd name="connsiteX1695" fmla="*/ 761048 w 8150085"/>
              <a:gd name="connsiteY1695" fmla="*/ 665432 h 6858000"/>
              <a:gd name="connsiteX1696" fmla="*/ 758537 w 8150085"/>
              <a:gd name="connsiteY1696" fmla="*/ 667527 h 6858000"/>
              <a:gd name="connsiteX1697" fmla="*/ 755186 w 8150085"/>
              <a:gd name="connsiteY1697" fmla="*/ 668365 h 6858000"/>
              <a:gd name="connsiteX1698" fmla="*/ 751834 w 8150085"/>
              <a:gd name="connsiteY1698" fmla="*/ 669202 h 6858000"/>
              <a:gd name="connsiteX1699" fmla="*/ 747646 w 8150085"/>
              <a:gd name="connsiteY1699" fmla="*/ 669202 h 6858000"/>
              <a:gd name="connsiteX1700" fmla="*/ 743877 w 8150085"/>
              <a:gd name="connsiteY1700" fmla="*/ 668783 h 6858000"/>
              <a:gd name="connsiteX1701" fmla="*/ 738850 w 8150085"/>
              <a:gd name="connsiteY1701" fmla="*/ 667945 h 6858000"/>
              <a:gd name="connsiteX1702" fmla="*/ 733824 w 8150085"/>
              <a:gd name="connsiteY1702" fmla="*/ 666270 h 6858000"/>
              <a:gd name="connsiteX1703" fmla="*/ 728379 w 8150085"/>
              <a:gd name="connsiteY1703" fmla="*/ 663757 h 6858000"/>
              <a:gd name="connsiteX1704" fmla="*/ 722096 w 8150085"/>
              <a:gd name="connsiteY1704" fmla="*/ 660406 h 6858000"/>
              <a:gd name="connsiteX1705" fmla="*/ 718746 w 8150085"/>
              <a:gd name="connsiteY1705" fmla="*/ 663757 h 6858000"/>
              <a:gd name="connsiteX1706" fmla="*/ 715814 w 8150085"/>
              <a:gd name="connsiteY1706" fmla="*/ 667527 h 6858000"/>
              <a:gd name="connsiteX1707" fmla="*/ 714139 w 8150085"/>
              <a:gd name="connsiteY1707" fmla="*/ 670878 h 6858000"/>
              <a:gd name="connsiteX1708" fmla="*/ 712462 w 8150085"/>
              <a:gd name="connsiteY1708" fmla="*/ 673809 h 6858000"/>
              <a:gd name="connsiteX1709" fmla="*/ 710788 w 8150085"/>
              <a:gd name="connsiteY1709" fmla="*/ 677160 h 6858000"/>
              <a:gd name="connsiteX1710" fmla="*/ 710369 w 8150085"/>
              <a:gd name="connsiteY1710" fmla="*/ 680511 h 6858000"/>
              <a:gd name="connsiteX1711" fmla="*/ 709950 w 8150085"/>
              <a:gd name="connsiteY1711" fmla="*/ 683862 h 6858000"/>
              <a:gd name="connsiteX1712" fmla="*/ 709531 w 8150085"/>
              <a:gd name="connsiteY1712" fmla="*/ 686794 h 6858000"/>
              <a:gd name="connsiteX1713" fmla="*/ 710369 w 8150085"/>
              <a:gd name="connsiteY1713" fmla="*/ 692658 h 6858000"/>
              <a:gd name="connsiteX1714" fmla="*/ 712044 w 8150085"/>
              <a:gd name="connsiteY1714" fmla="*/ 698940 h 6858000"/>
              <a:gd name="connsiteX1715" fmla="*/ 714557 w 8150085"/>
              <a:gd name="connsiteY1715" fmla="*/ 704804 h 6858000"/>
              <a:gd name="connsiteX1716" fmla="*/ 717070 w 8150085"/>
              <a:gd name="connsiteY1716" fmla="*/ 710668 h 6858000"/>
              <a:gd name="connsiteX1717" fmla="*/ 719583 w 8150085"/>
              <a:gd name="connsiteY1717" fmla="*/ 716532 h 6858000"/>
              <a:gd name="connsiteX1718" fmla="*/ 722096 w 8150085"/>
              <a:gd name="connsiteY1718" fmla="*/ 722815 h 6858000"/>
              <a:gd name="connsiteX1719" fmla="*/ 723354 w 8150085"/>
              <a:gd name="connsiteY1719" fmla="*/ 728679 h 6858000"/>
              <a:gd name="connsiteX1720" fmla="*/ 724191 w 8150085"/>
              <a:gd name="connsiteY1720" fmla="*/ 734543 h 6858000"/>
              <a:gd name="connsiteX1721" fmla="*/ 724191 w 8150085"/>
              <a:gd name="connsiteY1721" fmla="*/ 737894 h 6858000"/>
              <a:gd name="connsiteX1722" fmla="*/ 723772 w 8150085"/>
              <a:gd name="connsiteY1722" fmla="*/ 740826 h 6858000"/>
              <a:gd name="connsiteX1723" fmla="*/ 723354 w 8150085"/>
              <a:gd name="connsiteY1723" fmla="*/ 744176 h 6858000"/>
              <a:gd name="connsiteX1724" fmla="*/ 722515 w 8150085"/>
              <a:gd name="connsiteY1724" fmla="*/ 747527 h 6858000"/>
              <a:gd name="connsiteX1725" fmla="*/ 720421 w 8150085"/>
              <a:gd name="connsiteY1725" fmla="*/ 750877 h 6858000"/>
              <a:gd name="connsiteX1726" fmla="*/ 718326 w 8150085"/>
              <a:gd name="connsiteY1726" fmla="*/ 753810 h 6858000"/>
              <a:gd name="connsiteX1727" fmla="*/ 715814 w 8150085"/>
              <a:gd name="connsiteY1727" fmla="*/ 757579 h 6858000"/>
              <a:gd name="connsiteX1728" fmla="*/ 712882 w 8150085"/>
              <a:gd name="connsiteY1728" fmla="*/ 760930 h 6858000"/>
              <a:gd name="connsiteX1729" fmla="*/ 704505 w 8150085"/>
              <a:gd name="connsiteY1729" fmla="*/ 755904 h 6858000"/>
              <a:gd name="connsiteX1730" fmla="*/ 700316 w 8150085"/>
              <a:gd name="connsiteY1730" fmla="*/ 753810 h 6858000"/>
              <a:gd name="connsiteX1731" fmla="*/ 696547 w 8150085"/>
              <a:gd name="connsiteY1731" fmla="*/ 752135 h 6858000"/>
              <a:gd name="connsiteX1732" fmla="*/ 692359 w 8150085"/>
              <a:gd name="connsiteY1732" fmla="*/ 750877 h 6858000"/>
              <a:gd name="connsiteX1733" fmla="*/ 689008 w 8150085"/>
              <a:gd name="connsiteY1733" fmla="*/ 750040 h 6858000"/>
              <a:gd name="connsiteX1734" fmla="*/ 685238 w 8150085"/>
              <a:gd name="connsiteY1734" fmla="*/ 749622 h 6858000"/>
              <a:gd name="connsiteX1735" fmla="*/ 681467 w 8150085"/>
              <a:gd name="connsiteY1735" fmla="*/ 749622 h 6858000"/>
              <a:gd name="connsiteX1736" fmla="*/ 678117 w 8150085"/>
              <a:gd name="connsiteY1736" fmla="*/ 749622 h 6858000"/>
              <a:gd name="connsiteX1737" fmla="*/ 674767 w 8150085"/>
              <a:gd name="connsiteY1737" fmla="*/ 750040 h 6858000"/>
              <a:gd name="connsiteX1738" fmla="*/ 670997 w 8150085"/>
              <a:gd name="connsiteY1738" fmla="*/ 750459 h 6858000"/>
              <a:gd name="connsiteX1739" fmla="*/ 668064 w 8150085"/>
              <a:gd name="connsiteY1739" fmla="*/ 751297 h 6858000"/>
              <a:gd name="connsiteX1740" fmla="*/ 661782 w 8150085"/>
              <a:gd name="connsiteY1740" fmla="*/ 754648 h 6858000"/>
              <a:gd name="connsiteX1741" fmla="*/ 655918 w 8150085"/>
              <a:gd name="connsiteY1741" fmla="*/ 758417 h 6858000"/>
              <a:gd name="connsiteX1742" fmla="*/ 658849 w 8150085"/>
              <a:gd name="connsiteY1742" fmla="*/ 760092 h 6858000"/>
              <a:gd name="connsiteX1743" fmla="*/ 661782 w 8150085"/>
              <a:gd name="connsiteY1743" fmla="*/ 761349 h 6858000"/>
              <a:gd name="connsiteX1744" fmla="*/ 664295 w 8150085"/>
              <a:gd name="connsiteY1744" fmla="*/ 763443 h 6858000"/>
              <a:gd name="connsiteX1745" fmla="*/ 666808 w 8150085"/>
              <a:gd name="connsiteY1745" fmla="*/ 765956 h 6858000"/>
              <a:gd name="connsiteX1746" fmla="*/ 669321 w 8150085"/>
              <a:gd name="connsiteY1746" fmla="*/ 768469 h 6858000"/>
              <a:gd name="connsiteX1747" fmla="*/ 670997 w 8150085"/>
              <a:gd name="connsiteY1747" fmla="*/ 771402 h 6858000"/>
              <a:gd name="connsiteX1748" fmla="*/ 674348 w 8150085"/>
              <a:gd name="connsiteY1748" fmla="*/ 776847 h 6858000"/>
              <a:gd name="connsiteX1749" fmla="*/ 676441 w 8150085"/>
              <a:gd name="connsiteY1749" fmla="*/ 783130 h 6858000"/>
              <a:gd name="connsiteX1750" fmla="*/ 677698 w 8150085"/>
              <a:gd name="connsiteY1750" fmla="*/ 790249 h 6858000"/>
              <a:gd name="connsiteX1751" fmla="*/ 677698 w 8150085"/>
              <a:gd name="connsiteY1751" fmla="*/ 797370 h 6858000"/>
              <a:gd name="connsiteX1752" fmla="*/ 676441 w 8150085"/>
              <a:gd name="connsiteY1752" fmla="*/ 804072 h 6858000"/>
              <a:gd name="connsiteX1753" fmla="*/ 675605 w 8150085"/>
              <a:gd name="connsiteY1753" fmla="*/ 807841 h 6858000"/>
              <a:gd name="connsiteX1754" fmla="*/ 674348 w 8150085"/>
              <a:gd name="connsiteY1754" fmla="*/ 811192 h 6858000"/>
              <a:gd name="connsiteX1755" fmla="*/ 672672 w 8150085"/>
              <a:gd name="connsiteY1755" fmla="*/ 814543 h 6858000"/>
              <a:gd name="connsiteX1756" fmla="*/ 670578 w 8150085"/>
              <a:gd name="connsiteY1756" fmla="*/ 818313 h 6858000"/>
              <a:gd name="connsiteX1757" fmla="*/ 668484 w 8150085"/>
              <a:gd name="connsiteY1757" fmla="*/ 821245 h 6858000"/>
              <a:gd name="connsiteX1758" fmla="*/ 665551 w 8150085"/>
              <a:gd name="connsiteY1758" fmla="*/ 824177 h 6858000"/>
              <a:gd name="connsiteX1759" fmla="*/ 663039 w 8150085"/>
              <a:gd name="connsiteY1759" fmla="*/ 827108 h 6858000"/>
              <a:gd name="connsiteX1760" fmla="*/ 659687 w 8150085"/>
              <a:gd name="connsiteY1760" fmla="*/ 829621 h 6858000"/>
              <a:gd name="connsiteX1761" fmla="*/ 656336 w 8150085"/>
              <a:gd name="connsiteY1761" fmla="*/ 832134 h 6858000"/>
              <a:gd name="connsiteX1762" fmla="*/ 652148 w 8150085"/>
              <a:gd name="connsiteY1762" fmla="*/ 834229 h 6858000"/>
              <a:gd name="connsiteX1763" fmla="*/ 647959 w 8150085"/>
              <a:gd name="connsiteY1763" fmla="*/ 835905 h 6858000"/>
              <a:gd name="connsiteX1764" fmla="*/ 643353 w 8150085"/>
              <a:gd name="connsiteY1764" fmla="*/ 837580 h 6858000"/>
              <a:gd name="connsiteX1765" fmla="*/ 638327 w 8150085"/>
              <a:gd name="connsiteY1765" fmla="*/ 839255 h 6858000"/>
              <a:gd name="connsiteX1766" fmla="*/ 632881 w 8150085"/>
              <a:gd name="connsiteY1766" fmla="*/ 840093 h 6858000"/>
              <a:gd name="connsiteX1767" fmla="*/ 627018 w 8150085"/>
              <a:gd name="connsiteY1767" fmla="*/ 840931 h 6858000"/>
              <a:gd name="connsiteX1768" fmla="*/ 620735 w 8150085"/>
              <a:gd name="connsiteY1768" fmla="*/ 840931 h 6858000"/>
              <a:gd name="connsiteX1769" fmla="*/ 624923 w 8150085"/>
              <a:gd name="connsiteY1769" fmla="*/ 845119 h 6858000"/>
              <a:gd name="connsiteX1770" fmla="*/ 628274 w 8150085"/>
              <a:gd name="connsiteY1770" fmla="*/ 848470 h 6858000"/>
              <a:gd name="connsiteX1771" fmla="*/ 632462 w 8150085"/>
              <a:gd name="connsiteY1771" fmla="*/ 850983 h 6858000"/>
              <a:gd name="connsiteX1772" fmla="*/ 635813 w 8150085"/>
              <a:gd name="connsiteY1772" fmla="*/ 853077 h 6858000"/>
              <a:gd name="connsiteX1773" fmla="*/ 638744 w 8150085"/>
              <a:gd name="connsiteY1773" fmla="*/ 854334 h 6858000"/>
              <a:gd name="connsiteX1774" fmla="*/ 641677 w 8150085"/>
              <a:gd name="connsiteY1774" fmla="*/ 855590 h 6858000"/>
              <a:gd name="connsiteX1775" fmla="*/ 644610 w 8150085"/>
              <a:gd name="connsiteY1775" fmla="*/ 856009 h 6858000"/>
              <a:gd name="connsiteX1776" fmla="*/ 647959 w 8150085"/>
              <a:gd name="connsiteY1776" fmla="*/ 856009 h 6858000"/>
              <a:gd name="connsiteX1777" fmla="*/ 650892 w 8150085"/>
              <a:gd name="connsiteY1777" fmla="*/ 856009 h 6858000"/>
              <a:gd name="connsiteX1778" fmla="*/ 653405 w 8150085"/>
              <a:gd name="connsiteY1778" fmla="*/ 855172 h 6858000"/>
              <a:gd name="connsiteX1779" fmla="*/ 658849 w 8150085"/>
              <a:gd name="connsiteY1779" fmla="*/ 853077 h 6858000"/>
              <a:gd name="connsiteX1780" fmla="*/ 663876 w 8150085"/>
              <a:gd name="connsiteY1780" fmla="*/ 850564 h 6858000"/>
              <a:gd name="connsiteX1781" fmla="*/ 668064 w 8150085"/>
              <a:gd name="connsiteY1781" fmla="*/ 847213 h 6858000"/>
              <a:gd name="connsiteX1782" fmla="*/ 673090 w 8150085"/>
              <a:gd name="connsiteY1782" fmla="*/ 843862 h 6858000"/>
              <a:gd name="connsiteX1783" fmla="*/ 678117 w 8150085"/>
              <a:gd name="connsiteY1783" fmla="*/ 840931 h 6858000"/>
              <a:gd name="connsiteX1784" fmla="*/ 683142 w 8150085"/>
              <a:gd name="connsiteY1784" fmla="*/ 838418 h 6858000"/>
              <a:gd name="connsiteX1785" fmla="*/ 685655 w 8150085"/>
              <a:gd name="connsiteY1785" fmla="*/ 837580 h 6858000"/>
              <a:gd name="connsiteX1786" fmla="*/ 688170 w 8150085"/>
              <a:gd name="connsiteY1786" fmla="*/ 837160 h 6858000"/>
              <a:gd name="connsiteX1787" fmla="*/ 691102 w 8150085"/>
              <a:gd name="connsiteY1787" fmla="*/ 837160 h 6858000"/>
              <a:gd name="connsiteX1788" fmla="*/ 694033 w 8150085"/>
              <a:gd name="connsiteY1788" fmla="*/ 837160 h 6858000"/>
              <a:gd name="connsiteX1789" fmla="*/ 696965 w 8150085"/>
              <a:gd name="connsiteY1789" fmla="*/ 837998 h 6858000"/>
              <a:gd name="connsiteX1790" fmla="*/ 699897 w 8150085"/>
              <a:gd name="connsiteY1790" fmla="*/ 839255 h 6858000"/>
              <a:gd name="connsiteX1791" fmla="*/ 703667 w 8150085"/>
              <a:gd name="connsiteY1791" fmla="*/ 840511 h 6858000"/>
              <a:gd name="connsiteX1792" fmla="*/ 706600 w 8150085"/>
              <a:gd name="connsiteY1792" fmla="*/ 842606 h 6858000"/>
              <a:gd name="connsiteX1793" fmla="*/ 710369 w 8150085"/>
              <a:gd name="connsiteY1793" fmla="*/ 845538 h 6858000"/>
              <a:gd name="connsiteX1794" fmla="*/ 714139 w 8150085"/>
              <a:gd name="connsiteY1794" fmla="*/ 848470 h 6858000"/>
              <a:gd name="connsiteX1795" fmla="*/ 683981 w 8150085"/>
              <a:gd name="connsiteY1795" fmla="*/ 905434 h 6858000"/>
              <a:gd name="connsiteX1796" fmla="*/ 659687 w 8150085"/>
              <a:gd name="connsiteY1796" fmla="*/ 950669 h 6858000"/>
              <a:gd name="connsiteX1797" fmla="*/ 648380 w 8150085"/>
              <a:gd name="connsiteY1797" fmla="*/ 971612 h 6858000"/>
              <a:gd name="connsiteX1798" fmla="*/ 637907 w 8150085"/>
              <a:gd name="connsiteY1798" fmla="*/ 992973 h 6858000"/>
              <a:gd name="connsiteX1799" fmla="*/ 627018 w 8150085"/>
              <a:gd name="connsiteY1799" fmla="*/ 1015590 h 6858000"/>
              <a:gd name="connsiteX1800" fmla="*/ 616127 w 8150085"/>
              <a:gd name="connsiteY1800" fmla="*/ 1041559 h 6858000"/>
              <a:gd name="connsiteX1801" fmla="*/ 620315 w 8150085"/>
              <a:gd name="connsiteY1801" fmla="*/ 1044910 h 6858000"/>
              <a:gd name="connsiteX1802" fmla="*/ 624504 w 8150085"/>
              <a:gd name="connsiteY1802" fmla="*/ 1047843 h 6858000"/>
              <a:gd name="connsiteX1803" fmla="*/ 628274 w 8150085"/>
              <a:gd name="connsiteY1803" fmla="*/ 1049936 h 6858000"/>
              <a:gd name="connsiteX1804" fmla="*/ 632462 w 8150085"/>
              <a:gd name="connsiteY1804" fmla="*/ 1051612 h 6858000"/>
              <a:gd name="connsiteX1805" fmla="*/ 635813 w 8150085"/>
              <a:gd name="connsiteY1805" fmla="*/ 1052869 h 6858000"/>
              <a:gd name="connsiteX1806" fmla="*/ 639164 w 8150085"/>
              <a:gd name="connsiteY1806" fmla="*/ 1053706 h 6858000"/>
              <a:gd name="connsiteX1807" fmla="*/ 642933 w 8150085"/>
              <a:gd name="connsiteY1807" fmla="*/ 1053706 h 6858000"/>
              <a:gd name="connsiteX1808" fmla="*/ 645865 w 8150085"/>
              <a:gd name="connsiteY1808" fmla="*/ 1053706 h 6858000"/>
              <a:gd name="connsiteX1809" fmla="*/ 648798 w 8150085"/>
              <a:gd name="connsiteY1809" fmla="*/ 1052869 h 6858000"/>
              <a:gd name="connsiteX1810" fmla="*/ 651730 w 8150085"/>
              <a:gd name="connsiteY1810" fmla="*/ 1052031 h 6858000"/>
              <a:gd name="connsiteX1811" fmla="*/ 657175 w 8150085"/>
              <a:gd name="connsiteY1811" fmla="*/ 1049518 h 6858000"/>
              <a:gd name="connsiteX1812" fmla="*/ 662620 w 8150085"/>
              <a:gd name="connsiteY1812" fmla="*/ 1046585 h 6858000"/>
              <a:gd name="connsiteX1813" fmla="*/ 668064 w 8150085"/>
              <a:gd name="connsiteY1813" fmla="*/ 1043654 h 6858000"/>
              <a:gd name="connsiteX1814" fmla="*/ 673510 w 8150085"/>
              <a:gd name="connsiteY1814" fmla="*/ 1039884 h 6858000"/>
              <a:gd name="connsiteX1815" fmla="*/ 678956 w 8150085"/>
              <a:gd name="connsiteY1815" fmla="*/ 1037790 h 6858000"/>
              <a:gd name="connsiteX1816" fmla="*/ 681467 w 8150085"/>
              <a:gd name="connsiteY1816" fmla="*/ 1036533 h 6858000"/>
              <a:gd name="connsiteX1817" fmla="*/ 684400 w 8150085"/>
              <a:gd name="connsiteY1817" fmla="*/ 1035695 h 6858000"/>
              <a:gd name="connsiteX1818" fmla="*/ 687752 w 8150085"/>
              <a:gd name="connsiteY1818" fmla="*/ 1035695 h 6858000"/>
              <a:gd name="connsiteX1819" fmla="*/ 691102 w 8150085"/>
              <a:gd name="connsiteY1819" fmla="*/ 1035277 h 6858000"/>
              <a:gd name="connsiteX1820" fmla="*/ 694033 w 8150085"/>
              <a:gd name="connsiteY1820" fmla="*/ 1035695 h 6858000"/>
              <a:gd name="connsiteX1821" fmla="*/ 697384 w 8150085"/>
              <a:gd name="connsiteY1821" fmla="*/ 1036533 h 6858000"/>
              <a:gd name="connsiteX1822" fmla="*/ 701573 w 8150085"/>
              <a:gd name="connsiteY1822" fmla="*/ 1037790 h 6858000"/>
              <a:gd name="connsiteX1823" fmla="*/ 704923 w 8150085"/>
              <a:gd name="connsiteY1823" fmla="*/ 1039465 h 6858000"/>
              <a:gd name="connsiteX1824" fmla="*/ 709111 w 8150085"/>
              <a:gd name="connsiteY1824" fmla="*/ 1041979 h 6858000"/>
              <a:gd name="connsiteX1825" fmla="*/ 713300 w 8150085"/>
              <a:gd name="connsiteY1825" fmla="*/ 1044910 h 6858000"/>
              <a:gd name="connsiteX1826" fmla="*/ 717908 w 8150085"/>
              <a:gd name="connsiteY1826" fmla="*/ 1049098 h 6858000"/>
              <a:gd name="connsiteX1827" fmla="*/ 722935 w 8150085"/>
              <a:gd name="connsiteY1827" fmla="*/ 1053706 h 6858000"/>
              <a:gd name="connsiteX1828" fmla="*/ 715395 w 8150085"/>
              <a:gd name="connsiteY1828" fmla="*/ 1059988 h 6858000"/>
              <a:gd name="connsiteX1829" fmla="*/ 709111 w 8150085"/>
              <a:gd name="connsiteY1829" fmla="*/ 1066272 h 6858000"/>
              <a:gd name="connsiteX1830" fmla="*/ 702829 w 8150085"/>
              <a:gd name="connsiteY1830" fmla="*/ 1073391 h 6858000"/>
              <a:gd name="connsiteX1831" fmla="*/ 697384 w 8150085"/>
              <a:gd name="connsiteY1831" fmla="*/ 1080513 h 6858000"/>
              <a:gd name="connsiteX1832" fmla="*/ 693196 w 8150085"/>
              <a:gd name="connsiteY1832" fmla="*/ 1087214 h 6858000"/>
              <a:gd name="connsiteX1833" fmla="*/ 689008 w 8150085"/>
              <a:gd name="connsiteY1833" fmla="*/ 1094334 h 6858000"/>
              <a:gd name="connsiteX1834" fmla="*/ 685655 w 8150085"/>
              <a:gd name="connsiteY1834" fmla="*/ 1101875 h 6858000"/>
              <a:gd name="connsiteX1835" fmla="*/ 682725 w 8150085"/>
              <a:gd name="connsiteY1835" fmla="*/ 1109413 h 6858000"/>
              <a:gd name="connsiteX1836" fmla="*/ 679793 w 8150085"/>
              <a:gd name="connsiteY1836" fmla="*/ 1116114 h 6858000"/>
              <a:gd name="connsiteX1837" fmla="*/ 677279 w 8150085"/>
              <a:gd name="connsiteY1837" fmla="*/ 1123653 h 6858000"/>
              <a:gd name="connsiteX1838" fmla="*/ 673090 w 8150085"/>
              <a:gd name="connsiteY1838" fmla="*/ 1138734 h 6858000"/>
              <a:gd name="connsiteX1839" fmla="*/ 666390 w 8150085"/>
              <a:gd name="connsiteY1839" fmla="*/ 1168053 h 6858000"/>
              <a:gd name="connsiteX1840" fmla="*/ 662620 w 8150085"/>
              <a:gd name="connsiteY1840" fmla="*/ 1181874 h 6858000"/>
              <a:gd name="connsiteX1841" fmla="*/ 658849 w 8150085"/>
              <a:gd name="connsiteY1841" fmla="*/ 1195278 h 6858000"/>
              <a:gd name="connsiteX1842" fmla="*/ 656336 w 8150085"/>
              <a:gd name="connsiteY1842" fmla="*/ 1201979 h 6858000"/>
              <a:gd name="connsiteX1843" fmla="*/ 653405 w 8150085"/>
              <a:gd name="connsiteY1843" fmla="*/ 1208261 h 6858000"/>
              <a:gd name="connsiteX1844" fmla="*/ 650472 w 8150085"/>
              <a:gd name="connsiteY1844" fmla="*/ 1214127 h 6858000"/>
              <a:gd name="connsiteX1845" fmla="*/ 646284 w 8150085"/>
              <a:gd name="connsiteY1845" fmla="*/ 1220409 h 6858000"/>
              <a:gd name="connsiteX1846" fmla="*/ 642515 w 8150085"/>
              <a:gd name="connsiteY1846" fmla="*/ 1225854 h 6858000"/>
              <a:gd name="connsiteX1847" fmla="*/ 637489 w 8150085"/>
              <a:gd name="connsiteY1847" fmla="*/ 1230461 h 6858000"/>
              <a:gd name="connsiteX1848" fmla="*/ 632462 w 8150085"/>
              <a:gd name="connsiteY1848" fmla="*/ 1235487 h 6858000"/>
              <a:gd name="connsiteX1849" fmla="*/ 625761 w 8150085"/>
              <a:gd name="connsiteY1849" fmla="*/ 1240094 h 6858000"/>
              <a:gd name="connsiteX1850" fmla="*/ 619478 w 8150085"/>
              <a:gd name="connsiteY1850" fmla="*/ 1244702 h 6858000"/>
              <a:gd name="connsiteX1851" fmla="*/ 611938 w 8150085"/>
              <a:gd name="connsiteY1851" fmla="*/ 1248053 h 6858000"/>
              <a:gd name="connsiteX1852" fmla="*/ 603561 w 8150085"/>
              <a:gd name="connsiteY1852" fmla="*/ 1251403 h 6858000"/>
              <a:gd name="connsiteX1853" fmla="*/ 594346 w 8150085"/>
              <a:gd name="connsiteY1853" fmla="*/ 1254335 h 6858000"/>
              <a:gd name="connsiteX1854" fmla="*/ 593509 w 8150085"/>
              <a:gd name="connsiteY1854" fmla="*/ 1260198 h 6858000"/>
              <a:gd name="connsiteX1855" fmla="*/ 593509 w 8150085"/>
              <a:gd name="connsiteY1855" fmla="*/ 1264806 h 6858000"/>
              <a:gd name="connsiteX1856" fmla="*/ 593509 w 8150085"/>
              <a:gd name="connsiteY1856" fmla="*/ 1269413 h 6858000"/>
              <a:gd name="connsiteX1857" fmla="*/ 593928 w 8150085"/>
              <a:gd name="connsiteY1857" fmla="*/ 1273602 h 6858000"/>
              <a:gd name="connsiteX1858" fmla="*/ 595184 w 8150085"/>
              <a:gd name="connsiteY1858" fmla="*/ 1276954 h 6858000"/>
              <a:gd name="connsiteX1859" fmla="*/ 596442 w 8150085"/>
              <a:gd name="connsiteY1859" fmla="*/ 1279885 h 6858000"/>
              <a:gd name="connsiteX1860" fmla="*/ 598535 w 8150085"/>
              <a:gd name="connsiteY1860" fmla="*/ 1282398 h 6858000"/>
              <a:gd name="connsiteX1861" fmla="*/ 600630 w 8150085"/>
              <a:gd name="connsiteY1861" fmla="*/ 1284493 h 6858000"/>
              <a:gd name="connsiteX1862" fmla="*/ 603561 w 8150085"/>
              <a:gd name="connsiteY1862" fmla="*/ 1286587 h 6858000"/>
              <a:gd name="connsiteX1863" fmla="*/ 606494 w 8150085"/>
              <a:gd name="connsiteY1863" fmla="*/ 1287424 h 6858000"/>
              <a:gd name="connsiteX1864" fmla="*/ 609845 w 8150085"/>
              <a:gd name="connsiteY1864" fmla="*/ 1288262 h 6858000"/>
              <a:gd name="connsiteX1865" fmla="*/ 613615 w 8150085"/>
              <a:gd name="connsiteY1865" fmla="*/ 1289518 h 6858000"/>
              <a:gd name="connsiteX1866" fmla="*/ 617383 w 8150085"/>
              <a:gd name="connsiteY1866" fmla="*/ 1289937 h 6858000"/>
              <a:gd name="connsiteX1867" fmla="*/ 621992 w 8150085"/>
              <a:gd name="connsiteY1867" fmla="*/ 1289937 h 6858000"/>
              <a:gd name="connsiteX1868" fmla="*/ 632044 w 8150085"/>
              <a:gd name="connsiteY1868" fmla="*/ 1288682 h 6858000"/>
              <a:gd name="connsiteX1869" fmla="*/ 632462 w 8150085"/>
              <a:gd name="connsiteY1869" fmla="*/ 1292451 h 6858000"/>
              <a:gd name="connsiteX1870" fmla="*/ 632462 w 8150085"/>
              <a:gd name="connsiteY1870" fmla="*/ 1295382 h 6858000"/>
              <a:gd name="connsiteX1871" fmla="*/ 632044 w 8150085"/>
              <a:gd name="connsiteY1871" fmla="*/ 1298314 h 6858000"/>
              <a:gd name="connsiteX1872" fmla="*/ 631207 w 8150085"/>
              <a:gd name="connsiteY1872" fmla="*/ 1301246 h 6858000"/>
              <a:gd name="connsiteX1873" fmla="*/ 630368 w 8150085"/>
              <a:gd name="connsiteY1873" fmla="*/ 1303341 h 6858000"/>
              <a:gd name="connsiteX1874" fmla="*/ 628692 w 8150085"/>
              <a:gd name="connsiteY1874" fmla="*/ 1305854 h 6858000"/>
              <a:gd name="connsiteX1875" fmla="*/ 625341 w 8150085"/>
              <a:gd name="connsiteY1875" fmla="*/ 1309624 h 6858000"/>
              <a:gd name="connsiteX1876" fmla="*/ 621573 w 8150085"/>
              <a:gd name="connsiteY1876" fmla="*/ 1312555 h 6858000"/>
              <a:gd name="connsiteX1877" fmla="*/ 616965 w 8150085"/>
              <a:gd name="connsiteY1877" fmla="*/ 1315906 h 6858000"/>
              <a:gd name="connsiteX1878" fmla="*/ 612358 w 8150085"/>
              <a:gd name="connsiteY1878" fmla="*/ 1317582 h 6858000"/>
              <a:gd name="connsiteX1879" fmla="*/ 608169 w 8150085"/>
              <a:gd name="connsiteY1879" fmla="*/ 1319677 h 6858000"/>
              <a:gd name="connsiteX1880" fmla="*/ 600630 w 8150085"/>
              <a:gd name="connsiteY1880" fmla="*/ 1323027 h 6858000"/>
              <a:gd name="connsiteX1881" fmla="*/ 597697 w 8150085"/>
              <a:gd name="connsiteY1881" fmla="*/ 1325121 h 6858000"/>
              <a:gd name="connsiteX1882" fmla="*/ 596023 w 8150085"/>
              <a:gd name="connsiteY1882" fmla="*/ 1327216 h 6858000"/>
              <a:gd name="connsiteX1883" fmla="*/ 596023 w 8150085"/>
              <a:gd name="connsiteY1883" fmla="*/ 1328052 h 6858000"/>
              <a:gd name="connsiteX1884" fmla="*/ 596023 w 8150085"/>
              <a:gd name="connsiteY1884" fmla="*/ 1329309 h 6858000"/>
              <a:gd name="connsiteX1885" fmla="*/ 596442 w 8150085"/>
              <a:gd name="connsiteY1885" fmla="*/ 1330566 h 6858000"/>
              <a:gd name="connsiteX1886" fmla="*/ 597697 w 8150085"/>
              <a:gd name="connsiteY1886" fmla="*/ 1331823 h 6858000"/>
              <a:gd name="connsiteX1887" fmla="*/ 601050 w 8150085"/>
              <a:gd name="connsiteY1887" fmla="*/ 1334755 h 6858000"/>
              <a:gd name="connsiteX1888" fmla="*/ 606912 w 8150085"/>
              <a:gd name="connsiteY1888" fmla="*/ 1338106 h 6858000"/>
              <a:gd name="connsiteX1889" fmla="*/ 603561 w 8150085"/>
              <a:gd name="connsiteY1889" fmla="*/ 1342713 h 6858000"/>
              <a:gd name="connsiteX1890" fmla="*/ 601886 w 8150085"/>
              <a:gd name="connsiteY1890" fmla="*/ 1343970 h 6858000"/>
              <a:gd name="connsiteX1891" fmla="*/ 600212 w 8150085"/>
              <a:gd name="connsiteY1891" fmla="*/ 1345226 h 6858000"/>
              <a:gd name="connsiteX1892" fmla="*/ 598535 w 8150085"/>
              <a:gd name="connsiteY1892" fmla="*/ 1345644 h 6858000"/>
              <a:gd name="connsiteX1893" fmla="*/ 596861 w 8150085"/>
              <a:gd name="connsiteY1893" fmla="*/ 1345644 h 6858000"/>
              <a:gd name="connsiteX1894" fmla="*/ 595605 w 8150085"/>
              <a:gd name="connsiteY1894" fmla="*/ 1345226 h 6858000"/>
              <a:gd name="connsiteX1895" fmla="*/ 593509 w 8150085"/>
              <a:gd name="connsiteY1895" fmla="*/ 1344808 h 6858000"/>
              <a:gd name="connsiteX1896" fmla="*/ 590578 w 8150085"/>
              <a:gd name="connsiteY1896" fmla="*/ 1342713 h 6858000"/>
              <a:gd name="connsiteX1897" fmla="*/ 587646 w 8150085"/>
              <a:gd name="connsiteY1897" fmla="*/ 1339780 h 6858000"/>
              <a:gd name="connsiteX1898" fmla="*/ 584294 w 8150085"/>
              <a:gd name="connsiteY1898" fmla="*/ 1335591 h 6858000"/>
              <a:gd name="connsiteX1899" fmla="*/ 580943 w 8150085"/>
              <a:gd name="connsiteY1899" fmla="*/ 1330985 h 6858000"/>
              <a:gd name="connsiteX1900" fmla="*/ 574661 w 8150085"/>
              <a:gd name="connsiteY1900" fmla="*/ 1321352 h 6858000"/>
              <a:gd name="connsiteX1901" fmla="*/ 568378 w 8150085"/>
              <a:gd name="connsiteY1901" fmla="*/ 1311300 h 6858000"/>
              <a:gd name="connsiteX1902" fmla="*/ 564609 w 8150085"/>
              <a:gd name="connsiteY1902" fmla="*/ 1306692 h 6858000"/>
              <a:gd name="connsiteX1903" fmla="*/ 561258 w 8150085"/>
              <a:gd name="connsiteY1903" fmla="*/ 1302921 h 6858000"/>
              <a:gd name="connsiteX1904" fmla="*/ 557907 w 8150085"/>
              <a:gd name="connsiteY1904" fmla="*/ 1299990 h 6858000"/>
              <a:gd name="connsiteX1905" fmla="*/ 553719 w 8150085"/>
              <a:gd name="connsiteY1905" fmla="*/ 1297896 h 6858000"/>
              <a:gd name="connsiteX1906" fmla="*/ 551206 w 8150085"/>
              <a:gd name="connsiteY1906" fmla="*/ 1335591 h 6858000"/>
              <a:gd name="connsiteX1907" fmla="*/ 549948 w 8150085"/>
              <a:gd name="connsiteY1907" fmla="*/ 1353183 h 6858000"/>
              <a:gd name="connsiteX1908" fmla="*/ 547855 w 8150085"/>
              <a:gd name="connsiteY1908" fmla="*/ 1369939 h 6858000"/>
              <a:gd name="connsiteX1909" fmla="*/ 545760 w 8150085"/>
              <a:gd name="connsiteY1909" fmla="*/ 1386273 h 6858000"/>
              <a:gd name="connsiteX1910" fmla="*/ 543248 w 8150085"/>
              <a:gd name="connsiteY1910" fmla="*/ 1402189 h 6858000"/>
              <a:gd name="connsiteX1911" fmla="*/ 539898 w 8150085"/>
              <a:gd name="connsiteY1911" fmla="*/ 1417687 h 6858000"/>
              <a:gd name="connsiteX1912" fmla="*/ 536127 w 8150085"/>
              <a:gd name="connsiteY1912" fmla="*/ 1432764 h 6858000"/>
              <a:gd name="connsiteX1913" fmla="*/ 532357 w 8150085"/>
              <a:gd name="connsiteY1913" fmla="*/ 1447425 h 6858000"/>
              <a:gd name="connsiteX1914" fmla="*/ 526913 w 8150085"/>
              <a:gd name="connsiteY1914" fmla="*/ 1462503 h 6858000"/>
              <a:gd name="connsiteX1915" fmla="*/ 521468 w 8150085"/>
              <a:gd name="connsiteY1915" fmla="*/ 1477163 h 6858000"/>
              <a:gd name="connsiteX1916" fmla="*/ 514347 w 8150085"/>
              <a:gd name="connsiteY1916" fmla="*/ 1491823 h 6858000"/>
              <a:gd name="connsiteX1917" fmla="*/ 506388 w 8150085"/>
              <a:gd name="connsiteY1917" fmla="*/ 1506902 h 6858000"/>
              <a:gd name="connsiteX1918" fmla="*/ 498011 w 8150085"/>
              <a:gd name="connsiteY1918" fmla="*/ 1522398 h 6858000"/>
              <a:gd name="connsiteX1919" fmla="*/ 487541 w 8150085"/>
              <a:gd name="connsiteY1919" fmla="*/ 1538316 h 6858000"/>
              <a:gd name="connsiteX1920" fmla="*/ 476651 w 8150085"/>
              <a:gd name="connsiteY1920" fmla="*/ 1554232 h 6858000"/>
              <a:gd name="connsiteX1921" fmla="*/ 479164 w 8150085"/>
              <a:gd name="connsiteY1921" fmla="*/ 1555068 h 6858000"/>
              <a:gd name="connsiteX1922" fmla="*/ 481676 w 8150085"/>
              <a:gd name="connsiteY1922" fmla="*/ 1555488 h 6858000"/>
              <a:gd name="connsiteX1923" fmla="*/ 483770 w 8150085"/>
              <a:gd name="connsiteY1923" fmla="*/ 1555068 h 6858000"/>
              <a:gd name="connsiteX1924" fmla="*/ 485446 w 8150085"/>
              <a:gd name="connsiteY1924" fmla="*/ 1554651 h 6858000"/>
              <a:gd name="connsiteX1925" fmla="*/ 487541 w 8150085"/>
              <a:gd name="connsiteY1925" fmla="*/ 1554232 h 6858000"/>
              <a:gd name="connsiteX1926" fmla="*/ 489216 w 8150085"/>
              <a:gd name="connsiteY1926" fmla="*/ 1552557 h 6858000"/>
              <a:gd name="connsiteX1927" fmla="*/ 492147 w 8150085"/>
              <a:gd name="connsiteY1927" fmla="*/ 1549624 h 6858000"/>
              <a:gd name="connsiteX1928" fmla="*/ 494662 w 8150085"/>
              <a:gd name="connsiteY1928" fmla="*/ 1546274 h 6858000"/>
              <a:gd name="connsiteX1929" fmla="*/ 497174 w 8150085"/>
              <a:gd name="connsiteY1929" fmla="*/ 1542085 h 6858000"/>
              <a:gd name="connsiteX1930" fmla="*/ 498850 w 8150085"/>
              <a:gd name="connsiteY1930" fmla="*/ 1538316 h 6858000"/>
              <a:gd name="connsiteX1931" fmla="*/ 501362 w 8150085"/>
              <a:gd name="connsiteY1931" fmla="*/ 1534546 h 6858000"/>
              <a:gd name="connsiteX1932" fmla="*/ 498431 w 8150085"/>
              <a:gd name="connsiteY1932" fmla="*/ 1544180 h 6858000"/>
              <a:gd name="connsiteX1933" fmla="*/ 495499 w 8150085"/>
              <a:gd name="connsiteY1933" fmla="*/ 1555488 h 6858000"/>
              <a:gd name="connsiteX1934" fmla="*/ 489216 w 8150085"/>
              <a:gd name="connsiteY1934" fmla="*/ 1583132 h 6858000"/>
              <a:gd name="connsiteX1935" fmla="*/ 481676 w 8150085"/>
              <a:gd name="connsiteY1935" fmla="*/ 1614127 h 6858000"/>
              <a:gd name="connsiteX1936" fmla="*/ 477488 w 8150085"/>
              <a:gd name="connsiteY1936" fmla="*/ 1630881 h 6858000"/>
              <a:gd name="connsiteX1937" fmla="*/ 473300 w 8150085"/>
              <a:gd name="connsiteY1937" fmla="*/ 1647635 h 6858000"/>
              <a:gd name="connsiteX1938" fmla="*/ 468275 w 8150085"/>
              <a:gd name="connsiteY1938" fmla="*/ 1665227 h 6858000"/>
              <a:gd name="connsiteX1939" fmla="*/ 463247 w 8150085"/>
              <a:gd name="connsiteY1939" fmla="*/ 1681981 h 6858000"/>
              <a:gd name="connsiteX1940" fmla="*/ 456546 w 8150085"/>
              <a:gd name="connsiteY1940" fmla="*/ 1698315 h 6858000"/>
              <a:gd name="connsiteX1941" fmla="*/ 450262 w 8150085"/>
              <a:gd name="connsiteY1941" fmla="*/ 1714232 h 6858000"/>
              <a:gd name="connsiteX1942" fmla="*/ 442724 w 8150085"/>
              <a:gd name="connsiteY1942" fmla="*/ 1729730 h 6858000"/>
              <a:gd name="connsiteX1943" fmla="*/ 438954 w 8150085"/>
              <a:gd name="connsiteY1943" fmla="*/ 1737269 h 6858000"/>
              <a:gd name="connsiteX1944" fmla="*/ 434347 w 8150085"/>
              <a:gd name="connsiteY1944" fmla="*/ 1743969 h 6858000"/>
              <a:gd name="connsiteX1945" fmla="*/ 429739 w 8150085"/>
              <a:gd name="connsiteY1945" fmla="*/ 1750672 h 6858000"/>
              <a:gd name="connsiteX1946" fmla="*/ 425551 w 8150085"/>
              <a:gd name="connsiteY1946" fmla="*/ 1756535 h 6858000"/>
              <a:gd name="connsiteX1947" fmla="*/ 420525 w 8150085"/>
              <a:gd name="connsiteY1947" fmla="*/ 1762400 h 6858000"/>
              <a:gd name="connsiteX1948" fmla="*/ 415078 w 8150085"/>
              <a:gd name="connsiteY1948" fmla="*/ 1767844 h 6858000"/>
              <a:gd name="connsiteX1949" fmla="*/ 412985 w 8150085"/>
              <a:gd name="connsiteY1949" fmla="*/ 1772033 h 6858000"/>
              <a:gd name="connsiteX1950" fmla="*/ 411310 w 8150085"/>
              <a:gd name="connsiteY1950" fmla="*/ 1776222 h 6858000"/>
              <a:gd name="connsiteX1951" fmla="*/ 410472 w 8150085"/>
              <a:gd name="connsiteY1951" fmla="*/ 1779573 h 6858000"/>
              <a:gd name="connsiteX1952" fmla="*/ 410053 w 8150085"/>
              <a:gd name="connsiteY1952" fmla="*/ 1782924 h 6858000"/>
              <a:gd name="connsiteX1953" fmla="*/ 410053 w 8150085"/>
              <a:gd name="connsiteY1953" fmla="*/ 1786274 h 6858000"/>
              <a:gd name="connsiteX1954" fmla="*/ 410472 w 8150085"/>
              <a:gd name="connsiteY1954" fmla="*/ 1789624 h 6858000"/>
              <a:gd name="connsiteX1955" fmla="*/ 410891 w 8150085"/>
              <a:gd name="connsiteY1955" fmla="*/ 1792557 h 6858000"/>
              <a:gd name="connsiteX1956" fmla="*/ 411310 w 8150085"/>
              <a:gd name="connsiteY1956" fmla="*/ 1795490 h 6858000"/>
              <a:gd name="connsiteX1957" fmla="*/ 414241 w 8150085"/>
              <a:gd name="connsiteY1957" fmla="*/ 1800515 h 6858000"/>
              <a:gd name="connsiteX1958" fmla="*/ 417592 w 8150085"/>
              <a:gd name="connsiteY1958" fmla="*/ 1805960 h 6858000"/>
              <a:gd name="connsiteX1959" fmla="*/ 421362 w 8150085"/>
              <a:gd name="connsiteY1959" fmla="*/ 1810149 h 6858000"/>
              <a:gd name="connsiteX1960" fmla="*/ 425969 w 8150085"/>
              <a:gd name="connsiteY1960" fmla="*/ 1815175 h 6858000"/>
              <a:gd name="connsiteX1961" fmla="*/ 429739 w 8150085"/>
              <a:gd name="connsiteY1961" fmla="*/ 1819782 h 6858000"/>
              <a:gd name="connsiteX1962" fmla="*/ 433928 w 8150085"/>
              <a:gd name="connsiteY1962" fmla="*/ 1824808 h 6858000"/>
              <a:gd name="connsiteX1963" fmla="*/ 437278 w 8150085"/>
              <a:gd name="connsiteY1963" fmla="*/ 1829835 h 6858000"/>
              <a:gd name="connsiteX1964" fmla="*/ 439792 w 8150085"/>
              <a:gd name="connsiteY1964" fmla="*/ 1834860 h 6858000"/>
              <a:gd name="connsiteX1965" fmla="*/ 440210 w 8150085"/>
              <a:gd name="connsiteY1965" fmla="*/ 1837793 h 6858000"/>
              <a:gd name="connsiteX1966" fmla="*/ 441467 w 8150085"/>
              <a:gd name="connsiteY1966" fmla="*/ 1840724 h 6858000"/>
              <a:gd name="connsiteX1967" fmla="*/ 441467 w 8150085"/>
              <a:gd name="connsiteY1967" fmla="*/ 1843656 h 6858000"/>
              <a:gd name="connsiteX1968" fmla="*/ 441467 w 8150085"/>
              <a:gd name="connsiteY1968" fmla="*/ 1847007 h 6858000"/>
              <a:gd name="connsiteX1969" fmla="*/ 440630 w 8150085"/>
              <a:gd name="connsiteY1969" fmla="*/ 1850358 h 6858000"/>
              <a:gd name="connsiteX1970" fmla="*/ 439792 w 8150085"/>
              <a:gd name="connsiteY1970" fmla="*/ 1854127 h 6858000"/>
              <a:gd name="connsiteX1971" fmla="*/ 438116 w 8150085"/>
              <a:gd name="connsiteY1971" fmla="*/ 1857479 h 6858000"/>
              <a:gd name="connsiteX1972" fmla="*/ 436441 w 8150085"/>
              <a:gd name="connsiteY1972" fmla="*/ 1861668 h 6858000"/>
              <a:gd name="connsiteX1973" fmla="*/ 431415 w 8150085"/>
              <a:gd name="connsiteY1973" fmla="*/ 1863760 h 6858000"/>
              <a:gd name="connsiteX1974" fmla="*/ 426807 w 8150085"/>
              <a:gd name="connsiteY1974" fmla="*/ 1866273 h 6858000"/>
              <a:gd name="connsiteX1975" fmla="*/ 421781 w 8150085"/>
              <a:gd name="connsiteY1975" fmla="*/ 1868368 h 6858000"/>
              <a:gd name="connsiteX1976" fmla="*/ 418012 w 8150085"/>
              <a:gd name="connsiteY1976" fmla="*/ 1871720 h 6858000"/>
              <a:gd name="connsiteX1977" fmla="*/ 413404 w 8150085"/>
              <a:gd name="connsiteY1977" fmla="*/ 1875071 h 6858000"/>
              <a:gd name="connsiteX1978" fmla="*/ 409635 w 8150085"/>
              <a:gd name="connsiteY1978" fmla="*/ 1878420 h 6858000"/>
              <a:gd name="connsiteX1979" fmla="*/ 405864 w 8150085"/>
              <a:gd name="connsiteY1979" fmla="*/ 1883027 h 6858000"/>
              <a:gd name="connsiteX1980" fmla="*/ 402515 w 8150085"/>
              <a:gd name="connsiteY1980" fmla="*/ 1886799 h 6858000"/>
              <a:gd name="connsiteX1981" fmla="*/ 399164 w 8150085"/>
              <a:gd name="connsiteY1981" fmla="*/ 1891824 h 6858000"/>
              <a:gd name="connsiteX1982" fmla="*/ 396231 w 8150085"/>
              <a:gd name="connsiteY1982" fmla="*/ 1896850 h 6858000"/>
              <a:gd name="connsiteX1983" fmla="*/ 389949 w 8150085"/>
              <a:gd name="connsiteY1983" fmla="*/ 1907321 h 6858000"/>
              <a:gd name="connsiteX1984" fmla="*/ 384923 w 8150085"/>
              <a:gd name="connsiteY1984" fmla="*/ 1918631 h 6858000"/>
              <a:gd name="connsiteX1985" fmla="*/ 381153 w 8150085"/>
              <a:gd name="connsiteY1985" fmla="*/ 1930777 h 6858000"/>
              <a:gd name="connsiteX1986" fmla="*/ 379058 w 8150085"/>
              <a:gd name="connsiteY1986" fmla="*/ 1934546 h 6858000"/>
              <a:gd name="connsiteX1987" fmla="*/ 377802 w 8150085"/>
              <a:gd name="connsiteY1987" fmla="*/ 1938315 h 6858000"/>
              <a:gd name="connsiteX1988" fmla="*/ 376964 w 8150085"/>
              <a:gd name="connsiteY1988" fmla="*/ 1941247 h 6858000"/>
              <a:gd name="connsiteX1989" fmla="*/ 376964 w 8150085"/>
              <a:gd name="connsiteY1989" fmla="*/ 1944180 h 6858000"/>
              <a:gd name="connsiteX1990" fmla="*/ 377802 w 8150085"/>
              <a:gd name="connsiteY1990" fmla="*/ 1947113 h 6858000"/>
              <a:gd name="connsiteX1991" fmla="*/ 378220 w 8150085"/>
              <a:gd name="connsiteY1991" fmla="*/ 1949625 h 6858000"/>
              <a:gd name="connsiteX1992" fmla="*/ 379477 w 8150085"/>
              <a:gd name="connsiteY1992" fmla="*/ 1951718 h 6858000"/>
              <a:gd name="connsiteX1993" fmla="*/ 381572 w 8150085"/>
              <a:gd name="connsiteY1993" fmla="*/ 1953813 h 6858000"/>
              <a:gd name="connsiteX1994" fmla="*/ 383666 w 8150085"/>
              <a:gd name="connsiteY1994" fmla="*/ 1955488 h 6858000"/>
              <a:gd name="connsiteX1995" fmla="*/ 386179 w 8150085"/>
              <a:gd name="connsiteY1995" fmla="*/ 1957584 h 6858000"/>
              <a:gd name="connsiteX1996" fmla="*/ 391623 w 8150085"/>
              <a:gd name="connsiteY1996" fmla="*/ 1960516 h 6858000"/>
              <a:gd name="connsiteX1997" fmla="*/ 398326 w 8150085"/>
              <a:gd name="connsiteY1997" fmla="*/ 1963446 h 6858000"/>
              <a:gd name="connsiteX1998" fmla="*/ 405027 w 8150085"/>
              <a:gd name="connsiteY1998" fmla="*/ 1965959 h 6858000"/>
              <a:gd name="connsiteX1999" fmla="*/ 402095 w 8150085"/>
              <a:gd name="connsiteY1999" fmla="*/ 1971405 h 6858000"/>
              <a:gd name="connsiteX2000" fmla="*/ 398326 w 8150085"/>
              <a:gd name="connsiteY2000" fmla="*/ 1976433 h 6858000"/>
              <a:gd name="connsiteX2001" fmla="*/ 391205 w 8150085"/>
              <a:gd name="connsiteY2001" fmla="*/ 1987323 h 6858000"/>
              <a:gd name="connsiteX2002" fmla="*/ 383666 w 8150085"/>
              <a:gd name="connsiteY2002" fmla="*/ 1999049 h 6858000"/>
              <a:gd name="connsiteX2003" fmla="*/ 380735 w 8150085"/>
              <a:gd name="connsiteY2003" fmla="*/ 2004494 h 6858000"/>
              <a:gd name="connsiteX2004" fmla="*/ 378220 w 8150085"/>
              <a:gd name="connsiteY2004" fmla="*/ 2009939 h 6858000"/>
              <a:gd name="connsiteX2005" fmla="*/ 376127 w 8150085"/>
              <a:gd name="connsiteY2005" fmla="*/ 2015385 h 6858000"/>
              <a:gd name="connsiteX2006" fmla="*/ 375707 w 8150085"/>
              <a:gd name="connsiteY2006" fmla="*/ 2020829 h 6858000"/>
              <a:gd name="connsiteX2007" fmla="*/ 375707 w 8150085"/>
              <a:gd name="connsiteY2007" fmla="*/ 2023343 h 6858000"/>
              <a:gd name="connsiteX2008" fmla="*/ 375707 w 8150085"/>
              <a:gd name="connsiteY2008" fmla="*/ 2026274 h 6858000"/>
              <a:gd name="connsiteX2009" fmla="*/ 376127 w 8150085"/>
              <a:gd name="connsiteY2009" fmla="*/ 2028788 h 6858000"/>
              <a:gd name="connsiteX2010" fmla="*/ 376964 w 8150085"/>
              <a:gd name="connsiteY2010" fmla="*/ 2031301 h 6858000"/>
              <a:gd name="connsiteX2011" fmla="*/ 378640 w 8150085"/>
              <a:gd name="connsiteY2011" fmla="*/ 2033814 h 6858000"/>
              <a:gd name="connsiteX2012" fmla="*/ 380316 w 8150085"/>
              <a:gd name="connsiteY2012" fmla="*/ 2036328 h 6858000"/>
              <a:gd name="connsiteX2013" fmla="*/ 382409 w 8150085"/>
              <a:gd name="connsiteY2013" fmla="*/ 2038421 h 6858000"/>
              <a:gd name="connsiteX2014" fmla="*/ 384923 w 8150085"/>
              <a:gd name="connsiteY2014" fmla="*/ 2040934 h 6858000"/>
              <a:gd name="connsiteX2015" fmla="*/ 388273 w 8150085"/>
              <a:gd name="connsiteY2015" fmla="*/ 2042609 h 6858000"/>
              <a:gd name="connsiteX2016" fmla="*/ 391623 w 8150085"/>
              <a:gd name="connsiteY2016" fmla="*/ 2045123 h 6858000"/>
              <a:gd name="connsiteX2017" fmla="*/ 395394 w 8150085"/>
              <a:gd name="connsiteY2017" fmla="*/ 2047216 h 6858000"/>
              <a:gd name="connsiteX2018" fmla="*/ 400000 w 8150085"/>
              <a:gd name="connsiteY2018" fmla="*/ 2049311 h 6858000"/>
              <a:gd name="connsiteX2019" fmla="*/ 403353 w 8150085"/>
              <a:gd name="connsiteY2019" fmla="*/ 2048893 h 6858000"/>
              <a:gd name="connsiteX2020" fmla="*/ 406283 w 8150085"/>
              <a:gd name="connsiteY2020" fmla="*/ 2048055 h 6858000"/>
              <a:gd name="connsiteX2021" fmla="*/ 409635 w 8150085"/>
              <a:gd name="connsiteY2021" fmla="*/ 2047216 h 6858000"/>
              <a:gd name="connsiteX2022" fmla="*/ 412148 w 8150085"/>
              <a:gd name="connsiteY2022" fmla="*/ 2045542 h 6858000"/>
              <a:gd name="connsiteX2023" fmla="*/ 414241 w 8150085"/>
              <a:gd name="connsiteY2023" fmla="*/ 2044285 h 6858000"/>
              <a:gd name="connsiteX2024" fmla="*/ 416336 w 8150085"/>
              <a:gd name="connsiteY2024" fmla="*/ 2042191 h 6858000"/>
              <a:gd name="connsiteX2025" fmla="*/ 418430 w 8150085"/>
              <a:gd name="connsiteY2025" fmla="*/ 2039678 h 6858000"/>
              <a:gd name="connsiteX2026" fmla="*/ 420525 w 8150085"/>
              <a:gd name="connsiteY2026" fmla="*/ 2037165 h 6858000"/>
              <a:gd name="connsiteX2027" fmla="*/ 423456 w 8150085"/>
              <a:gd name="connsiteY2027" fmla="*/ 2031301 h 6858000"/>
              <a:gd name="connsiteX2028" fmla="*/ 425969 w 8150085"/>
              <a:gd name="connsiteY2028" fmla="*/ 2024600 h 6858000"/>
              <a:gd name="connsiteX2029" fmla="*/ 428064 w 8150085"/>
              <a:gd name="connsiteY2029" fmla="*/ 2017478 h 6858000"/>
              <a:gd name="connsiteX2030" fmla="*/ 429321 w 8150085"/>
              <a:gd name="connsiteY2030" fmla="*/ 2009520 h 6858000"/>
              <a:gd name="connsiteX2031" fmla="*/ 432253 w 8150085"/>
              <a:gd name="connsiteY2031" fmla="*/ 1992766 h 6858000"/>
              <a:gd name="connsiteX2032" fmla="*/ 434766 w 8150085"/>
              <a:gd name="connsiteY2032" fmla="*/ 1976433 h 6858000"/>
              <a:gd name="connsiteX2033" fmla="*/ 436441 w 8150085"/>
              <a:gd name="connsiteY2033" fmla="*/ 1968473 h 6858000"/>
              <a:gd name="connsiteX2034" fmla="*/ 438116 w 8150085"/>
              <a:gd name="connsiteY2034" fmla="*/ 1960935 h 6858000"/>
              <a:gd name="connsiteX2035" fmla="*/ 440630 w 8150085"/>
              <a:gd name="connsiteY2035" fmla="*/ 1954650 h 6858000"/>
              <a:gd name="connsiteX2036" fmla="*/ 444398 w 8150085"/>
              <a:gd name="connsiteY2036" fmla="*/ 1948787 h 6858000"/>
              <a:gd name="connsiteX2037" fmla="*/ 458639 w 8150085"/>
              <a:gd name="connsiteY2037" fmla="*/ 1953813 h 6858000"/>
              <a:gd name="connsiteX2038" fmla="*/ 465760 w 8150085"/>
              <a:gd name="connsiteY2038" fmla="*/ 1955488 h 6858000"/>
              <a:gd name="connsiteX2039" fmla="*/ 472043 w 8150085"/>
              <a:gd name="connsiteY2039" fmla="*/ 1957164 h 6858000"/>
              <a:gd name="connsiteX2040" fmla="*/ 478326 w 8150085"/>
              <a:gd name="connsiteY2040" fmla="*/ 1958002 h 6858000"/>
              <a:gd name="connsiteX2041" fmla="*/ 484189 w 8150085"/>
              <a:gd name="connsiteY2041" fmla="*/ 1958002 h 6858000"/>
              <a:gd name="connsiteX2042" fmla="*/ 489216 w 8150085"/>
              <a:gd name="connsiteY2042" fmla="*/ 1958002 h 6858000"/>
              <a:gd name="connsiteX2043" fmla="*/ 494242 w 8150085"/>
              <a:gd name="connsiteY2043" fmla="*/ 1957584 h 6858000"/>
              <a:gd name="connsiteX2044" fmla="*/ 498850 w 8150085"/>
              <a:gd name="connsiteY2044" fmla="*/ 1956326 h 6858000"/>
              <a:gd name="connsiteX2045" fmla="*/ 503037 w 8150085"/>
              <a:gd name="connsiteY2045" fmla="*/ 1954232 h 6858000"/>
              <a:gd name="connsiteX2046" fmla="*/ 506808 w 8150085"/>
              <a:gd name="connsiteY2046" fmla="*/ 1951718 h 6858000"/>
              <a:gd name="connsiteX2047" fmla="*/ 510159 w 8150085"/>
              <a:gd name="connsiteY2047" fmla="*/ 1948787 h 6858000"/>
              <a:gd name="connsiteX2048" fmla="*/ 513091 w 8150085"/>
              <a:gd name="connsiteY2048" fmla="*/ 1944600 h 6858000"/>
              <a:gd name="connsiteX2049" fmla="*/ 514765 w 8150085"/>
              <a:gd name="connsiteY2049" fmla="*/ 1939572 h 6858000"/>
              <a:gd name="connsiteX2050" fmla="*/ 516860 w 8150085"/>
              <a:gd name="connsiteY2050" fmla="*/ 1934546 h 6858000"/>
              <a:gd name="connsiteX2051" fmla="*/ 518536 w 8150085"/>
              <a:gd name="connsiteY2051" fmla="*/ 1928263 h 6858000"/>
              <a:gd name="connsiteX2052" fmla="*/ 518117 w 8150085"/>
              <a:gd name="connsiteY2052" fmla="*/ 1924493 h 6858000"/>
              <a:gd name="connsiteX2053" fmla="*/ 516442 w 8150085"/>
              <a:gd name="connsiteY2053" fmla="*/ 1920724 h 6858000"/>
              <a:gd name="connsiteX2054" fmla="*/ 513091 w 8150085"/>
              <a:gd name="connsiteY2054" fmla="*/ 1914023 h 6858000"/>
              <a:gd name="connsiteX2055" fmla="*/ 511414 w 8150085"/>
              <a:gd name="connsiteY2055" fmla="*/ 1910252 h 6858000"/>
              <a:gd name="connsiteX2056" fmla="*/ 510159 w 8150085"/>
              <a:gd name="connsiteY2056" fmla="*/ 1906902 h 6858000"/>
              <a:gd name="connsiteX2057" fmla="*/ 510159 w 8150085"/>
              <a:gd name="connsiteY2057" fmla="*/ 1902715 h 6858000"/>
              <a:gd name="connsiteX2058" fmla="*/ 510159 w 8150085"/>
              <a:gd name="connsiteY2058" fmla="*/ 1900620 h 6858000"/>
              <a:gd name="connsiteX2059" fmla="*/ 510996 w 8150085"/>
              <a:gd name="connsiteY2059" fmla="*/ 1898525 h 6858000"/>
              <a:gd name="connsiteX2060" fmla="*/ 507647 w 8150085"/>
              <a:gd name="connsiteY2060" fmla="*/ 1898945 h 6858000"/>
              <a:gd name="connsiteX2061" fmla="*/ 503876 w 8150085"/>
              <a:gd name="connsiteY2061" fmla="*/ 1900620 h 6858000"/>
              <a:gd name="connsiteX2062" fmla="*/ 498431 w 8150085"/>
              <a:gd name="connsiteY2062" fmla="*/ 1903553 h 6858000"/>
              <a:gd name="connsiteX2063" fmla="*/ 492985 w 8150085"/>
              <a:gd name="connsiteY2063" fmla="*/ 1906902 h 6858000"/>
              <a:gd name="connsiteX2064" fmla="*/ 487122 w 8150085"/>
              <a:gd name="connsiteY2064" fmla="*/ 1910252 h 6858000"/>
              <a:gd name="connsiteX2065" fmla="*/ 484189 w 8150085"/>
              <a:gd name="connsiteY2065" fmla="*/ 1911927 h 6858000"/>
              <a:gd name="connsiteX2066" fmla="*/ 481259 w 8150085"/>
              <a:gd name="connsiteY2066" fmla="*/ 1912765 h 6858000"/>
              <a:gd name="connsiteX2067" fmla="*/ 477488 w 8150085"/>
              <a:gd name="connsiteY2067" fmla="*/ 1914023 h 6858000"/>
              <a:gd name="connsiteX2068" fmla="*/ 473719 w 8150085"/>
              <a:gd name="connsiteY2068" fmla="*/ 1914023 h 6858000"/>
              <a:gd name="connsiteX2069" fmla="*/ 469531 w 8150085"/>
              <a:gd name="connsiteY2069" fmla="*/ 1914023 h 6858000"/>
              <a:gd name="connsiteX2070" fmla="*/ 465760 w 8150085"/>
              <a:gd name="connsiteY2070" fmla="*/ 1913184 h 6858000"/>
              <a:gd name="connsiteX2071" fmla="*/ 460734 w 8150085"/>
              <a:gd name="connsiteY2071" fmla="*/ 1911927 h 6858000"/>
              <a:gd name="connsiteX2072" fmla="*/ 455290 w 8150085"/>
              <a:gd name="connsiteY2072" fmla="*/ 1909834 h 6858000"/>
              <a:gd name="connsiteX2073" fmla="*/ 479164 w 8150085"/>
              <a:gd name="connsiteY2073" fmla="*/ 1853709 h 6858000"/>
              <a:gd name="connsiteX2074" fmla="*/ 500944 w 8150085"/>
              <a:gd name="connsiteY2074" fmla="*/ 1800934 h 6858000"/>
              <a:gd name="connsiteX2075" fmla="*/ 521049 w 8150085"/>
              <a:gd name="connsiteY2075" fmla="*/ 1751090 h 6858000"/>
              <a:gd name="connsiteX2076" fmla="*/ 538640 w 8150085"/>
              <a:gd name="connsiteY2076" fmla="*/ 1704179 h 6858000"/>
              <a:gd name="connsiteX2077" fmla="*/ 555812 w 8150085"/>
              <a:gd name="connsiteY2077" fmla="*/ 1658945 h 6858000"/>
              <a:gd name="connsiteX2078" fmla="*/ 572148 w 8150085"/>
              <a:gd name="connsiteY2078" fmla="*/ 1615383 h 6858000"/>
              <a:gd name="connsiteX2079" fmla="*/ 603143 w 8150085"/>
              <a:gd name="connsiteY2079" fmla="*/ 1531195 h 6858000"/>
              <a:gd name="connsiteX2080" fmla="*/ 619478 w 8150085"/>
              <a:gd name="connsiteY2080" fmla="*/ 1490567 h 6858000"/>
              <a:gd name="connsiteX2081" fmla="*/ 636233 w 8150085"/>
              <a:gd name="connsiteY2081" fmla="*/ 1448682 h 6858000"/>
              <a:gd name="connsiteX2082" fmla="*/ 654243 w 8150085"/>
              <a:gd name="connsiteY2082" fmla="*/ 1406797 h 6858000"/>
              <a:gd name="connsiteX2083" fmla="*/ 663876 w 8150085"/>
              <a:gd name="connsiteY2083" fmla="*/ 1385855 h 6858000"/>
              <a:gd name="connsiteX2084" fmla="*/ 673510 w 8150085"/>
              <a:gd name="connsiteY2084" fmla="*/ 1364493 h 6858000"/>
              <a:gd name="connsiteX2085" fmla="*/ 696547 w 8150085"/>
              <a:gd name="connsiteY2085" fmla="*/ 1321352 h 6858000"/>
              <a:gd name="connsiteX2086" fmla="*/ 708274 w 8150085"/>
              <a:gd name="connsiteY2086" fmla="*/ 1298733 h 6858000"/>
              <a:gd name="connsiteX2087" fmla="*/ 721258 w 8150085"/>
              <a:gd name="connsiteY2087" fmla="*/ 1276116 h 6858000"/>
              <a:gd name="connsiteX2088" fmla="*/ 734662 w 8150085"/>
              <a:gd name="connsiteY2088" fmla="*/ 1253079 h 6858000"/>
              <a:gd name="connsiteX2089" fmla="*/ 749322 w 8150085"/>
              <a:gd name="connsiteY2089" fmla="*/ 1229623 h 6858000"/>
              <a:gd name="connsiteX2090" fmla="*/ 764819 w 8150085"/>
              <a:gd name="connsiteY2090" fmla="*/ 1205748 h 6858000"/>
              <a:gd name="connsiteX2091" fmla="*/ 781155 w 8150085"/>
              <a:gd name="connsiteY2091" fmla="*/ 1181456 h 6858000"/>
              <a:gd name="connsiteX2092" fmla="*/ 789950 w 8150085"/>
              <a:gd name="connsiteY2092" fmla="*/ 1180199 h 6858000"/>
              <a:gd name="connsiteX2093" fmla="*/ 793720 w 8150085"/>
              <a:gd name="connsiteY2093" fmla="*/ 1181037 h 6858000"/>
              <a:gd name="connsiteX2094" fmla="*/ 796651 w 8150085"/>
              <a:gd name="connsiteY2094" fmla="*/ 1181456 h 6858000"/>
              <a:gd name="connsiteX2095" fmla="*/ 799583 w 8150085"/>
              <a:gd name="connsiteY2095" fmla="*/ 1181874 h 6858000"/>
              <a:gd name="connsiteX2096" fmla="*/ 802097 w 8150085"/>
              <a:gd name="connsiteY2096" fmla="*/ 1182712 h 6858000"/>
              <a:gd name="connsiteX2097" fmla="*/ 804191 w 8150085"/>
              <a:gd name="connsiteY2097" fmla="*/ 1184388 h 6858000"/>
              <a:gd name="connsiteX2098" fmla="*/ 805866 w 8150085"/>
              <a:gd name="connsiteY2098" fmla="*/ 1186063 h 6858000"/>
              <a:gd name="connsiteX2099" fmla="*/ 810054 w 8150085"/>
              <a:gd name="connsiteY2099" fmla="*/ 1189413 h 6858000"/>
              <a:gd name="connsiteX2100" fmla="*/ 813824 w 8150085"/>
              <a:gd name="connsiteY2100" fmla="*/ 1194020 h 6858000"/>
              <a:gd name="connsiteX2101" fmla="*/ 818432 w 8150085"/>
              <a:gd name="connsiteY2101" fmla="*/ 1199466 h 6858000"/>
              <a:gd name="connsiteX2102" fmla="*/ 824296 w 8150085"/>
              <a:gd name="connsiteY2102" fmla="*/ 1204912 h 6858000"/>
              <a:gd name="connsiteX2103" fmla="*/ 831835 w 8150085"/>
              <a:gd name="connsiteY2103" fmla="*/ 1190670 h 6858000"/>
              <a:gd name="connsiteX2104" fmla="*/ 838955 w 8150085"/>
              <a:gd name="connsiteY2104" fmla="*/ 1177266 h 6858000"/>
              <a:gd name="connsiteX2105" fmla="*/ 852778 w 8150085"/>
              <a:gd name="connsiteY2105" fmla="*/ 1150042 h 6858000"/>
              <a:gd name="connsiteX2106" fmla="*/ 865761 w 8150085"/>
              <a:gd name="connsiteY2106" fmla="*/ 1123653 h 6858000"/>
              <a:gd name="connsiteX2107" fmla="*/ 878328 w 8150085"/>
              <a:gd name="connsiteY2107" fmla="*/ 1098105 h 6858000"/>
              <a:gd name="connsiteX2108" fmla="*/ 885028 w 8150085"/>
              <a:gd name="connsiteY2108" fmla="*/ 1085957 h 6858000"/>
              <a:gd name="connsiteX2109" fmla="*/ 891730 w 8150085"/>
              <a:gd name="connsiteY2109" fmla="*/ 1073811 h 6858000"/>
              <a:gd name="connsiteX2110" fmla="*/ 898851 w 8150085"/>
              <a:gd name="connsiteY2110" fmla="*/ 1062083 h 6858000"/>
              <a:gd name="connsiteX2111" fmla="*/ 906390 w 8150085"/>
              <a:gd name="connsiteY2111" fmla="*/ 1051193 h 6858000"/>
              <a:gd name="connsiteX2112" fmla="*/ 914348 w 8150085"/>
              <a:gd name="connsiteY2112" fmla="*/ 1039884 h 6858000"/>
              <a:gd name="connsiteX2113" fmla="*/ 922724 w 8150085"/>
              <a:gd name="connsiteY2113" fmla="*/ 1029831 h 6858000"/>
              <a:gd name="connsiteX2114" fmla="*/ 931939 w 8150085"/>
              <a:gd name="connsiteY2114" fmla="*/ 1019779 h 6858000"/>
              <a:gd name="connsiteX2115" fmla="*/ 941154 w 8150085"/>
              <a:gd name="connsiteY2115" fmla="*/ 1010146 h 6858000"/>
              <a:gd name="connsiteX2116" fmla="*/ 941992 w 8150085"/>
              <a:gd name="connsiteY2116" fmla="*/ 1007633 h 6858000"/>
              <a:gd name="connsiteX2117" fmla="*/ 941992 w 8150085"/>
              <a:gd name="connsiteY2117" fmla="*/ 1005120 h 6858000"/>
              <a:gd name="connsiteX2118" fmla="*/ 941154 w 8150085"/>
              <a:gd name="connsiteY2118" fmla="*/ 1002607 h 6858000"/>
              <a:gd name="connsiteX2119" fmla="*/ 940316 w 8150085"/>
              <a:gd name="connsiteY2119" fmla="*/ 1000094 h 6858000"/>
              <a:gd name="connsiteX2120" fmla="*/ 936966 w 8150085"/>
              <a:gd name="connsiteY2120" fmla="*/ 995486 h 6858000"/>
              <a:gd name="connsiteX2121" fmla="*/ 933197 w 8150085"/>
              <a:gd name="connsiteY2121" fmla="*/ 990459 h 6858000"/>
              <a:gd name="connsiteX2122" fmla="*/ 929845 w 8150085"/>
              <a:gd name="connsiteY2122" fmla="*/ 985853 h 6858000"/>
              <a:gd name="connsiteX2123" fmla="*/ 928589 w 8150085"/>
              <a:gd name="connsiteY2123" fmla="*/ 983340 h 6858000"/>
              <a:gd name="connsiteX2124" fmla="*/ 927333 w 8150085"/>
              <a:gd name="connsiteY2124" fmla="*/ 980827 h 6858000"/>
              <a:gd name="connsiteX2125" fmla="*/ 926913 w 8150085"/>
              <a:gd name="connsiteY2125" fmla="*/ 978313 h 6858000"/>
              <a:gd name="connsiteX2126" fmla="*/ 926913 w 8150085"/>
              <a:gd name="connsiteY2126" fmla="*/ 975381 h 6858000"/>
              <a:gd name="connsiteX2127" fmla="*/ 927333 w 8150085"/>
              <a:gd name="connsiteY2127" fmla="*/ 972868 h 6858000"/>
              <a:gd name="connsiteX2128" fmla="*/ 929008 w 8150085"/>
              <a:gd name="connsiteY2128" fmla="*/ 969936 h 6858000"/>
              <a:gd name="connsiteX2129" fmla="*/ 939479 w 8150085"/>
              <a:gd name="connsiteY2129" fmla="*/ 960302 h 6858000"/>
              <a:gd name="connsiteX2130" fmla="*/ 944924 w 8150085"/>
              <a:gd name="connsiteY2130" fmla="*/ 956114 h 6858000"/>
              <a:gd name="connsiteX2131" fmla="*/ 950369 w 8150085"/>
              <a:gd name="connsiteY2131" fmla="*/ 951507 h 6858000"/>
              <a:gd name="connsiteX2132" fmla="*/ 955816 w 8150085"/>
              <a:gd name="connsiteY2132" fmla="*/ 947737 h 6858000"/>
              <a:gd name="connsiteX2133" fmla="*/ 961678 w 8150085"/>
              <a:gd name="connsiteY2133" fmla="*/ 943968 h 6858000"/>
              <a:gd name="connsiteX2134" fmla="*/ 967542 w 8150085"/>
              <a:gd name="connsiteY2134" fmla="*/ 941035 h 6858000"/>
              <a:gd name="connsiteX2135" fmla="*/ 973826 w 8150085"/>
              <a:gd name="connsiteY2135" fmla="*/ 938941 h 6858000"/>
              <a:gd name="connsiteX2136" fmla="*/ 980108 w 8150085"/>
              <a:gd name="connsiteY2136" fmla="*/ 937684 h 6858000"/>
              <a:gd name="connsiteX2137" fmla="*/ 986391 w 8150085"/>
              <a:gd name="connsiteY2137" fmla="*/ 937266 h 6858000"/>
              <a:gd name="connsiteX2138" fmla="*/ 993511 w 8150085"/>
              <a:gd name="connsiteY2138" fmla="*/ 938104 h 6858000"/>
              <a:gd name="connsiteX2139" fmla="*/ 1001050 w 8150085"/>
              <a:gd name="connsiteY2139" fmla="*/ 939360 h 6858000"/>
              <a:gd name="connsiteX2140" fmla="*/ 1008591 w 8150085"/>
              <a:gd name="connsiteY2140" fmla="*/ 942711 h 6858000"/>
              <a:gd name="connsiteX2141" fmla="*/ 1016548 w 8150085"/>
              <a:gd name="connsiteY2141" fmla="*/ 946481 h 6858000"/>
              <a:gd name="connsiteX2142" fmla="*/ 1024925 w 8150085"/>
              <a:gd name="connsiteY2142" fmla="*/ 952345 h 6858000"/>
              <a:gd name="connsiteX2143" fmla="*/ 1033721 w 8150085"/>
              <a:gd name="connsiteY2143" fmla="*/ 959464 h 6858000"/>
              <a:gd name="connsiteX2144" fmla="*/ 1036233 w 8150085"/>
              <a:gd name="connsiteY2144" fmla="*/ 936009 h 6858000"/>
              <a:gd name="connsiteX2145" fmla="*/ 1036233 w 8150085"/>
              <a:gd name="connsiteY2145" fmla="*/ 931402 h 6858000"/>
              <a:gd name="connsiteX2146" fmla="*/ 1036233 w 8150085"/>
              <a:gd name="connsiteY2146" fmla="*/ 928051 h 6858000"/>
              <a:gd name="connsiteX2147" fmla="*/ 1035815 w 8150085"/>
              <a:gd name="connsiteY2147" fmla="*/ 924701 h 6858000"/>
              <a:gd name="connsiteX2148" fmla="*/ 1034558 w 8150085"/>
              <a:gd name="connsiteY2148" fmla="*/ 921768 h 6858000"/>
              <a:gd name="connsiteX2149" fmla="*/ 1032883 w 8150085"/>
              <a:gd name="connsiteY2149" fmla="*/ 918837 h 6858000"/>
              <a:gd name="connsiteX2150" fmla="*/ 1030371 w 8150085"/>
              <a:gd name="connsiteY2150" fmla="*/ 916324 h 6858000"/>
              <a:gd name="connsiteX2151" fmla="*/ 1027019 w 8150085"/>
              <a:gd name="connsiteY2151" fmla="*/ 913811 h 6858000"/>
              <a:gd name="connsiteX2152" fmla="*/ 1022412 w 8150085"/>
              <a:gd name="connsiteY2152" fmla="*/ 911298 h 6858000"/>
              <a:gd name="connsiteX2153" fmla="*/ 1017386 w 8150085"/>
              <a:gd name="connsiteY2153" fmla="*/ 909203 h 6858000"/>
              <a:gd name="connsiteX2154" fmla="*/ 1011103 w 8150085"/>
              <a:gd name="connsiteY2154" fmla="*/ 906271 h 6858000"/>
              <a:gd name="connsiteX2155" fmla="*/ 994349 w 8150085"/>
              <a:gd name="connsiteY2155" fmla="*/ 900826 h 6858000"/>
              <a:gd name="connsiteX2156" fmla="*/ 997699 w 8150085"/>
              <a:gd name="connsiteY2156" fmla="*/ 900407 h 6858000"/>
              <a:gd name="connsiteX2157" fmla="*/ 1001050 w 8150085"/>
              <a:gd name="connsiteY2157" fmla="*/ 899570 h 6858000"/>
              <a:gd name="connsiteX2158" fmla="*/ 1007334 w 8150085"/>
              <a:gd name="connsiteY2158" fmla="*/ 899570 h 6858000"/>
              <a:gd name="connsiteX2159" fmla="*/ 1014453 w 8150085"/>
              <a:gd name="connsiteY2159" fmla="*/ 900407 h 6858000"/>
              <a:gd name="connsiteX2160" fmla="*/ 1021575 w 8150085"/>
              <a:gd name="connsiteY2160" fmla="*/ 900826 h 6858000"/>
              <a:gd name="connsiteX2161" fmla="*/ 1024506 w 8150085"/>
              <a:gd name="connsiteY2161" fmla="*/ 900826 h 6858000"/>
              <a:gd name="connsiteX2162" fmla="*/ 1027857 w 8150085"/>
              <a:gd name="connsiteY2162" fmla="*/ 900407 h 6858000"/>
              <a:gd name="connsiteX2163" fmla="*/ 1030789 w 8150085"/>
              <a:gd name="connsiteY2163" fmla="*/ 899150 h 6858000"/>
              <a:gd name="connsiteX2164" fmla="*/ 1033721 w 8150085"/>
              <a:gd name="connsiteY2164" fmla="*/ 898312 h 6858000"/>
              <a:gd name="connsiteX2165" fmla="*/ 1036653 w 8150085"/>
              <a:gd name="connsiteY2165" fmla="*/ 896219 h 6858000"/>
              <a:gd name="connsiteX2166" fmla="*/ 1040004 w 8150085"/>
              <a:gd name="connsiteY2166" fmla="*/ 893706 h 6858000"/>
              <a:gd name="connsiteX2167" fmla="*/ 1042517 w 8150085"/>
              <a:gd name="connsiteY2167" fmla="*/ 890773 h 6858000"/>
              <a:gd name="connsiteX2168" fmla="*/ 1044192 w 8150085"/>
              <a:gd name="connsiteY2168" fmla="*/ 886167 h 6858000"/>
              <a:gd name="connsiteX2169" fmla="*/ 1051732 w 8150085"/>
              <a:gd name="connsiteY2169" fmla="*/ 893706 h 6858000"/>
              <a:gd name="connsiteX2170" fmla="*/ 1058433 w 8150085"/>
              <a:gd name="connsiteY2170" fmla="*/ 900826 h 6858000"/>
              <a:gd name="connsiteX2171" fmla="*/ 1062622 w 8150085"/>
              <a:gd name="connsiteY2171" fmla="*/ 908365 h 6858000"/>
              <a:gd name="connsiteX2172" fmla="*/ 1066810 w 8150085"/>
              <a:gd name="connsiteY2172" fmla="*/ 915486 h 6858000"/>
              <a:gd name="connsiteX2173" fmla="*/ 1069323 w 8150085"/>
              <a:gd name="connsiteY2173" fmla="*/ 923025 h 6858000"/>
              <a:gd name="connsiteX2174" fmla="*/ 1070999 w 8150085"/>
              <a:gd name="connsiteY2174" fmla="*/ 930983 h 6858000"/>
              <a:gd name="connsiteX2175" fmla="*/ 1072255 w 8150085"/>
              <a:gd name="connsiteY2175" fmla="*/ 938522 h 6858000"/>
              <a:gd name="connsiteX2176" fmla="*/ 1073092 w 8150085"/>
              <a:gd name="connsiteY2176" fmla="*/ 946061 h 6858000"/>
              <a:gd name="connsiteX2177" fmla="*/ 1073512 w 8150085"/>
              <a:gd name="connsiteY2177" fmla="*/ 961559 h 6858000"/>
              <a:gd name="connsiteX2178" fmla="*/ 1074769 w 8150085"/>
              <a:gd name="connsiteY2178" fmla="*/ 977056 h 6858000"/>
              <a:gd name="connsiteX2179" fmla="*/ 1075187 w 8150085"/>
              <a:gd name="connsiteY2179" fmla="*/ 984177 h 6858000"/>
              <a:gd name="connsiteX2180" fmla="*/ 1076443 w 8150085"/>
              <a:gd name="connsiteY2180" fmla="*/ 992135 h 6858000"/>
              <a:gd name="connsiteX2181" fmla="*/ 1078538 w 8150085"/>
              <a:gd name="connsiteY2181" fmla="*/ 999674 h 6858000"/>
              <a:gd name="connsiteX2182" fmla="*/ 1081469 w 8150085"/>
              <a:gd name="connsiteY2182" fmla="*/ 1006795 h 6858000"/>
              <a:gd name="connsiteX2183" fmla="*/ 1064715 w 8150085"/>
              <a:gd name="connsiteY2183" fmla="*/ 1015172 h 6858000"/>
              <a:gd name="connsiteX2184" fmla="*/ 1057596 w 8150085"/>
              <a:gd name="connsiteY2184" fmla="*/ 1018523 h 6858000"/>
              <a:gd name="connsiteX2185" fmla="*/ 1052149 w 8150085"/>
              <a:gd name="connsiteY2185" fmla="*/ 1022292 h 6858000"/>
              <a:gd name="connsiteX2186" fmla="*/ 1047124 w 8150085"/>
              <a:gd name="connsiteY2186" fmla="*/ 1025643 h 6858000"/>
              <a:gd name="connsiteX2187" fmla="*/ 1043354 w 8150085"/>
              <a:gd name="connsiteY2187" fmla="*/ 1028994 h 6858000"/>
              <a:gd name="connsiteX2188" fmla="*/ 1039166 w 8150085"/>
              <a:gd name="connsiteY2188" fmla="*/ 1033182 h 6858000"/>
              <a:gd name="connsiteX2189" fmla="*/ 1035815 w 8150085"/>
              <a:gd name="connsiteY2189" fmla="*/ 1036952 h 6858000"/>
              <a:gd name="connsiteX2190" fmla="*/ 1032883 w 8150085"/>
              <a:gd name="connsiteY2190" fmla="*/ 1041559 h 6858000"/>
              <a:gd name="connsiteX2191" fmla="*/ 1029532 w 8150085"/>
              <a:gd name="connsiteY2191" fmla="*/ 1047005 h 6858000"/>
              <a:gd name="connsiteX2192" fmla="*/ 1022830 w 8150085"/>
              <a:gd name="connsiteY2192" fmla="*/ 1059152 h 6858000"/>
              <a:gd name="connsiteX2193" fmla="*/ 1014453 w 8150085"/>
              <a:gd name="connsiteY2193" fmla="*/ 1075486 h 6858000"/>
              <a:gd name="connsiteX2194" fmla="*/ 1003145 w 8150085"/>
              <a:gd name="connsiteY2194" fmla="*/ 1095172 h 6858000"/>
              <a:gd name="connsiteX2195" fmla="*/ 993511 w 8150085"/>
              <a:gd name="connsiteY2195" fmla="*/ 1092659 h 6858000"/>
              <a:gd name="connsiteX2196" fmla="*/ 989742 w 8150085"/>
              <a:gd name="connsiteY2196" fmla="*/ 1091403 h 6858000"/>
              <a:gd name="connsiteX2197" fmla="*/ 986391 w 8150085"/>
              <a:gd name="connsiteY2197" fmla="*/ 1089727 h 6858000"/>
              <a:gd name="connsiteX2198" fmla="*/ 984296 w 8150085"/>
              <a:gd name="connsiteY2198" fmla="*/ 1088470 h 6858000"/>
              <a:gd name="connsiteX2199" fmla="*/ 982203 w 8150085"/>
              <a:gd name="connsiteY2199" fmla="*/ 1086377 h 6858000"/>
              <a:gd name="connsiteX2200" fmla="*/ 980527 w 8150085"/>
              <a:gd name="connsiteY2200" fmla="*/ 1084701 h 6858000"/>
              <a:gd name="connsiteX2201" fmla="*/ 979690 w 8150085"/>
              <a:gd name="connsiteY2201" fmla="*/ 1083026 h 6858000"/>
              <a:gd name="connsiteX2202" fmla="*/ 979270 w 8150085"/>
              <a:gd name="connsiteY2202" fmla="*/ 1080931 h 6858000"/>
              <a:gd name="connsiteX2203" fmla="*/ 979270 w 8150085"/>
              <a:gd name="connsiteY2203" fmla="*/ 1079256 h 6858000"/>
              <a:gd name="connsiteX2204" fmla="*/ 979270 w 8150085"/>
              <a:gd name="connsiteY2204" fmla="*/ 1077580 h 6858000"/>
              <a:gd name="connsiteX2205" fmla="*/ 979690 w 8150085"/>
              <a:gd name="connsiteY2205" fmla="*/ 1075486 h 6858000"/>
              <a:gd name="connsiteX2206" fmla="*/ 981783 w 8150085"/>
              <a:gd name="connsiteY2206" fmla="*/ 1071298 h 6858000"/>
              <a:gd name="connsiteX2207" fmla="*/ 984296 w 8150085"/>
              <a:gd name="connsiteY2207" fmla="*/ 1067110 h 6858000"/>
              <a:gd name="connsiteX2208" fmla="*/ 988904 w 8150085"/>
              <a:gd name="connsiteY2208" fmla="*/ 1059152 h 6858000"/>
              <a:gd name="connsiteX2209" fmla="*/ 991417 w 8150085"/>
              <a:gd name="connsiteY2209" fmla="*/ 1054962 h 6858000"/>
              <a:gd name="connsiteX2210" fmla="*/ 993093 w 8150085"/>
              <a:gd name="connsiteY2210" fmla="*/ 1051193 h 6858000"/>
              <a:gd name="connsiteX2211" fmla="*/ 993093 w 8150085"/>
              <a:gd name="connsiteY2211" fmla="*/ 1049098 h 6858000"/>
              <a:gd name="connsiteX2212" fmla="*/ 993093 w 8150085"/>
              <a:gd name="connsiteY2212" fmla="*/ 1047005 h 6858000"/>
              <a:gd name="connsiteX2213" fmla="*/ 992673 w 8150085"/>
              <a:gd name="connsiteY2213" fmla="*/ 1044910 h 6858000"/>
              <a:gd name="connsiteX2214" fmla="*/ 992255 w 8150085"/>
              <a:gd name="connsiteY2214" fmla="*/ 1043654 h 6858000"/>
              <a:gd name="connsiteX2215" fmla="*/ 990580 w 8150085"/>
              <a:gd name="connsiteY2215" fmla="*/ 1041559 h 6858000"/>
              <a:gd name="connsiteX2216" fmla="*/ 988485 w 8150085"/>
              <a:gd name="connsiteY2216" fmla="*/ 1039884 h 6858000"/>
              <a:gd name="connsiteX2217" fmla="*/ 985972 w 8150085"/>
              <a:gd name="connsiteY2217" fmla="*/ 1038208 h 6858000"/>
              <a:gd name="connsiteX2218" fmla="*/ 983040 w 8150085"/>
              <a:gd name="connsiteY2218" fmla="*/ 1036533 h 6858000"/>
              <a:gd name="connsiteX2219" fmla="*/ 978434 w 8150085"/>
              <a:gd name="connsiteY2219" fmla="*/ 1036952 h 6858000"/>
              <a:gd name="connsiteX2220" fmla="*/ 974663 w 8150085"/>
              <a:gd name="connsiteY2220" fmla="*/ 1037790 h 6858000"/>
              <a:gd name="connsiteX2221" fmla="*/ 970475 w 8150085"/>
              <a:gd name="connsiteY2221" fmla="*/ 1039046 h 6858000"/>
              <a:gd name="connsiteX2222" fmla="*/ 966705 w 8150085"/>
              <a:gd name="connsiteY2222" fmla="*/ 1040721 h 6858000"/>
              <a:gd name="connsiteX2223" fmla="*/ 963354 w 8150085"/>
              <a:gd name="connsiteY2223" fmla="*/ 1042397 h 6858000"/>
              <a:gd name="connsiteX2224" fmla="*/ 960422 w 8150085"/>
              <a:gd name="connsiteY2224" fmla="*/ 1044910 h 6858000"/>
              <a:gd name="connsiteX2225" fmla="*/ 957072 w 8150085"/>
              <a:gd name="connsiteY2225" fmla="*/ 1047423 h 6858000"/>
              <a:gd name="connsiteX2226" fmla="*/ 954139 w 8150085"/>
              <a:gd name="connsiteY2226" fmla="*/ 1050355 h 6858000"/>
              <a:gd name="connsiteX2227" fmla="*/ 952464 w 8150085"/>
              <a:gd name="connsiteY2227" fmla="*/ 1053706 h 6858000"/>
              <a:gd name="connsiteX2228" fmla="*/ 949951 w 8150085"/>
              <a:gd name="connsiteY2228" fmla="*/ 1057057 h 6858000"/>
              <a:gd name="connsiteX2229" fmla="*/ 948275 w 8150085"/>
              <a:gd name="connsiteY2229" fmla="*/ 1060408 h 6858000"/>
              <a:gd name="connsiteX2230" fmla="*/ 946600 w 8150085"/>
              <a:gd name="connsiteY2230" fmla="*/ 1063759 h 6858000"/>
              <a:gd name="connsiteX2231" fmla="*/ 945343 w 8150085"/>
              <a:gd name="connsiteY2231" fmla="*/ 1067947 h 6858000"/>
              <a:gd name="connsiteX2232" fmla="*/ 944505 w 8150085"/>
              <a:gd name="connsiteY2232" fmla="*/ 1071298 h 6858000"/>
              <a:gd name="connsiteX2233" fmla="*/ 943669 w 8150085"/>
              <a:gd name="connsiteY2233" fmla="*/ 1075486 h 6858000"/>
              <a:gd name="connsiteX2234" fmla="*/ 943669 w 8150085"/>
              <a:gd name="connsiteY2234" fmla="*/ 1079256 h 6858000"/>
              <a:gd name="connsiteX2235" fmla="*/ 943669 w 8150085"/>
              <a:gd name="connsiteY2235" fmla="*/ 1083444 h 6858000"/>
              <a:gd name="connsiteX2236" fmla="*/ 944505 w 8150085"/>
              <a:gd name="connsiteY2236" fmla="*/ 1087214 h 6858000"/>
              <a:gd name="connsiteX2237" fmla="*/ 944924 w 8150085"/>
              <a:gd name="connsiteY2237" fmla="*/ 1090983 h 6858000"/>
              <a:gd name="connsiteX2238" fmla="*/ 945762 w 8150085"/>
              <a:gd name="connsiteY2238" fmla="*/ 1094334 h 6858000"/>
              <a:gd name="connsiteX2239" fmla="*/ 947437 w 8150085"/>
              <a:gd name="connsiteY2239" fmla="*/ 1097685 h 6858000"/>
              <a:gd name="connsiteX2240" fmla="*/ 949113 w 8150085"/>
              <a:gd name="connsiteY2240" fmla="*/ 1101455 h 6858000"/>
              <a:gd name="connsiteX2241" fmla="*/ 951627 w 8150085"/>
              <a:gd name="connsiteY2241" fmla="*/ 1104387 h 6858000"/>
              <a:gd name="connsiteX2242" fmla="*/ 954139 w 8150085"/>
              <a:gd name="connsiteY2242" fmla="*/ 1107319 h 6858000"/>
              <a:gd name="connsiteX2243" fmla="*/ 957072 w 8150085"/>
              <a:gd name="connsiteY2243" fmla="*/ 1109832 h 6858000"/>
              <a:gd name="connsiteX2244" fmla="*/ 960842 w 8150085"/>
              <a:gd name="connsiteY2244" fmla="*/ 1112345 h 6858000"/>
              <a:gd name="connsiteX2245" fmla="*/ 964191 w 8150085"/>
              <a:gd name="connsiteY2245" fmla="*/ 1114021 h 6858000"/>
              <a:gd name="connsiteX2246" fmla="*/ 968799 w 8150085"/>
              <a:gd name="connsiteY2246" fmla="*/ 1115696 h 6858000"/>
              <a:gd name="connsiteX2247" fmla="*/ 972988 w 8150085"/>
              <a:gd name="connsiteY2247" fmla="*/ 1116534 h 6858000"/>
              <a:gd name="connsiteX2248" fmla="*/ 978014 w 8150085"/>
              <a:gd name="connsiteY2248" fmla="*/ 1117790 h 6858000"/>
              <a:gd name="connsiteX2249" fmla="*/ 983459 w 8150085"/>
              <a:gd name="connsiteY2249" fmla="*/ 1117790 h 6858000"/>
              <a:gd name="connsiteX2250" fmla="*/ 989742 w 8150085"/>
              <a:gd name="connsiteY2250" fmla="*/ 1117790 h 6858000"/>
              <a:gd name="connsiteX2251" fmla="*/ 985972 w 8150085"/>
              <a:gd name="connsiteY2251" fmla="*/ 1121142 h 6858000"/>
              <a:gd name="connsiteX2252" fmla="*/ 983040 w 8150085"/>
              <a:gd name="connsiteY2252" fmla="*/ 1124073 h 6858000"/>
              <a:gd name="connsiteX2253" fmla="*/ 980108 w 8150085"/>
              <a:gd name="connsiteY2253" fmla="*/ 1127842 h 6858000"/>
              <a:gd name="connsiteX2254" fmla="*/ 977595 w 8150085"/>
              <a:gd name="connsiteY2254" fmla="*/ 1131612 h 6858000"/>
              <a:gd name="connsiteX2255" fmla="*/ 973826 w 8150085"/>
              <a:gd name="connsiteY2255" fmla="*/ 1138734 h 6858000"/>
              <a:gd name="connsiteX2256" fmla="*/ 970475 w 8150085"/>
              <a:gd name="connsiteY2256" fmla="*/ 1145434 h 6858000"/>
              <a:gd name="connsiteX2257" fmla="*/ 968799 w 8150085"/>
              <a:gd name="connsiteY2257" fmla="*/ 1152973 h 6858000"/>
              <a:gd name="connsiteX2258" fmla="*/ 967124 w 8150085"/>
              <a:gd name="connsiteY2258" fmla="*/ 1160094 h 6858000"/>
              <a:gd name="connsiteX2259" fmla="*/ 965031 w 8150085"/>
              <a:gd name="connsiteY2259" fmla="*/ 1173497 h 6858000"/>
              <a:gd name="connsiteX2260" fmla="*/ 964191 w 8150085"/>
              <a:gd name="connsiteY2260" fmla="*/ 1179361 h 6858000"/>
              <a:gd name="connsiteX2261" fmla="*/ 963354 w 8150085"/>
              <a:gd name="connsiteY2261" fmla="*/ 1185225 h 6858000"/>
              <a:gd name="connsiteX2262" fmla="*/ 961260 w 8150085"/>
              <a:gd name="connsiteY2262" fmla="*/ 1190670 h 6858000"/>
              <a:gd name="connsiteX2263" fmla="*/ 958747 w 8150085"/>
              <a:gd name="connsiteY2263" fmla="*/ 1195278 h 6858000"/>
              <a:gd name="connsiteX2264" fmla="*/ 957072 w 8150085"/>
              <a:gd name="connsiteY2264" fmla="*/ 1197791 h 6858000"/>
              <a:gd name="connsiteX2265" fmla="*/ 955396 w 8150085"/>
              <a:gd name="connsiteY2265" fmla="*/ 1199884 h 6858000"/>
              <a:gd name="connsiteX2266" fmla="*/ 953301 w 8150085"/>
              <a:gd name="connsiteY2266" fmla="*/ 1201141 h 6858000"/>
              <a:gd name="connsiteX2267" fmla="*/ 950788 w 8150085"/>
              <a:gd name="connsiteY2267" fmla="*/ 1202817 h 6858000"/>
              <a:gd name="connsiteX2268" fmla="*/ 947857 w 8150085"/>
              <a:gd name="connsiteY2268" fmla="*/ 1204492 h 6858000"/>
              <a:gd name="connsiteX2269" fmla="*/ 944505 w 8150085"/>
              <a:gd name="connsiteY2269" fmla="*/ 1205330 h 6858000"/>
              <a:gd name="connsiteX2270" fmla="*/ 940736 w 8150085"/>
              <a:gd name="connsiteY2270" fmla="*/ 1206168 h 6858000"/>
              <a:gd name="connsiteX2271" fmla="*/ 936966 w 8150085"/>
              <a:gd name="connsiteY2271" fmla="*/ 1207424 h 6858000"/>
              <a:gd name="connsiteX2272" fmla="*/ 930684 w 8150085"/>
              <a:gd name="connsiteY2272" fmla="*/ 1204912 h 6858000"/>
              <a:gd name="connsiteX2273" fmla="*/ 926495 w 8150085"/>
              <a:gd name="connsiteY2273" fmla="*/ 1202397 h 6858000"/>
              <a:gd name="connsiteX2274" fmla="*/ 922724 w 8150085"/>
              <a:gd name="connsiteY2274" fmla="*/ 1199884 h 6858000"/>
              <a:gd name="connsiteX2275" fmla="*/ 919793 w 8150085"/>
              <a:gd name="connsiteY2275" fmla="*/ 1196953 h 6858000"/>
              <a:gd name="connsiteX2276" fmla="*/ 918118 w 8150085"/>
              <a:gd name="connsiteY2276" fmla="*/ 1194020 h 6858000"/>
              <a:gd name="connsiteX2277" fmla="*/ 916862 w 8150085"/>
              <a:gd name="connsiteY2277" fmla="*/ 1190670 h 6858000"/>
              <a:gd name="connsiteX2278" fmla="*/ 916442 w 8150085"/>
              <a:gd name="connsiteY2278" fmla="*/ 1187738 h 6858000"/>
              <a:gd name="connsiteX2279" fmla="*/ 916442 w 8150085"/>
              <a:gd name="connsiteY2279" fmla="*/ 1184805 h 6858000"/>
              <a:gd name="connsiteX2280" fmla="*/ 916862 w 8150085"/>
              <a:gd name="connsiteY2280" fmla="*/ 1181456 h 6858000"/>
              <a:gd name="connsiteX2281" fmla="*/ 918118 w 8150085"/>
              <a:gd name="connsiteY2281" fmla="*/ 1178104 h 6858000"/>
              <a:gd name="connsiteX2282" fmla="*/ 921051 w 8150085"/>
              <a:gd name="connsiteY2282" fmla="*/ 1170984 h 6858000"/>
              <a:gd name="connsiteX2283" fmla="*/ 928589 w 8150085"/>
              <a:gd name="connsiteY2283" fmla="*/ 1157162 h 6858000"/>
              <a:gd name="connsiteX2284" fmla="*/ 923982 w 8150085"/>
              <a:gd name="connsiteY2284" fmla="*/ 1157162 h 6858000"/>
              <a:gd name="connsiteX2285" fmla="*/ 919793 w 8150085"/>
              <a:gd name="connsiteY2285" fmla="*/ 1157162 h 6858000"/>
              <a:gd name="connsiteX2286" fmla="*/ 916023 w 8150085"/>
              <a:gd name="connsiteY2286" fmla="*/ 1157581 h 6858000"/>
              <a:gd name="connsiteX2287" fmla="*/ 912674 w 8150085"/>
              <a:gd name="connsiteY2287" fmla="*/ 1158419 h 6858000"/>
              <a:gd name="connsiteX2288" fmla="*/ 909321 w 8150085"/>
              <a:gd name="connsiteY2288" fmla="*/ 1160094 h 6858000"/>
              <a:gd name="connsiteX2289" fmla="*/ 905971 w 8150085"/>
              <a:gd name="connsiteY2289" fmla="*/ 1161350 h 6858000"/>
              <a:gd name="connsiteX2290" fmla="*/ 903459 w 8150085"/>
              <a:gd name="connsiteY2290" fmla="*/ 1163445 h 6858000"/>
              <a:gd name="connsiteX2291" fmla="*/ 900945 w 8150085"/>
              <a:gd name="connsiteY2291" fmla="*/ 1165958 h 6858000"/>
              <a:gd name="connsiteX2292" fmla="*/ 898431 w 8150085"/>
              <a:gd name="connsiteY2292" fmla="*/ 1168471 h 6858000"/>
              <a:gd name="connsiteX2293" fmla="*/ 896338 w 8150085"/>
              <a:gd name="connsiteY2293" fmla="*/ 1170984 h 6858000"/>
              <a:gd name="connsiteX2294" fmla="*/ 895081 w 8150085"/>
              <a:gd name="connsiteY2294" fmla="*/ 1173915 h 6858000"/>
              <a:gd name="connsiteX2295" fmla="*/ 893405 w 8150085"/>
              <a:gd name="connsiteY2295" fmla="*/ 1177266 h 6858000"/>
              <a:gd name="connsiteX2296" fmla="*/ 891730 w 8150085"/>
              <a:gd name="connsiteY2296" fmla="*/ 1184388 h 6858000"/>
              <a:gd name="connsiteX2297" fmla="*/ 890056 w 8150085"/>
              <a:gd name="connsiteY2297" fmla="*/ 1191507 h 6858000"/>
              <a:gd name="connsiteX2298" fmla="*/ 890056 w 8150085"/>
              <a:gd name="connsiteY2298" fmla="*/ 1198628 h 6858000"/>
              <a:gd name="connsiteX2299" fmla="*/ 890893 w 8150085"/>
              <a:gd name="connsiteY2299" fmla="*/ 1206168 h 6858000"/>
              <a:gd name="connsiteX2300" fmla="*/ 892568 w 8150085"/>
              <a:gd name="connsiteY2300" fmla="*/ 1213707 h 6858000"/>
              <a:gd name="connsiteX2301" fmla="*/ 895500 w 8150085"/>
              <a:gd name="connsiteY2301" fmla="*/ 1220827 h 6858000"/>
              <a:gd name="connsiteX2302" fmla="*/ 897594 w 8150085"/>
              <a:gd name="connsiteY2302" fmla="*/ 1224179 h 6858000"/>
              <a:gd name="connsiteX2303" fmla="*/ 899689 w 8150085"/>
              <a:gd name="connsiteY2303" fmla="*/ 1227110 h 6858000"/>
              <a:gd name="connsiteX2304" fmla="*/ 902202 w 8150085"/>
              <a:gd name="connsiteY2304" fmla="*/ 1230043 h 6858000"/>
              <a:gd name="connsiteX2305" fmla="*/ 904297 w 8150085"/>
              <a:gd name="connsiteY2305" fmla="*/ 1232554 h 6858000"/>
              <a:gd name="connsiteX2306" fmla="*/ 906808 w 8150085"/>
              <a:gd name="connsiteY2306" fmla="*/ 1235067 h 6858000"/>
              <a:gd name="connsiteX2307" fmla="*/ 910579 w 8150085"/>
              <a:gd name="connsiteY2307" fmla="*/ 1237582 h 6858000"/>
              <a:gd name="connsiteX2308" fmla="*/ 913511 w 8150085"/>
              <a:gd name="connsiteY2308" fmla="*/ 1239256 h 6858000"/>
              <a:gd name="connsiteX2309" fmla="*/ 916862 w 8150085"/>
              <a:gd name="connsiteY2309" fmla="*/ 1240932 h 6858000"/>
              <a:gd name="connsiteX2310" fmla="*/ 910579 w 8150085"/>
              <a:gd name="connsiteY2310" fmla="*/ 1248053 h 6858000"/>
              <a:gd name="connsiteX2311" fmla="*/ 903459 w 8150085"/>
              <a:gd name="connsiteY2311" fmla="*/ 1256010 h 6858000"/>
              <a:gd name="connsiteX2312" fmla="*/ 897176 w 8150085"/>
              <a:gd name="connsiteY2312" fmla="*/ 1263549 h 6858000"/>
              <a:gd name="connsiteX2313" fmla="*/ 890474 w 8150085"/>
              <a:gd name="connsiteY2313" fmla="*/ 1271926 h 6858000"/>
              <a:gd name="connsiteX2314" fmla="*/ 884610 w 8150085"/>
              <a:gd name="connsiteY2314" fmla="*/ 1280304 h 6858000"/>
              <a:gd name="connsiteX2315" fmla="*/ 878746 w 8150085"/>
              <a:gd name="connsiteY2315" fmla="*/ 1288682 h 6858000"/>
              <a:gd name="connsiteX2316" fmla="*/ 867018 w 8150085"/>
              <a:gd name="connsiteY2316" fmla="*/ 1306692 h 6858000"/>
              <a:gd name="connsiteX2317" fmla="*/ 856546 w 8150085"/>
              <a:gd name="connsiteY2317" fmla="*/ 1325540 h 6858000"/>
              <a:gd name="connsiteX2318" fmla="*/ 847333 w 8150085"/>
              <a:gd name="connsiteY2318" fmla="*/ 1345644 h 6858000"/>
              <a:gd name="connsiteX2319" fmla="*/ 838537 w 8150085"/>
              <a:gd name="connsiteY2319" fmla="*/ 1366168 h 6858000"/>
              <a:gd name="connsiteX2320" fmla="*/ 829741 w 8150085"/>
              <a:gd name="connsiteY2320" fmla="*/ 1387530 h 6858000"/>
              <a:gd name="connsiteX2321" fmla="*/ 836442 w 8150085"/>
              <a:gd name="connsiteY2321" fmla="*/ 1375802 h 6858000"/>
              <a:gd name="connsiteX2322" fmla="*/ 839793 w 8150085"/>
              <a:gd name="connsiteY2322" fmla="*/ 1370775 h 6858000"/>
              <a:gd name="connsiteX2323" fmla="*/ 843981 w 8150085"/>
              <a:gd name="connsiteY2323" fmla="*/ 1365331 h 6858000"/>
              <a:gd name="connsiteX2324" fmla="*/ 857804 w 8150085"/>
              <a:gd name="connsiteY2324" fmla="*/ 1349414 h 6858000"/>
              <a:gd name="connsiteX2325" fmla="*/ 872464 w 8150085"/>
              <a:gd name="connsiteY2325" fmla="*/ 1333498 h 6858000"/>
              <a:gd name="connsiteX2326" fmla="*/ 902620 w 8150085"/>
              <a:gd name="connsiteY2326" fmla="*/ 1302921 h 6858000"/>
              <a:gd name="connsiteX2327" fmla="*/ 917280 w 8150085"/>
              <a:gd name="connsiteY2327" fmla="*/ 1287844 h 6858000"/>
              <a:gd name="connsiteX2328" fmla="*/ 931939 w 8150085"/>
              <a:gd name="connsiteY2328" fmla="*/ 1272346 h 6858000"/>
              <a:gd name="connsiteX2329" fmla="*/ 945762 w 8150085"/>
              <a:gd name="connsiteY2329" fmla="*/ 1256849 h 6858000"/>
              <a:gd name="connsiteX2330" fmla="*/ 958747 w 8150085"/>
              <a:gd name="connsiteY2330" fmla="*/ 1240932 h 6858000"/>
              <a:gd name="connsiteX2331" fmla="*/ 963773 w 8150085"/>
              <a:gd name="connsiteY2331" fmla="*/ 1235067 h 6858000"/>
              <a:gd name="connsiteX2332" fmla="*/ 969637 w 8150085"/>
              <a:gd name="connsiteY2332" fmla="*/ 1229204 h 6858000"/>
              <a:gd name="connsiteX2333" fmla="*/ 981783 w 8150085"/>
              <a:gd name="connsiteY2333" fmla="*/ 1217895 h 6858000"/>
              <a:gd name="connsiteX2334" fmla="*/ 993930 w 8150085"/>
              <a:gd name="connsiteY2334" fmla="*/ 1205748 h 6858000"/>
              <a:gd name="connsiteX2335" fmla="*/ 1006076 w 8150085"/>
              <a:gd name="connsiteY2335" fmla="*/ 1194020 h 6858000"/>
              <a:gd name="connsiteX2336" fmla="*/ 1006914 w 8150085"/>
              <a:gd name="connsiteY2336" fmla="*/ 1188157 h 6858000"/>
              <a:gd name="connsiteX2337" fmla="*/ 1008591 w 8150085"/>
              <a:gd name="connsiteY2337" fmla="*/ 1182293 h 6858000"/>
              <a:gd name="connsiteX2338" fmla="*/ 1010684 w 8150085"/>
              <a:gd name="connsiteY2338" fmla="*/ 1176848 h 6858000"/>
              <a:gd name="connsiteX2339" fmla="*/ 1013617 w 8150085"/>
              <a:gd name="connsiteY2339" fmla="*/ 1170984 h 6858000"/>
              <a:gd name="connsiteX2340" fmla="*/ 1016548 w 8150085"/>
              <a:gd name="connsiteY2340" fmla="*/ 1165120 h 6858000"/>
              <a:gd name="connsiteX2341" fmla="*/ 1019899 w 8150085"/>
              <a:gd name="connsiteY2341" fmla="*/ 1158837 h 6858000"/>
              <a:gd name="connsiteX2342" fmla="*/ 1028276 w 8150085"/>
              <a:gd name="connsiteY2342" fmla="*/ 1146691 h 6858000"/>
              <a:gd name="connsiteX2343" fmla="*/ 1028276 w 8150085"/>
              <a:gd name="connsiteY2343" fmla="*/ 1133288 h 6858000"/>
              <a:gd name="connsiteX2344" fmla="*/ 1028276 w 8150085"/>
              <a:gd name="connsiteY2344" fmla="*/ 1126167 h 6858000"/>
              <a:gd name="connsiteX2345" fmla="*/ 1028694 w 8150085"/>
              <a:gd name="connsiteY2345" fmla="*/ 1119047 h 6858000"/>
              <a:gd name="connsiteX2346" fmla="*/ 1029952 w 8150085"/>
              <a:gd name="connsiteY2346" fmla="*/ 1112345 h 6858000"/>
              <a:gd name="connsiteX2347" fmla="*/ 1031209 w 8150085"/>
              <a:gd name="connsiteY2347" fmla="*/ 1105644 h 6858000"/>
              <a:gd name="connsiteX2348" fmla="*/ 1033721 w 8150085"/>
              <a:gd name="connsiteY2348" fmla="*/ 1099360 h 6858000"/>
              <a:gd name="connsiteX2349" fmla="*/ 1036653 w 8150085"/>
              <a:gd name="connsiteY2349" fmla="*/ 1092659 h 6858000"/>
              <a:gd name="connsiteX2350" fmla="*/ 1042935 w 8150085"/>
              <a:gd name="connsiteY2350" fmla="*/ 1083864 h 6858000"/>
              <a:gd name="connsiteX2351" fmla="*/ 1048800 w 8150085"/>
              <a:gd name="connsiteY2351" fmla="*/ 1075486 h 6858000"/>
              <a:gd name="connsiteX2352" fmla="*/ 1055083 w 8150085"/>
              <a:gd name="connsiteY2352" fmla="*/ 1067110 h 6858000"/>
              <a:gd name="connsiteX2353" fmla="*/ 1062202 w 8150085"/>
              <a:gd name="connsiteY2353" fmla="*/ 1059152 h 6858000"/>
              <a:gd name="connsiteX2354" fmla="*/ 1076025 w 8150085"/>
              <a:gd name="connsiteY2354" fmla="*/ 1043235 h 6858000"/>
              <a:gd name="connsiteX2355" fmla="*/ 1091104 w 8150085"/>
              <a:gd name="connsiteY2355" fmla="*/ 1027738 h 6858000"/>
              <a:gd name="connsiteX2356" fmla="*/ 1106182 w 8150085"/>
              <a:gd name="connsiteY2356" fmla="*/ 1012239 h 6858000"/>
              <a:gd name="connsiteX2357" fmla="*/ 1120423 w 8150085"/>
              <a:gd name="connsiteY2357" fmla="*/ 996743 h 6858000"/>
              <a:gd name="connsiteX2358" fmla="*/ 1133826 w 8150085"/>
              <a:gd name="connsiteY2358" fmla="*/ 980827 h 6858000"/>
              <a:gd name="connsiteX2359" fmla="*/ 1140528 w 8150085"/>
              <a:gd name="connsiteY2359" fmla="*/ 972868 h 6858000"/>
              <a:gd name="connsiteX2360" fmla="*/ 1146810 w 8150085"/>
              <a:gd name="connsiteY2360" fmla="*/ 964910 h 6858000"/>
              <a:gd name="connsiteX2361" fmla="*/ 1153093 w 8150085"/>
              <a:gd name="connsiteY2361" fmla="*/ 954438 h 6858000"/>
              <a:gd name="connsiteX2362" fmla="*/ 1158539 w 8150085"/>
              <a:gd name="connsiteY2362" fmla="*/ 943548 h 6858000"/>
              <a:gd name="connsiteX2363" fmla="*/ 1164402 w 8150085"/>
              <a:gd name="connsiteY2363" fmla="*/ 932240 h 6858000"/>
              <a:gd name="connsiteX2364" fmla="*/ 1169010 w 8150085"/>
              <a:gd name="connsiteY2364" fmla="*/ 920512 h 6858000"/>
              <a:gd name="connsiteX2365" fmla="*/ 1174036 w 8150085"/>
              <a:gd name="connsiteY2365" fmla="*/ 909622 h 6858000"/>
              <a:gd name="connsiteX2366" fmla="*/ 1179061 w 8150085"/>
              <a:gd name="connsiteY2366" fmla="*/ 898312 h 6858000"/>
              <a:gd name="connsiteX2367" fmla="*/ 1184508 w 8150085"/>
              <a:gd name="connsiteY2367" fmla="*/ 887842 h 6858000"/>
              <a:gd name="connsiteX2368" fmla="*/ 1190790 w 8150085"/>
              <a:gd name="connsiteY2368" fmla="*/ 877789 h 6858000"/>
              <a:gd name="connsiteX2369" fmla="*/ 1194140 w 8150085"/>
              <a:gd name="connsiteY2369" fmla="*/ 872763 h 6858000"/>
              <a:gd name="connsiteX2370" fmla="*/ 1197911 w 8150085"/>
              <a:gd name="connsiteY2370" fmla="*/ 868993 h 6858000"/>
              <a:gd name="connsiteX2371" fmla="*/ 1201680 w 8150085"/>
              <a:gd name="connsiteY2371" fmla="*/ 864805 h 6858000"/>
              <a:gd name="connsiteX2372" fmla="*/ 1205449 w 8150085"/>
              <a:gd name="connsiteY2372" fmla="*/ 861454 h 6858000"/>
              <a:gd name="connsiteX2373" fmla="*/ 1213825 w 8150085"/>
              <a:gd name="connsiteY2373" fmla="*/ 854334 h 6858000"/>
              <a:gd name="connsiteX2374" fmla="*/ 1222622 w 8150085"/>
              <a:gd name="connsiteY2374" fmla="*/ 848470 h 6858000"/>
              <a:gd name="connsiteX2375" fmla="*/ 1231417 w 8150085"/>
              <a:gd name="connsiteY2375" fmla="*/ 842606 h 6858000"/>
              <a:gd name="connsiteX2376" fmla="*/ 1239795 w 8150085"/>
              <a:gd name="connsiteY2376" fmla="*/ 835905 h 6858000"/>
              <a:gd name="connsiteX2377" fmla="*/ 1243983 w 8150085"/>
              <a:gd name="connsiteY2377" fmla="*/ 832554 h 6858000"/>
              <a:gd name="connsiteX2378" fmla="*/ 1247753 w 8150085"/>
              <a:gd name="connsiteY2378" fmla="*/ 829203 h 6858000"/>
              <a:gd name="connsiteX2379" fmla="*/ 1251941 w 8150085"/>
              <a:gd name="connsiteY2379" fmla="*/ 824595 h 6858000"/>
              <a:gd name="connsiteX2380" fmla="*/ 1255293 w 8150085"/>
              <a:gd name="connsiteY2380" fmla="*/ 820826 h 6858000"/>
              <a:gd name="connsiteX2381" fmla="*/ 1257386 w 8150085"/>
              <a:gd name="connsiteY2381" fmla="*/ 817475 h 6858000"/>
              <a:gd name="connsiteX2382" fmla="*/ 1258643 w 8150085"/>
              <a:gd name="connsiteY2382" fmla="*/ 814543 h 6858000"/>
              <a:gd name="connsiteX2383" fmla="*/ 1261157 w 8150085"/>
              <a:gd name="connsiteY2383" fmla="*/ 807841 h 6858000"/>
              <a:gd name="connsiteX2384" fmla="*/ 1263251 w 8150085"/>
              <a:gd name="connsiteY2384" fmla="*/ 800721 h 6858000"/>
              <a:gd name="connsiteX2385" fmla="*/ 1264507 w 8150085"/>
              <a:gd name="connsiteY2385" fmla="*/ 792762 h 6858000"/>
              <a:gd name="connsiteX2386" fmla="*/ 1266601 w 8150085"/>
              <a:gd name="connsiteY2386" fmla="*/ 776847 h 6858000"/>
              <a:gd name="connsiteX2387" fmla="*/ 1267857 w 8150085"/>
              <a:gd name="connsiteY2387" fmla="*/ 769307 h 6858000"/>
              <a:gd name="connsiteX2388" fmla="*/ 1268696 w 8150085"/>
              <a:gd name="connsiteY2388" fmla="*/ 761767 h 6858000"/>
              <a:gd name="connsiteX2389" fmla="*/ 1261157 w 8150085"/>
              <a:gd name="connsiteY2389" fmla="*/ 767213 h 6858000"/>
              <a:gd name="connsiteX2390" fmla="*/ 1253198 w 8150085"/>
              <a:gd name="connsiteY2390" fmla="*/ 772239 h 6858000"/>
              <a:gd name="connsiteX2391" fmla="*/ 1245240 w 8150085"/>
              <a:gd name="connsiteY2391" fmla="*/ 776847 h 6858000"/>
              <a:gd name="connsiteX2392" fmla="*/ 1237283 w 8150085"/>
              <a:gd name="connsiteY2392" fmla="*/ 779779 h 6858000"/>
              <a:gd name="connsiteX2393" fmla="*/ 1233512 w 8150085"/>
              <a:gd name="connsiteY2393" fmla="*/ 781035 h 6858000"/>
              <a:gd name="connsiteX2394" fmla="*/ 1229324 w 8150085"/>
              <a:gd name="connsiteY2394" fmla="*/ 781454 h 6858000"/>
              <a:gd name="connsiteX2395" fmla="*/ 1225554 w 8150085"/>
              <a:gd name="connsiteY2395" fmla="*/ 781872 h 6858000"/>
              <a:gd name="connsiteX2396" fmla="*/ 1221365 w 8150085"/>
              <a:gd name="connsiteY2396" fmla="*/ 781872 h 6858000"/>
              <a:gd name="connsiteX2397" fmla="*/ 1218014 w 8150085"/>
              <a:gd name="connsiteY2397" fmla="*/ 781454 h 6858000"/>
              <a:gd name="connsiteX2398" fmla="*/ 1214664 w 8150085"/>
              <a:gd name="connsiteY2398" fmla="*/ 780198 h 6858000"/>
              <a:gd name="connsiteX2399" fmla="*/ 1210895 w 8150085"/>
              <a:gd name="connsiteY2399" fmla="*/ 779359 h 6858000"/>
              <a:gd name="connsiteX2400" fmla="*/ 1207543 w 8150085"/>
              <a:gd name="connsiteY2400" fmla="*/ 777684 h 6858000"/>
              <a:gd name="connsiteX2401" fmla="*/ 1205868 w 8150085"/>
              <a:gd name="connsiteY2401" fmla="*/ 785223 h 6858000"/>
              <a:gd name="connsiteX2402" fmla="*/ 1204611 w 8150085"/>
              <a:gd name="connsiteY2402" fmla="*/ 792344 h 6858000"/>
              <a:gd name="connsiteX2403" fmla="*/ 1202518 w 8150085"/>
              <a:gd name="connsiteY2403" fmla="*/ 799046 h 6858000"/>
              <a:gd name="connsiteX2404" fmla="*/ 1200004 w 8150085"/>
              <a:gd name="connsiteY2404" fmla="*/ 805747 h 6858000"/>
              <a:gd name="connsiteX2405" fmla="*/ 1197491 w 8150085"/>
              <a:gd name="connsiteY2405" fmla="*/ 811611 h 6858000"/>
              <a:gd name="connsiteX2406" fmla="*/ 1194559 w 8150085"/>
              <a:gd name="connsiteY2406" fmla="*/ 817056 h 6858000"/>
              <a:gd name="connsiteX2407" fmla="*/ 1191208 w 8150085"/>
              <a:gd name="connsiteY2407" fmla="*/ 822501 h 6858000"/>
              <a:gd name="connsiteX2408" fmla="*/ 1187439 w 8150085"/>
              <a:gd name="connsiteY2408" fmla="*/ 827946 h 6858000"/>
              <a:gd name="connsiteX2409" fmla="*/ 1183669 w 8150085"/>
              <a:gd name="connsiteY2409" fmla="*/ 832972 h 6858000"/>
              <a:gd name="connsiteX2410" fmla="*/ 1179061 w 8150085"/>
              <a:gd name="connsiteY2410" fmla="*/ 837580 h 6858000"/>
              <a:gd name="connsiteX2411" fmla="*/ 1174454 w 8150085"/>
              <a:gd name="connsiteY2411" fmla="*/ 842187 h 6858000"/>
              <a:gd name="connsiteX2412" fmla="*/ 1169010 w 8150085"/>
              <a:gd name="connsiteY2412" fmla="*/ 846375 h 6858000"/>
              <a:gd name="connsiteX2413" fmla="*/ 1163564 w 8150085"/>
              <a:gd name="connsiteY2413" fmla="*/ 850564 h 6858000"/>
              <a:gd name="connsiteX2414" fmla="*/ 1157700 w 8150085"/>
              <a:gd name="connsiteY2414" fmla="*/ 853914 h 6858000"/>
              <a:gd name="connsiteX2415" fmla="*/ 1151836 w 8150085"/>
              <a:gd name="connsiteY2415" fmla="*/ 858103 h 6858000"/>
              <a:gd name="connsiteX2416" fmla="*/ 1144716 w 8150085"/>
              <a:gd name="connsiteY2416" fmla="*/ 861454 h 6858000"/>
              <a:gd name="connsiteX2417" fmla="*/ 1142203 w 8150085"/>
              <a:gd name="connsiteY2417" fmla="*/ 856428 h 6858000"/>
              <a:gd name="connsiteX2418" fmla="*/ 1140528 w 8150085"/>
              <a:gd name="connsiteY2418" fmla="*/ 850983 h 6858000"/>
              <a:gd name="connsiteX2419" fmla="*/ 1139271 w 8150085"/>
              <a:gd name="connsiteY2419" fmla="*/ 845957 h 6858000"/>
              <a:gd name="connsiteX2420" fmla="*/ 1138852 w 8150085"/>
              <a:gd name="connsiteY2420" fmla="*/ 840931 h 6858000"/>
              <a:gd name="connsiteX2421" fmla="*/ 1138433 w 8150085"/>
              <a:gd name="connsiteY2421" fmla="*/ 835905 h 6858000"/>
              <a:gd name="connsiteX2422" fmla="*/ 1138433 w 8150085"/>
              <a:gd name="connsiteY2422" fmla="*/ 831297 h 6858000"/>
              <a:gd name="connsiteX2423" fmla="*/ 1138852 w 8150085"/>
              <a:gd name="connsiteY2423" fmla="*/ 820826 h 6858000"/>
              <a:gd name="connsiteX2424" fmla="*/ 1138852 w 8150085"/>
              <a:gd name="connsiteY2424" fmla="*/ 815800 h 6858000"/>
              <a:gd name="connsiteX2425" fmla="*/ 1138852 w 8150085"/>
              <a:gd name="connsiteY2425" fmla="*/ 810354 h 6858000"/>
              <a:gd name="connsiteX2426" fmla="*/ 1138015 w 8150085"/>
              <a:gd name="connsiteY2426" fmla="*/ 805328 h 6858000"/>
              <a:gd name="connsiteX2427" fmla="*/ 1136759 w 8150085"/>
              <a:gd name="connsiteY2427" fmla="*/ 800302 h 6858000"/>
              <a:gd name="connsiteX2428" fmla="*/ 1134664 w 8150085"/>
              <a:gd name="connsiteY2428" fmla="*/ 794857 h 6858000"/>
              <a:gd name="connsiteX2429" fmla="*/ 1132569 w 8150085"/>
              <a:gd name="connsiteY2429" fmla="*/ 789831 h 6858000"/>
              <a:gd name="connsiteX2430" fmla="*/ 1128381 w 8150085"/>
              <a:gd name="connsiteY2430" fmla="*/ 784805 h 6858000"/>
              <a:gd name="connsiteX2431" fmla="*/ 1123774 w 8150085"/>
              <a:gd name="connsiteY2431" fmla="*/ 779779 h 6858000"/>
              <a:gd name="connsiteX2432" fmla="*/ 1125449 w 8150085"/>
              <a:gd name="connsiteY2432" fmla="*/ 778523 h 6858000"/>
              <a:gd name="connsiteX2433" fmla="*/ 1126705 w 8150085"/>
              <a:gd name="connsiteY2433" fmla="*/ 776847 h 6858000"/>
              <a:gd name="connsiteX2434" fmla="*/ 1128800 w 8150085"/>
              <a:gd name="connsiteY2434" fmla="*/ 776008 h 6858000"/>
              <a:gd name="connsiteX2435" fmla="*/ 1130894 w 8150085"/>
              <a:gd name="connsiteY2435" fmla="*/ 775172 h 6858000"/>
              <a:gd name="connsiteX2436" fmla="*/ 1134244 w 8150085"/>
              <a:gd name="connsiteY2436" fmla="*/ 774753 h 6858000"/>
              <a:gd name="connsiteX2437" fmla="*/ 1138433 w 8150085"/>
              <a:gd name="connsiteY2437" fmla="*/ 775172 h 6858000"/>
              <a:gd name="connsiteX2438" fmla="*/ 1142621 w 8150085"/>
              <a:gd name="connsiteY2438" fmla="*/ 776428 h 6858000"/>
              <a:gd name="connsiteX2439" fmla="*/ 1147229 w 8150085"/>
              <a:gd name="connsiteY2439" fmla="*/ 778523 h 6858000"/>
              <a:gd name="connsiteX2440" fmla="*/ 1156444 w 8150085"/>
              <a:gd name="connsiteY2440" fmla="*/ 782292 h 6858000"/>
              <a:gd name="connsiteX2441" fmla="*/ 1160633 w 8150085"/>
              <a:gd name="connsiteY2441" fmla="*/ 783967 h 6858000"/>
              <a:gd name="connsiteX2442" fmla="*/ 1164821 w 8150085"/>
              <a:gd name="connsiteY2442" fmla="*/ 785643 h 6858000"/>
              <a:gd name="connsiteX2443" fmla="*/ 1169010 w 8150085"/>
              <a:gd name="connsiteY2443" fmla="*/ 786898 h 6858000"/>
              <a:gd name="connsiteX2444" fmla="*/ 1173198 w 8150085"/>
              <a:gd name="connsiteY2444" fmla="*/ 787318 h 6858000"/>
              <a:gd name="connsiteX2445" fmla="*/ 1176967 w 8150085"/>
              <a:gd name="connsiteY2445" fmla="*/ 786898 h 6858000"/>
              <a:gd name="connsiteX2446" fmla="*/ 1178642 w 8150085"/>
              <a:gd name="connsiteY2446" fmla="*/ 786480 h 6858000"/>
              <a:gd name="connsiteX2447" fmla="*/ 1180737 w 8150085"/>
              <a:gd name="connsiteY2447" fmla="*/ 785223 h 6858000"/>
              <a:gd name="connsiteX2448" fmla="*/ 1181993 w 8150085"/>
              <a:gd name="connsiteY2448" fmla="*/ 783967 h 6858000"/>
              <a:gd name="connsiteX2449" fmla="*/ 1183669 w 8150085"/>
              <a:gd name="connsiteY2449" fmla="*/ 782292 h 6858000"/>
              <a:gd name="connsiteX2450" fmla="*/ 1184926 w 8150085"/>
              <a:gd name="connsiteY2450" fmla="*/ 780198 h 6858000"/>
              <a:gd name="connsiteX2451" fmla="*/ 1186601 w 8150085"/>
              <a:gd name="connsiteY2451" fmla="*/ 778523 h 6858000"/>
              <a:gd name="connsiteX2452" fmla="*/ 1187439 w 8150085"/>
              <a:gd name="connsiteY2452" fmla="*/ 774753 h 6858000"/>
              <a:gd name="connsiteX2453" fmla="*/ 1187439 w 8150085"/>
              <a:gd name="connsiteY2453" fmla="*/ 771821 h 6858000"/>
              <a:gd name="connsiteX2454" fmla="*/ 1186601 w 8150085"/>
              <a:gd name="connsiteY2454" fmla="*/ 768469 h 6858000"/>
              <a:gd name="connsiteX2455" fmla="*/ 1184926 w 8150085"/>
              <a:gd name="connsiteY2455" fmla="*/ 765538 h 6858000"/>
              <a:gd name="connsiteX2456" fmla="*/ 1182831 w 8150085"/>
              <a:gd name="connsiteY2456" fmla="*/ 761767 h 6858000"/>
              <a:gd name="connsiteX2457" fmla="*/ 1179480 w 8150085"/>
              <a:gd name="connsiteY2457" fmla="*/ 758836 h 6858000"/>
              <a:gd name="connsiteX2458" fmla="*/ 1173616 w 8150085"/>
              <a:gd name="connsiteY2458" fmla="*/ 752553 h 6858000"/>
              <a:gd name="connsiteX2459" fmla="*/ 1167752 w 8150085"/>
              <a:gd name="connsiteY2459" fmla="*/ 746689 h 6858000"/>
              <a:gd name="connsiteX2460" fmla="*/ 1165239 w 8150085"/>
              <a:gd name="connsiteY2460" fmla="*/ 742920 h 6858000"/>
              <a:gd name="connsiteX2461" fmla="*/ 1163145 w 8150085"/>
              <a:gd name="connsiteY2461" fmla="*/ 739987 h 6858000"/>
              <a:gd name="connsiteX2462" fmla="*/ 1162308 w 8150085"/>
              <a:gd name="connsiteY2462" fmla="*/ 737056 h 6858000"/>
              <a:gd name="connsiteX2463" fmla="*/ 1161889 w 8150085"/>
              <a:gd name="connsiteY2463" fmla="*/ 733705 h 6858000"/>
              <a:gd name="connsiteX2464" fmla="*/ 1162728 w 8150085"/>
              <a:gd name="connsiteY2464" fmla="*/ 730773 h 6858000"/>
              <a:gd name="connsiteX2465" fmla="*/ 1164821 w 8150085"/>
              <a:gd name="connsiteY2465" fmla="*/ 727004 h 6858000"/>
              <a:gd name="connsiteX2466" fmla="*/ 1160633 w 8150085"/>
              <a:gd name="connsiteY2466" fmla="*/ 725746 h 6858000"/>
              <a:gd name="connsiteX2467" fmla="*/ 1157282 w 8150085"/>
              <a:gd name="connsiteY2467" fmla="*/ 724909 h 6858000"/>
              <a:gd name="connsiteX2468" fmla="*/ 1153931 w 8150085"/>
              <a:gd name="connsiteY2468" fmla="*/ 724909 h 6858000"/>
              <a:gd name="connsiteX2469" fmla="*/ 1150580 w 8150085"/>
              <a:gd name="connsiteY2469" fmla="*/ 725746 h 6858000"/>
              <a:gd name="connsiteX2470" fmla="*/ 1147648 w 8150085"/>
              <a:gd name="connsiteY2470" fmla="*/ 727004 h 6858000"/>
              <a:gd name="connsiteX2471" fmla="*/ 1144716 w 8150085"/>
              <a:gd name="connsiteY2471" fmla="*/ 729097 h 6858000"/>
              <a:gd name="connsiteX2472" fmla="*/ 1141784 w 8150085"/>
              <a:gd name="connsiteY2472" fmla="*/ 731192 h 6858000"/>
              <a:gd name="connsiteX2473" fmla="*/ 1139271 w 8150085"/>
              <a:gd name="connsiteY2473" fmla="*/ 734125 h 6858000"/>
              <a:gd name="connsiteX2474" fmla="*/ 1133826 w 8150085"/>
              <a:gd name="connsiteY2474" fmla="*/ 739987 h 6858000"/>
              <a:gd name="connsiteX2475" fmla="*/ 1128800 w 8150085"/>
              <a:gd name="connsiteY2475" fmla="*/ 746689 h 6858000"/>
              <a:gd name="connsiteX2476" fmla="*/ 1123774 w 8150085"/>
              <a:gd name="connsiteY2476" fmla="*/ 753391 h 6858000"/>
              <a:gd name="connsiteX2477" fmla="*/ 1118747 w 8150085"/>
              <a:gd name="connsiteY2477" fmla="*/ 759254 h 6858000"/>
              <a:gd name="connsiteX2478" fmla="*/ 1114559 w 8150085"/>
              <a:gd name="connsiteY2478" fmla="*/ 753810 h 6858000"/>
              <a:gd name="connsiteX2479" fmla="*/ 1110789 w 8150085"/>
              <a:gd name="connsiteY2479" fmla="*/ 748784 h 6858000"/>
              <a:gd name="connsiteX2480" fmla="*/ 1107438 w 8150085"/>
              <a:gd name="connsiteY2480" fmla="*/ 744176 h 6858000"/>
              <a:gd name="connsiteX2481" fmla="*/ 1104507 w 8150085"/>
              <a:gd name="connsiteY2481" fmla="*/ 739151 h 6858000"/>
              <a:gd name="connsiteX2482" fmla="*/ 1101994 w 8150085"/>
              <a:gd name="connsiteY2482" fmla="*/ 733705 h 6858000"/>
              <a:gd name="connsiteX2483" fmla="*/ 1099899 w 8150085"/>
              <a:gd name="connsiteY2483" fmla="*/ 728679 h 6858000"/>
              <a:gd name="connsiteX2484" fmla="*/ 1098223 w 8150085"/>
              <a:gd name="connsiteY2484" fmla="*/ 723653 h 6858000"/>
              <a:gd name="connsiteX2485" fmla="*/ 1096549 w 8150085"/>
              <a:gd name="connsiteY2485" fmla="*/ 718627 h 6858000"/>
              <a:gd name="connsiteX2486" fmla="*/ 1095710 w 8150085"/>
              <a:gd name="connsiteY2486" fmla="*/ 713600 h 6858000"/>
              <a:gd name="connsiteX2487" fmla="*/ 1094873 w 8150085"/>
              <a:gd name="connsiteY2487" fmla="*/ 708574 h 6858000"/>
              <a:gd name="connsiteX2488" fmla="*/ 1094035 w 8150085"/>
              <a:gd name="connsiteY2488" fmla="*/ 699360 h 6858000"/>
              <a:gd name="connsiteX2489" fmla="*/ 1094873 w 8150085"/>
              <a:gd name="connsiteY2489" fmla="*/ 689725 h 6858000"/>
              <a:gd name="connsiteX2490" fmla="*/ 1096549 w 8150085"/>
              <a:gd name="connsiteY2490" fmla="*/ 680511 h 6858000"/>
              <a:gd name="connsiteX2491" fmla="*/ 1099061 w 8150085"/>
              <a:gd name="connsiteY2491" fmla="*/ 671296 h 6858000"/>
              <a:gd name="connsiteX2492" fmla="*/ 1101994 w 8150085"/>
              <a:gd name="connsiteY2492" fmla="*/ 662501 h 6858000"/>
              <a:gd name="connsiteX2493" fmla="*/ 1106182 w 8150085"/>
              <a:gd name="connsiteY2493" fmla="*/ 653286 h 6858000"/>
              <a:gd name="connsiteX2494" fmla="*/ 1110371 w 8150085"/>
              <a:gd name="connsiteY2494" fmla="*/ 644909 h 6858000"/>
              <a:gd name="connsiteX2495" fmla="*/ 1114977 w 8150085"/>
              <a:gd name="connsiteY2495" fmla="*/ 636950 h 6858000"/>
              <a:gd name="connsiteX2496" fmla="*/ 1120004 w 8150085"/>
              <a:gd name="connsiteY2496" fmla="*/ 628993 h 6858000"/>
              <a:gd name="connsiteX2497" fmla="*/ 1130894 w 8150085"/>
              <a:gd name="connsiteY2497" fmla="*/ 614332 h 6858000"/>
              <a:gd name="connsiteX2498" fmla="*/ 1133407 w 8150085"/>
              <a:gd name="connsiteY2498" fmla="*/ 610564 h 6858000"/>
              <a:gd name="connsiteX2499" fmla="*/ 1136339 w 8150085"/>
              <a:gd name="connsiteY2499" fmla="*/ 607631 h 6858000"/>
              <a:gd name="connsiteX2500" fmla="*/ 1143459 w 8150085"/>
              <a:gd name="connsiteY2500" fmla="*/ 601767 h 6858000"/>
              <a:gd name="connsiteX2501" fmla="*/ 1150580 w 8150085"/>
              <a:gd name="connsiteY2501" fmla="*/ 596321 h 6858000"/>
              <a:gd name="connsiteX2502" fmla="*/ 1158539 w 8150085"/>
              <a:gd name="connsiteY2502" fmla="*/ 591296 h 6858000"/>
              <a:gd name="connsiteX2503" fmla="*/ 1167752 w 8150085"/>
              <a:gd name="connsiteY2503" fmla="*/ 586688 h 6858000"/>
              <a:gd name="connsiteX2504" fmla="*/ 1176548 w 8150085"/>
              <a:gd name="connsiteY2504" fmla="*/ 582500 h 6858000"/>
              <a:gd name="connsiteX2505" fmla="*/ 1196234 w 8150085"/>
              <a:gd name="connsiteY2505" fmla="*/ 573705 h 6858000"/>
              <a:gd name="connsiteX2506" fmla="*/ 1215921 w 8150085"/>
              <a:gd name="connsiteY2506" fmla="*/ 565326 h 6858000"/>
              <a:gd name="connsiteX2507" fmla="*/ 1225554 w 8150085"/>
              <a:gd name="connsiteY2507" fmla="*/ 560720 h 6858000"/>
              <a:gd name="connsiteX2508" fmla="*/ 1234350 w 8150085"/>
              <a:gd name="connsiteY2508" fmla="*/ 556531 h 6858000"/>
              <a:gd name="connsiteX2509" fmla="*/ 1243145 w 8150085"/>
              <a:gd name="connsiteY2509" fmla="*/ 551086 h 6858000"/>
              <a:gd name="connsiteX2510" fmla="*/ 1251104 w 8150085"/>
              <a:gd name="connsiteY2510" fmla="*/ 545641 h 6858000"/>
              <a:gd name="connsiteX2511" fmla="*/ 1258643 w 8150085"/>
              <a:gd name="connsiteY2511" fmla="*/ 539359 h 6858000"/>
              <a:gd name="connsiteX2512" fmla="*/ 1265345 w 8150085"/>
              <a:gd name="connsiteY2512" fmla="*/ 533076 h 6858000"/>
              <a:gd name="connsiteX2513" fmla="*/ 1272884 w 8150085"/>
              <a:gd name="connsiteY2513" fmla="*/ 524281 h 6858000"/>
              <a:gd name="connsiteX2514" fmla="*/ 1278748 w 8150085"/>
              <a:gd name="connsiteY2514" fmla="*/ 515066 h 6858000"/>
              <a:gd name="connsiteX2515" fmla="*/ 1282936 w 8150085"/>
              <a:gd name="connsiteY2515" fmla="*/ 506689 h 6858000"/>
              <a:gd name="connsiteX2516" fmla="*/ 1287125 w 8150085"/>
              <a:gd name="connsiteY2516" fmla="*/ 498730 h 6858000"/>
              <a:gd name="connsiteX2517" fmla="*/ 1290057 w 8150085"/>
              <a:gd name="connsiteY2517" fmla="*/ 490772 h 6858000"/>
              <a:gd name="connsiteX2518" fmla="*/ 1292570 w 8150085"/>
              <a:gd name="connsiteY2518" fmla="*/ 482814 h 6858000"/>
              <a:gd name="connsiteX2519" fmla="*/ 1294246 w 8150085"/>
              <a:gd name="connsiteY2519" fmla="*/ 474856 h 6858000"/>
              <a:gd name="connsiteX2520" fmla="*/ 1295502 w 8150085"/>
              <a:gd name="connsiteY2520" fmla="*/ 466479 h 6858000"/>
              <a:gd name="connsiteX2521" fmla="*/ 1297596 w 8150085"/>
              <a:gd name="connsiteY2521" fmla="*/ 450143 h 6858000"/>
              <a:gd name="connsiteX2522" fmla="*/ 1300109 w 8150085"/>
              <a:gd name="connsiteY2522" fmla="*/ 432134 h 6858000"/>
              <a:gd name="connsiteX2523" fmla="*/ 1301366 w 8150085"/>
              <a:gd name="connsiteY2523" fmla="*/ 422081 h 6858000"/>
              <a:gd name="connsiteX2524" fmla="*/ 1303460 w 8150085"/>
              <a:gd name="connsiteY2524" fmla="*/ 412029 h 6858000"/>
              <a:gd name="connsiteX2525" fmla="*/ 1306392 w 8150085"/>
              <a:gd name="connsiteY2525" fmla="*/ 401139 h 6858000"/>
              <a:gd name="connsiteX2526" fmla="*/ 1310161 w 8150085"/>
              <a:gd name="connsiteY2526" fmla="*/ 389829 h 6858000"/>
              <a:gd name="connsiteX2527" fmla="*/ 1318120 w 8150085"/>
              <a:gd name="connsiteY2527" fmla="*/ 388154 h 6858000"/>
              <a:gd name="connsiteX2528" fmla="*/ 1326497 w 8150085"/>
              <a:gd name="connsiteY2528" fmla="*/ 386898 h 6858000"/>
              <a:gd name="connsiteX2529" fmla="*/ 1334874 w 8150085"/>
              <a:gd name="connsiteY2529" fmla="*/ 385641 h 6858000"/>
              <a:gd name="connsiteX2530" fmla="*/ 1343250 w 8150085"/>
              <a:gd name="connsiteY2530" fmla="*/ 385222 h 6858000"/>
              <a:gd name="connsiteX2531" fmla="*/ 1360843 w 8150085"/>
              <a:gd name="connsiteY2531" fmla="*/ 384803 h 6858000"/>
              <a:gd name="connsiteX2532" fmla="*/ 1377597 w 8150085"/>
              <a:gd name="connsiteY2532" fmla="*/ 384803 h 6858000"/>
              <a:gd name="connsiteX2533" fmla="*/ 1395188 w 8150085"/>
              <a:gd name="connsiteY2533" fmla="*/ 386060 h 6858000"/>
              <a:gd name="connsiteX2534" fmla="*/ 1412361 w 8150085"/>
              <a:gd name="connsiteY2534" fmla="*/ 387736 h 6858000"/>
              <a:gd name="connsiteX2535" fmla="*/ 1446706 w 8150085"/>
              <a:gd name="connsiteY2535" fmla="*/ 392342 h 6858000"/>
              <a:gd name="connsiteX2536" fmla="*/ 1450477 w 8150085"/>
              <a:gd name="connsiteY2536" fmla="*/ 403652 h 6858000"/>
              <a:gd name="connsiteX2537" fmla="*/ 1452152 w 8150085"/>
              <a:gd name="connsiteY2537" fmla="*/ 414542 h 6858000"/>
              <a:gd name="connsiteX2538" fmla="*/ 1453827 w 8150085"/>
              <a:gd name="connsiteY2538" fmla="*/ 425432 h 6858000"/>
              <a:gd name="connsiteX2539" fmla="*/ 1453827 w 8150085"/>
              <a:gd name="connsiteY2539" fmla="*/ 436322 h 6858000"/>
              <a:gd name="connsiteX2540" fmla="*/ 1453407 w 8150085"/>
              <a:gd name="connsiteY2540" fmla="*/ 447630 h 6858000"/>
              <a:gd name="connsiteX2541" fmla="*/ 1451732 w 8150085"/>
              <a:gd name="connsiteY2541" fmla="*/ 458102 h 6858000"/>
              <a:gd name="connsiteX2542" fmla="*/ 1449639 w 8150085"/>
              <a:gd name="connsiteY2542" fmla="*/ 468992 h 6858000"/>
              <a:gd name="connsiteX2543" fmla="*/ 1446706 w 8150085"/>
              <a:gd name="connsiteY2543" fmla="*/ 479463 h 6858000"/>
              <a:gd name="connsiteX2544" fmla="*/ 1443775 w 8150085"/>
              <a:gd name="connsiteY2544" fmla="*/ 489935 h 6858000"/>
              <a:gd name="connsiteX2545" fmla="*/ 1440424 w 8150085"/>
              <a:gd name="connsiteY2545" fmla="*/ 500824 h 6858000"/>
              <a:gd name="connsiteX2546" fmla="*/ 1432465 w 8150085"/>
              <a:gd name="connsiteY2546" fmla="*/ 521766 h 6858000"/>
              <a:gd name="connsiteX2547" fmla="*/ 1424508 w 8150085"/>
              <a:gd name="connsiteY2547" fmla="*/ 542290 h 6858000"/>
              <a:gd name="connsiteX2548" fmla="*/ 1416549 w 8150085"/>
              <a:gd name="connsiteY2548" fmla="*/ 563233 h 6858000"/>
              <a:gd name="connsiteX2549" fmla="*/ 1412780 w 8150085"/>
              <a:gd name="connsiteY2549" fmla="*/ 549412 h 6858000"/>
              <a:gd name="connsiteX2550" fmla="*/ 1409847 w 8150085"/>
              <a:gd name="connsiteY2550" fmla="*/ 535171 h 6858000"/>
              <a:gd name="connsiteX2551" fmla="*/ 1409011 w 8150085"/>
              <a:gd name="connsiteY2551" fmla="*/ 528049 h 6858000"/>
              <a:gd name="connsiteX2552" fmla="*/ 1408592 w 8150085"/>
              <a:gd name="connsiteY2552" fmla="*/ 520510 h 6858000"/>
              <a:gd name="connsiteX2553" fmla="*/ 1408173 w 8150085"/>
              <a:gd name="connsiteY2553" fmla="*/ 513809 h 6858000"/>
              <a:gd name="connsiteX2554" fmla="*/ 1408173 w 8150085"/>
              <a:gd name="connsiteY2554" fmla="*/ 506689 h 6858000"/>
              <a:gd name="connsiteX2555" fmla="*/ 1408592 w 8150085"/>
              <a:gd name="connsiteY2555" fmla="*/ 499568 h 6858000"/>
              <a:gd name="connsiteX2556" fmla="*/ 1409847 w 8150085"/>
              <a:gd name="connsiteY2556" fmla="*/ 492866 h 6858000"/>
              <a:gd name="connsiteX2557" fmla="*/ 1411522 w 8150085"/>
              <a:gd name="connsiteY2557" fmla="*/ 485746 h 6858000"/>
              <a:gd name="connsiteX2558" fmla="*/ 1414036 w 8150085"/>
              <a:gd name="connsiteY2558" fmla="*/ 478625 h 6858000"/>
              <a:gd name="connsiteX2559" fmla="*/ 1417388 w 8150085"/>
              <a:gd name="connsiteY2559" fmla="*/ 471924 h 6858000"/>
              <a:gd name="connsiteX2560" fmla="*/ 1421577 w 8150085"/>
              <a:gd name="connsiteY2560" fmla="*/ 465222 h 6858000"/>
              <a:gd name="connsiteX2561" fmla="*/ 1425764 w 8150085"/>
              <a:gd name="connsiteY2561" fmla="*/ 458521 h 6858000"/>
              <a:gd name="connsiteX2562" fmla="*/ 1432047 w 8150085"/>
              <a:gd name="connsiteY2562" fmla="*/ 451819 h 6858000"/>
              <a:gd name="connsiteX2563" fmla="*/ 1427021 w 8150085"/>
              <a:gd name="connsiteY2563" fmla="*/ 446375 h 6858000"/>
              <a:gd name="connsiteX2564" fmla="*/ 1421577 w 8150085"/>
              <a:gd name="connsiteY2564" fmla="*/ 441348 h 6858000"/>
              <a:gd name="connsiteX2565" fmla="*/ 1416549 w 8150085"/>
              <a:gd name="connsiteY2565" fmla="*/ 437578 h 6858000"/>
              <a:gd name="connsiteX2566" fmla="*/ 1411522 w 8150085"/>
              <a:gd name="connsiteY2566" fmla="*/ 434647 h 6858000"/>
              <a:gd name="connsiteX2567" fmla="*/ 1406916 w 8150085"/>
              <a:gd name="connsiteY2567" fmla="*/ 432552 h 6858000"/>
              <a:gd name="connsiteX2568" fmla="*/ 1401890 w 8150085"/>
              <a:gd name="connsiteY2568" fmla="*/ 430876 h 6858000"/>
              <a:gd name="connsiteX2569" fmla="*/ 1397701 w 8150085"/>
              <a:gd name="connsiteY2569" fmla="*/ 430458 h 6858000"/>
              <a:gd name="connsiteX2570" fmla="*/ 1393093 w 8150085"/>
              <a:gd name="connsiteY2570" fmla="*/ 430876 h 6858000"/>
              <a:gd name="connsiteX2571" fmla="*/ 1388487 w 8150085"/>
              <a:gd name="connsiteY2571" fmla="*/ 431714 h 6858000"/>
              <a:gd name="connsiteX2572" fmla="*/ 1384298 w 8150085"/>
              <a:gd name="connsiteY2572" fmla="*/ 433390 h 6858000"/>
              <a:gd name="connsiteX2573" fmla="*/ 1380110 w 8150085"/>
              <a:gd name="connsiteY2573" fmla="*/ 435484 h 6858000"/>
              <a:gd name="connsiteX2574" fmla="*/ 1375502 w 8150085"/>
              <a:gd name="connsiteY2574" fmla="*/ 438416 h 6858000"/>
              <a:gd name="connsiteX2575" fmla="*/ 1371732 w 8150085"/>
              <a:gd name="connsiteY2575" fmla="*/ 442186 h 6858000"/>
              <a:gd name="connsiteX2576" fmla="*/ 1367544 w 8150085"/>
              <a:gd name="connsiteY2576" fmla="*/ 446375 h 6858000"/>
              <a:gd name="connsiteX2577" fmla="*/ 1363774 w 8150085"/>
              <a:gd name="connsiteY2577" fmla="*/ 450981 h 6858000"/>
              <a:gd name="connsiteX2578" fmla="*/ 1359586 w 8150085"/>
              <a:gd name="connsiteY2578" fmla="*/ 456007 h 6858000"/>
              <a:gd name="connsiteX2579" fmla="*/ 1364194 w 8150085"/>
              <a:gd name="connsiteY2579" fmla="*/ 462291 h 6858000"/>
              <a:gd name="connsiteX2580" fmla="*/ 1368802 w 8150085"/>
              <a:gd name="connsiteY2580" fmla="*/ 469411 h 6858000"/>
              <a:gd name="connsiteX2581" fmla="*/ 1372151 w 8150085"/>
              <a:gd name="connsiteY2581" fmla="*/ 476950 h 6858000"/>
              <a:gd name="connsiteX2582" fmla="*/ 1375502 w 8150085"/>
              <a:gd name="connsiteY2582" fmla="*/ 484909 h 6858000"/>
              <a:gd name="connsiteX2583" fmla="*/ 1378016 w 8150085"/>
              <a:gd name="connsiteY2583" fmla="*/ 493286 h 6858000"/>
              <a:gd name="connsiteX2584" fmla="*/ 1380110 w 8150085"/>
              <a:gd name="connsiteY2584" fmla="*/ 501663 h 6858000"/>
              <a:gd name="connsiteX2585" fmla="*/ 1382205 w 8150085"/>
              <a:gd name="connsiteY2585" fmla="*/ 510458 h 6858000"/>
              <a:gd name="connsiteX2586" fmla="*/ 1383041 w 8150085"/>
              <a:gd name="connsiteY2586" fmla="*/ 519673 h 6858000"/>
              <a:gd name="connsiteX2587" fmla="*/ 1384298 w 8150085"/>
              <a:gd name="connsiteY2587" fmla="*/ 528887 h 6858000"/>
              <a:gd name="connsiteX2588" fmla="*/ 1384716 w 8150085"/>
              <a:gd name="connsiteY2588" fmla="*/ 538102 h 6858000"/>
              <a:gd name="connsiteX2589" fmla="*/ 1384298 w 8150085"/>
              <a:gd name="connsiteY2589" fmla="*/ 547317 h 6858000"/>
              <a:gd name="connsiteX2590" fmla="*/ 1383461 w 8150085"/>
              <a:gd name="connsiteY2590" fmla="*/ 556531 h 6858000"/>
              <a:gd name="connsiteX2591" fmla="*/ 1382623 w 8150085"/>
              <a:gd name="connsiteY2591" fmla="*/ 565326 h 6858000"/>
              <a:gd name="connsiteX2592" fmla="*/ 1380527 w 8150085"/>
              <a:gd name="connsiteY2592" fmla="*/ 574541 h 6858000"/>
              <a:gd name="connsiteX2593" fmla="*/ 1378853 w 8150085"/>
              <a:gd name="connsiteY2593" fmla="*/ 582919 h 6858000"/>
              <a:gd name="connsiteX2594" fmla="*/ 1376339 w 8150085"/>
              <a:gd name="connsiteY2594" fmla="*/ 591296 h 6858000"/>
              <a:gd name="connsiteX2595" fmla="*/ 1372989 w 8150085"/>
              <a:gd name="connsiteY2595" fmla="*/ 598836 h 6858000"/>
              <a:gd name="connsiteX2596" fmla="*/ 1369638 w 8150085"/>
              <a:gd name="connsiteY2596" fmla="*/ 606375 h 6858000"/>
              <a:gd name="connsiteX2597" fmla="*/ 1365869 w 8150085"/>
              <a:gd name="connsiteY2597" fmla="*/ 613077 h 6858000"/>
              <a:gd name="connsiteX2598" fmla="*/ 1361261 w 8150085"/>
              <a:gd name="connsiteY2598" fmla="*/ 618939 h 6858000"/>
              <a:gd name="connsiteX2599" fmla="*/ 1356236 w 8150085"/>
              <a:gd name="connsiteY2599" fmla="*/ 625223 h 6858000"/>
              <a:gd name="connsiteX2600" fmla="*/ 1350790 w 8150085"/>
              <a:gd name="connsiteY2600" fmla="*/ 630249 h 6858000"/>
              <a:gd name="connsiteX2601" fmla="*/ 1344926 w 8150085"/>
              <a:gd name="connsiteY2601" fmla="*/ 634019 h 6858000"/>
              <a:gd name="connsiteX2602" fmla="*/ 1338225 w 8150085"/>
              <a:gd name="connsiteY2602" fmla="*/ 637370 h 6858000"/>
              <a:gd name="connsiteX2603" fmla="*/ 1331523 w 8150085"/>
              <a:gd name="connsiteY2603" fmla="*/ 639463 h 6858000"/>
              <a:gd name="connsiteX2604" fmla="*/ 1324402 w 8150085"/>
              <a:gd name="connsiteY2604" fmla="*/ 641139 h 6858000"/>
              <a:gd name="connsiteX2605" fmla="*/ 1316445 w 8150085"/>
              <a:gd name="connsiteY2605" fmla="*/ 641558 h 6858000"/>
              <a:gd name="connsiteX2606" fmla="*/ 1308068 w 8150085"/>
              <a:gd name="connsiteY2606" fmla="*/ 641139 h 6858000"/>
              <a:gd name="connsiteX2607" fmla="*/ 1299691 w 8150085"/>
              <a:gd name="connsiteY2607" fmla="*/ 639045 h 6858000"/>
              <a:gd name="connsiteX2608" fmla="*/ 1290476 w 8150085"/>
              <a:gd name="connsiteY2608" fmla="*/ 636113 h 6858000"/>
              <a:gd name="connsiteX2609" fmla="*/ 1280843 w 8150085"/>
              <a:gd name="connsiteY2609" fmla="*/ 631506 h 6858000"/>
              <a:gd name="connsiteX2610" fmla="*/ 1270789 w 8150085"/>
              <a:gd name="connsiteY2610" fmla="*/ 626060 h 6858000"/>
              <a:gd name="connsiteX2611" fmla="*/ 1274560 w 8150085"/>
              <a:gd name="connsiteY2611" fmla="*/ 622291 h 6858000"/>
              <a:gd name="connsiteX2612" fmla="*/ 1279166 w 8150085"/>
              <a:gd name="connsiteY2612" fmla="*/ 618521 h 6858000"/>
              <a:gd name="connsiteX2613" fmla="*/ 1283774 w 8150085"/>
              <a:gd name="connsiteY2613" fmla="*/ 615588 h 6858000"/>
              <a:gd name="connsiteX2614" fmla="*/ 1287543 w 8150085"/>
              <a:gd name="connsiteY2614" fmla="*/ 613495 h 6858000"/>
              <a:gd name="connsiteX2615" fmla="*/ 1295920 w 8150085"/>
              <a:gd name="connsiteY2615" fmla="*/ 610144 h 6858000"/>
              <a:gd name="connsiteX2616" fmla="*/ 1303041 w 8150085"/>
              <a:gd name="connsiteY2616" fmla="*/ 606793 h 6858000"/>
              <a:gd name="connsiteX2617" fmla="*/ 1305973 w 8150085"/>
              <a:gd name="connsiteY2617" fmla="*/ 605118 h 6858000"/>
              <a:gd name="connsiteX2618" fmla="*/ 1308905 w 8150085"/>
              <a:gd name="connsiteY2618" fmla="*/ 602605 h 6858000"/>
              <a:gd name="connsiteX2619" fmla="*/ 1311418 w 8150085"/>
              <a:gd name="connsiteY2619" fmla="*/ 600092 h 6858000"/>
              <a:gd name="connsiteX2620" fmla="*/ 1313094 w 8150085"/>
              <a:gd name="connsiteY2620" fmla="*/ 597160 h 6858000"/>
              <a:gd name="connsiteX2621" fmla="*/ 1314350 w 8150085"/>
              <a:gd name="connsiteY2621" fmla="*/ 593390 h 6858000"/>
              <a:gd name="connsiteX2622" fmla="*/ 1314769 w 8150085"/>
              <a:gd name="connsiteY2622" fmla="*/ 588783 h 6858000"/>
              <a:gd name="connsiteX2623" fmla="*/ 1314769 w 8150085"/>
              <a:gd name="connsiteY2623" fmla="*/ 583338 h 6858000"/>
              <a:gd name="connsiteX2624" fmla="*/ 1314350 w 8150085"/>
              <a:gd name="connsiteY2624" fmla="*/ 576636 h 6858000"/>
              <a:gd name="connsiteX2625" fmla="*/ 1305555 w 8150085"/>
              <a:gd name="connsiteY2625" fmla="*/ 576217 h 6858000"/>
              <a:gd name="connsiteX2626" fmla="*/ 1297596 w 8150085"/>
              <a:gd name="connsiteY2626" fmla="*/ 576636 h 6858000"/>
              <a:gd name="connsiteX2627" fmla="*/ 1290476 w 8150085"/>
              <a:gd name="connsiteY2627" fmla="*/ 577893 h 6858000"/>
              <a:gd name="connsiteX2628" fmla="*/ 1283774 w 8150085"/>
              <a:gd name="connsiteY2628" fmla="*/ 579987 h 6858000"/>
              <a:gd name="connsiteX2629" fmla="*/ 1277073 w 8150085"/>
              <a:gd name="connsiteY2629" fmla="*/ 582919 h 6858000"/>
              <a:gd name="connsiteX2630" fmla="*/ 1271209 w 8150085"/>
              <a:gd name="connsiteY2630" fmla="*/ 586269 h 6858000"/>
              <a:gd name="connsiteX2631" fmla="*/ 1265763 w 8150085"/>
              <a:gd name="connsiteY2631" fmla="*/ 590459 h 6858000"/>
              <a:gd name="connsiteX2632" fmla="*/ 1260736 w 8150085"/>
              <a:gd name="connsiteY2632" fmla="*/ 594647 h 6858000"/>
              <a:gd name="connsiteX2633" fmla="*/ 1256130 w 8150085"/>
              <a:gd name="connsiteY2633" fmla="*/ 599673 h 6858000"/>
              <a:gd name="connsiteX2634" fmla="*/ 1251941 w 8150085"/>
              <a:gd name="connsiteY2634" fmla="*/ 605118 h 6858000"/>
              <a:gd name="connsiteX2635" fmla="*/ 1247753 w 8150085"/>
              <a:gd name="connsiteY2635" fmla="*/ 610564 h 6858000"/>
              <a:gd name="connsiteX2636" fmla="*/ 1243983 w 8150085"/>
              <a:gd name="connsiteY2636" fmla="*/ 616427 h 6858000"/>
              <a:gd name="connsiteX2637" fmla="*/ 1236863 w 8150085"/>
              <a:gd name="connsiteY2637" fmla="*/ 629411 h 6858000"/>
              <a:gd name="connsiteX2638" fmla="*/ 1230580 w 8150085"/>
              <a:gd name="connsiteY2638" fmla="*/ 642396 h 6858000"/>
              <a:gd name="connsiteX2639" fmla="*/ 1223880 w 8150085"/>
              <a:gd name="connsiteY2639" fmla="*/ 655380 h 6858000"/>
              <a:gd name="connsiteX2640" fmla="*/ 1217596 w 8150085"/>
              <a:gd name="connsiteY2640" fmla="*/ 668365 h 6858000"/>
              <a:gd name="connsiteX2641" fmla="*/ 1210895 w 8150085"/>
              <a:gd name="connsiteY2641" fmla="*/ 679673 h 6858000"/>
              <a:gd name="connsiteX2642" fmla="*/ 1207124 w 8150085"/>
              <a:gd name="connsiteY2642" fmla="*/ 685119 h 6858000"/>
              <a:gd name="connsiteX2643" fmla="*/ 1203355 w 8150085"/>
              <a:gd name="connsiteY2643" fmla="*/ 689725 h 6858000"/>
              <a:gd name="connsiteX2644" fmla="*/ 1199167 w 8150085"/>
              <a:gd name="connsiteY2644" fmla="*/ 694333 h 6858000"/>
              <a:gd name="connsiteX2645" fmla="*/ 1194559 w 8150085"/>
              <a:gd name="connsiteY2645" fmla="*/ 698102 h 6858000"/>
              <a:gd name="connsiteX2646" fmla="*/ 1189952 w 8150085"/>
              <a:gd name="connsiteY2646" fmla="*/ 701873 h 6858000"/>
              <a:gd name="connsiteX2647" fmla="*/ 1184926 w 8150085"/>
              <a:gd name="connsiteY2647" fmla="*/ 704386 h 6858000"/>
              <a:gd name="connsiteX2648" fmla="*/ 1179480 w 8150085"/>
              <a:gd name="connsiteY2648" fmla="*/ 706061 h 6858000"/>
              <a:gd name="connsiteX2649" fmla="*/ 1173616 w 8150085"/>
              <a:gd name="connsiteY2649" fmla="*/ 707317 h 6858000"/>
              <a:gd name="connsiteX2650" fmla="*/ 1167334 w 8150085"/>
              <a:gd name="connsiteY2650" fmla="*/ 707737 h 6858000"/>
              <a:gd name="connsiteX2651" fmla="*/ 1160213 w 8150085"/>
              <a:gd name="connsiteY2651" fmla="*/ 706899 h 6858000"/>
              <a:gd name="connsiteX2652" fmla="*/ 1211314 w 8150085"/>
              <a:gd name="connsiteY2652" fmla="*/ 747527 h 6858000"/>
              <a:gd name="connsiteX2653" fmla="*/ 1218434 w 8150085"/>
              <a:gd name="connsiteY2653" fmla="*/ 742082 h 6858000"/>
              <a:gd name="connsiteX2654" fmla="*/ 1224298 w 8150085"/>
              <a:gd name="connsiteY2654" fmla="*/ 736636 h 6858000"/>
              <a:gd name="connsiteX2655" fmla="*/ 1229324 w 8150085"/>
              <a:gd name="connsiteY2655" fmla="*/ 730773 h 6858000"/>
              <a:gd name="connsiteX2656" fmla="*/ 1233512 w 8150085"/>
              <a:gd name="connsiteY2656" fmla="*/ 724909 h 6858000"/>
              <a:gd name="connsiteX2657" fmla="*/ 1236444 w 8150085"/>
              <a:gd name="connsiteY2657" fmla="*/ 719464 h 6858000"/>
              <a:gd name="connsiteX2658" fmla="*/ 1238957 w 8150085"/>
              <a:gd name="connsiteY2658" fmla="*/ 713600 h 6858000"/>
              <a:gd name="connsiteX2659" fmla="*/ 1241471 w 8150085"/>
              <a:gd name="connsiteY2659" fmla="*/ 708155 h 6858000"/>
              <a:gd name="connsiteX2660" fmla="*/ 1242727 w 8150085"/>
              <a:gd name="connsiteY2660" fmla="*/ 702291 h 6858000"/>
              <a:gd name="connsiteX2661" fmla="*/ 1246497 w 8150085"/>
              <a:gd name="connsiteY2661" fmla="*/ 690983 h 6858000"/>
              <a:gd name="connsiteX2662" fmla="*/ 1248172 w 8150085"/>
              <a:gd name="connsiteY2662" fmla="*/ 685119 h 6858000"/>
              <a:gd name="connsiteX2663" fmla="*/ 1250686 w 8150085"/>
              <a:gd name="connsiteY2663" fmla="*/ 679255 h 6858000"/>
              <a:gd name="connsiteX2664" fmla="*/ 1253198 w 8150085"/>
              <a:gd name="connsiteY2664" fmla="*/ 673809 h 6858000"/>
              <a:gd name="connsiteX2665" fmla="*/ 1256549 w 8150085"/>
              <a:gd name="connsiteY2665" fmla="*/ 667945 h 6858000"/>
              <a:gd name="connsiteX2666" fmla="*/ 1260736 w 8150085"/>
              <a:gd name="connsiteY2666" fmla="*/ 662501 h 6858000"/>
              <a:gd name="connsiteX2667" fmla="*/ 1266183 w 8150085"/>
              <a:gd name="connsiteY2667" fmla="*/ 657055 h 6858000"/>
              <a:gd name="connsiteX2668" fmla="*/ 1272047 w 8150085"/>
              <a:gd name="connsiteY2668" fmla="*/ 659988 h 6858000"/>
              <a:gd name="connsiteX2669" fmla="*/ 1277491 w 8150085"/>
              <a:gd name="connsiteY2669" fmla="*/ 662919 h 6858000"/>
              <a:gd name="connsiteX2670" fmla="*/ 1282099 w 8150085"/>
              <a:gd name="connsiteY2670" fmla="*/ 666270 h 6858000"/>
              <a:gd name="connsiteX2671" fmla="*/ 1286706 w 8150085"/>
              <a:gd name="connsiteY2671" fmla="*/ 670040 h 6858000"/>
              <a:gd name="connsiteX2672" fmla="*/ 1290057 w 8150085"/>
              <a:gd name="connsiteY2672" fmla="*/ 673809 h 6858000"/>
              <a:gd name="connsiteX2673" fmla="*/ 1292989 w 8150085"/>
              <a:gd name="connsiteY2673" fmla="*/ 677998 h 6858000"/>
              <a:gd name="connsiteX2674" fmla="*/ 1295502 w 8150085"/>
              <a:gd name="connsiteY2674" fmla="*/ 681768 h 6858000"/>
              <a:gd name="connsiteX2675" fmla="*/ 1297596 w 8150085"/>
              <a:gd name="connsiteY2675" fmla="*/ 685956 h 6858000"/>
              <a:gd name="connsiteX2676" fmla="*/ 1298852 w 8150085"/>
              <a:gd name="connsiteY2676" fmla="*/ 690145 h 6858000"/>
              <a:gd name="connsiteX2677" fmla="*/ 1300109 w 8150085"/>
              <a:gd name="connsiteY2677" fmla="*/ 694333 h 6858000"/>
              <a:gd name="connsiteX2678" fmla="*/ 1300947 w 8150085"/>
              <a:gd name="connsiteY2678" fmla="*/ 698940 h 6858000"/>
              <a:gd name="connsiteX2679" fmla="*/ 1300947 w 8150085"/>
              <a:gd name="connsiteY2679" fmla="*/ 703129 h 6858000"/>
              <a:gd name="connsiteX2680" fmla="*/ 1300528 w 8150085"/>
              <a:gd name="connsiteY2680" fmla="*/ 707737 h 6858000"/>
              <a:gd name="connsiteX2681" fmla="*/ 1300109 w 8150085"/>
              <a:gd name="connsiteY2681" fmla="*/ 712343 h 6858000"/>
              <a:gd name="connsiteX2682" fmla="*/ 1298852 w 8150085"/>
              <a:gd name="connsiteY2682" fmla="*/ 716532 h 6858000"/>
              <a:gd name="connsiteX2683" fmla="*/ 1298015 w 8150085"/>
              <a:gd name="connsiteY2683" fmla="*/ 721140 h 6858000"/>
              <a:gd name="connsiteX2684" fmla="*/ 1309324 w 8150085"/>
              <a:gd name="connsiteY2684" fmla="*/ 712343 h 6858000"/>
              <a:gd name="connsiteX2685" fmla="*/ 1321471 w 8150085"/>
              <a:gd name="connsiteY2685" fmla="*/ 703548 h 6858000"/>
              <a:gd name="connsiteX2686" fmla="*/ 1332361 w 8150085"/>
              <a:gd name="connsiteY2686" fmla="*/ 695171 h 6858000"/>
              <a:gd name="connsiteX2687" fmla="*/ 1341994 w 8150085"/>
              <a:gd name="connsiteY2687" fmla="*/ 687212 h 6858000"/>
              <a:gd name="connsiteX2688" fmla="*/ 1349953 w 8150085"/>
              <a:gd name="connsiteY2688" fmla="*/ 680511 h 6858000"/>
              <a:gd name="connsiteX2689" fmla="*/ 1358329 w 8150085"/>
              <a:gd name="connsiteY2689" fmla="*/ 673809 h 6858000"/>
              <a:gd name="connsiteX2690" fmla="*/ 1367125 w 8150085"/>
              <a:gd name="connsiteY2690" fmla="*/ 667527 h 6858000"/>
              <a:gd name="connsiteX2691" fmla="*/ 1376759 w 8150085"/>
              <a:gd name="connsiteY2691" fmla="*/ 661244 h 6858000"/>
              <a:gd name="connsiteX2692" fmla="*/ 1396026 w 8150085"/>
              <a:gd name="connsiteY2692" fmla="*/ 649935 h 6858000"/>
              <a:gd name="connsiteX2693" fmla="*/ 1416549 w 8150085"/>
              <a:gd name="connsiteY2693" fmla="*/ 638626 h 6858000"/>
              <a:gd name="connsiteX2694" fmla="*/ 1436654 w 8150085"/>
              <a:gd name="connsiteY2694" fmla="*/ 627736 h 6858000"/>
              <a:gd name="connsiteX2695" fmla="*/ 1456340 w 8150085"/>
              <a:gd name="connsiteY2695" fmla="*/ 616008 h 6858000"/>
              <a:gd name="connsiteX2696" fmla="*/ 1465555 w 8150085"/>
              <a:gd name="connsiteY2696" fmla="*/ 610144 h 6858000"/>
              <a:gd name="connsiteX2697" fmla="*/ 1475188 w 8150085"/>
              <a:gd name="connsiteY2697" fmla="*/ 603861 h 6858000"/>
              <a:gd name="connsiteX2698" fmla="*/ 1483566 w 8150085"/>
              <a:gd name="connsiteY2698" fmla="*/ 597160 h 6858000"/>
              <a:gd name="connsiteX2699" fmla="*/ 1491523 w 8150085"/>
              <a:gd name="connsiteY2699" fmla="*/ 589621 h 6858000"/>
              <a:gd name="connsiteX2700" fmla="*/ 1498644 w 8150085"/>
              <a:gd name="connsiteY2700" fmla="*/ 583338 h 6858000"/>
              <a:gd name="connsiteX2701" fmla="*/ 1504927 w 8150085"/>
              <a:gd name="connsiteY2701" fmla="*/ 576217 h 6858000"/>
              <a:gd name="connsiteX2702" fmla="*/ 1510791 w 8150085"/>
              <a:gd name="connsiteY2702" fmla="*/ 568678 h 6858000"/>
              <a:gd name="connsiteX2703" fmla="*/ 1517073 w 8150085"/>
              <a:gd name="connsiteY2703" fmla="*/ 560720 h 6858000"/>
              <a:gd name="connsiteX2704" fmla="*/ 1527963 w 8150085"/>
              <a:gd name="connsiteY2704" fmla="*/ 544804 h 6858000"/>
              <a:gd name="connsiteX2705" fmla="*/ 1538853 w 8150085"/>
              <a:gd name="connsiteY2705" fmla="*/ 528049 h 6858000"/>
              <a:gd name="connsiteX2706" fmla="*/ 1549745 w 8150085"/>
              <a:gd name="connsiteY2706" fmla="*/ 511295 h 6858000"/>
              <a:gd name="connsiteX2707" fmla="*/ 1561891 w 8150085"/>
              <a:gd name="connsiteY2707" fmla="*/ 493704 h 6858000"/>
              <a:gd name="connsiteX2708" fmla="*/ 1567754 w 8150085"/>
              <a:gd name="connsiteY2708" fmla="*/ 485327 h 6858000"/>
              <a:gd name="connsiteX2709" fmla="*/ 1574036 w 8150085"/>
              <a:gd name="connsiteY2709" fmla="*/ 477369 h 6858000"/>
              <a:gd name="connsiteX2710" fmla="*/ 1581158 w 8150085"/>
              <a:gd name="connsiteY2710" fmla="*/ 469411 h 6858000"/>
              <a:gd name="connsiteX2711" fmla="*/ 1588697 w 8150085"/>
              <a:gd name="connsiteY2711" fmla="*/ 461453 h 6858000"/>
              <a:gd name="connsiteX2712" fmla="*/ 1602938 w 8150085"/>
              <a:gd name="connsiteY2712" fmla="*/ 446375 h 6858000"/>
              <a:gd name="connsiteX2713" fmla="*/ 1617597 w 8150085"/>
              <a:gd name="connsiteY2713" fmla="*/ 432134 h 6858000"/>
              <a:gd name="connsiteX2714" fmla="*/ 1647336 w 8150085"/>
              <a:gd name="connsiteY2714" fmla="*/ 403232 h 6858000"/>
              <a:gd name="connsiteX2715" fmla="*/ 1678749 w 8150085"/>
              <a:gd name="connsiteY2715" fmla="*/ 374750 h 6858000"/>
              <a:gd name="connsiteX2716" fmla="*/ 1710163 w 8150085"/>
              <a:gd name="connsiteY2716" fmla="*/ 345851 h 6858000"/>
              <a:gd name="connsiteX2717" fmla="*/ 1742415 w 8150085"/>
              <a:gd name="connsiteY2717" fmla="*/ 316112 h 6858000"/>
              <a:gd name="connsiteX2718" fmla="*/ 1775084 w 8150085"/>
              <a:gd name="connsiteY2718" fmla="*/ 285117 h 6858000"/>
              <a:gd name="connsiteX2719" fmla="*/ 1791419 w 8150085"/>
              <a:gd name="connsiteY2719" fmla="*/ 268782 h 6858000"/>
              <a:gd name="connsiteX2720" fmla="*/ 1808174 w 8150085"/>
              <a:gd name="connsiteY2720" fmla="*/ 252446 h 6858000"/>
              <a:gd name="connsiteX2721" fmla="*/ 1824509 w 8150085"/>
              <a:gd name="connsiteY2721" fmla="*/ 234855 h 6858000"/>
              <a:gd name="connsiteX2722" fmla="*/ 1840844 w 8150085"/>
              <a:gd name="connsiteY2722" fmla="*/ 217263 h 6858000"/>
              <a:gd name="connsiteX2723" fmla="*/ 1856761 w 8150085"/>
              <a:gd name="connsiteY2723" fmla="*/ 199671 h 6858000"/>
              <a:gd name="connsiteX2724" fmla="*/ 1873094 w 8150085"/>
              <a:gd name="connsiteY2724" fmla="*/ 183337 h 6858000"/>
              <a:gd name="connsiteX2725" fmla="*/ 1906603 w 8150085"/>
              <a:gd name="connsiteY2725" fmla="*/ 150247 h 6858000"/>
              <a:gd name="connsiteX2726" fmla="*/ 1922521 w 8150085"/>
              <a:gd name="connsiteY2726" fmla="*/ 134331 h 6858000"/>
              <a:gd name="connsiteX2727" fmla="*/ 1938436 w 8150085"/>
              <a:gd name="connsiteY2727" fmla="*/ 119252 h 6858000"/>
              <a:gd name="connsiteX2728" fmla="*/ 1953096 w 8150085"/>
              <a:gd name="connsiteY2728" fmla="*/ 102918 h 6858000"/>
              <a:gd name="connsiteX2729" fmla="*/ 1966919 w 8150085"/>
              <a:gd name="connsiteY2729" fmla="*/ 87839 h 6858000"/>
              <a:gd name="connsiteX2730" fmla="*/ 1972781 w 8150085"/>
              <a:gd name="connsiteY2730" fmla="*/ 79880 h 6858000"/>
              <a:gd name="connsiteX2731" fmla="*/ 1978227 w 8150085"/>
              <a:gd name="connsiteY2731" fmla="*/ 71923 h 6858000"/>
              <a:gd name="connsiteX2732" fmla="*/ 1988699 w 8150085"/>
              <a:gd name="connsiteY2732" fmla="*/ 55169 h 6858000"/>
              <a:gd name="connsiteX2733" fmla="*/ 1975714 w 8150085"/>
              <a:gd name="connsiteY2733" fmla="*/ 65221 h 6858000"/>
              <a:gd name="connsiteX2734" fmla="*/ 1968593 w 8150085"/>
              <a:gd name="connsiteY2734" fmla="*/ 69828 h 6858000"/>
              <a:gd name="connsiteX2735" fmla="*/ 1961892 w 8150085"/>
              <a:gd name="connsiteY2735" fmla="*/ 74436 h 6858000"/>
              <a:gd name="connsiteX2736" fmla="*/ 1959798 w 8150085"/>
              <a:gd name="connsiteY2736" fmla="*/ 71085 h 6858000"/>
              <a:gd name="connsiteX2737" fmla="*/ 1958122 w 8150085"/>
              <a:gd name="connsiteY2737" fmla="*/ 68153 h 6858000"/>
              <a:gd name="connsiteX2738" fmla="*/ 1956865 w 8150085"/>
              <a:gd name="connsiteY2738" fmla="*/ 65221 h 6858000"/>
              <a:gd name="connsiteX2739" fmla="*/ 1956447 w 8150085"/>
              <a:gd name="connsiteY2739" fmla="*/ 62289 h 6858000"/>
              <a:gd name="connsiteX2740" fmla="*/ 1955190 w 8150085"/>
              <a:gd name="connsiteY2740" fmla="*/ 56844 h 6858000"/>
              <a:gd name="connsiteX2741" fmla="*/ 1955608 w 8150085"/>
              <a:gd name="connsiteY2741" fmla="*/ 51818 h 6858000"/>
              <a:gd name="connsiteX2742" fmla="*/ 1957285 w 8150085"/>
              <a:gd name="connsiteY2742" fmla="*/ 46792 h 6858000"/>
              <a:gd name="connsiteX2743" fmla="*/ 1959378 w 8150085"/>
              <a:gd name="connsiteY2743" fmla="*/ 42603 h 6858000"/>
              <a:gd name="connsiteX2744" fmla="*/ 1961053 w 8150085"/>
              <a:gd name="connsiteY2744" fmla="*/ 37577 h 6858000"/>
              <a:gd name="connsiteX2745" fmla="*/ 1964404 w 8150085"/>
              <a:gd name="connsiteY2745" fmla="*/ 33389 h 6858000"/>
              <a:gd name="connsiteX2746" fmla="*/ 1969012 w 8150085"/>
              <a:gd name="connsiteY2746" fmla="*/ 24174 h 6858000"/>
              <a:gd name="connsiteX2747" fmla="*/ 1971107 w 8150085"/>
              <a:gd name="connsiteY2747" fmla="*/ 19566 h 6858000"/>
              <a:gd name="connsiteX2748" fmla="*/ 1972781 w 8150085"/>
              <a:gd name="connsiteY2748" fmla="*/ 14540 h 6858000"/>
              <a:gd name="connsiteX2749" fmla="*/ 1973201 w 8150085"/>
              <a:gd name="connsiteY2749" fmla="*/ 9514 h 6858000"/>
              <a:gd name="connsiteX2750" fmla="*/ 1972363 w 8150085"/>
              <a:gd name="connsiteY2750" fmla="*/ 4069 h 6858000"/>
              <a:gd name="connsiteX2751" fmla="*/ 1971525 w 8150085"/>
              <a:gd name="connsiteY2751" fmla="*/ 1137 h 6858000"/>
              <a:gd name="connsiteX2752" fmla="*/ 1895381 w 8150085"/>
              <a:gd name="connsiteY2752" fmla="*/ 0 h 6858000"/>
              <a:gd name="connsiteX2753" fmla="*/ 1957396 w 8150085"/>
              <a:gd name="connsiteY2753" fmla="*/ 0 h 6858000"/>
              <a:gd name="connsiteX2754" fmla="*/ 1954771 w 8150085"/>
              <a:gd name="connsiteY2754" fmla="*/ 2812 h 6858000"/>
              <a:gd name="connsiteX2755" fmla="*/ 1949326 w 8150085"/>
              <a:gd name="connsiteY2755" fmla="*/ 9514 h 6858000"/>
              <a:gd name="connsiteX2756" fmla="*/ 1944301 w 8150085"/>
              <a:gd name="connsiteY2756" fmla="*/ 17053 h 6858000"/>
              <a:gd name="connsiteX2757" fmla="*/ 1934247 w 8150085"/>
              <a:gd name="connsiteY2757" fmla="*/ 33389 h 6858000"/>
              <a:gd name="connsiteX2758" fmla="*/ 1924614 w 8150085"/>
              <a:gd name="connsiteY2758" fmla="*/ 49723 h 6858000"/>
              <a:gd name="connsiteX2759" fmla="*/ 1919168 w 8150085"/>
              <a:gd name="connsiteY2759" fmla="*/ 57263 h 6858000"/>
              <a:gd name="connsiteX2760" fmla="*/ 1913305 w 8150085"/>
              <a:gd name="connsiteY2760" fmla="*/ 64384 h 6858000"/>
              <a:gd name="connsiteX2761" fmla="*/ 1907441 w 8150085"/>
              <a:gd name="connsiteY2761" fmla="*/ 70247 h 6858000"/>
              <a:gd name="connsiteX2762" fmla="*/ 1904509 w 8150085"/>
              <a:gd name="connsiteY2762" fmla="*/ 72761 h 6858000"/>
              <a:gd name="connsiteX2763" fmla="*/ 1901577 w 8150085"/>
              <a:gd name="connsiteY2763" fmla="*/ 75274 h 6858000"/>
              <a:gd name="connsiteX2764" fmla="*/ 1898226 w 8150085"/>
              <a:gd name="connsiteY2764" fmla="*/ 77367 h 6858000"/>
              <a:gd name="connsiteX2765" fmla="*/ 1894457 w 8150085"/>
              <a:gd name="connsiteY2765" fmla="*/ 78624 h 6858000"/>
              <a:gd name="connsiteX2766" fmla="*/ 1890687 w 8150085"/>
              <a:gd name="connsiteY2766" fmla="*/ 79880 h 6858000"/>
              <a:gd name="connsiteX2767" fmla="*/ 1886918 w 8150085"/>
              <a:gd name="connsiteY2767" fmla="*/ 80718 h 6858000"/>
              <a:gd name="connsiteX2768" fmla="*/ 1883149 w 8150085"/>
              <a:gd name="connsiteY2768" fmla="*/ 81138 h 6858000"/>
              <a:gd name="connsiteX2769" fmla="*/ 1878541 w 8150085"/>
              <a:gd name="connsiteY2769" fmla="*/ 80718 h 6858000"/>
              <a:gd name="connsiteX2770" fmla="*/ 1874352 w 8150085"/>
              <a:gd name="connsiteY2770" fmla="*/ 80300 h 6858000"/>
              <a:gd name="connsiteX2771" fmla="*/ 1869746 w 8150085"/>
              <a:gd name="connsiteY2771" fmla="*/ 78624 h 6858000"/>
              <a:gd name="connsiteX2772" fmla="*/ 1865557 w 8150085"/>
              <a:gd name="connsiteY2772" fmla="*/ 73598 h 6858000"/>
              <a:gd name="connsiteX2773" fmla="*/ 1863043 w 8150085"/>
              <a:gd name="connsiteY2773" fmla="*/ 69410 h 6858000"/>
              <a:gd name="connsiteX2774" fmla="*/ 1861369 w 8150085"/>
              <a:gd name="connsiteY2774" fmla="*/ 64802 h 6858000"/>
              <a:gd name="connsiteX2775" fmla="*/ 1859691 w 8150085"/>
              <a:gd name="connsiteY2775" fmla="*/ 61451 h 6858000"/>
              <a:gd name="connsiteX2776" fmla="*/ 1858854 w 8150085"/>
              <a:gd name="connsiteY2776" fmla="*/ 57682 h 6858000"/>
              <a:gd name="connsiteX2777" fmla="*/ 1858854 w 8150085"/>
              <a:gd name="connsiteY2777" fmla="*/ 55169 h 6858000"/>
              <a:gd name="connsiteX2778" fmla="*/ 1859274 w 8150085"/>
              <a:gd name="connsiteY2778" fmla="*/ 53074 h 6858000"/>
              <a:gd name="connsiteX2779" fmla="*/ 1859691 w 8150085"/>
              <a:gd name="connsiteY2779" fmla="*/ 50561 h 6858000"/>
              <a:gd name="connsiteX2780" fmla="*/ 1861369 w 8150085"/>
              <a:gd name="connsiteY2780" fmla="*/ 48886 h 6858000"/>
              <a:gd name="connsiteX2781" fmla="*/ 1862624 w 8150085"/>
              <a:gd name="connsiteY2781" fmla="*/ 46792 h 6858000"/>
              <a:gd name="connsiteX2782" fmla="*/ 1864718 w 8150085"/>
              <a:gd name="connsiteY2782" fmla="*/ 45954 h 6858000"/>
              <a:gd name="connsiteX2783" fmla="*/ 1866812 w 8150085"/>
              <a:gd name="connsiteY2783" fmla="*/ 44279 h 6858000"/>
              <a:gd name="connsiteX2784" fmla="*/ 1871839 w 8150085"/>
              <a:gd name="connsiteY2784" fmla="*/ 42603 h 6858000"/>
              <a:gd name="connsiteX2785" fmla="*/ 1877284 w 8150085"/>
              <a:gd name="connsiteY2785" fmla="*/ 40928 h 6858000"/>
              <a:gd name="connsiteX2786" fmla="*/ 1883149 w 8150085"/>
              <a:gd name="connsiteY2786" fmla="*/ 38833 h 6858000"/>
              <a:gd name="connsiteX2787" fmla="*/ 1888593 w 8150085"/>
              <a:gd name="connsiteY2787" fmla="*/ 36740 h 6858000"/>
              <a:gd name="connsiteX2788" fmla="*/ 1893619 w 8150085"/>
              <a:gd name="connsiteY2788" fmla="*/ 34645 h 6858000"/>
              <a:gd name="connsiteX2789" fmla="*/ 1895713 w 8150085"/>
              <a:gd name="connsiteY2789" fmla="*/ 32551 h 6858000"/>
              <a:gd name="connsiteX2790" fmla="*/ 1896970 w 8150085"/>
              <a:gd name="connsiteY2790" fmla="*/ 30456 h 6858000"/>
              <a:gd name="connsiteX2791" fmla="*/ 1898646 w 8150085"/>
              <a:gd name="connsiteY2791" fmla="*/ 28362 h 6858000"/>
              <a:gd name="connsiteX2792" fmla="*/ 1899483 w 8150085"/>
              <a:gd name="connsiteY2792" fmla="*/ 25850 h 6858000"/>
              <a:gd name="connsiteX2793" fmla="*/ 1899901 w 8150085"/>
              <a:gd name="connsiteY2793" fmla="*/ 22917 h 6858000"/>
              <a:gd name="connsiteX2794" fmla="*/ 1899901 w 8150085"/>
              <a:gd name="connsiteY2794" fmla="*/ 19566 h 6858000"/>
              <a:gd name="connsiteX2795" fmla="*/ 1899483 w 8150085"/>
              <a:gd name="connsiteY2795" fmla="*/ 15378 h 6858000"/>
              <a:gd name="connsiteX2796" fmla="*/ 1898646 w 8150085"/>
              <a:gd name="connsiteY2796" fmla="*/ 11609 h 6858000"/>
              <a:gd name="connsiteX2797" fmla="*/ 1896552 w 8150085"/>
              <a:gd name="connsiteY2797" fmla="*/ 6582 h 6858000"/>
              <a:gd name="connsiteX2798" fmla="*/ 1894038 w 8150085"/>
              <a:gd name="connsiteY2798" fmla="*/ 1137 h 6858000"/>
              <a:gd name="connsiteX2799" fmla="*/ 1645701 w 8150085"/>
              <a:gd name="connsiteY2799" fmla="*/ 0 h 6858000"/>
              <a:gd name="connsiteX2800" fmla="*/ 1662180 w 8150085"/>
              <a:gd name="connsiteY2800" fmla="*/ 0 h 6858000"/>
              <a:gd name="connsiteX2801" fmla="*/ 1660272 w 8150085"/>
              <a:gd name="connsiteY2801" fmla="*/ 9094 h 6858000"/>
              <a:gd name="connsiteX2802" fmla="*/ 1657740 w 8150085"/>
              <a:gd name="connsiteY2802" fmla="*/ 18728 h 6858000"/>
              <a:gd name="connsiteX2803" fmla="*/ 1655209 w 8150085"/>
              <a:gd name="connsiteY2803" fmla="*/ 27105 h 6858000"/>
              <a:gd name="connsiteX2804" fmla="*/ 1651834 w 8150085"/>
              <a:gd name="connsiteY2804" fmla="*/ 35482 h 6858000"/>
              <a:gd name="connsiteX2805" fmla="*/ 1647617 w 8150085"/>
              <a:gd name="connsiteY2805" fmla="*/ 43022 h 6858000"/>
              <a:gd name="connsiteX2806" fmla="*/ 1643819 w 8150085"/>
              <a:gd name="connsiteY2806" fmla="*/ 48886 h 6858000"/>
              <a:gd name="connsiteX2807" fmla="*/ 1641289 w 8150085"/>
              <a:gd name="connsiteY2807" fmla="*/ 51817 h 6858000"/>
              <a:gd name="connsiteX2808" fmla="*/ 1638757 w 8150085"/>
              <a:gd name="connsiteY2808" fmla="*/ 54330 h 6858000"/>
              <a:gd name="connsiteX2809" fmla="*/ 1636225 w 8150085"/>
              <a:gd name="connsiteY2809" fmla="*/ 56425 h 6858000"/>
              <a:gd name="connsiteX2810" fmla="*/ 1633272 w 8150085"/>
              <a:gd name="connsiteY2810" fmla="*/ 58519 h 6858000"/>
              <a:gd name="connsiteX2811" fmla="*/ 1630319 w 8150085"/>
              <a:gd name="connsiteY2811" fmla="*/ 59776 h 6858000"/>
              <a:gd name="connsiteX2812" fmla="*/ 1626944 w 8150085"/>
              <a:gd name="connsiteY2812" fmla="*/ 61031 h 6858000"/>
              <a:gd name="connsiteX2813" fmla="*/ 1623570 w 8150085"/>
              <a:gd name="connsiteY2813" fmla="*/ 61451 h 6858000"/>
              <a:gd name="connsiteX2814" fmla="*/ 1620194 w 8150085"/>
              <a:gd name="connsiteY2814" fmla="*/ 61451 h 6858000"/>
              <a:gd name="connsiteX2815" fmla="*/ 1620194 w 8150085"/>
              <a:gd name="connsiteY2815" fmla="*/ 55587 h 6858000"/>
              <a:gd name="connsiteX2816" fmla="*/ 1620616 w 8150085"/>
              <a:gd name="connsiteY2816" fmla="*/ 50141 h 6858000"/>
              <a:gd name="connsiteX2817" fmla="*/ 1622304 w 8150085"/>
              <a:gd name="connsiteY2817" fmla="*/ 43859 h 6858000"/>
              <a:gd name="connsiteX2818" fmla="*/ 1623992 w 8150085"/>
              <a:gd name="connsiteY2818" fmla="*/ 38414 h 6858000"/>
              <a:gd name="connsiteX2819" fmla="*/ 1626523 w 8150085"/>
              <a:gd name="connsiteY2819" fmla="*/ 32969 h 6858000"/>
              <a:gd name="connsiteX2820" fmla="*/ 1629054 w 8150085"/>
              <a:gd name="connsiteY2820" fmla="*/ 27524 h 6858000"/>
              <a:gd name="connsiteX2821" fmla="*/ 1635805 w 8150085"/>
              <a:gd name="connsiteY2821" fmla="*/ 17053 h 6858000"/>
              <a:gd name="connsiteX2822" fmla="*/ 1642132 w 8150085"/>
              <a:gd name="connsiteY2822" fmla="*/ 6581 h 6858000"/>
              <a:gd name="connsiteX2823" fmla="*/ 1407910 w 8150085"/>
              <a:gd name="connsiteY2823" fmla="*/ 0 h 6858000"/>
              <a:gd name="connsiteX2824" fmla="*/ 1471744 w 8150085"/>
              <a:gd name="connsiteY2824" fmla="*/ 0 h 6858000"/>
              <a:gd name="connsiteX2825" fmla="*/ 1468486 w 8150085"/>
              <a:gd name="connsiteY2825" fmla="*/ 2390 h 6858000"/>
              <a:gd name="connsiteX2826" fmla="*/ 1464298 w 8150085"/>
              <a:gd name="connsiteY2826" fmla="*/ 6613 h 6858000"/>
              <a:gd name="connsiteX2827" fmla="*/ 1459272 w 8150085"/>
              <a:gd name="connsiteY2827" fmla="*/ 9569 h 6858000"/>
              <a:gd name="connsiteX2828" fmla="*/ 1448801 w 8150085"/>
              <a:gd name="connsiteY2828" fmla="*/ 15905 h 6858000"/>
              <a:gd name="connsiteX2829" fmla="*/ 1438329 w 8150085"/>
              <a:gd name="connsiteY2829" fmla="*/ 21396 h 6858000"/>
              <a:gd name="connsiteX2830" fmla="*/ 1427021 w 8150085"/>
              <a:gd name="connsiteY2830" fmla="*/ 27308 h 6858000"/>
              <a:gd name="connsiteX2831" fmla="*/ 1415293 w 8150085"/>
              <a:gd name="connsiteY2831" fmla="*/ 31532 h 6858000"/>
              <a:gd name="connsiteX2832" fmla="*/ 1392675 w 8150085"/>
              <a:gd name="connsiteY2832" fmla="*/ 39557 h 6858000"/>
              <a:gd name="connsiteX2833" fmla="*/ 1371732 w 8150085"/>
              <a:gd name="connsiteY2833" fmla="*/ 46738 h 6858000"/>
              <a:gd name="connsiteX2834" fmla="*/ 1362099 w 8150085"/>
              <a:gd name="connsiteY2834" fmla="*/ 49694 h 6858000"/>
              <a:gd name="connsiteX2835" fmla="*/ 1354141 w 8150085"/>
              <a:gd name="connsiteY2835" fmla="*/ 53074 h 6858000"/>
              <a:gd name="connsiteX2836" fmla="*/ 1353303 w 8150085"/>
              <a:gd name="connsiteY2836" fmla="*/ 48850 h 6858000"/>
              <a:gd name="connsiteX2837" fmla="*/ 1352884 w 8150085"/>
              <a:gd name="connsiteY2837" fmla="*/ 44204 h 6858000"/>
              <a:gd name="connsiteX2838" fmla="*/ 1352884 w 8150085"/>
              <a:gd name="connsiteY2838" fmla="*/ 39980 h 6858000"/>
              <a:gd name="connsiteX2839" fmla="*/ 1353303 w 8150085"/>
              <a:gd name="connsiteY2839" fmla="*/ 36601 h 6858000"/>
              <a:gd name="connsiteX2840" fmla="*/ 1354141 w 8150085"/>
              <a:gd name="connsiteY2840" fmla="*/ 33223 h 6858000"/>
              <a:gd name="connsiteX2841" fmla="*/ 1354979 w 8150085"/>
              <a:gd name="connsiteY2841" fmla="*/ 29421 h 6858000"/>
              <a:gd name="connsiteX2842" fmla="*/ 1357072 w 8150085"/>
              <a:gd name="connsiteY2842" fmla="*/ 26464 h 6858000"/>
              <a:gd name="connsiteX2843" fmla="*/ 1359167 w 8150085"/>
              <a:gd name="connsiteY2843" fmla="*/ 23508 h 6858000"/>
              <a:gd name="connsiteX2844" fmla="*/ 1361261 w 8150085"/>
              <a:gd name="connsiteY2844" fmla="*/ 20551 h 6858000"/>
              <a:gd name="connsiteX2845" fmla="*/ 1364194 w 8150085"/>
              <a:gd name="connsiteY2845" fmla="*/ 18017 h 6858000"/>
              <a:gd name="connsiteX2846" fmla="*/ 1370057 w 8150085"/>
              <a:gd name="connsiteY2846" fmla="*/ 13371 h 6858000"/>
              <a:gd name="connsiteX2847" fmla="*/ 1376759 w 8150085"/>
              <a:gd name="connsiteY2847" fmla="*/ 9569 h 6858000"/>
              <a:gd name="connsiteX2848" fmla="*/ 1383879 w 8150085"/>
              <a:gd name="connsiteY2848" fmla="*/ 6613 h 6858000"/>
              <a:gd name="connsiteX2849" fmla="*/ 1391838 w 8150085"/>
              <a:gd name="connsiteY2849" fmla="*/ 3656 h 6858000"/>
              <a:gd name="connsiteX2850" fmla="*/ 1400633 w 8150085"/>
              <a:gd name="connsiteY2850" fmla="*/ 154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Lst>
            <a:rect l="l" t="t" r="r" b="b"/>
            <a:pathLst>
              <a:path w="8150085" h="6858000">
                <a:moveTo>
                  <a:pt x="827687" y="1066690"/>
                </a:moveTo>
                <a:lnTo>
                  <a:pt x="829760" y="1069646"/>
                </a:lnTo>
                <a:lnTo>
                  <a:pt x="830588" y="1072179"/>
                </a:lnTo>
                <a:lnTo>
                  <a:pt x="831003" y="1075134"/>
                </a:lnTo>
                <a:lnTo>
                  <a:pt x="831417" y="1077667"/>
                </a:lnTo>
                <a:lnTo>
                  <a:pt x="831003" y="1080200"/>
                </a:lnTo>
                <a:lnTo>
                  <a:pt x="830588" y="1083155"/>
                </a:lnTo>
                <a:lnTo>
                  <a:pt x="828930" y="1085688"/>
                </a:lnTo>
                <a:lnTo>
                  <a:pt x="828102" y="1088221"/>
                </a:lnTo>
                <a:lnTo>
                  <a:pt x="823958" y="1093709"/>
                </a:lnTo>
                <a:lnTo>
                  <a:pt x="819400" y="1099619"/>
                </a:lnTo>
                <a:lnTo>
                  <a:pt x="813600" y="1105108"/>
                </a:lnTo>
                <a:lnTo>
                  <a:pt x="807383" y="1111440"/>
                </a:lnTo>
                <a:lnTo>
                  <a:pt x="794537" y="1124105"/>
                </a:lnTo>
                <a:lnTo>
                  <a:pt x="788322" y="1130859"/>
                </a:lnTo>
                <a:lnTo>
                  <a:pt x="782106" y="1138459"/>
                </a:lnTo>
                <a:lnTo>
                  <a:pt x="776720" y="1146480"/>
                </a:lnTo>
                <a:lnTo>
                  <a:pt x="772162" y="1154923"/>
                </a:lnTo>
                <a:lnTo>
                  <a:pt x="770504" y="1158722"/>
                </a:lnTo>
                <a:lnTo>
                  <a:pt x="768432" y="1163788"/>
                </a:lnTo>
                <a:lnTo>
                  <a:pt x="767604" y="1168432"/>
                </a:lnTo>
                <a:lnTo>
                  <a:pt x="766360" y="1173497"/>
                </a:lnTo>
                <a:lnTo>
                  <a:pt x="762631" y="1170544"/>
                </a:lnTo>
                <a:lnTo>
                  <a:pt x="759730" y="1168009"/>
                </a:lnTo>
                <a:lnTo>
                  <a:pt x="757244" y="1165054"/>
                </a:lnTo>
                <a:lnTo>
                  <a:pt x="755586" y="1161255"/>
                </a:lnTo>
                <a:lnTo>
                  <a:pt x="754757" y="1158300"/>
                </a:lnTo>
                <a:lnTo>
                  <a:pt x="753929" y="1154923"/>
                </a:lnTo>
                <a:lnTo>
                  <a:pt x="753929" y="1151546"/>
                </a:lnTo>
                <a:lnTo>
                  <a:pt x="754343" y="1147746"/>
                </a:lnTo>
                <a:lnTo>
                  <a:pt x="755172" y="1144369"/>
                </a:lnTo>
                <a:lnTo>
                  <a:pt x="756415" y="1140992"/>
                </a:lnTo>
                <a:lnTo>
                  <a:pt x="758073" y="1136771"/>
                </a:lnTo>
                <a:lnTo>
                  <a:pt x="760145" y="1133392"/>
                </a:lnTo>
                <a:lnTo>
                  <a:pt x="765117" y="1125793"/>
                </a:lnTo>
                <a:lnTo>
                  <a:pt x="771333" y="1118195"/>
                </a:lnTo>
                <a:lnTo>
                  <a:pt x="778377" y="1110596"/>
                </a:lnTo>
                <a:lnTo>
                  <a:pt x="785837" y="1103420"/>
                </a:lnTo>
                <a:lnTo>
                  <a:pt x="801582" y="1089065"/>
                </a:lnTo>
                <a:lnTo>
                  <a:pt x="815672" y="1076823"/>
                </a:lnTo>
                <a:close/>
                <a:moveTo>
                  <a:pt x="1124612" y="861452"/>
                </a:moveTo>
                <a:lnTo>
                  <a:pt x="1131313" y="868614"/>
                </a:lnTo>
                <a:lnTo>
                  <a:pt x="1133826" y="871563"/>
                </a:lnTo>
                <a:lnTo>
                  <a:pt x="1135502" y="874933"/>
                </a:lnTo>
                <a:lnTo>
                  <a:pt x="1137177" y="877882"/>
                </a:lnTo>
                <a:lnTo>
                  <a:pt x="1138015" y="881253"/>
                </a:lnTo>
                <a:lnTo>
                  <a:pt x="1138852" y="883358"/>
                </a:lnTo>
                <a:lnTo>
                  <a:pt x="1139271" y="886729"/>
                </a:lnTo>
                <a:lnTo>
                  <a:pt x="1139271" y="889256"/>
                </a:lnTo>
                <a:lnTo>
                  <a:pt x="1139271" y="891363"/>
                </a:lnTo>
                <a:lnTo>
                  <a:pt x="1138015" y="893890"/>
                </a:lnTo>
                <a:lnTo>
                  <a:pt x="1137595" y="895996"/>
                </a:lnTo>
                <a:lnTo>
                  <a:pt x="1134664" y="901051"/>
                </a:lnTo>
                <a:lnTo>
                  <a:pt x="1131313" y="905263"/>
                </a:lnTo>
                <a:lnTo>
                  <a:pt x="1127125" y="909055"/>
                </a:lnTo>
                <a:lnTo>
                  <a:pt x="1122098" y="913268"/>
                </a:lnTo>
                <a:lnTo>
                  <a:pt x="1111626" y="920008"/>
                </a:lnTo>
                <a:lnTo>
                  <a:pt x="1100738" y="927591"/>
                </a:lnTo>
                <a:lnTo>
                  <a:pt x="1095710" y="930960"/>
                </a:lnTo>
                <a:lnTo>
                  <a:pt x="1091522" y="934752"/>
                </a:lnTo>
                <a:lnTo>
                  <a:pt x="1084820" y="928012"/>
                </a:lnTo>
                <a:lnTo>
                  <a:pt x="1082307" y="924641"/>
                </a:lnTo>
                <a:lnTo>
                  <a:pt x="1080631" y="921693"/>
                </a:lnTo>
                <a:lnTo>
                  <a:pt x="1078538" y="918744"/>
                </a:lnTo>
                <a:lnTo>
                  <a:pt x="1077281" y="915374"/>
                </a:lnTo>
                <a:lnTo>
                  <a:pt x="1076863" y="913268"/>
                </a:lnTo>
                <a:lnTo>
                  <a:pt x="1076443" y="909898"/>
                </a:lnTo>
                <a:lnTo>
                  <a:pt x="1076443" y="907370"/>
                </a:lnTo>
                <a:lnTo>
                  <a:pt x="1076443" y="905263"/>
                </a:lnTo>
                <a:lnTo>
                  <a:pt x="1077281" y="902736"/>
                </a:lnTo>
                <a:lnTo>
                  <a:pt x="1078119" y="900208"/>
                </a:lnTo>
                <a:lnTo>
                  <a:pt x="1081051" y="895575"/>
                </a:lnTo>
                <a:lnTo>
                  <a:pt x="1084402" y="891363"/>
                </a:lnTo>
                <a:lnTo>
                  <a:pt x="1088590" y="887571"/>
                </a:lnTo>
                <a:lnTo>
                  <a:pt x="1093617" y="883358"/>
                </a:lnTo>
                <a:lnTo>
                  <a:pt x="1104507" y="876197"/>
                </a:lnTo>
                <a:lnTo>
                  <a:pt x="1114977" y="868614"/>
                </a:lnTo>
                <a:lnTo>
                  <a:pt x="1120423" y="864823"/>
                </a:lnTo>
                <a:close/>
                <a:moveTo>
                  <a:pt x="1036749" y="815379"/>
                </a:moveTo>
                <a:lnTo>
                  <a:pt x="1042318" y="820372"/>
                </a:lnTo>
                <a:lnTo>
                  <a:pt x="1046601" y="825365"/>
                </a:lnTo>
                <a:lnTo>
                  <a:pt x="1049172" y="830357"/>
                </a:lnTo>
                <a:lnTo>
                  <a:pt x="1050457" y="835767"/>
                </a:lnTo>
                <a:lnTo>
                  <a:pt x="1051314" y="841176"/>
                </a:lnTo>
                <a:lnTo>
                  <a:pt x="1050457" y="846169"/>
                </a:lnTo>
                <a:lnTo>
                  <a:pt x="1049172" y="851161"/>
                </a:lnTo>
                <a:lnTo>
                  <a:pt x="1046601" y="856154"/>
                </a:lnTo>
                <a:lnTo>
                  <a:pt x="1043603" y="860731"/>
                </a:lnTo>
                <a:lnTo>
                  <a:pt x="1039748" y="864892"/>
                </a:lnTo>
                <a:lnTo>
                  <a:pt x="1035463" y="868637"/>
                </a:lnTo>
                <a:lnTo>
                  <a:pt x="1030752" y="871965"/>
                </a:lnTo>
                <a:lnTo>
                  <a:pt x="1025611" y="874462"/>
                </a:lnTo>
                <a:lnTo>
                  <a:pt x="1020043" y="876541"/>
                </a:lnTo>
                <a:lnTo>
                  <a:pt x="1014902" y="877791"/>
                </a:lnTo>
                <a:lnTo>
                  <a:pt x="1009334" y="878206"/>
                </a:lnTo>
                <a:lnTo>
                  <a:pt x="1003336" y="871965"/>
                </a:lnTo>
                <a:lnTo>
                  <a:pt x="998624" y="866556"/>
                </a:lnTo>
                <a:lnTo>
                  <a:pt x="996053" y="861148"/>
                </a:lnTo>
                <a:lnTo>
                  <a:pt x="994768" y="856571"/>
                </a:lnTo>
                <a:lnTo>
                  <a:pt x="994768" y="851994"/>
                </a:lnTo>
                <a:lnTo>
                  <a:pt x="995626" y="848250"/>
                </a:lnTo>
                <a:lnTo>
                  <a:pt x="997767" y="844920"/>
                </a:lnTo>
                <a:lnTo>
                  <a:pt x="1000337" y="841592"/>
                </a:lnTo>
                <a:lnTo>
                  <a:pt x="1003764" y="838263"/>
                </a:lnTo>
                <a:lnTo>
                  <a:pt x="1008047" y="835350"/>
                </a:lnTo>
                <a:lnTo>
                  <a:pt x="1017472" y="829526"/>
                </a:lnTo>
                <a:lnTo>
                  <a:pt x="1027325" y="822868"/>
                </a:lnTo>
                <a:lnTo>
                  <a:pt x="1032466" y="819540"/>
                </a:lnTo>
                <a:close/>
                <a:moveTo>
                  <a:pt x="735244" y="758837"/>
                </a:moveTo>
                <a:lnTo>
                  <a:pt x="743147" y="766331"/>
                </a:lnTo>
                <a:lnTo>
                  <a:pt x="749801" y="773825"/>
                </a:lnTo>
                <a:lnTo>
                  <a:pt x="752295" y="776739"/>
                </a:lnTo>
                <a:lnTo>
                  <a:pt x="754375" y="780070"/>
                </a:lnTo>
                <a:lnTo>
                  <a:pt x="755623" y="782984"/>
                </a:lnTo>
                <a:lnTo>
                  <a:pt x="756871" y="786315"/>
                </a:lnTo>
                <a:lnTo>
                  <a:pt x="757702" y="789645"/>
                </a:lnTo>
                <a:lnTo>
                  <a:pt x="758119" y="791727"/>
                </a:lnTo>
                <a:lnTo>
                  <a:pt x="758119" y="795058"/>
                </a:lnTo>
                <a:lnTo>
                  <a:pt x="758119" y="797556"/>
                </a:lnTo>
                <a:lnTo>
                  <a:pt x="757286" y="800470"/>
                </a:lnTo>
                <a:lnTo>
                  <a:pt x="756871" y="802135"/>
                </a:lnTo>
                <a:lnTo>
                  <a:pt x="753542" y="807131"/>
                </a:lnTo>
                <a:lnTo>
                  <a:pt x="750217" y="811295"/>
                </a:lnTo>
                <a:lnTo>
                  <a:pt x="745641" y="815043"/>
                </a:lnTo>
                <a:lnTo>
                  <a:pt x="741067" y="817957"/>
                </a:lnTo>
                <a:lnTo>
                  <a:pt x="734829" y="821286"/>
                </a:lnTo>
                <a:lnTo>
                  <a:pt x="729006" y="823785"/>
                </a:lnTo>
                <a:lnTo>
                  <a:pt x="722768" y="825450"/>
                </a:lnTo>
                <a:lnTo>
                  <a:pt x="715698" y="827116"/>
                </a:lnTo>
                <a:lnTo>
                  <a:pt x="709044" y="827948"/>
                </a:lnTo>
                <a:lnTo>
                  <a:pt x="706133" y="826699"/>
                </a:lnTo>
                <a:lnTo>
                  <a:pt x="704469" y="824617"/>
                </a:lnTo>
                <a:lnTo>
                  <a:pt x="702390" y="822953"/>
                </a:lnTo>
                <a:lnTo>
                  <a:pt x="701142" y="821286"/>
                </a:lnTo>
                <a:lnTo>
                  <a:pt x="700310" y="819205"/>
                </a:lnTo>
                <a:lnTo>
                  <a:pt x="699895" y="817123"/>
                </a:lnTo>
                <a:lnTo>
                  <a:pt x="699479" y="815043"/>
                </a:lnTo>
                <a:lnTo>
                  <a:pt x="699479" y="813376"/>
                </a:lnTo>
                <a:lnTo>
                  <a:pt x="700310" y="808797"/>
                </a:lnTo>
                <a:lnTo>
                  <a:pt x="702806" y="804634"/>
                </a:lnTo>
                <a:lnTo>
                  <a:pt x="705300" y="799638"/>
                </a:lnTo>
                <a:lnTo>
                  <a:pt x="708629" y="795475"/>
                </a:lnTo>
                <a:lnTo>
                  <a:pt x="716948" y="785898"/>
                </a:lnTo>
                <a:lnTo>
                  <a:pt x="724848" y="776739"/>
                </a:lnTo>
                <a:lnTo>
                  <a:pt x="728590" y="772159"/>
                </a:lnTo>
                <a:lnTo>
                  <a:pt x="731502" y="767580"/>
                </a:lnTo>
                <a:lnTo>
                  <a:pt x="733997" y="763417"/>
                </a:lnTo>
                <a:close/>
                <a:moveTo>
                  <a:pt x="905973" y="685538"/>
                </a:moveTo>
                <a:lnTo>
                  <a:pt x="908485" y="687640"/>
                </a:lnTo>
                <a:lnTo>
                  <a:pt x="910998" y="689322"/>
                </a:lnTo>
                <a:lnTo>
                  <a:pt x="913093" y="691844"/>
                </a:lnTo>
                <a:lnTo>
                  <a:pt x="914768" y="694366"/>
                </a:lnTo>
                <a:lnTo>
                  <a:pt x="916024" y="697309"/>
                </a:lnTo>
                <a:lnTo>
                  <a:pt x="916444" y="700253"/>
                </a:lnTo>
                <a:lnTo>
                  <a:pt x="917700" y="706979"/>
                </a:lnTo>
                <a:lnTo>
                  <a:pt x="918119" y="714126"/>
                </a:lnTo>
                <a:lnTo>
                  <a:pt x="917282" y="721273"/>
                </a:lnTo>
                <a:lnTo>
                  <a:pt x="915187" y="735567"/>
                </a:lnTo>
                <a:lnTo>
                  <a:pt x="914768" y="742293"/>
                </a:lnTo>
                <a:lnTo>
                  <a:pt x="913931" y="748180"/>
                </a:lnTo>
                <a:lnTo>
                  <a:pt x="913931" y="753224"/>
                </a:lnTo>
                <a:lnTo>
                  <a:pt x="914768" y="755748"/>
                </a:lnTo>
                <a:lnTo>
                  <a:pt x="915187" y="757430"/>
                </a:lnTo>
                <a:lnTo>
                  <a:pt x="916024" y="759532"/>
                </a:lnTo>
                <a:lnTo>
                  <a:pt x="917700" y="760372"/>
                </a:lnTo>
                <a:lnTo>
                  <a:pt x="918956" y="761214"/>
                </a:lnTo>
                <a:lnTo>
                  <a:pt x="921051" y="761214"/>
                </a:lnTo>
                <a:lnTo>
                  <a:pt x="923565" y="761214"/>
                </a:lnTo>
                <a:lnTo>
                  <a:pt x="926495" y="760793"/>
                </a:lnTo>
                <a:lnTo>
                  <a:pt x="929845" y="759951"/>
                </a:lnTo>
                <a:lnTo>
                  <a:pt x="934034" y="758270"/>
                </a:lnTo>
                <a:lnTo>
                  <a:pt x="934872" y="762475"/>
                </a:lnTo>
                <a:lnTo>
                  <a:pt x="936131" y="765837"/>
                </a:lnTo>
                <a:lnTo>
                  <a:pt x="936131" y="769200"/>
                </a:lnTo>
                <a:lnTo>
                  <a:pt x="936131" y="772985"/>
                </a:lnTo>
                <a:lnTo>
                  <a:pt x="934872" y="775506"/>
                </a:lnTo>
                <a:lnTo>
                  <a:pt x="934034" y="778450"/>
                </a:lnTo>
                <a:lnTo>
                  <a:pt x="932360" y="780973"/>
                </a:lnTo>
                <a:lnTo>
                  <a:pt x="931103" y="782655"/>
                </a:lnTo>
                <a:lnTo>
                  <a:pt x="928590" y="784756"/>
                </a:lnTo>
                <a:lnTo>
                  <a:pt x="926077" y="786438"/>
                </a:lnTo>
                <a:lnTo>
                  <a:pt x="923565" y="787278"/>
                </a:lnTo>
                <a:lnTo>
                  <a:pt x="920632" y="788540"/>
                </a:lnTo>
                <a:lnTo>
                  <a:pt x="913511" y="789801"/>
                </a:lnTo>
                <a:lnTo>
                  <a:pt x="906810" y="790222"/>
                </a:lnTo>
                <a:lnTo>
                  <a:pt x="899270" y="789381"/>
                </a:lnTo>
                <a:lnTo>
                  <a:pt x="891313" y="787278"/>
                </a:lnTo>
                <a:lnTo>
                  <a:pt x="883772" y="784335"/>
                </a:lnTo>
                <a:lnTo>
                  <a:pt x="876234" y="780973"/>
                </a:lnTo>
                <a:lnTo>
                  <a:pt x="872882" y="778450"/>
                </a:lnTo>
                <a:lnTo>
                  <a:pt x="869952" y="775506"/>
                </a:lnTo>
                <a:lnTo>
                  <a:pt x="867020" y="772985"/>
                </a:lnTo>
                <a:lnTo>
                  <a:pt x="863669" y="769200"/>
                </a:lnTo>
                <a:lnTo>
                  <a:pt x="861574" y="765837"/>
                </a:lnTo>
                <a:lnTo>
                  <a:pt x="859061" y="762475"/>
                </a:lnTo>
                <a:lnTo>
                  <a:pt x="856965" y="758270"/>
                </a:lnTo>
                <a:lnTo>
                  <a:pt x="855291" y="754487"/>
                </a:lnTo>
                <a:lnTo>
                  <a:pt x="856548" y="757850"/>
                </a:lnTo>
                <a:lnTo>
                  <a:pt x="856548" y="762054"/>
                </a:lnTo>
                <a:lnTo>
                  <a:pt x="855291" y="766258"/>
                </a:lnTo>
                <a:lnTo>
                  <a:pt x="854872" y="770461"/>
                </a:lnTo>
                <a:lnTo>
                  <a:pt x="852359" y="778870"/>
                </a:lnTo>
                <a:lnTo>
                  <a:pt x="850266" y="786859"/>
                </a:lnTo>
                <a:lnTo>
                  <a:pt x="849846" y="791483"/>
                </a:lnTo>
                <a:lnTo>
                  <a:pt x="849846" y="795266"/>
                </a:lnTo>
                <a:lnTo>
                  <a:pt x="850266" y="799471"/>
                </a:lnTo>
                <a:lnTo>
                  <a:pt x="852359" y="802833"/>
                </a:lnTo>
                <a:lnTo>
                  <a:pt x="855291" y="806618"/>
                </a:lnTo>
                <a:lnTo>
                  <a:pt x="859479" y="810402"/>
                </a:lnTo>
                <a:lnTo>
                  <a:pt x="864925" y="813764"/>
                </a:lnTo>
                <a:lnTo>
                  <a:pt x="871626" y="817128"/>
                </a:lnTo>
                <a:lnTo>
                  <a:pt x="865344" y="834365"/>
                </a:lnTo>
                <a:lnTo>
                  <a:pt x="857805" y="849921"/>
                </a:lnTo>
                <a:lnTo>
                  <a:pt x="850266" y="864215"/>
                </a:lnTo>
                <a:lnTo>
                  <a:pt x="843145" y="877247"/>
                </a:lnTo>
                <a:lnTo>
                  <a:pt x="834348" y="889439"/>
                </a:lnTo>
                <a:lnTo>
                  <a:pt x="826391" y="900791"/>
                </a:lnTo>
                <a:lnTo>
                  <a:pt x="818014" y="911301"/>
                </a:lnTo>
                <a:lnTo>
                  <a:pt x="810056" y="921392"/>
                </a:lnTo>
                <a:lnTo>
                  <a:pt x="793302" y="940730"/>
                </a:lnTo>
                <a:lnTo>
                  <a:pt x="785343" y="949979"/>
                </a:lnTo>
                <a:lnTo>
                  <a:pt x="777385" y="960070"/>
                </a:lnTo>
                <a:lnTo>
                  <a:pt x="769847" y="970161"/>
                </a:lnTo>
                <a:lnTo>
                  <a:pt x="762726" y="981092"/>
                </a:lnTo>
                <a:lnTo>
                  <a:pt x="756443" y="993282"/>
                </a:lnTo>
                <a:lnTo>
                  <a:pt x="750578" y="1005475"/>
                </a:lnTo>
                <a:lnTo>
                  <a:pt x="746391" y="1001691"/>
                </a:lnTo>
                <a:lnTo>
                  <a:pt x="742621" y="997908"/>
                </a:lnTo>
                <a:lnTo>
                  <a:pt x="739689" y="994964"/>
                </a:lnTo>
                <a:lnTo>
                  <a:pt x="735919" y="993703"/>
                </a:lnTo>
                <a:lnTo>
                  <a:pt x="733406" y="992021"/>
                </a:lnTo>
                <a:lnTo>
                  <a:pt x="730475" y="991602"/>
                </a:lnTo>
                <a:lnTo>
                  <a:pt x="727960" y="991602"/>
                </a:lnTo>
                <a:lnTo>
                  <a:pt x="725868" y="992021"/>
                </a:lnTo>
                <a:lnTo>
                  <a:pt x="723354" y="992442"/>
                </a:lnTo>
                <a:lnTo>
                  <a:pt x="721678" y="994124"/>
                </a:lnTo>
                <a:lnTo>
                  <a:pt x="717909" y="997487"/>
                </a:lnTo>
                <a:lnTo>
                  <a:pt x="714557" y="1002112"/>
                </a:lnTo>
                <a:lnTo>
                  <a:pt x="711206" y="1007157"/>
                </a:lnTo>
                <a:lnTo>
                  <a:pt x="708276" y="1011782"/>
                </a:lnTo>
                <a:lnTo>
                  <a:pt x="704506" y="1015986"/>
                </a:lnTo>
                <a:lnTo>
                  <a:pt x="700736" y="1019770"/>
                </a:lnTo>
                <a:lnTo>
                  <a:pt x="698642" y="1021031"/>
                </a:lnTo>
                <a:lnTo>
                  <a:pt x="696547" y="1022292"/>
                </a:lnTo>
                <a:lnTo>
                  <a:pt x="694034" y="1022712"/>
                </a:lnTo>
                <a:lnTo>
                  <a:pt x="691521" y="1022712"/>
                </a:lnTo>
                <a:lnTo>
                  <a:pt x="689426" y="1022292"/>
                </a:lnTo>
                <a:lnTo>
                  <a:pt x="686075" y="1020610"/>
                </a:lnTo>
                <a:lnTo>
                  <a:pt x="683144" y="1018508"/>
                </a:lnTo>
                <a:lnTo>
                  <a:pt x="679793" y="1015986"/>
                </a:lnTo>
                <a:lnTo>
                  <a:pt x="676442" y="1013043"/>
                </a:lnTo>
                <a:lnTo>
                  <a:pt x="672255" y="1008418"/>
                </a:lnTo>
                <a:lnTo>
                  <a:pt x="679793" y="1002533"/>
                </a:lnTo>
                <a:lnTo>
                  <a:pt x="686075" y="996646"/>
                </a:lnTo>
                <a:lnTo>
                  <a:pt x="692359" y="989920"/>
                </a:lnTo>
                <a:lnTo>
                  <a:pt x="697804" y="983613"/>
                </a:lnTo>
                <a:lnTo>
                  <a:pt x="702829" y="976467"/>
                </a:lnTo>
                <a:lnTo>
                  <a:pt x="707437" y="970161"/>
                </a:lnTo>
                <a:lnTo>
                  <a:pt x="716234" y="956287"/>
                </a:lnTo>
                <a:lnTo>
                  <a:pt x="724611" y="942833"/>
                </a:lnTo>
                <a:lnTo>
                  <a:pt x="732987" y="929799"/>
                </a:lnTo>
                <a:lnTo>
                  <a:pt x="737595" y="923494"/>
                </a:lnTo>
                <a:lnTo>
                  <a:pt x="741783" y="918028"/>
                </a:lnTo>
                <a:lnTo>
                  <a:pt x="747648" y="912563"/>
                </a:lnTo>
                <a:lnTo>
                  <a:pt x="753093" y="907518"/>
                </a:lnTo>
                <a:lnTo>
                  <a:pt x="753511" y="907518"/>
                </a:lnTo>
                <a:lnTo>
                  <a:pt x="754349" y="908358"/>
                </a:lnTo>
                <a:lnTo>
                  <a:pt x="757699" y="909619"/>
                </a:lnTo>
                <a:lnTo>
                  <a:pt x="766495" y="916346"/>
                </a:lnTo>
                <a:lnTo>
                  <a:pt x="774873" y="922653"/>
                </a:lnTo>
                <a:lnTo>
                  <a:pt x="778222" y="924755"/>
                </a:lnTo>
                <a:lnTo>
                  <a:pt x="779898" y="925176"/>
                </a:lnTo>
                <a:lnTo>
                  <a:pt x="780735" y="925176"/>
                </a:lnTo>
                <a:lnTo>
                  <a:pt x="783668" y="924335"/>
                </a:lnTo>
                <a:lnTo>
                  <a:pt x="786599" y="922232"/>
                </a:lnTo>
                <a:lnTo>
                  <a:pt x="789532" y="919710"/>
                </a:lnTo>
                <a:lnTo>
                  <a:pt x="792045" y="916346"/>
                </a:lnTo>
                <a:lnTo>
                  <a:pt x="794140" y="911722"/>
                </a:lnTo>
                <a:lnTo>
                  <a:pt x="796233" y="907097"/>
                </a:lnTo>
                <a:lnTo>
                  <a:pt x="800841" y="897427"/>
                </a:lnTo>
                <a:lnTo>
                  <a:pt x="804610" y="887338"/>
                </a:lnTo>
                <a:lnTo>
                  <a:pt x="808799" y="878089"/>
                </a:lnTo>
                <a:lnTo>
                  <a:pt x="811312" y="874306"/>
                </a:lnTo>
                <a:lnTo>
                  <a:pt x="813407" y="870942"/>
                </a:lnTo>
                <a:lnTo>
                  <a:pt x="815920" y="868419"/>
                </a:lnTo>
                <a:lnTo>
                  <a:pt x="819271" y="866318"/>
                </a:lnTo>
                <a:lnTo>
                  <a:pt x="819271" y="862113"/>
                </a:lnTo>
                <a:lnTo>
                  <a:pt x="818014" y="858749"/>
                </a:lnTo>
                <a:lnTo>
                  <a:pt x="817177" y="855806"/>
                </a:lnTo>
                <a:lnTo>
                  <a:pt x="815082" y="853284"/>
                </a:lnTo>
                <a:lnTo>
                  <a:pt x="812987" y="851602"/>
                </a:lnTo>
                <a:lnTo>
                  <a:pt x="810474" y="849921"/>
                </a:lnTo>
                <a:lnTo>
                  <a:pt x="804610" y="846978"/>
                </a:lnTo>
                <a:lnTo>
                  <a:pt x="797491" y="843195"/>
                </a:lnTo>
                <a:lnTo>
                  <a:pt x="793720" y="841092"/>
                </a:lnTo>
                <a:lnTo>
                  <a:pt x="789532" y="838149"/>
                </a:lnTo>
                <a:lnTo>
                  <a:pt x="785762" y="834786"/>
                </a:lnTo>
                <a:lnTo>
                  <a:pt x="781155" y="830161"/>
                </a:lnTo>
                <a:lnTo>
                  <a:pt x="776966" y="824695"/>
                </a:lnTo>
                <a:lnTo>
                  <a:pt x="772360" y="818389"/>
                </a:lnTo>
                <a:lnTo>
                  <a:pt x="778222" y="818389"/>
                </a:lnTo>
                <a:lnTo>
                  <a:pt x="783250" y="817969"/>
                </a:lnTo>
                <a:lnTo>
                  <a:pt x="788276" y="816707"/>
                </a:lnTo>
                <a:lnTo>
                  <a:pt x="792883" y="815867"/>
                </a:lnTo>
                <a:lnTo>
                  <a:pt x="796653" y="814185"/>
                </a:lnTo>
                <a:lnTo>
                  <a:pt x="800002" y="812924"/>
                </a:lnTo>
                <a:lnTo>
                  <a:pt x="803772" y="810822"/>
                </a:lnTo>
                <a:lnTo>
                  <a:pt x="806704" y="808300"/>
                </a:lnTo>
                <a:lnTo>
                  <a:pt x="809637" y="805776"/>
                </a:lnTo>
                <a:lnTo>
                  <a:pt x="812150" y="803254"/>
                </a:lnTo>
                <a:lnTo>
                  <a:pt x="816758" y="797369"/>
                </a:lnTo>
                <a:lnTo>
                  <a:pt x="820527" y="790642"/>
                </a:lnTo>
                <a:lnTo>
                  <a:pt x="823878" y="783916"/>
                </a:lnTo>
                <a:lnTo>
                  <a:pt x="831417" y="769200"/>
                </a:lnTo>
                <a:lnTo>
                  <a:pt x="836025" y="762054"/>
                </a:lnTo>
                <a:lnTo>
                  <a:pt x="841051" y="754906"/>
                </a:lnTo>
                <a:lnTo>
                  <a:pt x="846495" y="748180"/>
                </a:lnTo>
                <a:lnTo>
                  <a:pt x="849846" y="744816"/>
                </a:lnTo>
                <a:lnTo>
                  <a:pt x="854035" y="741874"/>
                </a:lnTo>
                <a:lnTo>
                  <a:pt x="857805" y="738931"/>
                </a:lnTo>
                <a:lnTo>
                  <a:pt x="862412" y="736408"/>
                </a:lnTo>
                <a:lnTo>
                  <a:pt x="867020" y="733465"/>
                </a:lnTo>
                <a:lnTo>
                  <a:pt x="872464" y="731364"/>
                </a:lnTo>
                <a:lnTo>
                  <a:pt x="873302" y="728841"/>
                </a:lnTo>
                <a:lnTo>
                  <a:pt x="873720" y="726318"/>
                </a:lnTo>
                <a:lnTo>
                  <a:pt x="874139" y="724216"/>
                </a:lnTo>
                <a:lnTo>
                  <a:pt x="873720" y="722955"/>
                </a:lnTo>
                <a:lnTo>
                  <a:pt x="873302" y="721273"/>
                </a:lnTo>
                <a:lnTo>
                  <a:pt x="872464" y="720012"/>
                </a:lnTo>
                <a:lnTo>
                  <a:pt x="871208" y="719591"/>
                </a:lnTo>
                <a:lnTo>
                  <a:pt x="869952" y="718330"/>
                </a:lnTo>
                <a:lnTo>
                  <a:pt x="867020" y="717910"/>
                </a:lnTo>
                <a:lnTo>
                  <a:pt x="863669" y="718330"/>
                </a:lnTo>
                <a:lnTo>
                  <a:pt x="861574" y="720012"/>
                </a:lnTo>
                <a:lnTo>
                  <a:pt x="859061" y="722113"/>
                </a:lnTo>
                <a:lnTo>
                  <a:pt x="854035" y="714967"/>
                </a:lnTo>
                <a:lnTo>
                  <a:pt x="852359" y="712024"/>
                </a:lnTo>
                <a:lnTo>
                  <a:pt x="851522" y="709502"/>
                </a:lnTo>
                <a:lnTo>
                  <a:pt x="850266" y="706979"/>
                </a:lnTo>
                <a:lnTo>
                  <a:pt x="850266" y="704876"/>
                </a:lnTo>
                <a:lnTo>
                  <a:pt x="850266" y="702775"/>
                </a:lnTo>
                <a:lnTo>
                  <a:pt x="851522" y="701514"/>
                </a:lnTo>
                <a:lnTo>
                  <a:pt x="852359" y="699832"/>
                </a:lnTo>
                <a:lnTo>
                  <a:pt x="853617" y="698571"/>
                </a:lnTo>
                <a:lnTo>
                  <a:pt x="856965" y="696889"/>
                </a:lnTo>
                <a:lnTo>
                  <a:pt x="861574" y="695627"/>
                </a:lnTo>
                <a:lnTo>
                  <a:pt x="867020" y="694366"/>
                </a:lnTo>
                <a:lnTo>
                  <a:pt x="878328" y="693526"/>
                </a:lnTo>
                <a:lnTo>
                  <a:pt x="890056" y="692265"/>
                </a:lnTo>
                <a:lnTo>
                  <a:pt x="895500" y="691423"/>
                </a:lnTo>
                <a:lnTo>
                  <a:pt x="900108" y="690583"/>
                </a:lnTo>
                <a:lnTo>
                  <a:pt x="903459" y="688480"/>
                </a:lnTo>
                <a:lnTo>
                  <a:pt x="905134" y="686799"/>
                </a:lnTo>
                <a:close/>
                <a:moveTo>
                  <a:pt x="996161" y="633183"/>
                </a:moveTo>
                <a:lnTo>
                  <a:pt x="999490" y="633183"/>
                </a:lnTo>
                <a:lnTo>
                  <a:pt x="1003236" y="633601"/>
                </a:lnTo>
                <a:lnTo>
                  <a:pt x="1006149" y="635276"/>
                </a:lnTo>
                <a:lnTo>
                  <a:pt x="1009480" y="636952"/>
                </a:lnTo>
                <a:lnTo>
                  <a:pt x="1012394" y="639466"/>
                </a:lnTo>
                <a:lnTo>
                  <a:pt x="1015308" y="643235"/>
                </a:lnTo>
                <a:lnTo>
                  <a:pt x="1017806" y="647004"/>
                </a:lnTo>
                <a:lnTo>
                  <a:pt x="1004901" y="659151"/>
                </a:lnTo>
                <a:lnTo>
                  <a:pt x="995744" y="668786"/>
                </a:lnTo>
                <a:lnTo>
                  <a:pt x="989084" y="676324"/>
                </a:lnTo>
                <a:lnTo>
                  <a:pt x="983673" y="682189"/>
                </a:lnTo>
                <a:lnTo>
                  <a:pt x="978678" y="688051"/>
                </a:lnTo>
                <a:lnTo>
                  <a:pt x="973266" y="692659"/>
                </a:lnTo>
                <a:lnTo>
                  <a:pt x="966191" y="697685"/>
                </a:lnTo>
                <a:lnTo>
                  <a:pt x="954952" y="704387"/>
                </a:lnTo>
                <a:lnTo>
                  <a:pt x="953704" y="702292"/>
                </a:lnTo>
                <a:lnTo>
                  <a:pt x="952038" y="700199"/>
                </a:lnTo>
                <a:lnTo>
                  <a:pt x="951620" y="697685"/>
                </a:lnTo>
                <a:lnTo>
                  <a:pt x="951205" y="695172"/>
                </a:lnTo>
                <a:lnTo>
                  <a:pt x="950788" y="692241"/>
                </a:lnTo>
                <a:lnTo>
                  <a:pt x="951205" y="688889"/>
                </a:lnTo>
                <a:lnTo>
                  <a:pt x="952870" y="681769"/>
                </a:lnTo>
                <a:lnTo>
                  <a:pt x="954952" y="674230"/>
                </a:lnTo>
                <a:lnTo>
                  <a:pt x="958698" y="666271"/>
                </a:lnTo>
                <a:lnTo>
                  <a:pt x="962860" y="659151"/>
                </a:lnTo>
                <a:lnTo>
                  <a:pt x="967855" y="652030"/>
                </a:lnTo>
                <a:lnTo>
                  <a:pt x="974099" y="645748"/>
                </a:lnTo>
                <a:lnTo>
                  <a:pt x="979927" y="640303"/>
                </a:lnTo>
                <a:lnTo>
                  <a:pt x="983257" y="637789"/>
                </a:lnTo>
                <a:lnTo>
                  <a:pt x="986171" y="636114"/>
                </a:lnTo>
                <a:lnTo>
                  <a:pt x="989916" y="634439"/>
                </a:lnTo>
                <a:lnTo>
                  <a:pt x="993247" y="633601"/>
                </a:lnTo>
                <a:close/>
                <a:moveTo>
                  <a:pt x="990750" y="564070"/>
                </a:moveTo>
                <a:lnTo>
                  <a:pt x="994557" y="564070"/>
                </a:lnTo>
                <a:lnTo>
                  <a:pt x="999211" y="564486"/>
                </a:lnTo>
                <a:lnTo>
                  <a:pt x="1002595" y="565318"/>
                </a:lnTo>
                <a:lnTo>
                  <a:pt x="1006827" y="566983"/>
                </a:lnTo>
                <a:lnTo>
                  <a:pt x="1009787" y="568231"/>
                </a:lnTo>
                <a:lnTo>
                  <a:pt x="1013172" y="570730"/>
                </a:lnTo>
                <a:lnTo>
                  <a:pt x="1015712" y="573643"/>
                </a:lnTo>
                <a:lnTo>
                  <a:pt x="1009365" y="579053"/>
                </a:lnTo>
                <a:lnTo>
                  <a:pt x="1002595" y="583630"/>
                </a:lnTo>
                <a:lnTo>
                  <a:pt x="996672" y="586543"/>
                </a:lnTo>
                <a:lnTo>
                  <a:pt x="991172" y="589041"/>
                </a:lnTo>
                <a:lnTo>
                  <a:pt x="985672" y="590705"/>
                </a:lnTo>
                <a:lnTo>
                  <a:pt x="980596" y="591538"/>
                </a:lnTo>
                <a:lnTo>
                  <a:pt x="972134" y="593203"/>
                </a:lnTo>
                <a:lnTo>
                  <a:pt x="967902" y="594035"/>
                </a:lnTo>
                <a:lnTo>
                  <a:pt x="964097" y="595699"/>
                </a:lnTo>
                <a:lnTo>
                  <a:pt x="961134" y="598196"/>
                </a:lnTo>
                <a:lnTo>
                  <a:pt x="958172" y="601526"/>
                </a:lnTo>
                <a:lnTo>
                  <a:pt x="954787" y="606103"/>
                </a:lnTo>
                <a:lnTo>
                  <a:pt x="953096" y="611930"/>
                </a:lnTo>
                <a:lnTo>
                  <a:pt x="950980" y="619837"/>
                </a:lnTo>
                <a:lnTo>
                  <a:pt x="949287" y="628993"/>
                </a:lnTo>
                <a:lnTo>
                  <a:pt x="944634" y="626079"/>
                </a:lnTo>
                <a:lnTo>
                  <a:pt x="940402" y="623166"/>
                </a:lnTo>
                <a:lnTo>
                  <a:pt x="937441" y="619837"/>
                </a:lnTo>
                <a:lnTo>
                  <a:pt x="934902" y="616092"/>
                </a:lnTo>
                <a:lnTo>
                  <a:pt x="933210" y="612763"/>
                </a:lnTo>
                <a:lnTo>
                  <a:pt x="932364" y="609433"/>
                </a:lnTo>
                <a:lnTo>
                  <a:pt x="931941" y="606103"/>
                </a:lnTo>
                <a:lnTo>
                  <a:pt x="932364" y="602358"/>
                </a:lnTo>
                <a:lnTo>
                  <a:pt x="932786" y="599028"/>
                </a:lnTo>
                <a:lnTo>
                  <a:pt x="934480" y="595699"/>
                </a:lnTo>
                <a:lnTo>
                  <a:pt x="936595" y="591953"/>
                </a:lnTo>
                <a:lnTo>
                  <a:pt x="938286" y="589041"/>
                </a:lnTo>
                <a:lnTo>
                  <a:pt x="941249" y="585711"/>
                </a:lnTo>
                <a:lnTo>
                  <a:pt x="944634" y="582798"/>
                </a:lnTo>
                <a:lnTo>
                  <a:pt x="947594" y="580301"/>
                </a:lnTo>
                <a:lnTo>
                  <a:pt x="951403" y="577388"/>
                </a:lnTo>
                <a:lnTo>
                  <a:pt x="959441" y="572393"/>
                </a:lnTo>
                <a:lnTo>
                  <a:pt x="967902" y="568231"/>
                </a:lnTo>
                <a:lnTo>
                  <a:pt x="977211" y="565735"/>
                </a:lnTo>
                <a:lnTo>
                  <a:pt x="981441" y="564903"/>
                </a:lnTo>
                <a:lnTo>
                  <a:pt x="986096" y="564486"/>
                </a:lnTo>
                <a:close/>
                <a:moveTo>
                  <a:pt x="1096967" y="434226"/>
                </a:moveTo>
                <a:lnTo>
                  <a:pt x="1100738" y="434645"/>
                </a:lnTo>
                <a:lnTo>
                  <a:pt x="1104507" y="435483"/>
                </a:lnTo>
                <a:lnTo>
                  <a:pt x="1108276" y="436321"/>
                </a:lnTo>
                <a:lnTo>
                  <a:pt x="1112466" y="438414"/>
                </a:lnTo>
                <a:lnTo>
                  <a:pt x="1116234" y="439672"/>
                </a:lnTo>
                <a:lnTo>
                  <a:pt x="1120423" y="442185"/>
                </a:lnTo>
                <a:lnTo>
                  <a:pt x="1124612" y="445116"/>
                </a:lnTo>
                <a:lnTo>
                  <a:pt x="1120423" y="445954"/>
                </a:lnTo>
                <a:lnTo>
                  <a:pt x="1116234" y="446373"/>
                </a:lnTo>
                <a:lnTo>
                  <a:pt x="1112885" y="447211"/>
                </a:lnTo>
                <a:lnTo>
                  <a:pt x="1108697" y="448467"/>
                </a:lnTo>
                <a:lnTo>
                  <a:pt x="1105344" y="449724"/>
                </a:lnTo>
                <a:lnTo>
                  <a:pt x="1101994" y="451818"/>
                </a:lnTo>
                <a:lnTo>
                  <a:pt x="1094873" y="455588"/>
                </a:lnTo>
                <a:lnTo>
                  <a:pt x="1088590" y="461032"/>
                </a:lnTo>
                <a:lnTo>
                  <a:pt x="1082308" y="467316"/>
                </a:lnTo>
                <a:lnTo>
                  <a:pt x="1076863" y="474017"/>
                </a:lnTo>
                <a:lnTo>
                  <a:pt x="1071417" y="481556"/>
                </a:lnTo>
                <a:lnTo>
                  <a:pt x="1066392" y="489096"/>
                </a:lnTo>
                <a:lnTo>
                  <a:pt x="1062202" y="497053"/>
                </a:lnTo>
                <a:lnTo>
                  <a:pt x="1058014" y="505012"/>
                </a:lnTo>
                <a:lnTo>
                  <a:pt x="1054245" y="512970"/>
                </a:lnTo>
                <a:lnTo>
                  <a:pt x="1047543" y="528468"/>
                </a:lnTo>
                <a:lnTo>
                  <a:pt x="1042517" y="541871"/>
                </a:lnTo>
                <a:lnTo>
                  <a:pt x="1045030" y="543964"/>
                </a:lnTo>
                <a:lnTo>
                  <a:pt x="1047124" y="544802"/>
                </a:lnTo>
                <a:lnTo>
                  <a:pt x="1049636" y="545222"/>
                </a:lnTo>
                <a:lnTo>
                  <a:pt x="1051733" y="545222"/>
                </a:lnTo>
                <a:lnTo>
                  <a:pt x="1053407" y="544802"/>
                </a:lnTo>
                <a:lnTo>
                  <a:pt x="1055501" y="544384"/>
                </a:lnTo>
                <a:lnTo>
                  <a:pt x="1059270" y="542289"/>
                </a:lnTo>
                <a:lnTo>
                  <a:pt x="1062622" y="539776"/>
                </a:lnTo>
                <a:lnTo>
                  <a:pt x="1066392" y="536425"/>
                </a:lnTo>
                <a:lnTo>
                  <a:pt x="1070161" y="533494"/>
                </a:lnTo>
                <a:lnTo>
                  <a:pt x="1073513" y="530981"/>
                </a:lnTo>
                <a:lnTo>
                  <a:pt x="1076025" y="536425"/>
                </a:lnTo>
                <a:lnTo>
                  <a:pt x="1078120" y="542289"/>
                </a:lnTo>
                <a:lnTo>
                  <a:pt x="1078957" y="548991"/>
                </a:lnTo>
                <a:lnTo>
                  <a:pt x="1078957" y="554854"/>
                </a:lnTo>
                <a:lnTo>
                  <a:pt x="1078538" y="561138"/>
                </a:lnTo>
                <a:lnTo>
                  <a:pt x="1077281" y="567840"/>
                </a:lnTo>
                <a:lnTo>
                  <a:pt x="1075606" y="573703"/>
                </a:lnTo>
                <a:lnTo>
                  <a:pt x="1073092" y="579148"/>
                </a:lnTo>
                <a:lnTo>
                  <a:pt x="1069325" y="584593"/>
                </a:lnTo>
                <a:lnTo>
                  <a:pt x="1065554" y="590038"/>
                </a:lnTo>
                <a:lnTo>
                  <a:pt x="1061366" y="594646"/>
                </a:lnTo>
                <a:lnTo>
                  <a:pt x="1056757" y="597997"/>
                </a:lnTo>
                <a:lnTo>
                  <a:pt x="1051312" y="601348"/>
                </a:lnTo>
                <a:lnTo>
                  <a:pt x="1045030" y="603861"/>
                </a:lnTo>
                <a:lnTo>
                  <a:pt x="1039166" y="605536"/>
                </a:lnTo>
                <a:lnTo>
                  <a:pt x="1032883" y="605954"/>
                </a:lnTo>
                <a:lnTo>
                  <a:pt x="1032883" y="599253"/>
                </a:lnTo>
                <a:lnTo>
                  <a:pt x="1033302" y="592551"/>
                </a:lnTo>
                <a:lnTo>
                  <a:pt x="1034558" y="579148"/>
                </a:lnTo>
                <a:lnTo>
                  <a:pt x="1035815" y="566164"/>
                </a:lnTo>
                <a:lnTo>
                  <a:pt x="1036233" y="559043"/>
                </a:lnTo>
                <a:lnTo>
                  <a:pt x="1036233" y="552761"/>
                </a:lnTo>
                <a:lnTo>
                  <a:pt x="1035815" y="546478"/>
                </a:lnTo>
                <a:lnTo>
                  <a:pt x="1035397" y="539358"/>
                </a:lnTo>
                <a:lnTo>
                  <a:pt x="1033721" y="533074"/>
                </a:lnTo>
                <a:lnTo>
                  <a:pt x="1031209" y="526373"/>
                </a:lnTo>
                <a:lnTo>
                  <a:pt x="1028276" y="519253"/>
                </a:lnTo>
                <a:lnTo>
                  <a:pt x="1024925" y="512970"/>
                </a:lnTo>
                <a:lnTo>
                  <a:pt x="1019899" y="506687"/>
                </a:lnTo>
                <a:lnTo>
                  <a:pt x="1013617" y="499986"/>
                </a:lnTo>
                <a:lnTo>
                  <a:pt x="1026601" y="485745"/>
                </a:lnTo>
                <a:lnTo>
                  <a:pt x="1039166" y="471504"/>
                </a:lnTo>
                <a:lnTo>
                  <a:pt x="1045448" y="464803"/>
                </a:lnTo>
                <a:lnTo>
                  <a:pt x="1052151" y="458101"/>
                </a:lnTo>
                <a:lnTo>
                  <a:pt x="1058433" y="451818"/>
                </a:lnTo>
                <a:lnTo>
                  <a:pt x="1065554" y="446791"/>
                </a:lnTo>
                <a:lnTo>
                  <a:pt x="1071836" y="441765"/>
                </a:lnTo>
                <a:lnTo>
                  <a:pt x="1078957" y="438414"/>
                </a:lnTo>
                <a:lnTo>
                  <a:pt x="1082308" y="436739"/>
                </a:lnTo>
                <a:lnTo>
                  <a:pt x="1086077" y="435901"/>
                </a:lnTo>
                <a:lnTo>
                  <a:pt x="1089428" y="435483"/>
                </a:lnTo>
                <a:lnTo>
                  <a:pt x="1093617" y="434645"/>
                </a:lnTo>
                <a:close/>
                <a:moveTo>
                  <a:pt x="1125923" y="369305"/>
                </a:moveTo>
                <a:lnTo>
                  <a:pt x="1127163" y="378101"/>
                </a:lnTo>
                <a:lnTo>
                  <a:pt x="1129231" y="384383"/>
                </a:lnTo>
                <a:lnTo>
                  <a:pt x="1130473" y="386896"/>
                </a:lnTo>
                <a:lnTo>
                  <a:pt x="1131299" y="389410"/>
                </a:lnTo>
                <a:lnTo>
                  <a:pt x="1132953" y="391085"/>
                </a:lnTo>
                <a:lnTo>
                  <a:pt x="1134194" y="392342"/>
                </a:lnTo>
                <a:lnTo>
                  <a:pt x="1136262" y="394018"/>
                </a:lnTo>
                <a:lnTo>
                  <a:pt x="1137503" y="394437"/>
                </a:lnTo>
                <a:lnTo>
                  <a:pt x="1141639" y="395693"/>
                </a:lnTo>
                <a:lnTo>
                  <a:pt x="1145360" y="396531"/>
                </a:lnTo>
                <a:lnTo>
                  <a:pt x="1150323" y="396531"/>
                </a:lnTo>
                <a:lnTo>
                  <a:pt x="1160249" y="396531"/>
                </a:lnTo>
                <a:lnTo>
                  <a:pt x="1165626" y="396949"/>
                </a:lnTo>
                <a:lnTo>
                  <a:pt x="1171416" y="397787"/>
                </a:lnTo>
                <a:lnTo>
                  <a:pt x="1177619" y="399881"/>
                </a:lnTo>
                <a:lnTo>
                  <a:pt x="1183409" y="403232"/>
                </a:lnTo>
                <a:lnTo>
                  <a:pt x="1186304" y="405327"/>
                </a:lnTo>
                <a:lnTo>
                  <a:pt x="1189198" y="407840"/>
                </a:lnTo>
                <a:lnTo>
                  <a:pt x="1192094" y="410772"/>
                </a:lnTo>
                <a:lnTo>
                  <a:pt x="1195817" y="414122"/>
                </a:lnTo>
                <a:lnTo>
                  <a:pt x="1190440" y="419568"/>
                </a:lnTo>
                <a:lnTo>
                  <a:pt x="1184650" y="424175"/>
                </a:lnTo>
                <a:lnTo>
                  <a:pt x="1178860" y="427107"/>
                </a:lnTo>
                <a:lnTo>
                  <a:pt x="1173484" y="429201"/>
                </a:lnTo>
                <a:lnTo>
                  <a:pt x="1167692" y="430039"/>
                </a:lnTo>
                <a:lnTo>
                  <a:pt x="1161077" y="430039"/>
                </a:lnTo>
                <a:lnTo>
                  <a:pt x="1155286" y="429201"/>
                </a:lnTo>
                <a:lnTo>
                  <a:pt x="1149083" y="427526"/>
                </a:lnTo>
                <a:lnTo>
                  <a:pt x="1142466" y="425850"/>
                </a:lnTo>
                <a:lnTo>
                  <a:pt x="1136262" y="422919"/>
                </a:lnTo>
                <a:lnTo>
                  <a:pt x="1129644" y="419568"/>
                </a:lnTo>
                <a:lnTo>
                  <a:pt x="1123441" y="416217"/>
                </a:lnTo>
                <a:lnTo>
                  <a:pt x="1110620" y="408678"/>
                </a:lnTo>
                <a:lnTo>
                  <a:pt x="1097386" y="400719"/>
                </a:lnTo>
                <a:close/>
                <a:moveTo>
                  <a:pt x="1570268" y="193391"/>
                </a:moveTo>
                <a:lnTo>
                  <a:pt x="1573618" y="194223"/>
                </a:lnTo>
                <a:lnTo>
                  <a:pt x="1576969" y="194639"/>
                </a:lnTo>
                <a:lnTo>
                  <a:pt x="1580739" y="195056"/>
                </a:lnTo>
                <a:lnTo>
                  <a:pt x="1584090" y="196304"/>
                </a:lnTo>
                <a:lnTo>
                  <a:pt x="1587440" y="197968"/>
                </a:lnTo>
                <a:lnTo>
                  <a:pt x="1591211" y="200050"/>
                </a:lnTo>
                <a:lnTo>
                  <a:pt x="1594561" y="202132"/>
                </a:lnTo>
                <a:lnTo>
                  <a:pt x="1597911" y="205045"/>
                </a:lnTo>
                <a:lnTo>
                  <a:pt x="1601682" y="207959"/>
                </a:lnTo>
                <a:lnTo>
                  <a:pt x="1597493" y="212121"/>
                </a:lnTo>
                <a:lnTo>
                  <a:pt x="1594141" y="215452"/>
                </a:lnTo>
                <a:lnTo>
                  <a:pt x="1589953" y="217117"/>
                </a:lnTo>
                <a:lnTo>
                  <a:pt x="1586184" y="218781"/>
                </a:lnTo>
                <a:lnTo>
                  <a:pt x="1581995" y="219614"/>
                </a:lnTo>
                <a:lnTo>
                  <a:pt x="1578225" y="219614"/>
                </a:lnTo>
                <a:lnTo>
                  <a:pt x="1570687" y="220029"/>
                </a:lnTo>
                <a:lnTo>
                  <a:pt x="1566916" y="220029"/>
                </a:lnTo>
                <a:lnTo>
                  <a:pt x="1562728" y="220862"/>
                </a:lnTo>
                <a:lnTo>
                  <a:pt x="1558958" y="221696"/>
                </a:lnTo>
                <a:lnTo>
                  <a:pt x="1554771" y="223361"/>
                </a:lnTo>
                <a:lnTo>
                  <a:pt x="1551420" y="225025"/>
                </a:lnTo>
                <a:lnTo>
                  <a:pt x="1547230" y="228771"/>
                </a:lnTo>
                <a:lnTo>
                  <a:pt x="1543461" y="232934"/>
                </a:lnTo>
                <a:lnTo>
                  <a:pt x="1539692" y="239178"/>
                </a:lnTo>
                <a:lnTo>
                  <a:pt x="1572782" y="274975"/>
                </a:lnTo>
                <a:lnTo>
                  <a:pt x="1578646" y="276640"/>
                </a:lnTo>
                <a:lnTo>
                  <a:pt x="1584090" y="277056"/>
                </a:lnTo>
                <a:lnTo>
                  <a:pt x="1589116" y="277472"/>
                </a:lnTo>
                <a:lnTo>
                  <a:pt x="1594141" y="277472"/>
                </a:lnTo>
                <a:lnTo>
                  <a:pt x="1598749" y="277472"/>
                </a:lnTo>
                <a:lnTo>
                  <a:pt x="1602938" y="276640"/>
                </a:lnTo>
                <a:lnTo>
                  <a:pt x="1607126" y="275807"/>
                </a:lnTo>
                <a:lnTo>
                  <a:pt x="1610477" y="274559"/>
                </a:lnTo>
                <a:lnTo>
                  <a:pt x="1613828" y="272477"/>
                </a:lnTo>
                <a:lnTo>
                  <a:pt x="1617597" y="270812"/>
                </a:lnTo>
                <a:lnTo>
                  <a:pt x="1623880" y="266234"/>
                </a:lnTo>
                <a:lnTo>
                  <a:pt x="1629744" y="260822"/>
                </a:lnTo>
                <a:lnTo>
                  <a:pt x="1635188" y="254163"/>
                </a:lnTo>
                <a:lnTo>
                  <a:pt x="1646916" y="240010"/>
                </a:lnTo>
                <a:lnTo>
                  <a:pt x="1652782" y="232102"/>
                </a:lnTo>
                <a:lnTo>
                  <a:pt x="1659064" y="224609"/>
                </a:lnTo>
                <a:lnTo>
                  <a:pt x="1666183" y="216700"/>
                </a:lnTo>
                <a:lnTo>
                  <a:pt x="1674142" y="208791"/>
                </a:lnTo>
                <a:lnTo>
                  <a:pt x="1683776" y="201299"/>
                </a:lnTo>
                <a:lnTo>
                  <a:pt x="1688803" y="197553"/>
                </a:lnTo>
                <a:lnTo>
                  <a:pt x="1694247" y="194223"/>
                </a:lnTo>
                <a:lnTo>
                  <a:pt x="1702206" y="200882"/>
                </a:lnTo>
                <a:lnTo>
                  <a:pt x="1705137" y="204212"/>
                </a:lnTo>
                <a:lnTo>
                  <a:pt x="1708068" y="207543"/>
                </a:lnTo>
                <a:lnTo>
                  <a:pt x="1710163" y="210040"/>
                </a:lnTo>
                <a:lnTo>
                  <a:pt x="1711420" y="212953"/>
                </a:lnTo>
                <a:lnTo>
                  <a:pt x="1712676" y="215452"/>
                </a:lnTo>
                <a:lnTo>
                  <a:pt x="1713095" y="217949"/>
                </a:lnTo>
                <a:lnTo>
                  <a:pt x="1713095" y="220029"/>
                </a:lnTo>
                <a:lnTo>
                  <a:pt x="1712676" y="222111"/>
                </a:lnTo>
                <a:lnTo>
                  <a:pt x="1711839" y="224609"/>
                </a:lnTo>
                <a:lnTo>
                  <a:pt x="1711001" y="226690"/>
                </a:lnTo>
                <a:lnTo>
                  <a:pt x="1708068" y="230437"/>
                </a:lnTo>
                <a:lnTo>
                  <a:pt x="1703881" y="234182"/>
                </a:lnTo>
                <a:lnTo>
                  <a:pt x="1698855" y="237512"/>
                </a:lnTo>
                <a:lnTo>
                  <a:pt x="1694247" y="240426"/>
                </a:lnTo>
                <a:lnTo>
                  <a:pt x="1682519" y="247086"/>
                </a:lnTo>
                <a:lnTo>
                  <a:pt x="1677493" y="250416"/>
                </a:lnTo>
                <a:lnTo>
                  <a:pt x="1672886" y="253746"/>
                </a:lnTo>
                <a:lnTo>
                  <a:pt x="1668278" y="257492"/>
                </a:lnTo>
                <a:lnTo>
                  <a:pt x="1665346" y="261239"/>
                </a:lnTo>
                <a:lnTo>
                  <a:pt x="1663252" y="264569"/>
                </a:lnTo>
                <a:lnTo>
                  <a:pt x="1661157" y="268315"/>
                </a:lnTo>
                <a:lnTo>
                  <a:pt x="1657808" y="276640"/>
                </a:lnTo>
                <a:lnTo>
                  <a:pt x="1654875" y="285381"/>
                </a:lnTo>
                <a:lnTo>
                  <a:pt x="1651944" y="294955"/>
                </a:lnTo>
                <a:lnTo>
                  <a:pt x="1649011" y="304112"/>
                </a:lnTo>
                <a:lnTo>
                  <a:pt x="1645241" y="312853"/>
                </a:lnTo>
                <a:lnTo>
                  <a:pt x="1641891" y="320762"/>
                </a:lnTo>
                <a:lnTo>
                  <a:pt x="1639377" y="324093"/>
                </a:lnTo>
                <a:lnTo>
                  <a:pt x="1637283" y="327422"/>
                </a:lnTo>
                <a:lnTo>
                  <a:pt x="1629325" y="336996"/>
                </a:lnTo>
                <a:lnTo>
                  <a:pt x="1620949" y="345737"/>
                </a:lnTo>
                <a:lnTo>
                  <a:pt x="1603357" y="363219"/>
                </a:lnTo>
                <a:lnTo>
                  <a:pt x="1586184" y="379869"/>
                </a:lnTo>
                <a:lnTo>
                  <a:pt x="1568593" y="396103"/>
                </a:lnTo>
                <a:lnTo>
                  <a:pt x="1552258" y="412753"/>
                </a:lnTo>
                <a:lnTo>
                  <a:pt x="1544718" y="420662"/>
                </a:lnTo>
                <a:lnTo>
                  <a:pt x="1537178" y="428570"/>
                </a:lnTo>
                <a:lnTo>
                  <a:pt x="1530896" y="436896"/>
                </a:lnTo>
                <a:lnTo>
                  <a:pt x="1525451" y="444805"/>
                </a:lnTo>
                <a:lnTo>
                  <a:pt x="1520424" y="453129"/>
                </a:lnTo>
                <a:lnTo>
                  <a:pt x="1515817" y="461454"/>
                </a:lnTo>
                <a:lnTo>
                  <a:pt x="1507439" y="460205"/>
                </a:lnTo>
                <a:lnTo>
                  <a:pt x="1501158" y="458125"/>
                </a:lnTo>
                <a:lnTo>
                  <a:pt x="1496550" y="456043"/>
                </a:lnTo>
                <a:lnTo>
                  <a:pt x="1494455" y="454794"/>
                </a:lnTo>
                <a:lnTo>
                  <a:pt x="1493199" y="453129"/>
                </a:lnTo>
                <a:lnTo>
                  <a:pt x="1490687" y="450216"/>
                </a:lnTo>
                <a:lnTo>
                  <a:pt x="1489429" y="446054"/>
                </a:lnTo>
                <a:lnTo>
                  <a:pt x="1488592" y="442307"/>
                </a:lnTo>
                <a:lnTo>
                  <a:pt x="1488592" y="437728"/>
                </a:lnTo>
                <a:lnTo>
                  <a:pt x="1487755" y="428570"/>
                </a:lnTo>
                <a:lnTo>
                  <a:pt x="1486917" y="423159"/>
                </a:lnTo>
                <a:lnTo>
                  <a:pt x="1485660" y="417332"/>
                </a:lnTo>
                <a:lnTo>
                  <a:pt x="1483147" y="411921"/>
                </a:lnTo>
                <a:lnTo>
                  <a:pt x="1479796" y="406094"/>
                </a:lnTo>
                <a:lnTo>
                  <a:pt x="1474770" y="400265"/>
                </a:lnTo>
                <a:lnTo>
                  <a:pt x="1470999" y="397353"/>
                </a:lnTo>
                <a:lnTo>
                  <a:pt x="1467649" y="394439"/>
                </a:lnTo>
                <a:lnTo>
                  <a:pt x="1473094" y="397768"/>
                </a:lnTo>
                <a:lnTo>
                  <a:pt x="1478540" y="400682"/>
                </a:lnTo>
                <a:lnTo>
                  <a:pt x="1483566" y="402763"/>
                </a:lnTo>
                <a:lnTo>
                  <a:pt x="1489011" y="404012"/>
                </a:lnTo>
                <a:lnTo>
                  <a:pt x="1494455" y="405261"/>
                </a:lnTo>
                <a:lnTo>
                  <a:pt x="1499481" y="405677"/>
                </a:lnTo>
                <a:lnTo>
                  <a:pt x="1504927" y="405261"/>
                </a:lnTo>
                <a:lnTo>
                  <a:pt x="1510371" y="404844"/>
                </a:lnTo>
                <a:lnTo>
                  <a:pt x="1515397" y="403595"/>
                </a:lnTo>
                <a:lnTo>
                  <a:pt x="1520844" y="402347"/>
                </a:lnTo>
                <a:lnTo>
                  <a:pt x="1525871" y="400265"/>
                </a:lnTo>
                <a:lnTo>
                  <a:pt x="1530896" y="397768"/>
                </a:lnTo>
                <a:lnTo>
                  <a:pt x="1535921" y="395271"/>
                </a:lnTo>
                <a:lnTo>
                  <a:pt x="1540948" y="392357"/>
                </a:lnTo>
                <a:lnTo>
                  <a:pt x="1550163" y="385281"/>
                </a:lnTo>
                <a:lnTo>
                  <a:pt x="1559795" y="377372"/>
                </a:lnTo>
                <a:lnTo>
                  <a:pt x="1568173" y="368631"/>
                </a:lnTo>
                <a:lnTo>
                  <a:pt x="1576131" y="359057"/>
                </a:lnTo>
                <a:lnTo>
                  <a:pt x="1583671" y="349900"/>
                </a:lnTo>
                <a:lnTo>
                  <a:pt x="1589953" y="339910"/>
                </a:lnTo>
                <a:lnTo>
                  <a:pt x="1596236" y="329920"/>
                </a:lnTo>
                <a:lnTo>
                  <a:pt x="1601682" y="320762"/>
                </a:lnTo>
                <a:lnTo>
                  <a:pt x="1605451" y="311605"/>
                </a:lnTo>
                <a:lnTo>
                  <a:pt x="1597911" y="306609"/>
                </a:lnTo>
                <a:lnTo>
                  <a:pt x="1590792" y="302447"/>
                </a:lnTo>
                <a:lnTo>
                  <a:pt x="1583671" y="298701"/>
                </a:lnTo>
                <a:lnTo>
                  <a:pt x="1576131" y="295371"/>
                </a:lnTo>
                <a:lnTo>
                  <a:pt x="1568593" y="292874"/>
                </a:lnTo>
                <a:lnTo>
                  <a:pt x="1561891" y="290792"/>
                </a:lnTo>
                <a:lnTo>
                  <a:pt x="1554351" y="289544"/>
                </a:lnTo>
                <a:lnTo>
                  <a:pt x="1547230" y="288295"/>
                </a:lnTo>
                <a:lnTo>
                  <a:pt x="1540530" y="288295"/>
                </a:lnTo>
                <a:lnTo>
                  <a:pt x="1532989" y="289127"/>
                </a:lnTo>
                <a:lnTo>
                  <a:pt x="1525871" y="289959"/>
                </a:lnTo>
                <a:lnTo>
                  <a:pt x="1518750" y="291626"/>
                </a:lnTo>
                <a:lnTo>
                  <a:pt x="1512047" y="293706"/>
                </a:lnTo>
                <a:lnTo>
                  <a:pt x="1504927" y="297036"/>
                </a:lnTo>
                <a:lnTo>
                  <a:pt x="1498644" y="300365"/>
                </a:lnTo>
                <a:lnTo>
                  <a:pt x="1491523" y="304945"/>
                </a:lnTo>
                <a:lnTo>
                  <a:pt x="1496132" y="311188"/>
                </a:lnTo>
                <a:lnTo>
                  <a:pt x="1499901" y="316600"/>
                </a:lnTo>
                <a:lnTo>
                  <a:pt x="1504509" y="321594"/>
                </a:lnTo>
                <a:lnTo>
                  <a:pt x="1508696" y="325756"/>
                </a:lnTo>
                <a:lnTo>
                  <a:pt x="1512886" y="329087"/>
                </a:lnTo>
                <a:lnTo>
                  <a:pt x="1517074" y="331585"/>
                </a:lnTo>
                <a:lnTo>
                  <a:pt x="1520844" y="332834"/>
                </a:lnTo>
                <a:lnTo>
                  <a:pt x="1525032" y="334082"/>
                </a:lnTo>
                <a:lnTo>
                  <a:pt x="1528383" y="334082"/>
                </a:lnTo>
                <a:lnTo>
                  <a:pt x="1532571" y="333666"/>
                </a:lnTo>
                <a:lnTo>
                  <a:pt x="1536341" y="332002"/>
                </a:lnTo>
                <a:lnTo>
                  <a:pt x="1539692" y="329920"/>
                </a:lnTo>
                <a:lnTo>
                  <a:pt x="1543461" y="327006"/>
                </a:lnTo>
                <a:lnTo>
                  <a:pt x="1546812" y="323260"/>
                </a:lnTo>
                <a:lnTo>
                  <a:pt x="1550163" y="318681"/>
                </a:lnTo>
                <a:lnTo>
                  <a:pt x="1553933" y="313270"/>
                </a:lnTo>
                <a:lnTo>
                  <a:pt x="1553095" y="319097"/>
                </a:lnTo>
                <a:lnTo>
                  <a:pt x="1551839" y="324508"/>
                </a:lnTo>
                <a:lnTo>
                  <a:pt x="1550163" y="329087"/>
                </a:lnTo>
                <a:lnTo>
                  <a:pt x="1547650" y="333666"/>
                </a:lnTo>
                <a:lnTo>
                  <a:pt x="1544718" y="336996"/>
                </a:lnTo>
                <a:lnTo>
                  <a:pt x="1541787" y="340326"/>
                </a:lnTo>
                <a:lnTo>
                  <a:pt x="1538436" y="342823"/>
                </a:lnTo>
                <a:lnTo>
                  <a:pt x="1534247" y="345320"/>
                </a:lnTo>
                <a:lnTo>
                  <a:pt x="1530058" y="347402"/>
                </a:lnTo>
                <a:lnTo>
                  <a:pt x="1525451" y="348651"/>
                </a:lnTo>
                <a:lnTo>
                  <a:pt x="1520424" y="350316"/>
                </a:lnTo>
                <a:lnTo>
                  <a:pt x="1515397" y="351148"/>
                </a:lnTo>
                <a:lnTo>
                  <a:pt x="1504509" y="352813"/>
                </a:lnTo>
                <a:lnTo>
                  <a:pt x="1492781" y="353230"/>
                </a:lnTo>
                <a:lnTo>
                  <a:pt x="1468068" y="353646"/>
                </a:lnTo>
                <a:lnTo>
                  <a:pt x="1455922" y="354063"/>
                </a:lnTo>
                <a:lnTo>
                  <a:pt x="1443776" y="354895"/>
                </a:lnTo>
                <a:lnTo>
                  <a:pt x="1432465" y="355727"/>
                </a:lnTo>
                <a:lnTo>
                  <a:pt x="1427021" y="356560"/>
                </a:lnTo>
                <a:lnTo>
                  <a:pt x="1421577" y="358225"/>
                </a:lnTo>
                <a:lnTo>
                  <a:pt x="1416130" y="359473"/>
                </a:lnTo>
                <a:lnTo>
                  <a:pt x="1411522" y="361554"/>
                </a:lnTo>
                <a:lnTo>
                  <a:pt x="1406497" y="363636"/>
                </a:lnTo>
                <a:lnTo>
                  <a:pt x="1402727" y="366549"/>
                </a:lnTo>
                <a:lnTo>
                  <a:pt x="1400633" y="363219"/>
                </a:lnTo>
                <a:lnTo>
                  <a:pt x="1399377" y="359473"/>
                </a:lnTo>
                <a:lnTo>
                  <a:pt x="1398959" y="356143"/>
                </a:lnTo>
                <a:lnTo>
                  <a:pt x="1400214" y="353230"/>
                </a:lnTo>
                <a:lnTo>
                  <a:pt x="1401052" y="350316"/>
                </a:lnTo>
                <a:lnTo>
                  <a:pt x="1403147" y="347402"/>
                </a:lnTo>
                <a:lnTo>
                  <a:pt x="1406917" y="340743"/>
                </a:lnTo>
                <a:lnTo>
                  <a:pt x="1411106" y="334914"/>
                </a:lnTo>
                <a:lnTo>
                  <a:pt x="1412362" y="332002"/>
                </a:lnTo>
                <a:lnTo>
                  <a:pt x="1413618" y="329087"/>
                </a:lnTo>
                <a:lnTo>
                  <a:pt x="1414036" y="325756"/>
                </a:lnTo>
                <a:lnTo>
                  <a:pt x="1412780" y="322011"/>
                </a:lnTo>
                <a:lnTo>
                  <a:pt x="1411522" y="319097"/>
                </a:lnTo>
                <a:lnTo>
                  <a:pt x="1408592" y="315350"/>
                </a:lnTo>
                <a:lnTo>
                  <a:pt x="1419062" y="306194"/>
                </a:lnTo>
                <a:lnTo>
                  <a:pt x="1428696" y="296203"/>
                </a:lnTo>
                <a:lnTo>
                  <a:pt x="1449219" y="276640"/>
                </a:lnTo>
                <a:lnTo>
                  <a:pt x="1469325" y="257492"/>
                </a:lnTo>
                <a:lnTo>
                  <a:pt x="1478540" y="248751"/>
                </a:lnTo>
                <a:lnTo>
                  <a:pt x="1486917" y="240842"/>
                </a:lnTo>
                <a:lnTo>
                  <a:pt x="1501576" y="230020"/>
                </a:lnTo>
                <a:lnTo>
                  <a:pt x="1515817" y="218781"/>
                </a:lnTo>
                <a:lnTo>
                  <a:pt x="1523356" y="213370"/>
                </a:lnTo>
                <a:lnTo>
                  <a:pt x="1530476" y="208376"/>
                </a:lnTo>
                <a:lnTo>
                  <a:pt x="1538015" y="203797"/>
                </a:lnTo>
                <a:lnTo>
                  <a:pt x="1544718" y="200467"/>
                </a:lnTo>
                <a:lnTo>
                  <a:pt x="1552258" y="197136"/>
                </a:lnTo>
                <a:lnTo>
                  <a:pt x="1559377" y="195056"/>
                </a:lnTo>
                <a:lnTo>
                  <a:pt x="1566916" y="194223"/>
                </a:lnTo>
                <a:close/>
                <a:moveTo>
                  <a:pt x="1421577" y="168258"/>
                </a:moveTo>
                <a:lnTo>
                  <a:pt x="1423251" y="171593"/>
                </a:lnTo>
                <a:lnTo>
                  <a:pt x="1423670" y="174511"/>
                </a:lnTo>
                <a:lnTo>
                  <a:pt x="1424088" y="177428"/>
                </a:lnTo>
                <a:lnTo>
                  <a:pt x="1424088" y="180765"/>
                </a:lnTo>
                <a:lnTo>
                  <a:pt x="1424088" y="183681"/>
                </a:lnTo>
                <a:lnTo>
                  <a:pt x="1423251" y="186599"/>
                </a:lnTo>
                <a:lnTo>
                  <a:pt x="1422413" y="189517"/>
                </a:lnTo>
                <a:lnTo>
                  <a:pt x="1420738" y="192436"/>
                </a:lnTo>
                <a:lnTo>
                  <a:pt x="1416969" y="197855"/>
                </a:lnTo>
                <a:lnTo>
                  <a:pt x="1411942" y="203274"/>
                </a:lnTo>
                <a:lnTo>
                  <a:pt x="1406497" y="208694"/>
                </a:lnTo>
                <a:lnTo>
                  <a:pt x="1399796" y="213696"/>
                </a:lnTo>
                <a:lnTo>
                  <a:pt x="1386393" y="224118"/>
                </a:lnTo>
                <a:lnTo>
                  <a:pt x="1372989" y="234540"/>
                </a:lnTo>
                <a:lnTo>
                  <a:pt x="1366707" y="239959"/>
                </a:lnTo>
                <a:lnTo>
                  <a:pt x="1361261" y="245378"/>
                </a:lnTo>
                <a:lnTo>
                  <a:pt x="1356236" y="250798"/>
                </a:lnTo>
                <a:lnTo>
                  <a:pt x="1352048" y="256217"/>
                </a:lnTo>
                <a:lnTo>
                  <a:pt x="1348277" y="250381"/>
                </a:lnTo>
                <a:lnTo>
                  <a:pt x="1344089" y="244544"/>
                </a:lnTo>
                <a:lnTo>
                  <a:pt x="1341576" y="239125"/>
                </a:lnTo>
                <a:lnTo>
                  <a:pt x="1339063" y="234122"/>
                </a:lnTo>
                <a:lnTo>
                  <a:pt x="1337805" y="229537"/>
                </a:lnTo>
                <a:lnTo>
                  <a:pt x="1336549" y="225368"/>
                </a:lnTo>
                <a:lnTo>
                  <a:pt x="1336129" y="220783"/>
                </a:lnTo>
                <a:lnTo>
                  <a:pt x="1336129" y="217448"/>
                </a:lnTo>
                <a:lnTo>
                  <a:pt x="1337387" y="213696"/>
                </a:lnTo>
                <a:lnTo>
                  <a:pt x="1338225" y="210361"/>
                </a:lnTo>
                <a:lnTo>
                  <a:pt x="1339481" y="207443"/>
                </a:lnTo>
                <a:lnTo>
                  <a:pt x="1341576" y="204525"/>
                </a:lnTo>
                <a:lnTo>
                  <a:pt x="1344089" y="202024"/>
                </a:lnTo>
                <a:lnTo>
                  <a:pt x="1346602" y="199522"/>
                </a:lnTo>
                <a:lnTo>
                  <a:pt x="1349953" y="197438"/>
                </a:lnTo>
                <a:lnTo>
                  <a:pt x="1353303" y="194937"/>
                </a:lnTo>
                <a:lnTo>
                  <a:pt x="1360425" y="191602"/>
                </a:lnTo>
                <a:lnTo>
                  <a:pt x="1369220" y="187850"/>
                </a:lnTo>
                <a:lnTo>
                  <a:pt x="1378016" y="184515"/>
                </a:lnTo>
                <a:lnTo>
                  <a:pt x="1386811" y="181597"/>
                </a:lnTo>
                <a:lnTo>
                  <a:pt x="1405241" y="175762"/>
                </a:lnTo>
                <a:lnTo>
                  <a:pt x="1413618" y="172010"/>
                </a:lnTo>
                <a:close/>
                <a:moveTo>
                  <a:pt x="1941368" y="67736"/>
                </a:moveTo>
                <a:lnTo>
                  <a:pt x="1941368" y="71924"/>
                </a:lnTo>
                <a:lnTo>
                  <a:pt x="1940525" y="75693"/>
                </a:lnTo>
                <a:lnTo>
                  <a:pt x="1939260" y="79882"/>
                </a:lnTo>
                <a:lnTo>
                  <a:pt x="1937995" y="83232"/>
                </a:lnTo>
                <a:lnTo>
                  <a:pt x="1935884" y="87421"/>
                </a:lnTo>
                <a:lnTo>
                  <a:pt x="1933353" y="90772"/>
                </a:lnTo>
                <a:lnTo>
                  <a:pt x="1927869" y="97893"/>
                </a:lnTo>
                <a:lnTo>
                  <a:pt x="1920696" y="104175"/>
                </a:lnTo>
                <a:lnTo>
                  <a:pt x="1913100" y="110458"/>
                </a:lnTo>
                <a:lnTo>
                  <a:pt x="1904662" y="116741"/>
                </a:lnTo>
                <a:lnTo>
                  <a:pt x="1895803" y="122604"/>
                </a:lnTo>
                <a:lnTo>
                  <a:pt x="1876814" y="134752"/>
                </a:lnTo>
                <a:lnTo>
                  <a:pt x="1857829" y="146480"/>
                </a:lnTo>
                <a:lnTo>
                  <a:pt x="1848547" y="152343"/>
                </a:lnTo>
                <a:lnTo>
                  <a:pt x="1840108" y="159045"/>
                </a:lnTo>
                <a:lnTo>
                  <a:pt x="1832513" y="165327"/>
                </a:lnTo>
                <a:lnTo>
                  <a:pt x="1826185" y="172448"/>
                </a:lnTo>
                <a:lnTo>
                  <a:pt x="1826185" y="167840"/>
                </a:lnTo>
                <a:lnTo>
                  <a:pt x="1826607" y="164071"/>
                </a:lnTo>
                <a:lnTo>
                  <a:pt x="1827450" y="159882"/>
                </a:lnTo>
                <a:lnTo>
                  <a:pt x="1829138" y="156532"/>
                </a:lnTo>
                <a:lnTo>
                  <a:pt x="1831248" y="152343"/>
                </a:lnTo>
                <a:lnTo>
                  <a:pt x="1832936" y="148993"/>
                </a:lnTo>
                <a:lnTo>
                  <a:pt x="1835469" y="144804"/>
                </a:lnTo>
                <a:lnTo>
                  <a:pt x="1838420" y="141453"/>
                </a:lnTo>
                <a:lnTo>
                  <a:pt x="1845171" y="135170"/>
                </a:lnTo>
                <a:lnTo>
                  <a:pt x="1853188" y="128468"/>
                </a:lnTo>
                <a:lnTo>
                  <a:pt x="1861627" y="122186"/>
                </a:lnTo>
                <a:lnTo>
                  <a:pt x="1870486" y="115485"/>
                </a:lnTo>
                <a:lnTo>
                  <a:pt x="1889895" y="103757"/>
                </a:lnTo>
                <a:lnTo>
                  <a:pt x="1908881" y="92447"/>
                </a:lnTo>
                <a:lnTo>
                  <a:pt x="1918165" y="86165"/>
                </a:lnTo>
                <a:lnTo>
                  <a:pt x="1927023" y="80301"/>
                </a:lnTo>
                <a:lnTo>
                  <a:pt x="1935041" y="74437"/>
                </a:lnTo>
                <a:close/>
                <a:moveTo>
                  <a:pt x="1830066" y="25851"/>
                </a:moveTo>
                <a:lnTo>
                  <a:pt x="1830482" y="35040"/>
                </a:lnTo>
                <a:lnTo>
                  <a:pt x="1830898" y="42978"/>
                </a:lnTo>
                <a:lnTo>
                  <a:pt x="1832565" y="49663"/>
                </a:lnTo>
                <a:lnTo>
                  <a:pt x="1834231" y="55929"/>
                </a:lnTo>
                <a:lnTo>
                  <a:pt x="1835479" y="60942"/>
                </a:lnTo>
                <a:lnTo>
                  <a:pt x="1837562" y="65537"/>
                </a:lnTo>
                <a:lnTo>
                  <a:pt x="1842142" y="73474"/>
                </a:lnTo>
                <a:lnTo>
                  <a:pt x="1845890" y="81411"/>
                </a:lnTo>
                <a:lnTo>
                  <a:pt x="1847558" y="85589"/>
                </a:lnTo>
                <a:lnTo>
                  <a:pt x="1848389" y="90183"/>
                </a:lnTo>
                <a:lnTo>
                  <a:pt x="1849222" y="94780"/>
                </a:lnTo>
                <a:lnTo>
                  <a:pt x="1849222" y="101046"/>
                </a:lnTo>
                <a:lnTo>
                  <a:pt x="1848806" y="107312"/>
                </a:lnTo>
                <a:lnTo>
                  <a:pt x="1847973" y="115249"/>
                </a:lnTo>
                <a:lnTo>
                  <a:pt x="1838395" y="116920"/>
                </a:lnTo>
                <a:lnTo>
                  <a:pt x="1831731" y="117755"/>
                </a:lnTo>
                <a:lnTo>
                  <a:pt x="1826317" y="117755"/>
                </a:lnTo>
                <a:lnTo>
                  <a:pt x="1822571" y="116920"/>
                </a:lnTo>
                <a:lnTo>
                  <a:pt x="1821321" y="116502"/>
                </a:lnTo>
                <a:lnTo>
                  <a:pt x="1820072" y="115249"/>
                </a:lnTo>
                <a:lnTo>
                  <a:pt x="1819238" y="114413"/>
                </a:lnTo>
                <a:lnTo>
                  <a:pt x="1818821" y="112742"/>
                </a:lnTo>
                <a:lnTo>
                  <a:pt x="1818405" y="110235"/>
                </a:lnTo>
                <a:lnTo>
                  <a:pt x="1818821" y="106894"/>
                </a:lnTo>
                <a:lnTo>
                  <a:pt x="1819238" y="98121"/>
                </a:lnTo>
                <a:lnTo>
                  <a:pt x="1819654" y="93108"/>
                </a:lnTo>
                <a:lnTo>
                  <a:pt x="1819238" y="87677"/>
                </a:lnTo>
                <a:lnTo>
                  <a:pt x="1818405" y="82247"/>
                </a:lnTo>
                <a:lnTo>
                  <a:pt x="1816324" y="75981"/>
                </a:lnTo>
                <a:lnTo>
                  <a:pt x="1813407" y="69715"/>
                </a:lnTo>
                <a:lnTo>
                  <a:pt x="1811327" y="66373"/>
                </a:lnTo>
                <a:lnTo>
                  <a:pt x="1808827" y="63030"/>
                </a:lnTo>
                <a:lnTo>
                  <a:pt x="1805912" y="66373"/>
                </a:lnTo>
                <a:lnTo>
                  <a:pt x="1803413" y="69715"/>
                </a:lnTo>
                <a:lnTo>
                  <a:pt x="1801331" y="73056"/>
                </a:lnTo>
                <a:lnTo>
                  <a:pt x="1800082" y="76816"/>
                </a:lnTo>
                <a:lnTo>
                  <a:pt x="1797583" y="83917"/>
                </a:lnTo>
                <a:lnTo>
                  <a:pt x="1795500" y="91437"/>
                </a:lnTo>
                <a:lnTo>
                  <a:pt x="1794667" y="98956"/>
                </a:lnTo>
                <a:lnTo>
                  <a:pt x="1793834" y="106894"/>
                </a:lnTo>
                <a:lnTo>
                  <a:pt x="1793419" y="114413"/>
                </a:lnTo>
                <a:lnTo>
                  <a:pt x="1792586" y="122351"/>
                </a:lnTo>
                <a:lnTo>
                  <a:pt x="1791337" y="129871"/>
                </a:lnTo>
                <a:lnTo>
                  <a:pt x="1789671" y="136554"/>
                </a:lnTo>
                <a:lnTo>
                  <a:pt x="1788006" y="140732"/>
                </a:lnTo>
                <a:lnTo>
                  <a:pt x="1785922" y="144073"/>
                </a:lnTo>
                <a:lnTo>
                  <a:pt x="1784256" y="147416"/>
                </a:lnTo>
                <a:lnTo>
                  <a:pt x="1781759" y="150758"/>
                </a:lnTo>
                <a:lnTo>
                  <a:pt x="1779259" y="154099"/>
                </a:lnTo>
                <a:lnTo>
                  <a:pt x="1775512" y="157024"/>
                </a:lnTo>
                <a:lnTo>
                  <a:pt x="1772179" y="159949"/>
                </a:lnTo>
                <a:lnTo>
                  <a:pt x="1767599" y="162872"/>
                </a:lnTo>
                <a:lnTo>
                  <a:pt x="1763017" y="165379"/>
                </a:lnTo>
                <a:lnTo>
                  <a:pt x="1758020" y="167885"/>
                </a:lnTo>
                <a:lnTo>
                  <a:pt x="1751774" y="170391"/>
                </a:lnTo>
                <a:lnTo>
                  <a:pt x="1745109" y="172898"/>
                </a:lnTo>
                <a:lnTo>
                  <a:pt x="1735532" y="160365"/>
                </a:lnTo>
                <a:lnTo>
                  <a:pt x="1727620" y="151176"/>
                </a:lnTo>
                <a:lnTo>
                  <a:pt x="1720123" y="144073"/>
                </a:lnTo>
                <a:lnTo>
                  <a:pt x="1717208" y="141567"/>
                </a:lnTo>
                <a:lnTo>
                  <a:pt x="1714293" y="139060"/>
                </a:lnTo>
                <a:lnTo>
                  <a:pt x="1711380" y="137807"/>
                </a:lnTo>
                <a:lnTo>
                  <a:pt x="1708880" y="136554"/>
                </a:lnTo>
                <a:lnTo>
                  <a:pt x="1706381" y="136137"/>
                </a:lnTo>
                <a:lnTo>
                  <a:pt x="1703882" y="136137"/>
                </a:lnTo>
                <a:lnTo>
                  <a:pt x="1701383" y="136137"/>
                </a:lnTo>
                <a:lnTo>
                  <a:pt x="1699304" y="136972"/>
                </a:lnTo>
                <a:lnTo>
                  <a:pt x="1697636" y="138225"/>
                </a:lnTo>
                <a:lnTo>
                  <a:pt x="1695553" y="139060"/>
                </a:lnTo>
                <a:lnTo>
                  <a:pt x="1690972" y="143238"/>
                </a:lnTo>
                <a:lnTo>
                  <a:pt x="1687225" y="147416"/>
                </a:lnTo>
                <a:lnTo>
                  <a:pt x="1678063" y="159112"/>
                </a:lnTo>
                <a:lnTo>
                  <a:pt x="1673481" y="165379"/>
                </a:lnTo>
                <a:lnTo>
                  <a:pt x="1667235" y="172063"/>
                </a:lnTo>
                <a:lnTo>
                  <a:pt x="1660988" y="178747"/>
                </a:lnTo>
                <a:lnTo>
                  <a:pt x="1653491" y="185013"/>
                </a:lnTo>
                <a:lnTo>
                  <a:pt x="1649743" y="180001"/>
                </a:lnTo>
                <a:lnTo>
                  <a:pt x="1645580" y="174988"/>
                </a:lnTo>
                <a:lnTo>
                  <a:pt x="1642664" y="169975"/>
                </a:lnTo>
                <a:lnTo>
                  <a:pt x="1640166" y="165379"/>
                </a:lnTo>
                <a:lnTo>
                  <a:pt x="1637667" y="160365"/>
                </a:lnTo>
                <a:lnTo>
                  <a:pt x="1635586" y="156189"/>
                </a:lnTo>
                <a:lnTo>
                  <a:pt x="1634336" y="151176"/>
                </a:lnTo>
                <a:lnTo>
                  <a:pt x="1632670" y="146580"/>
                </a:lnTo>
                <a:lnTo>
                  <a:pt x="1632253" y="141985"/>
                </a:lnTo>
                <a:lnTo>
                  <a:pt x="1631421" y="137807"/>
                </a:lnTo>
                <a:lnTo>
                  <a:pt x="1631421" y="133630"/>
                </a:lnTo>
                <a:lnTo>
                  <a:pt x="1631421" y="129034"/>
                </a:lnTo>
                <a:lnTo>
                  <a:pt x="1631838" y="124858"/>
                </a:lnTo>
                <a:lnTo>
                  <a:pt x="1632670" y="120680"/>
                </a:lnTo>
                <a:lnTo>
                  <a:pt x="1634752" y="112325"/>
                </a:lnTo>
                <a:lnTo>
                  <a:pt x="1638084" y="104387"/>
                </a:lnTo>
                <a:lnTo>
                  <a:pt x="1642664" y="96868"/>
                </a:lnTo>
                <a:lnTo>
                  <a:pt x="1647662" y="89348"/>
                </a:lnTo>
                <a:lnTo>
                  <a:pt x="1653909" y="82247"/>
                </a:lnTo>
                <a:lnTo>
                  <a:pt x="1660571" y="74728"/>
                </a:lnTo>
                <a:lnTo>
                  <a:pt x="1668484" y="67625"/>
                </a:lnTo>
                <a:lnTo>
                  <a:pt x="1676397" y="61360"/>
                </a:lnTo>
                <a:lnTo>
                  <a:pt x="1684726" y="54676"/>
                </a:lnTo>
                <a:lnTo>
                  <a:pt x="1688057" y="58435"/>
                </a:lnTo>
                <a:lnTo>
                  <a:pt x="1690972" y="61360"/>
                </a:lnTo>
                <a:lnTo>
                  <a:pt x="1693471" y="64283"/>
                </a:lnTo>
                <a:lnTo>
                  <a:pt x="1695136" y="67625"/>
                </a:lnTo>
                <a:lnTo>
                  <a:pt x="1695969" y="70131"/>
                </a:lnTo>
                <a:lnTo>
                  <a:pt x="1696385" y="73056"/>
                </a:lnTo>
                <a:lnTo>
                  <a:pt x="1697219" y="75562"/>
                </a:lnTo>
                <a:lnTo>
                  <a:pt x="1696385" y="78069"/>
                </a:lnTo>
                <a:lnTo>
                  <a:pt x="1695969" y="80576"/>
                </a:lnTo>
                <a:lnTo>
                  <a:pt x="1694721" y="83082"/>
                </a:lnTo>
                <a:lnTo>
                  <a:pt x="1691390" y="87677"/>
                </a:lnTo>
                <a:lnTo>
                  <a:pt x="1688057" y="91855"/>
                </a:lnTo>
                <a:lnTo>
                  <a:pt x="1683477" y="96450"/>
                </a:lnTo>
                <a:lnTo>
                  <a:pt x="1688057" y="102299"/>
                </a:lnTo>
                <a:lnTo>
                  <a:pt x="1692638" y="106894"/>
                </a:lnTo>
                <a:lnTo>
                  <a:pt x="1697219" y="111489"/>
                </a:lnTo>
                <a:lnTo>
                  <a:pt x="1701383" y="114832"/>
                </a:lnTo>
                <a:lnTo>
                  <a:pt x="1706381" y="117338"/>
                </a:lnTo>
                <a:lnTo>
                  <a:pt x="1710963" y="119845"/>
                </a:lnTo>
                <a:lnTo>
                  <a:pt x="1715127" y="121098"/>
                </a:lnTo>
                <a:lnTo>
                  <a:pt x="1719708" y="122768"/>
                </a:lnTo>
                <a:lnTo>
                  <a:pt x="1724288" y="123186"/>
                </a:lnTo>
                <a:lnTo>
                  <a:pt x="1728870" y="123604"/>
                </a:lnTo>
                <a:lnTo>
                  <a:pt x="1737614" y="124439"/>
                </a:lnTo>
                <a:lnTo>
                  <a:pt x="1755938" y="123604"/>
                </a:lnTo>
                <a:lnTo>
                  <a:pt x="1756355" y="117338"/>
                </a:lnTo>
                <a:lnTo>
                  <a:pt x="1756355" y="110654"/>
                </a:lnTo>
                <a:lnTo>
                  <a:pt x="1755938" y="103969"/>
                </a:lnTo>
                <a:lnTo>
                  <a:pt x="1754272" y="96868"/>
                </a:lnTo>
                <a:lnTo>
                  <a:pt x="1753023" y="90183"/>
                </a:lnTo>
                <a:lnTo>
                  <a:pt x="1751357" y="83082"/>
                </a:lnTo>
                <a:lnTo>
                  <a:pt x="1746360" y="68878"/>
                </a:lnTo>
                <a:lnTo>
                  <a:pt x="1751774" y="66373"/>
                </a:lnTo>
                <a:lnTo>
                  <a:pt x="1756771" y="64283"/>
                </a:lnTo>
                <a:lnTo>
                  <a:pt x="1767599" y="60942"/>
                </a:lnTo>
                <a:lnTo>
                  <a:pt x="1777592" y="57599"/>
                </a:lnTo>
                <a:lnTo>
                  <a:pt x="1788006" y="54257"/>
                </a:lnTo>
                <a:lnTo>
                  <a:pt x="1793419" y="53004"/>
                </a:lnTo>
                <a:lnTo>
                  <a:pt x="1798416" y="50498"/>
                </a:lnTo>
                <a:lnTo>
                  <a:pt x="1803830" y="47991"/>
                </a:lnTo>
                <a:lnTo>
                  <a:pt x="1809244" y="44650"/>
                </a:lnTo>
                <a:lnTo>
                  <a:pt x="1814241" y="41307"/>
                </a:lnTo>
                <a:lnTo>
                  <a:pt x="1819654" y="36712"/>
                </a:lnTo>
                <a:lnTo>
                  <a:pt x="1825068" y="32117"/>
                </a:lnTo>
                <a:close/>
                <a:moveTo>
                  <a:pt x="1971038" y="0"/>
                </a:moveTo>
                <a:lnTo>
                  <a:pt x="8150085" y="0"/>
                </a:lnTo>
                <a:lnTo>
                  <a:pt x="8150085" y="6858000"/>
                </a:lnTo>
                <a:lnTo>
                  <a:pt x="1545582" y="6858000"/>
                </a:lnTo>
                <a:lnTo>
                  <a:pt x="1512466" y="6822519"/>
                </a:lnTo>
                <a:lnTo>
                  <a:pt x="1482727" y="6791106"/>
                </a:lnTo>
                <a:lnTo>
                  <a:pt x="1452990" y="6761367"/>
                </a:lnTo>
                <a:lnTo>
                  <a:pt x="1438329" y="6747127"/>
                </a:lnTo>
                <a:lnTo>
                  <a:pt x="1423251" y="6732886"/>
                </a:lnTo>
                <a:lnTo>
                  <a:pt x="1409011" y="6719482"/>
                </a:lnTo>
                <a:lnTo>
                  <a:pt x="1393931" y="6706917"/>
                </a:lnTo>
                <a:lnTo>
                  <a:pt x="1388067" y="6702310"/>
                </a:lnTo>
                <a:lnTo>
                  <a:pt x="1382623" y="6696865"/>
                </a:lnTo>
                <a:lnTo>
                  <a:pt x="1377177" y="6691001"/>
                </a:lnTo>
                <a:lnTo>
                  <a:pt x="1372571" y="6685556"/>
                </a:lnTo>
                <a:lnTo>
                  <a:pt x="1363774" y="6674247"/>
                </a:lnTo>
                <a:lnTo>
                  <a:pt x="1355816" y="6662519"/>
                </a:lnTo>
                <a:lnTo>
                  <a:pt x="1340737" y="6638645"/>
                </a:lnTo>
                <a:lnTo>
                  <a:pt x="1332361" y="6626498"/>
                </a:lnTo>
                <a:lnTo>
                  <a:pt x="1323564" y="6614352"/>
                </a:lnTo>
                <a:lnTo>
                  <a:pt x="1266601" y="6541890"/>
                </a:lnTo>
                <a:lnTo>
                  <a:pt x="1209637" y="6469430"/>
                </a:lnTo>
                <a:lnTo>
                  <a:pt x="1181156" y="6432571"/>
                </a:lnTo>
                <a:lnTo>
                  <a:pt x="1153093" y="6395712"/>
                </a:lnTo>
                <a:lnTo>
                  <a:pt x="1125449" y="6358434"/>
                </a:lnTo>
                <a:lnTo>
                  <a:pt x="1098223" y="6321157"/>
                </a:lnTo>
                <a:lnTo>
                  <a:pt x="1070999" y="6283041"/>
                </a:lnTo>
                <a:lnTo>
                  <a:pt x="1044611" y="6244927"/>
                </a:lnTo>
                <a:lnTo>
                  <a:pt x="1019480" y="6206392"/>
                </a:lnTo>
                <a:lnTo>
                  <a:pt x="995186" y="6167858"/>
                </a:lnTo>
                <a:lnTo>
                  <a:pt x="971731" y="6128905"/>
                </a:lnTo>
                <a:lnTo>
                  <a:pt x="960842" y="6109219"/>
                </a:lnTo>
                <a:lnTo>
                  <a:pt x="949951" y="6089115"/>
                </a:lnTo>
                <a:lnTo>
                  <a:pt x="938642" y="6069010"/>
                </a:lnTo>
                <a:lnTo>
                  <a:pt x="928589" y="6049323"/>
                </a:lnTo>
                <a:lnTo>
                  <a:pt x="918536" y="6028800"/>
                </a:lnTo>
                <a:lnTo>
                  <a:pt x="908903" y="6008695"/>
                </a:lnTo>
                <a:lnTo>
                  <a:pt x="906808" y="6004507"/>
                </a:lnTo>
                <a:lnTo>
                  <a:pt x="905971" y="6000737"/>
                </a:lnTo>
                <a:lnTo>
                  <a:pt x="905133" y="5996548"/>
                </a:lnTo>
                <a:lnTo>
                  <a:pt x="903877" y="5992779"/>
                </a:lnTo>
                <a:lnTo>
                  <a:pt x="903459" y="5983983"/>
                </a:lnTo>
                <a:lnTo>
                  <a:pt x="903459" y="5975606"/>
                </a:lnTo>
                <a:lnTo>
                  <a:pt x="903459" y="5967648"/>
                </a:lnTo>
                <a:lnTo>
                  <a:pt x="903459" y="5959271"/>
                </a:lnTo>
                <a:lnTo>
                  <a:pt x="903041" y="5951312"/>
                </a:lnTo>
                <a:lnTo>
                  <a:pt x="902620" y="5947124"/>
                </a:lnTo>
                <a:lnTo>
                  <a:pt x="901363" y="5943355"/>
                </a:lnTo>
                <a:lnTo>
                  <a:pt x="898431" y="5934558"/>
                </a:lnTo>
                <a:lnTo>
                  <a:pt x="895081" y="5925344"/>
                </a:lnTo>
                <a:lnTo>
                  <a:pt x="890474" y="5917386"/>
                </a:lnTo>
                <a:lnTo>
                  <a:pt x="886285" y="5909427"/>
                </a:lnTo>
                <a:lnTo>
                  <a:pt x="881259" y="5901470"/>
                </a:lnTo>
                <a:lnTo>
                  <a:pt x="875814" y="5893931"/>
                </a:lnTo>
                <a:lnTo>
                  <a:pt x="864087" y="5879270"/>
                </a:lnTo>
                <a:lnTo>
                  <a:pt x="851102" y="5864611"/>
                </a:lnTo>
                <a:lnTo>
                  <a:pt x="837699" y="5849951"/>
                </a:lnTo>
                <a:lnTo>
                  <a:pt x="824715" y="5834034"/>
                </a:lnTo>
                <a:lnTo>
                  <a:pt x="818432" y="5825239"/>
                </a:lnTo>
                <a:lnTo>
                  <a:pt x="812150" y="5816443"/>
                </a:lnTo>
                <a:lnTo>
                  <a:pt x="807542" y="5810161"/>
                </a:lnTo>
                <a:lnTo>
                  <a:pt x="803353" y="5803040"/>
                </a:lnTo>
                <a:lnTo>
                  <a:pt x="800421" y="5796338"/>
                </a:lnTo>
                <a:lnTo>
                  <a:pt x="797909" y="5790056"/>
                </a:lnTo>
                <a:lnTo>
                  <a:pt x="793720" y="5777071"/>
                </a:lnTo>
                <a:lnTo>
                  <a:pt x="789532" y="5765343"/>
                </a:lnTo>
                <a:lnTo>
                  <a:pt x="787017" y="5759061"/>
                </a:lnTo>
                <a:lnTo>
                  <a:pt x="784086" y="5753615"/>
                </a:lnTo>
                <a:lnTo>
                  <a:pt x="780735" y="5748171"/>
                </a:lnTo>
                <a:lnTo>
                  <a:pt x="776547" y="5742725"/>
                </a:lnTo>
                <a:lnTo>
                  <a:pt x="771101" y="5737281"/>
                </a:lnTo>
                <a:lnTo>
                  <a:pt x="765237" y="5732255"/>
                </a:lnTo>
                <a:lnTo>
                  <a:pt x="757698" y="5727228"/>
                </a:lnTo>
                <a:lnTo>
                  <a:pt x="749322" y="5722202"/>
                </a:lnTo>
                <a:lnTo>
                  <a:pt x="746390" y="5719270"/>
                </a:lnTo>
                <a:lnTo>
                  <a:pt x="744295" y="5716338"/>
                </a:lnTo>
                <a:lnTo>
                  <a:pt x="742201" y="5713406"/>
                </a:lnTo>
                <a:lnTo>
                  <a:pt x="741364" y="5710474"/>
                </a:lnTo>
                <a:lnTo>
                  <a:pt x="739688" y="5707542"/>
                </a:lnTo>
                <a:lnTo>
                  <a:pt x="739269" y="5705029"/>
                </a:lnTo>
                <a:lnTo>
                  <a:pt x="738850" y="5699584"/>
                </a:lnTo>
                <a:lnTo>
                  <a:pt x="739269" y="5694139"/>
                </a:lnTo>
                <a:lnTo>
                  <a:pt x="740527" y="5688694"/>
                </a:lnTo>
                <a:lnTo>
                  <a:pt x="742201" y="5683668"/>
                </a:lnTo>
                <a:lnTo>
                  <a:pt x="744295" y="5678642"/>
                </a:lnTo>
                <a:lnTo>
                  <a:pt x="749322" y="5668170"/>
                </a:lnTo>
                <a:lnTo>
                  <a:pt x="751834" y="5663144"/>
                </a:lnTo>
                <a:lnTo>
                  <a:pt x="753091" y="5658118"/>
                </a:lnTo>
                <a:lnTo>
                  <a:pt x="754767" y="5652673"/>
                </a:lnTo>
                <a:lnTo>
                  <a:pt x="754767" y="5647647"/>
                </a:lnTo>
                <a:lnTo>
                  <a:pt x="754349" y="5642201"/>
                </a:lnTo>
                <a:lnTo>
                  <a:pt x="753929" y="5639270"/>
                </a:lnTo>
                <a:lnTo>
                  <a:pt x="752253" y="5636337"/>
                </a:lnTo>
                <a:lnTo>
                  <a:pt x="746390" y="5632149"/>
                </a:lnTo>
                <a:lnTo>
                  <a:pt x="740945" y="5628380"/>
                </a:lnTo>
                <a:lnTo>
                  <a:pt x="735918" y="5623354"/>
                </a:lnTo>
                <a:lnTo>
                  <a:pt x="730892" y="5618746"/>
                </a:lnTo>
                <a:lnTo>
                  <a:pt x="726285" y="5613720"/>
                </a:lnTo>
                <a:lnTo>
                  <a:pt x="722096" y="5608275"/>
                </a:lnTo>
                <a:lnTo>
                  <a:pt x="717908" y="5602830"/>
                </a:lnTo>
                <a:lnTo>
                  <a:pt x="714557" y="5596966"/>
                </a:lnTo>
                <a:lnTo>
                  <a:pt x="707436" y="5585657"/>
                </a:lnTo>
                <a:lnTo>
                  <a:pt x="701154" y="5573092"/>
                </a:lnTo>
                <a:lnTo>
                  <a:pt x="694871" y="5560107"/>
                </a:lnTo>
                <a:lnTo>
                  <a:pt x="689008" y="5547123"/>
                </a:lnTo>
                <a:lnTo>
                  <a:pt x="683142" y="5534138"/>
                </a:lnTo>
                <a:lnTo>
                  <a:pt x="677279" y="5520735"/>
                </a:lnTo>
                <a:lnTo>
                  <a:pt x="670578" y="5508589"/>
                </a:lnTo>
                <a:lnTo>
                  <a:pt x="663039" y="5496024"/>
                </a:lnTo>
                <a:lnTo>
                  <a:pt x="659269" y="5490160"/>
                </a:lnTo>
                <a:lnTo>
                  <a:pt x="654660" y="5483876"/>
                </a:lnTo>
                <a:lnTo>
                  <a:pt x="650472" y="5478012"/>
                </a:lnTo>
                <a:lnTo>
                  <a:pt x="645865" y="5472568"/>
                </a:lnTo>
                <a:lnTo>
                  <a:pt x="640421" y="5467542"/>
                </a:lnTo>
                <a:lnTo>
                  <a:pt x="634977" y="5462096"/>
                </a:lnTo>
                <a:lnTo>
                  <a:pt x="628692" y="5457489"/>
                </a:lnTo>
                <a:lnTo>
                  <a:pt x="622830" y="5452881"/>
                </a:lnTo>
                <a:lnTo>
                  <a:pt x="620735" y="5449531"/>
                </a:lnTo>
                <a:lnTo>
                  <a:pt x="619897" y="5447017"/>
                </a:lnTo>
                <a:lnTo>
                  <a:pt x="620315" y="5444086"/>
                </a:lnTo>
                <a:lnTo>
                  <a:pt x="622410" y="5442411"/>
                </a:lnTo>
                <a:lnTo>
                  <a:pt x="624923" y="5439898"/>
                </a:lnTo>
                <a:lnTo>
                  <a:pt x="627856" y="5437803"/>
                </a:lnTo>
                <a:lnTo>
                  <a:pt x="632044" y="5436127"/>
                </a:lnTo>
                <a:lnTo>
                  <a:pt x="636233" y="5434871"/>
                </a:lnTo>
                <a:lnTo>
                  <a:pt x="640840" y="5433614"/>
                </a:lnTo>
                <a:lnTo>
                  <a:pt x="645865" y="5433196"/>
                </a:lnTo>
                <a:lnTo>
                  <a:pt x="650892" y="5433196"/>
                </a:lnTo>
                <a:lnTo>
                  <a:pt x="655918" y="5433614"/>
                </a:lnTo>
                <a:lnTo>
                  <a:pt x="660525" y="5434452"/>
                </a:lnTo>
                <a:lnTo>
                  <a:pt x="665133" y="5435709"/>
                </a:lnTo>
                <a:lnTo>
                  <a:pt x="669321" y="5437803"/>
                </a:lnTo>
                <a:lnTo>
                  <a:pt x="673090" y="5440316"/>
                </a:lnTo>
                <a:lnTo>
                  <a:pt x="657175" y="5409321"/>
                </a:lnTo>
                <a:lnTo>
                  <a:pt x="641257" y="5378746"/>
                </a:lnTo>
                <a:lnTo>
                  <a:pt x="632044" y="5374975"/>
                </a:lnTo>
                <a:lnTo>
                  <a:pt x="622410" y="5372462"/>
                </a:lnTo>
                <a:lnTo>
                  <a:pt x="613615" y="5371625"/>
                </a:lnTo>
                <a:lnTo>
                  <a:pt x="604400" y="5371206"/>
                </a:lnTo>
                <a:lnTo>
                  <a:pt x="596442" y="5371625"/>
                </a:lnTo>
                <a:lnTo>
                  <a:pt x="593091" y="5372462"/>
                </a:lnTo>
                <a:lnTo>
                  <a:pt x="590158" y="5373719"/>
                </a:lnTo>
                <a:lnTo>
                  <a:pt x="587227" y="5374557"/>
                </a:lnTo>
                <a:lnTo>
                  <a:pt x="584714" y="5376233"/>
                </a:lnTo>
                <a:lnTo>
                  <a:pt x="582620" y="5377488"/>
                </a:lnTo>
                <a:lnTo>
                  <a:pt x="580525" y="5379583"/>
                </a:lnTo>
                <a:lnTo>
                  <a:pt x="576755" y="5361992"/>
                </a:lnTo>
                <a:lnTo>
                  <a:pt x="572148" y="5343562"/>
                </a:lnTo>
                <a:lnTo>
                  <a:pt x="567540" y="5325971"/>
                </a:lnTo>
                <a:lnTo>
                  <a:pt x="565866" y="5316756"/>
                </a:lnTo>
                <a:lnTo>
                  <a:pt x="564609" y="5307959"/>
                </a:lnTo>
                <a:lnTo>
                  <a:pt x="563771" y="5299582"/>
                </a:lnTo>
                <a:lnTo>
                  <a:pt x="563352" y="5290787"/>
                </a:lnTo>
                <a:lnTo>
                  <a:pt x="563352" y="5282410"/>
                </a:lnTo>
                <a:lnTo>
                  <a:pt x="564609" y="5274033"/>
                </a:lnTo>
                <a:lnTo>
                  <a:pt x="566703" y="5266074"/>
                </a:lnTo>
                <a:lnTo>
                  <a:pt x="569635" y="5258117"/>
                </a:lnTo>
                <a:lnTo>
                  <a:pt x="574243" y="5250578"/>
                </a:lnTo>
                <a:lnTo>
                  <a:pt x="576755" y="5247227"/>
                </a:lnTo>
                <a:lnTo>
                  <a:pt x="579688" y="5243038"/>
                </a:lnTo>
                <a:lnTo>
                  <a:pt x="575499" y="5231729"/>
                </a:lnTo>
                <a:lnTo>
                  <a:pt x="572148" y="5220001"/>
                </a:lnTo>
                <a:lnTo>
                  <a:pt x="566284" y="5215813"/>
                </a:lnTo>
                <a:lnTo>
                  <a:pt x="561258" y="5211206"/>
                </a:lnTo>
                <a:lnTo>
                  <a:pt x="556232" y="5206180"/>
                </a:lnTo>
                <a:lnTo>
                  <a:pt x="552463" y="5200316"/>
                </a:lnTo>
                <a:lnTo>
                  <a:pt x="548693" y="5194870"/>
                </a:lnTo>
                <a:lnTo>
                  <a:pt x="545342" y="5188588"/>
                </a:lnTo>
                <a:lnTo>
                  <a:pt x="542830" y="5181886"/>
                </a:lnTo>
                <a:lnTo>
                  <a:pt x="540316" y="5175185"/>
                </a:lnTo>
                <a:lnTo>
                  <a:pt x="537803" y="5168064"/>
                </a:lnTo>
                <a:lnTo>
                  <a:pt x="536127" y="5160944"/>
                </a:lnTo>
                <a:lnTo>
                  <a:pt x="532776" y="5146283"/>
                </a:lnTo>
                <a:lnTo>
                  <a:pt x="526913" y="5115708"/>
                </a:lnTo>
                <a:lnTo>
                  <a:pt x="523980" y="5101048"/>
                </a:lnTo>
                <a:lnTo>
                  <a:pt x="519791" y="5086807"/>
                </a:lnTo>
                <a:lnTo>
                  <a:pt x="517280" y="5080105"/>
                </a:lnTo>
                <a:lnTo>
                  <a:pt x="514765" y="5073404"/>
                </a:lnTo>
                <a:lnTo>
                  <a:pt x="511834" y="5067540"/>
                </a:lnTo>
                <a:lnTo>
                  <a:pt x="508483" y="5061676"/>
                </a:lnTo>
                <a:lnTo>
                  <a:pt x="505132" y="5056231"/>
                </a:lnTo>
                <a:lnTo>
                  <a:pt x="500526" y="5051205"/>
                </a:lnTo>
                <a:lnTo>
                  <a:pt x="495499" y="5046597"/>
                </a:lnTo>
                <a:lnTo>
                  <a:pt x="490055" y="5042828"/>
                </a:lnTo>
                <a:lnTo>
                  <a:pt x="484189" y="5039058"/>
                </a:lnTo>
                <a:lnTo>
                  <a:pt x="477070" y="5036127"/>
                </a:lnTo>
                <a:lnTo>
                  <a:pt x="469531" y="5034032"/>
                </a:lnTo>
                <a:lnTo>
                  <a:pt x="461572" y="5032356"/>
                </a:lnTo>
                <a:lnTo>
                  <a:pt x="457802" y="5029425"/>
                </a:lnTo>
                <a:lnTo>
                  <a:pt x="455290" y="5025655"/>
                </a:lnTo>
                <a:lnTo>
                  <a:pt x="453613" y="5021886"/>
                </a:lnTo>
                <a:lnTo>
                  <a:pt x="453194" y="5018116"/>
                </a:lnTo>
                <a:lnTo>
                  <a:pt x="453613" y="5014347"/>
                </a:lnTo>
                <a:lnTo>
                  <a:pt x="455290" y="5010996"/>
                </a:lnTo>
                <a:lnTo>
                  <a:pt x="457383" y="5006807"/>
                </a:lnTo>
                <a:lnTo>
                  <a:pt x="459059" y="5003456"/>
                </a:lnTo>
                <a:lnTo>
                  <a:pt x="464085" y="4996335"/>
                </a:lnTo>
                <a:lnTo>
                  <a:pt x="469111" y="4990053"/>
                </a:lnTo>
                <a:lnTo>
                  <a:pt x="473300" y="4985027"/>
                </a:lnTo>
                <a:lnTo>
                  <a:pt x="473719" y="4982514"/>
                </a:lnTo>
                <a:lnTo>
                  <a:pt x="473719" y="4980839"/>
                </a:lnTo>
                <a:lnTo>
                  <a:pt x="473300" y="4979163"/>
                </a:lnTo>
                <a:lnTo>
                  <a:pt x="472043" y="4977488"/>
                </a:lnTo>
                <a:lnTo>
                  <a:pt x="468693" y="4974555"/>
                </a:lnTo>
                <a:lnTo>
                  <a:pt x="463667" y="4971624"/>
                </a:lnTo>
                <a:lnTo>
                  <a:pt x="458639" y="4968691"/>
                </a:lnTo>
                <a:lnTo>
                  <a:pt x="453194" y="4965760"/>
                </a:lnTo>
                <a:lnTo>
                  <a:pt x="448169" y="4961152"/>
                </a:lnTo>
                <a:lnTo>
                  <a:pt x="445656" y="4958639"/>
                </a:lnTo>
                <a:lnTo>
                  <a:pt x="444398" y="4956126"/>
                </a:lnTo>
                <a:lnTo>
                  <a:pt x="442724" y="4953194"/>
                </a:lnTo>
                <a:lnTo>
                  <a:pt x="441887" y="4950262"/>
                </a:lnTo>
                <a:lnTo>
                  <a:pt x="437278" y="4924713"/>
                </a:lnTo>
                <a:lnTo>
                  <a:pt x="433510" y="4895811"/>
                </a:lnTo>
                <a:lnTo>
                  <a:pt x="428902" y="4864398"/>
                </a:lnTo>
                <a:lnTo>
                  <a:pt x="424295" y="4831309"/>
                </a:lnTo>
                <a:lnTo>
                  <a:pt x="418430" y="4796963"/>
                </a:lnTo>
                <a:lnTo>
                  <a:pt x="415500" y="4779791"/>
                </a:lnTo>
                <a:lnTo>
                  <a:pt x="412148" y="4763455"/>
                </a:lnTo>
                <a:lnTo>
                  <a:pt x="407959" y="4747120"/>
                </a:lnTo>
                <a:lnTo>
                  <a:pt x="403353" y="4730785"/>
                </a:lnTo>
                <a:lnTo>
                  <a:pt x="399164" y="4715288"/>
                </a:lnTo>
                <a:lnTo>
                  <a:pt x="393718" y="4700209"/>
                </a:lnTo>
                <a:lnTo>
                  <a:pt x="390368" y="4692251"/>
                </a:lnTo>
                <a:lnTo>
                  <a:pt x="385761" y="4683036"/>
                </a:lnTo>
                <a:lnTo>
                  <a:pt x="380316" y="4673403"/>
                </a:lnTo>
                <a:lnTo>
                  <a:pt x="376964" y="4668377"/>
                </a:lnTo>
                <a:lnTo>
                  <a:pt x="373614" y="4663351"/>
                </a:lnTo>
                <a:lnTo>
                  <a:pt x="369843" y="4659580"/>
                </a:lnTo>
                <a:lnTo>
                  <a:pt x="366074" y="4655392"/>
                </a:lnTo>
                <a:lnTo>
                  <a:pt x="361885" y="4652041"/>
                </a:lnTo>
                <a:lnTo>
                  <a:pt x="357697" y="4649110"/>
                </a:lnTo>
                <a:lnTo>
                  <a:pt x="353089" y="4647434"/>
                </a:lnTo>
                <a:lnTo>
                  <a:pt x="348901" y="4646177"/>
                </a:lnTo>
                <a:lnTo>
                  <a:pt x="344294" y="4646177"/>
                </a:lnTo>
                <a:lnTo>
                  <a:pt x="339268" y="4647015"/>
                </a:lnTo>
                <a:lnTo>
                  <a:pt x="339268" y="4644084"/>
                </a:lnTo>
                <a:lnTo>
                  <a:pt x="339268" y="4641570"/>
                </a:lnTo>
                <a:lnTo>
                  <a:pt x="340106" y="4639057"/>
                </a:lnTo>
                <a:lnTo>
                  <a:pt x="341781" y="4636962"/>
                </a:lnTo>
                <a:lnTo>
                  <a:pt x="344294" y="4634449"/>
                </a:lnTo>
                <a:lnTo>
                  <a:pt x="346389" y="4633193"/>
                </a:lnTo>
                <a:lnTo>
                  <a:pt x="352252" y="4629843"/>
                </a:lnTo>
                <a:lnTo>
                  <a:pt x="359373" y="4626072"/>
                </a:lnTo>
                <a:lnTo>
                  <a:pt x="366492" y="4623141"/>
                </a:lnTo>
                <a:lnTo>
                  <a:pt x="373614" y="4620208"/>
                </a:lnTo>
                <a:lnTo>
                  <a:pt x="380735" y="4617277"/>
                </a:lnTo>
                <a:lnTo>
                  <a:pt x="373194" y="4605130"/>
                </a:lnTo>
                <a:lnTo>
                  <a:pt x="366074" y="4593402"/>
                </a:lnTo>
                <a:lnTo>
                  <a:pt x="359373" y="4582094"/>
                </a:lnTo>
                <a:lnTo>
                  <a:pt x="353089" y="4569946"/>
                </a:lnTo>
                <a:lnTo>
                  <a:pt x="347645" y="4558638"/>
                </a:lnTo>
                <a:lnTo>
                  <a:pt x="342619" y="4546910"/>
                </a:lnTo>
                <a:lnTo>
                  <a:pt x="338012" y="4536020"/>
                </a:lnTo>
                <a:lnTo>
                  <a:pt x="333822" y="4524711"/>
                </a:lnTo>
                <a:lnTo>
                  <a:pt x="330471" y="4513821"/>
                </a:lnTo>
                <a:lnTo>
                  <a:pt x="327541" y="4502093"/>
                </a:lnTo>
                <a:lnTo>
                  <a:pt x="325027" y="4491203"/>
                </a:lnTo>
                <a:lnTo>
                  <a:pt x="322932" y="4479894"/>
                </a:lnTo>
                <a:lnTo>
                  <a:pt x="321257" y="4469004"/>
                </a:lnTo>
                <a:lnTo>
                  <a:pt x="320420" y="4458114"/>
                </a:lnTo>
                <a:lnTo>
                  <a:pt x="320001" y="4446387"/>
                </a:lnTo>
                <a:lnTo>
                  <a:pt x="319583" y="4435077"/>
                </a:lnTo>
                <a:lnTo>
                  <a:pt x="318745" y="4432983"/>
                </a:lnTo>
                <a:lnTo>
                  <a:pt x="317487" y="4431726"/>
                </a:lnTo>
                <a:lnTo>
                  <a:pt x="315812" y="4430051"/>
                </a:lnTo>
                <a:lnTo>
                  <a:pt x="314137" y="4429213"/>
                </a:lnTo>
                <a:lnTo>
                  <a:pt x="312042" y="4428795"/>
                </a:lnTo>
                <a:lnTo>
                  <a:pt x="309950" y="4428795"/>
                </a:lnTo>
                <a:lnTo>
                  <a:pt x="304922" y="4428795"/>
                </a:lnTo>
                <a:lnTo>
                  <a:pt x="299896" y="4429633"/>
                </a:lnTo>
                <a:lnTo>
                  <a:pt x="294450" y="4430470"/>
                </a:lnTo>
                <a:lnTo>
                  <a:pt x="289005" y="4431726"/>
                </a:lnTo>
                <a:lnTo>
                  <a:pt x="283980" y="4432146"/>
                </a:lnTo>
                <a:lnTo>
                  <a:pt x="285237" y="4426700"/>
                </a:lnTo>
                <a:lnTo>
                  <a:pt x="286073" y="4421674"/>
                </a:lnTo>
                <a:lnTo>
                  <a:pt x="286492" y="4412041"/>
                </a:lnTo>
                <a:lnTo>
                  <a:pt x="286073" y="4403664"/>
                </a:lnTo>
                <a:lnTo>
                  <a:pt x="284399" y="4395705"/>
                </a:lnTo>
                <a:lnTo>
                  <a:pt x="282723" y="4388166"/>
                </a:lnTo>
                <a:lnTo>
                  <a:pt x="280629" y="4381884"/>
                </a:lnTo>
                <a:lnTo>
                  <a:pt x="275603" y="4369318"/>
                </a:lnTo>
                <a:lnTo>
                  <a:pt x="273089" y="4363454"/>
                </a:lnTo>
                <a:lnTo>
                  <a:pt x="271834" y="4357590"/>
                </a:lnTo>
                <a:lnTo>
                  <a:pt x="270578" y="4351727"/>
                </a:lnTo>
                <a:lnTo>
                  <a:pt x="270578" y="4345443"/>
                </a:lnTo>
                <a:lnTo>
                  <a:pt x="270578" y="4342512"/>
                </a:lnTo>
                <a:lnTo>
                  <a:pt x="271834" y="4339161"/>
                </a:lnTo>
                <a:lnTo>
                  <a:pt x="272670" y="4335810"/>
                </a:lnTo>
                <a:lnTo>
                  <a:pt x="273508" y="4332040"/>
                </a:lnTo>
                <a:lnTo>
                  <a:pt x="275603" y="4328689"/>
                </a:lnTo>
                <a:lnTo>
                  <a:pt x="277696" y="4325338"/>
                </a:lnTo>
                <a:lnTo>
                  <a:pt x="283562" y="4317381"/>
                </a:lnTo>
                <a:lnTo>
                  <a:pt x="283142" y="4311517"/>
                </a:lnTo>
                <a:lnTo>
                  <a:pt x="282304" y="4307747"/>
                </a:lnTo>
                <a:lnTo>
                  <a:pt x="280629" y="4304396"/>
                </a:lnTo>
                <a:lnTo>
                  <a:pt x="278116" y="4301883"/>
                </a:lnTo>
                <a:lnTo>
                  <a:pt x="275603" y="4300207"/>
                </a:lnTo>
                <a:lnTo>
                  <a:pt x="272252" y="4298951"/>
                </a:lnTo>
                <a:lnTo>
                  <a:pt x="269319" y="4298114"/>
                </a:lnTo>
                <a:lnTo>
                  <a:pt x="265131" y="4297276"/>
                </a:lnTo>
                <a:lnTo>
                  <a:pt x="257593" y="4296857"/>
                </a:lnTo>
                <a:lnTo>
                  <a:pt x="254242" y="4296438"/>
                </a:lnTo>
                <a:lnTo>
                  <a:pt x="250889" y="4295181"/>
                </a:lnTo>
                <a:lnTo>
                  <a:pt x="247959" y="4294343"/>
                </a:lnTo>
                <a:lnTo>
                  <a:pt x="245446" y="4292250"/>
                </a:lnTo>
                <a:lnTo>
                  <a:pt x="242933" y="4289737"/>
                </a:lnTo>
                <a:lnTo>
                  <a:pt x="241257" y="4286386"/>
                </a:lnTo>
                <a:lnTo>
                  <a:pt x="242933" y="4279265"/>
                </a:lnTo>
                <a:lnTo>
                  <a:pt x="244190" y="4271726"/>
                </a:lnTo>
                <a:lnTo>
                  <a:pt x="245864" y="4263349"/>
                </a:lnTo>
                <a:lnTo>
                  <a:pt x="246283" y="4254972"/>
                </a:lnTo>
                <a:lnTo>
                  <a:pt x="246701" y="4246176"/>
                </a:lnTo>
                <a:lnTo>
                  <a:pt x="247121" y="4236542"/>
                </a:lnTo>
                <a:lnTo>
                  <a:pt x="246701" y="4216857"/>
                </a:lnTo>
                <a:lnTo>
                  <a:pt x="245446" y="4195914"/>
                </a:lnTo>
                <a:lnTo>
                  <a:pt x="242094" y="4174552"/>
                </a:lnTo>
                <a:lnTo>
                  <a:pt x="238744" y="4152354"/>
                </a:lnTo>
                <a:lnTo>
                  <a:pt x="234136" y="4130992"/>
                </a:lnTo>
                <a:lnTo>
                  <a:pt x="230785" y="4117171"/>
                </a:lnTo>
                <a:lnTo>
                  <a:pt x="225759" y="4100835"/>
                </a:lnTo>
                <a:lnTo>
                  <a:pt x="219895" y="4083663"/>
                </a:lnTo>
                <a:lnTo>
                  <a:pt x="213613" y="4066909"/>
                </a:lnTo>
                <a:lnTo>
                  <a:pt x="201048" y="4035494"/>
                </a:lnTo>
                <a:lnTo>
                  <a:pt x="191414" y="4013714"/>
                </a:lnTo>
                <a:lnTo>
                  <a:pt x="189738" y="4008688"/>
                </a:lnTo>
                <a:lnTo>
                  <a:pt x="186387" y="4003662"/>
                </a:lnTo>
                <a:lnTo>
                  <a:pt x="180523" y="3994447"/>
                </a:lnTo>
                <a:lnTo>
                  <a:pt x="172984" y="3984814"/>
                </a:lnTo>
                <a:lnTo>
                  <a:pt x="166284" y="3976018"/>
                </a:lnTo>
                <a:lnTo>
                  <a:pt x="158743" y="3966803"/>
                </a:lnTo>
                <a:lnTo>
                  <a:pt x="152042" y="3958008"/>
                </a:lnTo>
                <a:lnTo>
                  <a:pt x="149110" y="3952982"/>
                </a:lnTo>
                <a:lnTo>
                  <a:pt x="146177" y="3948374"/>
                </a:lnTo>
                <a:lnTo>
                  <a:pt x="144084" y="3944185"/>
                </a:lnTo>
                <a:lnTo>
                  <a:pt x="142408" y="3939159"/>
                </a:lnTo>
                <a:lnTo>
                  <a:pt x="136963" y="3920730"/>
                </a:lnTo>
                <a:lnTo>
                  <a:pt x="131937" y="3902300"/>
                </a:lnTo>
                <a:lnTo>
                  <a:pt x="126912" y="3883871"/>
                </a:lnTo>
                <a:lnTo>
                  <a:pt x="122723" y="3865023"/>
                </a:lnTo>
                <a:lnTo>
                  <a:pt x="118953" y="3846594"/>
                </a:lnTo>
                <a:lnTo>
                  <a:pt x="115602" y="3827745"/>
                </a:lnTo>
                <a:lnTo>
                  <a:pt x="112252" y="3809316"/>
                </a:lnTo>
                <a:lnTo>
                  <a:pt x="109320" y="3790886"/>
                </a:lnTo>
                <a:lnTo>
                  <a:pt x="104294" y="3754028"/>
                </a:lnTo>
                <a:lnTo>
                  <a:pt x="100942" y="3718426"/>
                </a:lnTo>
                <a:lnTo>
                  <a:pt x="98010" y="3683661"/>
                </a:lnTo>
                <a:lnTo>
                  <a:pt x="95917" y="3649735"/>
                </a:lnTo>
                <a:lnTo>
                  <a:pt x="95079" y="3642614"/>
                </a:lnTo>
                <a:lnTo>
                  <a:pt x="94240" y="3635074"/>
                </a:lnTo>
                <a:lnTo>
                  <a:pt x="90891" y="3619577"/>
                </a:lnTo>
                <a:lnTo>
                  <a:pt x="86702" y="3604499"/>
                </a:lnTo>
                <a:lnTo>
                  <a:pt x="81676" y="3589838"/>
                </a:lnTo>
                <a:lnTo>
                  <a:pt x="70784" y="3560519"/>
                </a:lnTo>
                <a:lnTo>
                  <a:pt x="65758" y="3545860"/>
                </a:lnTo>
                <a:lnTo>
                  <a:pt x="60733" y="3531619"/>
                </a:lnTo>
                <a:lnTo>
                  <a:pt x="56545" y="3517378"/>
                </a:lnTo>
                <a:lnTo>
                  <a:pt x="53193" y="3503555"/>
                </a:lnTo>
                <a:lnTo>
                  <a:pt x="52356" y="3497273"/>
                </a:lnTo>
                <a:lnTo>
                  <a:pt x="51937" y="3490152"/>
                </a:lnTo>
                <a:lnTo>
                  <a:pt x="51099" y="3483870"/>
                </a:lnTo>
                <a:lnTo>
                  <a:pt x="51099" y="3477169"/>
                </a:lnTo>
                <a:lnTo>
                  <a:pt x="52356" y="3470885"/>
                </a:lnTo>
                <a:lnTo>
                  <a:pt x="53193" y="3464184"/>
                </a:lnTo>
                <a:lnTo>
                  <a:pt x="54868" y="3457902"/>
                </a:lnTo>
                <a:lnTo>
                  <a:pt x="57381" y="3452038"/>
                </a:lnTo>
                <a:lnTo>
                  <a:pt x="60314" y="3445336"/>
                </a:lnTo>
                <a:lnTo>
                  <a:pt x="63665" y="3439472"/>
                </a:lnTo>
                <a:lnTo>
                  <a:pt x="67853" y="3433608"/>
                </a:lnTo>
                <a:lnTo>
                  <a:pt x="72460" y="3427325"/>
                </a:lnTo>
                <a:lnTo>
                  <a:pt x="71204" y="3423556"/>
                </a:lnTo>
                <a:lnTo>
                  <a:pt x="69110" y="3419367"/>
                </a:lnTo>
                <a:lnTo>
                  <a:pt x="67015" y="3416017"/>
                </a:lnTo>
                <a:lnTo>
                  <a:pt x="64502" y="3413085"/>
                </a:lnTo>
                <a:lnTo>
                  <a:pt x="58638" y="3407221"/>
                </a:lnTo>
                <a:lnTo>
                  <a:pt x="53193" y="3401776"/>
                </a:lnTo>
                <a:lnTo>
                  <a:pt x="47330" y="3395494"/>
                </a:lnTo>
                <a:lnTo>
                  <a:pt x="44816" y="3392561"/>
                </a:lnTo>
                <a:lnTo>
                  <a:pt x="42304" y="3389630"/>
                </a:lnTo>
                <a:lnTo>
                  <a:pt x="39789" y="3386278"/>
                </a:lnTo>
                <a:lnTo>
                  <a:pt x="38116" y="3382927"/>
                </a:lnTo>
                <a:lnTo>
                  <a:pt x="36858" y="3378738"/>
                </a:lnTo>
                <a:lnTo>
                  <a:pt x="36020" y="3374132"/>
                </a:lnTo>
                <a:lnTo>
                  <a:pt x="35183" y="3370363"/>
                </a:lnTo>
                <a:lnTo>
                  <a:pt x="35183" y="3367011"/>
                </a:lnTo>
                <a:lnTo>
                  <a:pt x="36020" y="3363242"/>
                </a:lnTo>
                <a:lnTo>
                  <a:pt x="36858" y="3360310"/>
                </a:lnTo>
                <a:lnTo>
                  <a:pt x="37697" y="3357796"/>
                </a:lnTo>
                <a:lnTo>
                  <a:pt x="39371" y="3355283"/>
                </a:lnTo>
                <a:lnTo>
                  <a:pt x="42304" y="3350258"/>
                </a:lnTo>
                <a:lnTo>
                  <a:pt x="45235" y="3346489"/>
                </a:lnTo>
                <a:lnTo>
                  <a:pt x="47748" y="3341880"/>
                </a:lnTo>
                <a:lnTo>
                  <a:pt x="48586" y="3339368"/>
                </a:lnTo>
                <a:lnTo>
                  <a:pt x="49424" y="3336855"/>
                </a:lnTo>
                <a:lnTo>
                  <a:pt x="49424" y="3333922"/>
                </a:lnTo>
                <a:lnTo>
                  <a:pt x="48586" y="3330991"/>
                </a:lnTo>
                <a:lnTo>
                  <a:pt x="47330" y="3325127"/>
                </a:lnTo>
                <a:lnTo>
                  <a:pt x="45235" y="3318424"/>
                </a:lnTo>
                <a:lnTo>
                  <a:pt x="40209" y="3305021"/>
                </a:lnTo>
                <a:lnTo>
                  <a:pt x="28481" y="3276540"/>
                </a:lnTo>
                <a:lnTo>
                  <a:pt x="22198" y="3262298"/>
                </a:lnTo>
                <a:lnTo>
                  <a:pt x="17591" y="3247221"/>
                </a:lnTo>
                <a:lnTo>
                  <a:pt x="15496" y="3240519"/>
                </a:lnTo>
                <a:lnTo>
                  <a:pt x="13403" y="3233398"/>
                </a:lnTo>
                <a:lnTo>
                  <a:pt x="12565" y="3226278"/>
                </a:lnTo>
                <a:lnTo>
                  <a:pt x="11309" y="3219577"/>
                </a:lnTo>
                <a:lnTo>
                  <a:pt x="10470" y="3204498"/>
                </a:lnTo>
                <a:lnTo>
                  <a:pt x="10470" y="3189839"/>
                </a:lnTo>
                <a:lnTo>
                  <a:pt x="11309" y="3174759"/>
                </a:lnTo>
                <a:lnTo>
                  <a:pt x="12565" y="3159682"/>
                </a:lnTo>
                <a:lnTo>
                  <a:pt x="13821" y="3145022"/>
                </a:lnTo>
                <a:lnTo>
                  <a:pt x="15496" y="3130362"/>
                </a:lnTo>
                <a:lnTo>
                  <a:pt x="19267" y="3100624"/>
                </a:lnTo>
                <a:lnTo>
                  <a:pt x="23455" y="3070885"/>
                </a:lnTo>
                <a:lnTo>
                  <a:pt x="25550" y="3055388"/>
                </a:lnTo>
                <a:lnTo>
                  <a:pt x="26386" y="3040309"/>
                </a:lnTo>
                <a:lnTo>
                  <a:pt x="27224" y="3024813"/>
                </a:lnTo>
                <a:lnTo>
                  <a:pt x="28062" y="3009734"/>
                </a:lnTo>
                <a:lnTo>
                  <a:pt x="27224" y="2994237"/>
                </a:lnTo>
                <a:lnTo>
                  <a:pt x="26386" y="2978321"/>
                </a:lnTo>
                <a:lnTo>
                  <a:pt x="24712" y="2970780"/>
                </a:lnTo>
                <a:lnTo>
                  <a:pt x="23036" y="2964918"/>
                </a:lnTo>
                <a:lnTo>
                  <a:pt x="20524" y="2959890"/>
                </a:lnTo>
                <a:lnTo>
                  <a:pt x="18009" y="2955283"/>
                </a:lnTo>
                <a:lnTo>
                  <a:pt x="15496" y="2950677"/>
                </a:lnTo>
                <a:lnTo>
                  <a:pt x="12983" y="2946487"/>
                </a:lnTo>
                <a:lnTo>
                  <a:pt x="11309" y="2941461"/>
                </a:lnTo>
                <a:lnTo>
                  <a:pt x="10470" y="2935598"/>
                </a:lnTo>
                <a:lnTo>
                  <a:pt x="10470" y="2930989"/>
                </a:lnTo>
                <a:lnTo>
                  <a:pt x="10890" y="2926382"/>
                </a:lnTo>
                <a:lnTo>
                  <a:pt x="12147" y="2921776"/>
                </a:lnTo>
                <a:lnTo>
                  <a:pt x="12983" y="2917586"/>
                </a:lnTo>
                <a:lnTo>
                  <a:pt x="15916" y="2908372"/>
                </a:lnTo>
                <a:lnTo>
                  <a:pt x="19267" y="2899576"/>
                </a:lnTo>
                <a:lnTo>
                  <a:pt x="23036" y="2891199"/>
                </a:lnTo>
                <a:lnTo>
                  <a:pt x="25968" y="2881984"/>
                </a:lnTo>
                <a:lnTo>
                  <a:pt x="28481" y="2873607"/>
                </a:lnTo>
                <a:lnTo>
                  <a:pt x="28901" y="2869419"/>
                </a:lnTo>
                <a:lnTo>
                  <a:pt x="29319" y="2864812"/>
                </a:lnTo>
                <a:lnTo>
                  <a:pt x="29319" y="2861461"/>
                </a:lnTo>
                <a:lnTo>
                  <a:pt x="28481" y="2857691"/>
                </a:lnTo>
                <a:lnTo>
                  <a:pt x="26806" y="2854340"/>
                </a:lnTo>
                <a:lnTo>
                  <a:pt x="25550" y="2850152"/>
                </a:lnTo>
                <a:lnTo>
                  <a:pt x="20942" y="2843032"/>
                </a:lnTo>
                <a:lnTo>
                  <a:pt x="15496" y="2835073"/>
                </a:lnTo>
                <a:lnTo>
                  <a:pt x="10470" y="2827534"/>
                </a:lnTo>
                <a:lnTo>
                  <a:pt x="5444" y="2819994"/>
                </a:lnTo>
                <a:lnTo>
                  <a:pt x="3350" y="2816644"/>
                </a:lnTo>
                <a:lnTo>
                  <a:pt x="2093" y="2812875"/>
                </a:lnTo>
                <a:lnTo>
                  <a:pt x="418" y="2809524"/>
                </a:lnTo>
                <a:lnTo>
                  <a:pt x="0" y="2806173"/>
                </a:lnTo>
                <a:lnTo>
                  <a:pt x="0" y="2804498"/>
                </a:lnTo>
                <a:lnTo>
                  <a:pt x="418" y="2803240"/>
                </a:lnTo>
                <a:lnTo>
                  <a:pt x="2514" y="2798634"/>
                </a:lnTo>
                <a:lnTo>
                  <a:pt x="8795" y="2788581"/>
                </a:lnTo>
                <a:lnTo>
                  <a:pt x="12565" y="2782717"/>
                </a:lnTo>
                <a:lnTo>
                  <a:pt x="15496" y="2776854"/>
                </a:lnTo>
                <a:lnTo>
                  <a:pt x="18009" y="2770570"/>
                </a:lnTo>
                <a:lnTo>
                  <a:pt x="18847" y="2767219"/>
                </a:lnTo>
                <a:lnTo>
                  <a:pt x="19267" y="2764288"/>
                </a:lnTo>
                <a:lnTo>
                  <a:pt x="19267" y="2759680"/>
                </a:lnTo>
                <a:lnTo>
                  <a:pt x="19267" y="2755911"/>
                </a:lnTo>
                <a:lnTo>
                  <a:pt x="18847" y="2751723"/>
                </a:lnTo>
                <a:lnTo>
                  <a:pt x="18009" y="2748372"/>
                </a:lnTo>
                <a:lnTo>
                  <a:pt x="15916" y="2741670"/>
                </a:lnTo>
                <a:lnTo>
                  <a:pt x="13403" y="2735806"/>
                </a:lnTo>
                <a:lnTo>
                  <a:pt x="10470" y="2729942"/>
                </a:lnTo>
                <a:lnTo>
                  <a:pt x="7958" y="2722821"/>
                </a:lnTo>
                <a:lnTo>
                  <a:pt x="7539" y="2719471"/>
                </a:lnTo>
                <a:lnTo>
                  <a:pt x="7121" y="2715282"/>
                </a:lnTo>
                <a:lnTo>
                  <a:pt x="6282" y="2711094"/>
                </a:lnTo>
                <a:lnTo>
                  <a:pt x="6282" y="2706069"/>
                </a:lnTo>
                <a:lnTo>
                  <a:pt x="8795" y="2685125"/>
                </a:lnTo>
                <a:lnTo>
                  <a:pt x="12147" y="2664182"/>
                </a:lnTo>
                <a:lnTo>
                  <a:pt x="18009" y="2621878"/>
                </a:lnTo>
                <a:lnTo>
                  <a:pt x="31412" y="2537272"/>
                </a:lnTo>
                <a:lnTo>
                  <a:pt x="37277" y="2496224"/>
                </a:lnTo>
                <a:lnTo>
                  <a:pt x="40209" y="2475700"/>
                </a:lnTo>
                <a:lnTo>
                  <a:pt x="42304" y="2455176"/>
                </a:lnTo>
                <a:lnTo>
                  <a:pt x="44398" y="2435491"/>
                </a:lnTo>
                <a:lnTo>
                  <a:pt x="45654" y="2415386"/>
                </a:lnTo>
                <a:lnTo>
                  <a:pt x="46911" y="2396537"/>
                </a:lnTo>
                <a:lnTo>
                  <a:pt x="46911" y="2377689"/>
                </a:lnTo>
                <a:lnTo>
                  <a:pt x="46911" y="2373081"/>
                </a:lnTo>
                <a:lnTo>
                  <a:pt x="47748" y="2369732"/>
                </a:lnTo>
                <a:lnTo>
                  <a:pt x="48586" y="2365961"/>
                </a:lnTo>
                <a:lnTo>
                  <a:pt x="50262" y="2363868"/>
                </a:lnTo>
                <a:lnTo>
                  <a:pt x="51937" y="2361353"/>
                </a:lnTo>
                <a:lnTo>
                  <a:pt x="53612" y="2359260"/>
                </a:lnTo>
                <a:lnTo>
                  <a:pt x="57801" y="2355073"/>
                </a:lnTo>
                <a:lnTo>
                  <a:pt x="61989" y="2351722"/>
                </a:lnTo>
                <a:lnTo>
                  <a:pt x="66178" y="2347952"/>
                </a:lnTo>
                <a:lnTo>
                  <a:pt x="67853" y="2345857"/>
                </a:lnTo>
                <a:lnTo>
                  <a:pt x="68691" y="2343345"/>
                </a:lnTo>
                <a:lnTo>
                  <a:pt x="69528" y="2340412"/>
                </a:lnTo>
                <a:lnTo>
                  <a:pt x="69948" y="2337480"/>
                </a:lnTo>
                <a:lnTo>
                  <a:pt x="69528" y="2327427"/>
                </a:lnTo>
                <a:lnTo>
                  <a:pt x="68273" y="2316537"/>
                </a:lnTo>
                <a:lnTo>
                  <a:pt x="66596" y="2305647"/>
                </a:lnTo>
                <a:lnTo>
                  <a:pt x="64084" y="2293919"/>
                </a:lnTo>
                <a:lnTo>
                  <a:pt x="59896" y="2269627"/>
                </a:lnTo>
                <a:lnTo>
                  <a:pt x="57381" y="2256644"/>
                </a:lnTo>
                <a:lnTo>
                  <a:pt x="56125" y="2243657"/>
                </a:lnTo>
                <a:lnTo>
                  <a:pt x="55289" y="2230674"/>
                </a:lnTo>
                <a:lnTo>
                  <a:pt x="55707" y="2217271"/>
                </a:lnTo>
                <a:lnTo>
                  <a:pt x="56125" y="2210569"/>
                </a:lnTo>
                <a:lnTo>
                  <a:pt x="57381" y="2203867"/>
                </a:lnTo>
                <a:lnTo>
                  <a:pt x="58638" y="2197166"/>
                </a:lnTo>
                <a:lnTo>
                  <a:pt x="60314" y="2190045"/>
                </a:lnTo>
                <a:lnTo>
                  <a:pt x="62827" y="2183343"/>
                </a:lnTo>
                <a:lnTo>
                  <a:pt x="65340" y="2176643"/>
                </a:lnTo>
                <a:lnTo>
                  <a:pt x="68273" y="2169522"/>
                </a:lnTo>
                <a:lnTo>
                  <a:pt x="72041" y="2162820"/>
                </a:lnTo>
                <a:lnTo>
                  <a:pt x="76230" y="2156119"/>
                </a:lnTo>
                <a:lnTo>
                  <a:pt x="81256" y="2148998"/>
                </a:lnTo>
                <a:lnTo>
                  <a:pt x="86702" y="2142715"/>
                </a:lnTo>
                <a:lnTo>
                  <a:pt x="92565" y="2135594"/>
                </a:lnTo>
                <a:lnTo>
                  <a:pt x="89214" y="2129730"/>
                </a:lnTo>
                <a:lnTo>
                  <a:pt x="86702" y="2123447"/>
                </a:lnTo>
                <a:lnTo>
                  <a:pt x="84607" y="2116747"/>
                </a:lnTo>
                <a:lnTo>
                  <a:pt x="82932" y="2110883"/>
                </a:lnTo>
                <a:lnTo>
                  <a:pt x="82094" y="2104599"/>
                </a:lnTo>
                <a:lnTo>
                  <a:pt x="81256" y="2097898"/>
                </a:lnTo>
                <a:lnTo>
                  <a:pt x="81256" y="2090778"/>
                </a:lnTo>
                <a:lnTo>
                  <a:pt x="81676" y="2084495"/>
                </a:lnTo>
                <a:lnTo>
                  <a:pt x="82094" y="2078211"/>
                </a:lnTo>
                <a:lnTo>
                  <a:pt x="82932" y="2071092"/>
                </a:lnTo>
                <a:lnTo>
                  <a:pt x="85864" y="2057270"/>
                </a:lnTo>
                <a:lnTo>
                  <a:pt x="90052" y="2043029"/>
                </a:lnTo>
                <a:lnTo>
                  <a:pt x="95079" y="2028368"/>
                </a:lnTo>
                <a:lnTo>
                  <a:pt x="105968" y="1997793"/>
                </a:lnTo>
                <a:lnTo>
                  <a:pt x="112252" y="1981458"/>
                </a:lnTo>
                <a:lnTo>
                  <a:pt x="118115" y="1965122"/>
                </a:lnTo>
                <a:lnTo>
                  <a:pt x="123979" y="1947531"/>
                </a:lnTo>
                <a:lnTo>
                  <a:pt x="129005" y="1929940"/>
                </a:lnTo>
                <a:lnTo>
                  <a:pt x="133194" y="1911509"/>
                </a:lnTo>
                <a:lnTo>
                  <a:pt x="134869" y="1901458"/>
                </a:lnTo>
                <a:lnTo>
                  <a:pt x="136125" y="1891824"/>
                </a:lnTo>
                <a:lnTo>
                  <a:pt x="141151" y="1893917"/>
                </a:lnTo>
                <a:lnTo>
                  <a:pt x="144921" y="1896850"/>
                </a:lnTo>
                <a:lnTo>
                  <a:pt x="147436" y="1899783"/>
                </a:lnTo>
                <a:lnTo>
                  <a:pt x="149110" y="1903972"/>
                </a:lnTo>
                <a:lnTo>
                  <a:pt x="150366" y="1907738"/>
                </a:lnTo>
                <a:lnTo>
                  <a:pt x="150785" y="1911927"/>
                </a:lnTo>
                <a:lnTo>
                  <a:pt x="151203" y="1920724"/>
                </a:lnTo>
                <a:lnTo>
                  <a:pt x="151623" y="1925332"/>
                </a:lnTo>
                <a:lnTo>
                  <a:pt x="152042" y="1929940"/>
                </a:lnTo>
                <a:lnTo>
                  <a:pt x="153298" y="1933710"/>
                </a:lnTo>
                <a:lnTo>
                  <a:pt x="155392" y="1937060"/>
                </a:lnTo>
                <a:lnTo>
                  <a:pt x="157907" y="1940829"/>
                </a:lnTo>
                <a:lnTo>
                  <a:pt x="161258" y="1943343"/>
                </a:lnTo>
                <a:lnTo>
                  <a:pt x="166284" y="1945018"/>
                </a:lnTo>
                <a:lnTo>
                  <a:pt x="172566" y="1946695"/>
                </a:lnTo>
                <a:lnTo>
                  <a:pt x="174661" y="1940829"/>
                </a:lnTo>
                <a:lnTo>
                  <a:pt x="175498" y="1934546"/>
                </a:lnTo>
                <a:lnTo>
                  <a:pt x="175498" y="1929102"/>
                </a:lnTo>
                <a:lnTo>
                  <a:pt x="175498" y="1924493"/>
                </a:lnTo>
                <a:lnTo>
                  <a:pt x="174661" y="1919469"/>
                </a:lnTo>
                <a:lnTo>
                  <a:pt x="172566" y="1914861"/>
                </a:lnTo>
                <a:lnTo>
                  <a:pt x="170472" y="1910252"/>
                </a:lnTo>
                <a:lnTo>
                  <a:pt x="167958" y="1906483"/>
                </a:lnTo>
                <a:lnTo>
                  <a:pt x="165864" y="1902296"/>
                </a:lnTo>
                <a:lnTo>
                  <a:pt x="162095" y="1898945"/>
                </a:lnTo>
                <a:lnTo>
                  <a:pt x="155392" y="1891406"/>
                </a:lnTo>
                <a:lnTo>
                  <a:pt x="140315" y="1877583"/>
                </a:lnTo>
                <a:lnTo>
                  <a:pt x="143246" y="1875909"/>
                </a:lnTo>
                <a:lnTo>
                  <a:pt x="146177" y="1873395"/>
                </a:lnTo>
                <a:lnTo>
                  <a:pt x="151623" y="1868368"/>
                </a:lnTo>
                <a:lnTo>
                  <a:pt x="156649" y="1862086"/>
                </a:lnTo>
                <a:lnTo>
                  <a:pt x="161258" y="1854965"/>
                </a:lnTo>
                <a:lnTo>
                  <a:pt x="165028" y="1847007"/>
                </a:lnTo>
                <a:lnTo>
                  <a:pt x="168795" y="1838631"/>
                </a:lnTo>
                <a:lnTo>
                  <a:pt x="172146" y="1829835"/>
                </a:lnTo>
                <a:lnTo>
                  <a:pt x="175079" y="1820201"/>
                </a:lnTo>
                <a:lnTo>
                  <a:pt x="180943" y="1800934"/>
                </a:lnTo>
                <a:lnTo>
                  <a:pt x="186387" y="1780411"/>
                </a:lnTo>
                <a:lnTo>
                  <a:pt x="192252" y="1761143"/>
                </a:lnTo>
                <a:lnTo>
                  <a:pt x="195602" y="1751510"/>
                </a:lnTo>
                <a:lnTo>
                  <a:pt x="198953" y="1742713"/>
                </a:lnTo>
                <a:lnTo>
                  <a:pt x="200211" y="1740201"/>
                </a:lnTo>
                <a:lnTo>
                  <a:pt x="201048" y="1737269"/>
                </a:lnTo>
                <a:lnTo>
                  <a:pt x="201467" y="1735174"/>
                </a:lnTo>
                <a:lnTo>
                  <a:pt x="201467" y="1732662"/>
                </a:lnTo>
                <a:lnTo>
                  <a:pt x="201467" y="1730567"/>
                </a:lnTo>
                <a:lnTo>
                  <a:pt x="201048" y="1728892"/>
                </a:lnTo>
                <a:lnTo>
                  <a:pt x="198953" y="1724703"/>
                </a:lnTo>
                <a:lnTo>
                  <a:pt x="196441" y="1721352"/>
                </a:lnTo>
                <a:lnTo>
                  <a:pt x="193508" y="1718421"/>
                </a:lnTo>
                <a:lnTo>
                  <a:pt x="189738" y="1715908"/>
                </a:lnTo>
                <a:lnTo>
                  <a:pt x="185549" y="1712976"/>
                </a:lnTo>
                <a:lnTo>
                  <a:pt x="177172" y="1707949"/>
                </a:lnTo>
                <a:lnTo>
                  <a:pt x="173822" y="1705018"/>
                </a:lnTo>
                <a:lnTo>
                  <a:pt x="170053" y="1701667"/>
                </a:lnTo>
                <a:lnTo>
                  <a:pt x="167540" y="1698315"/>
                </a:lnTo>
                <a:lnTo>
                  <a:pt x="165864" y="1694964"/>
                </a:lnTo>
                <a:lnTo>
                  <a:pt x="165864" y="1692453"/>
                </a:lnTo>
                <a:lnTo>
                  <a:pt x="165028" y="1690358"/>
                </a:lnTo>
                <a:lnTo>
                  <a:pt x="165028" y="1687845"/>
                </a:lnTo>
                <a:lnTo>
                  <a:pt x="165864" y="1685331"/>
                </a:lnTo>
                <a:lnTo>
                  <a:pt x="169214" y="1671928"/>
                </a:lnTo>
                <a:lnTo>
                  <a:pt x="172566" y="1658525"/>
                </a:lnTo>
                <a:lnTo>
                  <a:pt x="180523" y="1631719"/>
                </a:lnTo>
                <a:lnTo>
                  <a:pt x="189738" y="1605750"/>
                </a:lnTo>
                <a:lnTo>
                  <a:pt x="198953" y="1581039"/>
                </a:lnTo>
                <a:lnTo>
                  <a:pt x="209425" y="1555908"/>
                </a:lnTo>
                <a:lnTo>
                  <a:pt x="219895" y="1531613"/>
                </a:lnTo>
                <a:lnTo>
                  <a:pt x="230785" y="1507739"/>
                </a:lnTo>
                <a:lnTo>
                  <a:pt x="241675" y="1483866"/>
                </a:lnTo>
                <a:lnTo>
                  <a:pt x="263875" y="1437792"/>
                </a:lnTo>
                <a:lnTo>
                  <a:pt x="274346" y="1414755"/>
                </a:lnTo>
                <a:lnTo>
                  <a:pt x="283980" y="1391718"/>
                </a:lnTo>
                <a:lnTo>
                  <a:pt x="294032" y="1369101"/>
                </a:lnTo>
                <a:lnTo>
                  <a:pt x="302829" y="1346063"/>
                </a:lnTo>
                <a:lnTo>
                  <a:pt x="310786" y="1322608"/>
                </a:lnTo>
                <a:lnTo>
                  <a:pt x="317906" y="1299990"/>
                </a:lnTo>
                <a:lnTo>
                  <a:pt x="319583" y="1293288"/>
                </a:lnTo>
                <a:lnTo>
                  <a:pt x="320420" y="1287424"/>
                </a:lnTo>
                <a:lnTo>
                  <a:pt x="321257" y="1281561"/>
                </a:lnTo>
                <a:lnTo>
                  <a:pt x="321257" y="1274859"/>
                </a:lnTo>
                <a:lnTo>
                  <a:pt x="321257" y="1263131"/>
                </a:lnTo>
                <a:lnTo>
                  <a:pt x="320839" y="1250985"/>
                </a:lnTo>
                <a:lnTo>
                  <a:pt x="320839" y="1239256"/>
                </a:lnTo>
                <a:lnTo>
                  <a:pt x="320839" y="1227528"/>
                </a:lnTo>
                <a:lnTo>
                  <a:pt x="321257" y="1221664"/>
                </a:lnTo>
                <a:lnTo>
                  <a:pt x="322514" y="1216220"/>
                </a:lnTo>
                <a:lnTo>
                  <a:pt x="323771" y="1210356"/>
                </a:lnTo>
                <a:lnTo>
                  <a:pt x="325445" y="1204912"/>
                </a:lnTo>
                <a:lnTo>
                  <a:pt x="332148" y="1188157"/>
                </a:lnTo>
                <a:lnTo>
                  <a:pt x="339686" y="1171822"/>
                </a:lnTo>
                <a:lnTo>
                  <a:pt x="347645" y="1155906"/>
                </a:lnTo>
                <a:lnTo>
                  <a:pt x="356022" y="1140408"/>
                </a:lnTo>
                <a:lnTo>
                  <a:pt x="365237" y="1125330"/>
                </a:lnTo>
                <a:lnTo>
                  <a:pt x="374451" y="1109832"/>
                </a:lnTo>
                <a:lnTo>
                  <a:pt x="394138" y="1079256"/>
                </a:lnTo>
                <a:lnTo>
                  <a:pt x="413823" y="1049936"/>
                </a:lnTo>
                <a:lnTo>
                  <a:pt x="433928" y="1020198"/>
                </a:lnTo>
                <a:lnTo>
                  <a:pt x="453613" y="990459"/>
                </a:lnTo>
                <a:lnTo>
                  <a:pt x="473300" y="960302"/>
                </a:lnTo>
                <a:lnTo>
                  <a:pt x="475813" y="956114"/>
                </a:lnTo>
                <a:lnTo>
                  <a:pt x="477488" y="950669"/>
                </a:lnTo>
                <a:lnTo>
                  <a:pt x="481676" y="940198"/>
                </a:lnTo>
                <a:lnTo>
                  <a:pt x="485028" y="928470"/>
                </a:lnTo>
                <a:lnTo>
                  <a:pt x="487959" y="916742"/>
                </a:lnTo>
                <a:lnTo>
                  <a:pt x="490891" y="905434"/>
                </a:lnTo>
                <a:lnTo>
                  <a:pt x="494662" y="894124"/>
                </a:lnTo>
                <a:lnTo>
                  <a:pt x="496336" y="888680"/>
                </a:lnTo>
                <a:lnTo>
                  <a:pt x="498850" y="883653"/>
                </a:lnTo>
                <a:lnTo>
                  <a:pt x="501362" y="879045"/>
                </a:lnTo>
                <a:lnTo>
                  <a:pt x="504295" y="874439"/>
                </a:lnTo>
                <a:lnTo>
                  <a:pt x="507647" y="870250"/>
                </a:lnTo>
                <a:lnTo>
                  <a:pt x="510996" y="866899"/>
                </a:lnTo>
                <a:lnTo>
                  <a:pt x="514765" y="863967"/>
                </a:lnTo>
                <a:lnTo>
                  <a:pt x="518536" y="861036"/>
                </a:lnTo>
                <a:lnTo>
                  <a:pt x="526913" y="855590"/>
                </a:lnTo>
                <a:lnTo>
                  <a:pt x="535708" y="850983"/>
                </a:lnTo>
                <a:lnTo>
                  <a:pt x="544922" y="846375"/>
                </a:lnTo>
                <a:lnTo>
                  <a:pt x="553719" y="840931"/>
                </a:lnTo>
                <a:lnTo>
                  <a:pt x="558326" y="837998"/>
                </a:lnTo>
                <a:lnTo>
                  <a:pt x="562514" y="835067"/>
                </a:lnTo>
                <a:lnTo>
                  <a:pt x="566703" y="831716"/>
                </a:lnTo>
                <a:lnTo>
                  <a:pt x="571311" y="827528"/>
                </a:lnTo>
                <a:lnTo>
                  <a:pt x="574243" y="823757"/>
                </a:lnTo>
                <a:lnTo>
                  <a:pt x="577174" y="819570"/>
                </a:lnTo>
                <a:lnTo>
                  <a:pt x="579269" y="815800"/>
                </a:lnTo>
                <a:lnTo>
                  <a:pt x="580943" y="811192"/>
                </a:lnTo>
                <a:lnTo>
                  <a:pt x="582620" y="807003"/>
                </a:lnTo>
                <a:lnTo>
                  <a:pt x="583458" y="802815"/>
                </a:lnTo>
                <a:lnTo>
                  <a:pt x="585551" y="793182"/>
                </a:lnTo>
                <a:lnTo>
                  <a:pt x="587646" y="783967"/>
                </a:lnTo>
                <a:lnTo>
                  <a:pt x="589740" y="774753"/>
                </a:lnTo>
                <a:lnTo>
                  <a:pt x="590996" y="769726"/>
                </a:lnTo>
                <a:lnTo>
                  <a:pt x="593091" y="765538"/>
                </a:lnTo>
                <a:lnTo>
                  <a:pt x="595605" y="760930"/>
                </a:lnTo>
                <a:lnTo>
                  <a:pt x="598117" y="756323"/>
                </a:lnTo>
                <a:lnTo>
                  <a:pt x="609845" y="739151"/>
                </a:lnTo>
                <a:lnTo>
                  <a:pt x="622410" y="721558"/>
                </a:lnTo>
                <a:lnTo>
                  <a:pt x="635395" y="704386"/>
                </a:lnTo>
                <a:lnTo>
                  <a:pt x="648798" y="686794"/>
                </a:lnTo>
                <a:lnTo>
                  <a:pt x="662620" y="669202"/>
                </a:lnTo>
                <a:lnTo>
                  <a:pt x="677698" y="652029"/>
                </a:lnTo>
                <a:lnTo>
                  <a:pt x="691939" y="634437"/>
                </a:lnTo>
                <a:lnTo>
                  <a:pt x="707436" y="617683"/>
                </a:lnTo>
                <a:lnTo>
                  <a:pt x="738431" y="583338"/>
                </a:lnTo>
                <a:lnTo>
                  <a:pt x="770263" y="549830"/>
                </a:lnTo>
                <a:lnTo>
                  <a:pt x="802097" y="517159"/>
                </a:lnTo>
                <a:lnTo>
                  <a:pt x="833510" y="484909"/>
                </a:lnTo>
                <a:lnTo>
                  <a:pt x="836861" y="486584"/>
                </a:lnTo>
                <a:lnTo>
                  <a:pt x="840212" y="489096"/>
                </a:lnTo>
                <a:lnTo>
                  <a:pt x="842725" y="491191"/>
                </a:lnTo>
                <a:lnTo>
                  <a:pt x="844819" y="493704"/>
                </a:lnTo>
                <a:lnTo>
                  <a:pt x="845656" y="495799"/>
                </a:lnTo>
                <a:lnTo>
                  <a:pt x="846914" y="498312"/>
                </a:lnTo>
                <a:lnTo>
                  <a:pt x="846914" y="500824"/>
                </a:lnTo>
                <a:lnTo>
                  <a:pt x="846914" y="502500"/>
                </a:lnTo>
                <a:lnTo>
                  <a:pt x="846495" y="505013"/>
                </a:lnTo>
                <a:lnTo>
                  <a:pt x="845238" y="507526"/>
                </a:lnTo>
                <a:lnTo>
                  <a:pt x="842307" y="512553"/>
                </a:lnTo>
                <a:lnTo>
                  <a:pt x="837699" y="517997"/>
                </a:lnTo>
                <a:lnTo>
                  <a:pt x="832253" y="523443"/>
                </a:lnTo>
                <a:lnTo>
                  <a:pt x="819270" y="535171"/>
                </a:lnTo>
                <a:lnTo>
                  <a:pt x="805866" y="548154"/>
                </a:lnTo>
                <a:lnTo>
                  <a:pt x="799583" y="554438"/>
                </a:lnTo>
                <a:lnTo>
                  <a:pt x="792881" y="561977"/>
                </a:lnTo>
                <a:lnTo>
                  <a:pt x="788275" y="569516"/>
                </a:lnTo>
                <a:lnTo>
                  <a:pt x="785762" y="573285"/>
                </a:lnTo>
                <a:lnTo>
                  <a:pt x="783667" y="577474"/>
                </a:lnTo>
                <a:lnTo>
                  <a:pt x="781573" y="582919"/>
                </a:lnTo>
                <a:lnTo>
                  <a:pt x="780317" y="589621"/>
                </a:lnTo>
                <a:lnTo>
                  <a:pt x="779060" y="597578"/>
                </a:lnTo>
                <a:lnTo>
                  <a:pt x="778222" y="606793"/>
                </a:lnTo>
                <a:lnTo>
                  <a:pt x="776547" y="625223"/>
                </a:lnTo>
                <a:lnTo>
                  <a:pt x="775290" y="634019"/>
                </a:lnTo>
                <a:lnTo>
                  <a:pt x="773614" y="642814"/>
                </a:lnTo>
                <a:lnTo>
                  <a:pt x="771101" y="650773"/>
                </a:lnTo>
                <a:lnTo>
                  <a:pt x="769845" y="654542"/>
                </a:lnTo>
                <a:lnTo>
                  <a:pt x="768169" y="657893"/>
                </a:lnTo>
                <a:lnTo>
                  <a:pt x="766075" y="660826"/>
                </a:lnTo>
                <a:lnTo>
                  <a:pt x="763563" y="663338"/>
                </a:lnTo>
                <a:lnTo>
                  <a:pt x="761048" y="665432"/>
                </a:lnTo>
                <a:lnTo>
                  <a:pt x="758537" y="667527"/>
                </a:lnTo>
                <a:lnTo>
                  <a:pt x="755186" y="668365"/>
                </a:lnTo>
                <a:lnTo>
                  <a:pt x="751834" y="669202"/>
                </a:lnTo>
                <a:lnTo>
                  <a:pt x="747646" y="669202"/>
                </a:lnTo>
                <a:lnTo>
                  <a:pt x="743877" y="668783"/>
                </a:lnTo>
                <a:lnTo>
                  <a:pt x="738850" y="667945"/>
                </a:lnTo>
                <a:lnTo>
                  <a:pt x="733824" y="666270"/>
                </a:lnTo>
                <a:lnTo>
                  <a:pt x="728379" y="663757"/>
                </a:lnTo>
                <a:lnTo>
                  <a:pt x="722096" y="660406"/>
                </a:lnTo>
                <a:lnTo>
                  <a:pt x="718746" y="663757"/>
                </a:lnTo>
                <a:lnTo>
                  <a:pt x="715814" y="667527"/>
                </a:lnTo>
                <a:lnTo>
                  <a:pt x="714139" y="670878"/>
                </a:lnTo>
                <a:lnTo>
                  <a:pt x="712462" y="673809"/>
                </a:lnTo>
                <a:lnTo>
                  <a:pt x="710788" y="677160"/>
                </a:lnTo>
                <a:lnTo>
                  <a:pt x="710369" y="680511"/>
                </a:lnTo>
                <a:lnTo>
                  <a:pt x="709950" y="683862"/>
                </a:lnTo>
                <a:lnTo>
                  <a:pt x="709531" y="686794"/>
                </a:lnTo>
                <a:lnTo>
                  <a:pt x="710369" y="692658"/>
                </a:lnTo>
                <a:lnTo>
                  <a:pt x="712044" y="698940"/>
                </a:lnTo>
                <a:lnTo>
                  <a:pt x="714557" y="704804"/>
                </a:lnTo>
                <a:lnTo>
                  <a:pt x="717070" y="710668"/>
                </a:lnTo>
                <a:lnTo>
                  <a:pt x="719583" y="716532"/>
                </a:lnTo>
                <a:lnTo>
                  <a:pt x="722096" y="722815"/>
                </a:lnTo>
                <a:lnTo>
                  <a:pt x="723354" y="728679"/>
                </a:lnTo>
                <a:lnTo>
                  <a:pt x="724191" y="734543"/>
                </a:lnTo>
                <a:lnTo>
                  <a:pt x="724191" y="737894"/>
                </a:lnTo>
                <a:lnTo>
                  <a:pt x="723772" y="740826"/>
                </a:lnTo>
                <a:lnTo>
                  <a:pt x="723354" y="744176"/>
                </a:lnTo>
                <a:lnTo>
                  <a:pt x="722515" y="747527"/>
                </a:lnTo>
                <a:lnTo>
                  <a:pt x="720421" y="750877"/>
                </a:lnTo>
                <a:lnTo>
                  <a:pt x="718326" y="753810"/>
                </a:lnTo>
                <a:lnTo>
                  <a:pt x="715814" y="757579"/>
                </a:lnTo>
                <a:lnTo>
                  <a:pt x="712882" y="760930"/>
                </a:lnTo>
                <a:lnTo>
                  <a:pt x="704505" y="755904"/>
                </a:lnTo>
                <a:lnTo>
                  <a:pt x="700316" y="753810"/>
                </a:lnTo>
                <a:lnTo>
                  <a:pt x="696547" y="752135"/>
                </a:lnTo>
                <a:lnTo>
                  <a:pt x="692359" y="750877"/>
                </a:lnTo>
                <a:lnTo>
                  <a:pt x="689008" y="750040"/>
                </a:lnTo>
                <a:lnTo>
                  <a:pt x="685238" y="749622"/>
                </a:lnTo>
                <a:lnTo>
                  <a:pt x="681467" y="749622"/>
                </a:lnTo>
                <a:lnTo>
                  <a:pt x="678117" y="749622"/>
                </a:lnTo>
                <a:lnTo>
                  <a:pt x="674767" y="750040"/>
                </a:lnTo>
                <a:lnTo>
                  <a:pt x="670997" y="750459"/>
                </a:lnTo>
                <a:lnTo>
                  <a:pt x="668064" y="751297"/>
                </a:lnTo>
                <a:lnTo>
                  <a:pt x="661782" y="754648"/>
                </a:lnTo>
                <a:lnTo>
                  <a:pt x="655918" y="758417"/>
                </a:lnTo>
                <a:lnTo>
                  <a:pt x="658849" y="760092"/>
                </a:lnTo>
                <a:lnTo>
                  <a:pt x="661782" y="761349"/>
                </a:lnTo>
                <a:lnTo>
                  <a:pt x="664295" y="763443"/>
                </a:lnTo>
                <a:lnTo>
                  <a:pt x="666808" y="765956"/>
                </a:lnTo>
                <a:lnTo>
                  <a:pt x="669321" y="768469"/>
                </a:lnTo>
                <a:lnTo>
                  <a:pt x="670997" y="771402"/>
                </a:lnTo>
                <a:lnTo>
                  <a:pt x="674348" y="776847"/>
                </a:lnTo>
                <a:lnTo>
                  <a:pt x="676441" y="783130"/>
                </a:lnTo>
                <a:lnTo>
                  <a:pt x="677698" y="790249"/>
                </a:lnTo>
                <a:lnTo>
                  <a:pt x="677698" y="797370"/>
                </a:lnTo>
                <a:lnTo>
                  <a:pt x="676441" y="804072"/>
                </a:lnTo>
                <a:lnTo>
                  <a:pt x="675605" y="807841"/>
                </a:lnTo>
                <a:lnTo>
                  <a:pt x="674348" y="811192"/>
                </a:lnTo>
                <a:lnTo>
                  <a:pt x="672672" y="814543"/>
                </a:lnTo>
                <a:lnTo>
                  <a:pt x="670578" y="818313"/>
                </a:lnTo>
                <a:lnTo>
                  <a:pt x="668484" y="821245"/>
                </a:lnTo>
                <a:lnTo>
                  <a:pt x="665551" y="824177"/>
                </a:lnTo>
                <a:lnTo>
                  <a:pt x="663039" y="827108"/>
                </a:lnTo>
                <a:lnTo>
                  <a:pt x="659687" y="829621"/>
                </a:lnTo>
                <a:lnTo>
                  <a:pt x="656336" y="832134"/>
                </a:lnTo>
                <a:lnTo>
                  <a:pt x="652148" y="834229"/>
                </a:lnTo>
                <a:lnTo>
                  <a:pt x="647959" y="835905"/>
                </a:lnTo>
                <a:lnTo>
                  <a:pt x="643353" y="837580"/>
                </a:lnTo>
                <a:lnTo>
                  <a:pt x="638327" y="839255"/>
                </a:lnTo>
                <a:lnTo>
                  <a:pt x="632881" y="840093"/>
                </a:lnTo>
                <a:lnTo>
                  <a:pt x="627018" y="840931"/>
                </a:lnTo>
                <a:lnTo>
                  <a:pt x="620735" y="840931"/>
                </a:lnTo>
                <a:lnTo>
                  <a:pt x="624923" y="845119"/>
                </a:lnTo>
                <a:lnTo>
                  <a:pt x="628274" y="848470"/>
                </a:lnTo>
                <a:lnTo>
                  <a:pt x="632462" y="850983"/>
                </a:lnTo>
                <a:lnTo>
                  <a:pt x="635813" y="853077"/>
                </a:lnTo>
                <a:lnTo>
                  <a:pt x="638744" y="854334"/>
                </a:lnTo>
                <a:lnTo>
                  <a:pt x="641677" y="855590"/>
                </a:lnTo>
                <a:lnTo>
                  <a:pt x="644610" y="856009"/>
                </a:lnTo>
                <a:lnTo>
                  <a:pt x="647959" y="856009"/>
                </a:lnTo>
                <a:lnTo>
                  <a:pt x="650892" y="856009"/>
                </a:lnTo>
                <a:lnTo>
                  <a:pt x="653405" y="855172"/>
                </a:lnTo>
                <a:lnTo>
                  <a:pt x="658849" y="853077"/>
                </a:lnTo>
                <a:lnTo>
                  <a:pt x="663876" y="850564"/>
                </a:lnTo>
                <a:lnTo>
                  <a:pt x="668064" y="847213"/>
                </a:lnTo>
                <a:lnTo>
                  <a:pt x="673090" y="843862"/>
                </a:lnTo>
                <a:lnTo>
                  <a:pt x="678117" y="840931"/>
                </a:lnTo>
                <a:lnTo>
                  <a:pt x="683142" y="838418"/>
                </a:lnTo>
                <a:lnTo>
                  <a:pt x="685655" y="837580"/>
                </a:lnTo>
                <a:lnTo>
                  <a:pt x="688170" y="837160"/>
                </a:lnTo>
                <a:lnTo>
                  <a:pt x="691102" y="837160"/>
                </a:lnTo>
                <a:lnTo>
                  <a:pt x="694033" y="837160"/>
                </a:lnTo>
                <a:lnTo>
                  <a:pt x="696965" y="837998"/>
                </a:lnTo>
                <a:lnTo>
                  <a:pt x="699897" y="839255"/>
                </a:lnTo>
                <a:lnTo>
                  <a:pt x="703667" y="840511"/>
                </a:lnTo>
                <a:lnTo>
                  <a:pt x="706600" y="842606"/>
                </a:lnTo>
                <a:lnTo>
                  <a:pt x="710369" y="845538"/>
                </a:lnTo>
                <a:lnTo>
                  <a:pt x="714139" y="848470"/>
                </a:lnTo>
                <a:lnTo>
                  <a:pt x="683981" y="905434"/>
                </a:lnTo>
                <a:lnTo>
                  <a:pt x="659687" y="950669"/>
                </a:lnTo>
                <a:lnTo>
                  <a:pt x="648380" y="971612"/>
                </a:lnTo>
                <a:lnTo>
                  <a:pt x="637907" y="992973"/>
                </a:lnTo>
                <a:lnTo>
                  <a:pt x="627018" y="1015590"/>
                </a:lnTo>
                <a:lnTo>
                  <a:pt x="616127" y="1041559"/>
                </a:lnTo>
                <a:lnTo>
                  <a:pt x="620315" y="1044910"/>
                </a:lnTo>
                <a:lnTo>
                  <a:pt x="624504" y="1047843"/>
                </a:lnTo>
                <a:lnTo>
                  <a:pt x="628274" y="1049936"/>
                </a:lnTo>
                <a:lnTo>
                  <a:pt x="632462" y="1051612"/>
                </a:lnTo>
                <a:lnTo>
                  <a:pt x="635813" y="1052869"/>
                </a:lnTo>
                <a:lnTo>
                  <a:pt x="639164" y="1053706"/>
                </a:lnTo>
                <a:lnTo>
                  <a:pt x="642933" y="1053706"/>
                </a:lnTo>
                <a:lnTo>
                  <a:pt x="645865" y="1053706"/>
                </a:lnTo>
                <a:lnTo>
                  <a:pt x="648798" y="1052869"/>
                </a:lnTo>
                <a:lnTo>
                  <a:pt x="651730" y="1052031"/>
                </a:lnTo>
                <a:lnTo>
                  <a:pt x="657175" y="1049518"/>
                </a:lnTo>
                <a:lnTo>
                  <a:pt x="662620" y="1046585"/>
                </a:lnTo>
                <a:lnTo>
                  <a:pt x="668064" y="1043654"/>
                </a:lnTo>
                <a:lnTo>
                  <a:pt x="673510" y="1039884"/>
                </a:lnTo>
                <a:lnTo>
                  <a:pt x="678956" y="1037790"/>
                </a:lnTo>
                <a:lnTo>
                  <a:pt x="681467" y="1036533"/>
                </a:lnTo>
                <a:lnTo>
                  <a:pt x="684400" y="1035695"/>
                </a:lnTo>
                <a:lnTo>
                  <a:pt x="687752" y="1035695"/>
                </a:lnTo>
                <a:lnTo>
                  <a:pt x="691102" y="1035277"/>
                </a:lnTo>
                <a:lnTo>
                  <a:pt x="694033" y="1035695"/>
                </a:lnTo>
                <a:lnTo>
                  <a:pt x="697384" y="1036533"/>
                </a:lnTo>
                <a:lnTo>
                  <a:pt x="701573" y="1037790"/>
                </a:lnTo>
                <a:lnTo>
                  <a:pt x="704923" y="1039465"/>
                </a:lnTo>
                <a:lnTo>
                  <a:pt x="709111" y="1041979"/>
                </a:lnTo>
                <a:lnTo>
                  <a:pt x="713300" y="1044910"/>
                </a:lnTo>
                <a:lnTo>
                  <a:pt x="717908" y="1049098"/>
                </a:lnTo>
                <a:lnTo>
                  <a:pt x="722935" y="1053706"/>
                </a:lnTo>
                <a:lnTo>
                  <a:pt x="715395" y="1059988"/>
                </a:lnTo>
                <a:lnTo>
                  <a:pt x="709111" y="1066272"/>
                </a:lnTo>
                <a:lnTo>
                  <a:pt x="702829" y="1073391"/>
                </a:lnTo>
                <a:lnTo>
                  <a:pt x="697384" y="1080513"/>
                </a:lnTo>
                <a:lnTo>
                  <a:pt x="693196" y="1087214"/>
                </a:lnTo>
                <a:lnTo>
                  <a:pt x="689008" y="1094334"/>
                </a:lnTo>
                <a:lnTo>
                  <a:pt x="685655" y="1101875"/>
                </a:lnTo>
                <a:lnTo>
                  <a:pt x="682725" y="1109413"/>
                </a:lnTo>
                <a:lnTo>
                  <a:pt x="679793" y="1116114"/>
                </a:lnTo>
                <a:lnTo>
                  <a:pt x="677279" y="1123653"/>
                </a:lnTo>
                <a:lnTo>
                  <a:pt x="673090" y="1138734"/>
                </a:lnTo>
                <a:lnTo>
                  <a:pt x="666390" y="1168053"/>
                </a:lnTo>
                <a:lnTo>
                  <a:pt x="662620" y="1181874"/>
                </a:lnTo>
                <a:lnTo>
                  <a:pt x="658849" y="1195278"/>
                </a:lnTo>
                <a:lnTo>
                  <a:pt x="656336" y="1201979"/>
                </a:lnTo>
                <a:lnTo>
                  <a:pt x="653405" y="1208261"/>
                </a:lnTo>
                <a:lnTo>
                  <a:pt x="650472" y="1214127"/>
                </a:lnTo>
                <a:lnTo>
                  <a:pt x="646284" y="1220409"/>
                </a:lnTo>
                <a:lnTo>
                  <a:pt x="642515" y="1225854"/>
                </a:lnTo>
                <a:lnTo>
                  <a:pt x="637489" y="1230461"/>
                </a:lnTo>
                <a:lnTo>
                  <a:pt x="632462" y="1235487"/>
                </a:lnTo>
                <a:lnTo>
                  <a:pt x="625761" y="1240094"/>
                </a:lnTo>
                <a:lnTo>
                  <a:pt x="619478" y="1244702"/>
                </a:lnTo>
                <a:lnTo>
                  <a:pt x="611938" y="1248053"/>
                </a:lnTo>
                <a:lnTo>
                  <a:pt x="603561" y="1251403"/>
                </a:lnTo>
                <a:lnTo>
                  <a:pt x="594346" y="1254335"/>
                </a:lnTo>
                <a:lnTo>
                  <a:pt x="593509" y="1260198"/>
                </a:lnTo>
                <a:lnTo>
                  <a:pt x="593509" y="1264806"/>
                </a:lnTo>
                <a:lnTo>
                  <a:pt x="593509" y="1269413"/>
                </a:lnTo>
                <a:lnTo>
                  <a:pt x="593928" y="1273602"/>
                </a:lnTo>
                <a:lnTo>
                  <a:pt x="595184" y="1276954"/>
                </a:lnTo>
                <a:lnTo>
                  <a:pt x="596442" y="1279885"/>
                </a:lnTo>
                <a:lnTo>
                  <a:pt x="598535" y="1282398"/>
                </a:lnTo>
                <a:lnTo>
                  <a:pt x="600630" y="1284493"/>
                </a:lnTo>
                <a:lnTo>
                  <a:pt x="603561" y="1286587"/>
                </a:lnTo>
                <a:lnTo>
                  <a:pt x="606494" y="1287424"/>
                </a:lnTo>
                <a:lnTo>
                  <a:pt x="609845" y="1288262"/>
                </a:lnTo>
                <a:lnTo>
                  <a:pt x="613615" y="1289518"/>
                </a:lnTo>
                <a:lnTo>
                  <a:pt x="617383" y="1289937"/>
                </a:lnTo>
                <a:lnTo>
                  <a:pt x="621992" y="1289937"/>
                </a:lnTo>
                <a:lnTo>
                  <a:pt x="632044" y="1288682"/>
                </a:lnTo>
                <a:lnTo>
                  <a:pt x="632462" y="1292451"/>
                </a:lnTo>
                <a:lnTo>
                  <a:pt x="632462" y="1295382"/>
                </a:lnTo>
                <a:lnTo>
                  <a:pt x="632044" y="1298314"/>
                </a:lnTo>
                <a:lnTo>
                  <a:pt x="631207" y="1301246"/>
                </a:lnTo>
                <a:lnTo>
                  <a:pt x="630368" y="1303341"/>
                </a:lnTo>
                <a:lnTo>
                  <a:pt x="628692" y="1305854"/>
                </a:lnTo>
                <a:lnTo>
                  <a:pt x="625341" y="1309624"/>
                </a:lnTo>
                <a:lnTo>
                  <a:pt x="621573" y="1312555"/>
                </a:lnTo>
                <a:lnTo>
                  <a:pt x="616965" y="1315906"/>
                </a:lnTo>
                <a:lnTo>
                  <a:pt x="612358" y="1317582"/>
                </a:lnTo>
                <a:lnTo>
                  <a:pt x="608169" y="1319677"/>
                </a:lnTo>
                <a:lnTo>
                  <a:pt x="600630" y="1323027"/>
                </a:lnTo>
                <a:lnTo>
                  <a:pt x="597697" y="1325121"/>
                </a:lnTo>
                <a:lnTo>
                  <a:pt x="596023" y="1327216"/>
                </a:lnTo>
                <a:lnTo>
                  <a:pt x="596023" y="1328052"/>
                </a:lnTo>
                <a:lnTo>
                  <a:pt x="596023" y="1329309"/>
                </a:lnTo>
                <a:lnTo>
                  <a:pt x="596442" y="1330566"/>
                </a:lnTo>
                <a:lnTo>
                  <a:pt x="597697" y="1331823"/>
                </a:lnTo>
                <a:lnTo>
                  <a:pt x="601050" y="1334755"/>
                </a:lnTo>
                <a:lnTo>
                  <a:pt x="606912" y="1338106"/>
                </a:lnTo>
                <a:lnTo>
                  <a:pt x="603561" y="1342713"/>
                </a:lnTo>
                <a:lnTo>
                  <a:pt x="601886" y="1343970"/>
                </a:lnTo>
                <a:lnTo>
                  <a:pt x="600212" y="1345226"/>
                </a:lnTo>
                <a:lnTo>
                  <a:pt x="598535" y="1345644"/>
                </a:lnTo>
                <a:lnTo>
                  <a:pt x="596861" y="1345644"/>
                </a:lnTo>
                <a:lnTo>
                  <a:pt x="595605" y="1345226"/>
                </a:lnTo>
                <a:lnTo>
                  <a:pt x="593509" y="1344808"/>
                </a:lnTo>
                <a:lnTo>
                  <a:pt x="590578" y="1342713"/>
                </a:lnTo>
                <a:lnTo>
                  <a:pt x="587646" y="1339780"/>
                </a:lnTo>
                <a:lnTo>
                  <a:pt x="584294" y="1335591"/>
                </a:lnTo>
                <a:lnTo>
                  <a:pt x="580943" y="1330985"/>
                </a:lnTo>
                <a:lnTo>
                  <a:pt x="574661" y="1321352"/>
                </a:lnTo>
                <a:lnTo>
                  <a:pt x="568378" y="1311300"/>
                </a:lnTo>
                <a:lnTo>
                  <a:pt x="564609" y="1306692"/>
                </a:lnTo>
                <a:lnTo>
                  <a:pt x="561258" y="1302921"/>
                </a:lnTo>
                <a:lnTo>
                  <a:pt x="557907" y="1299990"/>
                </a:lnTo>
                <a:lnTo>
                  <a:pt x="553719" y="1297896"/>
                </a:lnTo>
                <a:lnTo>
                  <a:pt x="551206" y="1335591"/>
                </a:lnTo>
                <a:lnTo>
                  <a:pt x="549948" y="1353183"/>
                </a:lnTo>
                <a:lnTo>
                  <a:pt x="547855" y="1369939"/>
                </a:lnTo>
                <a:lnTo>
                  <a:pt x="545760" y="1386273"/>
                </a:lnTo>
                <a:lnTo>
                  <a:pt x="543248" y="1402189"/>
                </a:lnTo>
                <a:lnTo>
                  <a:pt x="539898" y="1417687"/>
                </a:lnTo>
                <a:lnTo>
                  <a:pt x="536127" y="1432764"/>
                </a:lnTo>
                <a:lnTo>
                  <a:pt x="532357" y="1447425"/>
                </a:lnTo>
                <a:lnTo>
                  <a:pt x="526913" y="1462503"/>
                </a:lnTo>
                <a:lnTo>
                  <a:pt x="521468" y="1477163"/>
                </a:lnTo>
                <a:lnTo>
                  <a:pt x="514347" y="1491823"/>
                </a:lnTo>
                <a:lnTo>
                  <a:pt x="506388" y="1506902"/>
                </a:lnTo>
                <a:lnTo>
                  <a:pt x="498011" y="1522398"/>
                </a:lnTo>
                <a:lnTo>
                  <a:pt x="487541" y="1538316"/>
                </a:lnTo>
                <a:lnTo>
                  <a:pt x="476651" y="1554232"/>
                </a:lnTo>
                <a:lnTo>
                  <a:pt x="479164" y="1555068"/>
                </a:lnTo>
                <a:lnTo>
                  <a:pt x="481676" y="1555488"/>
                </a:lnTo>
                <a:lnTo>
                  <a:pt x="483770" y="1555068"/>
                </a:lnTo>
                <a:lnTo>
                  <a:pt x="485446" y="1554651"/>
                </a:lnTo>
                <a:lnTo>
                  <a:pt x="487541" y="1554232"/>
                </a:lnTo>
                <a:lnTo>
                  <a:pt x="489216" y="1552557"/>
                </a:lnTo>
                <a:lnTo>
                  <a:pt x="492147" y="1549624"/>
                </a:lnTo>
                <a:lnTo>
                  <a:pt x="494662" y="1546274"/>
                </a:lnTo>
                <a:lnTo>
                  <a:pt x="497174" y="1542085"/>
                </a:lnTo>
                <a:lnTo>
                  <a:pt x="498850" y="1538316"/>
                </a:lnTo>
                <a:lnTo>
                  <a:pt x="501362" y="1534546"/>
                </a:lnTo>
                <a:lnTo>
                  <a:pt x="498431" y="1544180"/>
                </a:lnTo>
                <a:lnTo>
                  <a:pt x="495499" y="1555488"/>
                </a:lnTo>
                <a:lnTo>
                  <a:pt x="489216" y="1583132"/>
                </a:lnTo>
                <a:lnTo>
                  <a:pt x="481676" y="1614127"/>
                </a:lnTo>
                <a:lnTo>
                  <a:pt x="477488" y="1630881"/>
                </a:lnTo>
                <a:lnTo>
                  <a:pt x="473300" y="1647635"/>
                </a:lnTo>
                <a:lnTo>
                  <a:pt x="468275" y="1665227"/>
                </a:lnTo>
                <a:lnTo>
                  <a:pt x="463247" y="1681981"/>
                </a:lnTo>
                <a:lnTo>
                  <a:pt x="456546" y="1698315"/>
                </a:lnTo>
                <a:lnTo>
                  <a:pt x="450262" y="1714232"/>
                </a:lnTo>
                <a:lnTo>
                  <a:pt x="442724" y="1729730"/>
                </a:lnTo>
                <a:lnTo>
                  <a:pt x="438954" y="1737269"/>
                </a:lnTo>
                <a:lnTo>
                  <a:pt x="434347" y="1743969"/>
                </a:lnTo>
                <a:lnTo>
                  <a:pt x="429739" y="1750672"/>
                </a:lnTo>
                <a:lnTo>
                  <a:pt x="425551" y="1756535"/>
                </a:lnTo>
                <a:lnTo>
                  <a:pt x="420525" y="1762400"/>
                </a:lnTo>
                <a:lnTo>
                  <a:pt x="415078" y="1767844"/>
                </a:lnTo>
                <a:lnTo>
                  <a:pt x="412985" y="1772033"/>
                </a:lnTo>
                <a:lnTo>
                  <a:pt x="411310" y="1776222"/>
                </a:lnTo>
                <a:lnTo>
                  <a:pt x="410472" y="1779573"/>
                </a:lnTo>
                <a:lnTo>
                  <a:pt x="410053" y="1782924"/>
                </a:lnTo>
                <a:lnTo>
                  <a:pt x="410053" y="1786274"/>
                </a:lnTo>
                <a:lnTo>
                  <a:pt x="410472" y="1789624"/>
                </a:lnTo>
                <a:lnTo>
                  <a:pt x="410891" y="1792557"/>
                </a:lnTo>
                <a:lnTo>
                  <a:pt x="411310" y="1795490"/>
                </a:lnTo>
                <a:lnTo>
                  <a:pt x="414241" y="1800515"/>
                </a:lnTo>
                <a:lnTo>
                  <a:pt x="417592" y="1805960"/>
                </a:lnTo>
                <a:lnTo>
                  <a:pt x="421362" y="1810149"/>
                </a:lnTo>
                <a:lnTo>
                  <a:pt x="425969" y="1815175"/>
                </a:lnTo>
                <a:lnTo>
                  <a:pt x="429739" y="1819782"/>
                </a:lnTo>
                <a:lnTo>
                  <a:pt x="433928" y="1824808"/>
                </a:lnTo>
                <a:lnTo>
                  <a:pt x="437278" y="1829835"/>
                </a:lnTo>
                <a:lnTo>
                  <a:pt x="439792" y="1834860"/>
                </a:lnTo>
                <a:lnTo>
                  <a:pt x="440210" y="1837793"/>
                </a:lnTo>
                <a:lnTo>
                  <a:pt x="441467" y="1840724"/>
                </a:lnTo>
                <a:lnTo>
                  <a:pt x="441467" y="1843656"/>
                </a:lnTo>
                <a:lnTo>
                  <a:pt x="441467" y="1847007"/>
                </a:lnTo>
                <a:lnTo>
                  <a:pt x="440630" y="1850358"/>
                </a:lnTo>
                <a:lnTo>
                  <a:pt x="439792" y="1854127"/>
                </a:lnTo>
                <a:lnTo>
                  <a:pt x="438116" y="1857479"/>
                </a:lnTo>
                <a:lnTo>
                  <a:pt x="436441" y="1861668"/>
                </a:lnTo>
                <a:lnTo>
                  <a:pt x="431415" y="1863760"/>
                </a:lnTo>
                <a:lnTo>
                  <a:pt x="426807" y="1866273"/>
                </a:lnTo>
                <a:lnTo>
                  <a:pt x="421781" y="1868368"/>
                </a:lnTo>
                <a:lnTo>
                  <a:pt x="418012" y="1871720"/>
                </a:lnTo>
                <a:lnTo>
                  <a:pt x="413404" y="1875071"/>
                </a:lnTo>
                <a:lnTo>
                  <a:pt x="409635" y="1878420"/>
                </a:lnTo>
                <a:lnTo>
                  <a:pt x="405864" y="1883027"/>
                </a:lnTo>
                <a:lnTo>
                  <a:pt x="402515" y="1886799"/>
                </a:lnTo>
                <a:lnTo>
                  <a:pt x="399164" y="1891824"/>
                </a:lnTo>
                <a:lnTo>
                  <a:pt x="396231" y="1896850"/>
                </a:lnTo>
                <a:lnTo>
                  <a:pt x="389949" y="1907321"/>
                </a:lnTo>
                <a:lnTo>
                  <a:pt x="384923" y="1918631"/>
                </a:lnTo>
                <a:lnTo>
                  <a:pt x="381153" y="1930777"/>
                </a:lnTo>
                <a:lnTo>
                  <a:pt x="379058" y="1934546"/>
                </a:lnTo>
                <a:lnTo>
                  <a:pt x="377802" y="1938315"/>
                </a:lnTo>
                <a:lnTo>
                  <a:pt x="376964" y="1941247"/>
                </a:lnTo>
                <a:lnTo>
                  <a:pt x="376964" y="1944180"/>
                </a:lnTo>
                <a:lnTo>
                  <a:pt x="377802" y="1947113"/>
                </a:lnTo>
                <a:lnTo>
                  <a:pt x="378220" y="1949625"/>
                </a:lnTo>
                <a:lnTo>
                  <a:pt x="379477" y="1951718"/>
                </a:lnTo>
                <a:lnTo>
                  <a:pt x="381572" y="1953813"/>
                </a:lnTo>
                <a:lnTo>
                  <a:pt x="383666" y="1955488"/>
                </a:lnTo>
                <a:lnTo>
                  <a:pt x="386179" y="1957584"/>
                </a:lnTo>
                <a:lnTo>
                  <a:pt x="391623" y="1960516"/>
                </a:lnTo>
                <a:lnTo>
                  <a:pt x="398326" y="1963446"/>
                </a:lnTo>
                <a:lnTo>
                  <a:pt x="405027" y="1965959"/>
                </a:lnTo>
                <a:lnTo>
                  <a:pt x="402095" y="1971405"/>
                </a:lnTo>
                <a:lnTo>
                  <a:pt x="398326" y="1976433"/>
                </a:lnTo>
                <a:lnTo>
                  <a:pt x="391205" y="1987323"/>
                </a:lnTo>
                <a:lnTo>
                  <a:pt x="383666" y="1999049"/>
                </a:lnTo>
                <a:lnTo>
                  <a:pt x="380735" y="2004494"/>
                </a:lnTo>
                <a:lnTo>
                  <a:pt x="378220" y="2009939"/>
                </a:lnTo>
                <a:lnTo>
                  <a:pt x="376127" y="2015385"/>
                </a:lnTo>
                <a:lnTo>
                  <a:pt x="375707" y="2020829"/>
                </a:lnTo>
                <a:lnTo>
                  <a:pt x="375707" y="2023343"/>
                </a:lnTo>
                <a:lnTo>
                  <a:pt x="375707" y="2026274"/>
                </a:lnTo>
                <a:lnTo>
                  <a:pt x="376127" y="2028788"/>
                </a:lnTo>
                <a:lnTo>
                  <a:pt x="376964" y="2031301"/>
                </a:lnTo>
                <a:lnTo>
                  <a:pt x="378640" y="2033814"/>
                </a:lnTo>
                <a:lnTo>
                  <a:pt x="380316" y="2036328"/>
                </a:lnTo>
                <a:lnTo>
                  <a:pt x="382409" y="2038421"/>
                </a:lnTo>
                <a:lnTo>
                  <a:pt x="384923" y="2040934"/>
                </a:lnTo>
                <a:lnTo>
                  <a:pt x="388273" y="2042609"/>
                </a:lnTo>
                <a:lnTo>
                  <a:pt x="391623" y="2045123"/>
                </a:lnTo>
                <a:lnTo>
                  <a:pt x="395394" y="2047216"/>
                </a:lnTo>
                <a:lnTo>
                  <a:pt x="400000" y="2049311"/>
                </a:lnTo>
                <a:lnTo>
                  <a:pt x="403353" y="2048893"/>
                </a:lnTo>
                <a:lnTo>
                  <a:pt x="406283" y="2048055"/>
                </a:lnTo>
                <a:lnTo>
                  <a:pt x="409635" y="2047216"/>
                </a:lnTo>
                <a:lnTo>
                  <a:pt x="412148" y="2045542"/>
                </a:lnTo>
                <a:lnTo>
                  <a:pt x="414241" y="2044285"/>
                </a:lnTo>
                <a:lnTo>
                  <a:pt x="416336" y="2042191"/>
                </a:lnTo>
                <a:lnTo>
                  <a:pt x="418430" y="2039678"/>
                </a:lnTo>
                <a:lnTo>
                  <a:pt x="420525" y="2037165"/>
                </a:lnTo>
                <a:lnTo>
                  <a:pt x="423456" y="2031301"/>
                </a:lnTo>
                <a:lnTo>
                  <a:pt x="425969" y="2024600"/>
                </a:lnTo>
                <a:lnTo>
                  <a:pt x="428064" y="2017478"/>
                </a:lnTo>
                <a:lnTo>
                  <a:pt x="429321" y="2009520"/>
                </a:lnTo>
                <a:lnTo>
                  <a:pt x="432253" y="1992766"/>
                </a:lnTo>
                <a:lnTo>
                  <a:pt x="434766" y="1976433"/>
                </a:lnTo>
                <a:lnTo>
                  <a:pt x="436441" y="1968473"/>
                </a:lnTo>
                <a:lnTo>
                  <a:pt x="438116" y="1960935"/>
                </a:lnTo>
                <a:lnTo>
                  <a:pt x="440630" y="1954650"/>
                </a:lnTo>
                <a:lnTo>
                  <a:pt x="444398" y="1948787"/>
                </a:lnTo>
                <a:lnTo>
                  <a:pt x="458639" y="1953813"/>
                </a:lnTo>
                <a:lnTo>
                  <a:pt x="465760" y="1955488"/>
                </a:lnTo>
                <a:lnTo>
                  <a:pt x="472043" y="1957164"/>
                </a:lnTo>
                <a:lnTo>
                  <a:pt x="478326" y="1958002"/>
                </a:lnTo>
                <a:lnTo>
                  <a:pt x="484189" y="1958002"/>
                </a:lnTo>
                <a:lnTo>
                  <a:pt x="489216" y="1958002"/>
                </a:lnTo>
                <a:lnTo>
                  <a:pt x="494242" y="1957584"/>
                </a:lnTo>
                <a:lnTo>
                  <a:pt x="498850" y="1956326"/>
                </a:lnTo>
                <a:lnTo>
                  <a:pt x="503037" y="1954232"/>
                </a:lnTo>
                <a:lnTo>
                  <a:pt x="506808" y="1951718"/>
                </a:lnTo>
                <a:lnTo>
                  <a:pt x="510159" y="1948787"/>
                </a:lnTo>
                <a:lnTo>
                  <a:pt x="513091" y="1944600"/>
                </a:lnTo>
                <a:lnTo>
                  <a:pt x="514765" y="1939572"/>
                </a:lnTo>
                <a:lnTo>
                  <a:pt x="516860" y="1934546"/>
                </a:lnTo>
                <a:lnTo>
                  <a:pt x="518536" y="1928263"/>
                </a:lnTo>
                <a:lnTo>
                  <a:pt x="518117" y="1924493"/>
                </a:lnTo>
                <a:lnTo>
                  <a:pt x="516442" y="1920724"/>
                </a:lnTo>
                <a:lnTo>
                  <a:pt x="513091" y="1914023"/>
                </a:lnTo>
                <a:lnTo>
                  <a:pt x="511414" y="1910252"/>
                </a:lnTo>
                <a:lnTo>
                  <a:pt x="510159" y="1906902"/>
                </a:lnTo>
                <a:lnTo>
                  <a:pt x="510159" y="1902715"/>
                </a:lnTo>
                <a:lnTo>
                  <a:pt x="510159" y="1900620"/>
                </a:lnTo>
                <a:lnTo>
                  <a:pt x="510996" y="1898525"/>
                </a:lnTo>
                <a:lnTo>
                  <a:pt x="507647" y="1898945"/>
                </a:lnTo>
                <a:lnTo>
                  <a:pt x="503876" y="1900620"/>
                </a:lnTo>
                <a:lnTo>
                  <a:pt x="498431" y="1903553"/>
                </a:lnTo>
                <a:lnTo>
                  <a:pt x="492985" y="1906902"/>
                </a:lnTo>
                <a:lnTo>
                  <a:pt x="487122" y="1910252"/>
                </a:lnTo>
                <a:lnTo>
                  <a:pt x="484189" y="1911927"/>
                </a:lnTo>
                <a:lnTo>
                  <a:pt x="481259" y="1912765"/>
                </a:lnTo>
                <a:lnTo>
                  <a:pt x="477488" y="1914023"/>
                </a:lnTo>
                <a:lnTo>
                  <a:pt x="473719" y="1914023"/>
                </a:lnTo>
                <a:lnTo>
                  <a:pt x="469531" y="1914023"/>
                </a:lnTo>
                <a:lnTo>
                  <a:pt x="465760" y="1913184"/>
                </a:lnTo>
                <a:lnTo>
                  <a:pt x="460734" y="1911927"/>
                </a:lnTo>
                <a:lnTo>
                  <a:pt x="455290" y="1909834"/>
                </a:lnTo>
                <a:lnTo>
                  <a:pt x="479164" y="1853709"/>
                </a:lnTo>
                <a:lnTo>
                  <a:pt x="500944" y="1800934"/>
                </a:lnTo>
                <a:lnTo>
                  <a:pt x="521049" y="1751090"/>
                </a:lnTo>
                <a:lnTo>
                  <a:pt x="538640" y="1704179"/>
                </a:lnTo>
                <a:lnTo>
                  <a:pt x="555812" y="1658945"/>
                </a:lnTo>
                <a:lnTo>
                  <a:pt x="572148" y="1615383"/>
                </a:lnTo>
                <a:lnTo>
                  <a:pt x="603143" y="1531195"/>
                </a:lnTo>
                <a:lnTo>
                  <a:pt x="619478" y="1490567"/>
                </a:lnTo>
                <a:lnTo>
                  <a:pt x="636233" y="1448682"/>
                </a:lnTo>
                <a:lnTo>
                  <a:pt x="654243" y="1406797"/>
                </a:lnTo>
                <a:lnTo>
                  <a:pt x="663876" y="1385855"/>
                </a:lnTo>
                <a:lnTo>
                  <a:pt x="673510" y="1364493"/>
                </a:lnTo>
                <a:lnTo>
                  <a:pt x="696547" y="1321352"/>
                </a:lnTo>
                <a:lnTo>
                  <a:pt x="708274" y="1298733"/>
                </a:lnTo>
                <a:lnTo>
                  <a:pt x="721258" y="1276116"/>
                </a:lnTo>
                <a:lnTo>
                  <a:pt x="734662" y="1253079"/>
                </a:lnTo>
                <a:lnTo>
                  <a:pt x="749322" y="1229623"/>
                </a:lnTo>
                <a:lnTo>
                  <a:pt x="764819" y="1205748"/>
                </a:lnTo>
                <a:lnTo>
                  <a:pt x="781155" y="1181456"/>
                </a:lnTo>
                <a:lnTo>
                  <a:pt x="789950" y="1180199"/>
                </a:lnTo>
                <a:lnTo>
                  <a:pt x="793720" y="1181037"/>
                </a:lnTo>
                <a:lnTo>
                  <a:pt x="796651" y="1181456"/>
                </a:lnTo>
                <a:lnTo>
                  <a:pt x="799583" y="1181874"/>
                </a:lnTo>
                <a:lnTo>
                  <a:pt x="802097" y="1182712"/>
                </a:lnTo>
                <a:lnTo>
                  <a:pt x="804191" y="1184388"/>
                </a:lnTo>
                <a:lnTo>
                  <a:pt x="805866" y="1186063"/>
                </a:lnTo>
                <a:lnTo>
                  <a:pt x="810054" y="1189413"/>
                </a:lnTo>
                <a:lnTo>
                  <a:pt x="813824" y="1194020"/>
                </a:lnTo>
                <a:lnTo>
                  <a:pt x="818432" y="1199466"/>
                </a:lnTo>
                <a:lnTo>
                  <a:pt x="824296" y="1204912"/>
                </a:lnTo>
                <a:lnTo>
                  <a:pt x="831835" y="1190670"/>
                </a:lnTo>
                <a:lnTo>
                  <a:pt x="838955" y="1177266"/>
                </a:lnTo>
                <a:lnTo>
                  <a:pt x="852778" y="1150042"/>
                </a:lnTo>
                <a:lnTo>
                  <a:pt x="865761" y="1123653"/>
                </a:lnTo>
                <a:lnTo>
                  <a:pt x="878328" y="1098105"/>
                </a:lnTo>
                <a:lnTo>
                  <a:pt x="885028" y="1085957"/>
                </a:lnTo>
                <a:lnTo>
                  <a:pt x="891730" y="1073811"/>
                </a:lnTo>
                <a:lnTo>
                  <a:pt x="898851" y="1062083"/>
                </a:lnTo>
                <a:lnTo>
                  <a:pt x="906390" y="1051193"/>
                </a:lnTo>
                <a:lnTo>
                  <a:pt x="914348" y="1039884"/>
                </a:lnTo>
                <a:lnTo>
                  <a:pt x="922724" y="1029831"/>
                </a:lnTo>
                <a:lnTo>
                  <a:pt x="931939" y="1019779"/>
                </a:lnTo>
                <a:lnTo>
                  <a:pt x="941154" y="1010146"/>
                </a:lnTo>
                <a:lnTo>
                  <a:pt x="941992" y="1007633"/>
                </a:lnTo>
                <a:lnTo>
                  <a:pt x="941992" y="1005120"/>
                </a:lnTo>
                <a:lnTo>
                  <a:pt x="941154" y="1002607"/>
                </a:lnTo>
                <a:lnTo>
                  <a:pt x="940316" y="1000094"/>
                </a:lnTo>
                <a:lnTo>
                  <a:pt x="936966" y="995486"/>
                </a:lnTo>
                <a:lnTo>
                  <a:pt x="933197" y="990459"/>
                </a:lnTo>
                <a:lnTo>
                  <a:pt x="929845" y="985853"/>
                </a:lnTo>
                <a:lnTo>
                  <a:pt x="928589" y="983340"/>
                </a:lnTo>
                <a:lnTo>
                  <a:pt x="927333" y="980827"/>
                </a:lnTo>
                <a:lnTo>
                  <a:pt x="926913" y="978313"/>
                </a:lnTo>
                <a:lnTo>
                  <a:pt x="926913" y="975381"/>
                </a:lnTo>
                <a:lnTo>
                  <a:pt x="927333" y="972868"/>
                </a:lnTo>
                <a:lnTo>
                  <a:pt x="929008" y="969936"/>
                </a:lnTo>
                <a:lnTo>
                  <a:pt x="939479" y="960302"/>
                </a:lnTo>
                <a:lnTo>
                  <a:pt x="944924" y="956114"/>
                </a:lnTo>
                <a:lnTo>
                  <a:pt x="950369" y="951507"/>
                </a:lnTo>
                <a:lnTo>
                  <a:pt x="955816" y="947737"/>
                </a:lnTo>
                <a:lnTo>
                  <a:pt x="961678" y="943968"/>
                </a:lnTo>
                <a:lnTo>
                  <a:pt x="967542" y="941035"/>
                </a:lnTo>
                <a:lnTo>
                  <a:pt x="973826" y="938941"/>
                </a:lnTo>
                <a:lnTo>
                  <a:pt x="980108" y="937684"/>
                </a:lnTo>
                <a:lnTo>
                  <a:pt x="986391" y="937266"/>
                </a:lnTo>
                <a:lnTo>
                  <a:pt x="993511" y="938104"/>
                </a:lnTo>
                <a:lnTo>
                  <a:pt x="1001050" y="939360"/>
                </a:lnTo>
                <a:lnTo>
                  <a:pt x="1008591" y="942711"/>
                </a:lnTo>
                <a:lnTo>
                  <a:pt x="1016548" y="946481"/>
                </a:lnTo>
                <a:lnTo>
                  <a:pt x="1024925" y="952345"/>
                </a:lnTo>
                <a:lnTo>
                  <a:pt x="1033721" y="959464"/>
                </a:lnTo>
                <a:lnTo>
                  <a:pt x="1036233" y="936009"/>
                </a:lnTo>
                <a:lnTo>
                  <a:pt x="1036233" y="931402"/>
                </a:lnTo>
                <a:lnTo>
                  <a:pt x="1036233" y="928051"/>
                </a:lnTo>
                <a:lnTo>
                  <a:pt x="1035815" y="924701"/>
                </a:lnTo>
                <a:lnTo>
                  <a:pt x="1034558" y="921768"/>
                </a:lnTo>
                <a:lnTo>
                  <a:pt x="1032883" y="918837"/>
                </a:lnTo>
                <a:lnTo>
                  <a:pt x="1030371" y="916324"/>
                </a:lnTo>
                <a:lnTo>
                  <a:pt x="1027019" y="913811"/>
                </a:lnTo>
                <a:lnTo>
                  <a:pt x="1022412" y="911298"/>
                </a:lnTo>
                <a:lnTo>
                  <a:pt x="1017386" y="909203"/>
                </a:lnTo>
                <a:lnTo>
                  <a:pt x="1011103" y="906271"/>
                </a:lnTo>
                <a:lnTo>
                  <a:pt x="994349" y="900826"/>
                </a:lnTo>
                <a:lnTo>
                  <a:pt x="997699" y="900407"/>
                </a:lnTo>
                <a:lnTo>
                  <a:pt x="1001050" y="899570"/>
                </a:lnTo>
                <a:lnTo>
                  <a:pt x="1007334" y="899570"/>
                </a:lnTo>
                <a:lnTo>
                  <a:pt x="1014453" y="900407"/>
                </a:lnTo>
                <a:lnTo>
                  <a:pt x="1021575" y="900826"/>
                </a:lnTo>
                <a:lnTo>
                  <a:pt x="1024506" y="900826"/>
                </a:lnTo>
                <a:lnTo>
                  <a:pt x="1027857" y="900407"/>
                </a:lnTo>
                <a:lnTo>
                  <a:pt x="1030789" y="899150"/>
                </a:lnTo>
                <a:lnTo>
                  <a:pt x="1033721" y="898312"/>
                </a:lnTo>
                <a:lnTo>
                  <a:pt x="1036653" y="896219"/>
                </a:lnTo>
                <a:lnTo>
                  <a:pt x="1040004" y="893706"/>
                </a:lnTo>
                <a:lnTo>
                  <a:pt x="1042517" y="890773"/>
                </a:lnTo>
                <a:lnTo>
                  <a:pt x="1044192" y="886167"/>
                </a:lnTo>
                <a:lnTo>
                  <a:pt x="1051732" y="893706"/>
                </a:lnTo>
                <a:lnTo>
                  <a:pt x="1058433" y="900826"/>
                </a:lnTo>
                <a:lnTo>
                  <a:pt x="1062622" y="908365"/>
                </a:lnTo>
                <a:lnTo>
                  <a:pt x="1066810" y="915486"/>
                </a:lnTo>
                <a:lnTo>
                  <a:pt x="1069323" y="923025"/>
                </a:lnTo>
                <a:lnTo>
                  <a:pt x="1070999" y="930983"/>
                </a:lnTo>
                <a:lnTo>
                  <a:pt x="1072255" y="938522"/>
                </a:lnTo>
                <a:lnTo>
                  <a:pt x="1073092" y="946061"/>
                </a:lnTo>
                <a:lnTo>
                  <a:pt x="1073512" y="961559"/>
                </a:lnTo>
                <a:lnTo>
                  <a:pt x="1074769" y="977056"/>
                </a:lnTo>
                <a:lnTo>
                  <a:pt x="1075187" y="984177"/>
                </a:lnTo>
                <a:lnTo>
                  <a:pt x="1076443" y="992135"/>
                </a:lnTo>
                <a:lnTo>
                  <a:pt x="1078538" y="999674"/>
                </a:lnTo>
                <a:lnTo>
                  <a:pt x="1081469" y="1006795"/>
                </a:lnTo>
                <a:lnTo>
                  <a:pt x="1064715" y="1015172"/>
                </a:lnTo>
                <a:lnTo>
                  <a:pt x="1057596" y="1018523"/>
                </a:lnTo>
                <a:lnTo>
                  <a:pt x="1052149" y="1022292"/>
                </a:lnTo>
                <a:lnTo>
                  <a:pt x="1047124" y="1025643"/>
                </a:lnTo>
                <a:lnTo>
                  <a:pt x="1043354" y="1028994"/>
                </a:lnTo>
                <a:lnTo>
                  <a:pt x="1039166" y="1033182"/>
                </a:lnTo>
                <a:lnTo>
                  <a:pt x="1035815" y="1036952"/>
                </a:lnTo>
                <a:lnTo>
                  <a:pt x="1032883" y="1041559"/>
                </a:lnTo>
                <a:lnTo>
                  <a:pt x="1029532" y="1047005"/>
                </a:lnTo>
                <a:lnTo>
                  <a:pt x="1022830" y="1059152"/>
                </a:lnTo>
                <a:lnTo>
                  <a:pt x="1014453" y="1075486"/>
                </a:lnTo>
                <a:lnTo>
                  <a:pt x="1003145" y="1095172"/>
                </a:lnTo>
                <a:lnTo>
                  <a:pt x="993511" y="1092659"/>
                </a:lnTo>
                <a:lnTo>
                  <a:pt x="989742" y="1091403"/>
                </a:lnTo>
                <a:lnTo>
                  <a:pt x="986391" y="1089727"/>
                </a:lnTo>
                <a:lnTo>
                  <a:pt x="984296" y="1088470"/>
                </a:lnTo>
                <a:lnTo>
                  <a:pt x="982203" y="1086377"/>
                </a:lnTo>
                <a:lnTo>
                  <a:pt x="980527" y="1084701"/>
                </a:lnTo>
                <a:lnTo>
                  <a:pt x="979690" y="1083026"/>
                </a:lnTo>
                <a:lnTo>
                  <a:pt x="979270" y="1080931"/>
                </a:lnTo>
                <a:lnTo>
                  <a:pt x="979270" y="1079256"/>
                </a:lnTo>
                <a:lnTo>
                  <a:pt x="979270" y="1077580"/>
                </a:lnTo>
                <a:lnTo>
                  <a:pt x="979690" y="1075486"/>
                </a:lnTo>
                <a:lnTo>
                  <a:pt x="981783" y="1071298"/>
                </a:lnTo>
                <a:lnTo>
                  <a:pt x="984296" y="1067110"/>
                </a:lnTo>
                <a:lnTo>
                  <a:pt x="988904" y="1059152"/>
                </a:lnTo>
                <a:lnTo>
                  <a:pt x="991417" y="1054962"/>
                </a:lnTo>
                <a:lnTo>
                  <a:pt x="993093" y="1051193"/>
                </a:lnTo>
                <a:lnTo>
                  <a:pt x="993093" y="1049098"/>
                </a:lnTo>
                <a:lnTo>
                  <a:pt x="993093" y="1047005"/>
                </a:lnTo>
                <a:lnTo>
                  <a:pt x="992673" y="1044910"/>
                </a:lnTo>
                <a:lnTo>
                  <a:pt x="992255" y="1043654"/>
                </a:lnTo>
                <a:lnTo>
                  <a:pt x="990580" y="1041559"/>
                </a:lnTo>
                <a:lnTo>
                  <a:pt x="988485" y="1039884"/>
                </a:lnTo>
                <a:lnTo>
                  <a:pt x="985972" y="1038208"/>
                </a:lnTo>
                <a:lnTo>
                  <a:pt x="983040" y="1036533"/>
                </a:lnTo>
                <a:lnTo>
                  <a:pt x="978434" y="1036952"/>
                </a:lnTo>
                <a:lnTo>
                  <a:pt x="974663" y="1037790"/>
                </a:lnTo>
                <a:lnTo>
                  <a:pt x="970475" y="1039046"/>
                </a:lnTo>
                <a:lnTo>
                  <a:pt x="966705" y="1040721"/>
                </a:lnTo>
                <a:lnTo>
                  <a:pt x="963354" y="1042397"/>
                </a:lnTo>
                <a:lnTo>
                  <a:pt x="960422" y="1044910"/>
                </a:lnTo>
                <a:lnTo>
                  <a:pt x="957072" y="1047423"/>
                </a:lnTo>
                <a:lnTo>
                  <a:pt x="954139" y="1050355"/>
                </a:lnTo>
                <a:lnTo>
                  <a:pt x="952464" y="1053706"/>
                </a:lnTo>
                <a:lnTo>
                  <a:pt x="949951" y="1057057"/>
                </a:lnTo>
                <a:lnTo>
                  <a:pt x="948275" y="1060408"/>
                </a:lnTo>
                <a:lnTo>
                  <a:pt x="946600" y="1063759"/>
                </a:lnTo>
                <a:lnTo>
                  <a:pt x="945343" y="1067947"/>
                </a:lnTo>
                <a:lnTo>
                  <a:pt x="944505" y="1071298"/>
                </a:lnTo>
                <a:lnTo>
                  <a:pt x="943669" y="1075486"/>
                </a:lnTo>
                <a:lnTo>
                  <a:pt x="943669" y="1079256"/>
                </a:lnTo>
                <a:lnTo>
                  <a:pt x="943669" y="1083444"/>
                </a:lnTo>
                <a:lnTo>
                  <a:pt x="944505" y="1087214"/>
                </a:lnTo>
                <a:lnTo>
                  <a:pt x="944924" y="1090983"/>
                </a:lnTo>
                <a:lnTo>
                  <a:pt x="945762" y="1094334"/>
                </a:lnTo>
                <a:lnTo>
                  <a:pt x="947437" y="1097685"/>
                </a:lnTo>
                <a:lnTo>
                  <a:pt x="949113" y="1101455"/>
                </a:lnTo>
                <a:lnTo>
                  <a:pt x="951627" y="1104387"/>
                </a:lnTo>
                <a:lnTo>
                  <a:pt x="954139" y="1107319"/>
                </a:lnTo>
                <a:lnTo>
                  <a:pt x="957072" y="1109832"/>
                </a:lnTo>
                <a:lnTo>
                  <a:pt x="960842" y="1112345"/>
                </a:lnTo>
                <a:lnTo>
                  <a:pt x="964191" y="1114021"/>
                </a:lnTo>
                <a:lnTo>
                  <a:pt x="968799" y="1115696"/>
                </a:lnTo>
                <a:lnTo>
                  <a:pt x="972988" y="1116534"/>
                </a:lnTo>
                <a:lnTo>
                  <a:pt x="978014" y="1117790"/>
                </a:lnTo>
                <a:lnTo>
                  <a:pt x="983459" y="1117790"/>
                </a:lnTo>
                <a:lnTo>
                  <a:pt x="989742" y="1117790"/>
                </a:lnTo>
                <a:lnTo>
                  <a:pt x="985972" y="1121142"/>
                </a:lnTo>
                <a:lnTo>
                  <a:pt x="983040" y="1124073"/>
                </a:lnTo>
                <a:lnTo>
                  <a:pt x="980108" y="1127842"/>
                </a:lnTo>
                <a:lnTo>
                  <a:pt x="977595" y="1131612"/>
                </a:lnTo>
                <a:lnTo>
                  <a:pt x="973826" y="1138734"/>
                </a:lnTo>
                <a:lnTo>
                  <a:pt x="970475" y="1145434"/>
                </a:lnTo>
                <a:lnTo>
                  <a:pt x="968799" y="1152973"/>
                </a:lnTo>
                <a:lnTo>
                  <a:pt x="967124" y="1160094"/>
                </a:lnTo>
                <a:lnTo>
                  <a:pt x="965031" y="1173497"/>
                </a:lnTo>
                <a:lnTo>
                  <a:pt x="964191" y="1179361"/>
                </a:lnTo>
                <a:lnTo>
                  <a:pt x="963354" y="1185225"/>
                </a:lnTo>
                <a:lnTo>
                  <a:pt x="961260" y="1190670"/>
                </a:lnTo>
                <a:lnTo>
                  <a:pt x="958747" y="1195278"/>
                </a:lnTo>
                <a:lnTo>
                  <a:pt x="957072" y="1197791"/>
                </a:lnTo>
                <a:lnTo>
                  <a:pt x="955396" y="1199884"/>
                </a:lnTo>
                <a:lnTo>
                  <a:pt x="953301" y="1201141"/>
                </a:lnTo>
                <a:lnTo>
                  <a:pt x="950788" y="1202817"/>
                </a:lnTo>
                <a:lnTo>
                  <a:pt x="947857" y="1204492"/>
                </a:lnTo>
                <a:lnTo>
                  <a:pt x="944505" y="1205330"/>
                </a:lnTo>
                <a:lnTo>
                  <a:pt x="940736" y="1206168"/>
                </a:lnTo>
                <a:lnTo>
                  <a:pt x="936966" y="1207424"/>
                </a:lnTo>
                <a:lnTo>
                  <a:pt x="930684" y="1204912"/>
                </a:lnTo>
                <a:lnTo>
                  <a:pt x="926495" y="1202397"/>
                </a:lnTo>
                <a:lnTo>
                  <a:pt x="922724" y="1199884"/>
                </a:lnTo>
                <a:lnTo>
                  <a:pt x="919793" y="1196953"/>
                </a:lnTo>
                <a:lnTo>
                  <a:pt x="918118" y="1194020"/>
                </a:lnTo>
                <a:lnTo>
                  <a:pt x="916862" y="1190670"/>
                </a:lnTo>
                <a:lnTo>
                  <a:pt x="916442" y="1187738"/>
                </a:lnTo>
                <a:lnTo>
                  <a:pt x="916442" y="1184805"/>
                </a:lnTo>
                <a:lnTo>
                  <a:pt x="916862" y="1181456"/>
                </a:lnTo>
                <a:lnTo>
                  <a:pt x="918118" y="1178104"/>
                </a:lnTo>
                <a:lnTo>
                  <a:pt x="921051" y="1170984"/>
                </a:lnTo>
                <a:lnTo>
                  <a:pt x="928589" y="1157162"/>
                </a:lnTo>
                <a:lnTo>
                  <a:pt x="923982" y="1157162"/>
                </a:lnTo>
                <a:lnTo>
                  <a:pt x="919793" y="1157162"/>
                </a:lnTo>
                <a:lnTo>
                  <a:pt x="916023" y="1157581"/>
                </a:lnTo>
                <a:lnTo>
                  <a:pt x="912674" y="1158419"/>
                </a:lnTo>
                <a:lnTo>
                  <a:pt x="909321" y="1160094"/>
                </a:lnTo>
                <a:lnTo>
                  <a:pt x="905971" y="1161350"/>
                </a:lnTo>
                <a:lnTo>
                  <a:pt x="903459" y="1163445"/>
                </a:lnTo>
                <a:lnTo>
                  <a:pt x="900945" y="1165958"/>
                </a:lnTo>
                <a:lnTo>
                  <a:pt x="898431" y="1168471"/>
                </a:lnTo>
                <a:lnTo>
                  <a:pt x="896338" y="1170984"/>
                </a:lnTo>
                <a:lnTo>
                  <a:pt x="895081" y="1173915"/>
                </a:lnTo>
                <a:lnTo>
                  <a:pt x="893405" y="1177266"/>
                </a:lnTo>
                <a:lnTo>
                  <a:pt x="891730" y="1184388"/>
                </a:lnTo>
                <a:lnTo>
                  <a:pt x="890056" y="1191507"/>
                </a:lnTo>
                <a:lnTo>
                  <a:pt x="890056" y="1198628"/>
                </a:lnTo>
                <a:lnTo>
                  <a:pt x="890893" y="1206168"/>
                </a:lnTo>
                <a:lnTo>
                  <a:pt x="892568" y="1213707"/>
                </a:lnTo>
                <a:lnTo>
                  <a:pt x="895500" y="1220827"/>
                </a:lnTo>
                <a:lnTo>
                  <a:pt x="897594" y="1224179"/>
                </a:lnTo>
                <a:lnTo>
                  <a:pt x="899689" y="1227110"/>
                </a:lnTo>
                <a:lnTo>
                  <a:pt x="902202" y="1230043"/>
                </a:lnTo>
                <a:lnTo>
                  <a:pt x="904297" y="1232554"/>
                </a:lnTo>
                <a:lnTo>
                  <a:pt x="906808" y="1235067"/>
                </a:lnTo>
                <a:lnTo>
                  <a:pt x="910579" y="1237582"/>
                </a:lnTo>
                <a:lnTo>
                  <a:pt x="913511" y="1239256"/>
                </a:lnTo>
                <a:lnTo>
                  <a:pt x="916862" y="1240932"/>
                </a:lnTo>
                <a:lnTo>
                  <a:pt x="910579" y="1248053"/>
                </a:lnTo>
                <a:lnTo>
                  <a:pt x="903459" y="1256010"/>
                </a:lnTo>
                <a:lnTo>
                  <a:pt x="897176" y="1263549"/>
                </a:lnTo>
                <a:lnTo>
                  <a:pt x="890474" y="1271926"/>
                </a:lnTo>
                <a:lnTo>
                  <a:pt x="884610" y="1280304"/>
                </a:lnTo>
                <a:lnTo>
                  <a:pt x="878746" y="1288682"/>
                </a:lnTo>
                <a:lnTo>
                  <a:pt x="867018" y="1306692"/>
                </a:lnTo>
                <a:lnTo>
                  <a:pt x="856546" y="1325540"/>
                </a:lnTo>
                <a:lnTo>
                  <a:pt x="847333" y="1345644"/>
                </a:lnTo>
                <a:lnTo>
                  <a:pt x="838537" y="1366168"/>
                </a:lnTo>
                <a:lnTo>
                  <a:pt x="829741" y="1387530"/>
                </a:lnTo>
                <a:lnTo>
                  <a:pt x="836442" y="1375802"/>
                </a:lnTo>
                <a:lnTo>
                  <a:pt x="839793" y="1370775"/>
                </a:lnTo>
                <a:lnTo>
                  <a:pt x="843981" y="1365331"/>
                </a:lnTo>
                <a:lnTo>
                  <a:pt x="857804" y="1349414"/>
                </a:lnTo>
                <a:lnTo>
                  <a:pt x="872464" y="1333498"/>
                </a:lnTo>
                <a:lnTo>
                  <a:pt x="902620" y="1302921"/>
                </a:lnTo>
                <a:lnTo>
                  <a:pt x="917280" y="1287844"/>
                </a:lnTo>
                <a:lnTo>
                  <a:pt x="931939" y="1272346"/>
                </a:lnTo>
                <a:lnTo>
                  <a:pt x="945762" y="1256849"/>
                </a:lnTo>
                <a:lnTo>
                  <a:pt x="958747" y="1240932"/>
                </a:lnTo>
                <a:lnTo>
                  <a:pt x="963773" y="1235067"/>
                </a:lnTo>
                <a:lnTo>
                  <a:pt x="969637" y="1229204"/>
                </a:lnTo>
                <a:lnTo>
                  <a:pt x="981783" y="1217895"/>
                </a:lnTo>
                <a:lnTo>
                  <a:pt x="993930" y="1205748"/>
                </a:lnTo>
                <a:lnTo>
                  <a:pt x="1006076" y="1194020"/>
                </a:lnTo>
                <a:lnTo>
                  <a:pt x="1006914" y="1188157"/>
                </a:lnTo>
                <a:lnTo>
                  <a:pt x="1008591" y="1182293"/>
                </a:lnTo>
                <a:lnTo>
                  <a:pt x="1010684" y="1176848"/>
                </a:lnTo>
                <a:lnTo>
                  <a:pt x="1013617" y="1170984"/>
                </a:lnTo>
                <a:lnTo>
                  <a:pt x="1016548" y="1165120"/>
                </a:lnTo>
                <a:lnTo>
                  <a:pt x="1019899" y="1158837"/>
                </a:lnTo>
                <a:lnTo>
                  <a:pt x="1028276" y="1146691"/>
                </a:lnTo>
                <a:lnTo>
                  <a:pt x="1028276" y="1133288"/>
                </a:lnTo>
                <a:lnTo>
                  <a:pt x="1028276" y="1126167"/>
                </a:lnTo>
                <a:lnTo>
                  <a:pt x="1028694" y="1119047"/>
                </a:lnTo>
                <a:lnTo>
                  <a:pt x="1029952" y="1112345"/>
                </a:lnTo>
                <a:lnTo>
                  <a:pt x="1031209" y="1105644"/>
                </a:lnTo>
                <a:lnTo>
                  <a:pt x="1033721" y="1099360"/>
                </a:lnTo>
                <a:lnTo>
                  <a:pt x="1036653" y="1092659"/>
                </a:lnTo>
                <a:lnTo>
                  <a:pt x="1042935" y="1083864"/>
                </a:lnTo>
                <a:lnTo>
                  <a:pt x="1048800" y="1075486"/>
                </a:lnTo>
                <a:lnTo>
                  <a:pt x="1055083" y="1067110"/>
                </a:lnTo>
                <a:lnTo>
                  <a:pt x="1062202" y="1059152"/>
                </a:lnTo>
                <a:lnTo>
                  <a:pt x="1076025" y="1043235"/>
                </a:lnTo>
                <a:lnTo>
                  <a:pt x="1091104" y="1027738"/>
                </a:lnTo>
                <a:lnTo>
                  <a:pt x="1106182" y="1012239"/>
                </a:lnTo>
                <a:lnTo>
                  <a:pt x="1120423" y="996743"/>
                </a:lnTo>
                <a:lnTo>
                  <a:pt x="1133826" y="980827"/>
                </a:lnTo>
                <a:lnTo>
                  <a:pt x="1140528" y="972868"/>
                </a:lnTo>
                <a:lnTo>
                  <a:pt x="1146810" y="964910"/>
                </a:lnTo>
                <a:lnTo>
                  <a:pt x="1153093" y="954438"/>
                </a:lnTo>
                <a:lnTo>
                  <a:pt x="1158539" y="943548"/>
                </a:lnTo>
                <a:lnTo>
                  <a:pt x="1164402" y="932240"/>
                </a:lnTo>
                <a:lnTo>
                  <a:pt x="1169010" y="920512"/>
                </a:lnTo>
                <a:lnTo>
                  <a:pt x="1174036" y="909622"/>
                </a:lnTo>
                <a:lnTo>
                  <a:pt x="1179061" y="898312"/>
                </a:lnTo>
                <a:lnTo>
                  <a:pt x="1184508" y="887842"/>
                </a:lnTo>
                <a:lnTo>
                  <a:pt x="1190790" y="877789"/>
                </a:lnTo>
                <a:lnTo>
                  <a:pt x="1194140" y="872763"/>
                </a:lnTo>
                <a:lnTo>
                  <a:pt x="1197911" y="868993"/>
                </a:lnTo>
                <a:lnTo>
                  <a:pt x="1201680" y="864805"/>
                </a:lnTo>
                <a:lnTo>
                  <a:pt x="1205449" y="861454"/>
                </a:lnTo>
                <a:lnTo>
                  <a:pt x="1213825" y="854334"/>
                </a:lnTo>
                <a:lnTo>
                  <a:pt x="1222622" y="848470"/>
                </a:lnTo>
                <a:lnTo>
                  <a:pt x="1231417" y="842606"/>
                </a:lnTo>
                <a:lnTo>
                  <a:pt x="1239795" y="835905"/>
                </a:lnTo>
                <a:lnTo>
                  <a:pt x="1243983" y="832554"/>
                </a:lnTo>
                <a:lnTo>
                  <a:pt x="1247753" y="829203"/>
                </a:lnTo>
                <a:lnTo>
                  <a:pt x="1251941" y="824595"/>
                </a:lnTo>
                <a:lnTo>
                  <a:pt x="1255293" y="820826"/>
                </a:lnTo>
                <a:lnTo>
                  <a:pt x="1257386" y="817475"/>
                </a:lnTo>
                <a:lnTo>
                  <a:pt x="1258643" y="814543"/>
                </a:lnTo>
                <a:lnTo>
                  <a:pt x="1261157" y="807841"/>
                </a:lnTo>
                <a:lnTo>
                  <a:pt x="1263251" y="800721"/>
                </a:lnTo>
                <a:lnTo>
                  <a:pt x="1264507" y="792762"/>
                </a:lnTo>
                <a:lnTo>
                  <a:pt x="1266601" y="776847"/>
                </a:lnTo>
                <a:lnTo>
                  <a:pt x="1267857" y="769307"/>
                </a:lnTo>
                <a:lnTo>
                  <a:pt x="1268696" y="761767"/>
                </a:lnTo>
                <a:lnTo>
                  <a:pt x="1261157" y="767213"/>
                </a:lnTo>
                <a:lnTo>
                  <a:pt x="1253198" y="772239"/>
                </a:lnTo>
                <a:lnTo>
                  <a:pt x="1245240" y="776847"/>
                </a:lnTo>
                <a:lnTo>
                  <a:pt x="1237283" y="779779"/>
                </a:lnTo>
                <a:lnTo>
                  <a:pt x="1233512" y="781035"/>
                </a:lnTo>
                <a:lnTo>
                  <a:pt x="1229324" y="781454"/>
                </a:lnTo>
                <a:lnTo>
                  <a:pt x="1225554" y="781872"/>
                </a:lnTo>
                <a:lnTo>
                  <a:pt x="1221365" y="781872"/>
                </a:lnTo>
                <a:lnTo>
                  <a:pt x="1218014" y="781454"/>
                </a:lnTo>
                <a:lnTo>
                  <a:pt x="1214664" y="780198"/>
                </a:lnTo>
                <a:lnTo>
                  <a:pt x="1210895" y="779359"/>
                </a:lnTo>
                <a:lnTo>
                  <a:pt x="1207543" y="777684"/>
                </a:lnTo>
                <a:lnTo>
                  <a:pt x="1205868" y="785223"/>
                </a:lnTo>
                <a:lnTo>
                  <a:pt x="1204611" y="792344"/>
                </a:lnTo>
                <a:lnTo>
                  <a:pt x="1202518" y="799046"/>
                </a:lnTo>
                <a:lnTo>
                  <a:pt x="1200004" y="805747"/>
                </a:lnTo>
                <a:lnTo>
                  <a:pt x="1197491" y="811611"/>
                </a:lnTo>
                <a:lnTo>
                  <a:pt x="1194559" y="817056"/>
                </a:lnTo>
                <a:lnTo>
                  <a:pt x="1191208" y="822501"/>
                </a:lnTo>
                <a:lnTo>
                  <a:pt x="1187439" y="827946"/>
                </a:lnTo>
                <a:lnTo>
                  <a:pt x="1183669" y="832972"/>
                </a:lnTo>
                <a:lnTo>
                  <a:pt x="1179061" y="837580"/>
                </a:lnTo>
                <a:lnTo>
                  <a:pt x="1174454" y="842187"/>
                </a:lnTo>
                <a:lnTo>
                  <a:pt x="1169010" y="846375"/>
                </a:lnTo>
                <a:lnTo>
                  <a:pt x="1163564" y="850564"/>
                </a:lnTo>
                <a:lnTo>
                  <a:pt x="1157700" y="853914"/>
                </a:lnTo>
                <a:lnTo>
                  <a:pt x="1151836" y="858103"/>
                </a:lnTo>
                <a:lnTo>
                  <a:pt x="1144716" y="861454"/>
                </a:lnTo>
                <a:lnTo>
                  <a:pt x="1142203" y="856428"/>
                </a:lnTo>
                <a:lnTo>
                  <a:pt x="1140528" y="850983"/>
                </a:lnTo>
                <a:lnTo>
                  <a:pt x="1139271" y="845957"/>
                </a:lnTo>
                <a:lnTo>
                  <a:pt x="1138852" y="840931"/>
                </a:lnTo>
                <a:lnTo>
                  <a:pt x="1138433" y="835905"/>
                </a:lnTo>
                <a:lnTo>
                  <a:pt x="1138433" y="831297"/>
                </a:lnTo>
                <a:lnTo>
                  <a:pt x="1138852" y="820826"/>
                </a:lnTo>
                <a:lnTo>
                  <a:pt x="1138852" y="815800"/>
                </a:lnTo>
                <a:lnTo>
                  <a:pt x="1138852" y="810354"/>
                </a:lnTo>
                <a:lnTo>
                  <a:pt x="1138015" y="805328"/>
                </a:lnTo>
                <a:lnTo>
                  <a:pt x="1136759" y="800302"/>
                </a:lnTo>
                <a:lnTo>
                  <a:pt x="1134664" y="794857"/>
                </a:lnTo>
                <a:lnTo>
                  <a:pt x="1132569" y="789831"/>
                </a:lnTo>
                <a:lnTo>
                  <a:pt x="1128381" y="784805"/>
                </a:lnTo>
                <a:lnTo>
                  <a:pt x="1123774" y="779779"/>
                </a:lnTo>
                <a:lnTo>
                  <a:pt x="1125449" y="778523"/>
                </a:lnTo>
                <a:lnTo>
                  <a:pt x="1126705" y="776847"/>
                </a:lnTo>
                <a:lnTo>
                  <a:pt x="1128800" y="776008"/>
                </a:lnTo>
                <a:lnTo>
                  <a:pt x="1130894" y="775172"/>
                </a:lnTo>
                <a:lnTo>
                  <a:pt x="1134244" y="774753"/>
                </a:lnTo>
                <a:lnTo>
                  <a:pt x="1138433" y="775172"/>
                </a:lnTo>
                <a:lnTo>
                  <a:pt x="1142621" y="776428"/>
                </a:lnTo>
                <a:lnTo>
                  <a:pt x="1147229" y="778523"/>
                </a:lnTo>
                <a:lnTo>
                  <a:pt x="1156444" y="782292"/>
                </a:lnTo>
                <a:lnTo>
                  <a:pt x="1160633" y="783967"/>
                </a:lnTo>
                <a:lnTo>
                  <a:pt x="1164821" y="785643"/>
                </a:lnTo>
                <a:lnTo>
                  <a:pt x="1169010" y="786898"/>
                </a:lnTo>
                <a:lnTo>
                  <a:pt x="1173198" y="787318"/>
                </a:lnTo>
                <a:lnTo>
                  <a:pt x="1176967" y="786898"/>
                </a:lnTo>
                <a:lnTo>
                  <a:pt x="1178642" y="786480"/>
                </a:lnTo>
                <a:lnTo>
                  <a:pt x="1180737" y="785223"/>
                </a:lnTo>
                <a:lnTo>
                  <a:pt x="1181993" y="783967"/>
                </a:lnTo>
                <a:lnTo>
                  <a:pt x="1183669" y="782292"/>
                </a:lnTo>
                <a:lnTo>
                  <a:pt x="1184926" y="780198"/>
                </a:lnTo>
                <a:lnTo>
                  <a:pt x="1186601" y="778523"/>
                </a:lnTo>
                <a:lnTo>
                  <a:pt x="1187439" y="774753"/>
                </a:lnTo>
                <a:lnTo>
                  <a:pt x="1187439" y="771821"/>
                </a:lnTo>
                <a:lnTo>
                  <a:pt x="1186601" y="768469"/>
                </a:lnTo>
                <a:lnTo>
                  <a:pt x="1184926" y="765538"/>
                </a:lnTo>
                <a:lnTo>
                  <a:pt x="1182831" y="761767"/>
                </a:lnTo>
                <a:lnTo>
                  <a:pt x="1179480" y="758836"/>
                </a:lnTo>
                <a:lnTo>
                  <a:pt x="1173616" y="752553"/>
                </a:lnTo>
                <a:lnTo>
                  <a:pt x="1167752" y="746689"/>
                </a:lnTo>
                <a:lnTo>
                  <a:pt x="1165239" y="742920"/>
                </a:lnTo>
                <a:lnTo>
                  <a:pt x="1163145" y="739987"/>
                </a:lnTo>
                <a:lnTo>
                  <a:pt x="1162308" y="737056"/>
                </a:lnTo>
                <a:lnTo>
                  <a:pt x="1161889" y="733705"/>
                </a:lnTo>
                <a:lnTo>
                  <a:pt x="1162728" y="730773"/>
                </a:lnTo>
                <a:lnTo>
                  <a:pt x="1164821" y="727004"/>
                </a:lnTo>
                <a:lnTo>
                  <a:pt x="1160633" y="725746"/>
                </a:lnTo>
                <a:lnTo>
                  <a:pt x="1157282" y="724909"/>
                </a:lnTo>
                <a:lnTo>
                  <a:pt x="1153931" y="724909"/>
                </a:lnTo>
                <a:lnTo>
                  <a:pt x="1150580" y="725746"/>
                </a:lnTo>
                <a:lnTo>
                  <a:pt x="1147648" y="727004"/>
                </a:lnTo>
                <a:lnTo>
                  <a:pt x="1144716" y="729097"/>
                </a:lnTo>
                <a:lnTo>
                  <a:pt x="1141784" y="731192"/>
                </a:lnTo>
                <a:lnTo>
                  <a:pt x="1139271" y="734125"/>
                </a:lnTo>
                <a:lnTo>
                  <a:pt x="1133826" y="739987"/>
                </a:lnTo>
                <a:lnTo>
                  <a:pt x="1128800" y="746689"/>
                </a:lnTo>
                <a:lnTo>
                  <a:pt x="1123774" y="753391"/>
                </a:lnTo>
                <a:lnTo>
                  <a:pt x="1118747" y="759254"/>
                </a:lnTo>
                <a:lnTo>
                  <a:pt x="1114559" y="753810"/>
                </a:lnTo>
                <a:lnTo>
                  <a:pt x="1110789" y="748784"/>
                </a:lnTo>
                <a:lnTo>
                  <a:pt x="1107438" y="744176"/>
                </a:lnTo>
                <a:lnTo>
                  <a:pt x="1104507" y="739151"/>
                </a:lnTo>
                <a:lnTo>
                  <a:pt x="1101994" y="733705"/>
                </a:lnTo>
                <a:lnTo>
                  <a:pt x="1099899" y="728679"/>
                </a:lnTo>
                <a:lnTo>
                  <a:pt x="1098223" y="723653"/>
                </a:lnTo>
                <a:lnTo>
                  <a:pt x="1096549" y="718627"/>
                </a:lnTo>
                <a:lnTo>
                  <a:pt x="1095710" y="713600"/>
                </a:lnTo>
                <a:lnTo>
                  <a:pt x="1094873" y="708574"/>
                </a:lnTo>
                <a:lnTo>
                  <a:pt x="1094035" y="699360"/>
                </a:lnTo>
                <a:lnTo>
                  <a:pt x="1094873" y="689725"/>
                </a:lnTo>
                <a:lnTo>
                  <a:pt x="1096549" y="680511"/>
                </a:lnTo>
                <a:lnTo>
                  <a:pt x="1099061" y="671296"/>
                </a:lnTo>
                <a:lnTo>
                  <a:pt x="1101994" y="662501"/>
                </a:lnTo>
                <a:lnTo>
                  <a:pt x="1106182" y="653286"/>
                </a:lnTo>
                <a:lnTo>
                  <a:pt x="1110371" y="644909"/>
                </a:lnTo>
                <a:lnTo>
                  <a:pt x="1114977" y="636950"/>
                </a:lnTo>
                <a:lnTo>
                  <a:pt x="1120004" y="628993"/>
                </a:lnTo>
                <a:lnTo>
                  <a:pt x="1130894" y="614332"/>
                </a:lnTo>
                <a:lnTo>
                  <a:pt x="1133407" y="610564"/>
                </a:lnTo>
                <a:lnTo>
                  <a:pt x="1136339" y="607631"/>
                </a:lnTo>
                <a:lnTo>
                  <a:pt x="1143459" y="601767"/>
                </a:lnTo>
                <a:lnTo>
                  <a:pt x="1150580" y="596321"/>
                </a:lnTo>
                <a:lnTo>
                  <a:pt x="1158539" y="591296"/>
                </a:lnTo>
                <a:lnTo>
                  <a:pt x="1167752" y="586688"/>
                </a:lnTo>
                <a:lnTo>
                  <a:pt x="1176548" y="582500"/>
                </a:lnTo>
                <a:lnTo>
                  <a:pt x="1196234" y="573705"/>
                </a:lnTo>
                <a:lnTo>
                  <a:pt x="1215921" y="565326"/>
                </a:lnTo>
                <a:lnTo>
                  <a:pt x="1225554" y="560720"/>
                </a:lnTo>
                <a:lnTo>
                  <a:pt x="1234350" y="556531"/>
                </a:lnTo>
                <a:lnTo>
                  <a:pt x="1243145" y="551086"/>
                </a:lnTo>
                <a:lnTo>
                  <a:pt x="1251104" y="545641"/>
                </a:lnTo>
                <a:lnTo>
                  <a:pt x="1258643" y="539359"/>
                </a:lnTo>
                <a:lnTo>
                  <a:pt x="1265345" y="533076"/>
                </a:lnTo>
                <a:lnTo>
                  <a:pt x="1272884" y="524281"/>
                </a:lnTo>
                <a:lnTo>
                  <a:pt x="1278748" y="515066"/>
                </a:lnTo>
                <a:lnTo>
                  <a:pt x="1282936" y="506689"/>
                </a:lnTo>
                <a:lnTo>
                  <a:pt x="1287125" y="498730"/>
                </a:lnTo>
                <a:lnTo>
                  <a:pt x="1290057" y="490772"/>
                </a:lnTo>
                <a:lnTo>
                  <a:pt x="1292570" y="482814"/>
                </a:lnTo>
                <a:lnTo>
                  <a:pt x="1294246" y="474856"/>
                </a:lnTo>
                <a:lnTo>
                  <a:pt x="1295502" y="466479"/>
                </a:lnTo>
                <a:lnTo>
                  <a:pt x="1297596" y="450143"/>
                </a:lnTo>
                <a:lnTo>
                  <a:pt x="1300109" y="432134"/>
                </a:lnTo>
                <a:lnTo>
                  <a:pt x="1301366" y="422081"/>
                </a:lnTo>
                <a:lnTo>
                  <a:pt x="1303460" y="412029"/>
                </a:lnTo>
                <a:lnTo>
                  <a:pt x="1306392" y="401139"/>
                </a:lnTo>
                <a:lnTo>
                  <a:pt x="1310161" y="389829"/>
                </a:lnTo>
                <a:lnTo>
                  <a:pt x="1318120" y="388154"/>
                </a:lnTo>
                <a:lnTo>
                  <a:pt x="1326497" y="386898"/>
                </a:lnTo>
                <a:lnTo>
                  <a:pt x="1334874" y="385641"/>
                </a:lnTo>
                <a:lnTo>
                  <a:pt x="1343250" y="385222"/>
                </a:lnTo>
                <a:lnTo>
                  <a:pt x="1360843" y="384803"/>
                </a:lnTo>
                <a:lnTo>
                  <a:pt x="1377597" y="384803"/>
                </a:lnTo>
                <a:lnTo>
                  <a:pt x="1395188" y="386060"/>
                </a:lnTo>
                <a:lnTo>
                  <a:pt x="1412361" y="387736"/>
                </a:lnTo>
                <a:lnTo>
                  <a:pt x="1446706" y="392342"/>
                </a:lnTo>
                <a:lnTo>
                  <a:pt x="1450477" y="403652"/>
                </a:lnTo>
                <a:lnTo>
                  <a:pt x="1452152" y="414542"/>
                </a:lnTo>
                <a:lnTo>
                  <a:pt x="1453827" y="425432"/>
                </a:lnTo>
                <a:lnTo>
                  <a:pt x="1453827" y="436322"/>
                </a:lnTo>
                <a:lnTo>
                  <a:pt x="1453407" y="447630"/>
                </a:lnTo>
                <a:lnTo>
                  <a:pt x="1451732" y="458102"/>
                </a:lnTo>
                <a:lnTo>
                  <a:pt x="1449639" y="468992"/>
                </a:lnTo>
                <a:lnTo>
                  <a:pt x="1446706" y="479463"/>
                </a:lnTo>
                <a:lnTo>
                  <a:pt x="1443775" y="489935"/>
                </a:lnTo>
                <a:lnTo>
                  <a:pt x="1440424" y="500824"/>
                </a:lnTo>
                <a:lnTo>
                  <a:pt x="1432465" y="521766"/>
                </a:lnTo>
                <a:lnTo>
                  <a:pt x="1424508" y="542290"/>
                </a:lnTo>
                <a:lnTo>
                  <a:pt x="1416549" y="563233"/>
                </a:lnTo>
                <a:lnTo>
                  <a:pt x="1412780" y="549412"/>
                </a:lnTo>
                <a:lnTo>
                  <a:pt x="1409847" y="535171"/>
                </a:lnTo>
                <a:lnTo>
                  <a:pt x="1409011" y="528049"/>
                </a:lnTo>
                <a:lnTo>
                  <a:pt x="1408592" y="520510"/>
                </a:lnTo>
                <a:lnTo>
                  <a:pt x="1408173" y="513809"/>
                </a:lnTo>
                <a:lnTo>
                  <a:pt x="1408173" y="506689"/>
                </a:lnTo>
                <a:lnTo>
                  <a:pt x="1408592" y="499568"/>
                </a:lnTo>
                <a:lnTo>
                  <a:pt x="1409847" y="492866"/>
                </a:lnTo>
                <a:lnTo>
                  <a:pt x="1411522" y="485746"/>
                </a:lnTo>
                <a:lnTo>
                  <a:pt x="1414036" y="478625"/>
                </a:lnTo>
                <a:lnTo>
                  <a:pt x="1417388" y="471924"/>
                </a:lnTo>
                <a:lnTo>
                  <a:pt x="1421577" y="465222"/>
                </a:lnTo>
                <a:lnTo>
                  <a:pt x="1425764" y="458521"/>
                </a:lnTo>
                <a:lnTo>
                  <a:pt x="1432047" y="451819"/>
                </a:lnTo>
                <a:lnTo>
                  <a:pt x="1427021" y="446375"/>
                </a:lnTo>
                <a:lnTo>
                  <a:pt x="1421577" y="441348"/>
                </a:lnTo>
                <a:lnTo>
                  <a:pt x="1416549" y="437578"/>
                </a:lnTo>
                <a:lnTo>
                  <a:pt x="1411522" y="434647"/>
                </a:lnTo>
                <a:lnTo>
                  <a:pt x="1406916" y="432552"/>
                </a:lnTo>
                <a:lnTo>
                  <a:pt x="1401890" y="430876"/>
                </a:lnTo>
                <a:lnTo>
                  <a:pt x="1397701" y="430458"/>
                </a:lnTo>
                <a:lnTo>
                  <a:pt x="1393093" y="430876"/>
                </a:lnTo>
                <a:lnTo>
                  <a:pt x="1388487" y="431714"/>
                </a:lnTo>
                <a:lnTo>
                  <a:pt x="1384298" y="433390"/>
                </a:lnTo>
                <a:lnTo>
                  <a:pt x="1380110" y="435484"/>
                </a:lnTo>
                <a:lnTo>
                  <a:pt x="1375502" y="438416"/>
                </a:lnTo>
                <a:lnTo>
                  <a:pt x="1371732" y="442186"/>
                </a:lnTo>
                <a:lnTo>
                  <a:pt x="1367544" y="446375"/>
                </a:lnTo>
                <a:lnTo>
                  <a:pt x="1363774" y="450981"/>
                </a:lnTo>
                <a:lnTo>
                  <a:pt x="1359586" y="456007"/>
                </a:lnTo>
                <a:lnTo>
                  <a:pt x="1364194" y="462291"/>
                </a:lnTo>
                <a:lnTo>
                  <a:pt x="1368802" y="469411"/>
                </a:lnTo>
                <a:lnTo>
                  <a:pt x="1372151" y="476950"/>
                </a:lnTo>
                <a:lnTo>
                  <a:pt x="1375502" y="484909"/>
                </a:lnTo>
                <a:lnTo>
                  <a:pt x="1378016" y="493286"/>
                </a:lnTo>
                <a:lnTo>
                  <a:pt x="1380110" y="501663"/>
                </a:lnTo>
                <a:lnTo>
                  <a:pt x="1382205" y="510458"/>
                </a:lnTo>
                <a:lnTo>
                  <a:pt x="1383041" y="519673"/>
                </a:lnTo>
                <a:lnTo>
                  <a:pt x="1384298" y="528887"/>
                </a:lnTo>
                <a:lnTo>
                  <a:pt x="1384716" y="538102"/>
                </a:lnTo>
                <a:lnTo>
                  <a:pt x="1384298" y="547317"/>
                </a:lnTo>
                <a:lnTo>
                  <a:pt x="1383461" y="556531"/>
                </a:lnTo>
                <a:lnTo>
                  <a:pt x="1382623" y="565326"/>
                </a:lnTo>
                <a:lnTo>
                  <a:pt x="1380527" y="574541"/>
                </a:lnTo>
                <a:lnTo>
                  <a:pt x="1378853" y="582919"/>
                </a:lnTo>
                <a:lnTo>
                  <a:pt x="1376339" y="591296"/>
                </a:lnTo>
                <a:lnTo>
                  <a:pt x="1372989" y="598836"/>
                </a:lnTo>
                <a:lnTo>
                  <a:pt x="1369638" y="606375"/>
                </a:lnTo>
                <a:lnTo>
                  <a:pt x="1365869" y="613077"/>
                </a:lnTo>
                <a:lnTo>
                  <a:pt x="1361261" y="618939"/>
                </a:lnTo>
                <a:lnTo>
                  <a:pt x="1356236" y="625223"/>
                </a:lnTo>
                <a:lnTo>
                  <a:pt x="1350790" y="630249"/>
                </a:lnTo>
                <a:lnTo>
                  <a:pt x="1344926" y="634019"/>
                </a:lnTo>
                <a:lnTo>
                  <a:pt x="1338225" y="637370"/>
                </a:lnTo>
                <a:lnTo>
                  <a:pt x="1331523" y="639463"/>
                </a:lnTo>
                <a:lnTo>
                  <a:pt x="1324402" y="641139"/>
                </a:lnTo>
                <a:lnTo>
                  <a:pt x="1316445" y="641558"/>
                </a:lnTo>
                <a:lnTo>
                  <a:pt x="1308068" y="641139"/>
                </a:lnTo>
                <a:lnTo>
                  <a:pt x="1299691" y="639045"/>
                </a:lnTo>
                <a:lnTo>
                  <a:pt x="1290476" y="636113"/>
                </a:lnTo>
                <a:lnTo>
                  <a:pt x="1280843" y="631506"/>
                </a:lnTo>
                <a:lnTo>
                  <a:pt x="1270789" y="626060"/>
                </a:lnTo>
                <a:lnTo>
                  <a:pt x="1274560" y="622291"/>
                </a:lnTo>
                <a:lnTo>
                  <a:pt x="1279166" y="618521"/>
                </a:lnTo>
                <a:lnTo>
                  <a:pt x="1283774" y="615588"/>
                </a:lnTo>
                <a:lnTo>
                  <a:pt x="1287543" y="613495"/>
                </a:lnTo>
                <a:lnTo>
                  <a:pt x="1295920" y="610144"/>
                </a:lnTo>
                <a:lnTo>
                  <a:pt x="1303041" y="606793"/>
                </a:lnTo>
                <a:lnTo>
                  <a:pt x="1305973" y="605118"/>
                </a:lnTo>
                <a:lnTo>
                  <a:pt x="1308905" y="602605"/>
                </a:lnTo>
                <a:lnTo>
                  <a:pt x="1311418" y="600092"/>
                </a:lnTo>
                <a:lnTo>
                  <a:pt x="1313094" y="597160"/>
                </a:lnTo>
                <a:lnTo>
                  <a:pt x="1314350" y="593390"/>
                </a:lnTo>
                <a:lnTo>
                  <a:pt x="1314769" y="588783"/>
                </a:lnTo>
                <a:lnTo>
                  <a:pt x="1314769" y="583338"/>
                </a:lnTo>
                <a:lnTo>
                  <a:pt x="1314350" y="576636"/>
                </a:lnTo>
                <a:lnTo>
                  <a:pt x="1305555" y="576217"/>
                </a:lnTo>
                <a:lnTo>
                  <a:pt x="1297596" y="576636"/>
                </a:lnTo>
                <a:lnTo>
                  <a:pt x="1290476" y="577893"/>
                </a:lnTo>
                <a:lnTo>
                  <a:pt x="1283774" y="579987"/>
                </a:lnTo>
                <a:lnTo>
                  <a:pt x="1277073" y="582919"/>
                </a:lnTo>
                <a:lnTo>
                  <a:pt x="1271209" y="586269"/>
                </a:lnTo>
                <a:lnTo>
                  <a:pt x="1265763" y="590459"/>
                </a:lnTo>
                <a:lnTo>
                  <a:pt x="1260736" y="594647"/>
                </a:lnTo>
                <a:lnTo>
                  <a:pt x="1256130" y="599673"/>
                </a:lnTo>
                <a:lnTo>
                  <a:pt x="1251941" y="605118"/>
                </a:lnTo>
                <a:lnTo>
                  <a:pt x="1247753" y="610564"/>
                </a:lnTo>
                <a:lnTo>
                  <a:pt x="1243983" y="616427"/>
                </a:lnTo>
                <a:lnTo>
                  <a:pt x="1236863" y="629411"/>
                </a:lnTo>
                <a:lnTo>
                  <a:pt x="1230580" y="642396"/>
                </a:lnTo>
                <a:lnTo>
                  <a:pt x="1223880" y="655380"/>
                </a:lnTo>
                <a:lnTo>
                  <a:pt x="1217596" y="668365"/>
                </a:lnTo>
                <a:lnTo>
                  <a:pt x="1210895" y="679673"/>
                </a:lnTo>
                <a:lnTo>
                  <a:pt x="1207124" y="685119"/>
                </a:lnTo>
                <a:lnTo>
                  <a:pt x="1203355" y="689725"/>
                </a:lnTo>
                <a:lnTo>
                  <a:pt x="1199167" y="694333"/>
                </a:lnTo>
                <a:lnTo>
                  <a:pt x="1194559" y="698102"/>
                </a:lnTo>
                <a:lnTo>
                  <a:pt x="1189952" y="701873"/>
                </a:lnTo>
                <a:lnTo>
                  <a:pt x="1184926" y="704386"/>
                </a:lnTo>
                <a:lnTo>
                  <a:pt x="1179480" y="706061"/>
                </a:lnTo>
                <a:lnTo>
                  <a:pt x="1173616" y="707317"/>
                </a:lnTo>
                <a:lnTo>
                  <a:pt x="1167334" y="707737"/>
                </a:lnTo>
                <a:lnTo>
                  <a:pt x="1160213" y="706899"/>
                </a:lnTo>
                <a:lnTo>
                  <a:pt x="1211314" y="747527"/>
                </a:lnTo>
                <a:lnTo>
                  <a:pt x="1218434" y="742082"/>
                </a:lnTo>
                <a:lnTo>
                  <a:pt x="1224298" y="736636"/>
                </a:lnTo>
                <a:lnTo>
                  <a:pt x="1229324" y="730773"/>
                </a:lnTo>
                <a:lnTo>
                  <a:pt x="1233512" y="724909"/>
                </a:lnTo>
                <a:lnTo>
                  <a:pt x="1236444" y="719464"/>
                </a:lnTo>
                <a:lnTo>
                  <a:pt x="1238957" y="713600"/>
                </a:lnTo>
                <a:lnTo>
                  <a:pt x="1241471" y="708155"/>
                </a:lnTo>
                <a:lnTo>
                  <a:pt x="1242727" y="702291"/>
                </a:lnTo>
                <a:lnTo>
                  <a:pt x="1246497" y="690983"/>
                </a:lnTo>
                <a:lnTo>
                  <a:pt x="1248172" y="685119"/>
                </a:lnTo>
                <a:lnTo>
                  <a:pt x="1250686" y="679255"/>
                </a:lnTo>
                <a:lnTo>
                  <a:pt x="1253198" y="673809"/>
                </a:lnTo>
                <a:lnTo>
                  <a:pt x="1256549" y="667945"/>
                </a:lnTo>
                <a:lnTo>
                  <a:pt x="1260736" y="662501"/>
                </a:lnTo>
                <a:lnTo>
                  <a:pt x="1266183" y="657055"/>
                </a:lnTo>
                <a:lnTo>
                  <a:pt x="1272047" y="659988"/>
                </a:lnTo>
                <a:lnTo>
                  <a:pt x="1277491" y="662919"/>
                </a:lnTo>
                <a:lnTo>
                  <a:pt x="1282099" y="666270"/>
                </a:lnTo>
                <a:lnTo>
                  <a:pt x="1286706" y="670040"/>
                </a:lnTo>
                <a:lnTo>
                  <a:pt x="1290057" y="673809"/>
                </a:lnTo>
                <a:lnTo>
                  <a:pt x="1292989" y="677998"/>
                </a:lnTo>
                <a:lnTo>
                  <a:pt x="1295502" y="681768"/>
                </a:lnTo>
                <a:lnTo>
                  <a:pt x="1297596" y="685956"/>
                </a:lnTo>
                <a:lnTo>
                  <a:pt x="1298852" y="690145"/>
                </a:lnTo>
                <a:lnTo>
                  <a:pt x="1300109" y="694333"/>
                </a:lnTo>
                <a:lnTo>
                  <a:pt x="1300947" y="698940"/>
                </a:lnTo>
                <a:lnTo>
                  <a:pt x="1300947" y="703129"/>
                </a:lnTo>
                <a:lnTo>
                  <a:pt x="1300528" y="707737"/>
                </a:lnTo>
                <a:lnTo>
                  <a:pt x="1300109" y="712343"/>
                </a:lnTo>
                <a:lnTo>
                  <a:pt x="1298852" y="716532"/>
                </a:lnTo>
                <a:lnTo>
                  <a:pt x="1298015" y="721140"/>
                </a:lnTo>
                <a:lnTo>
                  <a:pt x="1309324" y="712343"/>
                </a:lnTo>
                <a:lnTo>
                  <a:pt x="1321471" y="703548"/>
                </a:lnTo>
                <a:lnTo>
                  <a:pt x="1332361" y="695171"/>
                </a:lnTo>
                <a:lnTo>
                  <a:pt x="1341994" y="687212"/>
                </a:lnTo>
                <a:lnTo>
                  <a:pt x="1349953" y="680511"/>
                </a:lnTo>
                <a:lnTo>
                  <a:pt x="1358329" y="673809"/>
                </a:lnTo>
                <a:lnTo>
                  <a:pt x="1367125" y="667527"/>
                </a:lnTo>
                <a:lnTo>
                  <a:pt x="1376759" y="661244"/>
                </a:lnTo>
                <a:lnTo>
                  <a:pt x="1396026" y="649935"/>
                </a:lnTo>
                <a:lnTo>
                  <a:pt x="1416549" y="638626"/>
                </a:lnTo>
                <a:lnTo>
                  <a:pt x="1436654" y="627736"/>
                </a:lnTo>
                <a:lnTo>
                  <a:pt x="1456340" y="616008"/>
                </a:lnTo>
                <a:lnTo>
                  <a:pt x="1465555" y="610144"/>
                </a:lnTo>
                <a:lnTo>
                  <a:pt x="1475188" y="603861"/>
                </a:lnTo>
                <a:lnTo>
                  <a:pt x="1483566" y="597160"/>
                </a:lnTo>
                <a:lnTo>
                  <a:pt x="1491523" y="589621"/>
                </a:lnTo>
                <a:lnTo>
                  <a:pt x="1498644" y="583338"/>
                </a:lnTo>
                <a:lnTo>
                  <a:pt x="1504927" y="576217"/>
                </a:lnTo>
                <a:lnTo>
                  <a:pt x="1510791" y="568678"/>
                </a:lnTo>
                <a:lnTo>
                  <a:pt x="1517073" y="560720"/>
                </a:lnTo>
                <a:lnTo>
                  <a:pt x="1527963" y="544804"/>
                </a:lnTo>
                <a:lnTo>
                  <a:pt x="1538853" y="528049"/>
                </a:lnTo>
                <a:lnTo>
                  <a:pt x="1549745" y="511295"/>
                </a:lnTo>
                <a:lnTo>
                  <a:pt x="1561891" y="493704"/>
                </a:lnTo>
                <a:lnTo>
                  <a:pt x="1567754" y="485327"/>
                </a:lnTo>
                <a:lnTo>
                  <a:pt x="1574036" y="477369"/>
                </a:lnTo>
                <a:lnTo>
                  <a:pt x="1581158" y="469411"/>
                </a:lnTo>
                <a:lnTo>
                  <a:pt x="1588697" y="461453"/>
                </a:lnTo>
                <a:lnTo>
                  <a:pt x="1602938" y="446375"/>
                </a:lnTo>
                <a:lnTo>
                  <a:pt x="1617597" y="432134"/>
                </a:lnTo>
                <a:lnTo>
                  <a:pt x="1647336" y="403232"/>
                </a:lnTo>
                <a:lnTo>
                  <a:pt x="1678749" y="374750"/>
                </a:lnTo>
                <a:lnTo>
                  <a:pt x="1710163" y="345851"/>
                </a:lnTo>
                <a:lnTo>
                  <a:pt x="1742415" y="316112"/>
                </a:lnTo>
                <a:lnTo>
                  <a:pt x="1775084" y="285117"/>
                </a:lnTo>
                <a:lnTo>
                  <a:pt x="1791419" y="268782"/>
                </a:lnTo>
                <a:lnTo>
                  <a:pt x="1808174" y="252446"/>
                </a:lnTo>
                <a:lnTo>
                  <a:pt x="1824509" y="234855"/>
                </a:lnTo>
                <a:lnTo>
                  <a:pt x="1840844" y="217263"/>
                </a:lnTo>
                <a:lnTo>
                  <a:pt x="1856761" y="199671"/>
                </a:lnTo>
                <a:lnTo>
                  <a:pt x="1873094" y="183337"/>
                </a:lnTo>
                <a:lnTo>
                  <a:pt x="1906603" y="150247"/>
                </a:lnTo>
                <a:lnTo>
                  <a:pt x="1922521" y="134331"/>
                </a:lnTo>
                <a:lnTo>
                  <a:pt x="1938436" y="119252"/>
                </a:lnTo>
                <a:lnTo>
                  <a:pt x="1953096" y="102918"/>
                </a:lnTo>
                <a:lnTo>
                  <a:pt x="1966919" y="87839"/>
                </a:lnTo>
                <a:lnTo>
                  <a:pt x="1972781" y="79880"/>
                </a:lnTo>
                <a:lnTo>
                  <a:pt x="1978227" y="71923"/>
                </a:lnTo>
                <a:lnTo>
                  <a:pt x="1988699" y="55169"/>
                </a:lnTo>
                <a:lnTo>
                  <a:pt x="1975714" y="65221"/>
                </a:lnTo>
                <a:lnTo>
                  <a:pt x="1968593" y="69828"/>
                </a:lnTo>
                <a:lnTo>
                  <a:pt x="1961892" y="74436"/>
                </a:lnTo>
                <a:lnTo>
                  <a:pt x="1959798" y="71085"/>
                </a:lnTo>
                <a:lnTo>
                  <a:pt x="1958122" y="68153"/>
                </a:lnTo>
                <a:lnTo>
                  <a:pt x="1956865" y="65221"/>
                </a:lnTo>
                <a:lnTo>
                  <a:pt x="1956447" y="62289"/>
                </a:lnTo>
                <a:lnTo>
                  <a:pt x="1955190" y="56844"/>
                </a:lnTo>
                <a:lnTo>
                  <a:pt x="1955608" y="51818"/>
                </a:lnTo>
                <a:lnTo>
                  <a:pt x="1957285" y="46792"/>
                </a:lnTo>
                <a:lnTo>
                  <a:pt x="1959378" y="42603"/>
                </a:lnTo>
                <a:lnTo>
                  <a:pt x="1961053" y="37577"/>
                </a:lnTo>
                <a:lnTo>
                  <a:pt x="1964404" y="33389"/>
                </a:lnTo>
                <a:lnTo>
                  <a:pt x="1969012" y="24174"/>
                </a:lnTo>
                <a:lnTo>
                  <a:pt x="1971107" y="19566"/>
                </a:lnTo>
                <a:lnTo>
                  <a:pt x="1972781" y="14540"/>
                </a:lnTo>
                <a:lnTo>
                  <a:pt x="1973201" y="9514"/>
                </a:lnTo>
                <a:lnTo>
                  <a:pt x="1972363" y="4069"/>
                </a:lnTo>
                <a:lnTo>
                  <a:pt x="1971525" y="1137"/>
                </a:lnTo>
                <a:close/>
                <a:moveTo>
                  <a:pt x="1895381" y="0"/>
                </a:moveTo>
                <a:lnTo>
                  <a:pt x="1957396" y="0"/>
                </a:lnTo>
                <a:lnTo>
                  <a:pt x="1954771" y="2812"/>
                </a:lnTo>
                <a:lnTo>
                  <a:pt x="1949326" y="9514"/>
                </a:lnTo>
                <a:lnTo>
                  <a:pt x="1944301" y="17053"/>
                </a:lnTo>
                <a:lnTo>
                  <a:pt x="1934247" y="33389"/>
                </a:lnTo>
                <a:lnTo>
                  <a:pt x="1924614" y="49723"/>
                </a:lnTo>
                <a:lnTo>
                  <a:pt x="1919168" y="57263"/>
                </a:lnTo>
                <a:lnTo>
                  <a:pt x="1913305" y="64384"/>
                </a:lnTo>
                <a:lnTo>
                  <a:pt x="1907441" y="70247"/>
                </a:lnTo>
                <a:lnTo>
                  <a:pt x="1904509" y="72761"/>
                </a:lnTo>
                <a:lnTo>
                  <a:pt x="1901577" y="75274"/>
                </a:lnTo>
                <a:lnTo>
                  <a:pt x="1898226" y="77367"/>
                </a:lnTo>
                <a:lnTo>
                  <a:pt x="1894457" y="78624"/>
                </a:lnTo>
                <a:lnTo>
                  <a:pt x="1890687" y="79880"/>
                </a:lnTo>
                <a:lnTo>
                  <a:pt x="1886918" y="80718"/>
                </a:lnTo>
                <a:lnTo>
                  <a:pt x="1883149" y="81138"/>
                </a:lnTo>
                <a:lnTo>
                  <a:pt x="1878541" y="80718"/>
                </a:lnTo>
                <a:lnTo>
                  <a:pt x="1874352" y="80300"/>
                </a:lnTo>
                <a:lnTo>
                  <a:pt x="1869746" y="78624"/>
                </a:lnTo>
                <a:lnTo>
                  <a:pt x="1865557" y="73598"/>
                </a:lnTo>
                <a:lnTo>
                  <a:pt x="1863043" y="69410"/>
                </a:lnTo>
                <a:lnTo>
                  <a:pt x="1861369" y="64802"/>
                </a:lnTo>
                <a:lnTo>
                  <a:pt x="1859691" y="61451"/>
                </a:lnTo>
                <a:lnTo>
                  <a:pt x="1858854" y="57682"/>
                </a:lnTo>
                <a:lnTo>
                  <a:pt x="1858854" y="55169"/>
                </a:lnTo>
                <a:lnTo>
                  <a:pt x="1859274" y="53074"/>
                </a:lnTo>
                <a:lnTo>
                  <a:pt x="1859691" y="50561"/>
                </a:lnTo>
                <a:lnTo>
                  <a:pt x="1861369" y="48886"/>
                </a:lnTo>
                <a:lnTo>
                  <a:pt x="1862624" y="46792"/>
                </a:lnTo>
                <a:lnTo>
                  <a:pt x="1864718" y="45954"/>
                </a:lnTo>
                <a:lnTo>
                  <a:pt x="1866812" y="44279"/>
                </a:lnTo>
                <a:lnTo>
                  <a:pt x="1871839" y="42603"/>
                </a:lnTo>
                <a:lnTo>
                  <a:pt x="1877284" y="40928"/>
                </a:lnTo>
                <a:lnTo>
                  <a:pt x="1883149" y="38833"/>
                </a:lnTo>
                <a:lnTo>
                  <a:pt x="1888593" y="36740"/>
                </a:lnTo>
                <a:lnTo>
                  <a:pt x="1893619" y="34645"/>
                </a:lnTo>
                <a:lnTo>
                  <a:pt x="1895713" y="32551"/>
                </a:lnTo>
                <a:lnTo>
                  <a:pt x="1896970" y="30456"/>
                </a:lnTo>
                <a:lnTo>
                  <a:pt x="1898646" y="28362"/>
                </a:lnTo>
                <a:lnTo>
                  <a:pt x="1899483" y="25850"/>
                </a:lnTo>
                <a:lnTo>
                  <a:pt x="1899901" y="22917"/>
                </a:lnTo>
                <a:lnTo>
                  <a:pt x="1899901" y="19566"/>
                </a:lnTo>
                <a:lnTo>
                  <a:pt x="1899483" y="15378"/>
                </a:lnTo>
                <a:lnTo>
                  <a:pt x="1898646" y="11609"/>
                </a:lnTo>
                <a:lnTo>
                  <a:pt x="1896552" y="6582"/>
                </a:lnTo>
                <a:lnTo>
                  <a:pt x="1894038" y="1137"/>
                </a:lnTo>
                <a:close/>
                <a:moveTo>
                  <a:pt x="1645701" y="0"/>
                </a:moveTo>
                <a:lnTo>
                  <a:pt x="1662180" y="0"/>
                </a:lnTo>
                <a:lnTo>
                  <a:pt x="1660272" y="9094"/>
                </a:lnTo>
                <a:lnTo>
                  <a:pt x="1657740" y="18728"/>
                </a:lnTo>
                <a:lnTo>
                  <a:pt x="1655209" y="27105"/>
                </a:lnTo>
                <a:lnTo>
                  <a:pt x="1651834" y="35482"/>
                </a:lnTo>
                <a:lnTo>
                  <a:pt x="1647617" y="43022"/>
                </a:lnTo>
                <a:lnTo>
                  <a:pt x="1643819" y="48886"/>
                </a:lnTo>
                <a:lnTo>
                  <a:pt x="1641289" y="51817"/>
                </a:lnTo>
                <a:lnTo>
                  <a:pt x="1638757" y="54330"/>
                </a:lnTo>
                <a:lnTo>
                  <a:pt x="1636225" y="56425"/>
                </a:lnTo>
                <a:lnTo>
                  <a:pt x="1633272" y="58519"/>
                </a:lnTo>
                <a:lnTo>
                  <a:pt x="1630319" y="59776"/>
                </a:lnTo>
                <a:lnTo>
                  <a:pt x="1626944" y="61031"/>
                </a:lnTo>
                <a:lnTo>
                  <a:pt x="1623570" y="61451"/>
                </a:lnTo>
                <a:lnTo>
                  <a:pt x="1620194" y="61451"/>
                </a:lnTo>
                <a:lnTo>
                  <a:pt x="1620194" y="55587"/>
                </a:lnTo>
                <a:lnTo>
                  <a:pt x="1620616" y="50141"/>
                </a:lnTo>
                <a:lnTo>
                  <a:pt x="1622304" y="43859"/>
                </a:lnTo>
                <a:lnTo>
                  <a:pt x="1623992" y="38414"/>
                </a:lnTo>
                <a:lnTo>
                  <a:pt x="1626523" y="32969"/>
                </a:lnTo>
                <a:lnTo>
                  <a:pt x="1629054" y="27524"/>
                </a:lnTo>
                <a:lnTo>
                  <a:pt x="1635805" y="17053"/>
                </a:lnTo>
                <a:lnTo>
                  <a:pt x="1642132" y="6581"/>
                </a:lnTo>
                <a:close/>
                <a:moveTo>
                  <a:pt x="1407910" y="0"/>
                </a:moveTo>
                <a:lnTo>
                  <a:pt x="1471744" y="0"/>
                </a:lnTo>
                <a:lnTo>
                  <a:pt x="1468486" y="2390"/>
                </a:lnTo>
                <a:lnTo>
                  <a:pt x="1464298" y="6613"/>
                </a:lnTo>
                <a:lnTo>
                  <a:pt x="1459272" y="9569"/>
                </a:lnTo>
                <a:lnTo>
                  <a:pt x="1448801" y="15905"/>
                </a:lnTo>
                <a:lnTo>
                  <a:pt x="1438329" y="21396"/>
                </a:lnTo>
                <a:lnTo>
                  <a:pt x="1427021" y="27308"/>
                </a:lnTo>
                <a:lnTo>
                  <a:pt x="1415293" y="31532"/>
                </a:lnTo>
                <a:lnTo>
                  <a:pt x="1392675" y="39557"/>
                </a:lnTo>
                <a:lnTo>
                  <a:pt x="1371732" y="46738"/>
                </a:lnTo>
                <a:lnTo>
                  <a:pt x="1362099" y="49694"/>
                </a:lnTo>
                <a:lnTo>
                  <a:pt x="1354141" y="53074"/>
                </a:lnTo>
                <a:lnTo>
                  <a:pt x="1353303" y="48850"/>
                </a:lnTo>
                <a:lnTo>
                  <a:pt x="1352884" y="44204"/>
                </a:lnTo>
                <a:lnTo>
                  <a:pt x="1352884" y="39980"/>
                </a:lnTo>
                <a:lnTo>
                  <a:pt x="1353303" y="36601"/>
                </a:lnTo>
                <a:lnTo>
                  <a:pt x="1354141" y="33223"/>
                </a:lnTo>
                <a:lnTo>
                  <a:pt x="1354979" y="29421"/>
                </a:lnTo>
                <a:lnTo>
                  <a:pt x="1357072" y="26464"/>
                </a:lnTo>
                <a:lnTo>
                  <a:pt x="1359167" y="23508"/>
                </a:lnTo>
                <a:lnTo>
                  <a:pt x="1361261" y="20551"/>
                </a:lnTo>
                <a:lnTo>
                  <a:pt x="1364194" y="18017"/>
                </a:lnTo>
                <a:lnTo>
                  <a:pt x="1370057" y="13371"/>
                </a:lnTo>
                <a:lnTo>
                  <a:pt x="1376759" y="9569"/>
                </a:lnTo>
                <a:lnTo>
                  <a:pt x="1383879" y="6613"/>
                </a:lnTo>
                <a:lnTo>
                  <a:pt x="1391838" y="3656"/>
                </a:lnTo>
                <a:lnTo>
                  <a:pt x="1400633" y="1544"/>
                </a:lnTo>
                <a:close/>
              </a:path>
            </a:pathLst>
          </a:custGeom>
        </p:spPr>
      </p:sp>
    </p:spTree>
    <p:extLst>
      <p:ext uri="{BB962C8B-B14F-4D97-AF65-F5344CB8AC3E}">
        <p14:creationId xmlns:p14="http://schemas.microsoft.com/office/powerpoint/2010/main" val="35058031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15425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EF8E6CA-4D66-B8E9-D116-531CF83006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487840-B509-4E05-9825-B72EDCF90163}" type="slidenum">
              <a:rPr lang="en-US" smtClean="0"/>
              <a:t>‹#›</a:t>
            </a:fld>
            <a:endParaRPr lang="en-US"/>
          </a:p>
        </p:txBody>
      </p:sp>
    </p:spTree>
    <p:extLst>
      <p:ext uri="{BB962C8B-B14F-4D97-AF65-F5344CB8AC3E}">
        <p14:creationId xmlns:p14="http://schemas.microsoft.com/office/powerpoint/2010/main" val="23422806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716190D3-3207-ADC0-C363-25E641BF5755}"/>
              </a:ext>
            </a:extLst>
          </p:cNvPr>
          <p:cNvSpPr/>
          <p:nvPr/>
        </p:nvSpPr>
        <p:spPr>
          <a:xfrm>
            <a:off x="1467795" y="1048125"/>
            <a:ext cx="981764" cy="981764"/>
          </a:xfrm>
          <a:prstGeom prst="ellipse">
            <a:avLst/>
          </a:prstGeom>
          <a:solidFill>
            <a:srgbClr val="7A89BC">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D91EA0F6-F071-B6D5-DBAE-07001E32EC63}"/>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a:xfrm>
            <a:off x="4420737" y="0"/>
            <a:ext cx="8150085" cy="6858000"/>
          </a:xfrm>
        </p:spPr>
      </p:pic>
      <p:sp>
        <p:nvSpPr>
          <p:cNvPr id="5" name="Rectangle 4">
            <a:extLst>
              <a:ext uri="{FF2B5EF4-FFF2-40B4-BE49-F238E27FC236}">
                <a16:creationId xmlns:a16="http://schemas.microsoft.com/office/drawing/2014/main" id="{75FEF865-D55B-4B51-51D6-2138A0A5FDDB}"/>
              </a:ext>
            </a:extLst>
          </p:cNvPr>
          <p:cNvSpPr/>
          <p:nvPr/>
        </p:nvSpPr>
        <p:spPr>
          <a:xfrm>
            <a:off x="117566" y="2500443"/>
            <a:ext cx="4041914"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موضوع: پاورپوینت تشخیص چهره</a:t>
            </a:r>
            <a:endParaRPr lang="en-US" sz="2400" b="1" dirty="0">
              <a:latin typeface="Shabnam" panose="020B0603030804020204" pitchFamily="34" charset="-78"/>
              <a:cs typeface="B Titr" panose="00000700000000000000" pitchFamily="2" charset="-78"/>
            </a:endParaRPr>
          </a:p>
        </p:txBody>
      </p:sp>
      <p:sp>
        <p:nvSpPr>
          <p:cNvPr id="6" name="Rectangle 5">
            <a:extLst>
              <a:ext uri="{FF2B5EF4-FFF2-40B4-BE49-F238E27FC236}">
                <a16:creationId xmlns:a16="http://schemas.microsoft.com/office/drawing/2014/main" id="{F5628191-DF6D-BE5C-29DD-16A369ADDC2F}"/>
              </a:ext>
            </a:extLst>
          </p:cNvPr>
          <p:cNvSpPr/>
          <p:nvPr/>
        </p:nvSpPr>
        <p:spPr>
          <a:xfrm>
            <a:off x="117566" y="3488616"/>
            <a:ext cx="4041914"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استاد راهنما:  دکتر علیرضا عزیزی</a:t>
            </a:r>
            <a:endParaRPr lang="en-US" sz="2400" b="1" dirty="0">
              <a:latin typeface="Shabnam" panose="020B0603030804020204" pitchFamily="34" charset="-78"/>
              <a:cs typeface="B Titr" panose="00000700000000000000" pitchFamily="2" charset="-78"/>
            </a:endParaRPr>
          </a:p>
        </p:txBody>
      </p:sp>
      <p:sp>
        <p:nvSpPr>
          <p:cNvPr id="7" name="Rectangle 6">
            <a:extLst>
              <a:ext uri="{FF2B5EF4-FFF2-40B4-BE49-F238E27FC236}">
                <a16:creationId xmlns:a16="http://schemas.microsoft.com/office/drawing/2014/main" id="{44F9D877-3BBC-1D23-A624-F2F60B1A68F6}"/>
              </a:ext>
            </a:extLst>
          </p:cNvPr>
          <p:cNvSpPr/>
          <p:nvPr/>
        </p:nvSpPr>
        <p:spPr>
          <a:xfrm>
            <a:off x="117566" y="4476789"/>
            <a:ext cx="4041914"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پژوهشگر: محمد جواد عزیزی</a:t>
            </a:r>
            <a:endParaRPr lang="en-US" sz="2400" b="1" dirty="0">
              <a:latin typeface="Shabnam" panose="020B0603030804020204" pitchFamily="34" charset="-78"/>
              <a:cs typeface="B Titr" panose="00000700000000000000" pitchFamily="2" charset="-78"/>
            </a:endParaRPr>
          </a:p>
        </p:txBody>
      </p:sp>
      <p:sp>
        <p:nvSpPr>
          <p:cNvPr id="8" name="Rectangle 7">
            <a:extLst>
              <a:ext uri="{FF2B5EF4-FFF2-40B4-BE49-F238E27FC236}">
                <a16:creationId xmlns:a16="http://schemas.microsoft.com/office/drawing/2014/main" id="{D5752CFD-3995-7EE5-D81E-EAE1A75DF4EF}"/>
              </a:ext>
            </a:extLst>
          </p:cNvPr>
          <p:cNvSpPr/>
          <p:nvPr/>
        </p:nvSpPr>
        <p:spPr>
          <a:xfrm>
            <a:off x="117566" y="5464963"/>
            <a:ext cx="4041914"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تاریخ ارائه: .........</a:t>
            </a:r>
            <a:endParaRPr lang="en-US" sz="2400" b="1" dirty="0">
              <a:latin typeface="Shabnam" panose="020B0603030804020204" pitchFamily="34" charset="-78"/>
              <a:cs typeface="B Titr" panose="00000700000000000000" pitchFamily="2" charset="-78"/>
            </a:endParaRPr>
          </a:p>
        </p:txBody>
      </p:sp>
      <p:pic>
        <p:nvPicPr>
          <p:cNvPr id="10" name="Graphic 9">
            <a:extLst>
              <a:ext uri="{FF2B5EF4-FFF2-40B4-BE49-F238E27FC236}">
                <a16:creationId xmlns:a16="http://schemas.microsoft.com/office/drawing/2014/main" id="{E302CEE3-3CCD-22F2-39F8-440122EA9401}"/>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67795" y="908655"/>
            <a:ext cx="1341455" cy="1341454"/>
          </a:xfrm>
          <a:prstGeom prst="rect">
            <a:avLst/>
          </a:prstGeom>
        </p:spPr>
      </p:pic>
    </p:spTree>
    <p:extLst>
      <p:ext uri="{BB962C8B-B14F-4D97-AF65-F5344CB8AC3E}">
        <p14:creationId xmlns:p14="http://schemas.microsoft.com/office/powerpoint/2010/main" val="36456538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0359F13D-A02B-3464-D367-BE5AEA6DFB79}"/>
              </a:ext>
            </a:extLst>
          </p:cNvPr>
          <p:cNvSpPr/>
          <p:nvPr/>
        </p:nvSpPr>
        <p:spPr>
          <a:xfrm>
            <a:off x="5057585" y="1730477"/>
            <a:ext cx="3181848" cy="1966123"/>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F169E756-9E2C-7111-4809-82F54D1AFD34}"/>
              </a:ext>
            </a:extLst>
          </p:cNvPr>
          <p:cNvSpPr/>
          <p:nvPr/>
        </p:nvSpPr>
        <p:spPr>
          <a:xfrm>
            <a:off x="519998" y="1831291"/>
            <a:ext cx="3181848" cy="4146722"/>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10</a:t>
            </a:fld>
            <a:endParaRPr lang="en-US" dirty="0"/>
          </a:p>
        </p:txBody>
      </p:sp>
      <p:sp>
        <p:nvSpPr>
          <p:cNvPr id="3" name="Rectangle 2"/>
          <p:cNvSpPr/>
          <p:nvPr/>
        </p:nvSpPr>
        <p:spPr>
          <a:xfrm>
            <a:off x="5899356" y="728951"/>
            <a:ext cx="5491498"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الگوریتم های  شناسایی چهره</a:t>
            </a:r>
            <a:endParaRPr lang="fa-IR" sz="2000" b="1" dirty="0">
              <a:solidFill>
                <a:schemeClr val="bg1"/>
              </a:solidFill>
              <a:cs typeface="B Titr" panose="00000700000000000000" pitchFamily="2" charset="-78"/>
            </a:endParaRPr>
          </a:p>
        </p:txBody>
      </p:sp>
      <p:sp>
        <p:nvSpPr>
          <p:cNvPr id="6" name="Rectangle 5"/>
          <p:cNvSpPr/>
          <p:nvPr/>
        </p:nvSpPr>
        <p:spPr>
          <a:xfrm>
            <a:off x="2871019" y="3809520"/>
            <a:ext cx="9114503" cy="2862322"/>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 تحلیل اجزای اصلی (</a:t>
            </a:r>
            <a:r>
              <a:rPr lang="en-US" dirty="0">
                <a:latin typeface="Times New Roman" panose="02020603050405020304" pitchFamily="18" charset="0"/>
                <a:cs typeface="B Nazanin" panose="00000400000000000000" pitchFamily="2" charset="-78"/>
              </a:rPr>
              <a:t>Eigenface</a:t>
            </a:r>
            <a:r>
              <a:rPr lang="fa-IR" dirty="0">
                <a:latin typeface="Times New Roman" panose="02020603050405020304" pitchFamily="18" charset="0"/>
                <a:cs typeface="B Nazanin" panose="00000400000000000000" pitchFamily="2" charset="-78"/>
              </a:rPr>
              <a:t>   )</a:t>
            </a:r>
            <a:endParaRPr lang="en-US" dirty="0">
              <a:latin typeface="Times New Roman" panose="02020603050405020304" pitchFamily="18" charset="0"/>
              <a:cs typeface="B Nazanin" panose="00000400000000000000" pitchFamily="2" charset="-78"/>
            </a:endParaRPr>
          </a:p>
          <a:p>
            <a:pPr algn="justLow" rtl="1">
              <a:lnSpc>
                <a:spcPct val="200000"/>
              </a:lnSpc>
            </a:pP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تحلیل تفکیک خطی ( </a:t>
            </a:r>
            <a:r>
              <a:rPr lang="en-US" dirty="0" err="1">
                <a:latin typeface="Times New Roman" panose="02020603050405020304" pitchFamily="18" charset="0"/>
                <a:cs typeface="B Nazanin" panose="00000400000000000000" pitchFamily="2" charset="-78"/>
              </a:rPr>
              <a:t>Fisherface</a:t>
            </a:r>
            <a:r>
              <a:rPr lang="fa-IR" dirty="0">
                <a:latin typeface="Times New Roman" panose="02020603050405020304" pitchFamily="18" charset="0"/>
                <a:cs typeface="B Nazanin" panose="00000400000000000000" pitchFamily="2" charset="-78"/>
              </a:rPr>
              <a:t> )</a:t>
            </a:r>
            <a:endParaRPr lang="en-US" dirty="0">
              <a:latin typeface="Times New Roman" panose="02020603050405020304" pitchFamily="18" charset="0"/>
              <a:cs typeface="B Nazanin" panose="00000400000000000000" pitchFamily="2" charset="-78"/>
            </a:endParaRPr>
          </a:p>
          <a:p>
            <a:pPr algn="justLow" rtl="1">
              <a:lnSpc>
                <a:spcPct val="200000"/>
              </a:lnSpc>
            </a:pP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الگوریتم مبتنی بر رنگ پوست (</a:t>
            </a:r>
            <a:r>
              <a:rPr lang="en-US" dirty="0">
                <a:latin typeface="Times New Roman" panose="02020603050405020304" pitchFamily="18" charset="0"/>
                <a:cs typeface="B Nazanin" panose="00000400000000000000" pitchFamily="2" charset="-78"/>
              </a:rPr>
              <a:t>RGB، </a:t>
            </a:r>
            <a:r>
              <a:rPr lang="en-US" dirty="0" err="1">
                <a:latin typeface="Times New Roman" panose="02020603050405020304" pitchFamily="18" charset="0"/>
                <a:cs typeface="B Nazanin" panose="00000400000000000000" pitchFamily="2" charset="-78"/>
              </a:rPr>
              <a:t>YCbCr</a:t>
            </a:r>
            <a:r>
              <a:rPr lang="en-US" dirty="0">
                <a:latin typeface="Times New Roman" panose="02020603050405020304" pitchFamily="18" charset="0"/>
                <a:cs typeface="B Nazanin" panose="00000400000000000000" pitchFamily="2" charset="-78"/>
              </a:rPr>
              <a:t>، HIS</a:t>
            </a:r>
            <a:r>
              <a:rPr lang="fa-IR" dirty="0">
                <a:latin typeface="Times New Roman" panose="02020603050405020304" pitchFamily="18" charset="0"/>
                <a:cs typeface="B Nazanin" panose="00000400000000000000" pitchFamily="2" charset="-78"/>
              </a:rPr>
              <a:t> )</a:t>
            </a:r>
            <a:endParaRPr lang="en-US" dirty="0">
              <a:latin typeface="Times New Roman" panose="02020603050405020304" pitchFamily="18" charset="0"/>
              <a:cs typeface="B Nazanin" panose="00000400000000000000" pitchFamily="2" charset="-78"/>
            </a:endParaRPr>
          </a:p>
          <a:p>
            <a:pPr algn="justLow" rtl="1">
              <a:lnSpc>
                <a:spcPct val="200000"/>
              </a:lnSpc>
            </a:pP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الگوریتم مبتنی بر </a:t>
            </a:r>
            <a:r>
              <a:rPr lang="en-US" dirty="0">
                <a:latin typeface="Times New Roman" panose="02020603050405020304" pitchFamily="18" charset="0"/>
                <a:cs typeface="B Nazanin" panose="00000400000000000000" pitchFamily="2" charset="-78"/>
              </a:rPr>
              <a:t>Wavelet Gabor) Wavelet</a:t>
            </a:r>
            <a:r>
              <a:rPr lang="fa-IR" dirty="0">
                <a:latin typeface="Times New Roman" panose="02020603050405020304" pitchFamily="18" charset="0"/>
                <a:cs typeface="B Nazanin" panose="00000400000000000000" pitchFamily="2" charset="-78"/>
              </a:rPr>
              <a:t>)</a:t>
            </a:r>
            <a:endParaRPr lang="en-US" dirty="0">
              <a:latin typeface="Times New Roman" panose="02020603050405020304" pitchFamily="18" charset="0"/>
              <a:cs typeface="B Nazanin" panose="00000400000000000000" pitchFamily="2" charset="-78"/>
            </a:endParaRPr>
          </a:p>
          <a:p>
            <a:pPr algn="justLow" rtl="1">
              <a:lnSpc>
                <a:spcPct val="200000"/>
              </a:lnSpc>
            </a:pP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الگوریتم‌های مبتنی بر شبکه‌های عصبی مصنوعی (</a:t>
            </a:r>
            <a:r>
              <a:rPr lang="en-US" dirty="0">
                <a:latin typeface="Times New Roman" panose="02020603050405020304" pitchFamily="18" charset="0"/>
                <a:cs typeface="B Nazanin" panose="00000400000000000000" pitchFamily="2" charset="-78"/>
              </a:rPr>
              <a:t>Fast Forward، Back </a:t>
            </a:r>
            <a:r>
              <a:rPr lang="en-US" dirty="0" err="1">
                <a:latin typeface="Times New Roman" panose="02020603050405020304" pitchFamily="18" charset="0"/>
                <a:cs typeface="B Nazanin" panose="00000400000000000000" pitchFamily="2" charset="-78"/>
              </a:rPr>
              <a:t>Propogation</a:t>
            </a:r>
            <a:r>
              <a:rPr lang="en-US" dirty="0">
                <a:latin typeface="Times New Roman" panose="02020603050405020304" pitchFamily="18" charset="0"/>
                <a:cs typeface="B Nazanin" panose="00000400000000000000" pitchFamily="2" charset="-78"/>
              </a:rPr>
              <a:t>، ( RBF</a:t>
            </a:r>
            <a:endParaRPr lang="fa-IR" dirty="0">
              <a:latin typeface="Times New Roman" panose="02020603050405020304" pitchFamily="18" charset="0"/>
              <a:cs typeface="B Nazanin" panose="00000400000000000000" pitchFamily="2" charset="-78"/>
            </a:endParaRPr>
          </a:p>
        </p:txBody>
      </p:sp>
      <p:sp>
        <p:nvSpPr>
          <p:cNvPr id="4" name="Rectangle 3">
            <a:extLst>
              <a:ext uri="{FF2B5EF4-FFF2-40B4-BE49-F238E27FC236}">
                <a16:creationId xmlns:a16="http://schemas.microsoft.com/office/drawing/2014/main" id="{947F2F89-71F5-43B3-2F5F-C12615339B43}"/>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pic>
        <p:nvPicPr>
          <p:cNvPr id="5" name="Picture 4">
            <a:extLst>
              <a:ext uri="{FF2B5EF4-FFF2-40B4-BE49-F238E27FC236}">
                <a16:creationId xmlns:a16="http://schemas.microsoft.com/office/drawing/2014/main" id="{8EA3C414-CFDA-8648-A9E4-208BCE9B2A0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24866" y="2019625"/>
            <a:ext cx="3978528" cy="3765296"/>
          </a:xfrm>
          <a:prstGeom prst="rect">
            <a:avLst/>
          </a:prstGeom>
        </p:spPr>
      </p:pic>
      <p:pic>
        <p:nvPicPr>
          <p:cNvPr id="8" name="Picture 7">
            <a:extLst>
              <a:ext uri="{FF2B5EF4-FFF2-40B4-BE49-F238E27FC236}">
                <a16:creationId xmlns:a16="http://schemas.microsoft.com/office/drawing/2014/main" id="{8C4746E1-1595-51D8-D970-602B24143366}"/>
              </a:ext>
            </a:extLst>
          </p:cNvPr>
          <p:cNvPicPr>
            <a:picLocks noChangeAspect="1"/>
          </p:cNvPicPr>
          <p:nvPr/>
        </p:nvPicPr>
        <p:blipFill>
          <a:blip r:embed="rId3"/>
          <a:stretch>
            <a:fillRect/>
          </a:stretch>
        </p:blipFill>
        <p:spPr>
          <a:xfrm>
            <a:off x="4903616" y="1599241"/>
            <a:ext cx="3181848" cy="1966122"/>
          </a:xfrm>
          <a:prstGeom prst="rect">
            <a:avLst/>
          </a:prstGeom>
        </p:spPr>
      </p:pic>
    </p:spTree>
    <p:extLst>
      <p:ext uri="{BB962C8B-B14F-4D97-AF65-F5344CB8AC3E}">
        <p14:creationId xmlns:p14="http://schemas.microsoft.com/office/powerpoint/2010/main" val="23233680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F0D15D79-58E8-D0E9-78F6-42D51BEF4E1C}"/>
              </a:ext>
            </a:extLst>
          </p:cNvPr>
          <p:cNvSpPr/>
          <p:nvPr/>
        </p:nvSpPr>
        <p:spPr>
          <a:xfrm>
            <a:off x="617410" y="1872975"/>
            <a:ext cx="10876500" cy="2858163"/>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11</a:t>
            </a:fld>
            <a:endParaRPr lang="en-US" dirty="0"/>
          </a:p>
        </p:txBody>
      </p:sp>
      <p:sp>
        <p:nvSpPr>
          <p:cNvPr id="3" name="Rectangle 2"/>
          <p:cNvSpPr/>
          <p:nvPr/>
        </p:nvSpPr>
        <p:spPr>
          <a:xfrm>
            <a:off x="5899356" y="728951"/>
            <a:ext cx="5491498"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الگوریتم های  شناسایی چهره</a:t>
            </a:r>
            <a:endParaRPr lang="fa-IR" sz="2000" b="1" dirty="0">
              <a:solidFill>
                <a:schemeClr val="bg1"/>
              </a:solidFill>
              <a:cs typeface="B Titr" panose="00000700000000000000" pitchFamily="2" charset="-78"/>
            </a:endParaRPr>
          </a:p>
        </p:txBody>
      </p:sp>
      <p:sp>
        <p:nvSpPr>
          <p:cNvPr id="6" name="Rectangle 5"/>
          <p:cNvSpPr/>
          <p:nvPr/>
        </p:nvSpPr>
        <p:spPr>
          <a:xfrm>
            <a:off x="373627" y="4731139"/>
            <a:ext cx="11670889" cy="1685077"/>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الگوریتم </a:t>
            </a:r>
            <a:r>
              <a:rPr lang="en-US" dirty="0">
                <a:latin typeface="Times New Roman" panose="02020603050405020304" pitchFamily="18" charset="0"/>
                <a:cs typeface="B Nazanin" panose="00000400000000000000" pitchFamily="2" charset="-78"/>
              </a:rPr>
              <a:t>Eigenface</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یکی از معمول‌ترین الگوریتم‌های استفاده شده برای تشخیص چهره است که در بانک‌های اطلاعاتی با اندازه نسبتاً کوچک، سرعت قابل قبولی ارائه می‌دهد. این الگوریتم در برابر چهره‌های کوچک و یا دارای شرایط محیطی مختلف دچار مشکل می‌شود. الگوریتم دسته ۲ زیرشاخه‌ای از  </a:t>
            </a:r>
            <a:r>
              <a:rPr lang="en-US" dirty="0">
                <a:latin typeface="Times New Roman" panose="02020603050405020304" pitchFamily="18" charset="0"/>
                <a:cs typeface="B Nazanin" panose="00000400000000000000" pitchFamily="2" charset="-78"/>
              </a:rPr>
              <a:t>Eigenface </a:t>
            </a:r>
            <a:r>
              <a:rPr lang="fa-IR" dirty="0">
                <a:latin typeface="Times New Roman" panose="02020603050405020304" pitchFamily="18" charset="0"/>
                <a:cs typeface="B Nazanin" panose="00000400000000000000" pitchFamily="2" charset="-78"/>
              </a:rPr>
              <a:t> است که منحصراً برای شرایط مختلف نور بهینه‌تر شده است. دسته سوم که مبتنی بر رنگ پوست انسان است به دلیل تحلیل خطی کل تصویر بر اساس رنگ بسیار زمان بر است. </a:t>
            </a:r>
          </a:p>
        </p:txBody>
      </p:sp>
      <p:pic>
        <p:nvPicPr>
          <p:cNvPr id="4" name="Picture 3"/>
          <p:cNvPicPr>
            <a:picLocks noChangeAspect="1"/>
          </p:cNvPicPr>
          <p:nvPr/>
        </p:nvPicPr>
        <p:blipFill>
          <a:blip r:embed="rId2"/>
          <a:stretch>
            <a:fillRect/>
          </a:stretch>
        </p:blipFill>
        <p:spPr>
          <a:xfrm>
            <a:off x="6390967" y="1651598"/>
            <a:ext cx="4860822" cy="2858163"/>
          </a:xfrm>
          <a:prstGeom prst="rect">
            <a:avLst/>
          </a:prstGeom>
        </p:spPr>
      </p:pic>
      <p:sp>
        <p:nvSpPr>
          <p:cNvPr id="5" name="Rectangle 4">
            <a:extLst>
              <a:ext uri="{FF2B5EF4-FFF2-40B4-BE49-F238E27FC236}">
                <a16:creationId xmlns:a16="http://schemas.microsoft.com/office/drawing/2014/main" id="{7741E07A-FA70-B0A7-072E-60E4194DBE35}"/>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2E7A1583-D964-5D17-D511-308622050A6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0111" y="1651597"/>
            <a:ext cx="5085148" cy="2858163"/>
          </a:xfrm>
          <a:prstGeom prst="rect">
            <a:avLst/>
          </a:prstGeom>
        </p:spPr>
      </p:pic>
    </p:spTree>
    <p:extLst>
      <p:ext uri="{BB962C8B-B14F-4D97-AF65-F5344CB8AC3E}">
        <p14:creationId xmlns:p14="http://schemas.microsoft.com/office/powerpoint/2010/main" val="17374346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F6DCDDF-1A8C-4F62-4464-35B2E331B367}"/>
              </a:ext>
            </a:extLst>
          </p:cNvPr>
          <p:cNvSpPr/>
          <p:nvPr/>
        </p:nvSpPr>
        <p:spPr>
          <a:xfrm>
            <a:off x="6095999" y="1730477"/>
            <a:ext cx="5142272" cy="4149213"/>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12</a:t>
            </a:fld>
            <a:endParaRPr lang="en-US" dirty="0"/>
          </a:p>
        </p:txBody>
      </p:sp>
      <p:sp>
        <p:nvSpPr>
          <p:cNvPr id="3" name="Rectangle 2"/>
          <p:cNvSpPr/>
          <p:nvPr/>
        </p:nvSpPr>
        <p:spPr>
          <a:xfrm>
            <a:off x="5673212" y="719855"/>
            <a:ext cx="5675949"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تشخیص چهره‌ها با استفاده از تصاویر دو بعدی</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59128" y="1918186"/>
            <a:ext cx="5382266" cy="4240008"/>
          </a:xfrm>
          <a:prstGeom prst="rect">
            <a:avLst/>
          </a:prstGeom>
        </p:spPr>
      </p:pic>
      <p:sp>
        <p:nvSpPr>
          <p:cNvPr id="5" name="Rectangle 4"/>
          <p:cNvSpPr/>
          <p:nvPr/>
        </p:nvSpPr>
        <p:spPr>
          <a:xfrm>
            <a:off x="550606" y="1409409"/>
            <a:ext cx="4935794"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همانطور که احتمالا انتظار دارید بیشتر نرم افزار‌های تشخیص چهره روی تصاویر دو بعدی متمرکز هستند. البته این موضوع به دلیل دقیق‌تر بودن پردازش تصاویر دو بعدی نیست، بلکه به خاطر راحتی کار است. بیشتر دوربین‌های مورد استفاده تصاویر را بدون عمق ثبت می‌کنند و از طرفی تصاویر ذخیره شده در پایگاه داده‌های بزرگ عمدتا به صورت دو بعدی هستند.</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13FF492A-7DFF-28E6-2502-BF9C8B585F21}"/>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2632505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7A565EFA-D066-06B5-6305-14545A242247}"/>
              </a:ext>
            </a:extLst>
          </p:cNvPr>
          <p:cNvSpPr/>
          <p:nvPr/>
        </p:nvSpPr>
        <p:spPr>
          <a:xfrm>
            <a:off x="422787" y="3253063"/>
            <a:ext cx="7069394" cy="3180752"/>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13</a:t>
            </a:fld>
            <a:endParaRPr lang="en-US" dirty="0"/>
          </a:p>
        </p:txBody>
      </p:sp>
      <p:sp>
        <p:nvSpPr>
          <p:cNvPr id="3" name="Rectangle 2"/>
          <p:cNvSpPr/>
          <p:nvPr/>
        </p:nvSpPr>
        <p:spPr>
          <a:xfrm>
            <a:off x="5673212" y="719855"/>
            <a:ext cx="5675949"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تشخیص چهره‌ها با استفاده از تصاویر دو بعدی</a:t>
            </a:r>
          </a:p>
        </p:txBody>
      </p:sp>
      <p:sp>
        <p:nvSpPr>
          <p:cNvPr id="7" name="Rectangle 6"/>
          <p:cNvSpPr/>
          <p:nvPr/>
        </p:nvSpPr>
        <p:spPr>
          <a:xfrm>
            <a:off x="422787" y="1499785"/>
            <a:ext cx="11346425" cy="1754326"/>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شاید بپرسید که چرا تشخیص چهره با استفاده از تصاویر دو بعدی دقت صد در صدی ندارد؟ دلیل اصلی آن است که تصاویر کاملا صاف و دو بعدی از چهره برخی المان‌های مهم که باعث منحصر به فرد بودن صورت افراد می‌شود را از بین می‌برد. در تصویر دو بعدی کامپیوتر می‌تواند تنها فاصله‌ی مردمک چشم‌ها یا عرض لب و دهان را تشخیص دهد، در حالی که امکان بررسی طول بینی یا برجستگی پیشانی‌تان را ندارد.</a:t>
            </a:r>
            <a:endParaRPr lang="en-US" dirty="0">
              <a:latin typeface="Times New Roman" panose="02020603050405020304" pitchFamily="18" charset="0"/>
              <a:cs typeface="B Nazanin" panose="00000400000000000000" pitchFamily="2" charset="-78"/>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65437" y="3429000"/>
            <a:ext cx="6883947" cy="3180752"/>
          </a:xfrm>
          <a:prstGeom prst="rect">
            <a:avLst/>
          </a:prstGeom>
        </p:spPr>
      </p:pic>
      <p:sp>
        <p:nvSpPr>
          <p:cNvPr id="4" name="Rectangle 3">
            <a:extLst>
              <a:ext uri="{FF2B5EF4-FFF2-40B4-BE49-F238E27FC236}">
                <a16:creationId xmlns:a16="http://schemas.microsoft.com/office/drawing/2014/main" id="{C0483E72-304F-E5DA-0020-1A9CBAE0A84B}"/>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2809994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14</a:t>
            </a:fld>
            <a:endParaRPr lang="en-US" dirty="0"/>
          </a:p>
        </p:txBody>
      </p:sp>
      <p:sp>
        <p:nvSpPr>
          <p:cNvPr id="3" name="Rectangle 2"/>
          <p:cNvSpPr/>
          <p:nvPr/>
        </p:nvSpPr>
        <p:spPr>
          <a:xfrm>
            <a:off x="5673212" y="719855"/>
            <a:ext cx="5675949"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تشخیص چهره‌ها با استفاده از تصاویر دو بعدی</a:t>
            </a:r>
          </a:p>
        </p:txBody>
      </p:sp>
      <p:sp>
        <p:nvSpPr>
          <p:cNvPr id="4" name="Rectangle 3">
            <a:extLst>
              <a:ext uri="{FF2B5EF4-FFF2-40B4-BE49-F238E27FC236}">
                <a16:creationId xmlns:a16="http://schemas.microsoft.com/office/drawing/2014/main" id="{C0483E72-304F-E5DA-0020-1A9CBAE0A84B}"/>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
        <p:nvSpPr>
          <p:cNvPr id="5" name="Rectangle 4">
            <a:extLst>
              <a:ext uri="{FF2B5EF4-FFF2-40B4-BE49-F238E27FC236}">
                <a16:creationId xmlns:a16="http://schemas.microsoft.com/office/drawing/2014/main" id="{19F0A653-960D-FC12-36FC-FFDFB0FCC036}"/>
              </a:ext>
            </a:extLst>
          </p:cNvPr>
          <p:cNvSpPr/>
          <p:nvPr/>
        </p:nvSpPr>
        <p:spPr>
          <a:xfrm>
            <a:off x="7777316" y="1854293"/>
            <a:ext cx="3805083"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علاوه بر این، تشخیص چهره با استفاده از تصاویر دو بعدی حساب زیادی روی وجود نور کافی باز می‌کند. این موضوع یعنی احتمالا شما برای باز کردن قفل گوشی خود در تاریکی دچار مشکل خواهید شد. این موضوع حتی زیر سایه هم ممکن است اتفاق بیفتد.</a:t>
            </a:r>
            <a:endParaRPr lang="en-US" dirty="0">
              <a:latin typeface="Times New Roman" panose="02020603050405020304" pitchFamily="18" charset="0"/>
              <a:cs typeface="B Nazanin" panose="00000400000000000000" pitchFamily="2" charset="-78"/>
            </a:endParaRPr>
          </a:p>
        </p:txBody>
      </p:sp>
      <p:pic>
        <p:nvPicPr>
          <p:cNvPr id="8" name="Picture 7">
            <a:extLst>
              <a:ext uri="{FF2B5EF4-FFF2-40B4-BE49-F238E27FC236}">
                <a16:creationId xmlns:a16="http://schemas.microsoft.com/office/drawing/2014/main" id="{08A4906C-8EAD-9200-4110-0CC90EE58A8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72497" y="1507172"/>
            <a:ext cx="4803058" cy="4803058"/>
          </a:xfrm>
          <a:prstGeom prst="rect">
            <a:avLst/>
          </a:prstGeom>
        </p:spPr>
      </p:pic>
    </p:spTree>
    <p:extLst>
      <p:ext uri="{BB962C8B-B14F-4D97-AF65-F5344CB8AC3E}">
        <p14:creationId xmlns:p14="http://schemas.microsoft.com/office/powerpoint/2010/main" val="38477328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15</a:t>
            </a:fld>
            <a:endParaRPr lang="en-US" dirty="0"/>
          </a:p>
        </p:txBody>
      </p:sp>
      <p:sp>
        <p:nvSpPr>
          <p:cNvPr id="3" name="Rectangle 2"/>
          <p:cNvSpPr/>
          <p:nvPr/>
        </p:nvSpPr>
        <p:spPr>
          <a:xfrm>
            <a:off x="5584723" y="737347"/>
            <a:ext cx="5882426"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دوربین‌های </a:t>
            </a:r>
            <a:r>
              <a:rPr lang="en-US" sz="2000" b="1" dirty="0">
                <a:solidFill>
                  <a:schemeClr val="bg1"/>
                </a:solidFill>
                <a:latin typeface="Times New Roman" panose="02020603050405020304" pitchFamily="18" charset="0"/>
                <a:cs typeface="Times New Roman" panose="02020603050405020304" pitchFamily="18" charset="0"/>
              </a:rPr>
              <a:t>IR </a:t>
            </a:r>
            <a:r>
              <a:rPr lang="fa-IR" sz="2000" b="1" dirty="0">
                <a:solidFill>
                  <a:schemeClr val="bg1"/>
                </a:solidFill>
                <a:cs typeface="B Titr" panose="00000700000000000000" pitchFamily="2" charset="-78"/>
              </a:rPr>
              <a:t> در تشخیص چهره</a:t>
            </a:r>
          </a:p>
        </p:txBody>
      </p:sp>
      <p:pic>
        <p:nvPicPr>
          <p:cNvPr id="5" name="Picture 4"/>
          <p:cNvPicPr>
            <a:picLocks noChangeAspect="1"/>
          </p:cNvPicPr>
          <p:nvPr/>
        </p:nvPicPr>
        <p:blipFill rotWithShape="1">
          <a:blip r:embed="rId2" cstate="print">
            <a:clrChange>
              <a:clrFrom>
                <a:srgbClr val="FEFEFE"/>
              </a:clrFrom>
              <a:clrTo>
                <a:srgbClr val="FEFEFE">
                  <a:alpha val="0"/>
                </a:srgbClr>
              </a:clrTo>
            </a:clrChange>
            <a:extLst>
              <a:ext uri="{28A0092B-C50C-407E-A947-70E740481C1C}">
                <a14:useLocalDpi xmlns:a14="http://schemas.microsoft.com/office/drawing/2010/main"/>
              </a:ext>
            </a:extLst>
          </a:blip>
          <a:srcRect/>
          <a:stretch/>
        </p:blipFill>
        <p:spPr>
          <a:xfrm>
            <a:off x="3406585" y="1868129"/>
            <a:ext cx="8696924" cy="4887088"/>
          </a:xfrm>
          <a:prstGeom prst="rect">
            <a:avLst/>
          </a:prstGeom>
        </p:spPr>
      </p:pic>
      <p:sp>
        <p:nvSpPr>
          <p:cNvPr id="6" name="Rectangle 5">
            <a:extLst>
              <a:ext uri="{FF2B5EF4-FFF2-40B4-BE49-F238E27FC236}">
                <a16:creationId xmlns:a16="http://schemas.microsoft.com/office/drawing/2014/main" id="{F45DCACA-B0B1-1116-443F-BAFA84C87ACD}"/>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
        <p:nvSpPr>
          <p:cNvPr id="7" name="Rectangle 6">
            <a:extLst>
              <a:ext uri="{FF2B5EF4-FFF2-40B4-BE49-F238E27FC236}">
                <a16:creationId xmlns:a16="http://schemas.microsoft.com/office/drawing/2014/main" id="{F205B694-6222-8833-BED4-0BF21B7CF56C}"/>
              </a:ext>
            </a:extLst>
          </p:cNvPr>
          <p:cNvSpPr/>
          <p:nvPr/>
        </p:nvSpPr>
        <p:spPr>
          <a:xfrm>
            <a:off x="176981" y="1352567"/>
            <a:ext cx="6764594"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همانطور که گفتیم بیشتر دوربین‌ها برای تشخیص چهره از تصاویر دو بعدی استفاده می‌کنند اما برخی دیگر به سراغ تصاویر سه بعدی رفته‌اند. در واقع یقینا تجربه‌ی شما از تکنولوژی تشخیص چهره تا حدی به کمک تصویربرداری سه بعدی انجام شده است.</a:t>
            </a:r>
          </a:p>
        </p:txBody>
      </p:sp>
    </p:spTree>
    <p:extLst>
      <p:ext uri="{BB962C8B-B14F-4D97-AF65-F5344CB8AC3E}">
        <p14:creationId xmlns:p14="http://schemas.microsoft.com/office/powerpoint/2010/main" val="33081504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16</a:t>
            </a:fld>
            <a:endParaRPr lang="en-US" dirty="0"/>
          </a:p>
        </p:txBody>
      </p:sp>
      <p:sp>
        <p:nvSpPr>
          <p:cNvPr id="3" name="Rectangle 2"/>
          <p:cNvSpPr/>
          <p:nvPr/>
        </p:nvSpPr>
        <p:spPr>
          <a:xfrm>
            <a:off x="5584723" y="737347"/>
            <a:ext cx="5882426"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دوربین‌های </a:t>
            </a:r>
            <a:r>
              <a:rPr lang="en-US" sz="2000" b="1" dirty="0">
                <a:solidFill>
                  <a:schemeClr val="bg1"/>
                </a:solidFill>
                <a:latin typeface="Times New Roman" panose="02020603050405020304" pitchFamily="18" charset="0"/>
                <a:cs typeface="Times New Roman" panose="02020603050405020304" pitchFamily="18" charset="0"/>
              </a:rPr>
              <a:t>IR </a:t>
            </a:r>
            <a:r>
              <a:rPr lang="fa-IR" sz="2000" b="1" dirty="0">
                <a:solidFill>
                  <a:schemeClr val="bg1"/>
                </a:solidFill>
                <a:cs typeface="B Titr" panose="00000700000000000000" pitchFamily="2" charset="-78"/>
              </a:rPr>
              <a:t> در تشخیص چهره</a:t>
            </a:r>
          </a:p>
        </p:txBody>
      </p:sp>
      <p:sp>
        <p:nvSpPr>
          <p:cNvPr id="6" name="Rectangle 5">
            <a:extLst>
              <a:ext uri="{FF2B5EF4-FFF2-40B4-BE49-F238E27FC236}">
                <a16:creationId xmlns:a16="http://schemas.microsoft.com/office/drawing/2014/main" id="{F45DCACA-B0B1-1116-443F-BAFA84C87ACD}"/>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
        <p:nvSpPr>
          <p:cNvPr id="7" name="Rectangle 6">
            <a:extLst>
              <a:ext uri="{FF2B5EF4-FFF2-40B4-BE49-F238E27FC236}">
                <a16:creationId xmlns:a16="http://schemas.microsoft.com/office/drawing/2014/main" id="{F205B694-6222-8833-BED4-0BF21B7CF56C}"/>
              </a:ext>
            </a:extLst>
          </p:cNvPr>
          <p:cNvSpPr/>
          <p:nvPr/>
        </p:nvSpPr>
        <p:spPr>
          <a:xfrm>
            <a:off x="438523" y="1542102"/>
            <a:ext cx="5052335"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این کار با کمک تکنیکی به نام لیدار (</a:t>
            </a:r>
            <a:r>
              <a:rPr lang="en-US" dirty="0">
                <a:latin typeface="Times New Roman" panose="02020603050405020304" pitchFamily="18" charset="0"/>
                <a:cs typeface="B Nazanin" panose="00000400000000000000" pitchFamily="2" charset="-78"/>
              </a:rPr>
              <a:t>Lidar </a:t>
            </a:r>
            <a:r>
              <a:rPr lang="fa-IR" dirty="0">
                <a:latin typeface="Times New Roman" panose="02020603050405020304" pitchFamily="18" charset="0"/>
                <a:cs typeface="B Nazanin" panose="00000400000000000000" pitchFamily="2" charset="-78"/>
              </a:rPr>
              <a:t> ) انجام می‌شود که شباهت زیادی به سونار دارد. سونار سیستم تشخیص اشیاء زیر سطح آب است. در این روش پالس‌های صوتی را به زیر آب ارسال می‌کنند تا به اشیاء برخورد کند و سپس به سمت ارسال کننده بازگردد. با توجه به مدت زمان رفت و آمد پالس صوتی می‌توان عمق اشیاء زیر آب را تشخیص داد.</a:t>
            </a:r>
            <a:endParaRPr lang="en-US" dirty="0">
              <a:latin typeface="Times New Roman" panose="02020603050405020304" pitchFamily="18" charset="0"/>
              <a:cs typeface="B Nazanin" panose="00000400000000000000" pitchFamily="2" charset="-78"/>
            </a:endParaRPr>
          </a:p>
        </p:txBody>
      </p:sp>
      <p:grpSp>
        <p:nvGrpSpPr>
          <p:cNvPr id="10" name="Group 9">
            <a:extLst>
              <a:ext uri="{FF2B5EF4-FFF2-40B4-BE49-F238E27FC236}">
                <a16:creationId xmlns:a16="http://schemas.microsoft.com/office/drawing/2014/main" id="{1C6EA61A-E10E-9DA7-DB45-CCBE14BBAF6D}"/>
              </a:ext>
            </a:extLst>
          </p:cNvPr>
          <p:cNvGrpSpPr/>
          <p:nvPr/>
        </p:nvGrpSpPr>
        <p:grpSpPr>
          <a:xfrm>
            <a:off x="6826691" y="1815948"/>
            <a:ext cx="4421411" cy="4392122"/>
            <a:chOff x="6236757" y="1630740"/>
            <a:chExt cx="4883526" cy="4851176"/>
          </a:xfrm>
        </p:grpSpPr>
        <p:sp>
          <p:nvSpPr>
            <p:cNvPr id="9" name="Rectangle: Rounded Corners 8">
              <a:extLst>
                <a:ext uri="{FF2B5EF4-FFF2-40B4-BE49-F238E27FC236}">
                  <a16:creationId xmlns:a16="http://schemas.microsoft.com/office/drawing/2014/main" id="{9C557D6E-81F3-B0CE-6D8B-821E1D9C465B}"/>
                </a:ext>
              </a:extLst>
            </p:cNvPr>
            <p:cNvSpPr/>
            <p:nvPr/>
          </p:nvSpPr>
          <p:spPr>
            <a:xfrm>
              <a:off x="6466256" y="1630740"/>
              <a:ext cx="4654027" cy="4612744"/>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BB03661-0A19-3BE8-BF7A-0A864D8E00F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36757" y="1799303"/>
              <a:ext cx="4654027" cy="4682613"/>
            </a:xfrm>
            <a:prstGeom prst="rect">
              <a:avLst/>
            </a:prstGeom>
          </p:spPr>
        </p:pic>
      </p:grpSp>
    </p:spTree>
    <p:extLst>
      <p:ext uri="{BB962C8B-B14F-4D97-AF65-F5344CB8AC3E}">
        <p14:creationId xmlns:p14="http://schemas.microsoft.com/office/powerpoint/2010/main" val="20504136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17</a:t>
            </a:fld>
            <a:endParaRPr lang="en-US" dirty="0"/>
          </a:p>
        </p:txBody>
      </p:sp>
      <p:sp>
        <p:nvSpPr>
          <p:cNvPr id="3" name="Rectangle 2"/>
          <p:cNvSpPr/>
          <p:nvPr/>
        </p:nvSpPr>
        <p:spPr>
          <a:xfrm>
            <a:off x="5584723" y="737347"/>
            <a:ext cx="5882426"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دوربین‌های </a:t>
            </a:r>
            <a:r>
              <a:rPr lang="en-US" sz="2000" b="1" dirty="0">
                <a:solidFill>
                  <a:schemeClr val="bg1"/>
                </a:solidFill>
                <a:latin typeface="Times New Roman" panose="02020603050405020304" pitchFamily="18" charset="0"/>
                <a:cs typeface="Times New Roman" panose="02020603050405020304" pitchFamily="18" charset="0"/>
              </a:rPr>
              <a:t>IR </a:t>
            </a:r>
            <a:r>
              <a:rPr lang="fa-IR" sz="2000" b="1" dirty="0">
                <a:solidFill>
                  <a:schemeClr val="bg1"/>
                </a:solidFill>
                <a:cs typeface="B Titr" panose="00000700000000000000" pitchFamily="2" charset="-78"/>
              </a:rPr>
              <a:t> در تشخیص چهره</a:t>
            </a:r>
          </a:p>
        </p:txBody>
      </p:sp>
      <p:sp>
        <p:nvSpPr>
          <p:cNvPr id="4" name="Rectangle 3"/>
          <p:cNvSpPr/>
          <p:nvPr/>
        </p:nvSpPr>
        <p:spPr>
          <a:xfrm>
            <a:off x="6164826" y="1824271"/>
            <a:ext cx="5624050"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لیدار هم شباهت زیادی به سونار دارد با این تفاوت که به جای ارسال پالس‌های صوتی از لیزر استفاده می‌کند. مثلا دستگاه‌هایی مثل آیفون یک ماتریس </a:t>
            </a:r>
            <a:r>
              <a:rPr lang="en-US" dirty="0">
                <a:latin typeface="Times New Roman" panose="02020603050405020304" pitchFamily="18" charset="0"/>
                <a:cs typeface="B Nazanin" panose="00000400000000000000" pitchFamily="2" charset="-78"/>
              </a:rPr>
              <a:t>IR </a:t>
            </a:r>
            <a:r>
              <a:rPr lang="fa-IR" dirty="0">
                <a:latin typeface="Times New Roman" panose="02020603050405020304" pitchFamily="18" charset="0"/>
                <a:cs typeface="B Nazanin" panose="00000400000000000000" pitchFamily="2" charset="-78"/>
              </a:rPr>
              <a:t> را به صورتتان می‌تاباند که البته آسیبی به شما نخواهد رساند. این ماتریس (که دیواری از لیزرهاست) به صورتتان برخورد می‌کند و سپس به سنسور‌های گوشی باز می‌گردد و توسط دوربین‌های </a:t>
            </a:r>
            <a:r>
              <a:rPr lang="en-US" dirty="0">
                <a:latin typeface="Times New Roman" panose="02020603050405020304" pitchFamily="18" charset="0"/>
                <a:cs typeface="B Nazanin" panose="00000400000000000000" pitchFamily="2" charset="-78"/>
              </a:rPr>
              <a:t>IR</a:t>
            </a:r>
            <a:r>
              <a:rPr lang="fa-IR" dirty="0">
                <a:latin typeface="Times New Roman" panose="02020603050405020304" pitchFamily="18" charset="0"/>
                <a:cs typeface="B Nazanin" panose="00000400000000000000" pitchFamily="2" charset="-78"/>
              </a:rPr>
              <a:t> دریافت می‌شود. این موضوع عمق المان‌های مختلف صورتتان را تشخیص خواهد داد.</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CF2DA5BA-4CD3-D7EC-40EF-443F52016F74}"/>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EE96FC5E-3BD6-FDFE-3FED-31C7E5E121F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18145" y="1453406"/>
            <a:ext cx="4224125" cy="5207949"/>
          </a:xfrm>
          <a:prstGeom prst="rect">
            <a:avLst/>
          </a:prstGeom>
        </p:spPr>
      </p:pic>
    </p:spTree>
    <p:extLst>
      <p:ext uri="{BB962C8B-B14F-4D97-AF65-F5344CB8AC3E}">
        <p14:creationId xmlns:p14="http://schemas.microsoft.com/office/powerpoint/2010/main" val="2312882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F2DF4EAA-D40A-F81A-7D52-65F6977A19D3}"/>
              </a:ext>
            </a:extLst>
          </p:cNvPr>
          <p:cNvSpPr/>
          <p:nvPr/>
        </p:nvSpPr>
        <p:spPr>
          <a:xfrm>
            <a:off x="1855406" y="1927125"/>
            <a:ext cx="4024284" cy="2469740"/>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E94684C8-E160-131E-7D80-8800C2AD5E5B}"/>
              </a:ext>
            </a:extLst>
          </p:cNvPr>
          <p:cNvSpPr/>
          <p:nvPr/>
        </p:nvSpPr>
        <p:spPr>
          <a:xfrm>
            <a:off x="6472147" y="1548844"/>
            <a:ext cx="3704610" cy="2469740"/>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18</a:t>
            </a:fld>
            <a:endParaRPr lang="en-US" dirty="0"/>
          </a:p>
        </p:txBody>
      </p:sp>
      <p:sp>
        <p:nvSpPr>
          <p:cNvPr id="3" name="Rectangle 2"/>
          <p:cNvSpPr/>
          <p:nvPr/>
        </p:nvSpPr>
        <p:spPr>
          <a:xfrm>
            <a:off x="5584723" y="737347"/>
            <a:ext cx="5882426"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دوربین‌های </a:t>
            </a:r>
            <a:r>
              <a:rPr lang="en-US" sz="2000" b="1" dirty="0">
                <a:solidFill>
                  <a:schemeClr val="bg1"/>
                </a:solidFill>
                <a:latin typeface="Times New Roman" panose="02020603050405020304" pitchFamily="18" charset="0"/>
                <a:cs typeface="Times New Roman" panose="02020603050405020304" pitchFamily="18" charset="0"/>
              </a:rPr>
              <a:t>IR </a:t>
            </a:r>
            <a:r>
              <a:rPr lang="fa-IR" sz="2000" b="1" dirty="0">
                <a:solidFill>
                  <a:schemeClr val="bg1"/>
                </a:solidFill>
                <a:cs typeface="B Titr" panose="00000700000000000000" pitchFamily="2" charset="-78"/>
              </a:rPr>
              <a:t> در تشخیص چهره</a:t>
            </a:r>
          </a:p>
        </p:txBody>
      </p:sp>
      <p:sp>
        <p:nvSpPr>
          <p:cNvPr id="4" name="Rectangle 3"/>
          <p:cNvSpPr/>
          <p:nvPr/>
        </p:nvSpPr>
        <p:spPr>
          <a:xfrm>
            <a:off x="255639" y="4614665"/>
            <a:ext cx="11533240" cy="1754326"/>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 واقع دوربین </a:t>
            </a:r>
            <a:r>
              <a:rPr lang="en-US" dirty="0">
                <a:latin typeface="Times New Roman" panose="02020603050405020304" pitchFamily="18" charset="0"/>
                <a:cs typeface="B Nazanin" panose="00000400000000000000" pitchFamily="2" charset="-78"/>
              </a:rPr>
              <a:t>IR </a:t>
            </a:r>
            <a:r>
              <a:rPr lang="fa-IR" dirty="0">
                <a:latin typeface="Times New Roman" panose="02020603050405020304" pitchFamily="18" charset="0"/>
                <a:cs typeface="B Nazanin" panose="00000400000000000000" pitchFamily="2" charset="-78"/>
              </a:rPr>
              <a:t> مدت زمان بازگشت برخورد هرکدام از لیزر‌ها به صورتتان و بازگشتشان به گوشی را بررسی می‌کند. طبیعی است که نور بازگشت داده شده از نوک بینی‌تان با سرعت بیشتری نسبت به نوری که به گوشتان برخورد می‌کند باز می‌گردد. همین اطلاعات کمک می‌کند تا گوشی یک تصویر منحصر به فرد از چهره‌تان ایجاد کند. واضح است که این روش در مقایسه با تشخیص چهره به صورت دو بعدی دقت بسیار بیشتری دارد.</a:t>
            </a:r>
            <a:endParaRPr lang="en-US"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1636544" y="1733538"/>
            <a:ext cx="4062296" cy="2469740"/>
          </a:xfrm>
          <a:prstGeom prst="rect">
            <a:avLst/>
          </a:prstGeom>
        </p:spPr>
      </p:pic>
      <p:sp>
        <p:nvSpPr>
          <p:cNvPr id="5" name="Rectangle 4">
            <a:extLst>
              <a:ext uri="{FF2B5EF4-FFF2-40B4-BE49-F238E27FC236}">
                <a16:creationId xmlns:a16="http://schemas.microsoft.com/office/drawing/2014/main" id="{EB16CFC3-FD37-EF71-FA36-C98522019451}"/>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77319794-751F-A48C-33B8-EFF09DCBEB26}"/>
              </a:ext>
            </a:extLst>
          </p:cNvPr>
          <p:cNvPicPr>
            <a:picLocks noChangeAspect="1"/>
          </p:cNvPicPr>
          <p:nvPr/>
        </p:nvPicPr>
        <p:blipFill>
          <a:blip r:embed="rId3"/>
          <a:stretch>
            <a:fillRect/>
          </a:stretch>
        </p:blipFill>
        <p:spPr>
          <a:xfrm>
            <a:off x="6631984" y="1733538"/>
            <a:ext cx="3704610" cy="2469740"/>
          </a:xfrm>
          <a:prstGeom prst="rect">
            <a:avLst/>
          </a:prstGeom>
        </p:spPr>
      </p:pic>
    </p:spTree>
    <p:extLst>
      <p:ext uri="{BB962C8B-B14F-4D97-AF65-F5344CB8AC3E}">
        <p14:creationId xmlns:p14="http://schemas.microsoft.com/office/powerpoint/2010/main" val="1439989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19</a:t>
            </a:fld>
            <a:endParaRPr lang="en-US" dirty="0"/>
          </a:p>
        </p:txBody>
      </p:sp>
      <p:sp>
        <p:nvSpPr>
          <p:cNvPr id="4" name="Rectangle 3"/>
          <p:cNvSpPr/>
          <p:nvPr/>
        </p:nvSpPr>
        <p:spPr>
          <a:xfrm>
            <a:off x="6597445" y="714599"/>
            <a:ext cx="4548578"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تشخیص چهره در تاریکی</a:t>
            </a:r>
            <a:endParaRPr lang="en-US" sz="2000" dirty="0">
              <a:solidFill>
                <a:schemeClr val="bg1"/>
              </a:solidFill>
              <a:cs typeface="B Titr" panose="00000700000000000000" pitchFamily="2" charset="-78"/>
            </a:endParaRPr>
          </a:p>
        </p:txBody>
      </p:sp>
      <p:grpSp>
        <p:nvGrpSpPr>
          <p:cNvPr id="9" name="Group 8">
            <a:extLst>
              <a:ext uri="{FF2B5EF4-FFF2-40B4-BE49-F238E27FC236}">
                <a16:creationId xmlns:a16="http://schemas.microsoft.com/office/drawing/2014/main" id="{1DAAFBE9-814B-2B64-FBB0-B962E836B54F}"/>
              </a:ext>
            </a:extLst>
          </p:cNvPr>
          <p:cNvGrpSpPr/>
          <p:nvPr/>
        </p:nvGrpSpPr>
        <p:grpSpPr>
          <a:xfrm>
            <a:off x="530941" y="1873487"/>
            <a:ext cx="4527063" cy="2917397"/>
            <a:chOff x="471948" y="1699521"/>
            <a:chExt cx="4910757" cy="3164663"/>
          </a:xfrm>
        </p:grpSpPr>
        <p:sp>
          <p:nvSpPr>
            <p:cNvPr id="8" name="Rectangle: Rounded Corners 7">
              <a:extLst>
                <a:ext uri="{FF2B5EF4-FFF2-40B4-BE49-F238E27FC236}">
                  <a16:creationId xmlns:a16="http://schemas.microsoft.com/office/drawing/2014/main" id="{40F2E88B-8F07-1C43-CF7A-77E421696F4F}"/>
                </a:ext>
              </a:extLst>
            </p:cNvPr>
            <p:cNvSpPr/>
            <p:nvPr/>
          </p:nvSpPr>
          <p:spPr>
            <a:xfrm>
              <a:off x="692376" y="1699521"/>
              <a:ext cx="4690329" cy="2990697"/>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471948" y="1873487"/>
              <a:ext cx="4690329" cy="2990697"/>
            </a:xfrm>
            <a:prstGeom prst="rect">
              <a:avLst/>
            </a:prstGeom>
          </p:spPr>
        </p:pic>
      </p:grpSp>
      <p:sp>
        <p:nvSpPr>
          <p:cNvPr id="6" name="Rectangle 5"/>
          <p:cNvSpPr/>
          <p:nvPr/>
        </p:nvSpPr>
        <p:spPr>
          <a:xfrm>
            <a:off x="5614219" y="1568193"/>
            <a:ext cx="6212418" cy="3347070"/>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یکی از مشکلات تشخیص چهره به روش دو بعدی این است که در صورت عدم وجود نور کافی با مشکل مواجه می‌شود. اما این معضل می‌تواند با استفاده از تصویربرداری حرارتی یا </a:t>
            </a:r>
            <a:r>
              <a:rPr lang="en-US" dirty="0">
                <a:latin typeface="Times New Roman" panose="02020603050405020304" pitchFamily="18" charset="0"/>
                <a:cs typeface="B Nazanin" panose="00000400000000000000" pitchFamily="2" charset="-78"/>
              </a:rPr>
              <a:t>Thermal </a:t>
            </a:r>
            <a:r>
              <a:rPr lang="fa-IR" dirty="0">
                <a:latin typeface="Times New Roman" panose="02020603050405020304" pitchFamily="18" charset="0"/>
                <a:cs typeface="B Nazanin" panose="00000400000000000000" pitchFamily="2" charset="-78"/>
              </a:rPr>
              <a:t>حل شود. شاید به این موضوع اشاره کنید که «تصویربرداری حرارتی از نور </a:t>
            </a:r>
            <a:r>
              <a:rPr lang="en-US" dirty="0">
                <a:latin typeface="Times New Roman" panose="02020603050405020304" pitchFamily="18" charset="0"/>
                <a:cs typeface="B Nazanin" panose="00000400000000000000" pitchFamily="2" charset="-78"/>
              </a:rPr>
              <a:t>IR </a:t>
            </a:r>
            <a:r>
              <a:rPr lang="fa-IR" dirty="0">
                <a:latin typeface="Times New Roman" panose="02020603050405020304" pitchFamily="18" charset="0"/>
                <a:cs typeface="B Nazanin" panose="00000400000000000000" pitchFamily="2" charset="-78"/>
              </a:rPr>
              <a:t> استفاده می‌کند». این موضوع کاملا صحیح است اما دوربین‌های مجهز به تصویربرداری حرارتی نور </a:t>
            </a:r>
            <a:r>
              <a:rPr lang="en-US" dirty="0">
                <a:latin typeface="Times New Roman" panose="02020603050405020304" pitchFamily="18" charset="0"/>
                <a:cs typeface="B Nazanin" panose="00000400000000000000" pitchFamily="2" charset="-78"/>
              </a:rPr>
              <a:t>IR </a:t>
            </a:r>
            <a:r>
              <a:rPr lang="fa-IR" dirty="0">
                <a:latin typeface="Times New Roman" panose="02020603050405020304" pitchFamily="18" charset="0"/>
                <a:cs typeface="B Nazanin" panose="00000400000000000000" pitchFamily="2" charset="-78"/>
              </a:rPr>
              <a:t> را ارسال نمی‌کنند؛ آن‌ها تنها نور </a:t>
            </a:r>
            <a:r>
              <a:rPr lang="en-US" dirty="0">
                <a:latin typeface="Times New Roman" panose="02020603050405020304" pitchFamily="18" charset="0"/>
                <a:cs typeface="B Nazanin" panose="00000400000000000000" pitchFamily="2" charset="-78"/>
              </a:rPr>
              <a:t>IR </a:t>
            </a:r>
            <a:r>
              <a:rPr lang="fa-IR" dirty="0">
                <a:latin typeface="Times New Roman" panose="02020603050405020304" pitchFamily="18" charset="0"/>
                <a:cs typeface="B Nazanin" panose="00000400000000000000" pitchFamily="2" charset="-78"/>
              </a:rPr>
              <a:t> ساطع شده از اشیاء را تشخیص می‌دهند.</a:t>
            </a:r>
          </a:p>
        </p:txBody>
      </p:sp>
      <p:sp>
        <p:nvSpPr>
          <p:cNvPr id="7" name="Rectangle 6"/>
          <p:cNvSpPr/>
          <p:nvPr/>
        </p:nvSpPr>
        <p:spPr>
          <a:xfrm>
            <a:off x="373626" y="4984513"/>
            <a:ext cx="11552904" cy="1131079"/>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اشیاء گرم حجم زیادی از نور </a:t>
            </a:r>
            <a:r>
              <a:rPr lang="en-US" dirty="0">
                <a:latin typeface="Times New Roman" panose="02020603050405020304" pitchFamily="18" charset="0"/>
                <a:cs typeface="B Nazanin" panose="00000400000000000000" pitchFamily="2" charset="-78"/>
              </a:rPr>
              <a:t>IR </a:t>
            </a:r>
            <a:r>
              <a:rPr lang="fa-IR" dirty="0">
                <a:latin typeface="Times New Roman" panose="02020603050405020304" pitchFamily="18" charset="0"/>
                <a:cs typeface="B Nazanin" panose="00000400000000000000" pitchFamily="2" charset="-78"/>
              </a:rPr>
              <a:t>را از خود ساطع می‌کنند در حالی این مقدار در اشیاء سرد بسیار ناچیز است. دوربین‌های گران قیمت حرارتی حتی می‌توانند تفاوت دمای بسیار ناچیز سطوح مختلف را هم تشخیص دهند. به همین دلیل است که این تکنولوژی می‌تواند برای تشخیص چهره مناسب باشد.</a:t>
            </a:r>
            <a:endParaRPr lang="en-US" dirty="0">
              <a:latin typeface="Times New Roman" panose="02020603050405020304" pitchFamily="18" charset="0"/>
              <a:cs typeface="B Nazanin" panose="00000400000000000000" pitchFamily="2" charset="-78"/>
            </a:endParaRPr>
          </a:p>
        </p:txBody>
      </p:sp>
      <p:sp>
        <p:nvSpPr>
          <p:cNvPr id="3" name="Rectangle 2">
            <a:extLst>
              <a:ext uri="{FF2B5EF4-FFF2-40B4-BE49-F238E27FC236}">
                <a16:creationId xmlns:a16="http://schemas.microsoft.com/office/drawing/2014/main" id="{D68C0D0C-B620-A34F-5CF0-093AFB49EC80}"/>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2699268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2</a:t>
            </a:fld>
            <a:endParaRPr lang="en-US" dirty="0"/>
          </a:p>
        </p:txBody>
      </p:sp>
      <p:sp>
        <p:nvSpPr>
          <p:cNvPr id="3" name="Rectangle 2"/>
          <p:cNvSpPr/>
          <p:nvPr/>
        </p:nvSpPr>
        <p:spPr>
          <a:xfrm>
            <a:off x="6676103" y="750633"/>
            <a:ext cx="4606595"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تشخیص چهره</a:t>
            </a:r>
            <a:endParaRPr lang="en-US" sz="2000" dirty="0">
              <a:solidFill>
                <a:schemeClr val="bg1"/>
              </a:solidFill>
              <a:cs typeface="B Titr" panose="00000700000000000000" pitchFamily="2" charset="-78"/>
            </a:endParaRPr>
          </a:p>
        </p:txBody>
      </p:sp>
      <p:sp>
        <p:nvSpPr>
          <p:cNvPr id="4" name="Rectangle 3"/>
          <p:cNvSpPr/>
          <p:nvPr/>
        </p:nvSpPr>
        <p:spPr>
          <a:xfrm>
            <a:off x="400544" y="1506236"/>
            <a:ext cx="4939342"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فناوری تشخیص چهره یک فناوری بیومتریک است که با استفاده از تجزیه و تحلیل الگوهایی که از صورت یک فرد به دست می آورد، قادر است افراد را از یک دیگر تشخیص دهد و آن ها را شناسایی نماید و بتواند هویت افراد را تایید کند. این فناوری بر اساس تکنولوژی هوش مصنوعی و الگوریتم‌های یادگیری عمیق (</a:t>
            </a:r>
            <a:r>
              <a:rPr lang="en-US" dirty="0">
                <a:latin typeface="Times New Roman" panose="02020603050405020304" pitchFamily="18" charset="0"/>
                <a:cs typeface="B Nazanin" panose="00000400000000000000" pitchFamily="2" charset="-78"/>
              </a:rPr>
              <a:t>Deep Learning </a:t>
            </a:r>
            <a:r>
              <a:rPr lang="fa-IR" dirty="0">
                <a:latin typeface="Times New Roman" panose="02020603050405020304" pitchFamily="18" charset="0"/>
                <a:cs typeface="B Nazanin" panose="00000400000000000000" pitchFamily="2" charset="-78"/>
              </a:rPr>
              <a:t> ) کار می‌کند و می‌تواند در تصاویر و ویدیوهای دیجیتال چهره‌های انسان را یافته و شناسایی کند.</a:t>
            </a:r>
            <a:endParaRPr lang="en-US" dirty="0">
              <a:latin typeface="Times New Roman" panose="02020603050405020304" pitchFamily="18" charset="0"/>
              <a:cs typeface="B Nazanin" panose="00000400000000000000" pitchFamily="2" charset="-78"/>
            </a:endParaRPr>
          </a:p>
        </p:txBody>
      </p:sp>
      <p:grpSp>
        <p:nvGrpSpPr>
          <p:cNvPr id="8" name="Group 7">
            <a:extLst>
              <a:ext uri="{FF2B5EF4-FFF2-40B4-BE49-F238E27FC236}">
                <a16:creationId xmlns:a16="http://schemas.microsoft.com/office/drawing/2014/main" id="{6F85AB15-A390-2FC1-03D3-F70D372C98E0}"/>
              </a:ext>
            </a:extLst>
          </p:cNvPr>
          <p:cNvGrpSpPr/>
          <p:nvPr/>
        </p:nvGrpSpPr>
        <p:grpSpPr>
          <a:xfrm>
            <a:off x="6676103" y="1730477"/>
            <a:ext cx="4522060" cy="4533040"/>
            <a:chOff x="6458474" y="1506236"/>
            <a:chExt cx="4824225" cy="4835939"/>
          </a:xfrm>
        </p:grpSpPr>
        <p:sp>
          <p:nvSpPr>
            <p:cNvPr id="7" name="Rectangle: Rounded Corners 6">
              <a:extLst>
                <a:ext uri="{FF2B5EF4-FFF2-40B4-BE49-F238E27FC236}">
                  <a16:creationId xmlns:a16="http://schemas.microsoft.com/office/drawing/2014/main" id="{4DED63AC-84D2-671A-3BAD-33CBA606A8FE}"/>
                </a:ext>
              </a:extLst>
            </p:cNvPr>
            <p:cNvSpPr/>
            <p:nvPr/>
          </p:nvSpPr>
          <p:spPr>
            <a:xfrm>
              <a:off x="6676103" y="1506236"/>
              <a:ext cx="4606596" cy="4601131"/>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6458474" y="1735580"/>
              <a:ext cx="4606595" cy="4606595"/>
            </a:xfrm>
            <a:prstGeom prst="rect">
              <a:avLst/>
            </a:prstGeom>
            <a:ln w="38100">
              <a:solidFill>
                <a:schemeClr val="tx1"/>
              </a:solidFill>
            </a:ln>
          </p:spPr>
        </p:pic>
      </p:grpSp>
      <p:sp>
        <p:nvSpPr>
          <p:cNvPr id="6" name="Rectangle 5">
            <a:extLst>
              <a:ext uri="{FF2B5EF4-FFF2-40B4-BE49-F238E27FC236}">
                <a16:creationId xmlns:a16="http://schemas.microsoft.com/office/drawing/2014/main" id="{B419C4CF-6741-6A76-8D80-A0C0C3079976}"/>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9230574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20</a:t>
            </a:fld>
            <a:endParaRPr lang="en-US" dirty="0"/>
          </a:p>
        </p:txBody>
      </p:sp>
      <p:sp>
        <p:nvSpPr>
          <p:cNvPr id="3" name="Rectangle 2"/>
          <p:cNvSpPr/>
          <p:nvPr/>
        </p:nvSpPr>
        <p:spPr>
          <a:xfrm>
            <a:off x="5948516" y="737347"/>
            <a:ext cx="537810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محدودیت های تشخیص چهره</a:t>
            </a:r>
            <a:endParaRPr lang="en-US" sz="2000" dirty="0">
              <a:solidFill>
                <a:schemeClr val="bg1"/>
              </a:solidFill>
              <a:cs typeface="B Titr" panose="00000700000000000000" pitchFamily="2" charset="-78"/>
            </a:endParaRPr>
          </a:p>
        </p:txBody>
      </p:sp>
      <p:sp>
        <p:nvSpPr>
          <p:cNvPr id="4" name="Rectangle 3"/>
          <p:cNvSpPr/>
          <p:nvPr/>
        </p:nvSpPr>
        <p:spPr>
          <a:xfrm>
            <a:off x="294800" y="1444430"/>
            <a:ext cx="11523573" cy="1131079"/>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 حالی که برنامه‌های تشخیص چهره می‌توانند معیارها و اسکن‌های مختلف را برای شناسایی و تشخیص چهره مورد استفاده قرار دهند، اما محدودیت‌هایی نیز دارند. از آن جمله این محدودیت‌ها می‌توان به موارد زیر اشاره کرد:</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b="-1"/>
          <a:stretch/>
        </p:blipFill>
        <p:spPr>
          <a:xfrm>
            <a:off x="648761" y="2420266"/>
            <a:ext cx="4247703" cy="3952598"/>
          </a:xfrm>
          <a:prstGeom prst="rect">
            <a:avLst/>
          </a:prstGeom>
        </p:spPr>
      </p:pic>
      <p:sp>
        <p:nvSpPr>
          <p:cNvPr id="6" name="Rectangle 5"/>
          <p:cNvSpPr/>
          <p:nvPr/>
        </p:nvSpPr>
        <p:spPr>
          <a:xfrm>
            <a:off x="5382705" y="3236374"/>
            <a:ext cx="6435668" cy="2308324"/>
          </a:xfrm>
          <a:prstGeom prst="rect">
            <a:avLst/>
          </a:prstGeom>
        </p:spPr>
        <p:txBody>
          <a:bodyPr wrap="square">
            <a:spAutoFit/>
          </a:bodyPr>
          <a:lstStyle/>
          <a:p>
            <a:pPr marL="285750" indent="-285750" algn="justLow" rtl="1">
              <a:lnSpc>
                <a:spcPct val="20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تصاویری با رزولوشن ضعیف و محیط‌هایی با میزان نور کم می‌توانند دقت نتایج اسکن چهره را کاهش دهند.</a:t>
            </a:r>
          </a:p>
          <a:p>
            <a:pPr marL="285750" indent="-285750" algn="justLow" rtl="1">
              <a:lnSpc>
                <a:spcPct val="20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زاویه‌های مختلف و حالات چهره مختلف حتی یک لبخند ساده می‌تواند چالش‌هایی را برای سیستم‌های تشخیص چهره به وجود آورند.</a:t>
            </a:r>
            <a:endParaRPr lang="en-US" dirty="0">
              <a:latin typeface="Times New Roman" panose="02020603050405020304" pitchFamily="18" charset="0"/>
              <a:cs typeface="B Nazanin" panose="00000400000000000000" pitchFamily="2" charset="-78"/>
            </a:endParaRPr>
          </a:p>
        </p:txBody>
      </p:sp>
      <p:sp>
        <p:nvSpPr>
          <p:cNvPr id="7" name="Rectangle 6">
            <a:extLst>
              <a:ext uri="{FF2B5EF4-FFF2-40B4-BE49-F238E27FC236}">
                <a16:creationId xmlns:a16="http://schemas.microsoft.com/office/drawing/2014/main" id="{B8D9B9F6-C25F-382C-7651-2F8BD2177928}"/>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
        <p:nvSpPr>
          <p:cNvPr id="11" name="Rectangle: Rounded Corners 10">
            <a:extLst>
              <a:ext uri="{FF2B5EF4-FFF2-40B4-BE49-F238E27FC236}">
                <a16:creationId xmlns:a16="http://schemas.microsoft.com/office/drawing/2014/main" id="{40F09D1E-D595-5D6D-458B-1FD3779C4535}"/>
              </a:ext>
            </a:extLst>
          </p:cNvPr>
          <p:cNvSpPr/>
          <p:nvPr/>
        </p:nvSpPr>
        <p:spPr>
          <a:xfrm>
            <a:off x="668593" y="2154793"/>
            <a:ext cx="4483509" cy="4007359"/>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02117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21</a:t>
            </a:fld>
            <a:endParaRPr lang="en-US" dirty="0"/>
          </a:p>
        </p:txBody>
      </p:sp>
      <p:sp>
        <p:nvSpPr>
          <p:cNvPr id="3" name="Rectangle 2"/>
          <p:cNvSpPr/>
          <p:nvPr/>
        </p:nvSpPr>
        <p:spPr>
          <a:xfrm>
            <a:off x="5948516" y="737347"/>
            <a:ext cx="537810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محدودیت های تشخیص چهره</a:t>
            </a:r>
            <a:endParaRPr lang="en-US" sz="2000" dirty="0">
              <a:solidFill>
                <a:schemeClr val="bg1"/>
              </a:solidFill>
              <a:cs typeface="B Titr" panose="00000700000000000000" pitchFamily="2" charset="-78"/>
            </a:endParaRPr>
          </a:p>
        </p:txBody>
      </p:sp>
      <p:sp>
        <p:nvSpPr>
          <p:cNvPr id="4" name="Rectangle 3"/>
          <p:cNvSpPr/>
          <p:nvPr/>
        </p:nvSpPr>
        <p:spPr>
          <a:xfrm>
            <a:off x="835742" y="4714982"/>
            <a:ext cx="11125130"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تشخیص چهره بیومتریک در صورتی که شخص مواردی همچون عینک، کلاه، شال گردن و یا مدل مختلفی از مو را داشته باشد و یا به صورتی باشد که بخشی از صورت را بپوشاند، ممکن است با کاهش کیفیت روبرو شوند. آرایش غلیظ صورت و همچنین ریش گذاشتن نیز می‌تواند باعث ایجاد مشکل در شناسایی برای برنامه‌های تشخیص چهره شوند.</a:t>
            </a:r>
            <a:endParaRPr lang="en-US" dirty="0">
              <a:latin typeface="Times New Roman" panose="02020603050405020304" pitchFamily="18" charset="0"/>
              <a:cs typeface="B Nazanin" panose="00000400000000000000" pitchFamily="2" charset="-78"/>
            </a:endParaRPr>
          </a:p>
        </p:txBody>
      </p:sp>
      <p:grpSp>
        <p:nvGrpSpPr>
          <p:cNvPr id="10" name="Group 9">
            <a:extLst>
              <a:ext uri="{FF2B5EF4-FFF2-40B4-BE49-F238E27FC236}">
                <a16:creationId xmlns:a16="http://schemas.microsoft.com/office/drawing/2014/main" id="{768EEDFB-5710-C3A7-9167-47D92167963E}"/>
              </a:ext>
            </a:extLst>
          </p:cNvPr>
          <p:cNvGrpSpPr/>
          <p:nvPr/>
        </p:nvGrpSpPr>
        <p:grpSpPr>
          <a:xfrm>
            <a:off x="1303820" y="1415724"/>
            <a:ext cx="4565899" cy="2742917"/>
            <a:chOff x="281265" y="1443913"/>
            <a:chExt cx="4565899" cy="2742917"/>
          </a:xfrm>
        </p:grpSpPr>
        <p:sp>
          <p:nvSpPr>
            <p:cNvPr id="9" name="Rectangle: Rounded Corners 8">
              <a:extLst>
                <a:ext uri="{FF2B5EF4-FFF2-40B4-BE49-F238E27FC236}">
                  <a16:creationId xmlns:a16="http://schemas.microsoft.com/office/drawing/2014/main" id="{EF0CF382-3104-567E-9D54-B21A0A2C490F}"/>
                </a:ext>
              </a:extLst>
            </p:cNvPr>
            <p:cNvSpPr/>
            <p:nvPr/>
          </p:nvSpPr>
          <p:spPr>
            <a:xfrm>
              <a:off x="281265" y="1443913"/>
              <a:ext cx="4024284" cy="2469740"/>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462115" y="1648117"/>
              <a:ext cx="4385049" cy="2538713"/>
            </a:xfrm>
            <a:prstGeom prst="rect">
              <a:avLst/>
            </a:prstGeom>
          </p:spPr>
        </p:pic>
      </p:grpSp>
      <p:sp>
        <p:nvSpPr>
          <p:cNvPr id="6" name="Rectangle 5">
            <a:extLst>
              <a:ext uri="{FF2B5EF4-FFF2-40B4-BE49-F238E27FC236}">
                <a16:creationId xmlns:a16="http://schemas.microsoft.com/office/drawing/2014/main" id="{E21152E5-E49A-C949-2391-581AB64D5408}"/>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grpSp>
        <p:nvGrpSpPr>
          <p:cNvPr id="11" name="Group 10">
            <a:extLst>
              <a:ext uri="{FF2B5EF4-FFF2-40B4-BE49-F238E27FC236}">
                <a16:creationId xmlns:a16="http://schemas.microsoft.com/office/drawing/2014/main" id="{F06545F8-6499-9315-7FB7-8AFE3BF47E0E}"/>
              </a:ext>
            </a:extLst>
          </p:cNvPr>
          <p:cNvGrpSpPr/>
          <p:nvPr/>
        </p:nvGrpSpPr>
        <p:grpSpPr>
          <a:xfrm>
            <a:off x="6245820" y="2069147"/>
            <a:ext cx="4243146" cy="2663327"/>
            <a:chOff x="5510453" y="2051655"/>
            <a:chExt cx="4243146" cy="2663327"/>
          </a:xfrm>
        </p:grpSpPr>
        <p:sp>
          <p:nvSpPr>
            <p:cNvPr id="7" name="Rectangle: Rounded Corners 6">
              <a:extLst>
                <a:ext uri="{FF2B5EF4-FFF2-40B4-BE49-F238E27FC236}">
                  <a16:creationId xmlns:a16="http://schemas.microsoft.com/office/drawing/2014/main" id="{35365727-8A1D-E10C-7C78-7F3909451E71}"/>
                </a:ext>
              </a:extLst>
            </p:cNvPr>
            <p:cNvSpPr/>
            <p:nvPr/>
          </p:nvSpPr>
          <p:spPr>
            <a:xfrm>
              <a:off x="5729315" y="2245242"/>
              <a:ext cx="4024284" cy="2469740"/>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B6C887B2-DD75-1189-E280-677128570859}"/>
                </a:ext>
              </a:extLst>
            </p:cNvPr>
            <p:cNvPicPr>
              <a:picLocks noChangeAspect="1"/>
            </p:cNvPicPr>
            <p:nvPr/>
          </p:nvPicPr>
          <p:blipFill>
            <a:blip r:embed="rId3"/>
            <a:stretch>
              <a:fillRect/>
            </a:stretch>
          </p:blipFill>
          <p:spPr>
            <a:xfrm>
              <a:off x="5510453" y="2051655"/>
              <a:ext cx="4062296" cy="2469740"/>
            </a:xfrm>
            <a:prstGeom prst="rect">
              <a:avLst/>
            </a:prstGeom>
          </p:spPr>
        </p:pic>
      </p:grpSp>
    </p:spTree>
    <p:extLst>
      <p:ext uri="{BB962C8B-B14F-4D97-AF65-F5344CB8AC3E}">
        <p14:creationId xmlns:p14="http://schemas.microsoft.com/office/powerpoint/2010/main" val="6391025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34D5FA89-FE5C-07A2-2205-F2D3C351FE58}"/>
              </a:ext>
            </a:extLst>
          </p:cNvPr>
          <p:cNvSpPr/>
          <p:nvPr/>
        </p:nvSpPr>
        <p:spPr>
          <a:xfrm>
            <a:off x="6823447" y="2587413"/>
            <a:ext cx="4503176" cy="2591367"/>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22</a:t>
            </a:fld>
            <a:endParaRPr lang="en-US" dirty="0"/>
          </a:p>
        </p:txBody>
      </p:sp>
      <p:sp>
        <p:nvSpPr>
          <p:cNvPr id="3" name="Rectangle 2"/>
          <p:cNvSpPr/>
          <p:nvPr/>
        </p:nvSpPr>
        <p:spPr>
          <a:xfrm>
            <a:off x="5948516" y="737347"/>
            <a:ext cx="537810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محدودیت های تشخیص چهره</a:t>
            </a:r>
            <a:endParaRPr lang="en-US" sz="2000" dirty="0">
              <a:solidFill>
                <a:schemeClr val="bg1"/>
              </a:solidFill>
              <a:cs typeface="B Titr" panose="00000700000000000000" pitchFamily="2" charset="-78"/>
            </a:endParaRPr>
          </a:p>
        </p:txBody>
      </p:sp>
      <p:sp>
        <p:nvSpPr>
          <p:cNvPr id="6" name="Rectangle 2"/>
          <p:cNvSpPr>
            <a:spLocks noChangeArrowheads="1"/>
          </p:cNvSpPr>
          <p:nvPr/>
        </p:nvSpPr>
        <p:spPr bwMode="auto">
          <a:xfrm>
            <a:off x="314633" y="1965960"/>
            <a:ext cx="5781367" cy="3901068"/>
          </a:xfrm>
          <a:prstGeom prst="rect">
            <a:avLst/>
          </a:prstGeom>
        </p:spPr>
        <p:txBody>
          <a:bodyPr wrap="square">
            <a:spAutoFit/>
          </a:bodyPr>
          <a:lstStyle/>
          <a:p>
            <a:pPr algn="ctr" rtl="1">
              <a:lnSpc>
                <a:spcPct val="200000"/>
              </a:lnSpc>
            </a:pPr>
            <a:r>
              <a:rPr lang="ar-SA" altLang="en-US" dirty="0">
                <a:latin typeface="Times New Roman" panose="02020603050405020304" pitchFamily="18" charset="0"/>
                <a:cs typeface="B Nazanin" panose="00000400000000000000" pitchFamily="2" charset="-78"/>
              </a:rPr>
              <a:t>اسکن چهره ضرورتا به یک پروفایل متصل نمی‌شود و این بدان معناست که اگر تصویری از چهره فرد در پایگاه داده وجود نداشته باشد، اسکن کردن چهره وی بی‌فایده است. بدون انطباق یافتن، هویت فردی که چهره‌اش اسکن می‌شود، همچون یک راز باقی می‌ماند</a:t>
            </a:r>
            <a:r>
              <a:rPr lang="en-US" altLang="en-US" dirty="0">
                <a:latin typeface="Times New Roman" panose="02020603050405020304" pitchFamily="18" charset="0"/>
                <a:cs typeface="B Nazanin" panose="00000400000000000000" pitchFamily="2" charset="-78"/>
              </a:rPr>
              <a:t>.</a:t>
            </a:r>
            <a:endParaRPr lang="fa-IR" altLang="en-US" dirty="0">
              <a:latin typeface="Times New Roman" panose="02020603050405020304" pitchFamily="18" charset="0"/>
              <a:cs typeface="B Nazanin" panose="00000400000000000000" pitchFamily="2" charset="-78"/>
            </a:endParaRPr>
          </a:p>
          <a:p>
            <a:pPr algn="ctr" rtl="1">
              <a:lnSpc>
                <a:spcPct val="200000"/>
              </a:lnSpc>
            </a:pPr>
            <a:r>
              <a:rPr lang="ar-SA" altLang="en-US" dirty="0">
                <a:latin typeface="Times New Roman" panose="02020603050405020304" pitchFamily="18" charset="0"/>
                <a:cs typeface="B Nazanin" panose="00000400000000000000" pitchFamily="2" charset="-78"/>
              </a:rPr>
              <a:t>با توجه به حجم و شکل پایگاه داده ممکن است کامپیوتر‌ها برای تشخیص چهره زمان زیادی را برای پردازش نیاز داشته باشند. بعضی اوقات -مثلا در موارد امنیتی- این محدودیت می‌تواند مشکل ساز باشد</a:t>
            </a:r>
            <a:r>
              <a:rPr lang="en-US" altLang="en-US" dirty="0">
                <a:latin typeface="Times New Roman" panose="02020603050405020304" pitchFamily="18" charset="0"/>
                <a:cs typeface="B Nazanin" panose="00000400000000000000" pitchFamily="2" charset="-78"/>
              </a:rPr>
              <a:t>. </a:t>
            </a:r>
          </a:p>
        </p:txBody>
      </p:sp>
      <p:pic>
        <p:nvPicPr>
          <p:cNvPr id="8" name="Picture 7"/>
          <p:cNvPicPr>
            <a:picLocks noChangeAspect="1"/>
          </p:cNvPicPr>
          <p:nvPr/>
        </p:nvPicPr>
        <p:blipFill>
          <a:blip r:embed="rId2"/>
          <a:stretch>
            <a:fillRect/>
          </a:stretch>
        </p:blipFill>
        <p:spPr>
          <a:xfrm>
            <a:off x="6622341" y="2755205"/>
            <a:ext cx="4603424" cy="2591366"/>
          </a:xfrm>
          <a:prstGeom prst="rect">
            <a:avLst/>
          </a:prstGeom>
        </p:spPr>
      </p:pic>
      <p:sp>
        <p:nvSpPr>
          <p:cNvPr id="4" name="Rectangle 3">
            <a:extLst>
              <a:ext uri="{FF2B5EF4-FFF2-40B4-BE49-F238E27FC236}">
                <a16:creationId xmlns:a16="http://schemas.microsoft.com/office/drawing/2014/main" id="{ECBAF5F0-2109-A358-3771-870552A98D8C}"/>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5168305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23</a:t>
            </a:fld>
            <a:endParaRPr lang="en-US" dirty="0"/>
          </a:p>
        </p:txBody>
      </p:sp>
      <p:sp>
        <p:nvSpPr>
          <p:cNvPr id="3" name="Rectangle 2"/>
          <p:cNvSpPr/>
          <p:nvPr/>
        </p:nvSpPr>
        <p:spPr>
          <a:xfrm>
            <a:off x="5948516" y="737347"/>
            <a:ext cx="537810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محدودیت های تشخیص چهره</a:t>
            </a:r>
            <a:endParaRPr lang="en-US" sz="2000" dirty="0">
              <a:solidFill>
                <a:schemeClr val="bg1"/>
              </a:solidFill>
              <a:cs typeface="B Titr" panose="00000700000000000000" pitchFamily="2" charset="-78"/>
            </a:endParaRPr>
          </a:p>
        </p:txBody>
      </p:sp>
      <p:sp>
        <p:nvSpPr>
          <p:cNvPr id="5" name="Rectangle 4">
            <a:extLst>
              <a:ext uri="{FF2B5EF4-FFF2-40B4-BE49-F238E27FC236}">
                <a16:creationId xmlns:a16="http://schemas.microsoft.com/office/drawing/2014/main" id="{0B99B81A-32BA-51D0-CDFC-5F891DE6712F}"/>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grpSp>
        <p:nvGrpSpPr>
          <p:cNvPr id="14" name="Group 13">
            <a:extLst>
              <a:ext uri="{FF2B5EF4-FFF2-40B4-BE49-F238E27FC236}">
                <a16:creationId xmlns:a16="http://schemas.microsoft.com/office/drawing/2014/main" id="{931EF1C8-DA89-474E-C965-820048BFF4FB}"/>
              </a:ext>
            </a:extLst>
          </p:cNvPr>
          <p:cNvGrpSpPr/>
          <p:nvPr/>
        </p:nvGrpSpPr>
        <p:grpSpPr>
          <a:xfrm>
            <a:off x="6248401" y="3529781"/>
            <a:ext cx="5797660" cy="3196874"/>
            <a:chOff x="6248401" y="3529781"/>
            <a:chExt cx="5797660" cy="3196874"/>
          </a:xfrm>
        </p:grpSpPr>
        <p:grpSp>
          <p:nvGrpSpPr>
            <p:cNvPr id="11" name="Group 10">
              <a:extLst>
                <a:ext uri="{FF2B5EF4-FFF2-40B4-BE49-F238E27FC236}">
                  <a16:creationId xmlns:a16="http://schemas.microsoft.com/office/drawing/2014/main" id="{0606E659-1D1B-D9FA-90B6-E7E32D22A513}"/>
                </a:ext>
              </a:extLst>
            </p:cNvPr>
            <p:cNvGrpSpPr/>
            <p:nvPr/>
          </p:nvGrpSpPr>
          <p:grpSpPr>
            <a:xfrm>
              <a:off x="6248401" y="3529781"/>
              <a:ext cx="5797660" cy="3196874"/>
              <a:chOff x="6051755" y="3429000"/>
              <a:chExt cx="6051755" cy="3336984"/>
            </a:xfrm>
          </p:grpSpPr>
          <p:pic>
            <p:nvPicPr>
              <p:cNvPr id="8" name="Picture 7">
                <a:extLst>
                  <a:ext uri="{FF2B5EF4-FFF2-40B4-BE49-F238E27FC236}">
                    <a16:creationId xmlns:a16="http://schemas.microsoft.com/office/drawing/2014/main" id="{3DE7D844-F05F-7FA4-DCDB-F8715A7C15B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0" y="3429000"/>
                <a:ext cx="6007510" cy="3336984"/>
              </a:xfrm>
              <a:prstGeom prst="rect">
                <a:avLst/>
              </a:prstGeom>
            </p:spPr>
          </p:pic>
          <p:sp>
            <p:nvSpPr>
              <p:cNvPr id="9" name="Rectangle: Rounded Corners 8">
                <a:extLst>
                  <a:ext uri="{FF2B5EF4-FFF2-40B4-BE49-F238E27FC236}">
                    <a16:creationId xmlns:a16="http://schemas.microsoft.com/office/drawing/2014/main" id="{5230C1C4-185B-A866-0308-20FC864F25EC}"/>
                  </a:ext>
                </a:extLst>
              </p:cNvPr>
              <p:cNvSpPr/>
              <p:nvPr/>
            </p:nvSpPr>
            <p:spPr>
              <a:xfrm>
                <a:off x="6292645" y="3952568"/>
                <a:ext cx="3048000" cy="48178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71790DB9-0346-9FA2-15EC-564C42895DC9}"/>
                  </a:ext>
                </a:extLst>
              </p:cNvPr>
              <p:cNvSpPr/>
              <p:nvPr/>
            </p:nvSpPr>
            <p:spPr>
              <a:xfrm>
                <a:off x="6051755" y="4451286"/>
                <a:ext cx="3048000" cy="48178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id="{D2187046-2BC0-8BA9-0000-7B3724E2D3A8}"/>
                </a:ext>
              </a:extLst>
            </p:cNvPr>
            <p:cNvSpPr/>
            <p:nvPr/>
          </p:nvSpPr>
          <p:spPr>
            <a:xfrm>
              <a:off x="6272981" y="5968181"/>
              <a:ext cx="1179871" cy="580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2">
            <a:extLst>
              <a:ext uri="{FF2B5EF4-FFF2-40B4-BE49-F238E27FC236}">
                <a16:creationId xmlns:a16="http://schemas.microsoft.com/office/drawing/2014/main" id="{3862030D-41F8-59AD-E2A9-7ED029CBB83A}"/>
              </a:ext>
            </a:extLst>
          </p:cNvPr>
          <p:cNvSpPr>
            <a:spLocks noChangeArrowheads="1"/>
          </p:cNvSpPr>
          <p:nvPr/>
        </p:nvSpPr>
        <p:spPr bwMode="auto">
          <a:xfrm>
            <a:off x="334140" y="1528174"/>
            <a:ext cx="11523719" cy="2239074"/>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نگرانی‌هایی که در رابطه با حریم شخصی و امنیت به وجود آمده نیز می‌تواند باعث ایجاد محدودیت‌هایی برای سیستم‌های تشخیص چهره شود. برای مثال، اسکن کردن و یا جمع‌آوری داده‌های تشخیص چهره بدون اطلاع شخص و همچنین رضایت وی بر خلاف قوانین حریم شخصی است.</a:t>
            </a:r>
          </a:p>
          <a:p>
            <a:pPr algn="ctr" rtl="1">
              <a:lnSpc>
                <a:spcPct val="200000"/>
              </a:lnSpc>
            </a:pPr>
            <a:r>
              <a:rPr lang="fa-IR" dirty="0">
                <a:latin typeface="Times New Roman" panose="02020603050405020304" pitchFamily="18" charset="0"/>
                <a:cs typeface="B Nazanin" panose="00000400000000000000" pitchFamily="2" charset="-78"/>
              </a:rPr>
              <a:t>فناوری‌های تشخیص چهره همچنین برای اهداف نامناسب نیز می‌توانند به کار روند. برای مثال، داده‌های تشخیص چهره که به صورت مثبت با تصاویر آنلاین و یا حساب‌های کاربری شبکه‌های اجتماعی مطابقت دارند می‌توانند باعث شوند تا سارقین هویت، اطلاعاتی کافی را برای سرقت هویت شخص به دست آورند.</a:t>
            </a:r>
          </a:p>
        </p:txBody>
      </p:sp>
    </p:spTree>
    <p:extLst>
      <p:ext uri="{BB962C8B-B14F-4D97-AF65-F5344CB8AC3E}">
        <p14:creationId xmlns:p14="http://schemas.microsoft.com/office/powerpoint/2010/main" val="23857747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24</a:t>
            </a:fld>
            <a:endParaRPr lang="en-US" dirty="0"/>
          </a:p>
        </p:txBody>
      </p:sp>
      <p:sp>
        <p:nvSpPr>
          <p:cNvPr id="3" name="Rectangle 2"/>
          <p:cNvSpPr/>
          <p:nvPr/>
        </p:nvSpPr>
        <p:spPr>
          <a:xfrm>
            <a:off x="5889522" y="754840"/>
            <a:ext cx="5378107"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اپلیکیشن‌هایی برای تشخیص چهره در گوشی</a:t>
            </a:r>
          </a:p>
        </p:txBody>
      </p:sp>
      <p:sp>
        <p:nvSpPr>
          <p:cNvPr id="6" name="Rectangle 2"/>
          <p:cNvSpPr>
            <a:spLocks noChangeArrowheads="1"/>
          </p:cNvSpPr>
          <p:nvPr/>
        </p:nvSpPr>
        <p:spPr bwMode="auto">
          <a:xfrm>
            <a:off x="9006348" y="1454603"/>
            <a:ext cx="2841834" cy="577081"/>
          </a:xfrm>
          <a:prstGeom prst="rect">
            <a:avLst/>
          </a:prstGeom>
        </p:spPr>
        <p:txBody>
          <a:bodyPr wrap="square">
            <a:spAutoFit/>
          </a:bodyPr>
          <a:lstStyle/>
          <a:p>
            <a:pPr marL="285750" indent="-285750" algn="justLow" rtl="1">
              <a:lnSpc>
                <a:spcPct val="200000"/>
              </a:lnSpc>
              <a:buFont typeface="Wingdings" panose="05000000000000000000" pitchFamily="2" charset="2"/>
              <a:buChar char="v"/>
            </a:pPr>
            <a:r>
              <a:rPr lang="fa-IR" b="1" dirty="0">
                <a:latin typeface="Times New Roman" panose="02020603050405020304" pitchFamily="18" charset="0"/>
                <a:cs typeface="B Nazanin" panose="00000400000000000000" pitchFamily="2" charset="-78"/>
              </a:rPr>
              <a:t> برنامه </a:t>
            </a:r>
            <a:r>
              <a:rPr lang="en-US" b="1" dirty="0" err="1">
                <a:latin typeface="Times New Roman" panose="02020603050405020304" pitchFamily="18" charset="0"/>
                <a:cs typeface="B Nazanin" panose="00000400000000000000" pitchFamily="2" charset="-78"/>
              </a:rPr>
              <a:t>AppLock</a:t>
            </a:r>
            <a:endParaRPr lang="en-US" b="1"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3057833" y="1743143"/>
            <a:ext cx="5034116" cy="2924750"/>
          </a:xfrm>
          <a:prstGeom prst="rect">
            <a:avLst/>
          </a:prstGeom>
        </p:spPr>
      </p:pic>
      <p:sp>
        <p:nvSpPr>
          <p:cNvPr id="5" name="Rectangle 4"/>
          <p:cNvSpPr/>
          <p:nvPr/>
        </p:nvSpPr>
        <p:spPr>
          <a:xfrm>
            <a:off x="285135" y="4674071"/>
            <a:ext cx="11563047" cy="1685077"/>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نرم افزاری که نه تنها تشخیص هویت را بر اساس چهره، بلکه بر اساس صدا هم انجام می‌دهد. این نرم افزار توسط </a:t>
            </a:r>
            <a:r>
              <a:rPr lang="en-US" dirty="0">
                <a:latin typeface="Times New Roman" panose="02020603050405020304" pitchFamily="18" charset="0"/>
                <a:cs typeface="B Nazanin" panose="00000400000000000000" pitchFamily="2" charset="-78"/>
              </a:rPr>
              <a:t>Sensory Truly Secure </a:t>
            </a:r>
            <a:r>
              <a:rPr lang="fa-IR" dirty="0">
                <a:latin typeface="Times New Roman" panose="02020603050405020304" pitchFamily="18" charset="0"/>
                <a:cs typeface="B Nazanin" panose="00000400000000000000" pitchFamily="2" charset="-78"/>
              </a:rPr>
              <a:t>تولید شده و می‌تواند به امنیت گوشی‌تان کمک کند. با استفاده از می‌توانید نرم افزار‌های خود در گوشی را رمز گذاری کنید. به محض این که کسی بخواهد از آن استفاده کنید گوشی تلاش می‌کند که چهره‌شان را تشخیص دهد و سپس درخواست دستور صوتی خواهد داشت. این اپلیکیشن به طور کامل رایگان است.</a:t>
            </a:r>
            <a:endParaRPr lang="en-US" dirty="0">
              <a:latin typeface="Times New Roman" panose="02020603050405020304" pitchFamily="18" charset="0"/>
              <a:cs typeface="B Nazanin" panose="00000400000000000000" pitchFamily="2" charset="-78"/>
            </a:endParaRPr>
          </a:p>
        </p:txBody>
      </p:sp>
      <p:sp>
        <p:nvSpPr>
          <p:cNvPr id="7" name="Rectangle 6">
            <a:extLst>
              <a:ext uri="{FF2B5EF4-FFF2-40B4-BE49-F238E27FC236}">
                <a16:creationId xmlns:a16="http://schemas.microsoft.com/office/drawing/2014/main" id="{78A5925C-89A2-5243-64CE-1E166F74AC3C}"/>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15722208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25</a:t>
            </a:fld>
            <a:endParaRPr lang="en-US" dirty="0"/>
          </a:p>
        </p:txBody>
      </p:sp>
      <p:sp>
        <p:nvSpPr>
          <p:cNvPr id="3" name="Rectangle 2"/>
          <p:cNvSpPr/>
          <p:nvPr/>
        </p:nvSpPr>
        <p:spPr>
          <a:xfrm>
            <a:off x="5889522" y="754840"/>
            <a:ext cx="5378107"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اپلیکیشن‌هایی برای تشخیص چهره در گوشی</a:t>
            </a:r>
          </a:p>
        </p:txBody>
      </p:sp>
      <p:sp>
        <p:nvSpPr>
          <p:cNvPr id="6" name="Rectangle 2"/>
          <p:cNvSpPr>
            <a:spLocks noChangeArrowheads="1"/>
          </p:cNvSpPr>
          <p:nvPr/>
        </p:nvSpPr>
        <p:spPr bwMode="auto">
          <a:xfrm>
            <a:off x="9006348" y="1454603"/>
            <a:ext cx="2841834" cy="577081"/>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برنامه </a:t>
            </a:r>
            <a:r>
              <a:rPr lang="en-US" b="1" dirty="0">
                <a:latin typeface="Times New Roman" panose="02020603050405020304" pitchFamily="18" charset="0"/>
                <a:cs typeface="B Nazanin" panose="00000400000000000000" pitchFamily="2" charset="-78"/>
              </a:rPr>
              <a:t>True Key</a:t>
            </a:r>
          </a:p>
        </p:txBody>
      </p:sp>
      <p:sp>
        <p:nvSpPr>
          <p:cNvPr id="5" name="Rectangle 4"/>
          <p:cNvSpPr/>
          <p:nvPr/>
        </p:nvSpPr>
        <p:spPr>
          <a:xfrm>
            <a:off x="343818" y="4448517"/>
            <a:ext cx="11563047" cy="1685077"/>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شرکت </a:t>
            </a:r>
            <a:r>
              <a:rPr lang="en-US" dirty="0" err="1">
                <a:latin typeface="Times New Roman" panose="02020603050405020304" pitchFamily="18" charset="0"/>
                <a:cs typeface="B Nazanin" panose="00000400000000000000" pitchFamily="2" charset="-78"/>
              </a:rPr>
              <a:t>McAffee</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نامی آشنا در زمینه‌ی امنیت است که سال‌هاست به کار خود ادامه می‌دهد. اپلیکیشن </a:t>
            </a:r>
            <a:r>
              <a:rPr lang="en-US" dirty="0">
                <a:latin typeface="Times New Roman" panose="02020603050405020304" pitchFamily="18" charset="0"/>
                <a:cs typeface="B Nazanin" panose="00000400000000000000" pitchFamily="2" charset="-78"/>
              </a:rPr>
              <a:t>True Key </a:t>
            </a:r>
            <a:r>
              <a:rPr lang="fa-IR" dirty="0">
                <a:latin typeface="Times New Roman" panose="02020603050405020304" pitchFamily="18" charset="0"/>
                <a:cs typeface="B Nazanin" panose="00000400000000000000" pitchFamily="2" charset="-78"/>
              </a:rPr>
              <a:t> توسط این شرکت معروف توسعه داده شده و به کاربران اجازه می‌دهد تا اپلیکیشن‌های خود را امن تر از گذشته کنند. با برخورداری از این نرم افزار پیش از ورود به هرکدام از اپلیکیشن‌های نصب شده روی گوشی باید تشخیص چهره انجام شود. شما می‌توانید تصاویر افرادی که به آن‌ها اعتماد دارید را هم به </a:t>
            </a:r>
            <a:r>
              <a:rPr lang="en-US" dirty="0">
                <a:latin typeface="Times New Roman" panose="02020603050405020304" pitchFamily="18" charset="0"/>
                <a:cs typeface="B Nazanin" panose="00000400000000000000" pitchFamily="2" charset="-78"/>
              </a:rPr>
              <a:t>True Key </a:t>
            </a:r>
            <a:r>
              <a:rPr lang="fa-IR" dirty="0">
                <a:latin typeface="Times New Roman" panose="02020603050405020304" pitchFamily="18" charset="0"/>
                <a:cs typeface="B Nazanin" panose="00000400000000000000" pitchFamily="2" charset="-78"/>
              </a:rPr>
              <a:t>اضافه کنید.</a:t>
            </a:r>
            <a:endParaRPr lang="en-US" dirty="0">
              <a:latin typeface="Times New Roman" panose="02020603050405020304" pitchFamily="18" charset="0"/>
              <a:cs typeface="B Nazanin" panose="00000400000000000000" pitchFamily="2" charset="-78"/>
            </a:endParaRP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a:ext>
            </a:extLst>
          </a:blip>
          <a:srcRect l="-182"/>
          <a:stretch/>
        </p:blipFill>
        <p:spPr>
          <a:xfrm>
            <a:off x="343818" y="1441881"/>
            <a:ext cx="6578091" cy="2865585"/>
          </a:xfrm>
          <a:prstGeom prst="rect">
            <a:avLst/>
          </a:prstGeom>
        </p:spPr>
      </p:pic>
      <p:sp>
        <p:nvSpPr>
          <p:cNvPr id="4" name="Rectangle 3">
            <a:extLst>
              <a:ext uri="{FF2B5EF4-FFF2-40B4-BE49-F238E27FC236}">
                <a16:creationId xmlns:a16="http://schemas.microsoft.com/office/drawing/2014/main" id="{D495AF22-2CD8-A972-6B98-DC981EAD5877}"/>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5748010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DED59CA2-7E3C-9910-7B8D-012203FE12C0}"/>
              </a:ext>
            </a:extLst>
          </p:cNvPr>
          <p:cNvSpPr/>
          <p:nvPr/>
        </p:nvSpPr>
        <p:spPr>
          <a:xfrm>
            <a:off x="1032247" y="2253116"/>
            <a:ext cx="4503176" cy="2591367"/>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26</a:t>
            </a:fld>
            <a:endParaRPr lang="en-US" dirty="0"/>
          </a:p>
        </p:txBody>
      </p:sp>
      <p:sp>
        <p:nvSpPr>
          <p:cNvPr id="3" name="Rectangle 2"/>
          <p:cNvSpPr/>
          <p:nvPr/>
        </p:nvSpPr>
        <p:spPr>
          <a:xfrm>
            <a:off x="5801032" y="737347"/>
            <a:ext cx="546616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کاربردهای فناوری تشخیص چهره</a:t>
            </a:r>
            <a:endParaRPr lang="en-US" sz="2000" dirty="0">
              <a:solidFill>
                <a:schemeClr val="bg1"/>
              </a:solidFill>
              <a:cs typeface="B Titr" panose="00000700000000000000" pitchFamily="2" charset="-78"/>
            </a:endParaRPr>
          </a:p>
        </p:txBody>
      </p:sp>
      <p:sp>
        <p:nvSpPr>
          <p:cNvPr id="4" name="Rectangle 3"/>
          <p:cNvSpPr/>
          <p:nvPr/>
        </p:nvSpPr>
        <p:spPr>
          <a:xfrm>
            <a:off x="6459794" y="1589970"/>
            <a:ext cx="5378245" cy="223907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تکنولوژی تشخیص چهره دارای کاربردهای متنوع و گسترده‌ای است که در زمینه‌های مختلف از جمله امنیت، اجرای قانون، رسانه‌های اجتماعی، تعامل انسان و رایانه، سلامت و آموزش به کار می‌رود. برخی از این کاربردها عبارتند از :</a:t>
            </a:r>
            <a:endParaRPr lang="en-US" dirty="0">
              <a:latin typeface="Times New Roman" panose="02020603050405020304" pitchFamily="18" charset="0"/>
              <a:cs typeface="B Nazanin" panose="00000400000000000000" pitchFamily="2" charset="-78"/>
            </a:endParaRPr>
          </a:p>
        </p:txBody>
      </p:sp>
      <p:sp>
        <p:nvSpPr>
          <p:cNvPr id="5" name="Rectangle 4"/>
          <p:cNvSpPr/>
          <p:nvPr/>
        </p:nvSpPr>
        <p:spPr>
          <a:xfrm>
            <a:off x="589936" y="4215977"/>
            <a:ext cx="11248103" cy="223907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کنترل دسترسی و تأیید هویت</a:t>
            </a:r>
          </a:p>
          <a:p>
            <a:pPr algn="justLow" rtl="1">
              <a:lnSpc>
                <a:spcPct val="200000"/>
              </a:lnSpc>
            </a:pPr>
            <a:r>
              <a:rPr lang="fa-IR" dirty="0">
                <a:latin typeface="Times New Roman" panose="02020603050405020304" pitchFamily="18" charset="0"/>
                <a:cs typeface="B Nazanin" panose="00000400000000000000" pitchFamily="2" charset="-78"/>
              </a:rPr>
              <a:t>فناوری تشخیص چهره می‌تواند برای اعطای دسترسی به افراد مجاز و جلوگیری از دسترسی به افراد غیرمجاز به مکان‌ها، سیستم‌ها و دستگاه‌های مختلف استفاده شود. برای مثال، تکنولوژی تشخیص چهره می‌تواند برای باز کردن قفل گوشی‌های هوشمند، ورود به حساب‌های آنلاین، پرداخت الکترونیکی، ورود به ساختمان‌ها و اتاق‌ها و اعطای مجوزهای امنیتی به کار رود.</a:t>
            </a:r>
            <a:endParaRPr lang="en-US"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461458" y="1589970"/>
            <a:ext cx="4828902" cy="3060943"/>
          </a:xfrm>
          <a:prstGeom prst="rect">
            <a:avLst/>
          </a:prstGeom>
        </p:spPr>
      </p:pic>
      <p:sp>
        <p:nvSpPr>
          <p:cNvPr id="7" name="Rectangle 6">
            <a:extLst>
              <a:ext uri="{FF2B5EF4-FFF2-40B4-BE49-F238E27FC236}">
                <a16:creationId xmlns:a16="http://schemas.microsoft.com/office/drawing/2014/main" id="{DABACD7E-BCF8-6124-3E7B-E2F272E0B305}"/>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4598877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415E7E14-D823-D7DE-70D9-8E2C719D69CB}"/>
              </a:ext>
            </a:extLst>
          </p:cNvPr>
          <p:cNvSpPr/>
          <p:nvPr/>
        </p:nvSpPr>
        <p:spPr>
          <a:xfrm>
            <a:off x="275303" y="3028336"/>
            <a:ext cx="6449962" cy="2888011"/>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27</a:t>
            </a:fld>
            <a:endParaRPr lang="en-US" dirty="0"/>
          </a:p>
        </p:txBody>
      </p:sp>
      <p:sp>
        <p:nvSpPr>
          <p:cNvPr id="3" name="Rectangle 2"/>
          <p:cNvSpPr/>
          <p:nvPr/>
        </p:nvSpPr>
        <p:spPr>
          <a:xfrm>
            <a:off x="5801032" y="737347"/>
            <a:ext cx="546616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کاربردهای فناوری تشخیص چهره</a:t>
            </a:r>
            <a:endParaRPr lang="en-US" sz="2000" dirty="0">
              <a:solidFill>
                <a:schemeClr val="bg1"/>
              </a:solidFill>
              <a:cs typeface="B Titr" panose="00000700000000000000" pitchFamily="2" charset="-78"/>
            </a:endParaRPr>
          </a:p>
        </p:txBody>
      </p:sp>
      <p:sp>
        <p:nvSpPr>
          <p:cNvPr id="4" name="Rectangle 3"/>
          <p:cNvSpPr/>
          <p:nvPr/>
        </p:nvSpPr>
        <p:spPr>
          <a:xfrm>
            <a:off x="7678994" y="1754532"/>
            <a:ext cx="4119716" cy="4455066"/>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نظارت و ردیابی</a:t>
            </a:r>
          </a:p>
          <a:p>
            <a:pPr algn="justLow" rtl="1">
              <a:lnSpc>
                <a:spcPct val="200000"/>
              </a:lnSpc>
            </a:pPr>
            <a:r>
              <a:rPr lang="fa-IR" dirty="0">
                <a:latin typeface="Times New Roman" panose="02020603050405020304" pitchFamily="18" charset="0"/>
                <a:cs typeface="B Nazanin" panose="00000400000000000000" pitchFamily="2" charset="-78"/>
              </a:rPr>
              <a:t>فناوری تشخیص چهره می‌تواند برای نظارت بر رفتار و حرکات افراد در فضاهای عمومی و خصوصی و ردیابی افراد مشکوک و متخلف استفاده شود. برای مثال، فناوری تشخیص چهره می‌تواند برای شناسایی و دستگیری مجرمان، تشخیص افراد گمشده یا مفقود شده، ارزیابی ترافیک و تصادفات، ارائه خدمات مشتری و تبلیغات هدفمند به کار رود.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496530" y="2340078"/>
            <a:ext cx="6567948" cy="3283974"/>
          </a:xfrm>
          <a:prstGeom prst="rect">
            <a:avLst/>
          </a:prstGeom>
        </p:spPr>
      </p:pic>
      <p:sp>
        <p:nvSpPr>
          <p:cNvPr id="6" name="Rectangle 5">
            <a:extLst>
              <a:ext uri="{FF2B5EF4-FFF2-40B4-BE49-F238E27FC236}">
                <a16:creationId xmlns:a16="http://schemas.microsoft.com/office/drawing/2014/main" id="{7388EEE6-7977-3FE2-4CFD-109A88F58F15}"/>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18096551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28</a:t>
            </a:fld>
            <a:endParaRPr lang="en-US" dirty="0"/>
          </a:p>
        </p:txBody>
      </p:sp>
      <p:sp>
        <p:nvSpPr>
          <p:cNvPr id="3" name="Rectangle 2"/>
          <p:cNvSpPr/>
          <p:nvPr/>
        </p:nvSpPr>
        <p:spPr>
          <a:xfrm>
            <a:off x="5801032" y="737347"/>
            <a:ext cx="546616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کاربردهای فناوری تشخیص چهره</a:t>
            </a:r>
            <a:endParaRPr lang="en-US" sz="2000" dirty="0">
              <a:solidFill>
                <a:schemeClr val="bg1"/>
              </a:solidFill>
              <a:cs typeface="B Titr" panose="00000700000000000000" pitchFamily="2" charset="-78"/>
            </a:endParaRPr>
          </a:p>
        </p:txBody>
      </p:sp>
      <p:sp>
        <p:nvSpPr>
          <p:cNvPr id="4" name="Rectangle 3"/>
          <p:cNvSpPr/>
          <p:nvPr/>
        </p:nvSpPr>
        <p:spPr>
          <a:xfrm>
            <a:off x="181441" y="1480944"/>
            <a:ext cx="5619591"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رسانه‌های اجتماعی و تفریحی</a:t>
            </a:r>
          </a:p>
          <a:p>
            <a:pPr algn="justLow" rtl="1">
              <a:lnSpc>
                <a:spcPct val="250000"/>
              </a:lnSpc>
            </a:pPr>
            <a:r>
              <a:rPr lang="fa-IR" dirty="0">
                <a:latin typeface="Times New Roman" panose="02020603050405020304" pitchFamily="18" charset="0"/>
                <a:cs typeface="B Nazanin" panose="00000400000000000000" pitchFamily="2" charset="-78"/>
              </a:rPr>
              <a:t>فناوری تشخیص چهره می‌تواند برای ارائه خدمات و امکانات جذاب و سرگرم کننده در رسانه‌های اجتماعی و تفریحی استفاده شود. برای مثال، تکنولوژی تشخیص چهره می‌تواند برای ایجاد فیلترها، افکت‌ها، آواتارها و ایموجی‌های شخصی‌سازی شده، تشخیص و برچسب‌گذاری دوستان در عکس‌ها و ویدیوها، ایجاد بازی‌ها و کارتون‌های مبتنی بر چهره و تولید محتوای تفریحی مانند شبیه‌سازی چهره سلبریتی‌ها و شخصیت‌های مشهور به کار رود.</a:t>
            </a:r>
          </a:p>
        </p:txBody>
      </p:sp>
      <p:sp>
        <p:nvSpPr>
          <p:cNvPr id="6" name="Rectangle 5">
            <a:extLst>
              <a:ext uri="{FF2B5EF4-FFF2-40B4-BE49-F238E27FC236}">
                <a16:creationId xmlns:a16="http://schemas.microsoft.com/office/drawing/2014/main" id="{F09F19ED-7F7D-401A-2984-397F2694E440}"/>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grpSp>
        <p:nvGrpSpPr>
          <p:cNvPr id="9" name="Group 8">
            <a:extLst>
              <a:ext uri="{FF2B5EF4-FFF2-40B4-BE49-F238E27FC236}">
                <a16:creationId xmlns:a16="http://schemas.microsoft.com/office/drawing/2014/main" id="{07F390D4-B076-BBB1-DA95-AE0BFC8BCD35}"/>
              </a:ext>
            </a:extLst>
          </p:cNvPr>
          <p:cNvGrpSpPr/>
          <p:nvPr/>
        </p:nvGrpSpPr>
        <p:grpSpPr>
          <a:xfrm rot="21000659">
            <a:off x="6489443" y="2248930"/>
            <a:ext cx="4804241" cy="3299965"/>
            <a:chOff x="6885102" y="2758212"/>
            <a:chExt cx="3864447" cy="2654434"/>
          </a:xfrm>
        </p:grpSpPr>
        <p:sp>
          <p:nvSpPr>
            <p:cNvPr id="7" name="Rectangle: Rounded Corners 6">
              <a:extLst>
                <a:ext uri="{FF2B5EF4-FFF2-40B4-BE49-F238E27FC236}">
                  <a16:creationId xmlns:a16="http://schemas.microsoft.com/office/drawing/2014/main" id="{710D76FD-D50D-9E6A-FF8D-734377085566}"/>
                </a:ext>
              </a:extLst>
            </p:cNvPr>
            <p:cNvSpPr/>
            <p:nvPr/>
          </p:nvSpPr>
          <p:spPr>
            <a:xfrm>
              <a:off x="6885102" y="2758212"/>
              <a:ext cx="3704610" cy="2469740"/>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C958A450-E622-8B28-4439-74F731A270C9}"/>
                </a:ext>
              </a:extLst>
            </p:cNvPr>
            <p:cNvPicPr>
              <a:picLocks noChangeAspect="1"/>
            </p:cNvPicPr>
            <p:nvPr/>
          </p:nvPicPr>
          <p:blipFill>
            <a:blip r:embed="rId2"/>
            <a:stretch>
              <a:fillRect/>
            </a:stretch>
          </p:blipFill>
          <p:spPr>
            <a:xfrm>
              <a:off x="7044939" y="2942906"/>
              <a:ext cx="3704610" cy="2469740"/>
            </a:xfrm>
            <a:prstGeom prst="rect">
              <a:avLst/>
            </a:prstGeom>
          </p:spPr>
        </p:pic>
      </p:grpSp>
    </p:spTree>
    <p:extLst>
      <p:ext uri="{BB962C8B-B14F-4D97-AF65-F5344CB8AC3E}">
        <p14:creationId xmlns:p14="http://schemas.microsoft.com/office/powerpoint/2010/main" val="22883772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267DF49-15A5-9CBE-9483-70FDE838537B}"/>
              </a:ext>
            </a:extLst>
          </p:cNvPr>
          <p:cNvSpPr/>
          <p:nvPr/>
        </p:nvSpPr>
        <p:spPr>
          <a:xfrm>
            <a:off x="1984546" y="2733368"/>
            <a:ext cx="1268362" cy="2888011"/>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29</a:t>
            </a:fld>
            <a:endParaRPr lang="en-US" dirty="0"/>
          </a:p>
        </p:txBody>
      </p:sp>
      <p:sp>
        <p:nvSpPr>
          <p:cNvPr id="3" name="Rectangle 2"/>
          <p:cNvSpPr/>
          <p:nvPr/>
        </p:nvSpPr>
        <p:spPr>
          <a:xfrm>
            <a:off x="5801032" y="737347"/>
            <a:ext cx="546616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کاربردهای فناوری تشخیص چهره</a:t>
            </a:r>
            <a:endParaRPr lang="en-US" sz="2000" dirty="0">
              <a:solidFill>
                <a:schemeClr val="bg1"/>
              </a:solidFill>
              <a:cs typeface="B Titr" panose="00000700000000000000" pitchFamily="2" charset="-78"/>
            </a:endParaRPr>
          </a:p>
        </p:txBody>
      </p:sp>
      <p:sp>
        <p:nvSpPr>
          <p:cNvPr id="4" name="Rectangle 3"/>
          <p:cNvSpPr/>
          <p:nvPr/>
        </p:nvSpPr>
        <p:spPr>
          <a:xfrm>
            <a:off x="4739148" y="1359677"/>
            <a:ext cx="7118557" cy="3477875"/>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تعامل انسان و رایانه</a:t>
            </a:r>
          </a:p>
          <a:p>
            <a:pPr algn="justLow" rtl="1">
              <a:lnSpc>
                <a:spcPct val="200000"/>
              </a:lnSpc>
            </a:pPr>
            <a:r>
              <a:rPr lang="fa-IR" dirty="0">
                <a:latin typeface="Times New Roman" panose="02020603050405020304" pitchFamily="18" charset="0"/>
                <a:cs typeface="B Nazanin" panose="00000400000000000000" pitchFamily="2" charset="-78"/>
              </a:rPr>
              <a:t>فناوری تشخیص چهره می‌تواند برای ارتقای تعامل انسان و رایانه و ایجاد رابط‌های کاربری جدید و پیشرفته استفاده شود. برای مثال، فناوری تشخیص چهره می‌تواند برای کنترل دستگاه‌ها و نرم‌افزارها با حرکات صورت، انتقال احساسات و اخلاق به رایانه، ایجاد ربات‌های دارای چهره و شخصیت، ارائه آموزش‌ها و راهنمایی‌های مبتنی بر چهره و ایجاد تجربه‌های واقعیت افزوده و واقعیت مجازی به کار رود.</a:t>
            </a:r>
          </a:p>
        </p:txBody>
      </p:sp>
      <p:pic>
        <p:nvPicPr>
          <p:cNvPr id="5" name="Picture 4"/>
          <p:cNvPicPr>
            <a:picLocks noChangeAspect="1"/>
          </p:cNvPicPr>
          <p:nvPr/>
        </p:nvPicPr>
        <p:blipFill>
          <a:blip r:embed="rId2"/>
          <a:stretch>
            <a:fillRect/>
          </a:stretch>
        </p:blipFill>
        <p:spPr>
          <a:xfrm>
            <a:off x="534235" y="1732097"/>
            <a:ext cx="3348191" cy="1696903"/>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r="-999"/>
          <a:stretch/>
        </p:blipFill>
        <p:spPr>
          <a:xfrm>
            <a:off x="1195470" y="4041132"/>
            <a:ext cx="3364782" cy="2229519"/>
          </a:xfrm>
          <a:prstGeom prst="rect">
            <a:avLst/>
          </a:prstGeom>
        </p:spPr>
      </p:pic>
      <p:sp>
        <p:nvSpPr>
          <p:cNvPr id="7" name="Rectangle 6">
            <a:extLst>
              <a:ext uri="{FF2B5EF4-FFF2-40B4-BE49-F238E27FC236}">
                <a16:creationId xmlns:a16="http://schemas.microsoft.com/office/drawing/2014/main" id="{05439D8C-02B6-DD1D-3065-D52F8E5CCBDF}"/>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2927927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3</a:t>
            </a:fld>
            <a:endParaRPr lang="en-US" dirty="0"/>
          </a:p>
        </p:txBody>
      </p:sp>
      <p:sp>
        <p:nvSpPr>
          <p:cNvPr id="3" name="Rectangle 2"/>
          <p:cNvSpPr/>
          <p:nvPr/>
        </p:nvSpPr>
        <p:spPr>
          <a:xfrm>
            <a:off x="6676103" y="750633"/>
            <a:ext cx="4606595"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تاریخچه تشخیص چهره</a:t>
            </a:r>
            <a:endParaRPr lang="en-US" sz="2000" dirty="0">
              <a:solidFill>
                <a:schemeClr val="bg1"/>
              </a:solidFill>
              <a:cs typeface="B Titr" panose="00000700000000000000" pitchFamily="2" charset="-78"/>
            </a:endParaRPr>
          </a:p>
        </p:txBody>
      </p:sp>
      <p:sp>
        <p:nvSpPr>
          <p:cNvPr id="4" name="Rectangle 3"/>
          <p:cNvSpPr/>
          <p:nvPr/>
        </p:nvSpPr>
        <p:spPr>
          <a:xfrm>
            <a:off x="4041058" y="1666085"/>
            <a:ext cx="7757652" cy="4455066"/>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تشخیص خودکار چهره در دهه ۱۹۶۰ آغاز شد. وودی بلدسو، هلن چان ولف و چارلز بیسون روی رایانه کار کردند تا چهره انسان را تشخیص دهند. پروژه تشخیص چهره اولیه آنها «انسان-ماشین» لقب گرفت زیرا مختصات ویژگیهای صورت در یک عکس قبل از استفاده توسط رایانه برای شناسایی توسط یک انسان باید تعیین می‌شد. بر روی یک تبلت گرافیکی یک انسان باید مختصات ویژگی‌های صورت مانند مراکز مردمک چشم، گوشه داخلی و خارجی چشم‌ها و خط موها مشخص کند. از مختصات برای محاسبه ۲۰ فاصله از جمله عرض دهان و چشم استفاده شد. در دهه‌های بعد، روش‌های مختلفی برای تشخیص چهره ارائه شد که از روش‌های آماری، هندسی، شبکه‌های عصبی، تبدیل‌های مختلف و یادگیری ماشین استفاده می‌کردند. اما این روش‌ها همگی با مشکلاتی مانند تغییرات نور، زاویه، اندازه، ابراز احساسات و اکسسوری‌های صورت مواجه بودند.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3355" y="1984940"/>
            <a:ext cx="3382382" cy="3943911"/>
          </a:xfrm>
          <a:prstGeom prst="rect">
            <a:avLst/>
          </a:prstGeom>
        </p:spPr>
      </p:pic>
      <p:sp>
        <p:nvSpPr>
          <p:cNvPr id="6" name="Rectangle 5">
            <a:extLst>
              <a:ext uri="{FF2B5EF4-FFF2-40B4-BE49-F238E27FC236}">
                <a16:creationId xmlns:a16="http://schemas.microsoft.com/office/drawing/2014/main" id="{54CD2188-B357-6C3C-E2E1-2203FC0E375E}"/>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19743494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30</a:t>
            </a:fld>
            <a:endParaRPr lang="en-US" dirty="0"/>
          </a:p>
        </p:txBody>
      </p:sp>
      <p:sp>
        <p:nvSpPr>
          <p:cNvPr id="3" name="Rectangle 2"/>
          <p:cNvSpPr/>
          <p:nvPr/>
        </p:nvSpPr>
        <p:spPr>
          <a:xfrm>
            <a:off x="5801032" y="737347"/>
            <a:ext cx="546616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کاربردهای فناوری تشخیص چهره</a:t>
            </a:r>
            <a:endParaRPr lang="en-US" sz="2000" dirty="0">
              <a:solidFill>
                <a:schemeClr val="bg1"/>
              </a:solidFill>
              <a:cs typeface="B Titr" panose="00000700000000000000" pitchFamily="2" charset="-78"/>
            </a:endParaRPr>
          </a:p>
        </p:txBody>
      </p:sp>
      <p:sp>
        <p:nvSpPr>
          <p:cNvPr id="4" name="Rectangle 3"/>
          <p:cNvSpPr/>
          <p:nvPr/>
        </p:nvSpPr>
        <p:spPr>
          <a:xfrm>
            <a:off x="511277" y="1162362"/>
            <a:ext cx="11297265" cy="29238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سلامت و آموزش</a:t>
            </a:r>
          </a:p>
          <a:p>
            <a:pPr algn="justLow" rtl="1">
              <a:lnSpc>
                <a:spcPct val="200000"/>
              </a:lnSpc>
            </a:pPr>
            <a:r>
              <a:rPr lang="fa-IR" dirty="0">
                <a:latin typeface="Times New Roman" panose="02020603050405020304" pitchFamily="18" charset="0"/>
                <a:cs typeface="B Nazanin" panose="00000400000000000000" pitchFamily="2" charset="-78"/>
              </a:rPr>
              <a:t>فناوری تشخیص چهره می‌تواند برای بهبود سلامت و آموزش افراد استفاده شود. برای مثال، تکنولوژی تشخیص چهره می‌تواند برای تشخیص بیماری‌ها و اختلالات روانی از طریق تحلیل چهره، ارائه خدمات پزشکی و درمانی مبتنی بر چهره، اندازه‌گیری وضعیت سلامت و خستگی از طریق چهره، ارزیابی عملکرد و پیشرفت دانش‌آموزان و دانشجویان از طریق چهره، ارائه آموزش‌ها و محتواهای آموزشی متناسب با سطح و علاقه افراد از طریق چهره به کار رود.</a:t>
            </a:r>
          </a:p>
        </p:txBody>
      </p:sp>
      <p:pic>
        <p:nvPicPr>
          <p:cNvPr id="5" name="Picture 4"/>
          <p:cNvPicPr>
            <a:picLocks noChangeAspect="1"/>
          </p:cNvPicPr>
          <p:nvPr/>
        </p:nvPicPr>
        <p:blipFill>
          <a:blip r:embed="rId2"/>
          <a:stretch>
            <a:fillRect/>
          </a:stretch>
        </p:blipFill>
        <p:spPr>
          <a:xfrm>
            <a:off x="651819" y="3746090"/>
            <a:ext cx="4935196" cy="2743200"/>
          </a:xfrm>
          <a:prstGeom prst="rect">
            <a:avLst/>
          </a:prstGeom>
        </p:spPr>
      </p:pic>
      <p:sp>
        <p:nvSpPr>
          <p:cNvPr id="6" name="Rectangle 5">
            <a:extLst>
              <a:ext uri="{FF2B5EF4-FFF2-40B4-BE49-F238E27FC236}">
                <a16:creationId xmlns:a16="http://schemas.microsoft.com/office/drawing/2014/main" id="{F31F8C4D-1E8A-D294-969A-B932B7EB676B}"/>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14118340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31</a:t>
            </a:fld>
            <a:endParaRPr lang="en-US" dirty="0"/>
          </a:p>
        </p:txBody>
      </p:sp>
      <p:sp>
        <p:nvSpPr>
          <p:cNvPr id="3" name="Rectangle 2"/>
          <p:cNvSpPr/>
          <p:nvPr/>
        </p:nvSpPr>
        <p:spPr>
          <a:xfrm>
            <a:off x="6941573" y="737347"/>
            <a:ext cx="428313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مزایای تشخیص چهره</a:t>
            </a:r>
            <a:endParaRPr lang="en-US" sz="2000" dirty="0">
              <a:solidFill>
                <a:schemeClr val="bg1"/>
              </a:solidFill>
              <a:cs typeface="B Titr" panose="00000700000000000000" pitchFamily="2" charset="-78"/>
            </a:endParaRPr>
          </a:p>
        </p:txBody>
      </p:sp>
      <p:sp>
        <p:nvSpPr>
          <p:cNvPr id="4" name="Rectangle 3"/>
          <p:cNvSpPr/>
          <p:nvPr/>
        </p:nvSpPr>
        <p:spPr>
          <a:xfrm>
            <a:off x="530943" y="4184820"/>
            <a:ext cx="11316929" cy="223907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کمک به یافتن افراد گمشده: </a:t>
            </a:r>
          </a:p>
          <a:p>
            <a:pPr algn="justLow" rtl="1">
              <a:lnSpc>
                <a:spcPct val="200000"/>
              </a:lnSpc>
            </a:pPr>
            <a:r>
              <a:rPr lang="fa-IR" dirty="0">
                <a:latin typeface="Times New Roman" panose="02020603050405020304" pitchFamily="18" charset="0"/>
                <a:cs typeface="B Nazanin" panose="00000400000000000000" pitchFamily="2" charset="-78"/>
              </a:rPr>
              <a:t>آژانس‌های قانونی از تشخیص چهره ( </a:t>
            </a:r>
            <a:r>
              <a:rPr lang="en-US" dirty="0">
                <a:latin typeface="Times New Roman" panose="02020603050405020304" pitchFamily="18" charset="0"/>
                <a:cs typeface="B Nazanin" panose="00000400000000000000" pitchFamily="2" charset="-78"/>
              </a:rPr>
              <a:t>Face Recognition</a:t>
            </a:r>
            <a:r>
              <a:rPr lang="fa-IR" dirty="0">
                <a:latin typeface="Times New Roman" panose="02020603050405020304" pitchFamily="18" charset="0"/>
                <a:cs typeface="B Nazanin" panose="00000400000000000000" pitchFamily="2" charset="-78"/>
              </a:rPr>
              <a:t>)  برای یافتن افراد گمشده استفاده می‌کنند و تا به امروز بارها داستان پیدا شدن کودکانی را شنیده‌ایم که از والدین خود جدا افتاده بودند و سپس به آغوش آن‌ها بازگشتند. وقتی هم که این تکنولوژی را با نرم‌افزارهای پیش‌بینی سن ادغام کنید، می‌توانید تشخیص دهید یک کودک با گذشت چند سال چه شمایلی یافته است و امکان یافتن کودکانی که برای چند سال گم شده‌اند مهیا می‌گردد.</a:t>
            </a:r>
            <a:endParaRPr lang="en-US" dirty="0">
              <a:latin typeface="Times New Roman" panose="02020603050405020304" pitchFamily="18" charset="0"/>
              <a:cs typeface="B Nazanin" panose="00000400000000000000" pitchFamily="2" charset="-78"/>
            </a:endParaRPr>
          </a:p>
        </p:txBody>
      </p:sp>
      <p:grpSp>
        <p:nvGrpSpPr>
          <p:cNvPr id="11" name="Group 10">
            <a:extLst>
              <a:ext uri="{FF2B5EF4-FFF2-40B4-BE49-F238E27FC236}">
                <a16:creationId xmlns:a16="http://schemas.microsoft.com/office/drawing/2014/main" id="{4CF1AE5F-79F8-EE46-7AE1-6C750F2F21CA}"/>
              </a:ext>
            </a:extLst>
          </p:cNvPr>
          <p:cNvGrpSpPr/>
          <p:nvPr/>
        </p:nvGrpSpPr>
        <p:grpSpPr>
          <a:xfrm>
            <a:off x="1019719" y="1541234"/>
            <a:ext cx="4362986" cy="2547079"/>
            <a:chOff x="530943" y="1462576"/>
            <a:chExt cx="4362986" cy="2547079"/>
          </a:xfrm>
        </p:grpSpPr>
        <p:sp>
          <p:nvSpPr>
            <p:cNvPr id="10" name="Rectangle: Rounded Corners 9">
              <a:extLst>
                <a:ext uri="{FF2B5EF4-FFF2-40B4-BE49-F238E27FC236}">
                  <a16:creationId xmlns:a16="http://schemas.microsoft.com/office/drawing/2014/main" id="{ABB0D54A-C425-5290-80C9-ADFECBF1F71D}"/>
                </a:ext>
              </a:extLst>
            </p:cNvPr>
            <p:cNvSpPr/>
            <p:nvPr/>
          </p:nvSpPr>
          <p:spPr>
            <a:xfrm>
              <a:off x="934065" y="1969352"/>
              <a:ext cx="3959864" cy="2040303"/>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530943" y="1462576"/>
              <a:ext cx="4213582" cy="2371915"/>
            </a:xfrm>
            <a:prstGeom prst="rect">
              <a:avLst/>
            </a:prstGeom>
          </p:spPr>
        </p:pic>
      </p:grpSp>
      <p:sp>
        <p:nvSpPr>
          <p:cNvPr id="6" name="Rectangle 5">
            <a:extLst>
              <a:ext uri="{FF2B5EF4-FFF2-40B4-BE49-F238E27FC236}">
                <a16:creationId xmlns:a16="http://schemas.microsoft.com/office/drawing/2014/main" id="{555DC1DF-9877-F610-C5BF-9D84AE34DB7E}"/>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grpSp>
        <p:nvGrpSpPr>
          <p:cNvPr id="7" name="Group 6">
            <a:extLst>
              <a:ext uri="{FF2B5EF4-FFF2-40B4-BE49-F238E27FC236}">
                <a16:creationId xmlns:a16="http://schemas.microsoft.com/office/drawing/2014/main" id="{74DB3330-724D-6F78-76B9-BC772C26989F}"/>
              </a:ext>
            </a:extLst>
          </p:cNvPr>
          <p:cNvGrpSpPr/>
          <p:nvPr/>
        </p:nvGrpSpPr>
        <p:grpSpPr>
          <a:xfrm>
            <a:off x="6119087" y="1822334"/>
            <a:ext cx="3771983" cy="2265980"/>
            <a:chOff x="281265" y="1443913"/>
            <a:chExt cx="4565899" cy="2742917"/>
          </a:xfrm>
        </p:grpSpPr>
        <p:sp>
          <p:nvSpPr>
            <p:cNvPr id="8" name="Rectangle: Rounded Corners 7">
              <a:extLst>
                <a:ext uri="{FF2B5EF4-FFF2-40B4-BE49-F238E27FC236}">
                  <a16:creationId xmlns:a16="http://schemas.microsoft.com/office/drawing/2014/main" id="{66FFD70E-3567-8184-3006-1217FDB492B7}"/>
                </a:ext>
              </a:extLst>
            </p:cNvPr>
            <p:cNvSpPr/>
            <p:nvPr/>
          </p:nvSpPr>
          <p:spPr>
            <a:xfrm>
              <a:off x="281265" y="1443913"/>
              <a:ext cx="4024284" cy="2469740"/>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6BCD6FFC-A5BD-2F24-2F27-92EB12643DA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2115" y="1648117"/>
              <a:ext cx="4385049" cy="2538713"/>
            </a:xfrm>
            <a:prstGeom prst="rect">
              <a:avLst/>
            </a:prstGeom>
          </p:spPr>
        </p:pic>
      </p:grpSp>
    </p:spTree>
    <p:extLst>
      <p:ext uri="{BB962C8B-B14F-4D97-AF65-F5344CB8AC3E}">
        <p14:creationId xmlns:p14="http://schemas.microsoft.com/office/powerpoint/2010/main" val="8925943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1793DA3-034D-169E-7BD8-2F9726B7850C}"/>
              </a:ext>
            </a:extLst>
          </p:cNvPr>
          <p:cNvSpPr/>
          <p:nvPr/>
        </p:nvSpPr>
        <p:spPr>
          <a:xfrm>
            <a:off x="5817586" y="1989482"/>
            <a:ext cx="6030283" cy="3341019"/>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32</a:t>
            </a:fld>
            <a:endParaRPr lang="en-US" dirty="0"/>
          </a:p>
        </p:txBody>
      </p:sp>
      <p:sp>
        <p:nvSpPr>
          <p:cNvPr id="3" name="Rectangle 2"/>
          <p:cNvSpPr/>
          <p:nvPr/>
        </p:nvSpPr>
        <p:spPr>
          <a:xfrm>
            <a:off x="6941573" y="737347"/>
            <a:ext cx="428313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مزایای تشخیص چهره</a:t>
            </a:r>
            <a:endParaRPr lang="en-US" sz="2000" dirty="0">
              <a:solidFill>
                <a:schemeClr val="bg1"/>
              </a:solidFill>
              <a:cs typeface="B Titr" panose="00000700000000000000" pitchFamily="2" charset="-78"/>
            </a:endParaRPr>
          </a:p>
        </p:txBody>
      </p:sp>
      <p:sp>
        <p:nvSpPr>
          <p:cNvPr id="4" name="Rectangle 3"/>
          <p:cNvSpPr/>
          <p:nvPr/>
        </p:nvSpPr>
        <p:spPr>
          <a:xfrm>
            <a:off x="481782" y="1480119"/>
            <a:ext cx="4900923"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مراقبت از کسب‌وکارها در برابر سرقت:</a:t>
            </a:r>
          </a:p>
          <a:p>
            <a:pPr algn="justLow" rtl="1">
              <a:lnSpc>
                <a:spcPct val="250000"/>
              </a:lnSpc>
            </a:pPr>
            <a:r>
              <a:rPr lang="fa-IR" dirty="0">
                <a:latin typeface="Times New Roman" panose="02020603050405020304" pitchFamily="18" charset="0"/>
                <a:cs typeface="B Nazanin" panose="00000400000000000000" pitchFamily="2" charset="-78"/>
              </a:rPr>
              <a:t>صاحبان کسب‌وکار از نرم‌افزار تشخیص چهره همراه با دوربین‌های امنیتی استفاده می‌کنند تا قادر به شناسایی افرادی باشند که احتمالا دست به سرقت از فروشگاه زده‌اند. از آن‌جایی که مردم در صورت اطلاع از اینکه در حال تماشا شدن هستند به احتمال کمتری مرتکب جرم می‌شوند، این تکنولوژی می‌تواند نقش یک عامل پیشگیرانه را نیز ایفا کند.</a:t>
            </a:r>
          </a:p>
        </p:txBody>
      </p:sp>
      <p:pic>
        <p:nvPicPr>
          <p:cNvPr id="5" name="Picture 4"/>
          <p:cNvPicPr>
            <a:picLocks noChangeAspect="1"/>
          </p:cNvPicPr>
          <p:nvPr/>
        </p:nvPicPr>
        <p:blipFill>
          <a:blip r:embed="rId2"/>
          <a:stretch>
            <a:fillRect/>
          </a:stretch>
        </p:blipFill>
        <p:spPr>
          <a:xfrm>
            <a:off x="5982757" y="2227578"/>
            <a:ext cx="5727461" cy="3341019"/>
          </a:xfrm>
          <a:prstGeom prst="rect">
            <a:avLst/>
          </a:prstGeom>
        </p:spPr>
      </p:pic>
      <p:sp>
        <p:nvSpPr>
          <p:cNvPr id="6" name="Rectangle 5">
            <a:extLst>
              <a:ext uri="{FF2B5EF4-FFF2-40B4-BE49-F238E27FC236}">
                <a16:creationId xmlns:a16="http://schemas.microsoft.com/office/drawing/2014/main" id="{744BAD92-36D1-64E0-6D16-6F4EFA37BA14}"/>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8549735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33</a:t>
            </a:fld>
            <a:endParaRPr lang="en-US" dirty="0"/>
          </a:p>
        </p:txBody>
      </p:sp>
      <p:sp>
        <p:nvSpPr>
          <p:cNvPr id="3" name="Rectangle 2"/>
          <p:cNvSpPr/>
          <p:nvPr/>
        </p:nvSpPr>
        <p:spPr>
          <a:xfrm>
            <a:off x="6941573" y="737347"/>
            <a:ext cx="428313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مزایای تشخیص چهره</a:t>
            </a:r>
            <a:endParaRPr lang="en-US" sz="2000" dirty="0">
              <a:solidFill>
                <a:schemeClr val="bg1"/>
              </a:solidFill>
              <a:cs typeface="B Titr" panose="00000700000000000000" pitchFamily="2" charset="-78"/>
            </a:endParaRPr>
          </a:p>
        </p:txBody>
      </p:sp>
      <p:sp>
        <p:nvSpPr>
          <p:cNvPr id="4" name="Rectangle 3"/>
          <p:cNvSpPr/>
          <p:nvPr/>
        </p:nvSpPr>
        <p:spPr>
          <a:xfrm>
            <a:off x="5576829" y="1492222"/>
            <a:ext cx="6261210"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بهبود تدابیر امنیتی: </a:t>
            </a:r>
          </a:p>
          <a:p>
            <a:pPr algn="justLow" rtl="1">
              <a:lnSpc>
                <a:spcPct val="250000"/>
              </a:lnSpc>
            </a:pPr>
            <a:r>
              <a:rPr lang="fa-IR" dirty="0">
                <a:latin typeface="Times New Roman" panose="02020603050405020304" pitchFamily="18" charset="0"/>
                <a:cs typeface="B Nazanin" panose="00000400000000000000" pitchFamily="2" charset="-78"/>
              </a:rPr>
              <a:t>تشخیص چهره می‌تواند به بهبود امنیت منجر شود. بسیاری از فرودگاه‌های جهان اکنون از تکنولوژی تشخیص چهره (</a:t>
            </a:r>
            <a:r>
              <a:rPr lang="en-US" dirty="0">
                <a:latin typeface="Times New Roman" panose="02020603050405020304" pitchFamily="18" charset="0"/>
                <a:cs typeface="B Nazanin" panose="00000400000000000000" pitchFamily="2" charset="-78"/>
              </a:rPr>
              <a:t>Face Recognition </a:t>
            </a:r>
            <a:r>
              <a:rPr lang="fa-IR" dirty="0">
                <a:latin typeface="Times New Roman" panose="02020603050405020304" pitchFamily="18" charset="0"/>
                <a:cs typeface="B Nazanin" panose="00000400000000000000" pitchFamily="2" charset="-78"/>
              </a:rPr>
              <a:t> ) به صورت مداوم در چک‌پوینت‌ها استفاده می‌کنند و بنابراین قادر به شناسایی مجرمان یا تهدیدات احتمالی علیه خطوط هوایی و مسافران هستند. بانک‌ها و دیگر موسسات مشابه هم از تشخیص چهره برای جلوگیری از کلاه‌برداری بهره می‌برند، زیرا این تکنولوژی می‌تواند افرادی که قبلا مرتکب جرم شده‌اند را شناسایی کرده و به بانک‌ هشدار دهد.</a:t>
            </a:r>
          </a:p>
        </p:txBody>
      </p:sp>
      <p:pic>
        <p:nvPicPr>
          <p:cNvPr id="5" name="Picture 4"/>
          <p:cNvPicPr>
            <a:picLocks noChangeAspect="1"/>
          </p:cNvPicPr>
          <p:nvPr/>
        </p:nvPicPr>
        <p:blipFill rotWithShape="1">
          <a:blip r:embed="rId2" cstate="print">
            <a:clrChange>
              <a:clrFrom>
                <a:srgbClr val="00D3CA"/>
              </a:clrFrom>
              <a:clrTo>
                <a:srgbClr val="00D3CA">
                  <a:alpha val="0"/>
                </a:srgbClr>
              </a:clrTo>
            </a:clrChange>
            <a:extLst>
              <a:ext uri="{28A0092B-C50C-407E-A947-70E740481C1C}">
                <a14:useLocalDpi xmlns:a14="http://schemas.microsoft.com/office/drawing/2010/main"/>
              </a:ext>
            </a:extLst>
          </a:blip>
          <a:srcRect/>
          <a:stretch/>
        </p:blipFill>
        <p:spPr>
          <a:xfrm>
            <a:off x="904566" y="1236440"/>
            <a:ext cx="3917699" cy="5504489"/>
          </a:xfrm>
          <a:prstGeom prst="rect">
            <a:avLst/>
          </a:prstGeom>
        </p:spPr>
      </p:pic>
      <p:sp>
        <p:nvSpPr>
          <p:cNvPr id="6" name="Rectangle 5">
            <a:extLst>
              <a:ext uri="{FF2B5EF4-FFF2-40B4-BE49-F238E27FC236}">
                <a16:creationId xmlns:a16="http://schemas.microsoft.com/office/drawing/2014/main" id="{534DB162-3C5C-962F-66D3-E305BB643938}"/>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21998210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C95D169A-32C5-99C2-36C6-5F0CEFA44663}"/>
              </a:ext>
            </a:extLst>
          </p:cNvPr>
          <p:cNvSpPr/>
          <p:nvPr/>
        </p:nvSpPr>
        <p:spPr>
          <a:xfrm>
            <a:off x="1009886" y="3778487"/>
            <a:ext cx="10572514" cy="2040303"/>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34</a:t>
            </a:fld>
            <a:endParaRPr lang="en-US" dirty="0"/>
          </a:p>
        </p:txBody>
      </p:sp>
      <p:sp>
        <p:nvSpPr>
          <p:cNvPr id="3" name="Rectangle 2"/>
          <p:cNvSpPr/>
          <p:nvPr/>
        </p:nvSpPr>
        <p:spPr>
          <a:xfrm>
            <a:off x="6941573" y="737347"/>
            <a:ext cx="428313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مزایای تشخیص چهره</a:t>
            </a:r>
            <a:endParaRPr lang="en-US" sz="2000" dirty="0">
              <a:solidFill>
                <a:schemeClr val="bg1"/>
              </a:solidFill>
              <a:cs typeface="B Titr" panose="00000700000000000000" pitchFamily="2" charset="-78"/>
            </a:endParaRPr>
          </a:p>
        </p:txBody>
      </p:sp>
      <p:sp>
        <p:nvSpPr>
          <p:cNvPr id="4" name="Rectangle 3"/>
          <p:cNvSpPr/>
          <p:nvPr/>
        </p:nvSpPr>
        <p:spPr>
          <a:xfrm>
            <a:off x="276287" y="1394347"/>
            <a:ext cx="11639426" cy="223907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کاهش تعامل انسانی : </a:t>
            </a:r>
          </a:p>
          <a:p>
            <a:pPr algn="justLow" rtl="1">
              <a:lnSpc>
                <a:spcPct val="200000"/>
              </a:lnSpc>
            </a:pPr>
            <a:r>
              <a:rPr lang="fa-IR" dirty="0">
                <a:latin typeface="Times New Roman" panose="02020603050405020304" pitchFamily="18" charset="0"/>
                <a:cs typeface="B Nazanin" panose="00000400000000000000" pitchFamily="2" charset="-78"/>
              </a:rPr>
              <a:t>تشخیص چهره نیازمند منابع انسانی بسیار کمتری نسبت به دیگر تدابیر امنیتی نظیر حسگرهای اثر انگشت است. این تکنولوژی نیازی به تماس یا تعامل مستقیم و فیزیکی انسانی ندارد. در عوض همه‌چیز توسط هوش مصنوعی و در پروسه‌ای کاملا اتوماتیک و سریع مدیریت می‌شود. از طرف دیگر، نیاز به تعامل فیزیکی هنگام باز کردن قفل درها یا اسمارت‌فون‌ها، برداشتن پول نقد از </a:t>
            </a:r>
            <a:r>
              <a:rPr lang="en-US" dirty="0">
                <a:latin typeface="Times New Roman" panose="02020603050405020304" pitchFamily="18" charset="0"/>
                <a:cs typeface="B Nazanin" panose="00000400000000000000" pitchFamily="2" charset="-78"/>
              </a:rPr>
              <a:t>ATM </a:t>
            </a:r>
            <a:r>
              <a:rPr lang="fa-IR" dirty="0">
                <a:latin typeface="Times New Roman" panose="02020603050405020304" pitchFamily="18" charset="0"/>
                <a:cs typeface="B Nazanin" panose="00000400000000000000" pitchFamily="2" charset="-78"/>
              </a:rPr>
              <a:t> یا هر کاری که معمولا نیازمند وارد کردن یک پین یا یک پسورد یا یک کلید است نخواهد بود.</a:t>
            </a: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58174" y="3890311"/>
            <a:ext cx="2749237" cy="2627884"/>
          </a:xfrm>
          <a:prstGeom prst="rect">
            <a:avLst/>
          </a:prstGeom>
        </p:spPr>
      </p:pic>
      <p:sp>
        <p:nvSpPr>
          <p:cNvPr id="6" name="Rectangle 5">
            <a:extLst>
              <a:ext uri="{FF2B5EF4-FFF2-40B4-BE49-F238E27FC236}">
                <a16:creationId xmlns:a16="http://schemas.microsoft.com/office/drawing/2014/main" id="{E374F172-D5D8-0E6A-7398-5F5CE36B22EF}"/>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150A88ED-5816-854C-CBAC-5CA17E68DBA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751539" y="3872819"/>
            <a:ext cx="6567948" cy="2627884"/>
          </a:xfrm>
          <a:prstGeom prst="rect">
            <a:avLst/>
          </a:prstGeom>
        </p:spPr>
      </p:pic>
    </p:spTree>
    <p:extLst>
      <p:ext uri="{BB962C8B-B14F-4D97-AF65-F5344CB8AC3E}">
        <p14:creationId xmlns:p14="http://schemas.microsoft.com/office/powerpoint/2010/main" val="16109977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35</a:t>
            </a:fld>
            <a:endParaRPr lang="en-US" dirty="0"/>
          </a:p>
        </p:txBody>
      </p:sp>
      <p:sp>
        <p:nvSpPr>
          <p:cNvPr id="3" name="Rectangle 2"/>
          <p:cNvSpPr/>
          <p:nvPr/>
        </p:nvSpPr>
        <p:spPr>
          <a:xfrm>
            <a:off x="6941573" y="737347"/>
            <a:ext cx="428313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مزایای تشخیص چهره</a:t>
            </a:r>
            <a:endParaRPr lang="en-US" sz="2000" dirty="0">
              <a:solidFill>
                <a:schemeClr val="bg1"/>
              </a:solidFill>
              <a:cs typeface="B Titr" panose="00000700000000000000" pitchFamily="2" charset="-78"/>
            </a:endParaRPr>
          </a:p>
        </p:txBody>
      </p:sp>
      <p:sp>
        <p:nvSpPr>
          <p:cNvPr id="4" name="Rectangle 3"/>
          <p:cNvSpPr/>
          <p:nvPr/>
        </p:nvSpPr>
        <p:spPr>
          <a:xfrm>
            <a:off x="462116" y="1430958"/>
            <a:ext cx="11316929" cy="1754326"/>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بهینه‌تر شدن روند خرید : </a:t>
            </a:r>
          </a:p>
          <a:p>
            <a:pPr algn="justLow" rtl="1">
              <a:lnSpc>
                <a:spcPct val="200000"/>
              </a:lnSpc>
            </a:pPr>
            <a:r>
              <a:rPr lang="fa-IR" dirty="0">
                <a:latin typeface="Times New Roman" panose="02020603050405020304" pitchFamily="18" charset="0"/>
                <a:cs typeface="B Nazanin" panose="00000400000000000000" pitchFamily="2" charset="-78"/>
              </a:rPr>
              <a:t>اما مزایای تکنولوژی تشخیص چهره را می‌توان در حوزه‌های حتی فراتر از امنیت نیز جستجو کرد. برای مثال هنگام خرید در فروشگاه‌ها، به جای استفاده از کارت اعتباری یا پول نقد، تشخیص چهره می‌تواند چهره شما را شناسایی کند و هزینه محصولات را مستقیما از حساب بانکی شما کسر.</a:t>
            </a:r>
          </a:p>
        </p:txBody>
      </p:sp>
      <p:sp>
        <p:nvSpPr>
          <p:cNvPr id="5" name="Rectangle 4"/>
          <p:cNvSpPr/>
          <p:nvPr/>
        </p:nvSpPr>
        <p:spPr>
          <a:xfrm>
            <a:off x="4935794" y="3375702"/>
            <a:ext cx="6843251" cy="2862322"/>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بهبود دسته‌بندی تصاویر:</a:t>
            </a:r>
          </a:p>
          <a:p>
            <a:pPr algn="justLow" rtl="1">
              <a:lnSpc>
                <a:spcPct val="200000"/>
              </a:lnSpc>
            </a:pPr>
            <a:r>
              <a:rPr lang="fa-IR" dirty="0">
                <a:latin typeface="Times New Roman" panose="02020603050405020304" pitchFamily="18" charset="0"/>
                <a:cs typeface="B Nazanin" panose="00000400000000000000" pitchFamily="2" charset="-78"/>
              </a:rPr>
              <a:t>با قابلیت تشخیص چهره، می‌توان روی تصاویر ذخیره شده در فضای ابری شرکت‌هایی مانند اپل و گوگل تگ زد. این کار باعث می‌شود که دسته‌بندی، یافتن و اشتراک‌گذاری تصاویر به شکلی بسیار آسان‌تر صورت بگیرد. همین سیستم است که تگ کردن افراد مختلف در تصاویر فیسبوکی را نیز به شما پیشنهاد می‌دهد.</a:t>
            </a:r>
            <a:endParaRPr lang="en-US"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6328" y="3738340"/>
            <a:ext cx="3204005" cy="213704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Rectangle 6">
            <a:extLst>
              <a:ext uri="{FF2B5EF4-FFF2-40B4-BE49-F238E27FC236}">
                <a16:creationId xmlns:a16="http://schemas.microsoft.com/office/drawing/2014/main" id="{EA936643-F071-CD5D-D84A-779CF7FC4872}"/>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37816990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E5562B7C-61CB-E5AD-998A-440C7C16951C}"/>
              </a:ext>
            </a:extLst>
          </p:cNvPr>
          <p:cNvSpPr/>
          <p:nvPr/>
        </p:nvSpPr>
        <p:spPr>
          <a:xfrm>
            <a:off x="1009887" y="1694831"/>
            <a:ext cx="4161882" cy="4408330"/>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36</a:t>
            </a:fld>
            <a:endParaRPr lang="en-US" dirty="0"/>
          </a:p>
        </p:txBody>
      </p:sp>
      <p:sp>
        <p:nvSpPr>
          <p:cNvPr id="3" name="Rectangle 2"/>
          <p:cNvSpPr/>
          <p:nvPr/>
        </p:nvSpPr>
        <p:spPr>
          <a:xfrm>
            <a:off x="6941573" y="737347"/>
            <a:ext cx="428313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مزایای تشخیص چهره</a:t>
            </a:r>
            <a:endParaRPr lang="en-US" sz="2000" dirty="0">
              <a:solidFill>
                <a:schemeClr val="bg1"/>
              </a:solidFill>
              <a:cs typeface="B Titr" panose="00000700000000000000" pitchFamily="2" charset="-78"/>
            </a:endParaRPr>
          </a:p>
        </p:txBody>
      </p:sp>
      <p:sp>
        <p:nvSpPr>
          <p:cNvPr id="4" name="Rectangle 3"/>
          <p:cNvSpPr/>
          <p:nvPr/>
        </p:nvSpPr>
        <p:spPr>
          <a:xfrm>
            <a:off x="5608320" y="1694830"/>
            <a:ext cx="6199894" cy="4108817"/>
          </a:xfrm>
          <a:prstGeom prst="rect">
            <a:avLst/>
          </a:prstGeom>
        </p:spPr>
        <p:txBody>
          <a:bodyPr wrap="square">
            <a:spAutoFit/>
          </a:bodyPr>
          <a:lstStyle/>
          <a:p>
            <a:pPr algn="justLow" rtl="1">
              <a:lnSpc>
                <a:spcPct val="300000"/>
              </a:lnSpc>
            </a:pPr>
            <a:r>
              <a:rPr lang="fa-IR" b="1" dirty="0">
                <a:latin typeface="Times New Roman" panose="02020603050405020304" pitchFamily="18" charset="0"/>
                <a:cs typeface="B Nazanin" panose="00000400000000000000" pitchFamily="2" charset="-78"/>
              </a:rPr>
              <a:t>بهبود روندهای درمانی :</a:t>
            </a:r>
          </a:p>
          <a:p>
            <a:pPr algn="justLow" rtl="1">
              <a:lnSpc>
                <a:spcPct val="300000"/>
              </a:lnSpc>
            </a:pPr>
            <a:r>
              <a:rPr lang="fa-IR" dirty="0">
                <a:latin typeface="Times New Roman" panose="02020603050405020304" pitchFamily="18" charset="0"/>
                <a:cs typeface="B Nazanin" panose="00000400000000000000" pitchFamily="2" charset="-78"/>
              </a:rPr>
              <a:t>یکی از کاربردهای غافلگیرکننده تکنولوژی تشخیص چهره، امکان شناسایی اختلالات ژنتیک است. با تحلیل ویژگی‌های ظریف چهره، نرم‌افزار تشخیص چهره می‌تواند در برخی موارد به شناسایی جهش‌های ژنتیکی ناشی از سندروم‌ها مشخص بپردازد. این تکنولوژی ضمنا سریع‌تر و ارزان‌قیمت‌تر از تست‌های ژنتیک سنتی به حساب می‌آید.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48928" y="1826427"/>
            <a:ext cx="4283131" cy="4056784"/>
          </a:xfrm>
          <a:prstGeom prst="rect">
            <a:avLst/>
          </a:prstGeom>
        </p:spPr>
      </p:pic>
      <p:sp>
        <p:nvSpPr>
          <p:cNvPr id="6" name="Rectangle 5">
            <a:extLst>
              <a:ext uri="{FF2B5EF4-FFF2-40B4-BE49-F238E27FC236}">
                <a16:creationId xmlns:a16="http://schemas.microsoft.com/office/drawing/2014/main" id="{ED5A091A-4E83-495C-B606-C9E1832188D8}"/>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8244168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37</a:t>
            </a:fld>
            <a:endParaRPr lang="en-US" dirty="0"/>
          </a:p>
        </p:txBody>
      </p:sp>
      <p:sp>
        <p:nvSpPr>
          <p:cNvPr id="3" name="Rectangle 2"/>
          <p:cNvSpPr/>
          <p:nvPr/>
        </p:nvSpPr>
        <p:spPr>
          <a:xfrm>
            <a:off x="6941573" y="737347"/>
            <a:ext cx="428313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معایب  تشخیص چهره</a:t>
            </a:r>
            <a:endParaRPr lang="en-US" sz="2000" dirty="0">
              <a:solidFill>
                <a:schemeClr val="bg1"/>
              </a:solidFill>
              <a:cs typeface="B Titr" panose="00000700000000000000" pitchFamily="2" charset="-78"/>
            </a:endParaRPr>
          </a:p>
        </p:txBody>
      </p:sp>
      <p:sp>
        <p:nvSpPr>
          <p:cNvPr id="4" name="Rectangle 3"/>
          <p:cNvSpPr/>
          <p:nvPr/>
        </p:nvSpPr>
        <p:spPr>
          <a:xfrm>
            <a:off x="353961" y="1501481"/>
            <a:ext cx="11425084" cy="1200329"/>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مثل هر تکنولوژی دیگری، استفاده از تشخیص چهره می‌تواند معایب خاص خود را به همراه داشته باشد: معایبی نظیر از بین رفتن حریم شخصی، نقض آزادی‌های فردی، سرقت بالقوه اطلاعات و جرایم مشابه. ضمنا به خاطر نواقص موجود در این تکنولوژی، همواره احتمال خطا نیز وجود دارد.</a:t>
            </a:r>
            <a:endParaRPr lang="en-US" dirty="0">
              <a:latin typeface="Times New Roman" panose="02020603050405020304" pitchFamily="18" charset="0"/>
              <a:cs typeface="B Nazanin" panose="00000400000000000000" pitchFamily="2" charset="-78"/>
            </a:endParaRPr>
          </a:p>
        </p:txBody>
      </p:sp>
      <p:sp>
        <p:nvSpPr>
          <p:cNvPr id="5" name="Rectangle 4"/>
          <p:cNvSpPr/>
          <p:nvPr/>
        </p:nvSpPr>
        <p:spPr>
          <a:xfrm>
            <a:off x="2871019" y="2623152"/>
            <a:ext cx="8908026" cy="3970318"/>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تهدید حریم شخصی و اجتماعی :</a:t>
            </a:r>
          </a:p>
          <a:p>
            <a:pPr algn="justLow" rtl="1">
              <a:lnSpc>
                <a:spcPct val="200000"/>
              </a:lnSpc>
            </a:pPr>
            <a:r>
              <a:rPr lang="fa-IR" dirty="0">
                <a:latin typeface="Times New Roman" panose="02020603050405020304" pitchFamily="18" charset="0"/>
                <a:cs typeface="B Nazanin" panose="00000400000000000000" pitchFamily="2" charset="-78"/>
              </a:rPr>
              <a:t>تهدیدات احتمالی علیه حریم شخصی، یکی از بزرگ‌ترین معایب تکنولوژی تشخیص چهره است. هیچ کسی دوست ندارد که چهره‌اش ضبط و در دیتابیس‌های مختلف ثبت شود تا در آینده مورد استفاده قرار گیر. حریم شخصی آنقدر مقوله مهمی است که در برخی شهرها مانند سان‌فرانسیسکو و کمبریج، استفاده مراجع قانونی از تکنولوژی تشخیص چهره بلادرنگ ممنوع اعلام شده است. در این موارد، پلیس می‌تواند از ویدیوهای ضبط شده از طریق دیوایس‌های امنیت ویدیویی شخصی استفاده کند، اما مجاز به استفاده از نرم‌افزار تشخیص چهره به صورت زنده نیست.</a:t>
            </a:r>
            <a:endParaRPr lang="en-US"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8658" y="4083241"/>
            <a:ext cx="2430684" cy="2376553"/>
          </a:xfrm>
          <a:prstGeom prst="rect">
            <a:avLst/>
          </a:prstGeom>
        </p:spPr>
      </p:pic>
      <p:sp>
        <p:nvSpPr>
          <p:cNvPr id="7" name="Rectangle 6">
            <a:extLst>
              <a:ext uri="{FF2B5EF4-FFF2-40B4-BE49-F238E27FC236}">
                <a16:creationId xmlns:a16="http://schemas.microsoft.com/office/drawing/2014/main" id="{26C5E957-8B37-1EBF-F62C-EB7F81513426}"/>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15718295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38</a:t>
            </a:fld>
            <a:endParaRPr lang="en-US" dirty="0"/>
          </a:p>
        </p:txBody>
      </p:sp>
      <p:sp>
        <p:nvSpPr>
          <p:cNvPr id="3" name="Rectangle 2"/>
          <p:cNvSpPr/>
          <p:nvPr/>
        </p:nvSpPr>
        <p:spPr>
          <a:xfrm>
            <a:off x="6941573" y="737347"/>
            <a:ext cx="428313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معایب  تشخیص چهره</a:t>
            </a:r>
            <a:endParaRPr lang="en-US" sz="2000" dirty="0">
              <a:solidFill>
                <a:schemeClr val="bg1"/>
              </a:solidFill>
              <a:cs typeface="B Titr" panose="00000700000000000000" pitchFamily="2" charset="-78"/>
            </a:endParaRPr>
          </a:p>
        </p:txBody>
      </p:sp>
      <p:sp>
        <p:nvSpPr>
          <p:cNvPr id="6" name="Rectangle 5"/>
          <p:cNvSpPr/>
          <p:nvPr/>
        </p:nvSpPr>
        <p:spPr>
          <a:xfrm>
            <a:off x="363794" y="1529280"/>
            <a:ext cx="5319251"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تهدید آزادی فردی :</a:t>
            </a:r>
          </a:p>
          <a:p>
            <a:pPr algn="justLow" rtl="1">
              <a:lnSpc>
                <a:spcPct val="250000"/>
              </a:lnSpc>
            </a:pPr>
            <a:r>
              <a:rPr lang="fa-IR" dirty="0">
                <a:latin typeface="Times New Roman" panose="02020603050405020304" pitchFamily="18" charset="0"/>
                <a:cs typeface="B Nazanin" panose="00000400000000000000" pitchFamily="2" charset="-78"/>
              </a:rPr>
              <a:t>استفاده همیشگی از تکنولوژی تشخیص چهره باعث می‌شود که مردم فکر کنند همواره در حال پایش و قضاوت شدن بابت رفتارهای خود هستند. از طرف دیگر، پلیس می‌تواند با استفاده از این تکنولوژی، به اسکن چهره تمام مردم در دیتابیس خود بپردازد تا مظنونین را شناسایی کند. و چنین کاری یعنی بدون هیچ دلیل واقعی، با شما مثل شخصی که مظنون به جرم و جنایت است رفتار شده.</a:t>
            </a:r>
          </a:p>
        </p:txBody>
      </p:sp>
      <p:pic>
        <p:nvPicPr>
          <p:cNvPr id="7" name="Picture 6"/>
          <p:cNvPicPr>
            <a:picLocks noChangeAspect="1"/>
          </p:cNvPicPr>
          <p:nvPr/>
        </p:nvPicPr>
        <p:blipFill>
          <a:blip r:embed="rId2"/>
          <a:stretch>
            <a:fillRect/>
          </a:stretch>
        </p:blipFill>
        <p:spPr>
          <a:xfrm>
            <a:off x="6280355" y="1950225"/>
            <a:ext cx="5325396" cy="3994047"/>
          </a:xfrm>
          <a:prstGeom prst="rect">
            <a:avLst/>
          </a:prstGeom>
        </p:spPr>
      </p:pic>
      <p:sp>
        <p:nvSpPr>
          <p:cNvPr id="4" name="Rectangle 3">
            <a:extLst>
              <a:ext uri="{FF2B5EF4-FFF2-40B4-BE49-F238E27FC236}">
                <a16:creationId xmlns:a16="http://schemas.microsoft.com/office/drawing/2014/main" id="{79C53DF4-8610-E0CB-4AD7-54B4EB504717}"/>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
        <p:nvSpPr>
          <p:cNvPr id="5" name="Rectangle: Rounded Corners 4">
            <a:extLst>
              <a:ext uri="{FF2B5EF4-FFF2-40B4-BE49-F238E27FC236}">
                <a16:creationId xmlns:a16="http://schemas.microsoft.com/office/drawing/2014/main" id="{86B40C74-B464-6450-6311-48CA9169BC13}"/>
              </a:ext>
            </a:extLst>
          </p:cNvPr>
          <p:cNvSpPr/>
          <p:nvPr/>
        </p:nvSpPr>
        <p:spPr>
          <a:xfrm>
            <a:off x="6095999" y="1779638"/>
            <a:ext cx="6282813" cy="4371775"/>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69669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39</a:t>
            </a:fld>
            <a:endParaRPr lang="en-US" dirty="0"/>
          </a:p>
        </p:txBody>
      </p:sp>
      <p:sp>
        <p:nvSpPr>
          <p:cNvPr id="3" name="Rectangle 2"/>
          <p:cNvSpPr/>
          <p:nvPr/>
        </p:nvSpPr>
        <p:spPr>
          <a:xfrm>
            <a:off x="6941573" y="737347"/>
            <a:ext cx="428313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معایب تشخیص چهره</a:t>
            </a:r>
            <a:endParaRPr lang="en-US" sz="2000" dirty="0">
              <a:solidFill>
                <a:schemeClr val="bg1"/>
              </a:solidFill>
              <a:cs typeface="B Titr" panose="00000700000000000000" pitchFamily="2" charset="-78"/>
            </a:endParaRPr>
          </a:p>
        </p:txBody>
      </p:sp>
      <p:sp>
        <p:nvSpPr>
          <p:cNvPr id="4" name="Rectangle 3"/>
          <p:cNvSpPr/>
          <p:nvPr/>
        </p:nvSpPr>
        <p:spPr>
          <a:xfrm>
            <a:off x="186814" y="1278389"/>
            <a:ext cx="11729884" cy="1754326"/>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زیر پا گذاشتن حقوق فردی:</a:t>
            </a:r>
          </a:p>
          <a:p>
            <a:pPr algn="justLow" rtl="1">
              <a:lnSpc>
                <a:spcPct val="200000"/>
              </a:lnSpc>
            </a:pPr>
            <a:r>
              <a:rPr lang="fa-IR" dirty="0">
                <a:latin typeface="Times New Roman" panose="02020603050405020304" pitchFamily="18" charset="0"/>
                <a:cs typeface="B Nazanin" panose="00000400000000000000" pitchFamily="2" charset="-78"/>
              </a:rPr>
              <a:t>در کشورهایی که آزادی فردی یا به شکلی محدود وجود دارد و یا اصلا وجود ندارد، استفاده از تشخیص چهره ( </a:t>
            </a:r>
            <a:r>
              <a:rPr lang="en-US" dirty="0">
                <a:latin typeface="Times New Roman" panose="02020603050405020304" pitchFamily="18" charset="0"/>
                <a:cs typeface="B Nazanin" panose="00000400000000000000" pitchFamily="2" charset="-78"/>
              </a:rPr>
              <a:t>Face Recognition</a:t>
            </a:r>
            <a:r>
              <a:rPr lang="fa-IR" dirty="0">
                <a:latin typeface="Times New Roman" panose="02020603050405020304" pitchFamily="18" charset="0"/>
                <a:cs typeface="B Nazanin" panose="00000400000000000000" pitchFamily="2" charset="-78"/>
              </a:rPr>
              <a:t> ) برای جاسوسی کردن از مردم و دستگیری آن‌هایی که دردسر درست می‌کنند، امری عادی به حساب می‌آید.</a:t>
            </a:r>
          </a:p>
        </p:txBody>
      </p:sp>
      <p:sp>
        <p:nvSpPr>
          <p:cNvPr id="5" name="Rectangle 4"/>
          <p:cNvSpPr/>
          <p:nvPr/>
        </p:nvSpPr>
        <p:spPr>
          <a:xfrm>
            <a:off x="4729316" y="3648157"/>
            <a:ext cx="7059561" cy="2862322"/>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احتمال ایجاد آسیب‌پذیری:</a:t>
            </a:r>
          </a:p>
          <a:p>
            <a:pPr algn="justLow" rtl="1">
              <a:lnSpc>
                <a:spcPct val="200000"/>
              </a:lnSpc>
            </a:pPr>
            <a:r>
              <a:rPr lang="fa-IR" dirty="0">
                <a:latin typeface="Times New Roman" panose="02020603050405020304" pitchFamily="18" charset="0"/>
                <a:cs typeface="B Nazanin" panose="00000400000000000000" pitchFamily="2" charset="-78"/>
              </a:rPr>
              <a:t>یکی از بزرگ‌ترین نگرانی‌ها راجع به دیتابیس‌هایی که شامل داده‌های مربوط به تشخیص چهره می‌روند اینست که احتمال وجود آسیب‌پذیری و امکان رخنه در آن‌ها بالاست. هکرها در گذشته نیز توانسته به دیتابیس‌های اسکن‌های چهره که توسط بانک‌ها، نیروهای پلیس و شرکت‌های دفاعی تهیه شده‌اند رخنه کنند.</a:t>
            </a:r>
            <a:endParaRPr lang="en-US"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52284" y="3510115"/>
            <a:ext cx="3000363" cy="30003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Rectangle 6">
            <a:extLst>
              <a:ext uri="{FF2B5EF4-FFF2-40B4-BE49-F238E27FC236}">
                <a16:creationId xmlns:a16="http://schemas.microsoft.com/office/drawing/2014/main" id="{561DA586-B72A-3B01-0226-C0EB3D2C07FC}"/>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19797467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1820333E-ADE6-2AC5-694F-EA2030D26BB9}"/>
              </a:ext>
            </a:extLst>
          </p:cNvPr>
          <p:cNvSpPr/>
          <p:nvPr/>
        </p:nvSpPr>
        <p:spPr>
          <a:xfrm>
            <a:off x="3805084" y="1730477"/>
            <a:ext cx="6046839" cy="3138999"/>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4</a:t>
            </a:fld>
            <a:endParaRPr lang="en-US" dirty="0"/>
          </a:p>
        </p:txBody>
      </p:sp>
      <p:sp>
        <p:nvSpPr>
          <p:cNvPr id="3" name="Rectangle 2"/>
          <p:cNvSpPr/>
          <p:nvPr/>
        </p:nvSpPr>
        <p:spPr>
          <a:xfrm>
            <a:off x="6676103" y="750633"/>
            <a:ext cx="4606595"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تاریخچه تشخیص چهره</a:t>
            </a:r>
            <a:endParaRPr lang="en-US" sz="2000" dirty="0">
              <a:solidFill>
                <a:schemeClr val="bg1"/>
              </a:solidFill>
              <a:cs typeface="B Titr" panose="00000700000000000000" pitchFamily="2" charset="-78"/>
            </a:endParaRPr>
          </a:p>
        </p:txBody>
      </p:sp>
      <p:sp>
        <p:nvSpPr>
          <p:cNvPr id="4" name="Rectangle 3"/>
          <p:cNvSpPr/>
          <p:nvPr/>
        </p:nvSpPr>
        <p:spPr>
          <a:xfrm>
            <a:off x="541389" y="4838699"/>
            <a:ext cx="11100619" cy="1685077"/>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در دهه ۲۰۰۰، با پیشرفت‌های تکنولوژی هوش مصنوعی و الگوریتم‌های یادگیری عمیق، تکنولوژی تشخیص چهره به سطح جدیدی از دقت و کارایی رسید. از این الگوریتم‌ها می‌توان به شبکه‌های عصبی پیچشی  </a:t>
            </a:r>
            <a:r>
              <a:rPr lang="en-US" dirty="0">
                <a:latin typeface="Times New Roman" panose="02020603050405020304" pitchFamily="18" charset="0"/>
                <a:cs typeface="B Nazanin" panose="00000400000000000000" pitchFamily="2" charset="-78"/>
              </a:rPr>
              <a:t>CNN)</a:t>
            </a:r>
            <a:r>
              <a:rPr lang="fa-IR" dirty="0">
                <a:latin typeface="Times New Roman" panose="02020603050405020304" pitchFamily="18" charset="0"/>
                <a:cs typeface="B Nazanin" panose="00000400000000000000" pitchFamily="2" charset="-78"/>
              </a:rPr>
              <a:t> )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شبکه‌های عصبی بازگشتی </a:t>
            </a:r>
            <a:r>
              <a:rPr lang="en-US" dirty="0">
                <a:latin typeface="Times New Roman" panose="02020603050405020304" pitchFamily="18" charset="0"/>
                <a:cs typeface="B Nazanin" panose="00000400000000000000" pitchFamily="2" charset="-78"/>
              </a:rPr>
              <a:t>RNN)</a:t>
            </a:r>
            <a:r>
              <a:rPr lang="fa-IR" dirty="0">
                <a:latin typeface="Times New Roman" panose="02020603050405020304" pitchFamily="18" charset="0"/>
                <a:cs typeface="B Nazanin" panose="00000400000000000000" pitchFamily="2" charset="-78"/>
              </a:rPr>
              <a:t> )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شبکه‌های عصبی مولد مقابله‌ای (</a:t>
            </a:r>
            <a:r>
              <a:rPr lang="en-US" dirty="0">
                <a:latin typeface="Times New Roman" panose="02020603050405020304" pitchFamily="18" charset="0"/>
                <a:cs typeface="B Nazanin" panose="00000400000000000000" pitchFamily="2" charset="-78"/>
              </a:rPr>
              <a:t>GAN </a:t>
            </a:r>
            <a:r>
              <a:rPr lang="fa-IR" dirty="0">
                <a:latin typeface="Times New Roman" panose="02020603050405020304" pitchFamily="18" charset="0"/>
                <a:cs typeface="B Nazanin" panose="00000400000000000000" pitchFamily="2" charset="-78"/>
              </a:rPr>
              <a:t> ) و شبکه‌های عصبی خودرمزگشا </a:t>
            </a:r>
            <a:r>
              <a:rPr lang="en-US" dirty="0">
                <a:latin typeface="Times New Roman" panose="02020603050405020304" pitchFamily="18" charset="0"/>
                <a:cs typeface="B Nazanin" panose="00000400000000000000" pitchFamily="2" charset="-78"/>
              </a:rPr>
              <a:t>Autoencoder) </a:t>
            </a:r>
            <a:r>
              <a:rPr lang="fa-IR" dirty="0">
                <a:latin typeface="Times New Roman" panose="02020603050405020304" pitchFamily="18" charset="0"/>
                <a:cs typeface="B Nazanin" panose="00000400000000000000" pitchFamily="2" charset="-78"/>
              </a:rPr>
              <a:t> ) اشاره کرد.</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B0F2DBEE-5393-E5D3-CF86-D21F53FD651C}"/>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96594767-2067-1B17-76FD-E8EDA98F3F6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99148" y="1404329"/>
            <a:ext cx="6985099" cy="3227490"/>
          </a:xfrm>
          <a:prstGeom prst="rect">
            <a:avLst/>
          </a:prstGeom>
        </p:spPr>
      </p:pic>
    </p:spTree>
    <p:extLst>
      <p:ext uri="{BB962C8B-B14F-4D97-AF65-F5344CB8AC3E}">
        <p14:creationId xmlns:p14="http://schemas.microsoft.com/office/powerpoint/2010/main" val="17535427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40</a:t>
            </a:fld>
            <a:endParaRPr lang="en-US" dirty="0"/>
          </a:p>
        </p:txBody>
      </p:sp>
      <p:sp>
        <p:nvSpPr>
          <p:cNvPr id="3" name="Rectangle 2"/>
          <p:cNvSpPr/>
          <p:nvPr/>
        </p:nvSpPr>
        <p:spPr>
          <a:xfrm>
            <a:off x="6941573" y="737347"/>
            <a:ext cx="428313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معایب تشخیص چهره</a:t>
            </a:r>
            <a:endParaRPr lang="en-US" sz="2000" dirty="0">
              <a:solidFill>
                <a:schemeClr val="bg1"/>
              </a:solidFill>
              <a:cs typeface="B Titr" panose="00000700000000000000" pitchFamily="2" charset="-78"/>
            </a:endParaRPr>
          </a:p>
        </p:txBody>
      </p:sp>
      <p:sp>
        <p:nvSpPr>
          <p:cNvPr id="4" name="Rectangle 3"/>
          <p:cNvSpPr/>
          <p:nvPr/>
        </p:nvSpPr>
        <p:spPr>
          <a:xfrm>
            <a:off x="167150" y="4287060"/>
            <a:ext cx="11788876" cy="223907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فراتر از دنیای کلاه‌برداری و جرایم مشابه، افراد بدطینت می‌توانند به تعقیب و آزار قربانیان از طریق تکنولوژی تشخیص چهره بپردازند. برای مثال با جستجوی معکوس تصاویر ثبت شده در یک مکان عمومی، می‌توان اطلاعاتی بیشتری راجع به قربانیان کسب کرد و آدرس مکان زندگی آن‌ها را نیز به دست آورد. ضمنا از آن جایی که جرایم تکنولوژی با سرعتی بالاتر از قانون حرکت می‌کنند، مردم ممکن است تبدیل به قربانی متدی شوند که هنوز به عنوان جرم در نظر گرفته نمی‌شود.</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32143" y="1435508"/>
            <a:ext cx="1621422" cy="2723795"/>
          </a:xfrm>
          <a:prstGeom prst="rect">
            <a:avLst/>
          </a:prstGeom>
        </p:spPr>
      </p:pic>
      <p:sp>
        <p:nvSpPr>
          <p:cNvPr id="7" name="Rectangle 6"/>
          <p:cNvSpPr/>
          <p:nvPr/>
        </p:nvSpPr>
        <p:spPr>
          <a:xfrm>
            <a:off x="2772697" y="1280012"/>
            <a:ext cx="9114503" cy="2923877"/>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فرصت‌های احتمالی برای کلاه‌برداری و سایر جرایم :</a:t>
            </a:r>
          </a:p>
          <a:p>
            <a:pPr algn="justLow" rtl="1">
              <a:lnSpc>
                <a:spcPct val="200000"/>
              </a:lnSpc>
            </a:pPr>
            <a:r>
              <a:rPr lang="fa-IR" dirty="0">
                <a:latin typeface="Times New Roman" panose="02020603050405020304" pitchFamily="18" charset="0"/>
                <a:cs typeface="B Nazanin" panose="00000400000000000000" pitchFamily="2" charset="-78"/>
              </a:rPr>
              <a:t>قانون‌شکنان می‌توانند از تکنولوژی تشخیص چهره برای ترتیب دادن جرایم خود علیه قربانیان بی‌گناه استفاده کنند. آن‌ها می‌توانند اطلاعات شخصی افراد نظیر تصاویر و ویدیوهای به دست آمده از اسکن‌های چهره را جمع‌آوری کنند و دست به سرقت هویت بزنند. از طرف دیگر، با دسترسی به چنین اطلاعاتی، یک سارق می‌تواند یک حساب بانکی به نام شخص قربانی باز کند.</a:t>
            </a:r>
          </a:p>
        </p:txBody>
      </p:sp>
      <p:sp>
        <p:nvSpPr>
          <p:cNvPr id="5" name="Rectangle 4">
            <a:extLst>
              <a:ext uri="{FF2B5EF4-FFF2-40B4-BE49-F238E27FC236}">
                <a16:creationId xmlns:a16="http://schemas.microsoft.com/office/drawing/2014/main" id="{38601CD7-9E0B-F490-B803-404D75C9D17B}"/>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30184151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41</a:t>
            </a:fld>
            <a:endParaRPr lang="en-US" dirty="0"/>
          </a:p>
        </p:txBody>
      </p:sp>
      <p:sp>
        <p:nvSpPr>
          <p:cNvPr id="3" name="Rectangle 2"/>
          <p:cNvSpPr/>
          <p:nvPr/>
        </p:nvSpPr>
        <p:spPr>
          <a:xfrm>
            <a:off x="6941573" y="737347"/>
            <a:ext cx="428313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معایب تشخیص چهره</a:t>
            </a:r>
            <a:endParaRPr lang="en-US" sz="2000" dirty="0">
              <a:solidFill>
                <a:schemeClr val="bg1"/>
              </a:solidFill>
              <a:cs typeface="B Titr" panose="00000700000000000000" pitchFamily="2" charset="-78"/>
            </a:endParaRPr>
          </a:p>
        </p:txBody>
      </p:sp>
      <p:sp>
        <p:nvSpPr>
          <p:cNvPr id="4" name="Rectangle 3"/>
          <p:cNvSpPr/>
          <p:nvPr/>
        </p:nvSpPr>
        <p:spPr>
          <a:xfrm>
            <a:off x="1" y="1258724"/>
            <a:ext cx="11788876" cy="230832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تکنولوژی بی‌نقص نیست</a:t>
            </a:r>
          </a:p>
          <a:p>
            <a:pPr algn="justLow" rtl="1">
              <a:lnSpc>
                <a:spcPct val="200000"/>
              </a:lnSpc>
            </a:pPr>
            <a:r>
              <a:rPr lang="fa-IR" dirty="0">
                <a:latin typeface="Times New Roman" panose="02020603050405020304" pitchFamily="18" charset="0"/>
                <a:cs typeface="B Nazanin" panose="00000400000000000000" pitchFamily="2" charset="-78"/>
              </a:rPr>
              <a:t>تشخیص چهره به هیچ وجه بی‌نقص نیست. برای مثال این تکنولوژی، مردان سفیدپوست را راحت‌تر از زنان یا اشخاص رنگین‌پوست شناسایی می‌کند. این تکنولوژی برای شناسایی سوژه‌ها، کاملا متکی بر الگوریتم است. این الگوریتم‌ها در شناسایی افراد سفیدپوست موفق‌تر عمل می‌کنند چون داده بیشتری از مردان سیاهپوست نسبت به زبان و افراد رنگین‌پوست دریافت کرده‌اید. بنابراین نوعی جهت‌گیری ناخواسته در الگوریتم شکل می‌گیرد.</a:t>
            </a:r>
          </a:p>
        </p:txBody>
      </p:sp>
      <p:sp>
        <p:nvSpPr>
          <p:cNvPr id="6" name="Rectangle 5">
            <a:extLst>
              <a:ext uri="{FF2B5EF4-FFF2-40B4-BE49-F238E27FC236}">
                <a16:creationId xmlns:a16="http://schemas.microsoft.com/office/drawing/2014/main" id="{3B2BA1FE-B519-5D9C-823A-01EC4AC0C6BB}"/>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grpSp>
        <p:nvGrpSpPr>
          <p:cNvPr id="7" name="Group 6">
            <a:extLst>
              <a:ext uri="{FF2B5EF4-FFF2-40B4-BE49-F238E27FC236}">
                <a16:creationId xmlns:a16="http://schemas.microsoft.com/office/drawing/2014/main" id="{B8FDBDF8-A652-68BD-B6CD-A5D9A58C3557}"/>
              </a:ext>
            </a:extLst>
          </p:cNvPr>
          <p:cNvGrpSpPr/>
          <p:nvPr/>
        </p:nvGrpSpPr>
        <p:grpSpPr>
          <a:xfrm>
            <a:off x="827124" y="3688315"/>
            <a:ext cx="4565899" cy="2742917"/>
            <a:chOff x="281265" y="1443913"/>
            <a:chExt cx="4565899" cy="2742917"/>
          </a:xfrm>
        </p:grpSpPr>
        <p:sp>
          <p:nvSpPr>
            <p:cNvPr id="8" name="Rectangle: Rounded Corners 7">
              <a:extLst>
                <a:ext uri="{FF2B5EF4-FFF2-40B4-BE49-F238E27FC236}">
                  <a16:creationId xmlns:a16="http://schemas.microsoft.com/office/drawing/2014/main" id="{20525829-1303-1326-1ECF-48C1B218F198}"/>
                </a:ext>
              </a:extLst>
            </p:cNvPr>
            <p:cNvSpPr/>
            <p:nvPr/>
          </p:nvSpPr>
          <p:spPr>
            <a:xfrm>
              <a:off x="281265" y="1443913"/>
              <a:ext cx="4024284" cy="2469740"/>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F89BD8F-61F8-5C82-2669-1EC53CD37047}"/>
                </a:ext>
              </a:extLst>
            </p:cNvPr>
            <p:cNvPicPr>
              <a:picLocks noChangeAspect="1"/>
            </p:cNvPicPr>
            <p:nvPr/>
          </p:nvPicPr>
          <p:blipFill>
            <a:blip r:embed="rId2"/>
            <a:stretch>
              <a:fillRect/>
            </a:stretch>
          </p:blipFill>
          <p:spPr>
            <a:xfrm>
              <a:off x="462115" y="1648117"/>
              <a:ext cx="4385049" cy="2538713"/>
            </a:xfrm>
            <a:prstGeom prst="rect">
              <a:avLst/>
            </a:prstGeom>
          </p:spPr>
        </p:pic>
      </p:grpSp>
      <p:grpSp>
        <p:nvGrpSpPr>
          <p:cNvPr id="10" name="Group 9">
            <a:extLst>
              <a:ext uri="{FF2B5EF4-FFF2-40B4-BE49-F238E27FC236}">
                <a16:creationId xmlns:a16="http://schemas.microsoft.com/office/drawing/2014/main" id="{1AE44C82-E04A-4865-771E-BCD993C95B5E}"/>
              </a:ext>
            </a:extLst>
          </p:cNvPr>
          <p:cNvGrpSpPr/>
          <p:nvPr/>
        </p:nvGrpSpPr>
        <p:grpSpPr>
          <a:xfrm>
            <a:off x="6798979" y="3830211"/>
            <a:ext cx="4243146" cy="2663327"/>
            <a:chOff x="5510453" y="2051655"/>
            <a:chExt cx="4243146" cy="2663327"/>
          </a:xfrm>
        </p:grpSpPr>
        <p:sp>
          <p:nvSpPr>
            <p:cNvPr id="11" name="Rectangle: Rounded Corners 10">
              <a:extLst>
                <a:ext uri="{FF2B5EF4-FFF2-40B4-BE49-F238E27FC236}">
                  <a16:creationId xmlns:a16="http://schemas.microsoft.com/office/drawing/2014/main" id="{612FEAC3-B744-5F65-D651-DD75680EF06A}"/>
                </a:ext>
              </a:extLst>
            </p:cNvPr>
            <p:cNvSpPr/>
            <p:nvPr/>
          </p:nvSpPr>
          <p:spPr>
            <a:xfrm>
              <a:off x="5729315" y="2245242"/>
              <a:ext cx="4024284" cy="2469740"/>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3AB1E2C2-091A-BBA0-FFF7-DB7763B2712C}"/>
                </a:ext>
              </a:extLst>
            </p:cNvPr>
            <p:cNvPicPr>
              <a:picLocks noChangeAspect="1"/>
            </p:cNvPicPr>
            <p:nvPr/>
          </p:nvPicPr>
          <p:blipFill>
            <a:blip r:embed="rId3"/>
            <a:stretch>
              <a:fillRect/>
            </a:stretch>
          </p:blipFill>
          <p:spPr>
            <a:xfrm>
              <a:off x="5510453" y="2051655"/>
              <a:ext cx="4062296" cy="2469740"/>
            </a:xfrm>
            <a:prstGeom prst="rect">
              <a:avLst/>
            </a:prstGeom>
          </p:spPr>
        </p:pic>
      </p:grpSp>
    </p:spTree>
    <p:extLst>
      <p:ext uri="{BB962C8B-B14F-4D97-AF65-F5344CB8AC3E}">
        <p14:creationId xmlns:p14="http://schemas.microsoft.com/office/powerpoint/2010/main" val="28995986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42</a:t>
            </a:fld>
            <a:endParaRPr lang="en-US" dirty="0"/>
          </a:p>
        </p:txBody>
      </p:sp>
      <p:sp>
        <p:nvSpPr>
          <p:cNvPr id="3" name="Rectangle 2"/>
          <p:cNvSpPr/>
          <p:nvPr/>
        </p:nvSpPr>
        <p:spPr>
          <a:xfrm>
            <a:off x="6941573" y="737347"/>
            <a:ext cx="4283131"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معایب تشخیص چهره</a:t>
            </a:r>
            <a:endParaRPr lang="en-US" sz="2000" dirty="0">
              <a:solidFill>
                <a:schemeClr val="bg1"/>
              </a:solidFill>
              <a:cs typeface="B Titr" panose="00000700000000000000" pitchFamily="2" charset="-78"/>
            </a:endParaRPr>
          </a:p>
        </p:txBody>
      </p:sp>
      <p:sp>
        <p:nvSpPr>
          <p:cNvPr id="4" name="Rectangle 3"/>
          <p:cNvSpPr/>
          <p:nvPr/>
        </p:nvSpPr>
        <p:spPr>
          <a:xfrm>
            <a:off x="235973" y="1267470"/>
            <a:ext cx="11552903"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احتمال محکومیت افراد بی‌گناه : </a:t>
            </a:r>
          </a:p>
          <a:p>
            <a:pPr algn="justLow" rtl="1">
              <a:lnSpc>
                <a:spcPct val="200000"/>
              </a:lnSpc>
            </a:pPr>
            <a:r>
              <a:rPr lang="fa-IR" dirty="0">
                <a:latin typeface="Times New Roman" panose="02020603050405020304" pitchFamily="18" charset="0"/>
                <a:cs typeface="B Nazanin" panose="00000400000000000000" pitchFamily="2" charset="-78"/>
              </a:rPr>
              <a:t>نرم‌افزار تشخیص چهره ممکن است افرادی را به اشتباه به عنوان مجرم شناسایی کند و بنابراین به ناگاه شخصی بی‌گناه، به خاطر گناه ناکرده دستگیر می‌شود. درحالی که افراد سیاهپوست همین حالا همچنان با نژادپرستی دست و پنجه نرم می‌کنند، اشتباهات این چنینی می‌تواند به دودستگی‌های اجتماعی دامن بزند.</a:t>
            </a:r>
          </a:p>
        </p:txBody>
      </p:sp>
      <p:sp>
        <p:nvSpPr>
          <p:cNvPr id="5" name="Rectangle 4"/>
          <p:cNvSpPr/>
          <p:nvPr/>
        </p:nvSpPr>
        <p:spPr>
          <a:xfrm>
            <a:off x="4876800" y="3705807"/>
            <a:ext cx="6912076" cy="2862322"/>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تکنولوژی را می‌توان فریب داد</a:t>
            </a:r>
          </a:p>
          <a:p>
            <a:pPr algn="justLow" rtl="1">
              <a:lnSpc>
                <a:spcPct val="200000"/>
              </a:lnSpc>
            </a:pPr>
            <a:r>
              <a:rPr lang="fa-IR" dirty="0">
                <a:latin typeface="Times New Roman" panose="02020603050405020304" pitchFamily="18" charset="0"/>
                <a:cs typeface="B Nazanin" panose="00000400000000000000" pitchFamily="2" charset="-78"/>
              </a:rPr>
              <a:t>تنها الگوریتم نیست که به تشخیص چهره افراد می‌پردازد و فاکتورهای دیگری مانند زوایای دوربین، میزان نور و کیفیت ویدیو یا تصویر هم هنگام استفاده از این تکنولوژی وجود دارد. مجرمان خیلی ساده با پوشیدن لباس مبدل یا تغییر اندک ظاهر خود می‌توانند تکنولوژی تشخیص چهره را نیز به خطا بیندازند.</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12D9E956-0240-7F0F-CC79-4D812606D7BA}"/>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grpSp>
        <p:nvGrpSpPr>
          <p:cNvPr id="16" name="Group 15">
            <a:extLst>
              <a:ext uri="{FF2B5EF4-FFF2-40B4-BE49-F238E27FC236}">
                <a16:creationId xmlns:a16="http://schemas.microsoft.com/office/drawing/2014/main" id="{5DFA1D33-40E7-45BE-A1D7-DF1B698FEEEE}"/>
              </a:ext>
            </a:extLst>
          </p:cNvPr>
          <p:cNvGrpSpPr/>
          <p:nvPr/>
        </p:nvGrpSpPr>
        <p:grpSpPr>
          <a:xfrm>
            <a:off x="588569" y="3480209"/>
            <a:ext cx="3687095" cy="2364955"/>
            <a:chOff x="403124" y="2175335"/>
            <a:chExt cx="5073965" cy="3254513"/>
          </a:xfrm>
        </p:grpSpPr>
        <p:sp>
          <p:nvSpPr>
            <p:cNvPr id="14" name="Rectangle: Rounded Corners 13">
              <a:extLst>
                <a:ext uri="{FF2B5EF4-FFF2-40B4-BE49-F238E27FC236}">
                  <a16:creationId xmlns:a16="http://schemas.microsoft.com/office/drawing/2014/main" id="{BC3181D3-9FA7-5035-0C5E-00D00336C092}"/>
                </a:ext>
              </a:extLst>
            </p:cNvPr>
            <p:cNvSpPr/>
            <p:nvPr/>
          </p:nvSpPr>
          <p:spPr>
            <a:xfrm>
              <a:off x="973913" y="2838481"/>
              <a:ext cx="4503176" cy="2591367"/>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5C9DFA73-2E4D-2FC6-F71D-86FBC21E962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3124" y="2175335"/>
              <a:ext cx="4828902" cy="3060943"/>
            </a:xfrm>
            <a:prstGeom prst="rect">
              <a:avLst/>
            </a:prstGeom>
          </p:spPr>
        </p:pic>
      </p:grpSp>
    </p:spTree>
    <p:extLst>
      <p:ext uri="{BB962C8B-B14F-4D97-AF65-F5344CB8AC3E}">
        <p14:creationId xmlns:p14="http://schemas.microsoft.com/office/powerpoint/2010/main" val="42396261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43</a:t>
            </a:fld>
            <a:endParaRPr lang="en-US" dirty="0"/>
          </a:p>
        </p:txBody>
      </p:sp>
      <p:sp>
        <p:nvSpPr>
          <p:cNvPr id="3" name="Rectangle 2"/>
          <p:cNvSpPr/>
          <p:nvPr/>
        </p:nvSpPr>
        <p:spPr>
          <a:xfrm>
            <a:off x="6685936" y="719855"/>
            <a:ext cx="4535492"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آینده تکنولوژی تشخیص چهره </a:t>
            </a:r>
            <a:endParaRPr lang="en-US" sz="2000" dirty="0">
              <a:solidFill>
                <a:schemeClr val="bg1"/>
              </a:solidFill>
              <a:cs typeface="B Titr" panose="00000700000000000000" pitchFamily="2" charset="-78"/>
            </a:endParaRPr>
          </a:p>
        </p:txBody>
      </p:sp>
      <p:sp>
        <p:nvSpPr>
          <p:cNvPr id="4" name="Rectangle 3"/>
          <p:cNvSpPr/>
          <p:nvPr/>
        </p:nvSpPr>
        <p:spPr>
          <a:xfrm>
            <a:off x="319548" y="1720840"/>
            <a:ext cx="11552903" cy="4143442"/>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تا زمانیکه این تکنولوژی بهبود می یابد، گفتن اینکه آینده با این تکنولوژی به چه شکلی می تواند باشد، کار مشکلی است. کمبود در قدرت محاسبات کامپیوتری، دیتابیس های کوچک، و مشکلات تصویر برداری، در حال حاضر مانعی برای موفقیت بیشتر این تکنولوژی شده اند. البته به مرور زمان و قدرتمندتر شدن کامپیوترها و همچنین بزرگ تر شدن دیتابیس های تشخیص چهره در شرکتها، این مشکلات را برطرف خواهد کرد.</a:t>
            </a:r>
          </a:p>
          <a:p>
            <a:pPr algn="ctr" rtl="1">
              <a:lnSpc>
                <a:spcPct val="250000"/>
              </a:lnSpc>
            </a:pPr>
            <a:endParaRPr lang="fa-IR" dirty="0">
              <a:latin typeface="Times New Roman" panose="02020603050405020304" pitchFamily="18" charset="0"/>
              <a:cs typeface="B Nazanin" panose="00000400000000000000" pitchFamily="2" charset="-78"/>
            </a:endParaRPr>
          </a:p>
          <a:p>
            <a:pPr algn="ctr" rtl="1">
              <a:lnSpc>
                <a:spcPct val="250000"/>
              </a:lnSpc>
            </a:pPr>
            <a:r>
              <a:rPr lang="fa-IR" dirty="0">
                <a:latin typeface="Times New Roman" panose="02020603050405020304" pitchFamily="18" charset="0"/>
                <a:cs typeface="B Nazanin" panose="00000400000000000000" pitchFamily="2" charset="-78"/>
              </a:rPr>
              <a:t>نمی توان زمان بندی دقیقی برای موثر تر شدن این تکنولوژی و استفاده از آن بطور گسترده تعیین کرد. اما هر وقت که آن زمان برسد، عدم استفاده از آن در زندگی روزمره به طور باور نکردنی، مشکل خواهد بود.</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7B6B53C8-4C69-428A-5DBA-90E4B58A068A}"/>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26137360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44</a:t>
            </a:fld>
            <a:endParaRPr lang="en-US" dirty="0"/>
          </a:p>
        </p:txBody>
      </p:sp>
      <p:sp>
        <p:nvSpPr>
          <p:cNvPr id="3" name="Rectangle 2"/>
          <p:cNvSpPr/>
          <p:nvPr/>
        </p:nvSpPr>
        <p:spPr>
          <a:xfrm>
            <a:off x="5919018" y="754840"/>
            <a:ext cx="537810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نتجه گیری </a:t>
            </a:r>
          </a:p>
        </p:txBody>
      </p:sp>
      <p:sp>
        <p:nvSpPr>
          <p:cNvPr id="4" name="Rectangle 3"/>
          <p:cNvSpPr/>
          <p:nvPr/>
        </p:nvSpPr>
        <p:spPr>
          <a:xfrm>
            <a:off x="580102" y="1456706"/>
            <a:ext cx="4925960"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کامپیوترها و گوشی‌های هوشمند امروزی از فناوری و نرم‌افزار اسکن چهره برای شناسایی کاربر استفاده می‌کنند و این کار با استفاده از ویژگی‌های چهره و مقایسه اطلاعات با پایگاه داده مخصوص چهره‌ها صورت می‌گیرد. فناوری تشخیص چهره به صورت روزافزون در حال تبدیل شدن به ایمن‌ترین و قابل اطمینان‌ترین ابزار برای تایید هویت کاربر است. در این مطلب به معرفی و بررسی فناوری تشخیص چهره پرداخته شد. </a:t>
            </a:r>
            <a:endParaRPr lang="en-US" dirty="0">
              <a:latin typeface="Times New Roman" panose="02020603050405020304" pitchFamily="18" charset="0"/>
              <a:cs typeface="B Nazanin" panose="00000400000000000000" pitchFamily="2" charset="-78"/>
            </a:endParaRPr>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a:ext>
            </a:extLst>
          </a:blip>
          <a:srcRect t="-1395" r="-694"/>
          <a:stretch/>
        </p:blipFill>
        <p:spPr>
          <a:xfrm>
            <a:off x="6764594" y="1802990"/>
            <a:ext cx="4381500" cy="4381500"/>
          </a:xfrm>
          <a:prstGeom prst="rect">
            <a:avLst/>
          </a:prstGeom>
        </p:spPr>
      </p:pic>
      <p:sp>
        <p:nvSpPr>
          <p:cNvPr id="5" name="Rectangle 4">
            <a:extLst>
              <a:ext uri="{FF2B5EF4-FFF2-40B4-BE49-F238E27FC236}">
                <a16:creationId xmlns:a16="http://schemas.microsoft.com/office/drawing/2014/main" id="{CBC9C970-1CC4-EAE4-695B-188A5F4AAE5E}"/>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24161263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45</a:t>
            </a:fld>
            <a:endParaRPr lang="en-US" dirty="0"/>
          </a:p>
        </p:txBody>
      </p:sp>
      <p:sp>
        <p:nvSpPr>
          <p:cNvPr id="3" name="Rectangle 2"/>
          <p:cNvSpPr/>
          <p:nvPr/>
        </p:nvSpPr>
        <p:spPr>
          <a:xfrm>
            <a:off x="5919018" y="754840"/>
            <a:ext cx="5378107"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منابع </a:t>
            </a:r>
          </a:p>
        </p:txBody>
      </p:sp>
      <p:sp>
        <p:nvSpPr>
          <p:cNvPr id="5" name="Rectangle 4"/>
          <p:cNvSpPr/>
          <p:nvPr/>
        </p:nvSpPr>
        <p:spPr>
          <a:xfrm>
            <a:off x="701702" y="1834308"/>
            <a:ext cx="4821897"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https://virgool.io</a:t>
            </a:r>
          </a:p>
        </p:txBody>
      </p:sp>
      <p:sp>
        <p:nvSpPr>
          <p:cNvPr id="6" name="Rectangle 5"/>
          <p:cNvSpPr/>
          <p:nvPr/>
        </p:nvSpPr>
        <p:spPr>
          <a:xfrm>
            <a:off x="698153" y="2400582"/>
            <a:ext cx="5387929"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https://shahaab-co.com</a:t>
            </a:r>
          </a:p>
        </p:txBody>
      </p:sp>
      <p:sp>
        <p:nvSpPr>
          <p:cNvPr id="7" name="Rectangle 6"/>
          <p:cNvSpPr/>
          <p:nvPr/>
        </p:nvSpPr>
        <p:spPr>
          <a:xfrm>
            <a:off x="698153" y="2921693"/>
            <a:ext cx="6123787"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https://sepidsystem.com</a:t>
            </a:r>
          </a:p>
        </p:txBody>
      </p:sp>
      <p:sp>
        <p:nvSpPr>
          <p:cNvPr id="8" name="Rectangle 7"/>
          <p:cNvSpPr/>
          <p:nvPr/>
        </p:nvSpPr>
        <p:spPr>
          <a:xfrm>
            <a:off x="698153" y="3442804"/>
            <a:ext cx="4374532"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https://datamoon.ir</a:t>
            </a:r>
          </a:p>
        </p:txBody>
      </p:sp>
      <p:sp>
        <p:nvSpPr>
          <p:cNvPr id="9" name="Rectangle 8"/>
          <p:cNvSpPr/>
          <p:nvPr/>
        </p:nvSpPr>
        <p:spPr>
          <a:xfrm>
            <a:off x="698153" y="4054242"/>
            <a:ext cx="5741976"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https://sepantadp.com</a:t>
            </a:r>
          </a:p>
        </p:txBody>
      </p:sp>
      <p:sp>
        <p:nvSpPr>
          <p:cNvPr id="10" name="Rectangle 9"/>
          <p:cNvSpPr/>
          <p:nvPr/>
        </p:nvSpPr>
        <p:spPr>
          <a:xfrm>
            <a:off x="698153" y="4583038"/>
            <a:ext cx="4516169"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https://khoshamoz.ir</a:t>
            </a:r>
          </a:p>
        </p:txBody>
      </p:sp>
      <p:sp>
        <p:nvSpPr>
          <p:cNvPr id="4" name="Rectangle 3">
            <a:extLst>
              <a:ext uri="{FF2B5EF4-FFF2-40B4-BE49-F238E27FC236}">
                <a16:creationId xmlns:a16="http://schemas.microsoft.com/office/drawing/2014/main" id="{B414198E-2C44-659D-57EC-EC487E9A158B}"/>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15308973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3CCF8EC-8978-8242-B605-DF7029163F65}"/>
              </a:ext>
            </a:extLst>
          </p:cNvPr>
          <p:cNvSpPr/>
          <p:nvPr/>
        </p:nvSpPr>
        <p:spPr>
          <a:xfrm>
            <a:off x="826477" y="2267932"/>
            <a:ext cx="10539046" cy="2133600"/>
          </a:xfrm>
          <a:prstGeom prst="rect">
            <a:avLst/>
          </a:prstGeom>
          <a:noFill/>
          <a:ln w="5715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79F65D0-C84A-6609-3080-E07C0227F5A7}"/>
              </a:ext>
            </a:extLst>
          </p:cNvPr>
          <p:cNvSpPr/>
          <p:nvPr/>
        </p:nvSpPr>
        <p:spPr>
          <a:xfrm>
            <a:off x="955430" y="2780734"/>
            <a:ext cx="10281139" cy="1107996"/>
          </a:xfrm>
          <a:prstGeom prst="rect">
            <a:avLst/>
          </a:prstGeom>
        </p:spPr>
        <p:txBody>
          <a:bodyPr wrap="square">
            <a:spAutoFit/>
          </a:bodyPr>
          <a:lstStyle/>
          <a:p>
            <a:pPr algn="ctr" rtl="1"/>
            <a:r>
              <a:rPr lang="fa-IR" sz="6600" b="1" dirty="0">
                <a:solidFill>
                  <a:srgbClr val="7A89BC"/>
                </a:solidFill>
                <a:latin typeface="Shabnam" panose="020B0603030804020204" pitchFamily="34" charset="-78"/>
                <a:cs typeface="Shabnam" panose="020B0603030804020204" pitchFamily="34" charset="-78"/>
              </a:rPr>
              <a:t>ممنون از توجه شما عزیزان</a:t>
            </a:r>
          </a:p>
        </p:txBody>
      </p:sp>
    </p:spTree>
    <p:extLst>
      <p:ext uri="{BB962C8B-B14F-4D97-AF65-F5344CB8AC3E}">
        <p14:creationId xmlns:p14="http://schemas.microsoft.com/office/powerpoint/2010/main" val="2912178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5</a:t>
            </a:fld>
            <a:endParaRPr lang="en-US" dirty="0"/>
          </a:p>
        </p:txBody>
      </p:sp>
      <p:sp>
        <p:nvSpPr>
          <p:cNvPr id="3" name="Rectangle 2"/>
          <p:cNvSpPr/>
          <p:nvPr/>
        </p:nvSpPr>
        <p:spPr>
          <a:xfrm>
            <a:off x="5899356" y="728951"/>
            <a:ext cx="5491498"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فرایند شناسایی چهره</a:t>
            </a:r>
            <a:endParaRPr lang="fa-IR" sz="2000" b="1" dirty="0">
              <a:solidFill>
                <a:schemeClr val="bg1"/>
              </a:solidFill>
              <a:cs typeface="B Titr" panose="00000700000000000000" pitchFamily="2" charset="-78"/>
            </a:endParaRPr>
          </a:p>
        </p:txBody>
      </p:sp>
      <p:sp>
        <p:nvSpPr>
          <p:cNvPr id="4" name="Rectangle 3"/>
          <p:cNvSpPr/>
          <p:nvPr/>
        </p:nvSpPr>
        <p:spPr>
          <a:xfrm>
            <a:off x="235973" y="1538266"/>
            <a:ext cx="11680723" cy="473206"/>
          </a:xfrm>
          <a:prstGeom prst="rect">
            <a:avLst/>
          </a:prstGeom>
        </p:spPr>
        <p:txBody>
          <a:bodyPr wrap="square">
            <a:spAutoFit/>
          </a:bodyPr>
          <a:lstStyle/>
          <a:p>
            <a:pPr algn="ctr" rtl="1">
              <a:lnSpc>
                <a:spcPct val="150000"/>
              </a:lnSpc>
            </a:pPr>
            <a:r>
              <a:rPr lang="fa-IR" b="1" dirty="0">
                <a:latin typeface="Times New Roman" panose="02020603050405020304" pitchFamily="18" charset="0"/>
                <a:cs typeface="B Nazanin" panose="00000400000000000000" pitchFamily="2" charset="-78"/>
              </a:rPr>
              <a:t>به طو کلی فرایند شناسایی چهره شامل چهار گام اصلی است :</a:t>
            </a:r>
          </a:p>
        </p:txBody>
      </p:sp>
      <p:graphicFrame>
        <p:nvGraphicFramePr>
          <p:cNvPr id="7" name="Diagram 6"/>
          <p:cNvGraphicFramePr/>
          <p:nvPr>
            <p:extLst>
              <p:ext uri="{D42A27DB-BD31-4B8C-83A1-F6EECF244321}">
                <p14:modId xmlns:p14="http://schemas.microsoft.com/office/powerpoint/2010/main" val="3617111066"/>
              </p:ext>
            </p:extLst>
          </p:nvPr>
        </p:nvGraphicFramePr>
        <p:xfrm>
          <a:off x="976551" y="3273830"/>
          <a:ext cx="10199565" cy="16816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a:extLst>
              <a:ext uri="{FF2B5EF4-FFF2-40B4-BE49-F238E27FC236}">
                <a16:creationId xmlns:a16="http://schemas.microsoft.com/office/drawing/2014/main" id="{80001242-F0ED-EB33-742E-120D7FCC7E40}"/>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41584968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6</a:t>
            </a:fld>
            <a:endParaRPr lang="en-US" dirty="0"/>
          </a:p>
        </p:txBody>
      </p:sp>
      <p:sp>
        <p:nvSpPr>
          <p:cNvPr id="3" name="Rectangle 2"/>
          <p:cNvSpPr/>
          <p:nvPr/>
        </p:nvSpPr>
        <p:spPr>
          <a:xfrm>
            <a:off x="5899356" y="728951"/>
            <a:ext cx="5491498"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فرایند شناسایی چهره</a:t>
            </a:r>
            <a:endParaRPr lang="fa-IR" sz="2000" b="1" dirty="0">
              <a:solidFill>
                <a:schemeClr val="bg1"/>
              </a:solidFill>
              <a:cs typeface="B Titr" panose="00000700000000000000" pitchFamily="2" charset="-78"/>
            </a:endParaRPr>
          </a:p>
        </p:txBody>
      </p:sp>
      <p:sp>
        <p:nvSpPr>
          <p:cNvPr id="4" name="Rectangle 3"/>
          <p:cNvSpPr/>
          <p:nvPr/>
        </p:nvSpPr>
        <p:spPr>
          <a:xfrm>
            <a:off x="6912077" y="1943862"/>
            <a:ext cx="4945625" cy="4108817"/>
          </a:xfrm>
          <a:prstGeom prst="rect">
            <a:avLst/>
          </a:prstGeom>
        </p:spPr>
        <p:txBody>
          <a:bodyPr wrap="square">
            <a:spAutoFit/>
          </a:bodyPr>
          <a:lstStyle/>
          <a:p>
            <a:pPr algn="justLow" rtl="1">
              <a:lnSpc>
                <a:spcPct val="300000"/>
              </a:lnSpc>
            </a:pPr>
            <a:r>
              <a:rPr lang="fa-IR" b="1" dirty="0">
                <a:latin typeface="Times New Roman" panose="02020603050405020304" pitchFamily="18" charset="0"/>
                <a:cs typeface="B Nazanin" panose="00000400000000000000" pitchFamily="2" charset="-78"/>
              </a:rPr>
              <a:t>گام اول: تشخیص چهره در تصویر</a:t>
            </a:r>
          </a:p>
          <a:p>
            <a:pPr algn="justLow" rtl="1">
              <a:lnSpc>
                <a:spcPct val="300000"/>
              </a:lnSpc>
            </a:pPr>
            <a:r>
              <a:rPr lang="fa-IR" dirty="0">
                <a:latin typeface="Times New Roman" panose="02020603050405020304" pitchFamily="18" charset="0"/>
                <a:cs typeface="B Nazanin" panose="00000400000000000000" pitchFamily="2" charset="-78"/>
              </a:rPr>
              <a:t>ابتدا باید چهره ی انسان در تصویر مشخص گردد. با تحلیل عکس موجود، چهره ی افراد موجود در عکس یافته می شود. در این مرحله احراز هویت انجام نمی شود و تنها چهره ها پیدا می شوند.</a:t>
            </a:r>
          </a:p>
          <a:p>
            <a:pPr algn="justLow" rtl="1">
              <a:lnSpc>
                <a:spcPct val="300000"/>
              </a:lnSpc>
            </a:pPr>
            <a:r>
              <a:rPr lang="fa-IR" dirty="0">
                <a:latin typeface="Times New Roman" panose="02020603050405020304" pitchFamily="18" charset="0"/>
                <a:cs typeface="B Nazanin" panose="00000400000000000000" pitchFamily="2" charset="-78"/>
              </a:rPr>
              <a:t> </a:t>
            </a:r>
          </a:p>
        </p:txBody>
      </p:sp>
      <p:sp>
        <p:nvSpPr>
          <p:cNvPr id="6" name="Rectangle 5">
            <a:extLst>
              <a:ext uri="{FF2B5EF4-FFF2-40B4-BE49-F238E27FC236}">
                <a16:creationId xmlns:a16="http://schemas.microsoft.com/office/drawing/2014/main" id="{37C6F0EB-3E6F-AC5B-E8A1-230D5ECE901F}"/>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3DE4D5BE-EADF-6407-ED6E-57E1BB7D7AE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11370" y="1612488"/>
            <a:ext cx="4771563" cy="4771563"/>
          </a:xfrm>
          <a:prstGeom prst="rect">
            <a:avLst/>
          </a:prstGeom>
        </p:spPr>
      </p:pic>
    </p:spTree>
    <p:extLst>
      <p:ext uri="{BB962C8B-B14F-4D97-AF65-F5344CB8AC3E}">
        <p14:creationId xmlns:p14="http://schemas.microsoft.com/office/powerpoint/2010/main" val="40183223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FDE0EBFB-45AA-06BB-D761-61A07925EFE1}"/>
              </a:ext>
            </a:extLst>
          </p:cNvPr>
          <p:cNvSpPr/>
          <p:nvPr/>
        </p:nvSpPr>
        <p:spPr>
          <a:xfrm>
            <a:off x="6883573" y="1730477"/>
            <a:ext cx="4507281" cy="4277033"/>
          </a:xfrm>
          <a:prstGeom prst="roundRect">
            <a:avLst>
              <a:gd name="adj" fmla="val 0"/>
            </a:avLst>
          </a:prstGeom>
          <a:noFill/>
          <a:ln w="38100">
            <a:solidFill>
              <a:srgbClr val="7A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7</a:t>
            </a:fld>
            <a:endParaRPr lang="en-US" dirty="0"/>
          </a:p>
        </p:txBody>
      </p:sp>
      <p:sp>
        <p:nvSpPr>
          <p:cNvPr id="3" name="Rectangle 2"/>
          <p:cNvSpPr/>
          <p:nvPr/>
        </p:nvSpPr>
        <p:spPr>
          <a:xfrm>
            <a:off x="5899356" y="728951"/>
            <a:ext cx="5491498"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فرایند شناسایی چهره</a:t>
            </a:r>
            <a:endParaRPr lang="fa-IR" sz="2000" b="1" dirty="0">
              <a:solidFill>
                <a:schemeClr val="bg1"/>
              </a:solidFill>
              <a:cs typeface="B Titr" panose="00000700000000000000" pitchFamily="2" charset="-78"/>
            </a:endParaRPr>
          </a:p>
        </p:txBody>
      </p:sp>
      <p:sp>
        <p:nvSpPr>
          <p:cNvPr id="4" name="Rectangle 3"/>
          <p:cNvSpPr/>
          <p:nvPr/>
        </p:nvSpPr>
        <p:spPr>
          <a:xfrm>
            <a:off x="408039" y="1454258"/>
            <a:ext cx="6189407" cy="4939814"/>
          </a:xfrm>
          <a:prstGeom prst="rect">
            <a:avLst/>
          </a:prstGeom>
        </p:spPr>
        <p:txBody>
          <a:bodyPr wrap="square">
            <a:spAutoFit/>
          </a:bodyPr>
          <a:lstStyle/>
          <a:p>
            <a:pPr algn="ctr" rtl="1">
              <a:lnSpc>
                <a:spcPct val="300000"/>
              </a:lnSpc>
            </a:pPr>
            <a:r>
              <a:rPr lang="fa-IR" b="1" dirty="0">
                <a:latin typeface="Times New Roman" panose="02020603050405020304" pitchFamily="18" charset="0"/>
                <a:cs typeface="B Nazanin" panose="00000400000000000000" pitchFamily="2" charset="-78"/>
              </a:rPr>
              <a:t>گام دوم: نرمال سازی </a:t>
            </a:r>
          </a:p>
          <a:p>
            <a:pPr algn="ctr" rtl="1">
              <a:lnSpc>
                <a:spcPct val="300000"/>
              </a:lnSpc>
            </a:pPr>
            <a:r>
              <a:rPr lang="fa-IR" dirty="0">
                <a:latin typeface="Times New Roman" panose="02020603050405020304" pitchFamily="18" charset="0"/>
                <a:cs typeface="B Nazanin" panose="00000400000000000000" pitchFamily="2" charset="-78"/>
              </a:rPr>
              <a:t>به منظور شناسایی چهره ی فرد، هر سیستم تشخیص چهره دارای یک سری نقاط مهم (</a:t>
            </a:r>
            <a:r>
              <a:rPr lang="en-US" dirty="0">
                <a:latin typeface="Times New Roman" panose="02020603050405020304" pitchFamily="18" charset="0"/>
                <a:cs typeface="B Nazanin" panose="00000400000000000000" pitchFamily="2" charset="-78"/>
              </a:rPr>
              <a:t>landmark </a:t>
            </a:r>
            <a:r>
              <a:rPr lang="fa-IR" dirty="0">
                <a:latin typeface="Times New Roman" panose="02020603050405020304" pitchFamily="18" charset="0"/>
                <a:cs typeface="B Nazanin" panose="00000400000000000000" pitchFamily="2" charset="-78"/>
              </a:rPr>
              <a:t> ) است. این نقاط در سیستم های تشخیص چهره متفاوت است. برای مثال ممکن است در یک سیستم یا نرم افزار تشخیص چهره گوشه های چشم و نوک بینی به عنوان نقاط مهم انتخاب شوند و در سیستم دیگری این نقاط متفاوت یا بیشتر باشند. </a:t>
            </a:r>
          </a:p>
        </p:txBody>
      </p:sp>
      <p:sp>
        <p:nvSpPr>
          <p:cNvPr id="6" name="Rectangle 5">
            <a:extLst>
              <a:ext uri="{FF2B5EF4-FFF2-40B4-BE49-F238E27FC236}">
                <a16:creationId xmlns:a16="http://schemas.microsoft.com/office/drawing/2014/main" id="{D2765DA6-9D36-F1FA-90F0-5CA5DB0611A2}"/>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2944F984-ACEC-88CF-96DD-AFBFB3EB77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006477" y="1866765"/>
            <a:ext cx="4659497" cy="4409768"/>
          </a:xfrm>
          <a:prstGeom prst="rect">
            <a:avLst/>
          </a:prstGeom>
        </p:spPr>
      </p:pic>
    </p:spTree>
    <p:extLst>
      <p:ext uri="{BB962C8B-B14F-4D97-AF65-F5344CB8AC3E}">
        <p14:creationId xmlns:p14="http://schemas.microsoft.com/office/powerpoint/2010/main" val="35792159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8</a:t>
            </a:fld>
            <a:endParaRPr lang="en-US" dirty="0"/>
          </a:p>
        </p:txBody>
      </p:sp>
      <p:sp>
        <p:nvSpPr>
          <p:cNvPr id="3" name="Rectangle 2"/>
          <p:cNvSpPr/>
          <p:nvPr/>
        </p:nvSpPr>
        <p:spPr>
          <a:xfrm>
            <a:off x="5899356" y="728951"/>
            <a:ext cx="5491498"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فرایند شناسایی چهره</a:t>
            </a:r>
            <a:endParaRPr lang="fa-IR" sz="2000" b="1" dirty="0">
              <a:solidFill>
                <a:schemeClr val="bg1"/>
              </a:solidFill>
              <a:cs typeface="B Titr" panose="00000700000000000000" pitchFamily="2" charset="-78"/>
            </a:endParaRPr>
          </a:p>
        </p:txBody>
      </p:sp>
      <p:sp>
        <p:nvSpPr>
          <p:cNvPr id="4" name="Rectangle 3"/>
          <p:cNvSpPr/>
          <p:nvPr/>
        </p:nvSpPr>
        <p:spPr>
          <a:xfrm>
            <a:off x="353961" y="1538526"/>
            <a:ext cx="4729316"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هر سیستمی یک  </a:t>
            </a:r>
            <a:r>
              <a:rPr lang="en-US" dirty="0">
                <a:latin typeface="Times New Roman" panose="02020603050405020304" pitchFamily="18" charset="0"/>
                <a:cs typeface="B Nazanin" panose="00000400000000000000" pitchFamily="2" charset="-78"/>
              </a:rPr>
              <a:t>landmark </a:t>
            </a:r>
            <a:r>
              <a:rPr lang="fa-IR" dirty="0">
                <a:latin typeface="Times New Roman" panose="02020603050405020304" pitchFamily="18" charset="0"/>
                <a:cs typeface="B Nazanin" panose="00000400000000000000" pitchFamily="2" charset="-78"/>
              </a:rPr>
              <a:t>  مشخص دارد. وقتی چهره ی فردی در سیستم شناسایی شد، باید این چهره در </a:t>
            </a:r>
            <a:r>
              <a:rPr lang="en-US" dirty="0">
                <a:latin typeface="Times New Roman" panose="02020603050405020304" pitchFamily="18" charset="0"/>
                <a:cs typeface="B Nazanin" panose="00000400000000000000" pitchFamily="2" charset="-78"/>
              </a:rPr>
              <a:t>landmark </a:t>
            </a:r>
            <a:r>
              <a:rPr lang="fa-IR" dirty="0">
                <a:latin typeface="Times New Roman" panose="02020603050405020304" pitchFamily="18" charset="0"/>
                <a:cs typeface="B Nazanin" panose="00000400000000000000" pitchFamily="2" charset="-78"/>
              </a:rPr>
              <a:t> مشخص شده منطبق شود. مثلا چشم ها در جای چشم های مشخص شده در </a:t>
            </a:r>
            <a:r>
              <a:rPr lang="en-US" dirty="0">
                <a:latin typeface="Times New Roman" panose="02020603050405020304" pitchFamily="18" charset="0"/>
                <a:cs typeface="B Nazanin" panose="00000400000000000000" pitchFamily="2" charset="-78"/>
              </a:rPr>
              <a:t>landmark </a:t>
            </a:r>
            <a:r>
              <a:rPr lang="fa-IR" dirty="0">
                <a:latin typeface="Times New Roman" panose="02020603050405020304" pitchFamily="18" charset="0"/>
                <a:cs typeface="B Nazanin" panose="00000400000000000000" pitchFamily="2" charset="-78"/>
              </a:rPr>
              <a:t> قرار بگیرد یا همین طور لب ها. در این حالت اگر زاویه ی صورت فرد هم با زاویه ی </a:t>
            </a:r>
            <a:r>
              <a:rPr lang="en-US" dirty="0">
                <a:latin typeface="Times New Roman" panose="02020603050405020304" pitchFamily="18" charset="0"/>
                <a:cs typeface="B Nazanin" panose="00000400000000000000" pitchFamily="2" charset="-78"/>
              </a:rPr>
              <a:t>landmark </a:t>
            </a:r>
            <a:r>
              <a:rPr lang="fa-IR" dirty="0">
                <a:latin typeface="Times New Roman" panose="02020603050405020304" pitchFamily="18" charset="0"/>
                <a:cs typeface="B Nazanin" panose="00000400000000000000" pitchFamily="2" charset="-78"/>
              </a:rPr>
              <a:t> مشخص شده، یکی نباشد، اصلاح می گردد.</a:t>
            </a:r>
          </a:p>
        </p:txBody>
      </p:sp>
      <p:pic>
        <p:nvPicPr>
          <p:cNvPr id="5" name="Picture 4"/>
          <p:cNvPicPr>
            <a:picLocks noChangeAspect="1"/>
          </p:cNvPicPr>
          <p:nvPr/>
        </p:nvPicPr>
        <p:blipFill>
          <a:blip r:embed="rId2"/>
          <a:stretch>
            <a:fillRect/>
          </a:stretch>
        </p:blipFill>
        <p:spPr>
          <a:xfrm flipH="1">
            <a:off x="6903292" y="1739081"/>
            <a:ext cx="5118919" cy="5118919"/>
          </a:xfrm>
          <a:prstGeom prst="rect">
            <a:avLst/>
          </a:prstGeom>
        </p:spPr>
      </p:pic>
      <p:sp>
        <p:nvSpPr>
          <p:cNvPr id="6" name="Rectangle 5">
            <a:extLst>
              <a:ext uri="{FF2B5EF4-FFF2-40B4-BE49-F238E27FC236}">
                <a16:creationId xmlns:a16="http://schemas.microsoft.com/office/drawing/2014/main" id="{D2765DA6-9D36-F1FA-90F0-5CA5DB0611A2}"/>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2635184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C0ABB5-6386-1F57-B6F7-598DC81E9259}"/>
              </a:ext>
            </a:extLst>
          </p:cNvPr>
          <p:cNvSpPr>
            <a:spLocks noGrp="1"/>
          </p:cNvSpPr>
          <p:nvPr>
            <p:ph type="sldNum" sz="quarter" idx="12"/>
          </p:nvPr>
        </p:nvSpPr>
        <p:spPr/>
        <p:txBody>
          <a:bodyPr/>
          <a:lstStyle/>
          <a:p>
            <a:fld id="{8D487840-B509-4E05-9825-B72EDCF90163}" type="slidenum">
              <a:rPr lang="en-US" smtClean="0"/>
              <a:pPr/>
              <a:t>9</a:t>
            </a:fld>
            <a:endParaRPr lang="en-US" dirty="0"/>
          </a:p>
        </p:txBody>
      </p:sp>
      <p:sp>
        <p:nvSpPr>
          <p:cNvPr id="3" name="Rectangle 2"/>
          <p:cNvSpPr/>
          <p:nvPr/>
        </p:nvSpPr>
        <p:spPr>
          <a:xfrm>
            <a:off x="5899356" y="728951"/>
            <a:ext cx="5491498"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فرایند شناسایی چهره</a:t>
            </a:r>
            <a:endParaRPr lang="fa-IR" sz="2000" b="1" dirty="0">
              <a:solidFill>
                <a:schemeClr val="bg1"/>
              </a:solidFill>
              <a:cs typeface="B Titr" panose="00000700000000000000" pitchFamily="2" charset="-78"/>
            </a:endParaRPr>
          </a:p>
        </p:txBody>
      </p:sp>
      <p:sp>
        <p:nvSpPr>
          <p:cNvPr id="4" name="Rectangle 3"/>
          <p:cNvSpPr/>
          <p:nvPr/>
        </p:nvSpPr>
        <p:spPr>
          <a:xfrm>
            <a:off x="4945626" y="1289644"/>
            <a:ext cx="7039898" cy="230832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گام سوم: استخراج ویژگی های صورت</a:t>
            </a:r>
          </a:p>
          <a:p>
            <a:pPr algn="justLow" rtl="1">
              <a:lnSpc>
                <a:spcPct val="200000"/>
              </a:lnSpc>
            </a:pPr>
            <a:r>
              <a:rPr lang="fa-IR" dirty="0">
                <a:latin typeface="Times New Roman" panose="02020603050405020304" pitchFamily="18" charset="0"/>
                <a:cs typeface="B Nazanin" panose="00000400000000000000" pitchFamily="2" charset="-78"/>
              </a:rPr>
              <a:t>بعد از مرحله ی نرمال سازی، باید ویژگی های چهره مشخص شود. در این مرحله عکس وارد یک شبکه ی عصبی عمیق می شود. این شبکه ویژگی ها را به صورت خودکار و در قالب یک بردار استخراج می کند.</a:t>
            </a:r>
          </a:p>
        </p:txBody>
      </p:sp>
      <p:sp>
        <p:nvSpPr>
          <p:cNvPr id="5" name="Rectangle 4"/>
          <p:cNvSpPr/>
          <p:nvPr/>
        </p:nvSpPr>
        <p:spPr>
          <a:xfrm>
            <a:off x="412955" y="3767646"/>
            <a:ext cx="11572569" cy="2862322"/>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گام چهارم: شناسایی یا احراز هویت فرد</a:t>
            </a:r>
          </a:p>
          <a:p>
            <a:pPr algn="justLow" rtl="1">
              <a:lnSpc>
                <a:spcPct val="200000"/>
              </a:lnSpc>
            </a:pPr>
            <a:r>
              <a:rPr lang="fa-IR" dirty="0">
                <a:latin typeface="Times New Roman" panose="02020603050405020304" pitchFamily="18" charset="0"/>
                <a:cs typeface="B Nazanin" panose="00000400000000000000" pitchFamily="2" charset="-78"/>
              </a:rPr>
              <a:t>در این گام احراز هویت انجام می شود. در این مرحله بسته به این که هدف از تشخیص چهره احراز هویت یا شناسایی چهره باشد کمی متفاوت است. در احراز هویت چهره ی فرد مدعی با چهره ی فرد واقعی مقایسه می شود. در واقع دو بردار وکتور یا  </a:t>
            </a:r>
            <a:r>
              <a:rPr lang="en-US" dirty="0">
                <a:latin typeface="Times New Roman" panose="02020603050405020304" pitchFamily="18" charset="0"/>
                <a:cs typeface="B Nazanin" panose="00000400000000000000" pitchFamily="2" charset="-78"/>
              </a:rPr>
              <a:t>vector) </a:t>
            </a:r>
            <a:r>
              <a:rPr lang="fa-IR" dirty="0">
                <a:latin typeface="Times New Roman" panose="02020603050405020304" pitchFamily="18" charset="0"/>
                <a:cs typeface="B Nazanin" panose="00000400000000000000" pitchFamily="2" charset="-78"/>
              </a:rPr>
              <a:t> ) ویژگی با هم مقایسه می شوند و نتیجه ی تایید یا عدم تایید هویت مشخص می گردد. در تشخیص چهره، بردار چهره ی فرد با تمامی بردارهای ذخیره شده در پایگاه داده مقایسه می شود و آن برداری که فاصله ی کمتری با بردار مورد نظر دارد به عنوان نتیجه برگردانده می شود. البته درصد شباهت دو چهره هم مشخص می شود.</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DBD3082F-303F-0B98-F08E-D7ACC6D48C05}"/>
              </a:ext>
            </a:extLst>
          </p:cNvPr>
          <p:cNvSpPr/>
          <p:nvPr/>
        </p:nvSpPr>
        <p:spPr>
          <a:xfrm>
            <a:off x="2432117" y="746774"/>
            <a:ext cx="2950588" cy="369332"/>
          </a:xfrm>
          <a:prstGeom prst="rect">
            <a:avLst/>
          </a:prstGeom>
        </p:spPr>
        <p:txBody>
          <a:bodyPr wrap="square">
            <a:spAutoFit/>
          </a:bodyPr>
          <a:lstStyle/>
          <a:p>
            <a:pPr algn="r" rtl="1"/>
            <a:r>
              <a:rPr lang="fa-IR" dirty="0">
                <a:solidFill>
                  <a:schemeClr val="bg1"/>
                </a:solidFill>
                <a:cs typeface="B Titr" panose="00000700000000000000" pitchFamily="2" charset="-78"/>
              </a:rPr>
              <a:t>دانشگاه اصفهان، دانشکده مهندسی</a:t>
            </a:r>
            <a:endParaRPr lang="en-US"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951F16DE-27A0-0843-AC29-69755E38B94E}"/>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98320" y="1356852"/>
            <a:ext cx="3267605" cy="3267605"/>
          </a:xfrm>
          <a:prstGeom prst="rect">
            <a:avLst/>
          </a:prstGeom>
        </p:spPr>
      </p:pic>
    </p:spTree>
    <p:extLst>
      <p:ext uri="{BB962C8B-B14F-4D97-AF65-F5344CB8AC3E}">
        <p14:creationId xmlns:p14="http://schemas.microsoft.com/office/powerpoint/2010/main" val="39967064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TotalTime>
  <Words>4216</Words>
  <Application>Microsoft Office PowerPoint</Application>
  <PresentationFormat>Widescreen</PresentationFormat>
  <Paragraphs>236</Paragraphs>
  <Slides>46</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46</vt:i4>
      </vt:variant>
    </vt:vector>
  </HeadingPairs>
  <TitlesOfParts>
    <vt:vector size="53" baseType="lpstr">
      <vt:lpstr>Arial</vt:lpstr>
      <vt:lpstr>B Nazanin</vt:lpstr>
      <vt:lpstr>Calibri</vt:lpstr>
      <vt:lpstr>Shabnam</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32</cp:revision>
  <dcterms:created xsi:type="dcterms:W3CDTF">2024-05-02T11:49:16Z</dcterms:created>
  <dcterms:modified xsi:type="dcterms:W3CDTF">2024-05-05T21:07:15Z</dcterms:modified>
</cp:coreProperties>
</file>