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44"/>
  </p:handoutMasterIdLst>
  <p:sldIdLst>
    <p:sldId id="303" r:id="rId2"/>
    <p:sldId id="294" r:id="rId3"/>
    <p:sldId id="295" r:id="rId4"/>
    <p:sldId id="300" r:id="rId5"/>
    <p:sldId id="297" r:id="rId6"/>
    <p:sldId id="264" r:id="rId7"/>
    <p:sldId id="301" r:id="rId8"/>
    <p:sldId id="296" r:id="rId9"/>
    <p:sldId id="256" r:id="rId10"/>
    <p:sldId id="291" r:id="rId11"/>
    <p:sldId id="292" r:id="rId12"/>
    <p:sldId id="293" r:id="rId13"/>
    <p:sldId id="298" r:id="rId14"/>
    <p:sldId id="299" r:id="rId15"/>
    <p:sldId id="290" r:id="rId16"/>
    <p:sldId id="261" r:id="rId17"/>
    <p:sldId id="257" r:id="rId18"/>
    <p:sldId id="262" r:id="rId19"/>
    <p:sldId id="258" r:id="rId20"/>
    <p:sldId id="259" r:id="rId21"/>
    <p:sldId id="269" r:id="rId22"/>
    <p:sldId id="273" r:id="rId23"/>
    <p:sldId id="266" r:id="rId24"/>
    <p:sldId id="272" r:id="rId25"/>
    <p:sldId id="271" r:id="rId26"/>
    <p:sldId id="274" r:id="rId27"/>
    <p:sldId id="275" r:id="rId28"/>
    <p:sldId id="267" r:id="rId29"/>
    <p:sldId id="279" r:id="rId30"/>
    <p:sldId id="280" r:id="rId31"/>
    <p:sldId id="281" r:id="rId32"/>
    <p:sldId id="282" r:id="rId33"/>
    <p:sldId id="283" r:id="rId34"/>
    <p:sldId id="284" r:id="rId35"/>
    <p:sldId id="285" r:id="rId36"/>
    <p:sldId id="286" r:id="rId37"/>
    <p:sldId id="287" r:id="rId38"/>
    <p:sldId id="288" r:id="rId39"/>
    <p:sldId id="276" r:id="rId40"/>
    <p:sldId id="289" r:id="rId41"/>
    <p:sldId id="260" r:id="rId42"/>
    <p:sldId id="302" r:id="rId4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ECE00"/>
    <a:srgbClr val="3494B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1" d="100"/>
          <a:sy n="81" d="100"/>
        </p:scale>
        <p:origin x="725" y="62"/>
      </p:cViewPr>
      <p:guideLst/>
    </p:cSldViewPr>
  </p:slideViewPr>
  <p:notesTextViewPr>
    <p:cViewPr>
      <p:scale>
        <a:sx n="1" d="1"/>
        <a:sy n="1" d="1"/>
      </p:scale>
      <p:origin x="0" y="0"/>
    </p:cViewPr>
  </p:notesTextViewPr>
  <p:notesViewPr>
    <p:cSldViewPr snapToGrid="0">
      <p:cViewPr varScale="1">
        <p:scale>
          <a:sx n="65" d="100"/>
          <a:sy n="65" d="100"/>
        </p:scale>
        <p:origin x="3154" y="4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8D195A1-97B9-7196-311C-16CB7D3FDF4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5DAE7B21-D57D-8721-BCE2-D8030D0CA7F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8B26C18-9928-474E-9544-0DB915755D9C}" type="datetimeFigureOut">
              <a:rPr lang="en-US" smtClean="0"/>
              <a:t>5/5/2024</a:t>
            </a:fld>
            <a:endParaRPr lang="en-US"/>
          </a:p>
        </p:txBody>
      </p:sp>
      <p:sp>
        <p:nvSpPr>
          <p:cNvPr id="4" name="Footer Placeholder 3">
            <a:extLst>
              <a:ext uri="{FF2B5EF4-FFF2-40B4-BE49-F238E27FC236}">
                <a16:creationId xmlns:a16="http://schemas.microsoft.com/office/drawing/2014/main" id="{F1AC879A-ADC7-AB8F-F288-0CE28AC12A6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A8B716DF-6E10-63D1-D958-21837042D7B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43FA1EE-EF82-4462-8240-789DBC5FBBF1}" type="slidenum">
              <a:rPr lang="en-US" smtClean="0"/>
              <a:t>‹#›</a:t>
            </a:fld>
            <a:endParaRPr lang="en-US"/>
          </a:p>
        </p:txBody>
      </p:sp>
    </p:spTree>
    <p:extLst>
      <p:ext uri="{BB962C8B-B14F-4D97-AF65-F5344CB8AC3E}">
        <p14:creationId xmlns:p14="http://schemas.microsoft.com/office/powerpoint/2010/main" val="2663671953"/>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0C150802-289B-C5C1-1D42-70A4F302CA3A}"/>
              </a:ext>
            </a:extLst>
          </p:cNvPr>
          <p:cNvSpPr/>
          <p:nvPr userDrawn="1"/>
        </p:nvSpPr>
        <p:spPr>
          <a:xfrm>
            <a:off x="168676" y="115405"/>
            <a:ext cx="11913833" cy="6622745"/>
          </a:xfrm>
          <a:prstGeom prst="roundRect">
            <a:avLst>
              <a:gd name="adj" fmla="val 1575"/>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7">
            <a:extLst>
              <a:ext uri="{FF2B5EF4-FFF2-40B4-BE49-F238E27FC236}">
                <a16:creationId xmlns:a16="http://schemas.microsoft.com/office/drawing/2014/main" id="{FF74C00A-0E09-9E32-7750-A2A773C486E2}"/>
              </a:ext>
            </a:extLst>
          </p:cNvPr>
          <p:cNvSpPr/>
          <p:nvPr userDrawn="1"/>
        </p:nvSpPr>
        <p:spPr>
          <a:xfrm>
            <a:off x="5699464" y="239696"/>
            <a:ext cx="5804495" cy="461639"/>
          </a:xfrm>
          <a:prstGeom prst="roundRect">
            <a:avLst/>
          </a:prstGeom>
          <a:solidFill>
            <a:srgbClr val="FEC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93177C06-44D5-1340-1ED5-FB88BC0A1915}"/>
              </a:ext>
            </a:extLst>
          </p:cNvPr>
          <p:cNvPicPr>
            <a:picLocks noChangeAspect="1"/>
          </p:cNvPicPr>
          <p:nvPr userDrawn="1"/>
        </p:nvPicPr>
        <p:blipFill>
          <a:blip r:embed="rId2" cstate="print">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299052" y="-31074"/>
            <a:ext cx="1817075" cy="1003177"/>
          </a:xfrm>
          <a:prstGeom prst="rect">
            <a:avLst/>
          </a:prstGeom>
        </p:spPr>
      </p:pic>
    </p:spTree>
    <p:extLst>
      <p:ext uri="{BB962C8B-B14F-4D97-AF65-F5344CB8AC3E}">
        <p14:creationId xmlns:p14="http://schemas.microsoft.com/office/powerpoint/2010/main" val="10325963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0C150802-289B-C5C1-1D42-70A4F302CA3A}"/>
              </a:ext>
            </a:extLst>
          </p:cNvPr>
          <p:cNvSpPr/>
          <p:nvPr userDrawn="1"/>
        </p:nvSpPr>
        <p:spPr>
          <a:xfrm>
            <a:off x="168676" y="115405"/>
            <a:ext cx="11913833" cy="6622745"/>
          </a:xfrm>
          <a:prstGeom prst="roundRect">
            <a:avLst>
              <a:gd name="adj" fmla="val 1575"/>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7">
            <a:extLst>
              <a:ext uri="{FF2B5EF4-FFF2-40B4-BE49-F238E27FC236}">
                <a16:creationId xmlns:a16="http://schemas.microsoft.com/office/drawing/2014/main" id="{FF74C00A-0E09-9E32-7750-A2A773C486E2}"/>
              </a:ext>
            </a:extLst>
          </p:cNvPr>
          <p:cNvSpPr/>
          <p:nvPr userDrawn="1"/>
        </p:nvSpPr>
        <p:spPr>
          <a:xfrm>
            <a:off x="8167457" y="2374771"/>
            <a:ext cx="2032986" cy="2104012"/>
          </a:xfrm>
          <a:prstGeom prst="roundRect">
            <a:avLst>
              <a:gd name="adj" fmla="val 50000"/>
            </a:avLst>
          </a:prstGeom>
          <a:solidFill>
            <a:srgbClr val="FEC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137469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0C150802-289B-C5C1-1D42-70A4F302CA3A}"/>
              </a:ext>
            </a:extLst>
          </p:cNvPr>
          <p:cNvSpPr/>
          <p:nvPr userDrawn="1"/>
        </p:nvSpPr>
        <p:spPr>
          <a:xfrm>
            <a:off x="168676" y="115405"/>
            <a:ext cx="11913833" cy="6622745"/>
          </a:xfrm>
          <a:prstGeom prst="roundRect">
            <a:avLst>
              <a:gd name="adj" fmla="val 1575"/>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5">
            <a:extLst>
              <a:ext uri="{FF2B5EF4-FFF2-40B4-BE49-F238E27FC236}">
                <a16:creationId xmlns:a16="http://schemas.microsoft.com/office/drawing/2014/main" id="{62D03005-CF6B-ED93-0744-73DB52776D26}"/>
              </a:ext>
            </a:extLst>
          </p:cNvPr>
          <p:cNvSpPr>
            <a:spLocks noGrp="1"/>
          </p:cNvSpPr>
          <p:nvPr>
            <p:ph type="pic" sz="quarter" idx="10"/>
          </p:nvPr>
        </p:nvSpPr>
        <p:spPr>
          <a:xfrm>
            <a:off x="3671455" y="1"/>
            <a:ext cx="8520545" cy="6853555"/>
          </a:xfrm>
          <a:custGeom>
            <a:avLst/>
            <a:gdLst>
              <a:gd name="connsiteX0" fmla="*/ 7560414 w 8520545"/>
              <a:gd name="connsiteY0" fmla="*/ 6840071 h 6853555"/>
              <a:gd name="connsiteX1" fmla="*/ 7563649 w 8520545"/>
              <a:gd name="connsiteY1" fmla="*/ 6841164 h 6853555"/>
              <a:gd name="connsiteX2" fmla="*/ 7566887 w 8520545"/>
              <a:gd name="connsiteY2" fmla="*/ 6843352 h 6853555"/>
              <a:gd name="connsiteX3" fmla="*/ 7569475 w 8520545"/>
              <a:gd name="connsiteY3" fmla="*/ 6845539 h 6853555"/>
              <a:gd name="connsiteX4" fmla="*/ 7572065 w 8520545"/>
              <a:gd name="connsiteY4" fmla="*/ 6848275 h 6853555"/>
              <a:gd name="connsiteX5" fmla="*/ 7574947 w 8520545"/>
              <a:gd name="connsiteY5" fmla="*/ 6853555 h 6853555"/>
              <a:gd name="connsiteX6" fmla="*/ 7559273 w 8520545"/>
              <a:gd name="connsiteY6" fmla="*/ 6853555 h 6853555"/>
              <a:gd name="connsiteX7" fmla="*/ 2004643 w 8520545"/>
              <a:gd name="connsiteY7" fmla="*/ 6802878 h 6853555"/>
              <a:gd name="connsiteX8" fmla="*/ 2009529 w 8520545"/>
              <a:gd name="connsiteY8" fmla="*/ 6805066 h 6853555"/>
              <a:gd name="connsiteX9" fmla="*/ 2014414 w 8520545"/>
              <a:gd name="connsiteY9" fmla="*/ 6807800 h 6853555"/>
              <a:gd name="connsiteX10" fmla="*/ 2017206 w 8520545"/>
              <a:gd name="connsiteY10" fmla="*/ 6812175 h 6853555"/>
              <a:gd name="connsiteX11" fmla="*/ 2019299 w 8520545"/>
              <a:gd name="connsiteY11" fmla="*/ 6816004 h 6853555"/>
              <a:gd name="connsiteX12" fmla="*/ 2020695 w 8520545"/>
              <a:gd name="connsiteY12" fmla="*/ 6820926 h 6853555"/>
              <a:gd name="connsiteX13" fmla="*/ 2021393 w 8520545"/>
              <a:gd name="connsiteY13" fmla="*/ 6825848 h 6853555"/>
              <a:gd name="connsiteX14" fmla="*/ 2021393 w 8520545"/>
              <a:gd name="connsiteY14" fmla="*/ 6836786 h 6853555"/>
              <a:gd name="connsiteX15" fmla="*/ 2019402 w 8520545"/>
              <a:gd name="connsiteY15" fmla="*/ 6853555 h 6853555"/>
              <a:gd name="connsiteX16" fmla="*/ 2002317 w 8520545"/>
              <a:gd name="connsiteY16" fmla="*/ 6853555 h 6853555"/>
              <a:gd name="connsiteX17" fmla="*/ 2001155 w 8520545"/>
              <a:gd name="connsiteY17" fmla="*/ 6848819 h 6853555"/>
              <a:gd name="connsiteX18" fmla="*/ 1998364 w 8520545"/>
              <a:gd name="connsiteY18" fmla="*/ 6833505 h 6853555"/>
              <a:gd name="connsiteX19" fmla="*/ 1998364 w 8520545"/>
              <a:gd name="connsiteY19" fmla="*/ 6819832 h 6853555"/>
              <a:gd name="connsiteX20" fmla="*/ 1998364 w 8520545"/>
              <a:gd name="connsiteY20" fmla="*/ 6813270 h 6853555"/>
              <a:gd name="connsiteX21" fmla="*/ 2000457 w 8520545"/>
              <a:gd name="connsiteY21" fmla="*/ 6808347 h 6853555"/>
              <a:gd name="connsiteX22" fmla="*/ 2001853 w 8520545"/>
              <a:gd name="connsiteY22" fmla="*/ 6805066 h 6853555"/>
              <a:gd name="connsiteX23" fmla="*/ 7623841 w 8520545"/>
              <a:gd name="connsiteY23" fmla="*/ 6785379 h 6853555"/>
              <a:gd name="connsiteX24" fmla="*/ 7628371 w 8520545"/>
              <a:gd name="connsiteY24" fmla="*/ 6788113 h 6853555"/>
              <a:gd name="connsiteX25" fmla="*/ 7631607 w 8520545"/>
              <a:gd name="connsiteY25" fmla="*/ 6791396 h 6853555"/>
              <a:gd name="connsiteX26" fmla="*/ 7638727 w 8520545"/>
              <a:gd name="connsiteY26" fmla="*/ 6800692 h 6853555"/>
              <a:gd name="connsiteX27" fmla="*/ 7645197 w 8520545"/>
              <a:gd name="connsiteY27" fmla="*/ 6811631 h 6853555"/>
              <a:gd name="connsiteX28" fmla="*/ 7651669 w 8520545"/>
              <a:gd name="connsiteY28" fmla="*/ 6824757 h 6853555"/>
              <a:gd name="connsiteX29" fmla="*/ 7657494 w 8520545"/>
              <a:gd name="connsiteY29" fmla="*/ 6838430 h 6853555"/>
              <a:gd name="connsiteX30" fmla="*/ 7661973 w 8520545"/>
              <a:gd name="connsiteY30" fmla="*/ 6853555 h 6853555"/>
              <a:gd name="connsiteX31" fmla="*/ 7625782 w 8520545"/>
              <a:gd name="connsiteY31" fmla="*/ 6853555 h 6853555"/>
              <a:gd name="connsiteX32" fmla="*/ 7625782 w 8520545"/>
              <a:gd name="connsiteY32" fmla="*/ 6831866 h 6853555"/>
              <a:gd name="connsiteX33" fmla="*/ 7625782 w 8520545"/>
              <a:gd name="connsiteY33" fmla="*/ 6808350 h 6853555"/>
              <a:gd name="connsiteX34" fmla="*/ 7625135 w 8520545"/>
              <a:gd name="connsiteY34" fmla="*/ 6796318 h 6853555"/>
              <a:gd name="connsiteX35" fmla="*/ 7546538 w 8520545"/>
              <a:gd name="connsiteY35" fmla="*/ 6776629 h 6853555"/>
              <a:gd name="connsiteX36" fmla="*/ 7558241 w 8520545"/>
              <a:gd name="connsiteY36" fmla="*/ 6777693 h 6853555"/>
              <a:gd name="connsiteX37" fmla="*/ 7567994 w 8520545"/>
              <a:gd name="connsiteY37" fmla="*/ 6778225 h 6853555"/>
              <a:gd name="connsiteX38" fmla="*/ 7576447 w 8520545"/>
              <a:gd name="connsiteY38" fmla="*/ 6780354 h 6853555"/>
              <a:gd name="connsiteX39" fmla="*/ 7592701 w 8520545"/>
              <a:gd name="connsiteY39" fmla="*/ 6783547 h 6853555"/>
              <a:gd name="connsiteX40" fmla="*/ 7601807 w 8520545"/>
              <a:gd name="connsiteY40" fmla="*/ 6785142 h 6853555"/>
              <a:gd name="connsiteX41" fmla="*/ 7612207 w 8520545"/>
              <a:gd name="connsiteY41" fmla="*/ 6785676 h 6853555"/>
              <a:gd name="connsiteX42" fmla="*/ 7609607 w 8520545"/>
              <a:gd name="connsiteY42" fmla="*/ 6787803 h 6853555"/>
              <a:gd name="connsiteX43" fmla="*/ 7606357 w 8520545"/>
              <a:gd name="connsiteY43" fmla="*/ 6789932 h 6853555"/>
              <a:gd name="connsiteX44" fmla="*/ 7599853 w 8520545"/>
              <a:gd name="connsiteY44" fmla="*/ 6793657 h 6853555"/>
              <a:gd name="connsiteX45" fmla="*/ 7592052 w 8520545"/>
              <a:gd name="connsiteY45" fmla="*/ 6796318 h 6853555"/>
              <a:gd name="connsiteX46" fmla="*/ 7583598 w 8520545"/>
              <a:gd name="connsiteY46" fmla="*/ 6798978 h 6853555"/>
              <a:gd name="connsiteX47" fmla="*/ 7575145 w 8520545"/>
              <a:gd name="connsiteY47" fmla="*/ 6802703 h 6853555"/>
              <a:gd name="connsiteX48" fmla="*/ 7568643 w 8520545"/>
              <a:gd name="connsiteY48" fmla="*/ 6805896 h 6853555"/>
              <a:gd name="connsiteX49" fmla="*/ 7565393 w 8520545"/>
              <a:gd name="connsiteY49" fmla="*/ 6808025 h 6853555"/>
              <a:gd name="connsiteX50" fmla="*/ 7562796 w 8520545"/>
              <a:gd name="connsiteY50" fmla="*/ 6810686 h 6853555"/>
              <a:gd name="connsiteX51" fmla="*/ 7561492 w 8520545"/>
              <a:gd name="connsiteY51" fmla="*/ 6813345 h 6853555"/>
              <a:gd name="connsiteX52" fmla="*/ 7560843 w 8520545"/>
              <a:gd name="connsiteY52" fmla="*/ 6816006 h 6853555"/>
              <a:gd name="connsiteX53" fmla="*/ 7555645 w 8520545"/>
              <a:gd name="connsiteY53" fmla="*/ 6816006 h 6853555"/>
              <a:gd name="connsiteX54" fmla="*/ 7550441 w 8520545"/>
              <a:gd name="connsiteY54" fmla="*/ 6815474 h 6853555"/>
              <a:gd name="connsiteX55" fmla="*/ 7547191 w 8520545"/>
              <a:gd name="connsiteY55" fmla="*/ 6813877 h 6853555"/>
              <a:gd name="connsiteX56" fmla="*/ 7543941 w 8520545"/>
              <a:gd name="connsiteY56" fmla="*/ 6812813 h 6853555"/>
              <a:gd name="connsiteX57" fmla="*/ 7540687 w 8520545"/>
              <a:gd name="connsiteY57" fmla="*/ 6810686 h 6853555"/>
              <a:gd name="connsiteX58" fmla="*/ 7539389 w 8520545"/>
              <a:gd name="connsiteY58" fmla="*/ 6808557 h 6853555"/>
              <a:gd name="connsiteX59" fmla="*/ 7536785 w 8520545"/>
              <a:gd name="connsiteY59" fmla="*/ 6806428 h 6853555"/>
              <a:gd name="connsiteX60" fmla="*/ 7536135 w 8520545"/>
              <a:gd name="connsiteY60" fmla="*/ 6803768 h 6853555"/>
              <a:gd name="connsiteX61" fmla="*/ 7533535 w 8520545"/>
              <a:gd name="connsiteY61" fmla="*/ 6798446 h 6853555"/>
              <a:gd name="connsiteX62" fmla="*/ 7532885 w 8520545"/>
              <a:gd name="connsiteY62" fmla="*/ 6792592 h 6853555"/>
              <a:gd name="connsiteX63" fmla="*/ 7532885 w 8520545"/>
              <a:gd name="connsiteY63" fmla="*/ 6785676 h 6853555"/>
              <a:gd name="connsiteX64" fmla="*/ 7533535 w 8520545"/>
              <a:gd name="connsiteY64" fmla="*/ 6778758 h 6853555"/>
              <a:gd name="connsiteX65" fmla="*/ 2379097 w 8520545"/>
              <a:gd name="connsiteY65" fmla="*/ 6728498 h 6853555"/>
              <a:gd name="connsiteX66" fmla="*/ 2379745 w 8520545"/>
              <a:gd name="connsiteY66" fmla="*/ 6728498 h 6853555"/>
              <a:gd name="connsiteX67" fmla="*/ 2380393 w 8520545"/>
              <a:gd name="connsiteY67" fmla="*/ 6729042 h 6853555"/>
              <a:gd name="connsiteX68" fmla="*/ 2382335 w 8520545"/>
              <a:gd name="connsiteY68" fmla="*/ 6731217 h 6853555"/>
              <a:gd name="connsiteX69" fmla="*/ 2386871 w 8520545"/>
              <a:gd name="connsiteY69" fmla="*/ 6741004 h 6853555"/>
              <a:gd name="connsiteX70" fmla="*/ 2392053 w 8520545"/>
              <a:gd name="connsiteY70" fmla="*/ 6754054 h 6853555"/>
              <a:gd name="connsiteX71" fmla="*/ 2397235 w 8520545"/>
              <a:gd name="connsiteY71" fmla="*/ 6769823 h 6853555"/>
              <a:gd name="connsiteX72" fmla="*/ 2402417 w 8520545"/>
              <a:gd name="connsiteY72" fmla="*/ 6786136 h 6853555"/>
              <a:gd name="connsiteX73" fmla="*/ 2408247 w 8520545"/>
              <a:gd name="connsiteY73" fmla="*/ 6801905 h 6853555"/>
              <a:gd name="connsiteX74" fmla="*/ 2410838 w 8520545"/>
              <a:gd name="connsiteY74" fmla="*/ 6808430 h 6853555"/>
              <a:gd name="connsiteX75" fmla="*/ 2414077 w 8520545"/>
              <a:gd name="connsiteY75" fmla="*/ 6814411 h 6853555"/>
              <a:gd name="connsiteX76" fmla="*/ 2417316 w 8520545"/>
              <a:gd name="connsiteY76" fmla="*/ 6818761 h 6853555"/>
              <a:gd name="connsiteX77" fmla="*/ 2420554 w 8520545"/>
              <a:gd name="connsiteY77" fmla="*/ 6821480 h 6853555"/>
              <a:gd name="connsiteX78" fmla="*/ 2416668 w 8520545"/>
              <a:gd name="connsiteY78" fmla="*/ 6822023 h 6853555"/>
              <a:gd name="connsiteX79" fmla="*/ 2412781 w 8520545"/>
              <a:gd name="connsiteY79" fmla="*/ 6822567 h 6853555"/>
              <a:gd name="connsiteX80" fmla="*/ 2408247 w 8520545"/>
              <a:gd name="connsiteY80" fmla="*/ 6822023 h 6853555"/>
              <a:gd name="connsiteX81" fmla="*/ 2405009 w 8520545"/>
              <a:gd name="connsiteY81" fmla="*/ 6820393 h 6853555"/>
              <a:gd name="connsiteX82" fmla="*/ 2401121 w 8520545"/>
              <a:gd name="connsiteY82" fmla="*/ 6819304 h 6853555"/>
              <a:gd name="connsiteX83" fmla="*/ 2397883 w 8520545"/>
              <a:gd name="connsiteY83" fmla="*/ 6817129 h 6853555"/>
              <a:gd name="connsiteX84" fmla="*/ 2392053 w 8520545"/>
              <a:gd name="connsiteY84" fmla="*/ 6812236 h 6853555"/>
              <a:gd name="connsiteX85" fmla="*/ 2386223 w 8520545"/>
              <a:gd name="connsiteY85" fmla="*/ 6805711 h 6853555"/>
              <a:gd name="connsiteX86" fmla="*/ 2381687 w 8520545"/>
              <a:gd name="connsiteY86" fmla="*/ 6798099 h 6853555"/>
              <a:gd name="connsiteX87" fmla="*/ 2377153 w 8520545"/>
              <a:gd name="connsiteY87" fmla="*/ 6789942 h 6853555"/>
              <a:gd name="connsiteX88" fmla="*/ 2373915 w 8520545"/>
              <a:gd name="connsiteY88" fmla="*/ 6780698 h 6853555"/>
              <a:gd name="connsiteX89" fmla="*/ 2371324 w 8520545"/>
              <a:gd name="connsiteY89" fmla="*/ 6771999 h 6853555"/>
              <a:gd name="connsiteX90" fmla="*/ 2370028 w 8520545"/>
              <a:gd name="connsiteY90" fmla="*/ 6762755 h 6853555"/>
              <a:gd name="connsiteX91" fmla="*/ 2369380 w 8520545"/>
              <a:gd name="connsiteY91" fmla="*/ 6754598 h 6853555"/>
              <a:gd name="connsiteX92" fmla="*/ 2369380 w 8520545"/>
              <a:gd name="connsiteY92" fmla="*/ 6746441 h 6853555"/>
              <a:gd name="connsiteX93" fmla="*/ 2370028 w 8520545"/>
              <a:gd name="connsiteY93" fmla="*/ 6739373 h 6853555"/>
              <a:gd name="connsiteX94" fmla="*/ 2371324 w 8520545"/>
              <a:gd name="connsiteY94" fmla="*/ 6733936 h 6853555"/>
              <a:gd name="connsiteX95" fmla="*/ 2373267 w 8520545"/>
              <a:gd name="connsiteY95" fmla="*/ 6731761 h 6853555"/>
              <a:gd name="connsiteX96" fmla="*/ 2374562 w 8520545"/>
              <a:gd name="connsiteY96" fmla="*/ 6730673 h 6853555"/>
              <a:gd name="connsiteX97" fmla="*/ 2376506 w 8520545"/>
              <a:gd name="connsiteY97" fmla="*/ 6729042 h 6853555"/>
              <a:gd name="connsiteX98" fmla="*/ 7520831 w 8520545"/>
              <a:gd name="connsiteY98" fmla="*/ 6721938 h 6853555"/>
              <a:gd name="connsiteX99" fmla="*/ 7526623 w 8520545"/>
              <a:gd name="connsiteY99" fmla="*/ 6721938 h 6853555"/>
              <a:gd name="connsiteX100" fmla="*/ 7531771 w 8520545"/>
              <a:gd name="connsiteY100" fmla="*/ 6723033 h 6853555"/>
              <a:gd name="connsiteX101" fmla="*/ 7535634 w 8520545"/>
              <a:gd name="connsiteY101" fmla="*/ 6724673 h 6853555"/>
              <a:gd name="connsiteX102" fmla="*/ 7538851 w 8520545"/>
              <a:gd name="connsiteY102" fmla="*/ 6726314 h 6853555"/>
              <a:gd name="connsiteX103" fmla="*/ 7541425 w 8520545"/>
              <a:gd name="connsiteY103" fmla="*/ 6728502 h 6853555"/>
              <a:gd name="connsiteX104" fmla="*/ 7543999 w 8520545"/>
              <a:gd name="connsiteY104" fmla="*/ 6731236 h 6853555"/>
              <a:gd name="connsiteX105" fmla="*/ 7545933 w 8520545"/>
              <a:gd name="connsiteY105" fmla="*/ 6737798 h 6853555"/>
              <a:gd name="connsiteX106" fmla="*/ 7548505 w 8520545"/>
              <a:gd name="connsiteY106" fmla="*/ 6743815 h 6853555"/>
              <a:gd name="connsiteX107" fmla="*/ 7550435 w 8520545"/>
              <a:gd name="connsiteY107" fmla="*/ 6747096 h 6853555"/>
              <a:gd name="connsiteX108" fmla="*/ 7551725 w 8520545"/>
              <a:gd name="connsiteY108" fmla="*/ 6749831 h 6853555"/>
              <a:gd name="connsiteX109" fmla="*/ 7554299 w 8520545"/>
              <a:gd name="connsiteY109" fmla="*/ 6752018 h 6853555"/>
              <a:gd name="connsiteX110" fmla="*/ 7557516 w 8520545"/>
              <a:gd name="connsiteY110" fmla="*/ 6754207 h 6853555"/>
              <a:gd name="connsiteX111" fmla="*/ 7563309 w 8520545"/>
              <a:gd name="connsiteY111" fmla="*/ 6751471 h 6853555"/>
              <a:gd name="connsiteX112" fmla="*/ 7569100 w 8520545"/>
              <a:gd name="connsiteY112" fmla="*/ 6748190 h 6853555"/>
              <a:gd name="connsiteX113" fmla="*/ 7573609 w 8520545"/>
              <a:gd name="connsiteY113" fmla="*/ 6743815 h 6853555"/>
              <a:gd name="connsiteX114" fmla="*/ 7578111 w 8520545"/>
              <a:gd name="connsiteY114" fmla="*/ 6739440 h 6853555"/>
              <a:gd name="connsiteX115" fmla="*/ 7587121 w 8520545"/>
              <a:gd name="connsiteY115" fmla="*/ 6731236 h 6853555"/>
              <a:gd name="connsiteX116" fmla="*/ 7595491 w 8520545"/>
              <a:gd name="connsiteY116" fmla="*/ 6723033 h 6853555"/>
              <a:gd name="connsiteX117" fmla="*/ 7599351 w 8520545"/>
              <a:gd name="connsiteY117" fmla="*/ 6723580 h 6853555"/>
              <a:gd name="connsiteX118" fmla="*/ 7601281 w 8520545"/>
              <a:gd name="connsiteY118" fmla="*/ 6724673 h 6853555"/>
              <a:gd name="connsiteX119" fmla="*/ 7603215 w 8520545"/>
              <a:gd name="connsiteY119" fmla="*/ 6725767 h 6853555"/>
              <a:gd name="connsiteX120" fmla="*/ 7604503 w 8520545"/>
              <a:gd name="connsiteY120" fmla="*/ 6727408 h 6853555"/>
              <a:gd name="connsiteX121" fmla="*/ 7607077 w 8520545"/>
              <a:gd name="connsiteY121" fmla="*/ 6730689 h 6853555"/>
              <a:gd name="connsiteX122" fmla="*/ 7607717 w 8520545"/>
              <a:gd name="connsiteY122" fmla="*/ 6735064 h 6853555"/>
              <a:gd name="connsiteX123" fmla="*/ 7609007 w 8520545"/>
              <a:gd name="connsiteY123" fmla="*/ 6744362 h 6853555"/>
              <a:gd name="connsiteX124" fmla="*/ 7609007 w 8520545"/>
              <a:gd name="connsiteY124" fmla="*/ 6749284 h 6853555"/>
              <a:gd name="connsiteX125" fmla="*/ 7609648 w 8520545"/>
              <a:gd name="connsiteY125" fmla="*/ 6754207 h 6853555"/>
              <a:gd name="connsiteX126" fmla="*/ 7602569 w 8520545"/>
              <a:gd name="connsiteY126" fmla="*/ 6750924 h 6853555"/>
              <a:gd name="connsiteX127" fmla="*/ 7594845 w 8520545"/>
              <a:gd name="connsiteY127" fmla="*/ 6748737 h 6853555"/>
              <a:gd name="connsiteX128" fmla="*/ 7587765 w 8520545"/>
              <a:gd name="connsiteY128" fmla="*/ 6748737 h 6853555"/>
              <a:gd name="connsiteX129" fmla="*/ 7585192 w 8520545"/>
              <a:gd name="connsiteY129" fmla="*/ 6748737 h 6853555"/>
              <a:gd name="connsiteX130" fmla="*/ 7581973 w 8520545"/>
              <a:gd name="connsiteY130" fmla="*/ 6749831 h 6853555"/>
              <a:gd name="connsiteX131" fmla="*/ 7579399 w 8520545"/>
              <a:gd name="connsiteY131" fmla="*/ 6750924 h 6853555"/>
              <a:gd name="connsiteX132" fmla="*/ 7576825 w 8520545"/>
              <a:gd name="connsiteY132" fmla="*/ 6752565 h 6853555"/>
              <a:gd name="connsiteX133" fmla="*/ 7574891 w 8520545"/>
              <a:gd name="connsiteY133" fmla="*/ 6754207 h 6853555"/>
              <a:gd name="connsiteX134" fmla="*/ 7572963 w 8520545"/>
              <a:gd name="connsiteY134" fmla="*/ 6756941 h 6853555"/>
              <a:gd name="connsiteX135" fmla="*/ 7571675 w 8520545"/>
              <a:gd name="connsiteY135" fmla="*/ 6759675 h 6853555"/>
              <a:gd name="connsiteX136" fmla="*/ 7570389 w 8520545"/>
              <a:gd name="connsiteY136" fmla="*/ 6762410 h 6853555"/>
              <a:gd name="connsiteX137" fmla="*/ 7570389 w 8520545"/>
              <a:gd name="connsiteY137" fmla="*/ 6766238 h 6853555"/>
              <a:gd name="connsiteX138" fmla="*/ 7570389 w 8520545"/>
              <a:gd name="connsiteY138" fmla="*/ 6770067 h 6853555"/>
              <a:gd name="connsiteX139" fmla="*/ 7567169 w 8520545"/>
              <a:gd name="connsiteY139" fmla="*/ 6766785 h 6853555"/>
              <a:gd name="connsiteX140" fmla="*/ 7563309 w 8520545"/>
              <a:gd name="connsiteY140" fmla="*/ 6764050 h 6853555"/>
              <a:gd name="connsiteX141" fmla="*/ 7558161 w 8520545"/>
              <a:gd name="connsiteY141" fmla="*/ 6761316 h 6853555"/>
              <a:gd name="connsiteX142" fmla="*/ 7553655 w 8520545"/>
              <a:gd name="connsiteY142" fmla="*/ 6759128 h 6853555"/>
              <a:gd name="connsiteX143" fmla="*/ 7542715 w 8520545"/>
              <a:gd name="connsiteY143" fmla="*/ 6754754 h 6853555"/>
              <a:gd name="connsiteX144" fmla="*/ 7531771 w 8520545"/>
              <a:gd name="connsiteY144" fmla="*/ 6750924 h 6853555"/>
              <a:gd name="connsiteX145" fmla="*/ 7520831 w 8520545"/>
              <a:gd name="connsiteY145" fmla="*/ 6746003 h 6853555"/>
              <a:gd name="connsiteX146" fmla="*/ 7516969 w 8520545"/>
              <a:gd name="connsiteY146" fmla="*/ 6743815 h 6853555"/>
              <a:gd name="connsiteX147" fmla="*/ 7512465 w 8520545"/>
              <a:gd name="connsiteY147" fmla="*/ 6740534 h 6853555"/>
              <a:gd name="connsiteX148" fmla="*/ 7509244 w 8520545"/>
              <a:gd name="connsiteY148" fmla="*/ 6736706 h 6853555"/>
              <a:gd name="connsiteX149" fmla="*/ 7507317 w 8520545"/>
              <a:gd name="connsiteY149" fmla="*/ 6733423 h 6853555"/>
              <a:gd name="connsiteX150" fmla="*/ 7505383 w 8520545"/>
              <a:gd name="connsiteY150" fmla="*/ 6728502 h 6853555"/>
              <a:gd name="connsiteX151" fmla="*/ 7504739 w 8520545"/>
              <a:gd name="connsiteY151" fmla="*/ 6723580 h 6853555"/>
              <a:gd name="connsiteX152" fmla="*/ 7513749 w 8520545"/>
              <a:gd name="connsiteY152" fmla="*/ 6722486 h 6853555"/>
              <a:gd name="connsiteX153" fmla="*/ 1386676 w 8520545"/>
              <a:gd name="connsiteY153" fmla="*/ 6715372 h 6853555"/>
              <a:gd name="connsiteX154" fmla="*/ 1397443 w 8520545"/>
              <a:gd name="connsiteY154" fmla="*/ 6715372 h 6853555"/>
              <a:gd name="connsiteX155" fmla="*/ 1408209 w 8520545"/>
              <a:gd name="connsiteY155" fmla="*/ 6716466 h 6853555"/>
              <a:gd name="connsiteX156" fmla="*/ 1413909 w 8520545"/>
              <a:gd name="connsiteY156" fmla="*/ 6717013 h 6853555"/>
              <a:gd name="connsiteX157" fmla="*/ 1418977 w 8520545"/>
              <a:gd name="connsiteY157" fmla="*/ 6718653 h 6853555"/>
              <a:gd name="connsiteX158" fmla="*/ 1423410 w 8520545"/>
              <a:gd name="connsiteY158" fmla="*/ 6719747 h 6853555"/>
              <a:gd name="connsiteX159" fmla="*/ 1427843 w 8520545"/>
              <a:gd name="connsiteY159" fmla="*/ 6721936 h 6853555"/>
              <a:gd name="connsiteX160" fmla="*/ 1431644 w 8520545"/>
              <a:gd name="connsiteY160" fmla="*/ 6724670 h 6853555"/>
              <a:gd name="connsiteX161" fmla="*/ 1434177 w 8520545"/>
              <a:gd name="connsiteY161" fmla="*/ 6727951 h 6853555"/>
              <a:gd name="connsiteX162" fmla="*/ 1435444 w 8520545"/>
              <a:gd name="connsiteY162" fmla="*/ 6731780 h 6853555"/>
              <a:gd name="connsiteX163" fmla="*/ 1435444 w 8520545"/>
              <a:gd name="connsiteY163" fmla="*/ 6735609 h 6853555"/>
              <a:gd name="connsiteX164" fmla="*/ 1423410 w 8520545"/>
              <a:gd name="connsiteY164" fmla="*/ 6734514 h 6853555"/>
              <a:gd name="connsiteX165" fmla="*/ 1414542 w 8520545"/>
              <a:gd name="connsiteY165" fmla="*/ 6734514 h 6853555"/>
              <a:gd name="connsiteX166" fmla="*/ 1407576 w 8520545"/>
              <a:gd name="connsiteY166" fmla="*/ 6735609 h 6853555"/>
              <a:gd name="connsiteX167" fmla="*/ 1401875 w 8520545"/>
              <a:gd name="connsiteY167" fmla="*/ 6738343 h 6853555"/>
              <a:gd name="connsiteX168" fmla="*/ 1396176 w 8520545"/>
              <a:gd name="connsiteY168" fmla="*/ 6740531 h 6853555"/>
              <a:gd name="connsiteX169" fmla="*/ 1389841 w 8520545"/>
              <a:gd name="connsiteY169" fmla="*/ 6742718 h 6853555"/>
              <a:gd name="connsiteX170" fmla="*/ 1382242 w 8520545"/>
              <a:gd name="connsiteY170" fmla="*/ 6743812 h 6853555"/>
              <a:gd name="connsiteX171" fmla="*/ 1377174 w 8520545"/>
              <a:gd name="connsiteY171" fmla="*/ 6743812 h 6853555"/>
              <a:gd name="connsiteX172" fmla="*/ 1372109 w 8520545"/>
              <a:gd name="connsiteY172" fmla="*/ 6743812 h 6853555"/>
              <a:gd name="connsiteX173" fmla="*/ 1371475 w 8520545"/>
              <a:gd name="connsiteY173" fmla="*/ 6720294 h 6853555"/>
              <a:gd name="connsiteX174" fmla="*/ 1374009 w 8520545"/>
              <a:gd name="connsiteY174" fmla="*/ 6718653 h 6853555"/>
              <a:gd name="connsiteX175" fmla="*/ 1377808 w 8520545"/>
              <a:gd name="connsiteY175" fmla="*/ 6717560 h 6853555"/>
              <a:gd name="connsiteX176" fmla="*/ 2261515 w 8520545"/>
              <a:gd name="connsiteY176" fmla="*/ 6697871 h 6853555"/>
              <a:gd name="connsiteX177" fmla="*/ 2268594 w 8520545"/>
              <a:gd name="connsiteY177" fmla="*/ 6700066 h 6853555"/>
              <a:gd name="connsiteX178" fmla="*/ 2273099 w 8520545"/>
              <a:gd name="connsiteY178" fmla="*/ 6702809 h 6853555"/>
              <a:gd name="connsiteX179" fmla="*/ 2276959 w 8520545"/>
              <a:gd name="connsiteY179" fmla="*/ 6705552 h 6853555"/>
              <a:gd name="connsiteX180" fmla="*/ 2279533 w 8520545"/>
              <a:gd name="connsiteY180" fmla="*/ 6707747 h 6853555"/>
              <a:gd name="connsiteX181" fmla="*/ 2282107 w 8520545"/>
              <a:gd name="connsiteY181" fmla="*/ 6710490 h 6853555"/>
              <a:gd name="connsiteX182" fmla="*/ 2282751 w 8520545"/>
              <a:gd name="connsiteY182" fmla="*/ 6713782 h 6853555"/>
              <a:gd name="connsiteX183" fmla="*/ 2282751 w 8520545"/>
              <a:gd name="connsiteY183" fmla="*/ 6716526 h 6853555"/>
              <a:gd name="connsiteX184" fmla="*/ 2282107 w 8520545"/>
              <a:gd name="connsiteY184" fmla="*/ 6719818 h 6853555"/>
              <a:gd name="connsiteX185" fmla="*/ 2279533 w 8520545"/>
              <a:gd name="connsiteY185" fmla="*/ 6725854 h 6853555"/>
              <a:gd name="connsiteX186" fmla="*/ 2275028 w 8520545"/>
              <a:gd name="connsiteY186" fmla="*/ 6731888 h 6853555"/>
              <a:gd name="connsiteX187" fmla="*/ 2263446 w 8520545"/>
              <a:gd name="connsiteY187" fmla="*/ 6745057 h 6853555"/>
              <a:gd name="connsiteX188" fmla="*/ 2271811 w 8520545"/>
              <a:gd name="connsiteY188" fmla="*/ 6747800 h 6853555"/>
              <a:gd name="connsiteX189" fmla="*/ 2278890 w 8520545"/>
              <a:gd name="connsiteY189" fmla="*/ 6751641 h 6853555"/>
              <a:gd name="connsiteX190" fmla="*/ 2293691 w 8520545"/>
              <a:gd name="connsiteY190" fmla="*/ 6757675 h 6853555"/>
              <a:gd name="connsiteX191" fmla="*/ 2300769 w 8520545"/>
              <a:gd name="connsiteY191" fmla="*/ 6760967 h 6853555"/>
              <a:gd name="connsiteX192" fmla="*/ 2309136 w 8520545"/>
              <a:gd name="connsiteY192" fmla="*/ 6763711 h 6853555"/>
              <a:gd name="connsiteX193" fmla="*/ 2318144 w 8520545"/>
              <a:gd name="connsiteY193" fmla="*/ 6767003 h 6853555"/>
              <a:gd name="connsiteX194" fmla="*/ 2328440 w 8520545"/>
              <a:gd name="connsiteY194" fmla="*/ 6768100 h 6853555"/>
              <a:gd name="connsiteX195" fmla="*/ 2325223 w 8520545"/>
              <a:gd name="connsiteY195" fmla="*/ 6770844 h 6853555"/>
              <a:gd name="connsiteX196" fmla="*/ 2322006 w 8520545"/>
              <a:gd name="connsiteY196" fmla="*/ 6774136 h 6853555"/>
              <a:gd name="connsiteX197" fmla="*/ 2319432 w 8520545"/>
              <a:gd name="connsiteY197" fmla="*/ 6777977 h 6853555"/>
              <a:gd name="connsiteX198" fmla="*/ 2318144 w 8520545"/>
              <a:gd name="connsiteY198" fmla="*/ 6781269 h 6853555"/>
              <a:gd name="connsiteX199" fmla="*/ 2316858 w 8520545"/>
              <a:gd name="connsiteY199" fmla="*/ 6785658 h 6853555"/>
              <a:gd name="connsiteX200" fmla="*/ 2316213 w 8520545"/>
              <a:gd name="connsiteY200" fmla="*/ 6790597 h 6853555"/>
              <a:gd name="connsiteX201" fmla="*/ 2316213 w 8520545"/>
              <a:gd name="connsiteY201" fmla="*/ 6799923 h 6853555"/>
              <a:gd name="connsiteX202" fmla="*/ 2311710 w 8520545"/>
              <a:gd name="connsiteY202" fmla="*/ 6798826 h 6853555"/>
              <a:gd name="connsiteX203" fmla="*/ 2308491 w 8520545"/>
              <a:gd name="connsiteY203" fmla="*/ 6797180 h 6853555"/>
              <a:gd name="connsiteX204" fmla="*/ 2305917 w 8520545"/>
              <a:gd name="connsiteY204" fmla="*/ 6794437 h 6853555"/>
              <a:gd name="connsiteX205" fmla="*/ 2304631 w 8520545"/>
              <a:gd name="connsiteY205" fmla="*/ 6791145 h 6853555"/>
              <a:gd name="connsiteX206" fmla="*/ 2303343 w 8520545"/>
              <a:gd name="connsiteY206" fmla="*/ 6783464 h 6853555"/>
              <a:gd name="connsiteX207" fmla="*/ 2302700 w 8520545"/>
              <a:gd name="connsiteY207" fmla="*/ 6776331 h 6853555"/>
              <a:gd name="connsiteX208" fmla="*/ 2301414 w 8520545"/>
              <a:gd name="connsiteY208" fmla="*/ 6779073 h 6853555"/>
              <a:gd name="connsiteX209" fmla="*/ 2299483 w 8520545"/>
              <a:gd name="connsiteY209" fmla="*/ 6783464 h 6853555"/>
              <a:gd name="connsiteX210" fmla="*/ 2291760 w 8520545"/>
              <a:gd name="connsiteY210" fmla="*/ 6793339 h 6853555"/>
              <a:gd name="connsiteX211" fmla="*/ 2282107 w 8520545"/>
              <a:gd name="connsiteY211" fmla="*/ 6804861 h 6853555"/>
              <a:gd name="connsiteX212" fmla="*/ 2273099 w 8520545"/>
              <a:gd name="connsiteY212" fmla="*/ 6818029 h 6853555"/>
              <a:gd name="connsiteX213" fmla="*/ 2269237 w 8520545"/>
              <a:gd name="connsiteY213" fmla="*/ 6824065 h 6853555"/>
              <a:gd name="connsiteX214" fmla="*/ 2266663 w 8520545"/>
              <a:gd name="connsiteY214" fmla="*/ 6830100 h 6853555"/>
              <a:gd name="connsiteX215" fmla="*/ 2264089 w 8520545"/>
              <a:gd name="connsiteY215" fmla="*/ 6836135 h 6853555"/>
              <a:gd name="connsiteX216" fmla="*/ 2263446 w 8520545"/>
              <a:gd name="connsiteY216" fmla="*/ 6841073 h 6853555"/>
              <a:gd name="connsiteX217" fmla="*/ 2264089 w 8520545"/>
              <a:gd name="connsiteY217" fmla="*/ 6846012 h 6853555"/>
              <a:gd name="connsiteX218" fmla="*/ 2266020 w 8520545"/>
              <a:gd name="connsiteY218" fmla="*/ 6847657 h 6853555"/>
              <a:gd name="connsiteX219" fmla="*/ 2267306 w 8520545"/>
              <a:gd name="connsiteY219" fmla="*/ 6849852 h 6853555"/>
              <a:gd name="connsiteX220" fmla="*/ 2269237 w 8520545"/>
              <a:gd name="connsiteY220" fmla="*/ 6851498 h 6853555"/>
              <a:gd name="connsiteX221" fmla="*/ 2271811 w 8520545"/>
              <a:gd name="connsiteY221" fmla="*/ 6852596 h 6853555"/>
              <a:gd name="connsiteX222" fmla="*/ 2273687 w 8520545"/>
              <a:gd name="connsiteY222" fmla="*/ 6853555 h 6853555"/>
              <a:gd name="connsiteX223" fmla="*/ 2226737 w 8520545"/>
              <a:gd name="connsiteY223" fmla="*/ 6853555 h 6853555"/>
              <a:gd name="connsiteX224" fmla="*/ 2226122 w 8520545"/>
              <a:gd name="connsiteY224" fmla="*/ 6815834 h 6853555"/>
              <a:gd name="connsiteX225" fmla="*/ 2235132 w 8520545"/>
              <a:gd name="connsiteY225" fmla="*/ 6820773 h 6853555"/>
              <a:gd name="connsiteX226" fmla="*/ 2238349 w 8520545"/>
              <a:gd name="connsiteY226" fmla="*/ 6821321 h 6853555"/>
              <a:gd name="connsiteX227" fmla="*/ 2241566 w 8520545"/>
              <a:gd name="connsiteY227" fmla="*/ 6822418 h 6853555"/>
              <a:gd name="connsiteX228" fmla="*/ 2244785 w 8520545"/>
              <a:gd name="connsiteY228" fmla="*/ 6822418 h 6853555"/>
              <a:gd name="connsiteX229" fmla="*/ 2247359 w 8520545"/>
              <a:gd name="connsiteY229" fmla="*/ 6821321 h 6853555"/>
              <a:gd name="connsiteX230" fmla="*/ 2251862 w 8520545"/>
              <a:gd name="connsiteY230" fmla="*/ 6819676 h 6853555"/>
              <a:gd name="connsiteX231" fmla="*/ 2261515 w 8520545"/>
              <a:gd name="connsiteY231" fmla="*/ 6813092 h 6853555"/>
              <a:gd name="connsiteX232" fmla="*/ 2269237 w 8520545"/>
              <a:gd name="connsiteY232" fmla="*/ 6810348 h 6853555"/>
              <a:gd name="connsiteX233" fmla="*/ 2273099 w 8520545"/>
              <a:gd name="connsiteY233" fmla="*/ 6809251 h 6853555"/>
              <a:gd name="connsiteX234" fmla="*/ 2276959 w 8520545"/>
              <a:gd name="connsiteY234" fmla="*/ 6807604 h 6853555"/>
              <a:gd name="connsiteX235" fmla="*/ 2276959 w 8520545"/>
              <a:gd name="connsiteY235" fmla="*/ 6804312 h 6853555"/>
              <a:gd name="connsiteX236" fmla="*/ 2275028 w 8520545"/>
              <a:gd name="connsiteY236" fmla="*/ 6800472 h 6853555"/>
              <a:gd name="connsiteX237" fmla="*/ 2271811 w 8520545"/>
              <a:gd name="connsiteY237" fmla="*/ 6798826 h 6853555"/>
              <a:gd name="connsiteX238" fmla="*/ 2266663 w 8520545"/>
              <a:gd name="connsiteY238" fmla="*/ 6796631 h 6853555"/>
              <a:gd name="connsiteX239" fmla="*/ 2261515 w 8520545"/>
              <a:gd name="connsiteY239" fmla="*/ 6794986 h 6853555"/>
              <a:gd name="connsiteX240" fmla="*/ 2256367 w 8520545"/>
              <a:gd name="connsiteY240" fmla="*/ 6794437 h 6853555"/>
              <a:gd name="connsiteX241" fmla="*/ 2244140 w 8520545"/>
              <a:gd name="connsiteY241" fmla="*/ 6793339 h 6853555"/>
              <a:gd name="connsiteX242" fmla="*/ 2238349 w 8520545"/>
              <a:gd name="connsiteY242" fmla="*/ 6791694 h 6853555"/>
              <a:gd name="connsiteX243" fmla="*/ 2233201 w 8520545"/>
              <a:gd name="connsiteY243" fmla="*/ 6791145 h 6853555"/>
              <a:gd name="connsiteX244" fmla="*/ 2228696 w 8520545"/>
              <a:gd name="connsiteY244" fmla="*/ 6788950 h 6853555"/>
              <a:gd name="connsiteX245" fmla="*/ 2225479 w 8520545"/>
              <a:gd name="connsiteY245" fmla="*/ 6786755 h 6853555"/>
              <a:gd name="connsiteX246" fmla="*/ 2221617 w 8520545"/>
              <a:gd name="connsiteY246" fmla="*/ 6784012 h 6853555"/>
              <a:gd name="connsiteX247" fmla="*/ 2220974 w 8520545"/>
              <a:gd name="connsiteY247" fmla="*/ 6780172 h 6853555"/>
              <a:gd name="connsiteX248" fmla="*/ 2221617 w 8520545"/>
              <a:gd name="connsiteY248" fmla="*/ 6775233 h 6853555"/>
              <a:gd name="connsiteX249" fmla="*/ 2224192 w 8520545"/>
              <a:gd name="connsiteY249" fmla="*/ 6768649 h 6853555"/>
              <a:gd name="connsiteX250" fmla="*/ 2229340 w 8520545"/>
              <a:gd name="connsiteY250" fmla="*/ 6768649 h 6853555"/>
              <a:gd name="connsiteX251" fmla="*/ 2233201 w 8520545"/>
              <a:gd name="connsiteY251" fmla="*/ 6768100 h 6853555"/>
              <a:gd name="connsiteX252" fmla="*/ 2237706 w 8520545"/>
              <a:gd name="connsiteY252" fmla="*/ 6768649 h 6853555"/>
              <a:gd name="connsiteX253" fmla="*/ 2239637 w 8520545"/>
              <a:gd name="connsiteY253" fmla="*/ 6769747 h 6853555"/>
              <a:gd name="connsiteX254" fmla="*/ 2242211 w 8520545"/>
              <a:gd name="connsiteY254" fmla="*/ 6770295 h 6853555"/>
              <a:gd name="connsiteX255" fmla="*/ 2244140 w 8520545"/>
              <a:gd name="connsiteY255" fmla="*/ 6771392 h 6853555"/>
              <a:gd name="connsiteX256" fmla="*/ 2247359 w 8520545"/>
              <a:gd name="connsiteY256" fmla="*/ 6775233 h 6853555"/>
              <a:gd name="connsiteX257" fmla="*/ 2250576 w 8520545"/>
              <a:gd name="connsiteY257" fmla="*/ 6777977 h 6853555"/>
              <a:gd name="connsiteX258" fmla="*/ 2253150 w 8520545"/>
              <a:gd name="connsiteY258" fmla="*/ 6781269 h 6853555"/>
              <a:gd name="connsiteX259" fmla="*/ 2255081 w 8520545"/>
              <a:gd name="connsiteY259" fmla="*/ 6782914 h 6853555"/>
              <a:gd name="connsiteX260" fmla="*/ 2257655 w 8520545"/>
              <a:gd name="connsiteY260" fmla="*/ 6783464 h 6853555"/>
              <a:gd name="connsiteX261" fmla="*/ 2260229 w 8520545"/>
              <a:gd name="connsiteY261" fmla="*/ 6784012 h 6853555"/>
              <a:gd name="connsiteX262" fmla="*/ 2264089 w 8520545"/>
              <a:gd name="connsiteY262" fmla="*/ 6784561 h 6853555"/>
              <a:gd name="connsiteX263" fmla="*/ 2258298 w 8520545"/>
              <a:gd name="connsiteY263" fmla="*/ 6779073 h 6853555"/>
              <a:gd name="connsiteX264" fmla="*/ 2253793 w 8520545"/>
              <a:gd name="connsiteY264" fmla="*/ 6774136 h 6853555"/>
              <a:gd name="connsiteX265" fmla="*/ 2249288 w 8520545"/>
              <a:gd name="connsiteY265" fmla="*/ 6768649 h 6853555"/>
              <a:gd name="connsiteX266" fmla="*/ 2246071 w 8520545"/>
              <a:gd name="connsiteY266" fmla="*/ 6763163 h 6853555"/>
              <a:gd name="connsiteX267" fmla="*/ 2242854 w 8520545"/>
              <a:gd name="connsiteY267" fmla="*/ 6758225 h 6853555"/>
              <a:gd name="connsiteX268" fmla="*/ 2241566 w 8520545"/>
              <a:gd name="connsiteY268" fmla="*/ 6752738 h 6853555"/>
              <a:gd name="connsiteX269" fmla="*/ 2240923 w 8520545"/>
              <a:gd name="connsiteY269" fmla="*/ 6747252 h 6853555"/>
              <a:gd name="connsiteX270" fmla="*/ 2239637 w 8520545"/>
              <a:gd name="connsiteY270" fmla="*/ 6741764 h 6853555"/>
              <a:gd name="connsiteX271" fmla="*/ 2239637 w 8520545"/>
              <a:gd name="connsiteY271" fmla="*/ 6736278 h 6853555"/>
              <a:gd name="connsiteX272" fmla="*/ 2240923 w 8520545"/>
              <a:gd name="connsiteY272" fmla="*/ 6730791 h 6853555"/>
              <a:gd name="connsiteX273" fmla="*/ 2242211 w 8520545"/>
              <a:gd name="connsiteY273" fmla="*/ 6725305 h 6853555"/>
              <a:gd name="connsiteX274" fmla="*/ 2244785 w 8520545"/>
              <a:gd name="connsiteY274" fmla="*/ 6719818 h 6853555"/>
              <a:gd name="connsiteX275" fmla="*/ 2248002 w 8520545"/>
              <a:gd name="connsiteY275" fmla="*/ 6713782 h 6853555"/>
              <a:gd name="connsiteX276" fmla="*/ 2251862 w 8520545"/>
              <a:gd name="connsiteY276" fmla="*/ 6708296 h 6853555"/>
              <a:gd name="connsiteX277" fmla="*/ 2256367 w 8520545"/>
              <a:gd name="connsiteY277" fmla="*/ 6703358 h 6853555"/>
              <a:gd name="connsiteX278" fmla="*/ 7285953 w 8520545"/>
              <a:gd name="connsiteY278" fmla="*/ 6656309 h 6853555"/>
              <a:gd name="connsiteX279" fmla="*/ 7307447 w 8520545"/>
              <a:gd name="connsiteY279" fmla="*/ 6658996 h 6853555"/>
              <a:gd name="connsiteX280" fmla="*/ 7316931 w 8520545"/>
              <a:gd name="connsiteY280" fmla="*/ 6660607 h 6853555"/>
              <a:gd name="connsiteX281" fmla="*/ 7325780 w 8520545"/>
              <a:gd name="connsiteY281" fmla="*/ 6663295 h 6853555"/>
              <a:gd name="connsiteX282" fmla="*/ 7328941 w 8520545"/>
              <a:gd name="connsiteY282" fmla="*/ 6664369 h 6853555"/>
              <a:gd name="connsiteX283" fmla="*/ 7332103 w 8520545"/>
              <a:gd name="connsiteY283" fmla="*/ 6666518 h 6853555"/>
              <a:gd name="connsiteX284" fmla="*/ 7334630 w 8520545"/>
              <a:gd name="connsiteY284" fmla="*/ 6668668 h 6853555"/>
              <a:gd name="connsiteX285" fmla="*/ 7337161 w 8520545"/>
              <a:gd name="connsiteY285" fmla="*/ 6671355 h 6853555"/>
              <a:gd name="connsiteX286" fmla="*/ 7337793 w 8520545"/>
              <a:gd name="connsiteY286" fmla="*/ 6674578 h 6853555"/>
              <a:gd name="connsiteX287" fmla="*/ 7338425 w 8520545"/>
              <a:gd name="connsiteY287" fmla="*/ 6678339 h 6853555"/>
              <a:gd name="connsiteX288" fmla="*/ 7338425 w 8520545"/>
              <a:gd name="connsiteY288" fmla="*/ 6682101 h 6853555"/>
              <a:gd name="connsiteX289" fmla="*/ 7337161 w 8520545"/>
              <a:gd name="connsiteY289" fmla="*/ 6686936 h 6853555"/>
              <a:gd name="connsiteX290" fmla="*/ 7328941 w 8520545"/>
              <a:gd name="connsiteY290" fmla="*/ 6684249 h 6853555"/>
              <a:gd name="connsiteX291" fmla="*/ 7320090 w 8520545"/>
              <a:gd name="connsiteY291" fmla="*/ 6681563 h 6853555"/>
              <a:gd name="connsiteX292" fmla="*/ 7310608 w 8520545"/>
              <a:gd name="connsiteY292" fmla="*/ 6679414 h 6853555"/>
              <a:gd name="connsiteX293" fmla="*/ 7301757 w 8520545"/>
              <a:gd name="connsiteY293" fmla="*/ 6677265 h 6853555"/>
              <a:gd name="connsiteX294" fmla="*/ 7294803 w 8520545"/>
              <a:gd name="connsiteY294" fmla="*/ 6674578 h 6853555"/>
              <a:gd name="connsiteX295" fmla="*/ 7291010 w 8520545"/>
              <a:gd name="connsiteY295" fmla="*/ 6672966 h 6853555"/>
              <a:gd name="connsiteX296" fmla="*/ 7287848 w 8520545"/>
              <a:gd name="connsiteY296" fmla="*/ 6669742 h 6853555"/>
              <a:gd name="connsiteX297" fmla="*/ 7286586 w 8520545"/>
              <a:gd name="connsiteY297" fmla="*/ 6668130 h 6853555"/>
              <a:gd name="connsiteX298" fmla="*/ 7284691 w 8520545"/>
              <a:gd name="connsiteY298" fmla="*/ 6664369 h 6853555"/>
              <a:gd name="connsiteX299" fmla="*/ 7284691 w 8520545"/>
              <a:gd name="connsiteY299" fmla="*/ 6661145 h 6853555"/>
              <a:gd name="connsiteX300" fmla="*/ 7438214 w 8520545"/>
              <a:gd name="connsiteY300" fmla="*/ 6599431 h 6853555"/>
              <a:gd name="connsiteX301" fmla="*/ 7445889 w 8520545"/>
              <a:gd name="connsiteY301" fmla="*/ 6601101 h 6853555"/>
              <a:gd name="connsiteX302" fmla="*/ 7452285 w 8520545"/>
              <a:gd name="connsiteY302" fmla="*/ 6602770 h 6853555"/>
              <a:gd name="connsiteX303" fmla="*/ 7456763 w 8520545"/>
              <a:gd name="connsiteY303" fmla="*/ 6605552 h 6853555"/>
              <a:gd name="connsiteX304" fmla="*/ 7459962 w 8520545"/>
              <a:gd name="connsiteY304" fmla="*/ 6609448 h 6853555"/>
              <a:gd name="connsiteX305" fmla="*/ 7462520 w 8520545"/>
              <a:gd name="connsiteY305" fmla="*/ 6613343 h 6853555"/>
              <a:gd name="connsiteX306" fmla="*/ 7463161 w 8520545"/>
              <a:gd name="connsiteY306" fmla="*/ 6617796 h 6853555"/>
              <a:gd name="connsiteX307" fmla="*/ 7463801 w 8520545"/>
              <a:gd name="connsiteY307" fmla="*/ 6621692 h 6853555"/>
              <a:gd name="connsiteX308" fmla="*/ 7463161 w 8520545"/>
              <a:gd name="connsiteY308" fmla="*/ 6626699 h 6853555"/>
              <a:gd name="connsiteX309" fmla="*/ 7460602 w 8520545"/>
              <a:gd name="connsiteY309" fmla="*/ 6636716 h 6853555"/>
              <a:gd name="connsiteX310" fmla="*/ 7457404 w 8520545"/>
              <a:gd name="connsiteY310" fmla="*/ 6646735 h 6853555"/>
              <a:gd name="connsiteX311" fmla="*/ 7454208 w 8520545"/>
              <a:gd name="connsiteY311" fmla="*/ 6655081 h 6853555"/>
              <a:gd name="connsiteX312" fmla="*/ 7453567 w 8520545"/>
              <a:gd name="connsiteY312" fmla="*/ 6659534 h 6853555"/>
              <a:gd name="connsiteX313" fmla="*/ 7452285 w 8520545"/>
              <a:gd name="connsiteY313" fmla="*/ 6662873 h 6853555"/>
              <a:gd name="connsiteX314" fmla="*/ 7447167 w 8520545"/>
              <a:gd name="connsiteY314" fmla="*/ 6659534 h 6853555"/>
              <a:gd name="connsiteX315" fmla="*/ 7442690 w 8520545"/>
              <a:gd name="connsiteY315" fmla="*/ 6655081 h 6853555"/>
              <a:gd name="connsiteX316" fmla="*/ 7439492 w 8520545"/>
              <a:gd name="connsiteY316" fmla="*/ 6651742 h 6853555"/>
              <a:gd name="connsiteX317" fmla="*/ 7438852 w 8520545"/>
              <a:gd name="connsiteY317" fmla="*/ 6647290 h 6853555"/>
              <a:gd name="connsiteX318" fmla="*/ 7438214 w 8520545"/>
              <a:gd name="connsiteY318" fmla="*/ 6643951 h 6853555"/>
              <a:gd name="connsiteX319" fmla="*/ 7438852 w 8520545"/>
              <a:gd name="connsiteY319" fmla="*/ 6639500 h 6853555"/>
              <a:gd name="connsiteX320" fmla="*/ 7441410 w 8520545"/>
              <a:gd name="connsiteY320" fmla="*/ 6631152 h 6853555"/>
              <a:gd name="connsiteX321" fmla="*/ 7444613 w 8520545"/>
              <a:gd name="connsiteY321" fmla="*/ 6622804 h 6853555"/>
              <a:gd name="connsiteX322" fmla="*/ 7445889 w 8520545"/>
              <a:gd name="connsiteY322" fmla="*/ 6618353 h 6853555"/>
              <a:gd name="connsiteX323" fmla="*/ 7445889 w 8520545"/>
              <a:gd name="connsiteY323" fmla="*/ 6614457 h 6853555"/>
              <a:gd name="connsiteX324" fmla="*/ 7445889 w 8520545"/>
              <a:gd name="connsiteY324" fmla="*/ 6610561 h 6853555"/>
              <a:gd name="connsiteX325" fmla="*/ 7444613 w 8520545"/>
              <a:gd name="connsiteY325" fmla="*/ 6606665 h 6853555"/>
              <a:gd name="connsiteX326" fmla="*/ 7442050 w 8520545"/>
              <a:gd name="connsiteY326" fmla="*/ 6602770 h 6853555"/>
              <a:gd name="connsiteX327" fmla="*/ 2282383 w 8520545"/>
              <a:gd name="connsiteY327" fmla="*/ 6579738 h 6853555"/>
              <a:gd name="connsiteX328" fmla="*/ 2279185 w 8520545"/>
              <a:gd name="connsiteY328" fmla="*/ 6586385 h 6853555"/>
              <a:gd name="connsiteX329" fmla="*/ 2277266 w 8520545"/>
              <a:gd name="connsiteY329" fmla="*/ 6592477 h 6853555"/>
              <a:gd name="connsiteX330" fmla="*/ 2275986 w 8520545"/>
              <a:gd name="connsiteY330" fmla="*/ 6598569 h 6853555"/>
              <a:gd name="connsiteX331" fmla="*/ 2275986 w 8520545"/>
              <a:gd name="connsiteY331" fmla="*/ 6605214 h 6853555"/>
              <a:gd name="connsiteX332" fmla="*/ 2277266 w 8520545"/>
              <a:gd name="connsiteY332" fmla="*/ 6617953 h 6853555"/>
              <a:gd name="connsiteX333" fmla="*/ 2278545 w 8520545"/>
              <a:gd name="connsiteY333" fmla="*/ 6629584 h 6853555"/>
              <a:gd name="connsiteX334" fmla="*/ 2279185 w 8520545"/>
              <a:gd name="connsiteY334" fmla="*/ 6635122 h 6853555"/>
              <a:gd name="connsiteX335" fmla="*/ 2278545 w 8520545"/>
              <a:gd name="connsiteY335" fmla="*/ 6640660 h 6853555"/>
              <a:gd name="connsiteX336" fmla="*/ 2276626 w 8520545"/>
              <a:gd name="connsiteY336" fmla="*/ 6645645 h 6853555"/>
              <a:gd name="connsiteX337" fmla="*/ 2274068 w 8520545"/>
              <a:gd name="connsiteY337" fmla="*/ 6650629 h 6853555"/>
              <a:gd name="connsiteX338" fmla="*/ 2269590 w 8520545"/>
              <a:gd name="connsiteY338" fmla="*/ 6655613 h 6853555"/>
              <a:gd name="connsiteX339" fmla="*/ 2263833 w 8520545"/>
              <a:gd name="connsiteY339" fmla="*/ 6660044 h 6853555"/>
              <a:gd name="connsiteX340" fmla="*/ 2256156 w 8520545"/>
              <a:gd name="connsiteY340" fmla="*/ 6663922 h 6853555"/>
              <a:gd name="connsiteX341" fmla="*/ 2245921 w 8520545"/>
              <a:gd name="connsiteY341" fmla="*/ 6667244 h 6853555"/>
              <a:gd name="connsiteX342" fmla="*/ 2245281 w 8520545"/>
              <a:gd name="connsiteY342" fmla="*/ 6661152 h 6853555"/>
              <a:gd name="connsiteX343" fmla="*/ 2245281 w 8520545"/>
              <a:gd name="connsiteY343" fmla="*/ 6655059 h 6853555"/>
              <a:gd name="connsiteX344" fmla="*/ 2245921 w 8520545"/>
              <a:gd name="connsiteY344" fmla="*/ 6650075 h 6853555"/>
              <a:gd name="connsiteX345" fmla="*/ 2248481 w 8520545"/>
              <a:gd name="connsiteY345" fmla="*/ 6645645 h 6853555"/>
              <a:gd name="connsiteX346" fmla="*/ 2252318 w 8520545"/>
              <a:gd name="connsiteY346" fmla="*/ 6641768 h 6853555"/>
              <a:gd name="connsiteX347" fmla="*/ 2257436 w 8520545"/>
              <a:gd name="connsiteY347" fmla="*/ 6638998 h 6853555"/>
              <a:gd name="connsiteX348" fmla="*/ 2262553 w 8520545"/>
              <a:gd name="connsiteY348" fmla="*/ 6636784 h 6853555"/>
              <a:gd name="connsiteX349" fmla="*/ 2270868 w 8520545"/>
              <a:gd name="connsiteY349" fmla="*/ 6635122 h 6853555"/>
              <a:gd name="connsiteX350" fmla="*/ 2267031 w 8520545"/>
              <a:gd name="connsiteY350" fmla="*/ 6628476 h 6853555"/>
              <a:gd name="connsiteX351" fmla="*/ 2264473 w 8520545"/>
              <a:gd name="connsiteY351" fmla="*/ 6626260 h 6853555"/>
              <a:gd name="connsiteX352" fmla="*/ 2261913 w 8520545"/>
              <a:gd name="connsiteY352" fmla="*/ 6624599 h 6853555"/>
              <a:gd name="connsiteX353" fmla="*/ 2260633 w 8520545"/>
              <a:gd name="connsiteY353" fmla="*/ 6623491 h 6853555"/>
              <a:gd name="connsiteX354" fmla="*/ 2258076 w 8520545"/>
              <a:gd name="connsiteY354" fmla="*/ 6622383 h 6853555"/>
              <a:gd name="connsiteX355" fmla="*/ 2252318 w 8520545"/>
              <a:gd name="connsiteY355" fmla="*/ 6622383 h 6853555"/>
              <a:gd name="connsiteX356" fmla="*/ 2246561 w 8520545"/>
              <a:gd name="connsiteY356" fmla="*/ 6624045 h 6853555"/>
              <a:gd name="connsiteX357" fmla="*/ 2239524 w 8520545"/>
              <a:gd name="connsiteY357" fmla="*/ 6625707 h 6853555"/>
              <a:gd name="connsiteX358" fmla="*/ 2230569 w 8520545"/>
              <a:gd name="connsiteY358" fmla="*/ 6626814 h 6853555"/>
              <a:gd name="connsiteX359" fmla="*/ 2219054 w 8520545"/>
              <a:gd name="connsiteY359" fmla="*/ 6628476 h 6853555"/>
              <a:gd name="connsiteX360" fmla="*/ 2218414 w 8520545"/>
              <a:gd name="connsiteY360" fmla="*/ 6595800 h 6853555"/>
              <a:gd name="connsiteX361" fmla="*/ 2225451 w 8520545"/>
              <a:gd name="connsiteY361" fmla="*/ 6603000 h 6853555"/>
              <a:gd name="connsiteX362" fmla="*/ 2231209 w 8520545"/>
              <a:gd name="connsiteY362" fmla="*/ 6607430 h 6853555"/>
              <a:gd name="connsiteX363" fmla="*/ 2236326 w 8520545"/>
              <a:gd name="connsiteY363" fmla="*/ 6610199 h 6853555"/>
              <a:gd name="connsiteX364" fmla="*/ 2240164 w 8520545"/>
              <a:gd name="connsiteY364" fmla="*/ 6610753 h 6853555"/>
              <a:gd name="connsiteX365" fmla="*/ 2242723 w 8520545"/>
              <a:gd name="connsiteY365" fmla="*/ 6610753 h 6853555"/>
              <a:gd name="connsiteX366" fmla="*/ 2245921 w 8520545"/>
              <a:gd name="connsiteY366" fmla="*/ 6609092 h 6853555"/>
              <a:gd name="connsiteX367" fmla="*/ 2247201 w 8520545"/>
              <a:gd name="connsiteY367" fmla="*/ 6606322 h 6853555"/>
              <a:gd name="connsiteX368" fmla="*/ 2249759 w 8520545"/>
              <a:gd name="connsiteY368" fmla="*/ 6603554 h 6853555"/>
              <a:gd name="connsiteX369" fmla="*/ 2254238 w 8520545"/>
              <a:gd name="connsiteY369" fmla="*/ 6596907 h 6853555"/>
              <a:gd name="connsiteX370" fmla="*/ 2257436 w 8520545"/>
              <a:gd name="connsiteY370" fmla="*/ 6592477 h 6853555"/>
              <a:gd name="connsiteX371" fmla="*/ 2260633 w 8520545"/>
              <a:gd name="connsiteY371" fmla="*/ 6589153 h 6853555"/>
              <a:gd name="connsiteX372" fmla="*/ 2264473 w 8520545"/>
              <a:gd name="connsiteY372" fmla="*/ 6585277 h 6853555"/>
              <a:gd name="connsiteX373" fmla="*/ 2269590 w 8520545"/>
              <a:gd name="connsiteY373" fmla="*/ 6582507 h 6853555"/>
              <a:gd name="connsiteX374" fmla="*/ 2274708 w 8520545"/>
              <a:gd name="connsiteY374" fmla="*/ 6580846 h 6853555"/>
              <a:gd name="connsiteX375" fmla="*/ 2249216 w 8520545"/>
              <a:gd name="connsiteY375" fmla="*/ 6540361 h 6853555"/>
              <a:gd name="connsiteX376" fmla="*/ 2256164 w 8520545"/>
              <a:gd name="connsiteY376" fmla="*/ 6541492 h 6853555"/>
              <a:gd name="connsiteX377" fmla="*/ 2256796 w 8520545"/>
              <a:gd name="connsiteY377" fmla="*/ 6573176 h 6853555"/>
              <a:gd name="connsiteX378" fmla="*/ 2249216 w 8520545"/>
              <a:gd name="connsiteY378" fmla="*/ 6569782 h 6853555"/>
              <a:gd name="connsiteX379" fmla="*/ 2243529 w 8520545"/>
              <a:gd name="connsiteY379" fmla="*/ 6567518 h 6853555"/>
              <a:gd name="connsiteX380" fmla="*/ 2238474 w 8520545"/>
              <a:gd name="connsiteY380" fmla="*/ 6567518 h 6853555"/>
              <a:gd name="connsiteX381" fmla="*/ 2234684 w 8520545"/>
              <a:gd name="connsiteY381" fmla="*/ 6569216 h 6853555"/>
              <a:gd name="connsiteX382" fmla="*/ 2230893 w 8520545"/>
              <a:gd name="connsiteY382" fmla="*/ 6570347 h 6853555"/>
              <a:gd name="connsiteX383" fmla="*/ 2225206 w 8520545"/>
              <a:gd name="connsiteY383" fmla="*/ 6572045 h 6853555"/>
              <a:gd name="connsiteX384" fmla="*/ 2216994 w 8520545"/>
              <a:gd name="connsiteY384" fmla="*/ 6573176 h 6853555"/>
              <a:gd name="connsiteX385" fmla="*/ 2205621 w 8520545"/>
              <a:gd name="connsiteY385" fmla="*/ 6573176 h 6853555"/>
              <a:gd name="connsiteX386" fmla="*/ 2210676 w 8520545"/>
              <a:gd name="connsiteY386" fmla="*/ 6568649 h 6853555"/>
              <a:gd name="connsiteX387" fmla="*/ 2214467 w 8520545"/>
              <a:gd name="connsiteY387" fmla="*/ 6562426 h 6853555"/>
              <a:gd name="connsiteX388" fmla="*/ 2217626 w 8520545"/>
              <a:gd name="connsiteY388" fmla="*/ 6556768 h 6853555"/>
              <a:gd name="connsiteX389" fmla="*/ 2222049 w 8520545"/>
              <a:gd name="connsiteY389" fmla="*/ 6551111 h 6853555"/>
              <a:gd name="connsiteX390" fmla="*/ 2224576 w 8520545"/>
              <a:gd name="connsiteY390" fmla="*/ 6548848 h 6853555"/>
              <a:gd name="connsiteX391" fmla="*/ 2226470 w 8520545"/>
              <a:gd name="connsiteY391" fmla="*/ 6547151 h 6853555"/>
              <a:gd name="connsiteX392" fmla="*/ 2229629 w 8520545"/>
              <a:gd name="connsiteY392" fmla="*/ 6544888 h 6853555"/>
              <a:gd name="connsiteX393" fmla="*/ 2234052 w 8520545"/>
              <a:gd name="connsiteY393" fmla="*/ 6542624 h 6853555"/>
              <a:gd name="connsiteX394" fmla="*/ 2237843 w 8520545"/>
              <a:gd name="connsiteY394" fmla="*/ 6542059 h 6853555"/>
              <a:gd name="connsiteX395" fmla="*/ 2243529 w 8520545"/>
              <a:gd name="connsiteY395" fmla="*/ 6541492 h 6853555"/>
              <a:gd name="connsiteX396" fmla="*/ 7294925 w 8520545"/>
              <a:gd name="connsiteY396" fmla="*/ 6538177 h 6853555"/>
              <a:gd name="connsiteX397" fmla="*/ 7301115 w 8520545"/>
              <a:gd name="connsiteY397" fmla="*/ 6538177 h 6853555"/>
              <a:gd name="connsiteX398" fmla="*/ 7307307 w 8520545"/>
              <a:gd name="connsiteY398" fmla="*/ 6538750 h 6853555"/>
              <a:gd name="connsiteX399" fmla="*/ 7312257 w 8520545"/>
              <a:gd name="connsiteY399" fmla="*/ 6540468 h 6853555"/>
              <a:gd name="connsiteX400" fmla="*/ 7315973 w 8520545"/>
              <a:gd name="connsiteY400" fmla="*/ 6542187 h 6853555"/>
              <a:gd name="connsiteX401" fmla="*/ 7319070 w 8520545"/>
              <a:gd name="connsiteY401" fmla="*/ 6544480 h 6853555"/>
              <a:gd name="connsiteX402" fmla="*/ 7321543 w 8520545"/>
              <a:gd name="connsiteY402" fmla="*/ 6547343 h 6853555"/>
              <a:gd name="connsiteX403" fmla="*/ 7324020 w 8520545"/>
              <a:gd name="connsiteY403" fmla="*/ 6550208 h 6853555"/>
              <a:gd name="connsiteX404" fmla="*/ 7325259 w 8520545"/>
              <a:gd name="connsiteY404" fmla="*/ 6554220 h 6853555"/>
              <a:gd name="connsiteX405" fmla="*/ 7328351 w 8520545"/>
              <a:gd name="connsiteY405" fmla="*/ 6561668 h 6853555"/>
              <a:gd name="connsiteX406" fmla="*/ 7330211 w 8520545"/>
              <a:gd name="connsiteY406" fmla="*/ 6569690 h 6853555"/>
              <a:gd name="connsiteX407" fmla="*/ 7331449 w 8520545"/>
              <a:gd name="connsiteY407" fmla="*/ 6578856 h 6853555"/>
              <a:gd name="connsiteX408" fmla="*/ 7333305 w 8520545"/>
              <a:gd name="connsiteY408" fmla="*/ 6586305 h 6853555"/>
              <a:gd name="connsiteX409" fmla="*/ 7327115 w 8520545"/>
              <a:gd name="connsiteY409" fmla="*/ 6585732 h 6853555"/>
              <a:gd name="connsiteX410" fmla="*/ 7321543 w 8520545"/>
              <a:gd name="connsiteY410" fmla="*/ 6585158 h 6853555"/>
              <a:gd name="connsiteX411" fmla="*/ 7315973 w 8520545"/>
              <a:gd name="connsiteY411" fmla="*/ 6583440 h 6853555"/>
              <a:gd name="connsiteX412" fmla="*/ 7312257 w 8520545"/>
              <a:gd name="connsiteY412" fmla="*/ 6581721 h 6853555"/>
              <a:gd name="connsiteX413" fmla="*/ 7309162 w 8520545"/>
              <a:gd name="connsiteY413" fmla="*/ 6579430 h 6853555"/>
              <a:gd name="connsiteX414" fmla="*/ 7306687 w 8520545"/>
              <a:gd name="connsiteY414" fmla="*/ 6576565 h 6853555"/>
              <a:gd name="connsiteX415" fmla="*/ 7304209 w 8520545"/>
              <a:gd name="connsiteY415" fmla="*/ 6573700 h 6853555"/>
              <a:gd name="connsiteX416" fmla="*/ 7302353 w 8520545"/>
              <a:gd name="connsiteY416" fmla="*/ 6569690 h 6853555"/>
              <a:gd name="connsiteX417" fmla="*/ 7299257 w 8520545"/>
              <a:gd name="connsiteY417" fmla="*/ 6561668 h 6853555"/>
              <a:gd name="connsiteX418" fmla="*/ 7298019 w 8520545"/>
              <a:gd name="connsiteY418" fmla="*/ 6554220 h 6853555"/>
              <a:gd name="connsiteX419" fmla="*/ 7296163 w 8520545"/>
              <a:gd name="connsiteY419" fmla="*/ 6545052 h 6853555"/>
              <a:gd name="connsiteX420" fmla="*/ 2257871 w 8520545"/>
              <a:gd name="connsiteY420" fmla="*/ 6463794 h 6853555"/>
              <a:gd name="connsiteX421" fmla="*/ 2264968 w 8520545"/>
              <a:gd name="connsiteY421" fmla="*/ 6463794 h 6853555"/>
              <a:gd name="connsiteX422" fmla="*/ 2273352 w 8520545"/>
              <a:gd name="connsiteY422" fmla="*/ 6466035 h 6853555"/>
              <a:gd name="connsiteX423" fmla="*/ 2282383 w 8520545"/>
              <a:gd name="connsiteY423" fmla="*/ 6469395 h 6853555"/>
              <a:gd name="connsiteX424" fmla="*/ 2279803 w 8520545"/>
              <a:gd name="connsiteY424" fmla="*/ 6473315 h 6853555"/>
              <a:gd name="connsiteX425" fmla="*/ 2278513 w 8520545"/>
              <a:gd name="connsiteY425" fmla="*/ 6473875 h 6853555"/>
              <a:gd name="connsiteX426" fmla="*/ 2276577 w 8520545"/>
              <a:gd name="connsiteY426" fmla="*/ 6474435 h 6853555"/>
              <a:gd name="connsiteX427" fmla="*/ 2273352 w 8520545"/>
              <a:gd name="connsiteY427" fmla="*/ 6474435 h 6853555"/>
              <a:gd name="connsiteX428" fmla="*/ 2269482 w 8520545"/>
              <a:gd name="connsiteY428" fmla="*/ 6473315 h 6853555"/>
              <a:gd name="connsiteX429" fmla="*/ 2263677 w 8520545"/>
              <a:gd name="connsiteY429" fmla="*/ 6471635 h 6853555"/>
              <a:gd name="connsiteX430" fmla="*/ 2257871 w 8520545"/>
              <a:gd name="connsiteY430" fmla="*/ 6470515 h 6853555"/>
              <a:gd name="connsiteX431" fmla="*/ 2251420 w 8520545"/>
              <a:gd name="connsiteY431" fmla="*/ 6469395 h 6853555"/>
              <a:gd name="connsiteX432" fmla="*/ 2243034 w 8520545"/>
              <a:gd name="connsiteY432" fmla="*/ 6470515 h 6853555"/>
              <a:gd name="connsiteX433" fmla="*/ 2241745 w 8520545"/>
              <a:gd name="connsiteY433" fmla="*/ 6476115 h 6853555"/>
              <a:gd name="connsiteX434" fmla="*/ 2241100 w 8520545"/>
              <a:gd name="connsiteY434" fmla="*/ 6481155 h 6853555"/>
              <a:gd name="connsiteX435" fmla="*/ 2241100 w 8520545"/>
              <a:gd name="connsiteY435" fmla="*/ 6486755 h 6853555"/>
              <a:gd name="connsiteX436" fmla="*/ 2241745 w 8520545"/>
              <a:gd name="connsiteY436" fmla="*/ 6491237 h 6853555"/>
              <a:gd name="connsiteX437" fmla="*/ 2244325 w 8520545"/>
              <a:gd name="connsiteY437" fmla="*/ 6500756 h 6853555"/>
              <a:gd name="connsiteX438" fmla="*/ 2248195 w 8520545"/>
              <a:gd name="connsiteY438" fmla="*/ 6508597 h 6853555"/>
              <a:gd name="connsiteX439" fmla="*/ 2250776 w 8520545"/>
              <a:gd name="connsiteY439" fmla="*/ 6516438 h 6853555"/>
              <a:gd name="connsiteX440" fmla="*/ 2251420 w 8520545"/>
              <a:gd name="connsiteY440" fmla="*/ 6519798 h 6853555"/>
              <a:gd name="connsiteX441" fmla="*/ 2252065 w 8520545"/>
              <a:gd name="connsiteY441" fmla="*/ 6523157 h 6853555"/>
              <a:gd name="connsiteX442" fmla="*/ 2251420 w 8520545"/>
              <a:gd name="connsiteY442" fmla="*/ 6525958 h 6853555"/>
              <a:gd name="connsiteX443" fmla="*/ 2250776 w 8520545"/>
              <a:gd name="connsiteY443" fmla="*/ 6529319 h 6853555"/>
              <a:gd name="connsiteX444" fmla="*/ 2248195 w 8520545"/>
              <a:gd name="connsiteY444" fmla="*/ 6532119 h 6853555"/>
              <a:gd name="connsiteX445" fmla="*/ 2244970 w 8520545"/>
              <a:gd name="connsiteY445" fmla="*/ 6533799 h 6853555"/>
              <a:gd name="connsiteX446" fmla="*/ 2239164 w 8520545"/>
              <a:gd name="connsiteY446" fmla="*/ 6533239 h 6853555"/>
              <a:gd name="connsiteX447" fmla="*/ 2234003 w 8520545"/>
              <a:gd name="connsiteY447" fmla="*/ 6530999 h 6853555"/>
              <a:gd name="connsiteX448" fmla="*/ 2225619 w 8520545"/>
              <a:gd name="connsiteY448" fmla="*/ 6525958 h 6853555"/>
              <a:gd name="connsiteX449" fmla="*/ 2221103 w 8520545"/>
              <a:gd name="connsiteY449" fmla="*/ 6523157 h 6853555"/>
              <a:gd name="connsiteX450" fmla="*/ 2217233 w 8520545"/>
              <a:gd name="connsiteY450" fmla="*/ 6521478 h 6853555"/>
              <a:gd name="connsiteX451" fmla="*/ 2211427 w 8520545"/>
              <a:gd name="connsiteY451" fmla="*/ 6519798 h 6853555"/>
              <a:gd name="connsiteX452" fmla="*/ 2205621 w 8520545"/>
              <a:gd name="connsiteY452" fmla="*/ 6518677 h 6853555"/>
              <a:gd name="connsiteX453" fmla="*/ 2211427 w 8520545"/>
              <a:gd name="connsiteY453" fmla="*/ 6509717 h 6853555"/>
              <a:gd name="connsiteX454" fmla="*/ 2217233 w 8520545"/>
              <a:gd name="connsiteY454" fmla="*/ 6499076 h 6853555"/>
              <a:gd name="connsiteX455" fmla="*/ 2223683 w 8520545"/>
              <a:gd name="connsiteY455" fmla="*/ 6487875 h 6853555"/>
              <a:gd name="connsiteX456" fmla="*/ 2227553 w 8520545"/>
              <a:gd name="connsiteY456" fmla="*/ 6482275 h 6853555"/>
              <a:gd name="connsiteX457" fmla="*/ 2230778 w 8520545"/>
              <a:gd name="connsiteY457" fmla="*/ 6477236 h 6853555"/>
              <a:gd name="connsiteX458" fmla="*/ 2235939 w 8520545"/>
              <a:gd name="connsiteY458" fmla="*/ 6473315 h 6853555"/>
              <a:gd name="connsiteX459" fmla="*/ 2239809 w 8520545"/>
              <a:gd name="connsiteY459" fmla="*/ 6469395 h 6853555"/>
              <a:gd name="connsiteX460" fmla="*/ 2245615 w 8520545"/>
              <a:gd name="connsiteY460" fmla="*/ 6466035 h 6853555"/>
              <a:gd name="connsiteX461" fmla="*/ 2251420 w 8520545"/>
              <a:gd name="connsiteY461" fmla="*/ 6464354 h 6853555"/>
              <a:gd name="connsiteX462" fmla="*/ 2350899 w 8520545"/>
              <a:gd name="connsiteY462" fmla="*/ 6452855 h 6853555"/>
              <a:gd name="connsiteX463" fmla="*/ 2356714 w 8520545"/>
              <a:gd name="connsiteY463" fmla="*/ 6453413 h 6853555"/>
              <a:gd name="connsiteX464" fmla="*/ 2361883 w 8520545"/>
              <a:gd name="connsiteY464" fmla="*/ 6453970 h 6853555"/>
              <a:gd name="connsiteX465" fmla="*/ 2365115 w 8520545"/>
              <a:gd name="connsiteY465" fmla="*/ 6456201 h 6853555"/>
              <a:gd name="connsiteX466" fmla="*/ 2367699 w 8520545"/>
              <a:gd name="connsiteY466" fmla="*/ 6458989 h 6853555"/>
              <a:gd name="connsiteX467" fmla="*/ 2368991 w 8520545"/>
              <a:gd name="connsiteY467" fmla="*/ 6461778 h 6853555"/>
              <a:gd name="connsiteX468" fmla="*/ 2370930 w 8520545"/>
              <a:gd name="connsiteY468" fmla="*/ 6469027 h 6853555"/>
              <a:gd name="connsiteX469" fmla="*/ 2380622 w 8520545"/>
              <a:gd name="connsiteY469" fmla="*/ 6469585 h 6853555"/>
              <a:gd name="connsiteX470" fmla="*/ 2384498 w 8520545"/>
              <a:gd name="connsiteY470" fmla="*/ 6469027 h 6853555"/>
              <a:gd name="connsiteX471" fmla="*/ 2387730 w 8520545"/>
              <a:gd name="connsiteY471" fmla="*/ 6467354 h 6853555"/>
              <a:gd name="connsiteX472" fmla="*/ 2390960 w 8520545"/>
              <a:gd name="connsiteY472" fmla="*/ 6466797 h 6853555"/>
              <a:gd name="connsiteX473" fmla="*/ 2393545 w 8520545"/>
              <a:gd name="connsiteY473" fmla="*/ 6465681 h 6853555"/>
              <a:gd name="connsiteX474" fmla="*/ 2395483 w 8520545"/>
              <a:gd name="connsiteY474" fmla="*/ 6463451 h 6853555"/>
              <a:gd name="connsiteX475" fmla="*/ 2396129 w 8520545"/>
              <a:gd name="connsiteY475" fmla="*/ 6461220 h 6853555"/>
              <a:gd name="connsiteX476" fmla="*/ 2403237 w 8520545"/>
              <a:gd name="connsiteY476" fmla="*/ 6465681 h 6853555"/>
              <a:gd name="connsiteX477" fmla="*/ 2405822 w 8520545"/>
              <a:gd name="connsiteY477" fmla="*/ 6467354 h 6853555"/>
              <a:gd name="connsiteX478" fmla="*/ 2406467 w 8520545"/>
              <a:gd name="connsiteY478" fmla="*/ 6469585 h 6853555"/>
              <a:gd name="connsiteX479" fmla="*/ 2407760 w 8520545"/>
              <a:gd name="connsiteY479" fmla="*/ 6471816 h 6853555"/>
              <a:gd name="connsiteX480" fmla="*/ 2407760 w 8520545"/>
              <a:gd name="connsiteY480" fmla="*/ 6473489 h 6853555"/>
              <a:gd name="connsiteX481" fmla="*/ 2407760 w 8520545"/>
              <a:gd name="connsiteY481" fmla="*/ 6474604 h 6853555"/>
              <a:gd name="connsiteX482" fmla="*/ 2405822 w 8520545"/>
              <a:gd name="connsiteY482" fmla="*/ 6476276 h 6853555"/>
              <a:gd name="connsiteX483" fmla="*/ 2402591 w 8520545"/>
              <a:gd name="connsiteY483" fmla="*/ 6477949 h 6853555"/>
              <a:gd name="connsiteX484" fmla="*/ 2397422 w 8520545"/>
              <a:gd name="connsiteY484" fmla="*/ 6480180 h 6853555"/>
              <a:gd name="connsiteX485" fmla="*/ 2390960 w 8520545"/>
              <a:gd name="connsiteY485" fmla="*/ 6481295 h 6853555"/>
              <a:gd name="connsiteX486" fmla="*/ 2383852 w 8520545"/>
              <a:gd name="connsiteY486" fmla="*/ 6481295 h 6853555"/>
              <a:gd name="connsiteX487" fmla="*/ 2376746 w 8520545"/>
              <a:gd name="connsiteY487" fmla="*/ 6480180 h 6853555"/>
              <a:gd name="connsiteX488" fmla="*/ 2368345 w 8520545"/>
              <a:gd name="connsiteY488" fmla="*/ 6479064 h 6853555"/>
              <a:gd name="connsiteX489" fmla="*/ 2361237 w 8520545"/>
              <a:gd name="connsiteY489" fmla="*/ 6476835 h 6853555"/>
              <a:gd name="connsiteX490" fmla="*/ 2354129 w 8520545"/>
              <a:gd name="connsiteY490" fmla="*/ 6474045 h 6853555"/>
              <a:gd name="connsiteX491" fmla="*/ 2349606 w 8520545"/>
              <a:gd name="connsiteY491" fmla="*/ 6469585 h 6853555"/>
              <a:gd name="connsiteX492" fmla="*/ 2347023 w 8520545"/>
              <a:gd name="connsiteY492" fmla="*/ 6467354 h 6853555"/>
              <a:gd name="connsiteX493" fmla="*/ 2345084 w 8520545"/>
              <a:gd name="connsiteY493" fmla="*/ 6465681 h 6853555"/>
              <a:gd name="connsiteX494" fmla="*/ 2343791 w 8520545"/>
              <a:gd name="connsiteY494" fmla="*/ 6462893 h 6853555"/>
              <a:gd name="connsiteX495" fmla="*/ 2343791 w 8520545"/>
              <a:gd name="connsiteY495" fmla="*/ 6460105 h 6853555"/>
              <a:gd name="connsiteX496" fmla="*/ 2343791 w 8520545"/>
              <a:gd name="connsiteY496" fmla="*/ 6457316 h 6853555"/>
              <a:gd name="connsiteX497" fmla="*/ 2343791 w 8520545"/>
              <a:gd name="connsiteY497" fmla="*/ 6453413 h 6853555"/>
              <a:gd name="connsiteX498" fmla="*/ 4344717 w 8520545"/>
              <a:gd name="connsiteY498" fmla="*/ 6382854 h 6853555"/>
              <a:gd name="connsiteX499" fmla="*/ 4349195 w 8520545"/>
              <a:gd name="connsiteY499" fmla="*/ 6382854 h 6853555"/>
              <a:gd name="connsiteX500" fmla="*/ 4352393 w 8520545"/>
              <a:gd name="connsiteY500" fmla="*/ 6382854 h 6853555"/>
              <a:gd name="connsiteX501" fmla="*/ 4355592 w 8520545"/>
              <a:gd name="connsiteY501" fmla="*/ 6384522 h 6853555"/>
              <a:gd name="connsiteX502" fmla="*/ 4358790 w 8520545"/>
              <a:gd name="connsiteY502" fmla="*/ 6385634 h 6853555"/>
              <a:gd name="connsiteX503" fmla="*/ 4363267 w 8520545"/>
              <a:gd name="connsiteY503" fmla="*/ 6390084 h 6853555"/>
              <a:gd name="connsiteX504" fmla="*/ 4368385 w 8520545"/>
              <a:gd name="connsiteY504" fmla="*/ 6395646 h 6853555"/>
              <a:gd name="connsiteX505" fmla="*/ 4372222 w 8520545"/>
              <a:gd name="connsiteY505" fmla="*/ 6401763 h 6853555"/>
              <a:gd name="connsiteX506" fmla="*/ 4376700 w 8520545"/>
              <a:gd name="connsiteY506" fmla="*/ 6409550 h 6853555"/>
              <a:gd name="connsiteX507" fmla="*/ 4378620 w 8520545"/>
              <a:gd name="connsiteY507" fmla="*/ 6417336 h 6853555"/>
              <a:gd name="connsiteX508" fmla="*/ 4380539 w 8520545"/>
              <a:gd name="connsiteY508" fmla="*/ 6424567 h 6853555"/>
              <a:gd name="connsiteX509" fmla="*/ 4381818 w 8520545"/>
              <a:gd name="connsiteY509" fmla="*/ 6431241 h 6853555"/>
              <a:gd name="connsiteX510" fmla="*/ 4383097 w 8520545"/>
              <a:gd name="connsiteY510" fmla="*/ 6437916 h 6853555"/>
              <a:gd name="connsiteX511" fmla="*/ 4383097 w 8520545"/>
              <a:gd name="connsiteY511" fmla="*/ 6442921 h 6853555"/>
              <a:gd name="connsiteX512" fmla="*/ 4381818 w 8520545"/>
              <a:gd name="connsiteY512" fmla="*/ 6446259 h 6853555"/>
              <a:gd name="connsiteX513" fmla="*/ 4381179 w 8520545"/>
              <a:gd name="connsiteY513" fmla="*/ 6447926 h 6853555"/>
              <a:gd name="connsiteX514" fmla="*/ 4380539 w 8520545"/>
              <a:gd name="connsiteY514" fmla="*/ 6448483 h 6853555"/>
              <a:gd name="connsiteX515" fmla="*/ 4379899 w 8520545"/>
              <a:gd name="connsiteY515" fmla="*/ 6448483 h 6853555"/>
              <a:gd name="connsiteX516" fmla="*/ 4377980 w 8520545"/>
              <a:gd name="connsiteY516" fmla="*/ 6447926 h 6853555"/>
              <a:gd name="connsiteX517" fmla="*/ 4375422 w 8520545"/>
              <a:gd name="connsiteY517" fmla="*/ 6444033 h 6853555"/>
              <a:gd name="connsiteX518" fmla="*/ 4372222 w 8520545"/>
              <a:gd name="connsiteY518" fmla="*/ 6437916 h 6853555"/>
              <a:gd name="connsiteX519" fmla="*/ 4371583 w 8520545"/>
              <a:gd name="connsiteY519" fmla="*/ 6433466 h 6853555"/>
              <a:gd name="connsiteX520" fmla="*/ 4370944 w 8520545"/>
              <a:gd name="connsiteY520" fmla="*/ 6430129 h 6853555"/>
              <a:gd name="connsiteX521" fmla="*/ 4369025 w 8520545"/>
              <a:gd name="connsiteY521" fmla="*/ 6426792 h 6853555"/>
              <a:gd name="connsiteX522" fmla="*/ 4365827 w 8520545"/>
              <a:gd name="connsiteY522" fmla="*/ 6424012 h 6853555"/>
              <a:gd name="connsiteX523" fmla="*/ 4360070 w 8520545"/>
              <a:gd name="connsiteY523" fmla="*/ 6417893 h 6853555"/>
              <a:gd name="connsiteX524" fmla="*/ 4353672 w 8520545"/>
              <a:gd name="connsiteY524" fmla="*/ 6413443 h 6853555"/>
              <a:gd name="connsiteX525" fmla="*/ 4347275 w 8520545"/>
              <a:gd name="connsiteY525" fmla="*/ 6408438 h 6853555"/>
              <a:gd name="connsiteX526" fmla="*/ 4344717 w 8520545"/>
              <a:gd name="connsiteY526" fmla="*/ 6405657 h 6853555"/>
              <a:gd name="connsiteX527" fmla="*/ 4343437 w 8520545"/>
              <a:gd name="connsiteY527" fmla="*/ 6401763 h 6853555"/>
              <a:gd name="connsiteX528" fmla="*/ 4342158 w 8520545"/>
              <a:gd name="connsiteY528" fmla="*/ 6397870 h 6853555"/>
              <a:gd name="connsiteX529" fmla="*/ 4342158 w 8520545"/>
              <a:gd name="connsiteY529" fmla="*/ 6393420 h 6853555"/>
              <a:gd name="connsiteX530" fmla="*/ 4343437 w 8520545"/>
              <a:gd name="connsiteY530" fmla="*/ 6388415 h 6853555"/>
              <a:gd name="connsiteX531" fmla="*/ 1683641 w 8520545"/>
              <a:gd name="connsiteY531" fmla="*/ 6365350 h 6853555"/>
              <a:gd name="connsiteX532" fmla="*/ 1690316 w 8520545"/>
              <a:gd name="connsiteY532" fmla="*/ 6365350 h 6853555"/>
              <a:gd name="connsiteX533" fmla="*/ 1696323 w 8520545"/>
              <a:gd name="connsiteY533" fmla="*/ 6366456 h 6853555"/>
              <a:gd name="connsiteX534" fmla="*/ 1700995 w 8520545"/>
              <a:gd name="connsiteY534" fmla="*/ 6367009 h 6853555"/>
              <a:gd name="connsiteX535" fmla="*/ 1706336 w 8520545"/>
              <a:gd name="connsiteY535" fmla="*/ 6369219 h 6853555"/>
              <a:gd name="connsiteX536" fmla="*/ 1710340 w 8520545"/>
              <a:gd name="connsiteY536" fmla="*/ 6370326 h 6853555"/>
              <a:gd name="connsiteX537" fmla="*/ 1713679 w 8520545"/>
              <a:gd name="connsiteY537" fmla="*/ 6373089 h 6853555"/>
              <a:gd name="connsiteX538" fmla="*/ 1717015 w 8520545"/>
              <a:gd name="connsiteY538" fmla="*/ 6375853 h 6853555"/>
              <a:gd name="connsiteX539" fmla="*/ 1720353 w 8520545"/>
              <a:gd name="connsiteY539" fmla="*/ 6378616 h 6853555"/>
              <a:gd name="connsiteX540" fmla="*/ 1723022 w 8520545"/>
              <a:gd name="connsiteY540" fmla="*/ 6382487 h 6853555"/>
              <a:gd name="connsiteX541" fmla="*/ 1725026 w 8520545"/>
              <a:gd name="connsiteY541" fmla="*/ 6385803 h 6853555"/>
              <a:gd name="connsiteX542" fmla="*/ 1728363 w 8520545"/>
              <a:gd name="connsiteY542" fmla="*/ 6394096 h 6853555"/>
              <a:gd name="connsiteX543" fmla="*/ 1729031 w 8520545"/>
              <a:gd name="connsiteY543" fmla="*/ 6402387 h 6853555"/>
              <a:gd name="connsiteX544" fmla="*/ 1729699 w 8520545"/>
              <a:gd name="connsiteY544" fmla="*/ 6411784 h 6853555"/>
              <a:gd name="connsiteX545" fmla="*/ 1729031 w 8520545"/>
              <a:gd name="connsiteY545" fmla="*/ 6420630 h 6853555"/>
              <a:gd name="connsiteX546" fmla="*/ 1726360 w 8520545"/>
              <a:gd name="connsiteY546" fmla="*/ 6430027 h 6853555"/>
              <a:gd name="connsiteX547" fmla="*/ 1724358 w 8520545"/>
              <a:gd name="connsiteY547" fmla="*/ 6438871 h 6853555"/>
              <a:gd name="connsiteX548" fmla="*/ 1719686 w 8520545"/>
              <a:gd name="connsiteY548" fmla="*/ 6446610 h 6853555"/>
              <a:gd name="connsiteX549" fmla="*/ 1715681 w 8520545"/>
              <a:gd name="connsiteY549" fmla="*/ 6454349 h 6853555"/>
              <a:gd name="connsiteX550" fmla="*/ 1710340 w 8520545"/>
              <a:gd name="connsiteY550" fmla="*/ 6460430 h 6853555"/>
              <a:gd name="connsiteX551" fmla="*/ 1705668 w 8520545"/>
              <a:gd name="connsiteY551" fmla="*/ 6464853 h 6853555"/>
              <a:gd name="connsiteX552" fmla="*/ 1699661 w 8520545"/>
              <a:gd name="connsiteY552" fmla="*/ 6468169 h 6853555"/>
              <a:gd name="connsiteX553" fmla="*/ 1693654 w 8520545"/>
              <a:gd name="connsiteY553" fmla="*/ 6459878 h 6853555"/>
              <a:gd name="connsiteX554" fmla="*/ 1690316 w 8520545"/>
              <a:gd name="connsiteY554" fmla="*/ 6452691 h 6853555"/>
              <a:gd name="connsiteX555" fmla="*/ 1688314 w 8520545"/>
              <a:gd name="connsiteY555" fmla="*/ 6446057 h 6853555"/>
              <a:gd name="connsiteX556" fmla="*/ 1687647 w 8520545"/>
              <a:gd name="connsiteY556" fmla="*/ 6439424 h 6853555"/>
              <a:gd name="connsiteX557" fmla="*/ 1688314 w 8520545"/>
              <a:gd name="connsiteY557" fmla="*/ 6433896 h 6853555"/>
              <a:gd name="connsiteX558" fmla="*/ 1689648 w 8520545"/>
              <a:gd name="connsiteY558" fmla="*/ 6428369 h 6853555"/>
              <a:gd name="connsiteX559" fmla="*/ 1694321 w 8520545"/>
              <a:gd name="connsiteY559" fmla="*/ 6417313 h 6853555"/>
              <a:gd name="connsiteX560" fmla="*/ 1696323 w 8520545"/>
              <a:gd name="connsiteY560" fmla="*/ 6411784 h 6853555"/>
              <a:gd name="connsiteX561" fmla="*/ 1697657 w 8520545"/>
              <a:gd name="connsiteY561" fmla="*/ 6406257 h 6853555"/>
              <a:gd name="connsiteX562" fmla="*/ 1699661 w 8520545"/>
              <a:gd name="connsiteY562" fmla="*/ 6400728 h 6853555"/>
              <a:gd name="connsiteX563" fmla="*/ 1699661 w 8520545"/>
              <a:gd name="connsiteY563" fmla="*/ 6394096 h 6853555"/>
              <a:gd name="connsiteX564" fmla="*/ 1697657 w 8520545"/>
              <a:gd name="connsiteY564" fmla="*/ 6388014 h 6853555"/>
              <a:gd name="connsiteX565" fmla="*/ 1695656 w 8520545"/>
              <a:gd name="connsiteY565" fmla="*/ 6380828 h 6853555"/>
              <a:gd name="connsiteX566" fmla="*/ 1690316 w 8520545"/>
              <a:gd name="connsiteY566" fmla="*/ 6373641 h 6853555"/>
              <a:gd name="connsiteX567" fmla="*/ 2345493 w 8520545"/>
              <a:gd name="connsiteY567" fmla="*/ 6352224 h 6853555"/>
              <a:gd name="connsiteX568" fmla="*/ 2349875 w 8520545"/>
              <a:gd name="connsiteY568" fmla="*/ 6352765 h 6853555"/>
              <a:gd name="connsiteX569" fmla="*/ 2351755 w 8520545"/>
              <a:gd name="connsiteY569" fmla="*/ 6353849 h 6853555"/>
              <a:gd name="connsiteX570" fmla="*/ 2354886 w 8520545"/>
              <a:gd name="connsiteY570" fmla="*/ 6355473 h 6853555"/>
              <a:gd name="connsiteX571" fmla="*/ 2360523 w 8520545"/>
              <a:gd name="connsiteY571" fmla="*/ 6359264 h 6853555"/>
              <a:gd name="connsiteX572" fmla="*/ 2366159 w 8520545"/>
              <a:gd name="connsiteY572" fmla="*/ 6363054 h 6853555"/>
              <a:gd name="connsiteX573" fmla="*/ 2371169 w 8520545"/>
              <a:gd name="connsiteY573" fmla="*/ 6366845 h 6853555"/>
              <a:gd name="connsiteX574" fmla="*/ 2372421 w 8520545"/>
              <a:gd name="connsiteY574" fmla="*/ 6367928 h 6853555"/>
              <a:gd name="connsiteX575" fmla="*/ 2374928 w 8520545"/>
              <a:gd name="connsiteY575" fmla="*/ 6367928 h 6853555"/>
              <a:gd name="connsiteX576" fmla="*/ 2376805 w 8520545"/>
              <a:gd name="connsiteY576" fmla="*/ 6367386 h 6853555"/>
              <a:gd name="connsiteX577" fmla="*/ 2378058 w 8520545"/>
              <a:gd name="connsiteY577" fmla="*/ 6365762 h 6853555"/>
              <a:gd name="connsiteX578" fmla="*/ 2379937 w 8520545"/>
              <a:gd name="connsiteY578" fmla="*/ 6364137 h 6853555"/>
              <a:gd name="connsiteX579" fmla="*/ 2380564 w 8520545"/>
              <a:gd name="connsiteY579" fmla="*/ 6360347 h 6853555"/>
              <a:gd name="connsiteX580" fmla="*/ 2388705 w 8520545"/>
              <a:gd name="connsiteY580" fmla="*/ 6364679 h 6853555"/>
              <a:gd name="connsiteX581" fmla="*/ 2393089 w 8520545"/>
              <a:gd name="connsiteY581" fmla="*/ 6368470 h 6853555"/>
              <a:gd name="connsiteX582" fmla="*/ 2393715 w 8520545"/>
              <a:gd name="connsiteY582" fmla="*/ 6370094 h 6853555"/>
              <a:gd name="connsiteX583" fmla="*/ 2394967 w 8520545"/>
              <a:gd name="connsiteY583" fmla="*/ 6371177 h 6853555"/>
              <a:gd name="connsiteX584" fmla="*/ 2394967 w 8520545"/>
              <a:gd name="connsiteY584" fmla="*/ 6372801 h 6853555"/>
              <a:gd name="connsiteX585" fmla="*/ 2393715 w 8520545"/>
              <a:gd name="connsiteY585" fmla="*/ 6373884 h 6853555"/>
              <a:gd name="connsiteX586" fmla="*/ 2391835 w 8520545"/>
              <a:gd name="connsiteY586" fmla="*/ 6377133 h 6853555"/>
              <a:gd name="connsiteX587" fmla="*/ 2387453 w 8520545"/>
              <a:gd name="connsiteY587" fmla="*/ 6378758 h 6853555"/>
              <a:gd name="connsiteX588" fmla="*/ 2377432 w 8520545"/>
              <a:gd name="connsiteY588" fmla="*/ 6382548 h 6853555"/>
              <a:gd name="connsiteX589" fmla="*/ 2366159 w 8520545"/>
              <a:gd name="connsiteY589" fmla="*/ 6386339 h 6853555"/>
              <a:gd name="connsiteX590" fmla="*/ 2362402 w 8520545"/>
              <a:gd name="connsiteY590" fmla="*/ 6388505 h 6853555"/>
              <a:gd name="connsiteX591" fmla="*/ 2359271 w 8520545"/>
              <a:gd name="connsiteY591" fmla="*/ 6391211 h 6853555"/>
              <a:gd name="connsiteX592" fmla="*/ 2358018 w 8520545"/>
              <a:gd name="connsiteY592" fmla="*/ 6392836 h 6853555"/>
              <a:gd name="connsiteX593" fmla="*/ 2358018 w 8520545"/>
              <a:gd name="connsiteY593" fmla="*/ 6393919 h 6853555"/>
              <a:gd name="connsiteX594" fmla="*/ 2358018 w 8520545"/>
              <a:gd name="connsiteY594" fmla="*/ 6395544 h 6853555"/>
              <a:gd name="connsiteX595" fmla="*/ 2359271 w 8520545"/>
              <a:gd name="connsiteY595" fmla="*/ 6397169 h 6853555"/>
              <a:gd name="connsiteX596" fmla="*/ 2362402 w 8520545"/>
              <a:gd name="connsiteY596" fmla="*/ 6401500 h 6853555"/>
              <a:gd name="connsiteX597" fmla="*/ 2369291 w 8520545"/>
              <a:gd name="connsiteY597" fmla="*/ 6406916 h 6853555"/>
              <a:gd name="connsiteX598" fmla="*/ 2362402 w 8520545"/>
              <a:gd name="connsiteY598" fmla="*/ 6405832 h 6853555"/>
              <a:gd name="connsiteX599" fmla="*/ 2356766 w 8520545"/>
              <a:gd name="connsiteY599" fmla="*/ 6404208 h 6853555"/>
              <a:gd name="connsiteX600" fmla="*/ 2351129 w 8520545"/>
              <a:gd name="connsiteY600" fmla="*/ 6402041 h 6853555"/>
              <a:gd name="connsiteX601" fmla="*/ 2346118 w 8520545"/>
              <a:gd name="connsiteY601" fmla="*/ 6400418 h 6853555"/>
              <a:gd name="connsiteX602" fmla="*/ 2341734 w 8520545"/>
              <a:gd name="connsiteY602" fmla="*/ 6397169 h 6853555"/>
              <a:gd name="connsiteX603" fmla="*/ 2337977 w 8520545"/>
              <a:gd name="connsiteY603" fmla="*/ 6394461 h 6853555"/>
              <a:gd name="connsiteX604" fmla="*/ 2329836 w 8520545"/>
              <a:gd name="connsiteY604" fmla="*/ 6388505 h 6853555"/>
              <a:gd name="connsiteX605" fmla="*/ 2323573 w 8520545"/>
              <a:gd name="connsiteY605" fmla="*/ 6381465 h 6853555"/>
              <a:gd name="connsiteX606" fmla="*/ 2317936 w 8520545"/>
              <a:gd name="connsiteY606" fmla="*/ 6374967 h 6853555"/>
              <a:gd name="connsiteX607" fmla="*/ 2311674 w 8520545"/>
              <a:gd name="connsiteY607" fmla="*/ 6367386 h 6853555"/>
              <a:gd name="connsiteX608" fmla="*/ 2305411 w 8520545"/>
              <a:gd name="connsiteY608" fmla="*/ 6360888 h 6853555"/>
              <a:gd name="connsiteX609" fmla="*/ 2317311 w 8520545"/>
              <a:gd name="connsiteY609" fmla="*/ 6365220 h 6853555"/>
              <a:gd name="connsiteX610" fmla="*/ 2324200 w 8520545"/>
              <a:gd name="connsiteY610" fmla="*/ 6367386 h 6853555"/>
              <a:gd name="connsiteX611" fmla="*/ 2331088 w 8520545"/>
              <a:gd name="connsiteY611" fmla="*/ 6367928 h 6853555"/>
              <a:gd name="connsiteX612" fmla="*/ 2335472 w 8520545"/>
              <a:gd name="connsiteY612" fmla="*/ 6368470 h 6853555"/>
              <a:gd name="connsiteX613" fmla="*/ 2337977 w 8520545"/>
              <a:gd name="connsiteY613" fmla="*/ 6367928 h 6853555"/>
              <a:gd name="connsiteX614" fmla="*/ 2339856 w 8520545"/>
              <a:gd name="connsiteY614" fmla="*/ 6367386 h 6853555"/>
              <a:gd name="connsiteX615" fmla="*/ 2342361 w 8520545"/>
              <a:gd name="connsiteY615" fmla="*/ 6365762 h 6853555"/>
              <a:gd name="connsiteX616" fmla="*/ 2344241 w 8520545"/>
              <a:gd name="connsiteY616" fmla="*/ 6364137 h 6853555"/>
              <a:gd name="connsiteX617" fmla="*/ 2344241 w 8520545"/>
              <a:gd name="connsiteY617" fmla="*/ 6360347 h 6853555"/>
              <a:gd name="connsiteX618" fmla="*/ 2344241 w 8520545"/>
              <a:gd name="connsiteY618" fmla="*/ 6357098 h 6853555"/>
              <a:gd name="connsiteX619" fmla="*/ 2342361 w 8520545"/>
              <a:gd name="connsiteY619" fmla="*/ 6352765 h 6853555"/>
              <a:gd name="connsiteX620" fmla="*/ 2029994 w 8520545"/>
              <a:gd name="connsiteY620" fmla="*/ 6336911 h 6853555"/>
              <a:gd name="connsiteX621" fmla="*/ 2037833 w 8520545"/>
              <a:gd name="connsiteY621" fmla="*/ 6336911 h 6853555"/>
              <a:gd name="connsiteX622" fmla="*/ 2046980 w 8520545"/>
              <a:gd name="connsiteY622" fmla="*/ 6339099 h 6853555"/>
              <a:gd name="connsiteX623" fmla="*/ 2016276 w 8520545"/>
              <a:gd name="connsiteY623" fmla="*/ 6339099 h 6853555"/>
              <a:gd name="connsiteX624" fmla="*/ 2022808 w 8520545"/>
              <a:gd name="connsiteY624" fmla="*/ 6338005 h 6853555"/>
              <a:gd name="connsiteX625" fmla="*/ 4395629 w 8520545"/>
              <a:gd name="connsiteY625" fmla="*/ 6304099 h 6853555"/>
              <a:gd name="connsiteX626" fmla="*/ 4400223 w 8520545"/>
              <a:gd name="connsiteY626" fmla="*/ 6306853 h 6853555"/>
              <a:gd name="connsiteX627" fmla="*/ 4403503 w 8520545"/>
              <a:gd name="connsiteY627" fmla="*/ 6310156 h 6853555"/>
              <a:gd name="connsiteX628" fmla="*/ 4406127 w 8520545"/>
              <a:gd name="connsiteY628" fmla="*/ 6314012 h 6853555"/>
              <a:gd name="connsiteX629" fmla="*/ 4406127 w 8520545"/>
              <a:gd name="connsiteY629" fmla="*/ 6317868 h 6853555"/>
              <a:gd name="connsiteX630" fmla="*/ 4406127 w 8520545"/>
              <a:gd name="connsiteY630" fmla="*/ 6322274 h 6853555"/>
              <a:gd name="connsiteX631" fmla="*/ 4405471 w 8520545"/>
              <a:gd name="connsiteY631" fmla="*/ 6327230 h 6853555"/>
              <a:gd name="connsiteX632" fmla="*/ 4400879 w 8520545"/>
              <a:gd name="connsiteY632" fmla="*/ 6336593 h 6853555"/>
              <a:gd name="connsiteX633" fmla="*/ 4396941 w 8520545"/>
              <a:gd name="connsiteY633" fmla="*/ 6347056 h 6853555"/>
              <a:gd name="connsiteX634" fmla="*/ 4394317 w 8520545"/>
              <a:gd name="connsiteY634" fmla="*/ 6353665 h 6853555"/>
              <a:gd name="connsiteX635" fmla="*/ 4393661 w 8520545"/>
              <a:gd name="connsiteY635" fmla="*/ 6359172 h 6853555"/>
              <a:gd name="connsiteX636" fmla="*/ 4393005 w 8520545"/>
              <a:gd name="connsiteY636" fmla="*/ 6364680 h 6853555"/>
              <a:gd name="connsiteX637" fmla="*/ 4393005 w 8520545"/>
              <a:gd name="connsiteY637" fmla="*/ 6370738 h 6853555"/>
              <a:gd name="connsiteX638" fmla="*/ 4394317 w 8520545"/>
              <a:gd name="connsiteY638" fmla="*/ 6376796 h 6853555"/>
              <a:gd name="connsiteX639" fmla="*/ 4396941 w 8520545"/>
              <a:gd name="connsiteY639" fmla="*/ 6382854 h 6853555"/>
              <a:gd name="connsiteX640" fmla="*/ 4391037 w 8520545"/>
              <a:gd name="connsiteY640" fmla="*/ 6379549 h 6853555"/>
              <a:gd name="connsiteX641" fmla="*/ 4386445 w 8520545"/>
              <a:gd name="connsiteY641" fmla="*/ 6375143 h 6853555"/>
              <a:gd name="connsiteX642" fmla="*/ 4383163 w 8520545"/>
              <a:gd name="connsiteY642" fmla="*/ 6370738 h 6853555"/>
              <a:gd name="connsiteX643" fmla="*/ 4381195 w 8520545"/>
              <a:gd name="connsiteY643" fmla="*/ 6366882 h 6853555"/>
              <a:gd name="connsiteX644" fmla="*/ 4380539 w 8520545"/>
              <a:gd name="connsiteY644" fmla="*/ 6361927 h 6853555"/>
              <a:gd name="connsiteX645" fmla="*/ 4380539 w 8520545"/>
              <a:gd name="connsiteY645" fmla="*/ 6356419 h 6853555"/>
              <a:gd name="connsiteX646" fmla="*/ 4381195 w 8520545"/>
              <a:gd name="connsiteY646" fmla="*/ 6350912 h 6853555"/>
              <a:gd name="connsiteX647" fmla="*/ 4383163 w 8520545"/>
              <a:gd name="connsiteY647" fmla="*/ 6345955 h 6853555"/>
              <a:gd name="connsiteX648" fmla="*/ 4387101 w 8520545"/>
              <a:gd name="connsiteY648" fmla="*/ 6334940 h 6853555"/>
              <a:gd name="connsiteX649" fmla="*/ 4391037 w 8520545"/>
              <a:gd name="connsiteY649" fmla="*/ 6323375 h 6853555"/>
              <a:gd name="connsiteX650" fmla="*/ 4394317 w 8520545"/>
              <a:gd name="connsiteY650" fmla="*/ 6312911 h 6853555"/>
              <a:gd name="connsiteX651" fmla="*/ 4395629 w 8520545"/>
              <a:gd name="connsiteY651" fmla="*/ 6308504 h 6853555"/>
              <a:gd name="connsiteX652" fmla="*/ 2212446 w 8520545"/>
              <a:gd name="connsiteY652" fmla="*/ 6297534 h 6853555"/>
              <a:gd name="connsiteX653" fmla="*/ 2218943 w 8520545"/>
              <a:gd name="connsiteY653" fmla="*/ 6305860 h 6853555"/>
              <a:gd name="connsiteX654" fmla="*/ 2222842 w 8520545"/>
              <a:gd name="connsiteY654" fmla="*/ 6313630 h 6853555"/>
              <a:gd name="connsiteX655" fmla="*/ 2225442 w 8520545"/>
              <a:gd name="connsiteY655" fmla="*/ 6321401 h 6853555"/>
              <a:gd name="connsiteX656" fmla="*/ 2226091 w 8520545"/>
              <a:gd name="connsiteY656" fmla="*/ 6327507 h 6853555"/>
              <a:gd name="connsiteX657" fmla="*/ 2224792 w 8520545"/>
              <a:gd name="connsiteY657" fmla="*/ 6334723 h 6853555"/>
              <a:gd name="connsiteX658" fmla="*/ 2222842 w 8520545"/>
              <a:gd name="connsiteY658" fmla="*/ 6340830 h 6853555"/>
              <a:gd name="connsiteX659" fmla="*/ 2219594 w 8520545"/>
              <a:gd name="connsiteY659" fmla="*/ 6346936 h 6853555"/>
              <a:gd name="connsiteX660" fmla="*/ 2216345 w 8520545"/>
              <a:gd name="connsiteY660" fmla="*/ 6353596 h 6853555"/>
              <a:gd name="connsiteX661" fmla="*/ 2209846 w 8520545"/>
              <a:gd name="connsiteY661" fmla="*/ 6366364 h 6853555"/>
              <a:gd name="connsiteX662" fmla="*/ 2207246 w 8520545"/>
              <a:gd name="connsiteY662" fmla="*/ 6372469 h 6853555"/>
              <a:gd name="connsiteX663" fmla="*/ 2205297 w 8520545"/>
              <a:gd name="connsiteY663" fmla="*/ 6378575 h 6853555"/>
              <a:gd name="connsiteX664" fmla="*/ 2205297 w 8520545"/>
              <a:gd name="connsiteY664" fmla="*/ 6385790 h 6853555"/>
              <a:gd name="connsiteX665" fmla="*/ 2206596 w 8520545"/>
              <a:gd name="connsiteY665" fmla="*/ 6393007 h 6853555"/>
              <a:gd name="connsiteX666" fmla="*/ 2209846 w 8520545"/>
              <a:gd name="connsiteY666" fmla="*/ 6400778 h 6853555"/>
              <a:gd name="connsiteX667" fmla="*/ 2214394 w 8520545"/>
              <a:gd name="connsiteY667" fmla="*/ 6409104 h 6853555"/>
              <a:gd name="connsiteX668" fmla="*/ 2209196 w 8520545"/>
              <a:gd name="connsiteY668" fmla="*/ 6406884 h 6853555"/>
              <a:gd name="connsiteX669" fmla="*/ 2203997 w 8520545"/>
              <a:gd name="connsiteY669" fmla="*/ 6404664 h 6853555"/>
              <a:gd name="connsiteX670" fmla="*/ 2200098 w 8520545"/>
              <a:gd name="connsiteY670" fmla="*/ 6402442 h 6853555"/>
              <a:gd name="connsiteX671" fmla="*/ 2195549 w 8520545"/>
              <a:gd name="connsiteY671" fmla="*/ 6400778 h 6853555"/>
              <a:gd name="connsiteX672" fmla="*/ 2192300 w 8520545"/>
              <a:gd name="connsiteY672" fmla="*/ 6397447 h 6853555"/>
              <a:gd name="connsiteX673" fmla="*/ 2189700 w 8520545"/>
              <a:gd name="connsiteY673" fmla="*/ 6394672 h 6853555"/>
              <a:gd name="connsiteX674" fmla="*/ 2188401 w 8520545"/>
              <a:gd name="connsiteY674" fmla="*/ 6391341 h 6853555"/>
              <a:gd name="connsiteX675" fmla="*/ 2186452 w 8520545"/>
              <a:gd name="connsiteY675" fmla="*/ 6388566 h 6853555"/>
              <a:gd name="connsiteX676" fmla="*/ 2185151 w 8520545"/>
              <a:gd name="connsiteY676" fmla="*/ 6380795 h 6853555"/>
              <a:gd name="connsiteX677" fmla="*/ 2185151 w 8520545"/>
              <a:gd name="connsiteY677" fmla="*/ 6373579 h 6853555"/>
              <a:gd name="connsiteX678" fmla="*/ 2185801 w 8520545"/>
              <a:gd name="connsiteY678" fmla="*/ 6365253 h 6853555"/>
              <a:gd name="connsiteX679" fmla="*/ 2188401 w 8520545"/>
              <a:gd name="connsiteY679" fmla="*/ 6356927 h 6853555"/>
              <a:gd name="connsiteX680" fmla="*/ 2191001 w 8520545"/>
              <a:gd name="connsiteY680" fmla="*/ 6348601 h 6853555"/>
              <a:gd name="connsiteX681" fmla="*/ 2194900 w 8520545"/>
              <a:gd name="connsiteY681" fmla="*/ 6340275 h 6853555"/>
              <a:gd name="connsiteX682" fmla="*/ 2202048 w 8520545"/>
              <a:gd name="connsiteY682" fmla="*/ 6324177 h 6853555"/>
              <a:gd name="connsiteX683" fmla="*/ 2209196 w 8520545"/>
              <a:gd name="connsiteY683" fmla="*/ 6309190 h 6853555"/>
              <a:gd name="connsiteX684" fmla="*/ 2211145 w 8520545"/>
              <a:gd name="connsiteY684" fmla="*/ 6303084 h 6853555"/>
              <a:gd name="connsiteX685" fmla="*/ 7428877 w 8520545"/>
              <a:gd name="connsiteY685" fmla="*/ 6249408 h 6853555"/>
              <a:gd name="connsiteX686" fmla="*/ 7434533 w 8520545"/>
              <a:gd name="connsiteY686" fmla="*/ 6253784 h 6853555"/>
              <a:gd name="connsiteX687" fmla="*/ 7438303 w 8520545"/>
              <a:gd name="connsiteY687" fmla="*/ 6257612 h 6853555"/>
              <a:gd name="connsiteX688" fmla="*/ 7441445 w 8520545"/>
              <a:gd name="connsiteY688" fmla="*/ 6263081 h 6853555"/>
              <a:gd name="connsiteX689" fmla="*/ 7442073 w 8520545"/>
              <a:gd name="connsiteY689" fmla="*/ 6268004 h 6853555"/>
              <a:gd name="connsiteX690" fmla="*/ 7443330 w 8520545"/>
              <a:gd name="connsiteY690" fmla="*/ 6274567 h 6853555"/>
              <a:gd name="connsiteX691" fmla="*/ 7442073 w 8520545"/>
              <a:gd name="connsiteY691" fmla="*/ 6280035 h 6853555"/>
              <a:gd name="connsiteX692" fmla="*/ 7441445 w 8520545"/>
              <a:gd name="connsiteY692" fmla="*/ 6286052 h 6853555"/>
              <a:gd name="connsiteX693" fmla="*/ 7438933 w 8520545"/>
              <a:gd name="connsiteY693" fmla="*/ 6292615 h 6853555"/>
              <a:gd name="connsiteX694" fmla="*/ 7434533 w 8520545"/>
              <a:gd name="connsiteY694" fmla="*/ 6304100 h 6853555"/>
              <a:gd name="connsiteX695" fmla="*/ 7428248 w 8520545"/>
              <a:gd name="connsiteY695" fmla="*/ 6316132 h 6853555"/>
              <a:gd name="connsiteX696" fmla="*/ 7422591 w 8520545"/>
              <a:gd name="connsiteY696" fmla="*/ 6325976 h 6853555"/>
              <a:gd name="connsiteX697" fmla="*/ 7417563 w 8520545"/>
              <a:gd name="connsiteY697" fmla="*/ 6334727 h 6853555"/>
              <a:gd name="connsiteX698" fmla="*/ 7413167 w 8520545"/>
              <a:gd name="connsiteY698" fmla="*/ 6330899 h 6853555"/>
              <a:gd name="connsiteX699" fmla="*/ 7408765 w 8520545"/>
              <a:gd name="connsiteY699" fmla="*/ 6327070 h 6853555"/>
              <a:gd name="connsiteX700" fmla="*/ 7407507 w 8520545"/>
              <a:gd name="connsiteY700" fmla="*/ 6322148 h 6853555"/>
              <a:gd name="connsiteX701" fmla="*/ 7407507 w 8520545"/>
              <a:gd name="connsiteY701" fmla="*/ 6317226 h 6853555"/>
              <a:gd name="connsiteX702" fmla="*/ 7408138 w 8520545"/>
              <a:gd name="connsiteY702" fmla="*/ 6312303 h 6853555"/>
              <a:gd name="connsiteX703" fmla="*/ 7410022 w 8520545"/>
              <a:gd name="connsiteY703" fmla="*/ 6307381 h 6853555"/>
              <a:gd name="connsiteX704" fmla="*/ 7415049 w 8520545"/>
              <a:gd name="connsiteY704" fmla="*/ 6296991 h 6853555"/>
              <a:gd name="connsiteX705" fmla="*/ 7422591 w 8520545"/>
              <a:gd name="connsiteY705" fmla="*/ 6285505 h 6853555"/>
              <a:gd name="connsiteX706" fmla="*/ 7425732 w 8520545"/>
              <a:gd name="connsiteY706" fmla="*/ 6280035 h 6853555"/>
              <a:gd name="connsiteX707" fmla="*/ 7428248 w 8520545"/>
              <a:gd name="connsiteY707" fmla="*/ 6273473 h 6853555"/>
              <a:gd name="connsiteX708" fmla="*/ 7429504 w 8520545"/>
              <a:gd name="connsiteY708" fmla="*/ 6268004 h 6853555"/>
              <a:gd name="connsiteX709" fmla="*/ 7430134 w 8520545"/>
              <a:gd name="connsiteY709" fmla="*/ 6261987 h 6853555"/>
              <a:gd name="connsiteX710" fmla="*/ 7430134 w 8520545"/>
              <a:gd name="connsiteY710" fmla="*/ 6255972 h 6853555"/>
              <a:gd name="connsiteX711" fmla="*/ 2313088 w 8520545"/>
              <a:gd name="connsiteY711" fmla="*/ 6148774 h 6853555"/>
              <a:gd name="connsiteX712" fmla="*/ 2323323 w 8520545"/>
              <a:gd name="connsiteY712" fmla="*/ 6154818 h 6853555"/>
              <a:gd name="connsiteX713" fmla="*/ 2331640 w 8520545"/>
              <a:gd name="connsiteY713" fmla="*/ 6157565 h 6853555"/>
              <a:gd name="connsiteX714" fmla="*/ 2339315 w 8520545"/>
              <a:gd name="connsiteY714" fmla="*/ 6159213 h 6853555"/>
              <a:gd name="connsiteX715" fmla="*/ 2345712 w 8520545"/>
              <a:gd name="connsiteY715" fmla="*/ 6160312 h 6853555"/>
              <a:gd name="connsiteX716" fmla="*/ 2359145 w 8520545"/>
              <a:gd name="connsiteY716" fmla="*/ 6160862 h 6853555"/>
              <a:gd name="connsiteX717" fmla="*/ 2367462 w 8520545"/>
              <a:gd name="connsiteY717" fmla="*/ 6162510 h 6853555"/>
              <a:gd name="connsiteX718" fmla="*/ 2378335 w 8520545"/>
              <a:gd name="connsiteY718" fmla="*/ 6164158 h 6853555"/>
              <a:gd name="connsiteX719" fmla="*/ 2378975 w 8520545"/>
              <a:gd name="connsiteY719" fmla="*/ 6187785 h 6853555"/>
              <a:gd name="connsiteX720" fmla="*/ 2373857 w 8520545"/>
              <a:gd name="connsiteY720" fmla="*/ 6186685 h 6853555"/>
              <a:gd name="connsiteX721" fmla="*/ 2370020 w 8520545"/>
              <a:gd name="connsiteY721" fmla="*/ 6185037 h 6853555"/>
              <a:gd name="connsiteX722" fmla="*/ 2368100 w 8520545"/>
              <a:gd name="connsiteY722" fmla="*/ 6182291 h 6853555"/>
              <a:gd name="connsiteX723" fmla="*/ 2366822 w 8520545"/>
              <a:gd name="connsiteY723" fmla="*/ 6178993 h 6853555"/>
              <a:gd name="connsiteX724" fmla="*/ 2366182 w 8520545"/>
              <a:gd name="connsiteY724" fmla="*/ 6171851 h 6853555"/>
              <a:gd name="connsiteX725" fmla="*/ 2364902 w 8520545"/>
              <a:gd name="connsiteY725" fmla="*/ 6164158 h 6853555"/>
              <a:gd name="connsiteX726" fmla="*/ 2361065 w 8520545"/>
              <a:gd name="connsiteY726" fmla="*/ 6165257 h 6853555"/>
              <a:gd name="connsiteX727" fmla="*/ 2357227 w 8520545"/>
              <a:gd name="connsiteY727" fmla="*/ 6166356 h 6853555"/>
              <a:gd name="connsiteX728" fmla="*/ 2354027 w 8520545"/>
              <a:gd name="connsiteY728" fmla="*/ 6168005 h 6853555"/>
              <a:gd name="connsiteX729" fmla="*/ 2351469 w 8520545"/>
              <a:gd name="connsiteY729" fmla="*/ 6169653 h 6853555"/>
              <a:gd name="connsiteX730" fmla="*/ 2346352 w 8520545"/>
              <a:gd name="connsiteY730" fmla="*/ 6174049 h 6853555"/>
              <a:gd name="connsiteX731" fmla="*/ 2342513 w 8520545"/>
              <a:gd name="connsiteY731" fmla="*/ 6179543 h 6853555"/>
              <a:gd name="connsiteX732" fmla="*/ 2339955 w 8520545"/>
              <a:gd name="connsiteY732" fmla="*/ 6185037 h 6853555"/>
              <a:gd name="connsiteX733" fmla="*/ 2339315 w 8520545"/>
              <a:gd name="connsiteY733" fmla="*/ 6191631 h 6853555"/>
              <a:gd name="connsiteX734" fmla="*/ 2339315 w 8520545"/>
              <a:gd name="connsiteY734" fmla="*/ 6198225 h 6853555"/>
              <a:gd name="connsiteX735" fmla="*/ 2339955 w 8520545"/>
              <a:gd name="connsiteY735" fmla="*/ 6205367 h 6853555"/>
              <a:gd name="connsiteX736" fmla="*/ 2342513 w 8520545"/>
              <a:gd name="connsiteY736" fmla="*/ 6212510 h 6853555"/>
              <a:gd name="connsiteX737" fmla="*/ 2345712 w 8520545"/>
              <a:gd name="connsiteY737" fmla="*/ 6218554 h 6853555"/>
              <a:gd name="connsiteX738" fmla="*/ 2349550 w 8520545"/>
              <a:gd name="connsiteY738" fmla="*/ 6224598 h 6853555"/>
              <a:gd name="connsiteX739" fmla="*/ 2354027 w 8520545"/>
              <a:gd name="connsiteY739" fmla="*/ 6230092 h 6853555"/>
              <a:gd name="connsiteX740" fmla="*/ 2359145 w 8520545"/>
              <a:gd name="connsiteY740" fmla="*/ 6235038 h 6853555"/>
              <a:gd name="connsiteX741" fmla="*/ 2366182 w 8520545"/>
              <a:gd name="connsiteY741" fmla="*/ 6238884 h 6853555"/>
              <a:gd name="connsiteX742" fmla="*/ 2372579 w 8520545"/>
              <a:gd name="connsiteY742" fmla="*/ 6241632 h 6853555"/>
              <a:gd name="connsiteX743" fmla="*/ 2379615 w 8520545"/>
              <a:gd name="connsiteY743" fmla="*/ 6242730 h 6853555"/>
              <a:gd name="connsiteX744" fmla="*/ 2373217 w 8520545"/>
              <a:gd name="connsiteY744" fmla="*/ 6245478 h 6853555"/>
              <a:gd name="connsiteX745" fmla="*/ 2367462 w 8520545"/>
              <a:gd name="connsiteY745" fmla="*/ 6249324 h 6853555"/>
              <a:gd name="connsiteX746" fmla="*/ 2358505 w 8520545"/>
              <a:gd name="connsiteY746" fmla="*/ 6257565 h 6853555"/>
              <a:gd name="connsiteX747" fmla="*/ 2354027 w 8520545"/>
              <a:gd name="connsiteY747" fmla="*/ 6261412 h 6853555"/>
              <a:gd name="connsiteX748" fmla="*/ 2346992 w 8520545"/>
              <a:gd name="connsiteY748" fmla="*/ 6264159 h 6853555"/>
              <a:gd name="connsiteX749" fmla="*/ 2343153 w 8520545"/>
              <a:gd name="connsiteY749" fmla="*/ 6265807 h 6853555"/>
              <a:gd name="connsiteX750" fmla="*/ 2339315 w 8520545"/>
              <a:gd name="connsiteY750" fmla="*/ 6266357 h 6853555"/>
              <a:gd name="connsiteX751" fmla="*/ 2334197 w 8520545"/>
              <a:gd name="connsiteY751" fmla="*/ 6266907 h 6853555"/>
              <a:gd name="connsiteX752" fmla="*/ 2328440 w 8520545"/>
              <a:gd name="connsiteY752" fmla="*/ 6266907 h 6853555"/>
              <a:gd name="connsiteX753" fmla="*/ 2327160 w 8520545"/>
              <a:gd name="connsiteY753" fmla="*/ 6247676 h 6853555"/>
              <a:gd name="connsiteX754" fmla="*/ 2326522 w 8520545"/>
              <a:gd name="connsiteY754" fmla="*/ 6231192 h 6853555"/>
              <a:gd name="connsiteX755" fmla="*/ 2325242 w 8520545"/>
              <a:gd name="connsiteY755" fmla="*/ 6202620 h 6853555"/>
              <a:gd name="connsiteX756" fmla="*/ 2324602 w 8520545"/>
              <a:gd name="connsiteY756" fmla="*/ 6189983 h 6853555"/>
              <a:gd name="connsiteX757" fmla="*/ 2322043 w 8520545"/>
              <a:gd name="connsiteY757" fmla="*/ 6177345 h 6853555"/>
              <a:gd name="connsiteX758" fmla="*/ 2318845 w 8520545"/>
              <a:gd name="connsiteY758" fmla="*/ 6163609 h 6853555"/>
              <a:gd name="connsiteX759" fmla="*/ 1381161 w 8520545"/>
              <a:gd name="connsiteY759" fmla="*/ 6035017 h 6853555"/>
              <a:gd name="connsiteX760" fmla="*/ 1387596 w 8520545"/>
              <a:gd name="connsiteY760" fmla="*/ 6035017 h 6853555"/>
              <a:gd name="connsiteX761" fmla="*/ 1394032 w 8520545"/>
              <a:gd name="connsiteY761" fmla="*/ 6035571 h 6853555"/>
              <a:gd name="connsiteX762" fmla="*/ 1399825 w 8520545"/>
              <a:gd name="connsiteY762" fmla="*/ 6036677 h 6853555"/>
              <a:gd name="connsiteX763" fmla="*/ 1405618 w 8520545"/>
              <a:gd name="connsiteY763" fmla="*/ 6039447 h 6853555"/>
              <a:gd name="connsiteX764" fmla="*/ 1417201 w 8520545"/>
              <a:gd name="connsiteY764" fmla="*/ 6045539 h 6853555"/>
              <a:gd name="connsiteX765" fmla="*/ 1422351 w 8520545"/>
              <a:gd name="connsiteY765" fmla="*/ 6048308 h 6853555"/>
              <a:gd name="connsiteX766" fmla="*/ 1428144 w 8520545"/>
              <a:gd name="connsiteY766" fmla="*/ 6049970 h 6853555"/>
              <a:gd name="connsiteX767" fmla="*/ 1433937 w 8520545"/>
              <a:gd name="connsiteY767" fmla="*/ 6051632 h 6853555"/>
              <a:gd name="connsiteX768" fmla="*/ 1440373 w 8520545"/>
              <a:gd name="connsiteY768" fmla="*/ 6052186 h 6853555"/>
              <a:gd name="connsiteX769" fmla="*/ 1446808 w 8520545"/>
              <a:gd name="connsiteY769" fmla="*/ 6051632 h 6853555"/>
              <a:gd name="connsiteX770" fmla="*/ 1454532 w 8520545"/>
              <a:gd name="connsiteY770" fmla="*/ 6048862 h 6853555"/>
              <a:gd name="connsiteX771" fmla="*/ 1461611 w 8520545"/>
              <a:gd name="connsiteY771" fmla="*/ 6044432 h 6853555"/>
              <a:gd name="connsiteX772" fmla="*/ 1470622 w 8520545"/>
              <a:gd name="connsiteY772" fmla="*/ 6038893 h 6853555"/>
              <a:gd name="connsiteX773" fmla="*/ 1471266 w 8520545"/>
              <a:gd name="connsiteY773" fmla="*/ 6043324 h 6853555"/>
              <a:gd name="connsiteX774" fmla="*/ 1471266 w 8520545"/>
              <a:gd name="connsiteY774" fmla="*/ 6046093 h 6853555"/>
              <a:gd name="connsiteX775" fmla="*/ 1469979 w 8520545"/>
              <a:gd name="connsiteY775" fmla="*/ 6048862 h 6853555"/>
              <a:gd name="connsiteX776" fmla="*/ 1468047 w 8520545"/>
              <a:gd name="connsiteY776" fmla="*/ 6051078 h 6853555"/>
              <a:gd name="connsiteX777" fmla="*/ 1464831 w 8520545"/>
              <a:gd name="connsiteY777" fmla="*/ 6052740 h 6853555"/>
              <a:gd name="connsiteX778" fmla="*/ 1461611 w 8520545"/>
              <a:gd name="connsiteY778" fmla="*/ 6054400 h 6853555"/>
              <a:gd name="connsiteX779" fmla="*/ 1454532 w 8520545"/>
              <a:gd name="connsiteY779" fmla="*/ 6056616 h 6853555"/>
              <a:gd name="connsiteX780" fmla="*/ 1446808 w 8520545"/>
              <a:gd name="connsiteY780" fmla="*/ 6059385 h 6853555"/>
              <a:gd name="connsiteX781" fmla="*/ 1444878 w 8520545"/>
              <a:gd name="connsiteY781" fmla="*/ 6060493 h 6853555"/>
              <a:gd name="connsiteX782" fmla="*/ 1442304 w 8520545"/>
              <a:gd name="connsiteY782" fmla="*/ 6063262 h 6853555"/>
              <a:gd name="connsiteX783" fmla="*/ 1441016 w 8520545"/>
              <a:gd name="connsiteY783" fmla="*/ 6065477 h 6853555"/>
              <a:gd name="connsiteX784" fmla="*/ 1441016 w 8520545"/>
              <a:gd name="connsiteY784" fmla="*/ 6069353 h 6853555"/>
              <a:gd name="connsiteX785" fmla="*/ 1442304 w 8520545"/>
              <a:gd name="connsiteY785" fmla="*/ 6073231 h 6853555"/>
              <a:gd name="connsiteX786" fmla="*/ 1445521 w 8520545"/>
              <a:gd name="connsiteY786" fmla="*/ 6078770 h 6853555"/>
              <a:gd name="connsiteX787" fmla="*/ 1439085 w 8520545"/>
              <a:gd name="connsiteY787" fmla="*/ 6076554 h 6853555"/>
              <a:gd name="connsiteX788" fmla="*/ 1433293 w 8520545"/>
              <a:gd name="connsiteY788" fmla="*/ 6074892 h 6853555"/>
              <a:gd name="connsiteX789" fmla="*/ 1428144 w 8520545"/>
              <a:gd name="connsiteY789" fmla="*/ 6072677 h 6853555"/>
              <a:gd name="connsiteX790" fmla="*/ 1424283 w 8520545"/>
              <a:gd name="connsiteY790" fmla="*/ 6069907 h 6853555"/>
              <a:gd name="connsiteX791" fmla="*/ 1415915 w 8520545"/>
              <a:gd name="connsiteY791" fmla="*/ 6063262 h 6853555"/>
              <a:gd name="connsiteX792" fmla="*/ 1409479 w 8520545"/>
              <a:gd name="connsiteY792" fmla="*/ 6057170 h 6853555"/>
              <a:gd name="connsiteX793" fmla="*/ 1401112 w 8520545"/>
              <a:gd name="connsiteY793" fmla="*/ 6051078 h 6853555"/>
              <a:gd name="connsiteX794" fmla="*/ 1397251 w 8520545"/>
              <a:gd name="connsiteY794" fmla="*/ 6047201 h 6853555"/>
              <a:gd name="connsiteX795" fmla="*/ 1392746 w 8520545"/>
              <a:gd name="connsiteY795" fmla="*/ 6045539 h 6853555"/>
              <a:gd name="connsiteX796" fmla="*/ 1387596 w 8520545"/>
              <a:gd name="connsiteY796" fmla="*/ 6043324 h 6853555"/>
              <a:gd name="connsiteX797" fmla="*/ 1381161 w 8520545"/>
              <a:gd name="connsiteY797" fmla="*/ 6041109 h 6853555"/>
              <a:gd name="connsiteX798" fmla="*/ 1374725 w 8520545"/>
              <a:gd name="connsiteY798" fmla="*/ 6040555 h 6853555"/>
              <a:gd name="connsiteX799" fmla="*/ 1366358 w 8520545"/>
              <a:gd name="connsiteY799" fmla="*/ 6039447 h 6853555"/>
              <a:gd name="connsiteX800" fmla="*/ 1373436 w 8520545"/>
              <a:gd name="connsiteY800" fmla="*/ 6036125 h 6853555"/>
              <a:gd name="connsiteX801" fmla="*/ 2000852 w 8520545"/>
              <a:gd name="connsiteY801" fmla="*/ 6026266 h 6853555"/>
              <a:gd name="connsiteX802" fmla="*/ 2006455 w 8520545"/>
              <a:gd name="connsiteY802" fmla="*/ 6031189 h 6853555"/>
              <a:gd name="connsiteX803" fmla="*/ 2012056 w 8520545"/>
              <a:gd name="connsiteY803" fmla="*/ 6036657 h 6853555"/>
              <a:gd name="connsiteX804" fmla="*/ 2015168 w 8520545"/>
              <a:gd name="connsiteY804" fmla="*/ 6042126 h 6853555"/>
              <a:gd name="connsiteX805" fmla="*/ 2018281 w 8520545"/>
              <a:gd name="connsiteY805" fmla="*/ 6048143 h 6853555"/>
              <a:gd name="connsiteX806" fmla="*/ 2019525 w 8520545"/>
              <a:gd name="connsiteY806" fmla="*/ 6053612 h 6853555"/>
              <a:gd name="connsiteX807" fmla="*/ 2021393 w 8520545"/>
              <a:gd name="connsiteY807" fmla="*/ 6059627 h 6853555"/>
              <a:gd name="connsiteX808" fmla="*/ 2021393 w 8520545"/>
              <a:gd name="connsiteY808" fmla="*/ 6065097 h 6853555"/>
              <a:gd name="connsiteX809" fmla="*/ 2021393 w 8520545"/>
              <a:gd name="connsiteY809" fmla="*/ 6071660 h 6853555"/>
              <a:gd name="connsiteX810" fmla="*/ 2020771 w 8520545"/>
              <a:gd name="connsiteY810" fmla="*/ 6077675 h 6853555"/>
              <a:gd name="connsiteX811" fmla="*/ 2018903 w 8520545"/>
              <a:gd name="connsiteY811" fmla="*/ 6083692 h 6853555"/>
              <a:gd name="connsiteX812" fmla="*/ 2015168 w 8520545"/>
              <a:gd name="connsiteY812" fmla="*/ 6096271 h 6853555"/>
              <a:gd name="connsiteX813" fmla="*/ 2009567 w 8520545"/>
              <a:gd name="connsiteY813" fmla="*/ 6108849 h 6853555"/>
              <a:gd name="connsiteX814" fmla="*/ 2003342 w 8520545"/>
              <a:gd name="connsiteY814" fmla="*/ 6120335 h 6853555"/>
              <a:gd name="connsiteX815" fmla="*/ 2000230 w 8520545"/>
              <a:gd name="connsiteY815" fmla="*/ 6115960 h 6853555"/>
              <a:gd name="connsiteX816" fmla="*/ 1998364 w 8520545"/>
              <a:gd name="connsiteY816" fmla="*/ 6111038 h 6853555"/>
              <a:gd name="connsiteX817" fmla="*/ 1998364 w 8520545"/>
              <a:gd name="connsiteY817" fmla="*/ 6106115 h 6853555"/>
              <a:gd name="connsiteX818" fmla="*/ 1998364 w 8520545"/>
              <a:gd name="connsiteY818" fmla="*/ 6101193 h 6853555"/>
              <a:gd name="connsiteX819" fmla="*/ 2000230 w 8520545"/>
              <a:gd name="connsiteY819" fmla="*/ 6090801 h 6853555"/>
              <a:gd name="connsiteX820" fmla="*/ 2003342 w 8520545"/>
              <a:gd name="connsiteY820" fmla="*/ 6079864 h 6853555"/>
              <a:gd name="connsiteX821" fmla="*/ 2005833 w 8520545"/>
              <a:gd name="connsiteY821" fmla="*/ 6067831 h 6853555"/>
              <a:gd name="connsiteX822" fmla="*/ 2006455 w 8520545"/>
              <a:gd name="connsiteY822" fmla="*/ 6061816 h 6853555"/>
              <a:gd name="connsiteX823" fmla="*/ 2007077 w 8520545"/>
              <a:gd name="connsiteY823" fmla="*/ 6055799 h 6853555"/>
              <a:gd name="connsiteX824" fmla="*/ 2007077 w 8520545"/>
              <a:gd name="connsiteY824" fmla="*/ 6048690 h 6853555"/>
              <a:gd name="connsiteX825" fmla="*/ 2005833 w 8520545"/>
              <a:gd name="connsiteY825" fmla="*/ 6041579 h 6853555"/>
              <a:gd name="connsiteX826" fmla="*/ 2003965 w 8520545"/>
              <a:gd name="connsiteY826" fmla="*/ 6033923 h 6853555"/>
              <a:gd name="connsiteX827" fmla="*/ 2254238 w 8520545"/>
              <a:gd name="connsiteY827" fmla="*/ 6017516 h 6853555"/>
              <a:gd name="connsiteX828" fmla="*/ 2261913 w 8520545"/>
              <a:gd name="connsiteY828" fmla="*/ 6018053 h 6853555"/>
              <a:gd name="connsiteX829" fmla="*/ 2270868 w 8520545"/>
              <a:gd name="connsiteY829" fmla="*/ 6020201 h 6853555"/>
              <a:gd name="connsiteX830" fmla="*/ 2282383 w 8520545"/>
              <a:gd name="connsiteY830" fmla="*/ 6024501 h 6853555"/>
              <a:gd name="connsiteX831" fmla="*/ 2274068 w 8520545"/>
              <a:gd name="connsiteY831" fmla="*/ 6026112 h 6853555"/>
              <a:gd name="connsiteX832" fmla="*/ 2268310 w 8520545"/>
              <a:gd name="connsiteY832" fmla="*/ 6028799 h 6853555"/>
              <a:gd name="connsiteX833" fmla="*/ 2265113 w 8520545"/>
              <a:gd name="connsiteY833" fmla="*/ 6032022 h 6853555"/>
              <a:gd name="connsiteX834" fmla="*/ 2262553 w 8520545"/>
              <a:gd name="connsiteY834" fmla="*/ 6034709 h 6853555"/>
              <a:gd name="connsiteX835" fmla="*/ 2261913 w 8520545"/>
              <a:gd name="connsiteY835" fmla="*/ 6037933 h 6853555"/>
              <a:gd name="connsiteX836" fmla="*/ 2261913 w 8520545"/>
              <a:gd name="connsiteY836" fmla="*/ 6040620 h 6853555"/>
              <a:gd name="connsiteX837" fmla="*/ 2262553 w 8520545"/>
              <a:gd name="connsiteY837" fmla="*/ 6044918 h 6853555"/>
              <a:gd name="connsiteX838" fmla="*/ 2264473 w 8520545"/>
              <a:gd name="connsiteY838" fmla="*/ 6048143 h 6853555"/>
              <a:gd name="connsiteX839" fmla="*/ 2267031 w 8520545"/>
              <a:gd name="connsiteY839" fmla="*/ 6055665 h 6853555"/>
              <a:gd name="connsiteX840" fmla="*/ 2268310 w 8520545"/>
              <a:gd name="connsiteY840" fmla="*/ 6059426 h 6853555"/>
              <a:gd name="connsiteX841" fmla="*/ 2268310 w 8520545"/>
              <a:gd name="connsiteY841" fmla="*/ 6063187 h 6853555"/>
              <a:gd name="connsiteX842" fmla="*/ 2267671 w 8520545"/>
              <a:gd name="connsiteY842" fmla="*/ 6066949 h 6853555"/>
              <a:gd name="connsiteX843" fmla="*/ 2266391 w 8520545"/>
              <a:gd name="connsiteY843" fmla="*/ 6071247 h 6853555"/>
              <a:gd name="connsiteX844" fmla="*/ 2262553 w 8520545"/>
              <a:gd name="connsiteY844" fmla="*/ 6074470 h 6853555"/>
              <a:gd name="connsiteX845" fmla="*/ 2258076 w 8520545"/>
              <a:gd name="connsiteY845" fmla="*/ 6078770 h 6853555"/>
              <a:gd name="connsiteX846" fmla="*/ 2252958 w 8520545"/>
              <a:gd name="connsiteY846" fmla="*/ 6074470 h 6853555"/>
              <a:gd name="connsiteX847" fmla="*/ 2248481 w 8520545"/>
              <a:gd name="connsiteY847" fmla="*/ 6069635 h 6853555"/>
              <a:gd name="connsiteX848" fmla="*/ 2245281 w 8520545"/>
              <a:gd name="connsiteY848" fmla="*/ 6064262 h 6853555"/>
              <a:gd name="connsiteX849" fmla="*/ 2242083 w 8520545"/>
              <a:gd name="connsiteY849" fmla="*/ 6058351 h 6853555"/>
              <a:gd name="connsiteX850" fmla="*/ 2238885 w 8520545"/>
              <a:gd name="connsiteY850" fmla="*/ 6051903 h 6853555"/>
              <a:gd name="connsiteX851" fmla="*/ 2236966 w 8520545"/>
              <a:gd name="connsiteY851" fmla="*/ 6045993 h 6853555"/>
              <a:gd name="connsiteX852" fmla="*/ 2236326 w 8520545"/>
              <a:gd name="connsiteY852" fmla="*/ 6040082 h 6853555"/>
              <a:gd name="connsiteX853" fmla="*/ 2236326 w 8520545"/>
              <a:gd name="connsiteY853" fmla="*/ 6034709 h 6853555"/>
              <a:gd name="connsiteX854" fmla="*/ 2236966 w 8520545"/>
              <a:gd name="connsiteY854" fmla="*/ 6028799 h 6853555"/>
              <a:gd name="connsiteX855" fmla="*/ 2239525 w 8520545"/>
              <a:gd name="connsiteY855" fmla="*/ 6024501 h 6853555"/>
              <a:gd name="connsiteX856" fmla="*/ 2242723 w 8520545"/>
              <a:gd name="connsiteY856" fmla="*/ 6020739 h 6853555"/>
              <a:gd name="connsiteX857" fmla="*/ 2245281 w 8520545"/>
              <a:gd name="connsiteY857" fmla="*/ 6019664 h 6853555"/>
              <a:gd name="connsiteX858" fmla="*/ 2247201 w 8520545"/>
              <a:gd name="connsiteY858" fmla="*/ 6018590 h 6853555"/>
              <a:gd name="connsiteX859" fmla="*/ 2251038 w 8520545"/>
              <a:gd name="connsiteY859" fmla="*/ 6018053 h 6853555"/>
              <a:gd name="connsiteX860" fmla="*/ 1611996 w 8520545"/>
              <a:gd name="connsiteY860" fmla="*/ 5997826 h 6853555"/>
              <a:gd name="connsiteX861" fmla="*/ 1617021 w 8520545"/>
              <a:gd name="connsiteY861" fmla="*/ 5999461 h 6853555"/>
              <a:gd name="connsiteX862" fmla="*/ 1621418 w 8520545"/>
              <a:gd name="connsiteY862" fmla="*/ 6001641 h 6853555"/>
              <a:gd name="connsiteX863" fmla="*/ 1627072 w 8520545"/>
              <a:gd name="connsiteY863" fmla="*/ 6003276 h 6853555"/>
              <a:gd name="connsiteX864" fmla="*/ 1633353 w 8520545"/>
              <a:gd name="connsiteY864" fmla="*/ 6003821 h 6853555"/>
              <a:gd name="connsiteX865" fmla="*/ 1647801 w 8520545"/>
              <a:gd name="connsiteY865" fmla="*/ 6004911 h 6853555"/>
              <a:gd name="connsiteX866" fmla="*/ 1662878 w 8520545"/>
              <a:gd name="connsiteY866" fmla="*/ 6004911 h 6853555"/>
              <a:gd name="connsiteX867" fmla="*/ 1659109 w 8520545"/>
              <a:gd name="connsiteY867" fmla="*/ 6011451 h 6853555"/>
              <a:gd name="connsiteX868" fmla="*/ 1654712 w 8520545"/>
              <a:gd name="connsiteY868" fmla="*/ 6016901 h 6853555"/>
              <a:gd name="connsiteX869" fmla="*/ 1652200 w 8520545"/>
              <a:gd name="connsiteY869" fmla="*/ 6022351 h 6853555"/>
              <a:gd name="connsiteX870" fmla="*/ 1650314 w 8520545"/>
              <a:gd name="connsiteY870" fmla="*/ 6027256 h 6853555"/>
              <a:gd name="connsiteX871" fmla="*/ 1648430 w 8520545"/>
              <a:gd name="connsiteY871" fmla="*/ 6032160 h 6853555"/>
              <a:gd name="connsiteX872" fmla="*/ 1647801 w 8520545"/>
              <a:gd name="connsiteY872" fmla="*/ 6037066 h 6853555"/>
              <a:gd name="connsiteX873" fmla="*/ 1647801 w 8520545"/>
              <a:gd name="connsiteY873" fmla="*/ 6041425 h 6853555"/>
              <a:gd name="connsiteX874" fmla="*/ 1647801 w 8520545"/>
              <a:gd name="connsiteY874" fmla="*/ 6046330 h 6853555"/>
              <a:gd name="connsiteX875" fmla="*/ 1648430 w 8520545"/>
              <a:gd name="connsiteY875" fmla="*/ 6050691 h 6853555"/>
              <a:gd name="connsiteX876" fmla="*/ 1649058 w 8520545"/>
              <a:gd name="connsiteY876" fmla="*/ 6055051 h 6853555"/>
              <a:gd name="connsiteX877" fmla="*/ 1653455 w 8520545"/>
              <a:gd name="connsiteY877" fmla="*/ 6063225 h 6853555"/>
              <a:gd name="connsiteX878" fmla="*/ 1657853 w 8520545"/>
              <a:gd name="connsiteY878" fmla="*/ 6071400 h 6853555"/>
              <a:gd name="connsiteX879" fmla="*/ 1664135 w 8520545"/>
              <a:gd name="connsiteY879" fmla="*/ 6079030 h 6853555"/>
              <a:gd name="connsiteX880" fmla="*/ 1671674 w 8520545"/>
              <a:gd name="connsiteY880" fmla="*/ 6086660 h 6853555"/>
              <a:gd name="connsiteX881" fmla="*/ 1678583 w 8520545"/>
              <a:gd name="connsiteY881" fmla="*/ 6094289 h 6853555"/>
              <a:gd name="connsiteX882" fmla="*/ 1693660 w 8520545"/>
              <a:gd name="connsiteY882" fmla="*/ 6109005 h 6853555"/>
              <a:gd name="connsiteX883" fmla="*/ 1701199 w 8520545"/>
              <a:gd name="connsiteY883" fmla="*/ 6117724 h 6853555"/>
              <a:gd name="connsiteX884" fmla="*/ 1707481 w 8520545"/>
              <a:gd name="connsiteY884" fmla="*/ 6126444 h 6853555"/>
              <a:gd name="connsiteX885" fmla="*/ 1713134 w 8520545"/>
              <a:gd name="connsiteY885" fmla="*/ 6135164 h 6853555"/>
              <a:gd name="connsiteX886" fmla="*/ 1716904 w 8520545"/>
              <a:gd name="connsiteY886" fmla="*/ 6144973 h 6853555"/>
              <a:gd name="connsiteX887" fmla="*/ 1716276 w 8520545"/>
              <a:gd name="connsiteY887" fmla="*/ 6147153 h 6853555"/>
              <a:gd name="connsiteX888" fmla="*/ 1715019 w 8520545"/>
              <a:gd name="connsiteY888" fmla="*/ 6148243 h 6853555"/>
              <a:gd name="connsiteX889" fmla="*/ 1711878 w 8520545"/>
              <a:gd name="connsiteY889" fmla="*/ 6150424 h 6853555"/>
              <a:gd name="connsiteX890" fmla="*/ 1708108 w 8520545"/>
              <a:gd name="connsiteY890" fmla="*/ 6151514 h 6853555"/>
              <a:gd name="connsiteX891" fmla="*/ 1702456 w 8520545"/>
              <a:gd name="connsiteY891" fmla="*/ 6152604 h 6853555"/>
              <a:gd name="connsiteX892" fmla="*/ 1690519 w 8520545"/>
              <a:gd name="connsiteY892" fmla="*/ 6152604 h 6853555"/>
              <a:gd name="connsiteX893" fmla="*/ 1678583 w 8520545"/>
              <a:gd name="connsiteY893" fmla="*/ 6153149 h 6853555"/>
              <a:gd name="connsiteX894" fmla="*/ 1680468 w 8520545"/>
              <a:gd name="connsiteY894" fmla="*/ 6148243 h 6853555"/>
              <a:gd name="connsiteX895" fmla="*/ 1679212 w 8520545"/>
              <a:gd name="connsiteY895" fmla="*/ 6144429 h 6853555"/>
              <a:gd name="connsiteX896" fmla="*/ 1678583 w 8520545"/>
              <a:gd name="connsiteY896" fmla="*/ 6139525 h 6853555"/>
              <a:gd name="connsiteX897" fmla="*/ 1676071 w 8520545"/>
              <a:gd name="connsiteY897" fmla="*/ 6135164 h 6853555"/>
              <a:gd name="connsiteX898" fmla="*/ 1672929 w 8520545"/>
              <a:gd name="connsiteY898" fmla="*/ 6130804 h 6853555"/>
              <a:gd name="connsiteX899" fmla="*/ 1669161 w 8520545"/>
              <a:gd name="connsiteY899" fmla="*/ 6126990 h 6853555"/>
              <a:gd name="connsiteX900" fmla="*/ 1664135 w 8520545"/>
              <a:gd name="connsiteY900" fmla="*/ 6123174 h 6853555"/>
              <a:gd name="connsiteX901" fmla="*/ 1659739 w 8520545"/>
              <a:gd name="connsiteY901" fmla="*/ 6120450 h 6853555"/>
              <a:gd name="connsiteX902" fmla="*/ 1654712 w 8520545"/>
              <a:gd name="connsiteY902" fmla="*/ 6116634 h 6853555"/>
              <a:gd name="connsiteX903" fmla="*/ 1650314 w 8520545"/>
              <a:gd name="connsiteY903" fmla="*/ 6115000 h 6853555"/>
              <a:gd name="connsiteX904" fmla="*/ 1645288 w 8520545"/>
              <a:gd name="connsiteY904" fmla="*/ 6113364 h 6853555"/>
              <a:gd name="connsiteX905" fmla="*/ 1640892 w 8520545"/>
              <a:gd name="connsiteY905" fmla="*/ 6111730 h 6853555"/>
              <a:gd name="connsiteX906" fmla="*/ 1636495 w 8520545"/>
              <a:gd name="connsiteY906" fmla="*/ 6111184 h 6853555"/>
              <a:gd name="connsiteX907" fmla="*/ 1632725 w 8520545"/>
              <a:gd name="connsiteY907" fmla="*/ 6111730 h 6853555"/>
              <a:gd name="connsiteX908" fmla="*/ 1629585 w 8520545"/>
              <a:gd name="connsiteY908" fmla="*/ 6112820 h 6853555"/>
              <a:gd name="connsiteX909" fmla="*/ 1627072 w 8520545"/>
              <a:gd name="connsiteY909" fmla="*/ 6115000 h 6853555"/>
              <a:gd name="connsiteX910" fmla="*/ 1622047 w 8520545"/>
              <a:gd name="connsiteY910" fmla="*/ 6107915 h 6853555"/>
              <a:gd name="connsiteX911" fmla="*/ 1618905 w 8520545"/>
              <a:gd name="connsiteY911" fmla="*/ 6100829 h 6853555"/>
              <a:gd name="connsiteX912" fmla="*/ 1617021 w 8520545"/>
              <a:gd name="connsiteY912" fmla="*/ 6094289 h 6853555"/>
              <a:gd name="connsiteX913" fmla="*/ 1615135 w 8520545"/>
              <a:gd name="connsiteY913" fmla="*/ 6087205 h 6853555"/>
              <a:gd name="connsiteX914" fmla="*/ 1615135 w 8520545"/>
              <a:gd name="connsiteY914" fmla="*/ 6080120 h 6853555"/>
              <a:gd name="connsiteX915" fmla="*/ 1615135 w 8520545"/>
              <a:gd name="connsiteY915" fmla="*/ 6072490 h 6853555"/>
              <a:gd name="connsiteX916" fmla="*/ 1617021 w 8520545"/>
              <a:gd name="connsiteY916" fmla="*/ 6058865 h 6853555"/>
              <a:gd name="connsiteX917" fmla="*/ 1618905 w 8520545"/>
              <a:gd name="connsiteY917" fmla="*/ 6044695 h 6853555"/>
              <a:gd name="connsiteX918" fmla="*/ 1620160 w 8520545"/>
              <a:gd name="connsiteY918" fmla="*/ 6037066 h 6853555"/>
              <a:gd name="connsiteX919" fmla="*/ 1620160 w 8520545"/>
              <a:gd name="connsiteY919" fmla="*/ 6029436 h 6853555"/>
              <a:gd name="connsiteX920" fmla="*/ 1620160 w 8520545"/>
              <a:gd name="connsiteY920" fmla="*/ 6021805 h 6853555"/>
              <a:gd name="connsiteX921" fmla="*/ 1618276 w 8520545"/>
              <a:gd name="connsiteY921" fmla="*/ 6014175 h 6853555"/>
              <a:gd name="connsiteX922" fmla="*/ 1615763 w 8520545"/>
              <a:gd name="connsiteY922" fmla="*/ 6006001 h 6853555"/>
              <a:gd name="connsiteX923" fmla="*/ 1526918 w 8520545"/>
              <a:gd name="connsiteY923" fmla="*/ 5973763 h 6853555"/>
              <a:gd name="connsiteX924" fmla="*/ 1534595 w 8520545"/>
              <a:gd name="connsiteY924" fmla="*/ 5975382 h 6853555"/>
              <a:gd name="connsiteX925" fmla="*/ 1535235 w 8520545"/>
              <a:gd name="connsiteY925" fmla="*/ 6014248 h 6853555"/>
              <a:gd name="connsiteX926" fmla="*/ 1527558 w 8520545"/>
              <a:gd name="connsiteY926" fmla="*/ 6015329 h 6853555"/>
              <a:gd name="connsiteX927" fmla="*/ 1522441 w 8520545"/>
              <a:gd name="connsiteY927" fmla="*/ 6015329 h 6853555"/>
              <a:gd name="connsiteX928" fmla="*/ 1516684 w 8520545"/>
              <a:gd name="connsiteY928" fmla="*/ 6014248 h 6853555"/>
              <a:gd name="connsiteX929" fmla="*/ 1512205 w 8520545"/>
              <a:gd name="connsiteY929" fmla="*/ 6011550 h 6853555"/>
              <a:gd name="connsiteX930" fmla="*/ 1509008 w 8520545"/>
              <a:gd name="connsiteY930" fmla="*/ 6008310 h 6853555"/>
              <a:gd name="connsiteX931" fmla="*/ 1507089 w 8520545"/>
              <a:gd name="connsiteY931" fmla="*/ 6003992 h 6853555"/>
              <a:gd name="connsiteX932" fmla="*/ 1505171 w 8520545"/>
              <a:gd name="connsiteY932" fmla="*/ 5999674 h 6853555"/>
              <a:gd name="connsiteX933" fmla="*/ 1504531 w 8520545"/>
              <a:gd name="connsiteY933" fmla="*/ 5994815 h 6853555"/>
              <a:gd name="connsiteX934" fmla="*/ 1505171 w 8520545"/>
              <a:gd name="connsiteY934" fmla="*/ 5990496 h 6853555"/>
              <a:gd name="connsiteX935" fmla="*/ 1507089 w 8520545"/>
              <a:gd name="connsiteY935" fmla="*/ 5986178 h 6853555"/>
              <a:gd name="connsiteX936" fmla="*/ 1508368 w 8520545"/>
              <a:gd name="connsiteY936" fmla="*/ 5981860 h 6853555"/>
              <a:gd name="connsiteX937" fmla="*/ 1511566 w 8520545"/>
              <a:gd name="connsiteY937" fmla="*/ 5978620 h 6853555"/>
              <a:gd name="connsiteX938" fmla="*/ 1516045 w 8520545"/>
              <a:gd name="connsiteY938" fmla="*/ 5975922 h 6853555"/>
              <a:gd name="connsiteX939" fmla="*/ 1521162 w 8520545"/>
              <a:gd name="connsiteY939" fmla="*/ 5974842 h 6853555"/>
              <a:gd name="connsiteX940" fmla="*/ 2130518 w 8520545"/>
              <a:gd name="connsiteY940" fmla="*/ 5956262 h 6853555"/>
              <a:gd name="connsiteX941" fmla="*/ 2132463 w 8520545"/>
              <a:gd name="connsiteY941" fmla="*/ 5956262 h 6853555"/>
              <a:gd name="connsiteX942" fmla="*/ 2135706 w 8520545"/>
              <a:gd name="connsiteY942" fmla="*/ 5956805 h 6853555"/>
              <a:gd name="connsiteX943" fmla="*/ 2138301 w 8520545"/>
              <a:gd name="connsiteY943" fmla="*/ 5957891 h 6853555"/>
              <a:gd name="connsiteX944" fmla="*/ 2140896 w 8520545"/>
              <a:gd name="connsiteY944" fmla="*/ 5959519 h 6853555"/>
              <a:gd name="connsiteX945" fmla="*/ 2142843 w 8520545"/>
              <a:gd name="connsiteY945" fmla="*/ 5962234 h 6853555"/>
              <a:gd name="connsiteX946" fmla="*/ 2144141 w 8520545"/>
              <a:gd name="connsiteY946" fmla="*/ 5964950 h 6853555"/>
              <a:gd name="connsiteX947" fmla="*/ 2147384 w 8520545"/>
              <a:gd name="connsiteY947" fmla="*/ 5970923 h 6853555"/>
              <a:gd name="connsiteX948" fmla="*/ 2148032 w 8520545"/>
              <a:gd name="connsiteY948" fmla="*/ 5978525 h 6853555"/>
              <a:gd name="connsiteX949" fmla="*/ 2149329 w 8520545"/>
              <a:gd name="connsiteY949" fmla="*/ 5987214 h 6853555"/>
              <a:gd name="connsiteX950" fmla="*/ 2147384 w 8520545"/>
              <a:gd name="connsiteY950" fmla="*/ 5995359 h 6853555"/>
              <a:gd name="connsiteX951" fmla="*/ 2144789 w 8520545"/>
              <a:gd name="connsiteY951" fmla="*/ 6004048 h 6853555"/>
              <a:gd name="connsiteX952" fmla="*/ 2141546 w 8520545"/>
              <a:gd name="connsiteY952" fmla="*/ 6011651 h 6853555"/>
              <a:gd name="connsiteX953" fmla="*/ 2137004 w 8520545"/>
              <a:gd name="connsiteY953" fmla="*/ 6019253 h 6853555"/>
              <a:gd name="connsiteX954" fmla="*/ 2133761 w 8520545"/>
              <a:gd name="connsiteY954" fmla="*/ 6022512 h 6853555"/>
              <a:gd name="connsiteX955" fmla="*/ 2130518 w 8520545"/>
              <a:gd name="connsiteY955" fmla="*/ 6025227 h 6853555"/>
              <a:gd name="connsiteX956" fmla="*/ 2127273 w 8520545"/>
              <a:gd name="connsiteY956" fmla="*/ 6027942 h 6853555"/>
              <a:gd name="connsiteX957" fmla="*/ 2122733 w 8520545"/>
              <a:gd name="connsiteY957" fmla="*/ 6029571 h 6853555"/>
              <a:gd name="connsiteX958" fmla="*/ 2118193 w 8520545"/>
              <a:gd name="connsiteY958" fmla="*/ 6031744 h 6853555"/>
              <a:gd name="connsiteX959" fmla="*/ 2113652 w 8520545"/>
              <a:gd name="connsiteY959" fmla="*/ 6032287 h 6853555"/>
              <a:gd name="connsiteX960" fmla="*/ 2107814 w 8520545"/>
              <a:gd name="connsiteY960" fmla="*/ 6032830 h 6853555"/>
              <a:gd name="connsiteX961" fmla="*/ 2103272 w 8520545"/>
              <a:gd name="connsiteY961" fmla="*/ 6032830 h 6853555"/>
              <a:gd name="connsiteX962" fmla="*/ 2107165 w 8520545"/>
              <a:gd name="connsiteY962" fmla="*/ 6029571 h 6853555"/>
              <a:gd name="connsiteX963" fmla="*/ 2111057 w 8520545"/>
              <a:gd name="connsiteY963" fmla="*/ 6026313 h 6853555"/>
              <a:gd name="connsiteX964" fmla="*/ 2114950 w 8520545"/>
              <a:gd name="connsiteY964" fmla="*/ 6021968 h 6853555"/>
              <a:gd name="connsiteX965" fmla="*/ 2118193 w 8520545"/>
              <a:gd name="connsiteY965" fmla="*/ 6017624 h 6853555"/>
              <a:gd name="connsiteX966" fmla="*/ 2122085 w 8520545"/>
              <a:gd name="connsiteY966" fmla="*/ 6008936 h 6853555"/>
              <a:gd name="connsiteX967" fmla="*/ 2125328 w 8520545"/>
              <a:gd name="connsiteY967" fmla="*/ 6000247 h 6853555"/>
              <a:gd name="connsiteX968" fmla="*/ 2131815 w 8520545"/>
              <a:gd name="connsiteY968" fmla="*/ 5980156 h 6853555"/>
              <a:gd name="connsiteX969" fmla="*/ 2135706 w 8520545"/>
              <a:gd name="connsiteY969" fmla="*/ 5970923 h 6853555"/>
              <a:gd name="connsiteX970" fmla="*/ 2137653 w 8520545"/>
              <a:gd name="connsiteY970" fmla="*/ 5966579 h 6853555"/>
              <a:gd name="connsiteX971" fmla="*/ 2140896 w 8520545"/>
              <a:gd name="connsiteY971" fmla="*/ 5962234 h 6853555"/>
              <a:gd name="connsiteX972" fmla="*/ 2114950 w 8520545"/>
              <a:gd name="connsiteY972" fmla="*/ 5962778 h 6853555"/>
              <a:gd name="connsiteX973" fmla="*/ 2118841 w 8520545"/>
              <a:gd name="connsiteY973" fmla="*/ 5959519 h 6853555"/>
              <a:gd name="connsiteX974" fmla="*/ 2122733 w 8520545"/>
              <a:gd name="connsiteY974" fmla="*/ 5957891 h 6853555"/>
              <a:gd name="connsiteX975" fmla="*/ 2125978 w 8520545"/>
              <a:gd name="connsiteY975" fmla="*/ 5956805 h 6853555"/>
              <a:gd name="connsiteX976" fmla="*/ 1658242 w 8520545"/>
              <a:gd name="connsiteY976" fmla="*/ 5927822 h 6853555"/>
              <a:gd name="connsiteX977" fmla="*/ 1673407 w 8520545"/>
              <a:gd name="connsiteY977" fmla="*/ 5927822 h 6853555"/>
              <a:gd name="connsiteX978" fmla="*/ 1664561 w 8520545"/>
              <a:gd name="connsiteY978" fmla="*/ 5945499 h 6853555"/>
              <a:gd name="connsiteX979" fmla="*/ 1658242 w 8520545"/>
              <a:gd name="connsiteY979" fmla="*/ 5958206 h 6853555"/>
              <a:gd name="connsiteX980" fmla="*/ 1653822 w 8520545"/>
              <a:gd name="connsiteY980" fmla="*/ 5970359 h 6853555"/>
              <a:gd name="connsiteX981" fmla="*/ 1649398 w 8520545"/>
              <a:gd name="connsiteY981" fmla="*/ 5982513 h 6853555"/>
              <a:gd name="connsiteX982" fmla="*/ 1637394 w 8520545"/>
              <a:gd name="connsiteY982" fmla="*/ 5981408 h 6853555"/>
              <a:gd name="connsiteX983" fmla="*/ 1629180 w 8520545"/>
              <a:gd name="connsiteY983" fmla="*/ 5979198 h 6853555"/>
              <a:gd name="connsiteX984" fmla="*/ 1626655 w 8520545"/>
              <a:gd name="connsiteY984" fmla="*/ 5978094 h 6853555"/>
              <a:gd name="connsiteX985" fmla="*/ 1625391 w 8520545"/>
              <a:gd name="connsiteY985" fmla="*/ 5976436 h 6853555"/>
              <a:gd name="connsiteX986" fmla="*/ 1624128 w 8520545"/>
              <a:gd name="connsiteY986" fmla="*/ 5975331 h 6853555"/>
              <a:gd name="connsiteX987" fmla="*/ 1623495 w 8520545"/>
              <a:gd name="connsiteY987" fmla="*/ 5973122 h 6853555"/>
              <a:gd name="connsiteX988" fmla="*/ 1623495 w 8520545"/>
              <a:gd name="connsiteY988" fmla="*/ 5971464 h 6853555"/>
              <a:gd name="connsiteX989" fmla="*/ 1624128 w 8520545"/>
              <a:gd name="connsiteY989" fmla="*/ 5969254 h 6853555"/>
              <a:gd name="connsiteX990" fmla="*/ 1626655 w 8520545"/>
              <a:gd name="connsiteY990" fmla="*/ 5965387 h 6853555"/>
              <a:gd name="connsiteX991" fmla="*/ 1631075 w 8520545"/>
              <a:gd name="connsiteY991" fmla="*/ 5962073 h 6853555"/>
              <a:gd name="connsiteX992" fmla="*/ 1634866 w 8520545"/>
              <a:gd name="connsiteY992" fmla="*/ 5957654 h 6853555"/>
              <a:gd name="connsiteX993" fmla="*/ 1643081 w 8520545"/>
              <a:gd name="connsiteY993" fmla="*/ 5949366 h 6853555"/>
              <a:gd name="connsiteX994" fmla="*/ 1644976 w 8520545"/>
              <a:gd name="connsiteY994" fmla="*/ 5945499 h 6853555"/>
              <a:gd name="connsiteX995" fmla="*/ 1646240 w 8520545"/>
              <a:gd name="connsiteY995" fmla="*/ 5942738 h 6853555"/>
              <a:gd name="connsiteX996" fmla="*/ 1646240 w 8520545"/>
              <a:gd name="connsiteY996" fmla="*/ 5941632 h 6853555"/>
              <a:gd name="connsiteX997" fmla="*/ 1644976 w 8520545"/>
              <a:gd name="connsiteY997" fmla="*/ 5939975 h 6853555"/>
              <a:gd name="connsiteX998" fmla="*/ 1643713 w 8520545"/>
              <a:gd name="connsiteY998" fmla="*/ 5938871 h 6853555"/>
              <a:gd name="connsiteX999" fmla="*/ 1641185 w 8520545"/>
              <a:gd name="connsiteY999" fmla="*/ 5938318 h 6853555"/>
              <a:gd name="connsiteX1000" fmla="*/ 1632972 w 8520545"/>
              <a:gd name="connsiteY1000" fmla="*/ 5936660 h 6853555"/>
              <a:gd name="connsiteX1001" fmla="*/ 1622232 w 8520545"/>
              <a:gd name="connsiteY1001" fmla="*/ 5936108 h 6853555"/>
              <a:gd name="connsiteX1002" fmla="*/ 1622864 w 8520545"/>
              <a:gd name="connsiteY1002" fmla="*/ 5933899 h 6853555"/>
              <a:gd name="connsiteX1003" fmla="*/ 1624128 w 8520545"/>
              <a:gd name="connsiteY1003" fmla="*/ 5932241 h 6853555"/>
              <a:gd name="connsiteX1004" fmla="*/ 1626655 w 8520545"/>
              <a:gd name="connsiteY1004" fmla="*/ 5931136 h 6853555"/>
              <a:gd name="connsiteX1005" fmla="*/ 1629180 w 8520545"/>
              <a:gd name="connsiteY1005" fmla="*/ 5930583 h 6853555"/>
              <a:gd name="connsiteX1006" fmla="*/ 1634866 w 8520545"/>
              <a:gd name="connsiteY1006" fmla="*/ 5928927 h 6853555"/>
              <a:gd name="connsiteX1007" fmla="*/ 1641816 w 8520545"/>
              <a:gd name="connsiteY1007" fmla="*/ 5928374 h 6853555"/>
              <a:gd name="connsiteX1008" fmla="*/ 2036104 w 8520545"/>
              <a:gd name="connsiteY1008" fmla="*/ 5916884 h 6853555"/>
              <a:gd name="connsiteX1009" fmla="*/ 2045061 w 8520545"/>
              <a:gd name="connsiteY1009" fmla="*/ 5916884 h 6853555"/>
              <a:gd name="connsiteX1010" fmla="*/ 2051458 w 8520545"/>
              <a:gd name="connsiteY1010" fmla="*/ 5917437 h 6853555"/>
              <a:gd name="connsiteX1011" fmla="*/ 2057215 w 8520545"/>
              <a:gd name="connsiteY1011" fmla="*/ 5919650 h 6853555"/>
              <a:gd name="connsiteX1012" fmla="*/ 2060413 w 8520545"/>
              <a:gd name="connsiteY1012" fmla="*/ 5922971 h 6853555"/>
              <a:gd name="connsiteX1013" fmla="*/ 2062972 w 8520545"/>
              <a:gd name="connsiteY1013" fmla="*/ 5927397 h 6853555"/>
              <a:gd name="connsiteX1014" fmla="*/ 2064251 w 8520545"/>
              <a:gd name="connsiteY1014" fmla="*/ 5931271 h 6853555"/>
              <a:gd name="connsiteX1015" fmla="*/ 2064891 w 8520545"/>
              <a:gd name="connsiteY1015" fmla="*/ 5936804 h 6853555"/>
              <a:gd name="connsiteX1016" fmla="*/ 2064251 w 8520545"/>
              <a:gd name="connsiteY1016" fmla="*/ 5942338 h 6853555"/>
              <a:gd name="connsiteX1017" fmla="*/ 2062972 w 8520545"/>
              <a:gd name="connsiteY1017" fmla="*/ 5954512 h 6853555"/>
              <a:gd name="connsiteX1018" fmla="*/ 2061053 w 8520545"/>
              <a:gd name="connsiteY1018" fmla="*/ 5966131 h 6853555"/>
              <a:gd name="connsiteX1019" fmla="*/ 2061053 w 8520545"/>
              <a:gd name="connsiteY1019" fmla="*/ 5972772 h 6853555"/>
              <a:gd name="connsiteX1020" fmla="*/ 2061053 w 8520545"/>
              <a:gd name="connsiteY1020" fmla="*/ 5978305 h 6853555"/>
              <a:gd name="connsiteX1021" fmla="*/ 2061693 w 8520545"/>
              <a:gd name="connsiteY1021" fmla="*/ 5983285 h 6853555"/>
              <a:gd name="connsiteX1022" fmla="*/ 2063611 w 8520545"/>
              <a:gd name="connsiteY1022" fmla="*/ 5987159 h 6853555"/>
              <a:gd name="connsiteX1023" fmla="*/ 2061053 w 8520545"/>
              <a:gd name="connsiteY1023" fmla="*/ 5988819 h 6853555"/>
              <a:gd name="connsiteX1024" fmla="*/ 2057855 w 8520545"/>
              <a:gd name="connsiteY1024" fmla="*/ 5989926 h 6853555"/>
              <a:gd name="connsiteX1025" fmla="*/ 2051458 w 8520545"/>
              <a:gd name="connsiteY1025" fmla="*/ 5991586 h 6853555"/>
              <a:gd name="connsiteX1026" fmla="*/ 2036104 w 8520545"/>
              <a:gd name="connsiteY1026" fmla="*/ 5994352 h 6853555"/>
              <a:gd name="connsiteX1027" fmla="*/ 2030346 w 8520545"/>
              <a:gd name="connsiteY1027" fmla="*/ 5997119 h 6853555"/>
              <a:gd name="connsiteX1028" fmla="*/ 2027149 w 8520545"/>
              <a:gd name="connsiteY1028" fmla="*/ 5998780 h 6853555"/>
              <a:gd name="connsiteX1029" fmla="*/ 2025229 w 8520545"/>
              <a:gd name="connsiteY1029" fmla="*/ 5999886 h 6853555"/>
              <a:gd name="connsiteX1030" fmla="*/ 2023949 w 8520545"/>
              <a:gd name="connsiteY1030" fmla="*/ 6002099 h 6853555"/>
              <a:gd name="connsiteX1031" fmla="*/ 2023949 w 8520545"/>
              <a:gd name="connsiteY1031" fmla="*/ 6004867 h 6853555"/>
              <a:gd name="connsiteX1032" fmla="*/ 2023949 w 8520545"/>
              <a:gd name="connsiteY1032" fmla="*/ 6007632 h 6853555"/>
              <a:gd name="connsiteX1033" fmla="*/ 2025229 w 8520545"/>
              <a:gd name="connsiteY1033" fmla="*/ 6010953 h 6853555"/>
              <a:gd name="connsiteX1034" fmla="*/ 2023311 w 8520545"/>
              <a:gd name="connsiteY1034" fmla="*/ 6009293 h 6853555"/>
              <a:gd name="connsiteX1035" fmla="*/ 2020751 w 8520545"/>
              <a:gd name="connsiteY1035" fmla="*/ 6007632 h 6853555"/>
              <a:gd name="connsiteX1036" fmla="*/ 2014354 w 8520545"/>
              <a:gd name="connsiteY1036" fmla="*/ 6004313 h 6853555"/>
              <a:gd name="connsiteX1037" fmla="*/ 2001561 w 8520545"/>
              <a:gd name="connsiteY1037" fmla="*/ 5998780 h 6853555"/>
              <a:gd name="connsiteX1038" fmla="*/ 1994524 w 8520545"/>
              <a:gd name="connsiteY1038" fmla="*/ 5995459 h 6853555"/>
              <a:gd name="connsiteX1039" fmla="*/ 1992605 w 8520545"/>
              <a:gd name="connsiteY1039" fmla="*/ 5993800 h 6853555"/>
              <a:gd name="connsiteX1040" fmla="*/ 1990047 w 8520545"/>
              <a:gd name="connsiteY1040" fmla="*/ 5991586 h 6853555"/>
              <a:gd name="connsiteX1041" fmla="*/ 1987487 w 8520545"/>
              <a:gd name="connsiteY1041" fmla="*/ 5989372 h 6853555"/>
              <a:gd name="connsiteX1042" fmla="*/ 1986849 w 8520545"/>
              <a:gd name="connsiteY1042" fmla="*/ 5986606 h 6853555"/>
              <a:gd name="connsiteX1043" fmla="*/ 1985569 w 8520545"/>
              <a:gd name="connsiteY1043" fmla="*/ 5983839 h 6853555"/>
              <a:gd name="connsiteX1044" fmla="*/ 1985569 w 8520545"/>
              <a:gd name="connsiteY1044" fmla="*/ 5980519 h 6853555"/>
              <a:gd name="connsiteX1045" fmla="*/ 1995804 w 8520545"/>
              <a:gd name="connsiteY1045" fmla="*/ 5980519 h 6853555"/>
              <a:gd name="connsiteX1046" fmla="*/ 2004759 w 8520545"/>
              <a:gd name="connsiteY1046" fmla="*/ 5979413 h 6853555"/>
              <a:gd name="connsiteX1047" fmla="*/ 2011796 w 8520545"/>
              <a:gd name="connsiteY1047" fmla="*/ 5978305 h 6853555"/>
              <a:gd name="connsiteX1048" fmla="*/ 2018194 w 8520545"/>
              <a:gd name="connsiteY1048" fmla="*/ 5976092 h 6853555"/>
              <a:gd name="connsiteX1049" fmla="*/ 2023311 w 8520545"/>
              <a:gd name="connsiteY1049" fmla="*/ 5972772 h 6853555"/>
              <a:gd name="connsiteX1050" fmla="*/ 2026509 w 8520545"/>
              <a:gd name="connsiteY1050" fmla="*/ 5968898 h 6853555"/>
              <a:gd name="connsiteX1051" fmla="*/ 2029707 w 8520545"/>
              <a:gd name="connsiteY1051" fmla="*/ 5965579 h 6853555"/>
              <a:gd name="connsiteX1052" fmla="*/ 2032266 w 8520545"/>
              <a:gd name="connsiteY1052" fmla="*/ 5960598 h 6853555"/>
              <a:gd name="connsiteX1053" fmla="*/ 2033546 w 8520545"/>
              <a:gd name="connsiteY1053" fmla="*/ 5955618 h 6853555"/>
              <a:gd name="connsiteX1054" fmla="*/ 2034186 w 8520545"/>
              <a:gd name="connsiteY1054" fmla="*/ 5950085 h 6853555"/>
              <a:gd name="connsiteX1055" fmla="*/ 2035464 w 8520545"/>
              <a:gd name="connsiteY1055" fmla="*/ 5939018 h 6853555"/>
              <a:gd name="connsiteX1056" fmla="*/ 2035464 w 8520545"/>
              <a:gd name="connsiteY1056" fmla="*/ 5927951 h 6853555"/>
              <a:gd name="connsiteX1057" fmla="*/ 2203062 w 8520545"/>
              <a:gd name="connsiteY1057" fmla="*/ 5914696 h 6853555"/>
              <a:gd name="connsiteX1058" fmla="*/ 2213650 w 8520545"/>
              <a:gd name="connsiteY1058" fmla="*/ 5916928 h 6853555"/>
              <a:gd name="connsiteX1059" fmla="*/ 2222253 w 8520545"/>
              <a:gd name="connsiteY1059" fmla="*/ 5919161 h 6853555"/>
              <a:gd name="connsiteX1060" fmla="*/ 2228870 w 8520545"/>
              <a:gd name="connsiteY1060" fmla="*/ 5922511 h 6853555"/>
              <a:gd name="connsiteX1061" fmla="*/ 2233502 w 8520545"/>
              <a:gd name="connsiteY1061" fmla="*/ 5925861 h 6853555"/>
              <a:gd name="connsiteX1062" fmla="*/ 2237474 w 8520545"/>
              <a:gd name="connsiteY1062" fmla="*/ 5930326 h 6853555"/>
              <a:gd name="connsiteX1063" fmla="*/ 2239459 w 8520545"/>
              <a:gd name="connsiteY1063" fmla="*/ 5935350 h 6853555"/>
              <a:gd name="connsiteX1064" fmla="*/ 2240783 w 8520545"/>
              <a:gd name="connsiteY1064" fmla="*/ 5940374 h 6853555"/>
              <a:gd name="connsiteX1065" fmla="*/ 2241443 w 8520545"/>
              <a:gd name="connsiteY1065" fmla="*/ 5944840 h 6853555"/>
              <a:gd name="connsiteX1066" fmla="*/ 2240783 w 8520545"/>
              <a:gd name="connsiteY1066" fmla="*/ 5950981 h 6853555"/>
              <a:gd name="connsiteX1067" fmla="*/ 2239459 w 8520545"/>
              <a:gd name="connsiteY1067" fmla="*/ 5956562 h 6853555"/>
              <a:gd name="connsiteX1068" fmla="*/ 2236150 w 8520545"/>
              <a:gd name="connsiteY1068" fmla="*/ 5968285 h 6853555"/>
              <a:gd name="connsiteX1069" fmla="*/ 2233502 w 8520545"/>
              <a:gd name="connsiteY1069" fmla="*/ 5981124 h 6853555"/>
              <a:gd name="connsiteX1070" fmla="*/ 2232179 w 8520545"/>
              <a:gd name="connsiteY1070" fmla="*/ 5987265 h 6853555"/>
              <a:gd name="connsiteX1071" fmla="*/ 2232179 w 8520545"/>
              <a:gd name="connsiteY1071" fmla="*/ 5994523 h 6853555"/>
              <a:gd name="connsiteX1072" fmla="*/ 2228209 w 8520545"/>
              <a:gd name="connsiteY1072" fmla="*/ 5995639 h 6853555"/>
              <a:gd name="connsiteX1073" fmla="*/ 2226223 w 8520545"/>
              <a:gd name="connsiteY1073" fmla="*/ 5995639 h 6853555"/>
              <a:gd name="connsiteX1074" fmla="*/ 2224900 w 8520545"/>
              <a:gd name="connsiteY1074" fmla="*/ 5995081 h 6853555"/>
              <a:gd name="connsiteX1075" fmla="*/ 2222253 w 8520545"/>
              <a:gd name="connsiteY1075" fmla="*/ 5992847 h 6853555"/>
              <a:gd name="connsiteX1076" fmla="*/ 2220268 w 8520545"/>
              <a:gd name="connsiteY1076" fmla="*/ 5989499 h 6853555"/>
              <a:gd name="connsiteX1077" fmla="*/ 2218944 w 8520545"/>
              <a:gd name="connsiteY1077" fmla="*/ 5984474 h 6853555"/>
              <a:gd name="connsiteX1078" fmla="*/ 2217621 w 8520545"/>
              <a:gd name="connsiteY1078" fmla="*/ 5978892 h 6853555"/>
              <a:gd name="connsiteX1079" fmla="*/ 2215635 w 8520545"/>
              <a:gd name="connsiteY1079" fmla="*/ 5965495 h 6853555"/>
              <a:gd name="connsiteX1080" fmla="*/ 2213650 w 8520545"/>
              <a:gd name="connsiteY1080" fmla="*/ 5950981 h 6853555"/>
              <a:gd name="connsiteX1081" fmla="*/ 2212326 w 8520545"/>
              <a:gd name="connsiteY1081" fmla="*/ 5935908 h 6853555"/>
              <a:gd name="connsiteX1082" fmla="*/ 2210342 w 8520545"/>
              <a:gd name="connsiteY1082" fmla="*/ 5929767 h 6853555"/>
              <a:gd name="connsiteX1083" fmla="*/ 2209017 w 8520545"/>
              <a:gd name="connsiteY1083" fmla="*/ 5923069 h 6853555"/>
              <a:gd name="connsiteX1084" fmla="*/ 2206371 w 8520545"/>
              <a:gd name="connsiteY1084" fmla="*/ 5918044 h 6853555"/>
              <a:gd name="connsiteX1085" fmla="*/ 2164682 w 8520545"/>
              <a:gd name="connsiteY1085" fmla="*/ 5908134 h 6853555"/>
              <a:gd name="connsiteX1086" fmla="*/ 2162725 w 8520545"/>
              <a:gd name="connsiteY1086" fmla="*/ 5911415 h 6853555"/>
              <a:gd name="connsiteX1087" fmla="*/ 2160768 w 8520545"/>
              <a:gd name="connsiteY1087" fmla="*/ 5914696 h 6853555"/>
              <a:gd name="connsiteX1088" fmla="*/ 2154898 w 8520545"/>
              <a:gd name="connsiteY1088" fmla="*/ 5919071 h 6853555"/>
              <a:gd name="connsiteX1089" fmla="*/ 2147073 w 8520545"/>
              <a:gd name="connsiteY1089" fmla="*/ 5923993 h 6853555"/>
              <a:gd name="connsiteX1090" fmla="*/ 2139246 w 8520545"/>
              <a:gd name="connsiteY1090" fmla="*/ 5927822 h 6853555"/>
              <a:gd name="connsiteX1091" fmla="*/ 2130766 w 8520545"/>
              <a:gd name="connsiteY1091" fmla="*/ 5931650 h 6853555"/>
              <a:gd name="connsiteX1092" fmla="*/ 2123592 w 8520545"/>
              <a:gd name="connsiteY1092" fmla="*/ 5936572 h 6853555"/>
              <a:gd name="connsiteX1093" fmla="*/ 2117722 w 8520545"/>
              <a:gd name="connsiteY1093" fmla="*/ 5941495 h 6853555"/>
              <a:gd name="connsiteX1094" fmla="*/ 2115112 w 8520545"/>
              <a:gd name="connsiteY1094" fmla="*/ 5944230 h 6853555"/>
              <a:gd name="connsiteX1095" fmla="*/ 2113808 w 8520545"/>
              <a:gd name="connsiteY1095" fmla="*/ 5947511 h 6853555"/>
              <a:gd name="connsiteX1096" fmla="*/ 2108591 w 8520545"/>
              <a:gd name="connsiteY1096" fmla="*/ 5947511 h 6853555"/>
              <a:gd name="connsiteX1097" fmla="*/ 2104678 w 8520545"/>
              <a:gd name="connsiteY1097" fmla="*/ 5946964 h 6853555"/>
              <a:gd name="connsiteX1098" fmla="*/ 2102068 w 8520545"/>
              <a:gd name="connsiteY1098" fmla="*/ 5945323 h 6853555"/>
              <a:gd name="connsiteX1099" fmla="*/ 2100111 w 8520545"/>
              <a:gd name="connsiteY1099" fmla="*/ 5943683 h 6853555"/>
              <a:gd name="connsiteX1100" fmla="*/ 2098807 w 8520545"/>
              <a:gd name="connsiteY1100" fmla="*/ 5941495 h 6853555"/>
              <a:gd name="connsiteX1101" fmla="*/ 2098155 w 8520545"/>
              <a:gd name="connsiteY1101" fmla="*/ 5938761 h 6853555"/>
              <a:gd name="connsiteX1102" fmla="*/ 2098155 w 8520545"/>
              <a:gd name="connsiteY1102" fmla="*/ 5933291 h 6853555"/>
              <a:gd name="connsiteX1103" fmla="*/ 2100111 w 8520545"/>
              <a:gd name="connsiteY1103" fmla="*/ 5920165 h 6853555"/>
              <a:gd name="connsiteX1104" fmla="*/ 2100111 w 8520545"/>
              <a:gd name="connsiteY1104" fmla="*/ 5913603 h 6853555"/>
              <a:gd name="connsiteX1105" fmla="*/ 2100111 w 8520545"/>
              <a:gd name="connsiteY1105" fmla="*/ 5910868 h 6853555"/>
              <a:gd name="connsiteX1106" fmla="*/ 2098807 w 8520545"/>
              <a:gd name="connsiteY1106" fmla="*/ 5908681 h 6853555"/>
              <a:gd name="connsiteX1107" fmla="*/ 2120983 w 8520545"/>
              <a:gd name="connsiteY1107" fmla="*/ 5911415 h 6853555"/>
              <a:gd name="connsiteX1108" fmla="*/ 2126853 w 8520545"/>
              <a:gd name="connsiteY1108" fmla="*/ 5912509 h 6853555"/>
              <a:gd name="connsiteX1109" fmla="*/ 2131419 w 8520545"/>
              <a:gd name="connsiteY1109" fmla="*/ 5912509 h 6853555"/>
              <a:gd name="connsiteX1110" fmla="*/ 2136636 w 8520545"/>
              <a:gd name="connsiteY1110" fmla="*/ 5912509 h 6853555"/>
              <a:gd name="connsiteX1111" fmla="*/ 2143159 w 8520545"/>
              <a:gd name="connsiteY1111" fmla="*/ 5911415 h 6853555"/>
              <a:gd name="connsiteX1112" fmla="*/ 1995659 w 8520545"/>
              <a:gd name="connsiteY1112" fmla="*/ 5862192 h 6853555"/>
              <a:gd name="connsiteX1113" fmla="*/ 2002896 w 8520545"/>
              <a:gd name="connsiteY1113" fmla="*/ 5865005 h 6853555"/>
              <a:gd name="connsiteX1114" fmla="*/ 2008818 w 8520545"/>
              <a:gd name="connsiteY1114" fmla="*/ 5868380 h 6853555"/>
              <a:gd name="connsiteX1115" fmla="*/ 2013423 w 8520545"/>
              <a:gd name="connsiteY1115" fmla="*/ 5871755 h 6853555"/>
              <a:gd name="connsiteX1116" fmla="*/ 2018029 w 8520545"/>
              <a:gd name="connsiteY1116" fmla="*/ 5876818 h 6853555"/>
              <a:gd name="connsiteX1117" fmla="*/ 2020661 w 8520545"/>
              <a:gd name="connsiteY1117" fmla="*/ 5881881 h 6853555"/>
              <a:gd name="connsiteX1118" fmla="*/ 2021976 w 8520545"/>
              <a:gd name="connsiteY1118" fmla="*/ 5888069 h 6853555"/>
              <a:gd name="connsiteX1119" fmla="*/ 2023951 w 8520545"/>
              <a:gd name="connsiteY1119" fmla="*/ 5894819 h 6853555"/>
              <a:gd name="connsiteX1120" fmla="*/ 2022634 w 8520545"/>
              <a:gd name="connsiteY1120" fmla="*/ 5901570 h 6853555"/>
              <a:gd name="connsiteX1121" fmla="*/ 2011450 w 8520545"/>
              <a:gd name="connsiteY1121" fmla="*/ 5898194 h 6853555"/>
              <a:gd name="connsiteX1122" fmla="*/ 1999606 w 8520545"/>
              <a:gd name="connsiteY1122" fmla="*/ 5893132 h 6853555"/>
              <a:gd name="connsiteX1123" fmla="*/ 1989737 w 8520545"/>
              <a:gd name="connsiteY1123" fmla="*/ 5887506 h 6853555"/>
              <a:gd name="connsiteX1124" fmla="*/ 1985131 w 8520545"/>
              <a:gd name="connsiteY1124" fmla="*/ 5884693 h 6853555"/>
              <a:gd name="connsiteX1125" fmla="*/ 1981841 w 8520545"/>
              <a:gd name="connsiteY1125" fmla="*/ 5881881 h 6853555"/>
              <a:gd name="connsiteX1126" fmla="*/ 1979867 w 8520545"/>
              <a:gd name="connsiteY1126" fmla="*/ 5879068 h 6853555"/>
              <a:gd name="connsiteX1127" fmla="*/ 1978551 w 8520545"/>
              <a:gd name="connsiteY1127" fmla="*/ 5876255 h 6853555"/>
              <a:gd name="connsiteX1128" fmla="*/ 1977894 w 8520545"/>
              <a:gd name="connsiteY1128" fmla="*/ 5873443 h 6853555"/>
              <a:gd name="connsiteX1129" fmla="*/ 1978551 w 8520545"/>
              <a:gd name="connsiteY1129" fmla="*/ 5870630 h 6853555"/>
              <a:gd name="connsiteX1130" fmla="*/ 1981183 w 8520545"/>
              <a:gd name="connsiteY1130" fmla="*/ 5867818 h 6853555"/>
              <a:gd name="connsiteX1131" fmla="*/ 1984473 w 8520545"/>
              <a:gd name="connsiteY1131" fmla="*/ 5865567 h 6853555"/>
              <a:gd name="connsiteX1132" fmla="*/ 1989737 w 8520545"/>
              <a:gd name="connsiteY1132" fmla="*/ 5863317 h 6853555"/>
              <a:gd name="connsiteX1133" fmla="*/ 1653171 w 8520545"/>
              <a:gd name="connsiteY1133" fmla="*/ 5849067 h 6853555"/>
              <a:gd name="connsiteX1134" fmla="*/ 1655712 w 8520545"/>
              <a:gd name="connsiteY1134" fmla="*/ 5849067 h 6853555"/>
              <a:gd name="connsiteX1135" fmla="*/ 1657618 w 8520545"/>
              <a:gd name="connsiteY1135" fmla="*/ 5849614 h 6853555"/>
              <a:gd name="connsiteX1136" fmla="*/ 1659522 w 8520545"/>
              <a:gd name="connsiteY1136" fmla="*/ 5850707 h 6853555"/>
              <a:gd name="connsiteX1137" fmla="*/ 1663969 w 8520545"/>
              <a:gd name="connsiteY1137" fmla="*/ 5855629 h 6853555"/>
              <a:gd name="connsiteX1138" fmla="*/ 1669049 w 8520545"/>
              <a:gd name="connsiteY1138" fmla="*/ 5861098 h 6853555"/>
              <a:gd name="connsiteX1139" fmla="*/ 1674132 w 8520545"/>
              <a:gd name="connsiteY1139" fmla="*/ 5867115 h 6853555"/>
              <a:gd name="connsiteX1140" fmla="*/ 1676037 w 8520545"/>
              <a:gd name="connsiteY1140" fmla="*/ 5868755 h 6853555"/>
              <a:gd name="connsiteX1141" fmla="*/ 1679212 w 8520545"/>
              <a:gd name="connsiteY1141" fmla="*/ 5870943 h 6853555"/>
              <a:gd name="connsiteX1142" fmla="*/ 1683023 w 8520545"/>
              <a:gd name="connsiteY1142" fmla="*/ 5871490 h 6853555"/>
              <a:gd name="connsiteX1143" fmla="*/ 1686200 w 8520545"/>
              <a:gd name="connsiteY1143" fmla="*/ 5871490 h 6853555"/>
              <a:gd name="connsiteX1144" fmla="*/ 1679212 w 8520545"/>
              <a:gd name="connsiteY1144" fmla="*/ 5876412 h 6853555"/>
              <a:gd name="connsiteX1145" fmla="*/ 1672860 w 8520545"/>
              <a:gd name="connsiteY1145" fmla="*/ 5880241 h 6853555"/>
              <a:gd name="connsiteX1146" fmla="*/ 1666509 w 8520545"/>
              <a:gd name="connsiteY1146" fmla="*/ 5884069 h 6853555"/>
              <a:gd name="connsiteX1147" fmla="*/ 1660158 w 8520545"/>
              <a:gd name="connsiteY1147" fmla="*/ 5887350 h 6853555"/>
              <a:gd name="connsiteX1148" fmla="*/ 1654442 w 8520545"/>
              <a:gd name="connsiteY1148" fmla="*/ 5892272 h 6853555"/>
              <a:gd name="connsiteX1149" fmla="*/ 1651900 w 8520545"/>
              <a:gd name="connsiteY1149" fmla="*/ 5894461 h 6853555"/>
              <a:gd name="connsiteX1150" fmla="*/ 1650630 w 8520545"/>
              <a:gd name="connsiteY1150" fmla="*/ 5897195 h 6853555"/>
              <a:gd name="connsiteX1151" fmla="*/ 1648725 w 8520545"/>
              <a:gd name="connsiteY1151" fmla="*/ 5899930 h 6853555"/>
              <a:gd name="connsiteX1152" fmla="*/ 1648090 w 8520545"/>
              <a:gd name="connsiteY1152" fmla="*/ 5903758 h 6853555"/>
              <a:gd name="connsiteX1153" fmla="*/ 1647455 w 8520545"/>
              <a:gd name="connsiteY1153" fmla="*/ 5907587 h 6853555"/>
              <a:gd name="connsiteX1154" fmla="*/ 1648090 w 8520545"/>
              <a:gd name="connsiteY1154" fmla="*/ 5911962 h 6853555"/>
              <a:gd name="connsiteX1155" fmla="*/ 1638563 w 8520545"/>
              <a:gd name="connsiteY1155" fmla="*/ 5912509 h 6853555"/>
              <a:gd name="connsiteX1156" fmla="*/ 1631575 w 8520545"/>
              <a:gd name="connsiteY1156" fmla="*/ 5911962 h 6853555"/>
              <a:gd name="connsiteX1157" fmla="*/ 1623954 w 8520545"/>
              <a:gd name="connsiteY1157" fmla="*/ 5910868 h 6853555"/>
              <a:gd name="connsiteX1158" fmla="*/ 1618238 w 8520545"/>
              <a:gd name="connsiteY1158" fmla="*/ 5909773 h 6853555"/>
              <a:gd name="connsiteX1159" fmla="*/ 1608076 w 8520545"/>
              <a:gd name="connsiteY1159" fmla="*/ 5906492 h 6853555"/>
              <a:gd name="connsiteX1160" fmla="*/ 1602359 w 8520545"/>
              <a:gd name="connsiteY1160" fmla="*/ 5904851 h 6853555"/>
              <a:gd name="connsiteX1161" fmla="*/ 1596643 w 8520545"/>
              <a:gd name="connsiteY1161" fmla="*/ 5904305 h 6853555"/>
              <a:gd name="connsiteX1162" fmla="*/ 1598548 w 8520545"/>
              <a:gd name="connsiteY1162" fmla="*/ 5900476 h 6853555"/>
              <a:gd name="connsiteX1163" fmla="*/ 1602359 w 8520545"/>
              <a:gd name="connsiteY1163" fmla="*/ 5897742 h 6853555"/>
              <a:gd name="connsiteX1164" fmla="*/ 1607440 w 8520545"/>
              <a:gd name="connsiteY1164" fmla="*/ 5896101 h 6853555"/>
              <a:gd name="connsiteX1165" fmla="*/ 1613156 w 8520545"/>
              <a:gd name="connsiteY1165" fmla="*/ 5893914 h 6853555"/>
              <a:gd name="connsiteX1166" fmla="*/ 1625860 w 8520545"/>
              <a:gd name="connsiteY1166" fmla="*/ 5889538 h 6853555"/>
              <a:gd name="connsiteX1167" fmla="*/ 1638563 w 8520545"/>
              <a:gd name="connsiteY1167" fmla="*/ 5885710 h 6853555"/>
              <a:gd name="connsiteX1168" fmla="*/ 1644280 w 8520545"/>
              <a:gd name="connsiteY1168" fmla="*/ 5883522 h 6853555"/>
              <a:gd name="connsiteX1169" fmla="*/ 1649995 w 8520545"/>
              <a:gd name="connsiteY1169" fmla="*/ 5881335 h 6853555"/>
              <a:gd name="connsiteX1170" fmla="*/ 1653805 w 8520545"/>
              <a:gd name="connsiteY1170" fmla="*/ 5878599 h 6853555"/>
              <a:gd name="connsiteX1171" fmla="*/ 1656347 w 8520545"/>
              <a:gd name="connsiteY1171" fmla="*/ 5875318 h 6853555"/>
              <a:gd name="connsiteX1172" fmla="*/ 1656982 w 8520545"/>
              <a:gd name="connsiteY1172" fmla="*/ 5873677 h 6853555"/>
              <a:gd name="connsiteX1173" fmla="*/ 1656982 w 8520545"/>
              <a:gd name="connsiteY1173" fmla="*/ 5871490 h 6853555"/>
              <a:gd name="connsiteX1174" fmla="*/ 1656982 w 8520545"/>
              <a:gd name="connsiteY1174" fmla="*/ 5869849 h 6853555"/>
              <a:gd name="connsiteX1175" fmla="*/ 1656347 w 8520545"/>
              <a:gd name="connsiteY1175" fmla="*/ 5867662 h 6853555"/>
              <a:gd name="connsiteX1176" fmla="*/ 1651900 w 8520545"/>
              <a:gd name="connsiteY1176" fmla="*/ 5862192 h 6853555"/>
              <a:gd name="connsiteX1177" fmla="*/ 1646820 w 8520545"/>
              <a:gd name="connsiteY1177" fmla="*/ 5856723 h 6853555"/>
              <a:gd name="connsiteX1178" fmla="*/ 1648725 w 8520545"/>
              <a:gd name="connsiteY1178" fmla="*/ 5852895 h 6853555"/>
              <a:gd name="connsiteX1179" fmla="*/ 1651265 w 8520545"/>
              <a:gd name="connsiteY1179" fmla="*/ 5850161 h 6853555"/>
              <a:gd name="connsiteX1180" fmla="*/ 2345071 w 8520545"/>
              <a:gd name="connsiteY1180" fmla="*/ 5842504 h 6853555"/>
              <a:gd name="connsiteX1181" fmla="*/ 2346990 w 8520545"/>
              <a:gd name="connsiteY1181" fmla="*/ 5845798 h 6853555"/>
              <a:gd name="connsiteX1182" fmla="*/ 2349550 w 8520545"/>
              <a:gd name="connsiteY1182" fmla="*/ 5849093 h 6853555"/>
              <a:gd name="connsiteX1183" fmla="*/ 2350828 w 8520545"/>
              <a:gd name="connsiteY1183" fmla="*/ 5852936 h 6853555"/>
              <a:gd name="connsiteX1184" fmla="*/ 2351468 w 8520545"/>
              <a:gd name="connsiteY1184" fmla="*/ 5856230 h 6853555"/>
              <a:gd name="connsiteX1185" fmla="*/ 2351468 w 8520545"/>
              <a:gd name="connsiteY1185" fmla="*/ 5860073 h 6853555"/>
              <a:gd name="connsiteX1186" fmla="*/ 2350828 w 8520545"/>
              <a:gd name="connsiteY1186" fmla="*/ 5863916 h 6853555"/>
              <a:gd name="connsiteX1187" fmla="*/ 2348270 w 8520545"/>
              <a:gd name="connsiteY1187" fmla="*/ 5871602 h 6853555"/>
              <a:gd name="connsiteX1188" fmla="*/ 2343793 w 8520545"/>
              <a:gd name="connsiteY1188" fmla="*/ 5879838 h 6853555"/>
              <a:gd name="connsiteX1189" fmla="*/ 2338675 w 8520545"/>
              <a:gd name="connsiteY1189" fmla="*/ 5888073 h 6853555"/>
              <a:gd name="connsiteX1190" fmla="*/ 2331638 w 8520545"/>
              <a:gd name="connsiteY1190" fmla="*/ 5896857 h 6853555"/>
              <a:gd name="connsiteX1191" fmla="*/ 2324601 w 8520545"/>
              <a:gd name="connsiteY1191" fmla="*/ 5906191 h 6853555"/>
              <a:gd name="connsiteX1192" fmla="*/ 2308610 w 8520545"/>
              <a:gd name="connsiteY1192" fmla="*/ 5924309 h 6853555"/>
              <a:gd name="connsiteX1193" fmla="*/ 2299653 w 8520545"/>
              <a:gd name="connsiteY1193" fmla="*/ 5933643 h 6853555"/>
              <a:gd name="connsiteX1194" fmla="*/ 2291978 w 8520545"/>
              <a:gd name="connsiteY1194" fmla="*/ 5943524 h 6853555"/>
              <a:gd name="connsiteX1195" fmla="*/ 2284941 w 8520545"/>
              <a:gd name="connsiteY1195" fmla="*/ 5953956 h 6853555"/>
              <a:gd name="connsiteX1196" fmla="*/ 2278544 w 8520545"/>
              <a:gd name="connsiteY1196" fmla="*/ 5963838 h 6853555"/>
              <a:gd name="connsiteX1197" fmla="*/ 2273426 w 8520545"/>
              <a:gd name="connsiteY1197" fmla="*/ 5974270 h 6853555"/>
              <a:gd name="connsiteX1198" fmla="*/ 2270228 w 8520545"/>
              <a:gd name="connsiteY1198" fmla="*/ 5984702 h 6853555"/>
              <a:gd name="connsiteX1199" fmla="*/ 2267031 w 8520545"/>
              <a:gd name="connsiteY1199" fmla="*/ 5975368 h 6853555"/>
              <a:gd name="connsiteX1200" fmla="*/ 2264471 w 8520545"/>
              <a:gd name="connsiteY1200" fmla="*/ 5966583 h 6853555"/>
              <a:gd name="connsiteX1201" fmla="*/ 2264471 w 8520545"/>
              <a:gd name="connsiteY1201" fmla="*/ 5957250 h 6853555"/>
              <a:gd name="connsiteX1202" fmla="*/ 2266391 w 8520545"/>
              <a:gd name="connsiteY1202" fmla="*/ 5947916 h 6853555"/>
              <a:gd name="connsiteX1203" fmla="*/ 2268949 w 8520545"/>
              <a:gd name="connsiteY1203" fmla="*/ 5938034 h 6853555"/>
              <a:gd name="connsiteX1204" fmla="*/ 2272148 w 8520545"/>
              <a:gd name="connsiteY1204" fmla="*/ 5927603 h 6853555"/>
              <a:gd name="connsiteX1205" fmla="*/ 2276626 w 8520545"/>
              <a:gd name="connsiteY1205" fmla="*/ 5917721 h 6853555"/>
              <a:gd name="connsiteX1206" fmla="*/ 2282383 w 8520545"/>
              <a:gd name="connsiteY1206" fmla="*/ 5908387 h 6853555"/>
              <a:gd name="connsiteX1207" fmla="*/ 2288779 w 8520545"/>
              <a:gd name="connsiteY1207" fmla="*/ 5898504 h 6853555"/>
              <a:gd name="connsiteX1208" fmla="*/ 2296456 w 8520545"/>
              <a:gd name="connsiteY1208" fmla="*/ 5889720 h 6853555"/>
              <a:gd name="connsiteX1209" fmla="*/ 2303493 w 8520545"/>
              <a:gd name="connsiteY1209" fmla="*/ 5880387 h 6853555"/>
              <a:gd name="connsiteX1210" fmla="*/ 2311808 w 8520545"/>
              <a:gd name="connsiteY1210" fmla="*/ 5871602 h 6853555"/>
              <a:gd name="connsiteX1211" fmla="*/ 2319483 w 8520545"/>
              <a:gd name="connsiteY1211" fmla="*/ 5862818 h 6853555"/>
              <a:gd name="connsiteX1212" fmla="*/ 2328440 w 8520545"/>
              <a:gd name="connsiteY1212" fmla="*/ 5855681 h 6853555"/>
              <a:gd name="connsiteX1213" fmla="*/ 2336755 w 8520545"/>
              <a:gd name="connsiteY1213" fmla="*/ 5848543 h 6853555"/>
              <a:gd name="connsiteX1214" fmla="*/ 1645260 w 8520545"/>
              <a:gd name="connsiteY1214" fmla="*/ 5800939 h 6853555"/>
              <a:gd name="connsiteX1215" fmla="*/ 1645260 w 8520545"/>
              <a:gd name="connsiteY1215" fmla="*/ 5803696 h 6853555"/>
              <a:gd name="connsiteX1216" fmla="*/ 1644012 w 8520545"/>
              <a:gd name="connsiteY1216" fmla="*/ 5811420 h 6853555"/>
              <a:gd name="connsiteX1217" fmla="*/ 1641521 w 8520545"/>
              <a:gd name="connsiteY1217" fmla="*/ 5821901 h 6853555"/>
              <a:gd name="connsiteX1218" fmla="*/ 1636533 w 8520545"/>
              <a:gd name="connsiteY1218" fmla="*/ 5832935 h 6853555"/>
              <a:gd name="connsiteX1219" fmla="*/ 1634664 w 8520545"/>
              <a:gd name="connsiteY1219" fmla="*/ 5838452 h 6853555"/>
              <a:gd name="connsiteX1220" fmla="*/ 1630301 w 8520545"/>
              <a:gd name="connsiteY1220" fmla="*/ 5843969 h 6853555"/>
              <a:gd name="connsiteX1221" fmla="*/ 1626561 w 8520545"/>
              <a:gd name="connsiteY1221" fmla="*/ 5849486 h 6853555"/>
              <a:gd name="connsiteX1222" fmla="*/ 1621575 w 8520545"/>
              <a:gd name="connsiteY1222" fmla="*/ 5854451 h 6853555"/>
              <a:gd name="connsiteX1223" fmla="*/ 1616588 w 8520545"/>
              <a:gd name="connsiteY1223" fmla="*/ 5858863 h 6853555"/>
              <a:gd name="connsiteX1224" fmla="*/ 1610979 w 8520545"/>
              <a:gd name="connsiteY1224" fmla="*/ 5861622 h 6853555"/>
              <a:gd name="connsiteX1225" fmla="*/ 1603500 w 8520545"/>
              <a:gd name="connsiteY1225" fmla="*/ 5863277 h 6853555"/>
              <a:gd name="connsiteX1226" fmla="*/ 1596643 w 8520545"/>
              <a:gd name="connsiteY1226" fmla="*/ 5864381 h 6853555"/>
              <a:gd name="connsiteX1227" fmla="*/ 1606615 w 8520545"/>
              <a:gd name="connsiteY1227" fmla="*/ 5851692 h 6853555"/>
              <a:gd name="connsiteX1228" fmla="*/ 1610979 w 8520545"/>
              <a:gd name="connsiteY1228" fmla="*/ 5846176 h 6853555"/>
              <a:gd name="connsiteX1229" fmla="*/ 1614094 w 8520545"/>
              <a:gd name="connsiteY1229" fmla="*/ 5841762 h 6853555"/>
              <a:gd name="connsiteX1230" fmla="*/ 1614717 w 8520545"/>
              <a:gd name="connsiteY1230" fmla="*/ 5836797 h 6853555"/>
              <a:gd name="connsiteX1231" fmla="*/ 1614717 w 8520545"/>
              <a:gd name="connsiteY1231" fmla="*/ 5831280 h 6853555"/>
              <a:gd name="connsiteX1232" fmla="*/ 1612224 w 8520545"/>
              <a:gd name="connsiteY1232" fmla="*/ 5824660 h 6853555"/>
              <a:gd name="connsiteX1233" fmla="*/ 1607861 w 8520545"/>
              <a:gd name="connsiteY1233" fmla="*/ 5816936 h 6853555"/>
              <a:gd name="connsiteX1234" fmla="*/ 1615341 w 8520545"/>
              <a:gd name="connsiteY1234" fmla="*/ 5816936 h 6853555"/>
              <a:gd name="connsiteX1235" fmla="*/ 1621575 w 8520545"/>
              <a:gd name="connsiteY1235" fmla="*/ 5815281 h 6853555"/>
              <a:gd name="connsiteX1236" fmla="*/ 1628431 w 8520545"/>
              <a:gd name="connsiteY1236" fmla="*/ 5814730 h 6853555"/>
              <a:gd name="connsiteX1237" fmla="*/ 1632794 w 8520545"/>
              <a:gd name="connsiteY1237" fmla="*/ 5812524 h 6853555"/>
              <a:gd name="connsiteX1238" fmla="*/ 1636533 w 8520545"/>
              <a:gd name="connsiteY1238" fmla="*/ 5810316 h 6853555"/>
              <a:gd name="connsiteX1239" fmla="*/ 1640273 w 8520545"/>
              <a:gd name="connsiteY1239" fmla="*/ 5807559 h 6853555"/>
              <a:gd name="connsiteX1240" fmla="*/ 1643390 w 8520545"/>
              <a:gd name="connsiteY1240" fmla="*/ 5804249 h 6853555"/>
              <a:gd name="connsiteX1241" fmla="*/ 2237835 w 8520545"/>
              <a:gd name="connsiteY1241" fmla="*/ 5733124 h 6853555"/>
              <a:gd name="connsiteX1242" fmla="*/ 2251222 w 8520545"/>
              <a:gd name="connsiteY1242" fmla="*/ 5733679 h 6853555"/>
              <a:gd name="connsiteX1243" fmla="*/ 2244848 w 8520545"/>
              <a:gd name="connsiteY1243" fmla="*/ 5746987 h 6853555"/>
              <a:gd name="connsiteX1244" fmla="*/ 2241021 w 8520545"/>
              <a:gd name="connsiteY1244" fmla="*/ 5756968 h 6853555"/>
              <a:gd name="connsiteX1245" fmla="*/ 2238471 w 8520545"/>
              <a:gd name="connsiteY1245" fmla="*/ 5765286 h 6853555"/>
              <a:gd name="connsiteX1246" fmla="*/ 2237835 w 8520545"/>
              <a:gd name="connsiteY1246" fmla="*/ 5772494 h 6853555"/>
              <a:gd name="connsiteX1247" fmla="*/ 2239110 w 8520545"/>
              <a:gd name="connsiteY1247" fmla="*/ 5779149 h 6853555"/>
              <a:gd name="connsiteX1248" fmla="*/ 2242296 w 8520545"/>
              <a:gd name="connsiteY1248" fmla="*/ 5787465 h 6853555"/>
              <a:gd name="connsiteX1249" fmla="*/ 2253135 w 8520545"/>
              <a:gd name="connsiteY1249" fmla="*/ 5812973 h 6853555"/>
              <a:gd name="connsiteX1250" fmla="*/ 2214883 w 8520545"/>
              <a:gd name="connsiteY1250" fmla="*/ 5812973 h 6853555"/>
              <a:gd name="connsiteX1251" fmla="*/ 2216158 w 8520545"/>
              <a:gd name="connsiteY1251" fmla="*/ 5820182 h 6853555"/>
              <a:gd name="connsiteX1252" fmla="*/ 2216158 w 8520545"/>
              <a:gd name="connsiteY1252" fmla="*/ 5826282 h 6853555"/>
              <a:gd name="connsiteX1253" fmla="*/ 2216158 w 8520545"/>
              <a:gd name="connsiteY1253" fmla="*/ 5831272 h 6853555"/>
              <a:gd name="connsiteX1254" fmla="*/ 2214246 w 8520545"/>
              <a:gd name="connsiteY1254" fmla="*/ 5836817 h 6853555"/>
              <a:gd name="connsiteX1255" fmla="*/ 2212971 w 8520545"/>
              <a:gd name="connsiteY1255" fmla="*/ 5840699 h 6853555"/>
              <a:gd name="connsiteX1256" fmla="*/ 2209783 w 8520545"/>
              <a:gd name="connsiteY1256" fmla="*/ 5845135 h 6853555"/>
              <a:gd name="connsiteX1257" fmla="*/ 2205958 w 8520545"/>
              <a:gd name="connsiteY1257" fmla="*/ 5849571 h 6853555"/>
              <a:gd name="connsiteX1258" fmla="*/ 2202770 w 8520545"/>
              <a:gd name="connsiteY1258" fmla="*/ 5852898 h 6853555"/>
              <a:gd name="connsiteX1259" fmla="*/ 2223809 w 8520545"/>
              <a:gd name="connsiteY1259" fmla="*/ 5849571 h 6853555"/>
              <a:gd name="connsiteX1260" fmla="*/ 2232097 w 8520545"/>
              <a:gd name="connsiteY1260" fmla="*/ 5848462 h 6853555"/>
              <a:gd name="connsiteX1261" fmla="*/ 2240384 w 8520545"/>
              <a:gd name="connsiteY1261" fmla="*/ 5847908 h 6853555"/>
              <a:gd name="connsiteX1262" fmla="*/ 2246759 w 8520545"/>
              <a:gd name="connsiteY1262" fmla="*/ 5848462 h 6853555"/>
              <a:gd name="connsiteX1263" fmla="*/ 2253772 w 8520545"/>
              <a:gd name="connsiteY1263" fmla="*/ 5850680 h 6853555"/>
              <a:gd name="connsiteX1264" fmla="*/ 2260148 w 8520545"/>
              <a:gd name="connsiteY1264" fmla="*/ 5855116 h 6853555"/>
              <a:gd name="connsiteX1265" fmla="*/ 2267798 w 8520545"/>
              <a:gd name="connsiteY1265" fmla="*/ 5860661 h 6853555"/>
              <a:gd name="connsiteX1266" fmla="*/ 2272261 w 8520545"/>
              <a:gd name="connsiteY1266" fmla="*/ 5860661 h 6853555"/>
              <a:gd name="connsiteX1267" fmla="*/ 2275447 w 8520545"/>
              <a:gd name="connsiteY1267" fmla="*/ 5860106 h 6853555"/>
              <a:gd name="connsiteX1268" fmla="*/ 2277999 w 8520545"/>
              <a:gd name="connsiteY1268" fmla="*/ 5858443 h 6853555"/>
              <a:gd name="connsiteX1269" fmla="*/ 2279911 w 8520545"/>
              <a:gd name="connsiteY1269" fmla="*/ 5856226 h 6853555"/>
              <a:gd name="connsiteX1270" fmla="*/ 2280549 w 8520545"/>
              <a:gd name="connsiteY1270" fmla="*/ 5853453 h 6853555"/>
              <a:gd name="connsiteX1271" fmla="*/ 2280549 w 8520545"/>
              <a:gd name="connsiteY1271" fmla="*/ 5850680 h 6853555"/>
              <a:gd name="connsiteX1272" fmla="*/ 2280549 w 8520545"/>
              <a:gd name="connsiteY1272" fmla="*/ 5845135 h 6853555"/>
              <a:gd name="connsiteX1273" fmla="*/ 2280549 w 8520545"/>
              <a:gd name="connsiteY1273" fmla="*/ 5842362 h 6853555"/>
              <a:gd name="connsiteX1274" fmla="*/ 2281185 w 8520545"/>
              <a:gd name="connsiteY1274" fmla="*/ 5839590 h 6853555"/>
              <a:gd name="connsiteX1275" fmla="*/ 2281824 w 8520545"/>
              <a:gd name="connsiteY1275" fmla="*/ 5837371 h 6853555"/>
              <a:gd name="connsiteX1276" fmla="*/ 2284374 w 8520545"/>
              <a:gd name="connsiteY1276" fmla="*/ 5835154 h 6853555"/>
              <a:gd name="connsiteX1277" fmla="*/ 2287562 w 8520545"/>
              <a:gd name="connsiteY1277" fmla="*/ 5834599 h 6853555"/>
              <a:gd name="connsiteX1278" fmla="*/ 2291387 w 8520545"/>
              <a:gd name="connsiteY1278" fmla="*/ 5834045 h 6853555"/>
              <a:gd name="connsiteX1279" fmla="*/ 2297125 w 8520545"/>
              <a:gd name="connsiteY1279" fmla="*/ 5834599 h 6853555"/>
              <a:gd name="connsiteX1280" fmla="*/ 2305412 w 8520545"/>
              <a:gd name="connsiteY1280" fmla="*/ 5836263 h 6853555"/>
              <a:gd name="connsiteX1281" fmla="*/ 2267798 w 8520545"/>
              <a:gd name="connsiteY1281" fmla="*/ 5884504 h 6853555"/>
              <a:gd name="connsiteX1282" fmla="*/ 2263973 w 8520545"/>
              <a:gd name="connsiteY1282" fmla="*/ 5877851 h 6853555"/>
              <a:gd name="connsiteX1283" fmla="*/ 2260785 w 8520545"/>
              <a:gd name="connsiteY1283" fmla="*/ 5873969 h 6853555"/>
              <a:gd name="connsiteX1284" fmla="*/ 2256960 w 8520545"/>
              <a:gd name="connsiteY1284" fmla="*/ 5869533 h 6853555"/>
              <a:gd name="connsiteX1285" fmla="*/ 2253135 w 8520545"/>
              <a:gd name="connsiteY1285" fmla="*/ 5867870 h 6853555"/>
              <a:gd name="connsiteX1286" fmla="*/ 2248034 w 8520545"/>
              <a:gd name="connsiteY1286" fmla="*/ 5865651 h 6853555"/>
              <a:gd name="connsiteX1287" fmla="*/ 2243571 w 8520545"/>
              <a:gd name="connsiteY1287" fmla="*/ 5864542 h 6853555"/>
              <a:gd name="connsiteX1288" fmla="*/ 2238471 w 8520545"/>
              <a:gd name="connsiteY1288" fmla="*/ 5863988 h 6853555"/>
              <a:gd name="connsiteX1289" fmla="*/ 2233372 w 8520545"/>
              <a:gd name="connsiteY1289" fmla="*/ 5864542 h 6853555"/>
              <a:gd name="connsiteX1290" fmla="*/ 2221259 w 8520545"/>
              <a:gd name="connsiteY1290" fmla="*/ 5866761 h 6853555"/>
              <a:gd name="connsiteX1291" fmla="*/ 2208508 w 8520545"/>
              <a:gd name="connsiteY1291" fmla="*/ 5870643 h 6853555"/>
              <a:gd name="connsiteX1292" fmla="*/ 2193844 w 8520545"/>
              <a:gd name="connsiteY1292" fmla="*/ 5873969 h 6853555"/>
              <a:gd name="connsiteX1293" fmla="*/ 2177268 w 8520545"/>
              <a:gd name="connsiteY1293" fmla="*/ 5876742 h 6853555"/>
              <a:gd name="connsiteX1294" fmla="*/ 2181095 w 8520545"/>
              <a:gd name="connsiteY1294" fmla="*/ 5874523 h 6853555"/>
              <a:gd name="connsiteX1295" fmla="*/ 2184281 w 8520545"/>
              <a:gd name="connsiteY1295" fmla="*/ 5871751 h 6853555"/>
              <a:gd name="connsiteX1296" fmla="*/ 2186194 w 8520545"/>
              <a:gd name="connsiteY1296" fmla="*/ 5869533 h 6853555"/>
              <a:gd name="connsiteX1297" fmla="*/ 2187469 w 8520545"/>
              <a:gd name="connsiteY1297" fmla="*/ 5866761 h 6853555"/>
              <a:gd name="connsiteX1298" fmla="*/ 2188744 w 8520545"/>
              <a:gd name="connsiteY1298" fmla="*/ 5864542 h 6853555"/>
              <a:gd name="connsiteX1299" fmla="*/ 2188744 w 8520545"/>
              <a:gd name="connsiteY1299" fmla="*/ 5862879 h 6853555"/>
              <a:gd name="connsiteX1300" fmla="*/ 2186833 w 8520545"/>
              <a:gd name="connsiteY1300" fmla="*/ 5858443 h 6853555"/>
              <a:gd name="connsiteX1301" fmla="*/ 2181095 w 8520545"/>
              <a:gd name="connsiteY1301" fmla="*/ 5849571 h 6853555"/>
              <a:gd name="connsiteX1302" fmla="*/ 2177906 w 8520545"/>
              <a:gd name="connsiteY1302" fmla="*/ 5844026 h 6853555"/>
              <a:gd name="connsiteX1303" fmla="*/ 2177268 w 8520545"/>
              <a:gd name="connsiteY1303" fmla="*/ 5840699 h 6853555"/>
              <a:gd name="connsiteX1304" fmla="*/ 2176631 w 8520545"/>
              <a:gd name="connsiteY1304" fmla="*/ 5837371 h 6853555"/>
              <a:gd name="connsiteX1305" fmla="*/ 2167705 w 8520545"/>
              <a:gd name="connsiteY1305" fmla="*/ 5836817 h 6853555"/>
              <a:gd name="connsiteX1306" fmla="*/ 2160056 w 8520545"/>
              <a:gd name="connsiteY1306" fmla="*/ 5837371 h 6853555"/>
              <a:gd name="connsiteX1307" fmla="*/ 2153681 w 8520545"/>
              <a:gd name="connsiteY1307" fmla="*/ 5839036 h 6853555"/>
              <a:gd name="connsiteX1308" fmla="*/ 2149218 w 8520545"/>
              <a:gd name="connsiteY1308" fmla="*/ 5840144 h 6853555"/>
              <a:gd name="connsiteX1309" fmla="*/ 2144755 w 8520545"/>
              <a:gd name="connsiteY1309" fmla="*/ 5842916 h 6853555"/>
              <a:gd name="connsiteX1310" fmla="*/ 2142842 w 8520545"/>
              <a:gd name="connsiteY1310" fmla="*/ 5845689 h 6853555"/>
              <a:gd name="connsiteX1311" fmla="*/ 2140292 w 8520545"/>
              <a:gd name="connsiteY1311" fmla="*/ 5850125 h 6853555"/>
              <a:gd name="connsiteX1312" fmla="*/ 2139017 w 8520545"/>
              <a:gd name="connsiteY1312" fmla="*/ 5853453 h 6853555"/>
              <a:gd name="connsiteX1313" fmla="*/ 2138380 w 8520545"/>
              <a:gd name="connsiteY1313" fmla="*/ 5858443 h 6853555"/>
              <a:gd name="connsiteX1314" fmla="*/ 2137742 w 8520545"/>
              <a:gd name="connsiteY1314" fmla="*/ 5863434 h 6853555"/>
              <a:gd name="connsiteX1315" fmla="*/ 2138380 w 8520545"/>
              <a:gd name="connsiteY1315" fmla="*/ 5873415 h 6853555"/>
              <a:gd name="connsiteX1316" fmla="*/ 2139017 w 8520545"/>
              <a:gd name="connsiteY1316" fmla="*/ 5882841 h 6853555"/>
              <a:gd name="connsiteX1317" fmla="*/ 2139017 w 8520545"/>
              <a:gd name="connsiteY1317" fmla="*/ 5892822 h 6853555"/>
              <a:gd name="connsiteX1318" fmla="*/ 2130729 w 8520545"/>
              <a:gd name="connsiteY1318" fmla="*/ 5890605 h 6853555"/>
              <a:gd name="connsiteX1319" fmla="*/ 2123716 w 8520545"/>
              <a:gd name="connsiteY1319" fmla="*/ 5887832 h 6853555"/>
              <a:gd name="connsiteX1320" fmla="*/ 2119253 w 8520545"/>
              <a:gd name="connsiteY1320" fmla="*/ 5884504 h 6853555"/>
              <a:gd name="connsiteX1321" fmla="*/ 2116703 w 8520545"/>
              <a:gd name="connsiteY1321" fmla="*/ 5880068 h 6853555"/>
              <a:gd name="connsiteX1322" fmla="*/ 2116067 w 8520545"/>
              <a:gd name="connsiteY1322" fmla="*/ 5876188 h 6853555"/>
              <a:gd name="connsiteX1323" fmla="*/ 2116703 w 8520545"/>
              <a:gd name="connsiteY1323" fmla="*/ 5871197 h 6853555"/>
              <a:gd name="connsiteX1324" fmla="*/ 2118616 w 8520545"/>
              <a:gd name="connsiteY1324" fmla="*/ 5866207 h 6853555"/>
              <a:gd name="connsiteX1325" fmla="*/ 2121805 w 8520545"/>
              <a:gd name="connsiteY1325" fmla="*/ 5861215 h 6853555"/>
              <a:gd name="connsiteX1326" fmla="*/ 2128818 w 8520545"/>
              <a:gd name="connsiteY1326" fmla="*/ 5850125 h 6853555"/>
              <a:gd name="connsiteX1327" fmla="*/ 2137105 w 8520545"/>
              <a:gd name="connsiteY1327" fmla="*/ 5839590 h 6853555"/>
              <a:gd name="connsiteX1328" fmla="*/ 2144755 w 8520545"/>
              <a:gd name="connsiteY1328" fmla="*/ 5829609 h 6853555"/>
              <a:gd name="connsiteX1329" fmla="*/ 2147943 w 8520545"/>
              <a:gd name="connsiteY1329" fmla="*/ 5825727 h 6853555"/>
              <a:gd name="connsiteX1330" fmla="*/ 2150493 w 8520545"/>
              <a:gd name="connsiteY1330" fmla="*/ 5821845 h 6853555"/>
              <a:gd name="connsiteX1331" fmla="*/ 2158781 w 8520545"/>
              <a:gd name="connsiteY1331" fmla="*/ 5824617 h 6853555"/>
              <a:gd name="connsiteX1332" fmla="*/ 2167705 w 8520545"/>
              <a:gd name="connsiteY1332" fmla="*/ 5826836 h 6853555"/>
              <a:gd name="connsiteX1333" fmla="*/ 2177268 w 8520545"/>
              <a:gd name="connsiteY1333" fmla="*/ 5829055 h 6853555"/>
              <a:gd name="connsiteX1334" fmla="*/ 2189382 w 8520545"/>
              <a:gd name="connsiteY1334" fmla="*/ 5829055 h 6853555"/>
              <a:gd name="connsiteX1335" fmla="*/ 2184281 w 8520545"/>
              <a:gd name="connsiteY1335" fmla="*/ 5824063 h 6853555"/>
              <a:gd name="connsiteX1336" fmla="*/ 2181095 w 8520545"/>
              <a:gd name="connsiteY1336" fmla="*/ 5819074 h 6853555"/>
              <a:gd name="connsiteX1337" fmla="*/ 2180456 w 8520545"/>
              <a:gd name="connsiteY1337" fmla="*/ 5815746 h 6853555"/>
              <a:gd name="connsiteX1338" fmla="*/ 2180456 w 8520545"/>
              <a:gd name="connsiteY1338" fmla="*/ 5812419 h 6853555"/>
              <a:gd name="connsiteX1339" fmla="*/ 2182369 w 8520545"/>
              <a:gd name="connsiteY1339" fmla="*/ 5809646 h 6853555"/>
              <a:gd name="connsiteX1340" fmla="*/ 2185556 w 8520545"/>
              <a:gd name="connsiteY1340" fmla="*/ 5807428 h 6853555"/>
              <a:gd name="connsiteX1341" fmla="*/ 2188744 w 8520545"/>
              <a:gd name="connsiteY1341" fmla="*/ 5805210 h 6853555"/>
              <a:gd name="connsiteX1342" fmla="*/ 2192569 w 8520545"/>
              <a:gd name="connsiteY1342" fmla="*/ 5802992 h 6853555"/>
              <a:gd name="connsiteX1343" fmla="*/ 2202770 w 8520545"/>
              <a:gd name="connsiteY1343" fmla="*/ 5799665 h 6853555"/>
              <a:gd name="connsiteX1344" fmla="*/ 2212971 w 8520545"/>
              <a:gd name="connsiteY1344" fmla="*/ 5795229 h 6853555"/>
              <a:gd name="connsiteX1345" fmla="*/ 2217432 w 8520545"/>
              <a:gd name="connsiteY1345" fmla="*/ 5792457 h 6853555"/>
              <a:gd name="connsiteX1346" fmla="*/ 2221259 w 8520545"/>
              <a:gd name="connsiteY1346" fmla="*/ 5789684 h 6853555"/>
              <a:gd name="connsiteX1347" fmla="*/ 2225084 w 8520545"/>
              <a:gd name="connsiteY1347" fmla="*/ 5785802 h 6853555"/>
              <a:gd name="connsiteX1348" fmla="*/ 2226995 w 8520545"/>
              <a:gd name="connsiteY1348" fmla="*/ 5781366 h 6853555"/>
              <a:gd name="connsiteX1349" fmla="*/ 2226359 w 8520545"/>
              <a:gd name="connsiteY1349" fmla="*/ 5779703 h 6853555"/>
              <a:gd name="connsiteX1350" fmla="*/ 2225084 w 8520545"/>
              <a:gd name="connsiteY1350" fmla="*/ 5778594 h 6853555"/>
              <a:gd name="connsiteX1351" fmla="*/ 2221259 w 8520545"/>
              <a:gd name="connsiteY1351" fmla="*/ 5776376 h 6853555"/>
              <a:gd name="connsiteX1352" fmla="*/ 2217432 w 8520545"/>
              <a:gd name="connsiteY1352" fmla="*/ 5775821 h 6853555"/>
              <a:gd name="connsiteX1353" fmla="*/ 2212971 w 8520545"/>
              <a:gd name="connsiteY1353" fmla="*/ 5774158 h 6853555"/>
              <a:gd name="connsiteX1354" fmla="*/ 2208508 w 8520545"/>
              <a:gd name="connsiteY1354" fmla="*/ 5773048 h 6853555"/>
              <a:gd name="connsiteX1355" fmla="*/ 2204683 w 8520545"/>
              <a:gd name="connsiteY1355" fmla="*/ 5771385 h 6853555"/>
              <a:gd name="connsiteX1356" fmla="*/ 2202132 w 8520545"/>
              <a:gd name="connsiteY1356" fmla="*/ 5768612 h 6853555"/>
              <a:gd name="connsiteX1357" fmla="*/ 2201495 w 8520545"/>
              <a:gd name="connsiteY1357" fmla="*/ 5767503 h 6853555"/>
              <a:gd name="connsiteX1358" fmla="*/ 2200857 w 8520545"/>
              <a:gd name="connsiteY1358" fmla="*/ 5765840 h 6853555"/>
              <a:gd name="connsiteX1359" fmla="*/ 2199582 w 8520545"/>
              <a:gd name="connsiteY1359" fmla="*/ 5760850 h 6853555"/>
              <a:gd name="connsiteX1360" fmla="*/ 2199582 w 8520545"/>
              <a:gd name="connsiteY1360" fmla="*/ 5756968 h 6853555"/>
              <a:gd name="connsiteX1361" fmla="*/ 2199582 w 8520545"/>
              <a:gd name="connsiteY1361" fmla="*/ 5753086 h 6853555"/>
              <a:gd name="connsiteX1362" fmla="*/ 2200857 w 8520545"/>
              <a:gd name="connsiteY1362" fmla="*/ 5749759 h 6853555"/>
              <a:gd name="connsiteX1363" fmla="*/ 2201495 w 8520545"/>
              <a:gd name="connsiteY1363" fmla="*/ 5746433 h 6853555"/>
              <a:gd name="connsiteX1364" fmla="*/ 2202770 w 8520545"/>
              <a:gd name="connsiteY1364" fmla="*/ 5743660 h 6853555"/>
              <a:gd name="connsiteX1365" fmla="*/ 2205320 w 8520545"/>
              <a:gd name="connsiteY1365" fmla="*/ 5741442 h 6853555"/>
              <a:gd name="connsiteX1366" fmla="*/ 2208508 w 8520545"/>
              <a:gd name="connsiteY1366" fmla="*/ 5739224 h 6853555"/>
              <a:gd name="connsiteX1367" fmla="*/ 2211696 w 8520545"/>
              <a:gd name="connsiteY1367" fmla="*/ 5737006 h 6853555"/>
              <a:gd name="connsiteX1368" fmla="*/ 2216158 w 8520545"/>
              <a:gd name="connsiteY1368" fmla="*/ 5735896 h 6853555"/>
              <a:gd name="connsiteX1369" fmla="*/ 2220621 w 8520545"/>
              <a:gd name="connsiteY1369" fmla="*/ 5734233 h 6853555"/>
              <a:gd name="connsiteX1370" fmla="*/ 2225720 w 8520545"/>
              <a:gd name="connsiteY1370" fmla="*/ 5733679 h 6853555"/>
              <a:gd name="connsiteX1371" fmla="*/ 2082140 w 8520545"/>
              <a:gd name="connsiteY1371" fmla="*/ 5728748 h 6853555"/>
              <a:gd name="connsiteX1372" fmla="*/ 2087446 w 8520545"/>
              <a:gd name="connsiteY1372" fmla="*/ 5731484 h 6853555"/>
              <a:gd name="connsiteX1373" fmla="*/ 2090763 w 8520545"/>
              <a:gd name="connsiteY1373" fmla="*/ 5734218 h 6853555"/>
              <a:gd name="connsiteX1374" fmla="*/ 2095407 w 8520545"/>
              <a:gd name="connsiteY1374" fmla="*/ 5739140 h 6853555"/>
              <a:gd name="connsiteX1375" fmla="*/ 2099388 w 8520545"/>
              <a:gd name="connsiteY1375" fmla="*/ 5743516 h 6853555"/>
              <a:gd name="connsiteX1376" fmla="*/ 2101377 w 8520545"/>
              <a:gd name="connsiteY1376" fmla="*/ 5746797 h 6853555"/>
              <a:gd name="connsiteX1377" fmla="*/ 2103367 w 8520545"/>
              <a:gd name="connsiteY1377" fmla="*/ 5748438 h 6853555"/>
              <a:gd name="connsiteX1378" fmla="*/ 2104694 w 8520545"/>
              <a:gd name="connsiteY1378" fmla="*/ 5748985 h 6853555"/>
              <a:gd name="connsiteX1379" fmla="*/ 2107347 w 8520545"/>
              <a:gd name="connsiteY1379" fmla="*/ 5749532 h 6853555"/>
              <a:gd name="connsiteX1380" fmla="*/ 2110664 w 8520545"/>
              <a:gd name="connsiteY1380" fmla="*/ 5749532 h 6853555"/>
              <a:gd name="connsiteX1381" fmla="*/ 2120615 w 8520545"/>
              <a:gd name="connsiteY1381" fmla="*/ 5748438 h 6853555"/>
              <a:gd name="connsiteX1382" fmla="*/ 2136536 w 8520545"/>
              <a:gd name="connsiteY1382" fmla="*/ 5744063 h 6853555"/>
              <a:gd name="connsiteX1383" fmla="*/ 2131229 w 8520545"/>
              <a:gd name="connsiteY1383" fmla="*/ 5746797 h 6853555"/>
              <a:gd name="connsiteX1384" fmla="*/ 2126585 w 8520545"/>
              <a:gd name="connsiteY1384" fmla="*/ 5750625 h 6853555"/>
              <a:gd name="connsiteX1385" fmla="*/ 2122606 w 8520545"/>
              <a:gd name="connsiteY1385" fmla="*/ 5753907 h 6853555"/>
              <a:gd name="connsiteX1386" fmla="*/ 2119289 w 8520545"/>
              <a:gd name="connsiteY1386" fmla="*/ 5757736 h 6853555"/>
              <a:gd name="connsiteX1387" fmla="*/ 2116636 w 8520545"/>
              <a:gd name="connsiteY1387" fmla="*/ 5762111 h 6853555"/>
              <a:gd name="connsiteX1388" fmla="*/ 2113981 w 8520545"/>
              <a:gd name="connsiteY1388" fmla="*/ 5766486 h 6853555"/>
              <a:gd name="connsiteX1389" fmla="*/ 2112654 w 8520545"/>
              <a:gd name="connsiteY1389" fmla="*/ 5770861 h 6853555"/>
              <a:gd name="connsiteX1390" fmla="*/ 2111328 w 8520545"/>
              <a:gd name="connsiteY1390" fmla="*/ 5776878 h 6853555"/>
              <a:gd name="connsiteX1391" fmla="*/ 2110001 w 8520545"/>
              <a:gd name="connsiteY1391" fmla="*/ 5787268 h 6853555"/>
              <a:gd name="connsiteX1392" fmla="*/ 2110001 w 8520545"/>
              <a:gd name="connsiteY1392" fmla="*/ 5798754 h 6853555"/>
              <a:gd name="connsiteX1393" fmla="*/ 2111328 w 8520545"/>
              <a:gd name="connsiteY1393" fmla="*/ 5822818 h 6853555"/>
              <a:gd name="connsiteX1394" fmla="*/ 2100050 w 8520545"/>
              <a:gd name="connsiteY1394" fmla="*/ 5813520 h 6853555"/>
              <a:gd name="connsiteX1395" fmla="*/ 2088110 w 8520545"/>
              <a:gd name="connsiteY1395" fmla="*/ 5801488 h 6853555"/>
              <a:gd name="connsiteX1396" fmla="*/ 2083466 w 8520545"/>
              <a:gd name="connsiteY1396" fmla="*/ 5795472 h 6853555"/>
              <a:gd name="connsiteX1397" fmla="*/ 2078159 w 8520545"/>
              <a:gd name="connsiteY1397" fmla="*/ 5788363 h 6853555"/>
              <a:gd name="connsiteX1398" fmla="*/ 2074179 w 8520545"/>
              <a:gd name="connsiteY1398" fmla="*/ 5781253 h 6853555"/>
              <a:gd name="connsiteX1399" fmla="*/ 2069536 w 8520545"/>
              <a:gd name="connsiteY1399" fmla="*/ 5774690 h 6853555"/>
              <a:gd name="connsiteX1400" fmla="*/ 2066881 w 8520545"/>
              <a:gd name="connsiteY1400" fmla="*/ 5768126 h 6853555"/>
              <a:gd name="connsiteX1401" fmla="*/ 2065555 w 8520545"/>
              <a:gd name="connsiteY1401" fmla="*/ 5761564 h 6853555"/>
              <a:gd name="connsiteX1402" fmla="*/ 2064892 w 8520545"/>
              <a:gd name="connsiteY1402" fmla="*/ 5754454 h 6853555"/>
              <a:gd name="connsiteX1403" fmla="*/ 2065555 w 8520545"/>
              <a:gd name="connsiteY1403" fmla="*/ 5748985 h 6853555"/>
              <a:gd name="connsiteX1404" fmla="*/ 2066881 w 8520545"/>
              <a:gd name="connsiteY1404" fmla="*/ 5742969 h 6853555"/>
              <a:gd name="connsiteX1405" fmla="*/ 2070862 w 8520545"/>
              <a:gd name="connsiteY1405" fmla="*/ 5738046 h 6853555"/>
              <a:gd name="connsiteX1406" fmla="*/ 2075506 w 8520545"/>
              <a:gd name="connsiteY1406" fmla="*/ 5733124 h 6853555"/>
              <a:gd name="connsiteX1407" fmla="*/ 2211680 w 8520545"/>
              <a:gd name="connsiteY1407" fmla="*/ 5671870 h 6853555"/>
              <a:gd name="connsiteX1408" fmla="*/ 2225633 w 8520545"/>
              <a:gd name="connsiteY1408" fmla="*/ 5675228 h 6853555"/>
              <a:gd name="connsiteX1409" fmla="*/ 2235780 w 8520545"/>
              <a:gd name="connsiteY1409" fmla="*/ 5679146 h 6853555"/>
              <a:gd name="connsiteX1410" fmla="*/ 2240220 w 8520545"/>
              <a:gd name="connsiteY1410" fmla="*/ 5680265 h 6853555"/>
              <a:gd name="connsiteX1411" fmla="*/ 2242122 w 8520545"/>
              <a:gd name="connsiteY1411" fmla="*/ 5682503 h 6853555"/>
              <a:gd name="connsiteX1412" fmla="*/ 2244659 w 8520545"/>
              <a:gd name="connsiteY1412" fmla="*/ 5684742 h 6853555"/>
              <a:gd name="connsiteX1413" fmla="*/ 2245294 w 8520545"/>
              <a:gd name="connsiteY1413" fmla="*/ 5686980 h 6853555"/>
              <a:gd name="connsiteX1414" fmla="*/ 2246562 w 8520545"/>
              <a:gd name="connsiteY1414" fmla="*/ 5688099 h 6853555"/>
              <a:gd name="connsiteX1415" fmla="*/ 2246562 w 8520545"/>
              <a:gd name="connsiteY1415" fmla="*/ 5690338 h 6853555"/>
              <a:gd name="connsiteX1416" fmla="*/ 2245294 w 8520545"/>
              <a:gd name="connsiteY1416" fmla="*/ 5692576 h 6853555"/>
              <a:gd name="connsiteX1417" fmla="*/ 2244659 w 8520545"/>
              <a:gd name="connsiteY1417" fmla="*/ 5694816 h 6853555"/>
              <a:gd name="connsiteX1418" fmla="*/ 2240854 w 8520545"/>
              <a:gd name="connsiteY1418" fmla="*/ 5699293 h 6853555"/>
              <a:gd name="connsiteX1419" fmla="*/ 2235146 w 8520545"/>
              <a:gd name="connsiteY1419" fmla="*/ 5703769 h 6853555"/>
              <a:gd name="connsiteX1420" fmla="*/ 2221193 w 8520545"/>
              <a:gd name="connsiteY1420" fmla="*/ 5713842 h 6853555"/>
              <a:gd name="connsiteX1421" fmla="*/ 2207241 w 8520545"/>
              <a:gd name="connsiteY1421" fmla="*/ 5723356 h 6853555"/>
              <a:gd name="connsiteX1422" fmla="*/ 2199630 w 8520545"/>
              <a:gd name="connsiteY1422" fmla="*/ 5728393 h 6853555"/>
              <a:gd name="connsiteX1423" fmla="*/ 2193921 w 8520545"/>
              <a:gd name="connsiteY1423" fmla="*/ 5733430 h 6853555"/>
              <a:gd name="connsiteX1424" fmla="*/ 2190116 w 8520545"/>
              <a:gd name="connsiteY1424" fmla="*/ 5738466 h 6853555"/>
              <a:gd name="connsiteX1425" fmla="*/ 2188847 w 8520545"/>
              <a:gd name="connsiteY1425" fmla="*/ 5741265 h 6853555"/>
              <a:gd name="connsiteX1426" fmla="*/ 2187579 w 8520545"/>
              <a:gd name="connsiteY1426" fmla="*/ 5744063 h 6853555"/>
              <a:gd name="connsiteX1427" fmla="*/ 2179969 w 8520545"/>
              <a:gd name="connsiteY1427" fmla="*/ 5740145 h 6853555"/>
              <a:gd name="connsiteX1428" fmla="*/ 2174896 w 8520545"/>
              <a:gd name="connsiteY1428" fmla="*/ 5735669 h 6853555"/>
              <a:gd name="connsiteX1429" fmla="*/ 2172359 w 8520545"/>
              <a:gd name="connsiteY1429" fmla="*/ 5731192 h 6853555"/>
              <a:gd name="connsiteX1430" fmla="*/ 2172359 w 8520545"/>
              <a:gd name="connsiteY1430" fmla="*/ 5727274 h 6853555"/>
              <a:gd name="connsiteX1431" fmla="*/ 2173627 w 8520545"/>
              <a:gd name="connsiteY1431" fmla="*/ 5723356 h 6853555"/>
              <a:gd name="connsiteX1432" fmla="*/ 2176797 w 8520545"/>
              <a:gd name="connsiteY1432" fmla="*/ 5719999 h 6853555"/>
              <a:gd name="connsiteX1433" fmla="*/ 2180603 w 8520545"/>
              <a:gd name="connsiteY1433" fmla="*/ 5716641 h 6853555"/>
              <a:gd name="connsiteX1434" fmla="*/ 2185677 w 8520545"/>
              <a:gd name="connsiteY1434" fmla="*/ 5713283 h 6853555"/>
              <a:gd name="connsiteX1435" fmla="*/ 2192019 w 8520545"/>
              <a:gd name="connsiteY1435" fmla="*/ 5709926 h 6853555"/>
              <a:gd name="connsiteX1436" fmla="*/ 2198362 w 8520545"/>
              <a:gd name="connsiteY1436" fmla="*/ 5707127 h 6853555"/>
              <a:gd name="connsiteX1437" fmla="*/ 2212948 w 8520545"/>
              <a:gd name="connsiteY1437" fmla="*/ 5702650 h 6853555"/>
              <a:gd name="connsiteX1438" fmla="*/ 2226267 w 8520545"/>
              <a:gd name="connsiteY1438" fmla="*/ 5698173 h 6853555"/>
              <a:gd name="connsiteX1439" fmla="*/ 2237683 w 8520545"/>
              <a:gd name="connsiteY1439" fmla="*/ 5695375 h 6853555"/>
              <a:gd name="connsiteX1440" fmla="*/ 2234511 w 8520545"/>
              <a:gd name="connsiteY1440" fmla="*/ 5693136 h 6853555"/>
              <a:gd name="connsiteX1441" fmla="*/ 2229439 w 8520545"/>
              <a:gd name="connsiteY1441" fmla="*/ 5690898 h 6853555"/>
              <a:gd name="connsiteX1442" fmla="*/ 2219924 w 8520545"/>
              <a:gd name="connsiteY1442" fmla="*/ 5686980 h 6853555"/>
              <a:gd name="connsiteX1443" fmla="*/ 2216119 w 8520545"/>
              <a:gd name="connsiteY1443" fmla="*/ 5684183 h 6853555"/>
              <a:gd name="connsiteX1444" fmla="*/ 2212948 w 8520545"/>
              <a:gd name="connsiteY1444" fmla="*/ 5681384 h 6853555"/>
              <a:gd name="connsiteX1445" fmla="*/ 2211680 w 8520545"/>
              <a:gd name="connsiteY1445" fmla="*/ 5679146 h 6853555"/>
              <a:gd name="connsiteX1446" fmla="*/ 2211045 w 8520545"/>
              <a:gd name="connsiteY1446" fmla="*/ 5676907 h 6853555"/>
              <a:gd name="connsiteX1447" fmla="*/ 2211045 w 8520545"/>
              <a:gd name="connsiteY1447" fmla="*/ 5674669 h 6853555"/>
              <a:gd name="connsiteX1448" fmla="*/ 2132899 w 8520545"/>
              <a:gd name="connsiteY1448" fmla="*/ 5481544 h 6853555"/>
              <a:gd name="connsiteX1449" fmla="*/ 2139870 w 8520545"/>
              <a:gd name="connsiteY1449" fmla="*/ 5481544 h 6853555"/>
              <a:gd name="connsiteX1450" fmla="*/ 2146842 w 8520545"/>
              <a:gd name="connsiteY1450" fmla="*/ 5482648 h 6853555"/>
              <a:gd name="connsiteX1451" fmla="*/ 2154448 w 8520545"/>
              <a:gd name="connsiteY1451" fmla="*/ 5484305 h 6853555"/>
              <a:gd name="connsiteX1452" fmla="*/ 2154448 w 8520545"/>
              <a:gd name="connsiteY1452" fmla="*/ 5485960 h 6853555"/>
              <a:gd name="connsiteX1453" fmla="*/ 2153815 w 8520545"/>
              <a:gd name="connsiteY1453" fmla="*/ 5487615 h 6853555"/>
              <a:gd name="connsiteX1454" fmla="*/ 2150011 w 8520545"/>
              <a:gd name="connsiteY1454" fmla="*/ 5489271 h 6853555"/>
              <a:gd name="connsiteX1455" fmla="*/ 2145574 w 8520545"/>
              <a:gd name="connsiteY1455" fmla="*/ 5490926 h 6853555"/>
              <a:gd name="connsiteX1456" fmla="*/ 2140505 w 8520545"/>
              <a:gd name="connsiteY1456" fmla="*/ 5491477 h 6853555"/>
              <a:gd name="connsiteX1457" fmla="*/ 2128461 w 8520545"/>
              <a:gd name="connsiteY1457" fmla="*/ 5492030 h 6853555"/>
              <a:gd name="connsiteX1458" fmla="*/ 2116418 w 8520545"/>
              <a:gd name="connsiteY1458" fmla="*/ 5492030 h 6853555"/>
              <a:gd name="connsiteX1459" fmla="*/ 2120855 w 8520545"/>
              <a:gd name="connsiteY1459" fmla="*/ 5498651 h 6853555"/>
              <a:gd name="connsiteX1460" fmla="*/ 2122757 w 8520545"/>
              <a:gd name="connsiteY1460" fmla="*/ 5504722 h 6853555"/>
              <a:gd name="connsiteX1461" fmla="*/ 2124659 w 8520545"/>
              <a:gd name="connsiteY1461" fmla="*/ 5511896 h 6853555"/>
              <a:gd name="connsiteX1462" fmla="*/ 2124659 w 8520545"/>
              <a:gd name="connsiteY1462" fmla="*/ 5517966 h 6853555"/>
              <a:gd name="connsiteX1463" fmla="*/ 2124024 w 8520545"/>
              <a:gd name="connsiteY1463" fmla="*/ 5525691 h 6853555"/>
              <a:gd name="connsiteX1464" fmla="*/ 2122757 w 8520545"/>
              <a:gd name="connsiteY1464" fmla="*/ 5532865 h 6853555"/>
              <a:gd name="connsiteX1465" fmla="*/ 2119588 w 8520545"/>
              <a:gd name="connsiteY1465" fmla="*/ 5547214 h 6853555"/>
              <a:gd name="connsiteX1466" fmla="*/ 2116418 w 8520545"/>
              <a:gd name="connsiteY1466" fmla="*/ 5562113 h 6853555"/>
              <a:gd name="connsiteX1467" fmla="*/ 2116418 w 8520545"/>
              <a:gd name="connsiteY1467" fmla="*/ 5568735 h 6853555"/>
              <a:gd name="connsiteX1468" fmla="*/ 2116418 w 8520545"/>
              <a:gd name="connsiteY1468" fmla="*/ 5576461 h 6853555"/>
              <a:gd name="connsiteX1469" fmla="*/ 2118320 w 8520545"/>
              <a:gd name="connsiteY1469" fmla="*/ 5583635 h 6853555"/>
              <a:gd name="connsiteX1470" fmla="*/ 2121489 w 8520545"/>
              <a:gd name="connsiteY1470" fmla="*/ 5589706 h 6853555"/>
              <a:gd name="connsiteX1471" fmla="*/ 2125293 w 8520545"/>
              <a:gd name="connsiteY1471" fmla="*/ 5596878 h 6853555"/>
              <a:gd name="connsiteX1472" fmla="*/ 2131630 w 8520545"/>
              <a:gd name="connsiteY1472" fmla="*/ 5602949 h 6853555"/>
              <a:gd name="connsiteX1473" fmla="*/ 2125293 w 8520545"/>
              <a:gd name="connsiteY1473" fmla="*/ 5604052 h 6853555"/>
              <a:gd name="connsiteX1474" fmla="*/ 2119588 w 8520545"/>
              <a:gd name="connsiteY1474" fmla="*/ 5604052 h 6853555"/>
              <a:gd name="connsiteX1475" fmla="*/ 2114518 w 8520545"/>
              <a:gd name="connsiteY1475" fmla="*/ 5602397 h 6853555"/>
              <a:gd name="connsiteX1476" fmla="*/ 2109447 w 8520545"/>
              <a:gd name="connsiteY1476" fmla="*/ 5601293 h 6853555"/>
              <a:gd name="connsiteX1477" fmla="*/ 2105643 w 8520545"/>
              <a:gd name="connsiteY1477" fmla="*/ 5598535 h 6853555"/>
              <a:gd name="connsiteX1478" fmla="*/ 2101207 w 8520545"/>
              <a:gd name="connsiteY1478" fmla="*/ 5594672 h 6853555"/>
              <a:gd name="connsiteX1479" fmla="*/ 2097404 w 8520545"/>
              <a:gd name="connsiteY1479" fmla="*/ 5591361 h 6853555"/>
              <a:gd name="connsiteX1480" fmla="*/ 2094868 w 8520545"/>
              <a:gd name="connsiteY1480" fmla="*/ 5586394 h 6853555"/>
              <a:gd name="connsiteX1481" fmla="*/ 2091700 w 8520545"/>
              <a:gd name="connsiteY1481" fmla="*/ 5581428 h 6853555"/>
              <a:gd name="connsiteX1482" fmla="*/ 2090433 w 8520545"/>
              <a:gd name="connsiteY1482" fmla="*/ 5576461 h 6853555"/>
              <a:gd name="connsiteX1483" fmla="*/ 2087897 w 8520545"/>
              <a:gd name="connsiteY1483" fmla="*/ 5570391 h 6853555"/>
              <a:gd name="connsiteX1484" fmla="*/ 2087262 w 8520545"/>
              <a:gd name="connsiteY1484" fmla="*/ 5564872 h 6853555"/>
              <a:gd name="connsiteX1485" fmla="*/ 2085362 w 8520545"/>
              <a:gd name="connsiteY1485" fmla="*/ 5552180 h 6853555"/>
              <a:gd name="connsiteX1486" fmla="*/ 2085995 w 8520545"/>
              <a:gd name="connsiteY1486" fmla="*/ 5538936 h 6853555"/>
              <a:gd name="connsiteX1487" fmla="*/ 2087897 w 8520545"/>
              <a:gd name="connsiteY1487" fmla="*/ 5526244 h 6853555"/>
              <a:gd name="connsiteX1488" fmla="*/ 2090433 w 8520545"/>
              <a:gd name="connsiteY1488" fmla="*/ 5520174 h 6853555"/>
              <a:gd name="connsiteX1489" fmla="*/ 2091700 w 8520545"/>
              <a:gd name="connsiteY1489" fmla="*/ 5514103 h 6853555"/>
              <a:gd name="connsiteX1490" fmla="*/ 2094868 w 8520545"/>
              <a:gd name="connsiteY1490" fmla="*/ 5508033 h 6853555"/>
              <a:gd name="connsiteX1491" fmla="*/ 2098039 w 8520545"/>
              <a:gd name="connsiteY1491" fmla="*/ 5503618 h 6853555"/>
              <a:gd name="connsiteX1492" fmla="*/ 2101207 w 8520545"/>
              <a:gd name="connsiteY1492" fmla="*/ 5498651 h 6853555"/>
              <a:gd name="connsiteX1493" fmla="*/ 2105643 w 8520545"/>
              <a:gd name="connsiteY1493" fmla="*/ 5493685 h 6853555"/>
              <a:gd name="connsiteX1494" fmla="*/ 2110080 w 8520545"/>
              <a:gd name="connsiteY1494" fmla="*/ 5490374 h 6853555"/>
              <a:gd name="connsiteX1495" fmla="*/ 2115151 w 8520545"/>
              <a:gd name="connsiteY1495" fmla="*/ 5486511 h 6853555"/>
              <a:gd name="connsiteX1496" fmla="*/ 2120855 w 8520545"/>
              <a:gd name="connsiteY1496" fmla="*/ 5484305 h 6853555"/>
              <a:gd name="connsiteX1497" fmla="*/ 2126559 w 8520545"/>
              <a:gd name="connsiteY1497" fmla="*/ 5482648 h 6853555"/>
              <a:gd name="connsiteX1498" fmla="*/ 7433095 w 8520545"/>
              <a:gd name="connsiteY1498" fmla="*/ 5273721 h 6853555"/>
              <a:gd name="connsiteX1499" fmla="*/ 7430535 w 8520545"/>
              <a:gd name="connsiteY1499" fmla="*/ 5278096 h 6853555"/>
              <a:gd name="connsiteX1500" fmla="*/ 7430535 w 8520545"/>
              <a:gd name="connsiteY1500" fmla="*/ 5275909 h 6853555"/>
              <a:gd name="connsiteX1501" fmla="*/ 7588140 w 8520545"/>
              <a:gd name="connsiteY1501" fmla="*/ 5251844 h 6853555"/>
              <a:gd name="connsiteX1502" fmla="*/ 7591254 w 8520545"/>
              <a:gd name="connsiteY1502" fmla="*/ 5253523 h 6853555"/>
              <a:gd name="connsiteX1503" fmla="*/ 7594363 w 8520545"/>
              <a:gd name="connsiteY1503" fmla="*/ 5256322 h 6853555"/>
              <a:gd name="connsiteX1504" fmla="*/ 7595611 w 8520545"/>
              <a:gd name="connsiteY1504" fmla="*/ 5259119 h 6853555"/>
              <a:gd name="connsiteX1505" fmla="*/ 7596855 w 8520545"/>
              <a:gd name="connsiteY1505" fmla="*/ 5262477 h 6853555"/>
              <a:gd name="connsiteX1506" fmla="*/ 7595611 w 8520545"/>
              <a:gd name="connsiteY1506" fmla="*/ 5266955 h 6853555"/>
              <a:gd name="connsiteX1507" fmla="*/ 7594990 w 8520545"/>
              <a:gd name="connsiteY1507" fmla="*/ 5270313 h 6853555"/>
              <a:gd name="connsiteX1508" fmla="*/ 7592497 w 8520545"/>
              <a:gd name="connsiteY1508" fmla="*/ 5274790 h 6853555"/>
              <a:gd name="connsiteX1509" fmla="*/ 7590632 w 8520545"/>
              <a:gd name="connsiteY1509" fmla="*/ 5278706 h 6853555"/>
              <a:gd name="connsiteX1510" fmla="*/ 7586275 w 8520545"/>
              <a:gd name="connsiteY1510" fmla="*/ 5283184 h 6853555"/>
              <a:gd name="connsiteX1511" fmla="*/ 7582539 w 8520545"/>
              <a:gd name="connsiteY1511" fmla="*/ 5287661 h 6853555"/>
              <a:gd name="connsiteX1512" fmla="*/ 7578806 w 8520545"/>
              <a:gd name="connsiteY1512" fmla="*/ 5291019 h 6853555"/>
              <a:gd name="connsiteX1513" fmla="*/ 7573202 w 8520545"/>
              <a:gd name="connsiteY1513" fmla="*/ 5293817 h 6853555"/>
              <a:gd name="connsiteX1514" fmla="*/ 7568223 w 8520545"/>
              <a:gd name="connsiteY1514" fmla="*/ 5296615 h 6853555"/>
              <a:gd name="connsiteX1515" fmla="*/ 7562622 w 8520545"/>
              <a:gd name="connsiteY1515" fmla="*/ 5298853 h 6853555"/>
              <a:gd name="connsiteX1516" fmla="*/ 7556397 w 8520545"/>
              <a:gd name="connsiteY1516" fmla="*/ 5299413 h 6853555"/>
              <a:gd name="connsiteX1517" fmla="*/ 7550795 w 8520545"/>
              <a:gd name="connsiteY1517" fmla="*/ 5299972 h 6853555"/>
              <a:gd name="connsiteX1518" fmla="*/ 7550795 w 8520545"/>
              <a:gd name="connsiteY1518" fmla="*/ 5296056 h 6853555"/>
              <a:gd name="connsiteX1519" fmla="*/ 7552665 w 8520545"/>
              <a:gd name="connsiteY1519" fmla="*/ 5291579 h 6853555"/>
              <a:gd name="connsiteX1520" fmla="*/ 7553911 w 8520545"/>
              <a:gd name="connsiteY1520" fmla="*/ 5288780 h 6853555"/>
              <a:gd name="connsiteX1521" fmla="*/ 7555775 w 8520545"/>
              <a:gd name="connsiteY1521" fmla="*/ 5285423 h 6853555"/>
              <a:gd name="connsiteX1522" fmla="*/ 7561378 w 8520545"/>
              <a:gd name="connsiteY1522" fmla="*/ 5279825 h 6853555"/>
              <a:gd name="connsiteX1523" fmla="*/ 7567601 w 8520545"/>
              <a:gd name="connsiteY1523" fmla="*/ 5274790 h 6853555"/>
              <a:gd name="connsiteX1524" fmla="*/ 7573829 w 8520545"/>
              <a:gd name="connsiteY1524" fmla="*/ 5269753 h 6853555"/>
              <a:gd name="connsiteX1525" fmla="*/ 7580052 w 8520545"/>
              <a:gd name="connsiteY1525" fmla="*/ 5264715 h 6853555"/>
              <a:gd name="connsiteX1526" fmla="*/ 7582539 w 8520545"/>
              <a:gd name="connsiteY1526" fmla="*/ 5261918 h 6853555"/>
              <a:gd name="connsiteX1527" fmla="*/ 7585031 w 8520545"/>
              <a:gd name="connsiteY1527" fmla="*/ 5259119 h 6853555"/>
              <a:gd name="connsiteX1528" fmla="*/ 7586275 w 8520545"/>
              <a:gd name="connsiteY1528" fmla="*/ 5255761 h 6853555"/>
              <a:gd name="connsiteX1529" fmla="*/ 8024519 w 8520545"/>
              <a:gd name="connsiteY1529" fmla="*/ 5140274 h 6853555"/>
              <a:gd name="connsiteX1530" fmla="*/ 8029756 w 8520545"/>
              <a:gd name="connsiteY1530" fmla="*/ 5145169 h 6853555"/>
              <a:gd name="connsiteX1531" fmla="*/ 8033029 w 8520545"/>
              <a:gd name="connsiteY1531" fmla="*/ 5150065 h 6853555"/>
              <a:gd name="connsiteX1532" fmla="*/ 8035649 w 8520545"/>
              <a:gd name="connsiteY1532" fmla="*/ 5155504 h 6853555"/>
              <a:gd name="connsiteX1533" fmla="*/ 8036300 w 8520545"/>
              <a:gd name="connsiteY1533" fmla="*/ 5162032 h 6853555"/>
              <a:gd name="connsiteX1534" fmla="*/ 8036955 w 8520545"/>
              <a:gd name="connsiteY1534" fmla="*/ 5168560 h 6853555"/>
              <a:gd name="connsiteX1535" fmla="*/ 8036300 w 8520545"/>
              <a:gd name="connsiteY1535" fmla="*/ 5175086 h 6853555"/>
              <a:gd name="connsiteX1536" fmla="*/ 8035649 w 8520545"/>
              <a:gd name="connsiteY1536" fmla="*/ 5182702 h 6853555"/>
              <a:gd name="connsiteX1537" fmla="*/ 8033029 w 8520545"/>
              <a:gd name="connsiteY1537" fmla="*/ 5189229 h 6853555"/>
              <a:gd name="connsiteX1538" fmla="*/ 8029100 w 8520545"/>
              <a:gd name="connsiteY1538" fmla="*/ 5203916 h 6853555"/>
              <a:gd name="connsiteX1539" fmla="*/ 8023211 w 8520545"/>
              <a:gd name="connsiteY1539" fmla="*/ 5217515 h 6853555"/>
              <a:gd name="connsiteX1540" fmla="*/ 8017974 w 8520545"/>
              <a:gd name="connsiteY1540" fmla="*/ 5230026 h 6853555"/>
              <a:gd name="connsiteX1541" fmla="*/ 8014046 w 8520545"/>
              <a:gd name="connsiteY1541" fmla="*/ 5240905 h 6853555"/>
              <a:gd name="connsiteX1542" fmla="*/ 8011427 w 8520545"/>
              <a:gd name="connsiteY1542" fmla="*/ 5238185 h 6853555"/>
              <a:gd name="connsiteX1543" fmla="*/ 8010119 w 8520545"/>
              <a:gd name="connsiteY1543" fmla="*/ 5233833 h 6853555"/>
              <a:gd name="connsiteX1544" fmla="*/ 8010119 w 8520545"/>
              <a:gd name="connsiteY1544" fmla="*/ 5229481 h 6853555"/>
              <a:gd name="connsiteX1545" fmla="*/ 8008809 w 8520545"/>
              <a:gd name="connsiteY1545" fmla="*/ 5223498 h 6853555"/>
              <a:gd name="connsiteX1546" fmla="*/ 8010771 w 8520545"/>
              <a:gd name="connsiteY1546" fmla="*/ 5211531 h 6853555"/>
              <a:gd name="connsiteX1547" fmla="*/ 8014046 w 8520545"/>
              <a:gd name="connsiteY1547" fmla="*/ 5196845 h 6853555"/>
              <a:gd name="connsiteX1548" fmla="*/ 8020591 w 8520545"/>
              <a:gd name="connsiteY1548" fmla="*/ 5167471 h 6853555"/>
              <a:gd name="connsiteX1549" fmla="*/ 8023863 w 8520545"/>
              <a:gd name="connsiteY1549" fmla="*/ 5152785 h 6853555"/>
              <a:gd name="connsiteX1550" fmla="*/ 2004185 w 8520545"/>
              <a:gd name="connsiteY1550" fmla="*/ 5127147 h 6853555"/>
              <a:gd name="connsiteX1551" fmla="*/ 2010520 w 8520545"/>
              <a:gd name="connsiteY1551" fmla="*/ 5128788 h 6853555"/>
              <a:gd name="connsiteX1552" fmla="*/ 2015445 w 8520545"/>
              <a:gd name="connsiteY1552" fmla="*/ 5130429 h 6853555"/>
              <a:gd name="connsiteX1553" fmla="*/ 2020371 w 8520545"/>
              <a:gd name="connsiteY1553" fmla="*/ 5132616 h 6853555"/>
              <a:gd name="connsiteX1554" fmla="*/ 2023888 w 8520545"/>
              <a:gd name="connsiteY1554" fmla="*/ 5135350 h 6853555"/>
              <a:gd name="connsiteX1555" fmla="*/ 2025999 w 8520545"/>
              <a:gd name="connsiteY1555" fmla="*/ 5139180 h 6853555"/>
              <a:gd name="connsiteX1556" fmla="*/ 2028814 w 8520545"/>
              <a:gd name="connsiteY1556" fmla="*/ 5141914 h 6853555"/>
              <a:gd name="connsiteX1557" fmla="*/ 2030222 w 8520545"/>
              <a:gd name="connsiteY1557" fmla="*/ 5145195 h 6853555"/>
              <a:gd name="connsiteX1558" fmla="*/ 2030925 w 8520545"/>
              <a:gd name="connsiteY1558" fmla="*/ 5148477 h 6853555"/>
              <a:gd name="connsiteX1559" fmla="*/ 2031629 w 8520545"/>
              <a:gd name="connsiteY1559" fmla="*/ 5152853 h 6853555"/>
              <a:gd name="connsiteX1560" fmla="*/ 2030925 w 8520545"/>
              <a:gd name="connsiteY1560" fmla="*/ 5156134 h 6853555"/>
              <a:gd name="connsiteX1561" fmla="*/ 2028814 w 8520545"/>
              <a:gd name="connsiteY1561" fmla="*/ 5164337 h 6853555"/>
              <a:gd name="connsiteX1562" fmla="*/ 2024592 w 8520545"/>
              <a:gd name="connsiteY1562" fmla="*/ 5173088 h 6853555"/>
              <a:gd name="connsiteX1563" fmla="*/ 2018962 w 8520545"/>
              <a:gd name="connsiteY1563" fmla="*/ 5181838 h 6853555"/>
              <a:gd name="connsiteX1564" fmla="*/ 2014037 w 8520545"/>
              <a:gd name="connsiteY1564" fmla="*/ 5180744 h 6853555"/>
              <a:gd name="connsiteX1565" fmla="*/ 2010520 w 8520545"/>
              <a:gd name="connsiteY1565" fmla="*/ 5179104 h 6853555"/>
              <a:gd name="connsiteX1566" fmla="*/ 2007001 w 8520545"/>
              <a:gd name="connsiteY1566" fmla="*/ 5176916 h 6853555"/>
              <a:gd name="connsiteX1567" fmla="*/ 2004890 w 8520545"/>
              <a:gd name="connsiteY1567" fmla="*/ 5174182 h 6853555"/>
              <a:gd name="connsiteX1568" fmla="*/ 2003483 w 8520545"/>
              <a:gd name="connsiteY1568" fmla="*/ 5170901 h 6853555"/>
              <a:gd name="connsiteX1569" fmla="*/ 2003483 w 8520545"/>
              <a:gd name="connsiteY1569" fmla="*/ 5167071 h 6853555"/>
              <a:gd name="connsiteX1570" fmla="*/ 2003483 w 8520545"/>
              <a:gd name="connsiteY1570" fmla="*/ 5158868 h 6853555"/>
              <a:gd name="connsiteX1571" fmla="*/ 2005593 w 8520545"/>
              <a:gd name="connsiteY1571" fmla="*/ 5141914 h 6853555"/>
              <a:gd name="connsiteX1572" fmla="*/ 2005593 w 8520545"/>
              <a:gd name="connsiteY1572" fmla="*/ 5134257 h 6853555"/>
              <a:gd name="connsiteX1573" fmla="*/ 2004890 w 8520545"/>
              <a:gd name="connsiteY1573" fmla="*/ 5129882 h 6853555"/>
              <a:gd name="connsiteX1574" fmla="*/ 7527417 w 8520545"/>
              <a:gd name="connsiteY1574" fmla="*/ 5002453 h 6853555"/>
              <a:gd name="connsiteX1575" fmla="*/ 7531276 w 8520545"/>
              <a:gd name="connsiteY1575" fmla="*/ 5002453 h 6853555"/>
              <a:gd name="connsiteX1576" fmla="*/ 7530635 w 8520545"/>
              <a:gd name="connsiteY1576" fmla="*/ 5022689 h 6853555"/>
              <a:gd name="connsiteX1577" fmla="*/ 7531276 w 8520545"/>
              <a:gd name="connsiteY1577" fmla="*/ 5029252 h 6853555"/>
              <a:gd name="connsiteX1578" fmla="*/ 7531922 w 8520545"/>
              <a:gd name="connsiteY1578" fmla="*/ 5031986 h 6853555"/>
              <a:gd name="connsiteX1579" fmla="*/ 7533851 w 8520545"/>
              <a:gd name="connsiteY1579" fmla="*/ 5034720 h 6853555"/>
              <a:gd name="connsiteX1580" fmla="*/ 7535137 w 8520545"/>
              <a:gd name="connsiteY1580" fmla="*/ 5036909 h 6853555"/>
              <a:gd name="connsiteX1581" fmla="*/ 7537713 w 8520545"/>
              <a:gd name="connsiteY1581" fmla="*/ 5038003 h 6853555"/>
              <a:gd name="connsiteX1582" fmla="*/ 7540929 w 8520545"/>
              <a:gd name="connsiteY1582" fmla="*/ 5039095 h 6853555"/>
              <a:gd name="connsiteX1583" fmla="*/ 7545434 w 8520545"/>
              <a:gd name="connsiteY1583" fmla="*/ 5039095 h 6853555"/>
              <a:gd name="connsiteX1584" fmla="*/ 7549941 w 8520545"/>
              <a:gd name="connsiteY1584" fmla="*/ 5038550 h 6853555"/>
              <a:gd name="connsiteX1585" fmla="*/ 7555731 w 8520545"/>
              <a:gd name="connsiteY1585" fmla="*/ 5038003 h 6853555"/>
              <a:gd name="connsiteX1586" fmla="*/ 7571176 w 8520545"/>
              <a:gd name="connsiteY1586" fmla="*/ 5033627 h 6853555"/>
              <a:gd name="connsiteX1587" fmla="*/ 7566026 w 8520545"/>
              <a:gd name="connsiteY1587" fmla="*/ 5040737 h 6853555"/>
              <a:gd name="connsiteX1588" fmla="*/ 7562169 w 8520545"/>
              <a:gd name="connsiteY1588" fmla="*/ 5047300 h 6853555"/>
              <a:gd name="connsiteX1589" fmla="*/ 7560881 w 8520545"/>
              <a:gd name="connsiteY1589" fmla="*/ 5054957 h 6853555"/>
              <a:gd name="connsiteX1590" fmla="*/ 7558947 w 8520545"/>
              <a:gd name="connsiteY1590" fmla="*/ 5062613 h 6853555"/>
              <a:gd name="connsiteX1591" fmla="*/ 7558947 w 8520545"/>
              <a:gd name="connsiteY1591" fmla="*/ 5070270 h 6853555"/>
              <a:gd name="connsiteX1592" fmla="*/ 7558947 w 8520545"/>
              <a:gd name="connsiteY1592" fmla="*/ 5077927 h 6853555"/>
              <a:gd name="connsiteX1593" fmla="*/ 7560881 w 8520545"/>
              <a:gd name="connsiteY1593" fmla="*/ 5085584 h 6853555"/>
              <a:gd name="connsiteX1594" fmla="*/ 7562169 w 8520545"/>
              <a:gd name="connsiteY1594" fmla="*/ 5093787 h 6853555"/>
              <a:gd name="connsiteX1595" fmla="*/ 7567313 w 8520545"/>
              <a:gd name="connsiteY1595" fmla="*/ 5109647 h 6853555"/>
              <a:gd name="connsiteX1596" fmla="*/ 7573749 w 8520545"/>
              <a:gd name="connsiteY1596" fmla="*/ 5125508 h 6853555"/>
              <a:gd name="connsiteX1597" fmla="*/ 7580187 w 8520545"/>
              <a:gd name="connsiteY1597" fmla="*/ 5141915 h 6853555"/>
              <a:gd name="connsiteX1598" fmla="*/ 7586620 w 8520545"/>
              <a:gd name="connsiteY1598" fmla="*/ 5158322 h 6853555"/>
              <a:gd name="connsiteX1599" fmla="*/ 7576967 w 8520545"/>
              <a:gd name="connsiteY1599" fmla="*/ 5157228 h 6853555"/>
              <a:gd name="connsiteX1600" fmla="*/ 7569243 w 8520545"/>
              <a:gd name="connsiteY1600" fmla="*/ 5156682 h 6853555"/>
              <a:gd name="connsiteX1601" fmla="*/ 7565383 w 8520545"/>
              <a:gd name="connsiteY1601" fmla="*/ 5157228 h 6853555"/>
              <a:gd name="connsiteX1602" fmla="*/ 7562811 w 8520545"/>
              <a:gd name="connsiteY1602" fmla="*/ 5158869 h 6853555"/>
              <a:gd name="connsiteX1603" fmla="*/ 7562169 w 8520545"/>
              <a:gd name="connsiteY1603" fmla="*/ 5159963 h 6853555"/>
              <a:gd name="connsiteX1604" fmla="*/ 7562811 w 8520545"/>
              <a:gd name="connsiteY1604" fmla="*/ 5161603 h 6853555"/>
              <a:gd name="connsiteX1605" fmla="*/ 7567959 w 8520545"/>
              <a:gd name="connsiteY1605" fmla="*/ 5165433 h 6853555"/>
              <a:gd name="connsiteX1606" fmla="*/ 7573105 w 8520545"/>
              <a:gd name="connsiteY1606" fmla="*/ 5170354 h 6853555"/>
              <a:gd name="connsiteX1607" fmla="*/ 7574391 w 8520545"/>
              <a:gd name="connsiteY1607" fmla="*/ 5173089 h 6853555"/>
              <a:gd name="connsiteX1608" fmla="*/ 7575036 w 8520545"/>
              <a:gd name="connsiteY1608" fmla="*/ 5175276 h 6853555"/>
              <a:gd name="connsiteX1609" fmla="*/ 7574391 w 8520545"/>
              <a:gd name="connsiteY1609" fmla="*/ 5177465 h 6853555"/>
              <a:gd name="connsiteX1610" fmla="*/ 7571817 w 8520545"/>
              <a:gd name="connsiteY1610" fmla="*/ 5179652 h 6853555"/>
              <a:gd name="connsiteX1611" fmla="*/ 7567959 w 8520545"/>
              <a:gd name="connsiteY1611" fmla="*/ 5180746 h 6853555"/>
              <a:gd name="connsiteX1612" fmla="*/ 7561523 w 8520545"/>
              <a:gd name="connsiteY1612" fmla="*/ 5181840 h 6853555"/>
              <a:gd name="connsiteX1613" fmla="*/ 7556373 w 8520545"/>
              <a:gd name="connsiteY1613" fmla="*/ 5179652 h 6853555"/>
              <a:gd name="connsiteX1614" fmla="*/ 7553157 w 8520545"/>
              <a:gd name="connsiteY1614" fmla="*/ 5177465 h 6853555"/>
              <a:gd name="connsiteX1615" fmla="*/ 7549941 w 8520545"/>
              <a:gd name="connsiteY1615" fmla="*/ 5174729 h 6853555"/>
              <a:gd name="connsiteX1616" fmla="*/ 7546720 w 8520545"/>
              <a:gd name="connsiteY1616" fmla="*/ 5171448 h 6853555"/>
              <a:gd name="connsiteX1617" fmla="*/ 7545434 w 8520545"/>
              <a:gd name="connsiteY1617" fmla="*/ 5167620 h 6853555"/>
              <a:gd name="connsiteX1618" fmla="*/ 7542863 w 8520545"/>
              <a:gd name="connsiteY1618" fmla="*/ 5163792 h 6853555"/>
              <a:gd name="connsiteX1619" fmla="*/ 7540287 w 8520545"/>
              <a:gd name="connsiteY1619" fmla="*/ 5154494 h 6853555"/>
              <a:gd name="connsiteX1620" fmla="*/ 7539643 w 8520545"/>
              <a:gd name="connsiteY1620" fmla="*/ 5145196 h 6853555"/>
              <a:gd name="connsiteX1621" fmla="*/ 7538355 w 8520545"/>
              <a:gd name="connsiteY1621" fmla="*/ 5134806 h 6853555"/>
              <a:gd name="connsiteX1622" fmla="*/ 7539643 w 8520545"/>
              <a:gd name="connsiteY1622" fmla="*/ 5111835 h 6853555"/>
              <a:gd name="connsiteX1623" fmla="*/ 7539643 w 8520545"/>
              <a:gd name="connsiteY1623" fmla="*/ 5099804 h 6853555"/>
              <a:gd name="connsiteX1624" fmla="*/ 7539643 w 8520545"/>
              <a:gd name="connsiteY1624" fmla="*/ 5088318 h 6853555"/>
              <a:gd name="connsiteX1625" fmla="*/ 7537713 w 8520545"/>
              <a:gd name="connsiteY1625" fmla="*/ 5077380 h 6853555"/>
              <a:gd name="connsiteX1626" fmla="*/ 7535137 w 8520545"/>
              <a:gd name="connsiteY1626" fmla="*/ 5065894 h 6853555"/>
              <a:gd name="connsiteX1627" fmla="*/ 7533851 w 8520545"/>
              <a:gd name="connsiteY1627" fmla="*/ 5061519 h 6853555"/>
              <a:gd name="connsiteX1628" fmla="*/ 7531276 w 8520545"/>
              <a:gd name="connsiteY1628" fmla="*/ 5056597 h 6853555"/>
              <a:gd name="connsiteX1629" fmla="*/ 7528061 w 8520545"/>
              <a:gd name="connsiteY1629" fmla="*/ 5051676 h 6853555"/>
              <a:gd name="connsiteX1630" fmla="*/ 7524845 w 8520545"/>
              <a:gd name="connsiteY1630" fmla="*/ 5047300 h 6853555"/>
              <a:gd name="connsiteX1631" fmla="*/ 7521625 w 8520545"/>
              <a:gd name="connsiteY1631" fmla="*/ 5043471 h 6853555"/>
              <a:gd name="connsiteX1632" fmla="*/ 7516477 w 8520545"/>
              <a:gd name="connsiteY1632" fmla="*/ 5039643 h 6853555"/>
              <a:gd name="connsiteX1633" fmla="*/ 7511973 w 8520545"/>
              <a:gd name="connsiteY1633" fmla="*/ 5036909 h 6853555"/>
              <a:gd name="connsiteX1634" fmla="*/ 7506180 w 8520545"/>
              <a:gd name="connsiteY1634" fmla="*/ 5033627 h 6853555"/>
              <a:gd name="connsiteX1635" fmla="*/ 7502963 w 8520545"/>
              <a:gd name="connsiteY1635" fmla="*/ 5034174 h 6853555"/>
              <a:gd name="connsiteX1636" fmla="*/ 7500389 w 8520545"/>
              <a:gd name="connsiteY1636" fmla="*/ 5035814 h 6853555"/>
              <a:gd name="connsiteX1637" fmla="*/ 7498458 w 8520545"/>
              <a:gd name="connsiteY1637" fmla="*/ 5036909 h 6853555"/>
              <a:gd name="connsiteX1638" fmla="*/ 7497172 w 8520545"/>
              <a:gd name="connsiteY1638" fmla="*/ 5038550 h 6853555"/>
              <a:gd name="connsiteX1639" fmla="*/ 7494598 w 8520545"/>
              <a:gd name="connsiteY1639" fmla="*/ 5041831 h 6853555"/>
              <a:gd name="connsiteX1640" fmla="*/ 7493957 w 8520545"/>
              <a:gd name="connsiteY1640" fmla="*/ 5046206 h 6853555"/>
              <a:gd name="connsiteX1641" fmla="*/ 7493957 w 8520545"/>
              <a:gd name="connsiteY1641" fmla="*/ 5055504 h 6853555"/>
              <a:gd name="connsiteX1642" fmla="*/ 7493957 w 8520545"/>
              <a:gd name="connsiteY1642" fmla="*/ 5060426 h 6853555"/>
              <a:gd name="connsiteX1643" fmla="*/ 7493957 w 8520545"/>
              <a:gd name="connsiteY1643" fmla="*/ 5065347 h 6853555"/>
              <a:gd name="connsiteX1644" fmla="*/ 7490736 w 8520545"/>
              <a:gd name="connsiteY1644" fmla="*/ 5065894 h 6853555"/>
              <a:gd name="connsiteX1645" fmla="*/ 7488162 w 8520545"/>
              <a:gd name="connsiteY1645" fmla="*/ 5065894 h 6853555"/>
              <a:gd name="connsiteX1646" fmla="*/ 7486233 w 8520545"/>
              <a:gd name="connsiteY1646" fmla="*/ 5065347 h 6853555"/>
              <a:gd name="connsiteX1647" fmla="*/ 7484301 w 8520545"/>
              <a:gd name="connsiteY1647" fmla="*/ 5064801 h 6853555"/>
              <a:gd name="connsiteX1648" fmla="*/ 7483014 w 8520545"/>
              <a:gd name="connsiteY1648" fmla="*/ 5064254 h 6853555"/>
              <a:gd name="connsiteX1649" fmla="*/ 7481726 w 8520545"/>
              <a:gd name="connsiteY1649" fmla="*/ 5062613 h 6853555"/>
              <a:gd name="connsiteX1650" fmla="*/ 7479795 w 8520545"/>
              <a:gd name="connsiteY1650" fmla="*/ 5059332 h 6853555"/>
              <a:gd name="connsiteX1651" fmla="*/ 7479153 w 8520545"/>
              <a:gd name="connsiteY1651" fmla="*/ 5054410 h 6853555"/>
              <a:gd name="connsiteX1652" fmla="*/ 7479795 w 8520545"/>
              <a:gd name="connsiteY1652" fmla="*/ 5048940 h 6853555"/>
              <a:gd name="connsiteX1653" fmla="*/ 7481726 w 8520545"/>
              <a:gd name="connsiteY1653" fmla="*/ 5042378 h 6853555"/>
              <a:gd name="connsiteX1654" fmla="*/ 7484301 w 8520545"/>
              <a:gd name="connsiteY1654" fmla="*/ 5036361 h 6853555"/>
              <a:gd name="connsiteX1655" fmla="*/ 7487519 w 8520545"/>
              <a:gd name="connsiteY1655" fmla="*/ 5029252 h 6853555"/>
              <a:gd name="connsiteX1656" fmla="*/ 7491379 w 8520545"/>
              <a:gd name="connsiteY1656" fmla="*/ 5023236 h 6853555"/>
              <a:gd name="connsiteX1657" fmla="*/ 7496527 w 8520545"/>
              <a:gd name="connsiteY1657" fmla="*/ 5017766 h 6853555"/>
              <a:gd name="connsiteX1658" fmla="*/ 7502319 w 8520545"/>
              <a:gd name="connsiteY1658" fmla="*/ 5012298 h 6853555"/>
              <a:gd name="connsiteX1659" fmla="*/ 7508754 w 8520545"/>
              <a:gd name="connsiteY1659" fmla="*/ 5007923 h 6853555"/>
              <a:gd name="connsiteX1660" fmla="*/ 7515831 w 8520545"/>
              <a:gd name="connsiteY1660" fmla="*/ 5004640 h 6853555"/>
              <a:gd name="connsiteX1661" fmla="*/ 7522909 w 8520545"/>
              <a:gd name="connsiteY1661" fmla="*/ 5003000 h 6853555"/>
              <a:gd name="connsiteX1662" fmla="*/ 7545724 w 8520545"/>
              <a:gd name="connsiteY1662" fmla="*/ 4886508 h 6853555"/>
              <a:gd name="connsiteX1663" fmla="*/ 7548972 w 8520545"/>
              <a:gd name="connsiteY1663" fmla="*/ 4896587 h 6853555"/>
              <a:gd name="connsiteX1664" fmla="*/ 7554819 w 8520545"/>
              <a:gd name="connsiteY1664" fmla="*/ 4924583 h 6853555"/>
              <a:gd name="connsiteX1665" fmla="*/ 7559366 w 8520545"/>
              <a:gd name="connsiteY1665" fmla="*/ 4931302 h 6853555"/>
              <a:gd name="connsiteX1666" fmla="*/ 7565215 w 8520545"/>
              <a:gd name="connsiteY1666" fmla="*/ 4936901 h 6853555"/>
              <a:gd name="connsiteX1667" fmla="*/ 7570413 w 8520545"/>
              <a:gd name="connsiteY1667" fmla="*/ 4942500 h 6853555"/>
              <a:gd name="connsiteX1668" fmla="*/ 7576261 w 8520545"/>
              <a:gd name="connsiteY1668" fmla="*/ 4948660 h 6853555"/>
              <a:gd name="connsiteX1669" fmla="*/ 7580163 w 8520545"/>
              <a:gd name="connsiteY1669" fmla="*/ 4955379 h 6853555"/>
              <a:gd name="connsiteX1670" fmla="*/ 7581461 w 8520545"/>
              <a:gd name="connsiteY1670" fmla="*/ 4958739 h 6853555"/>
              <a:gd name="connsiteX1671" fmla="*/ 7582763 w 8520545"/>
              <a:gd name="connsiteY1671" fmla="*/ 4962099 h 6853555"/>
              <a:gd name="connsiteX1672" fmla="*/ 7583411 w 8520545"/>
              <a:gd name="connsiteY1672" fmla="*/ 4966579 h 6853555"/>
              <a:gd name="connsiteX1673" fmla="*/ 7584061 w 8520545"/>
              <a:gd name="connsiteY1673" fmla="*/ 4970498 h 6853555"/>
              <a:gd name="connsiteX1674" fmla="*/ 7583411 w 8520545"/>
              <a:gd name="connsiteY1674" fmla="*/ 4975537 h 6853555"/>
              <a:gd name="connsiteX1675" fmla="*/ 7582763 w 8520545"/>
              <a:gd name="connsiteY1675" fmla="*/ 4980577 h 6853555"/>
              <a:gd name="connsiteX1676" fmla="*/ 7543121 w 8520545"/>
              <a:gd name="connsiteY1676" fmla="*/ 4980577 h 6853555"/>
              <a:gd name="connsiteX1677" fmla="*/ 7545073 w 8520545"/>
              <a:gd name="connsiteY1677" fmla="*/ 4978336 h 6853555"/>
              <a:gd name="connsiteX1678" fmla="*/ 7545724 w 8520545"/>
              <a:gd name="connsiteY1678" fmla="*/ 4975537 h 6853555"/>
              <a:gd name="connsiteX1679" fmla="*/ 7547021 w 8520545"/>
              <a:gd name="connsiteY1679" fmla="*/ 4968818 h 6853555"/>
              <a:gd name="connsiteX1680" fmla="*/ 7548319 w 8520545"/>
              <a:gd name="connsiteY1680" fmla="*/ 4959299 h 6853555"/>
              <a:gd name="connsiteX1681" fmla="*/ 7548319 w 8520545"/>
              <a:gd name="connsiteY1681" fmla="*/ 4948660 h 6853555"/>
              <a:gd name="connsiteX1682" fmla="*/ 7548319 w 8520545"/>
              <a:gd name="connsiteY1682" fmla="*/ 4926263 h 6853555"/>
              <a:gd name="connsiteX1683" fmla="*/ 7546371 w 8520545"/>
              <a:gd name="connsiteY1683" fmla="*/ 4905545 h 6853555"/>
              <a:gd name="connsiteX1684" fmla="*/ 7545724 w 8520545"/>
              <a:gd name="connsiteY1684" fmla="*/ 4890427 h 6853555"/>
              <a:gd name="connsiteX1685" fmla="*/ 7545724 w 8520545"/>
              <a:gd name="connsiteY1685" fmla="*/ 4887067 h 6853555"/>
              <a:gd name="connsiteX1686" fmla="*/ 8032214 w 8520545"/>
              <a:gd name="connsiteY1686" fmla="*/ 4884321 h 6853555"/>
              <a:gd name="connsiteX1687" fmla="*/ 8036582 w 8520545"/>
              <a:gd name="connsiteY1687" fmla="*/ 4885932 h 6853555"/>
              <a:gd name="connsiteX1688" fmla="*/ 8040950 w 8520545"/>
              <a:gd name="connsiteY1688" fmla="*/ 4888081 h 6853555"/>
              <a:gd name="connsiteX1689" fmla="*/ 8042825 w 8520545"/>
              <a:gd name="connsiteY1689" fmla="*/ 4890769 h 6853555"/>
              <a:gd name="connsiteX1690" fmla="*/ 8045318 w 8520545"/>
              <a:gd name="connsiteY1690" fmla="*/ 4893454 h 6853555"/>
              <a:gd name="connsiteX1691" fmla="*/ 8046567 w 8520545"/>
              <a:gd name="connsiteY1691" fmla="*/ 4897216 h 6853555"/>
              <a:gd name="connsiteX1692" fmla="*/ 8047193 w 8520545"/>
              <a:gd name="connsiteY1692" fmla="*/ 4901515 h 6853555"/>
              <a:gd name="connsiteX1693" fmla="*/ 8047193 w 8520545"/>
              <a:gd name="connsiteY1693" fmla="*/ 4910112 h 6853555"/>
              <a:gd name="connsiteX1694" fmla="*/ 8044696 w 8520545"/>
              <a:gd name="connsiteY1694" fmla="*/ 4928381 h 6853555"/>
              <a:gd name="connsiteX1695" fmla="*/ 8044696 w 8520545"/>
              <a:gd name="connsiteY1695" fmla="*/ 4937515 h 6853555"/>
              <a:gd name="connsiteX1696" fmla="*/ 8044696 w 8520545"/>
              <a:gd name="connsiteY1696" fmla="*/ 4941275 h 6853555"/>
              <a:gd name="connsiteX1697" fmla="*/ 8046567 w 8520545"/>
              <a:gd name="connsiteY1697" fmla="*/ 4945575 h 6853555"/>
              <a:gd name="connsiteX1698" fmla="*/ 8039701 w 8520545"/>
              <a:gd name="connsiteY1698" fmla="*/ 4943425 h 6853555"/>
              <a:gd name="connsiteX1699" fmla="*/ 8035335 w 8520545"/>
              <a:gd name="connsiteY1699" fmla="*/ 4940739 h 6853555"/>
              <a:gd name="connsiteX1700" fmla="*/ 8030341 w 8520545"/>
              <a:gd name="connsiteY1700" fmla="*/ 4938052 h 6853555"/>
              <a:gd name="connsiteX1701" fmla="*/ 8027221 w 8520545"/>
              <a:gd name="connsiteY1701" fmla="*/ 4934829 h 6853555"/>
              <a:gd name="connsiteX1702" fmla="*/ 8024724 w 8520545"/>
              <a:gd name="connsiteY1702" fmla="*/ 4930529 h 6853555"/>
              <a:gd name="connsiteX1703" fmla="*/ 8023475 w 8520545"/>
              <a:gd name="connsiteY1703" fmla="*/ 4927306 h 6853555"/>
              <a:gd name="connsiteX1704" fmla="*/ 8021603 w 8520545"/>
              <a:gd name="connsiteY1704" fmla="*/ 4923007 h 6853555"/>
              <a:gd name="connsiteX1705" fmla="*/ 8021603 w 8520545"/>
              <a:gd name="connsiteY1705" fmla="*/ 4918171 h 6853555"/>
              <a:gd name="connsiteX1706" fmla="*/ 8021603 w 8520545"/>
              <a:gd name="connsiteY1706" fmla="*/ 4914410 h 6853555"/>
              <a:gd name="connsiteX1707" fmla="*/ 8021603 w 8520545"/>
              <a:gd name="connsiteY1707" fmla="*/ 4909575 h 6853555"/>
              <a:gd name="connsiteX1708" fmla="*/ 8024101 w 8520545"/>
              <a:gd name="connsiteY1708" fmla="*/ 4900977 h 6853555"/>
              <a:gd name="connsiteX1709" fmla="*/ 8027845 w 8520545"/>
              <a:gd name="connsiteY1709" fmla="*/ 4891844 h 6853555"/>
              <a:gd name="connsiteX1710" fmla="*/ 7990445 w 8520545"/>
              <a:gd name="connsiteY1710" fmla="*/ 4744312 h 6853555"/>
              <a:gd name="connsiteX1711" fmla="*/ 7994199 w 8520545"/>
              <a:gd name="connsiteY1711" fmla="*/ 4746484 h 6853555"/>
              <a:gd name="connsiteX1712" fmla="*/ 7996701 w 8520545"/>
              <a:gd name="connsiteY1712" fmla="*/ 4748112 h 6853555"/>
              <a:gd name="connsiteX1713" fmla="*/ 7998576 w 8520545"/>
              <a:gd name="connsiteY1713" fmla="*/ 4751914 h 6853555"/>
              <a:gd name="connsiteX1714" fmla="*/ 7998576 w 8520545"/>
              <a:gd name="connsiteY1714" fmla="*/ 4755715 h 6853555"/>
              <a:gd name="connsiteX1715" fmla="*/ 7998576 w 8520545"/>
              <a:gd name="connsiteY1715" fmla="*/ 4760060 h 6853555"/>
              <a:gd name="connsiteX1716" fmla="*/ 7997323 w 8520545"/>
              <a:gd name="connsiteY1716" fmla="*/ 4764947 h 6853555"/>
              <a:gd name="connsiteX1717" fmla="*/ 7994199 w 8520545"/>
              <a:gd name="connsiteY1717" fmla="*/ 4775264 h 6853555"/>
              <a:gd name="connsiteX1718" fmla="*/ 7991071 w 8520545"/>
              <a:gd name="connsiteY1718" fmla="*/ 4786126 h 6853555"/>
              <a:gd name="connsiteX1719" fmla="*/ 7989195 w 8520545"/>
              <a:gd name="connsiteY1719" fmla="*/ 4797529 h 6853555"/>
              <a:gd name="connsiteX1720" fmla="*/ 7989195 w 8520545"/>
              <a:gd name="connsiteY1720" fmla="*/ 4804046 h 6853555"/>
              <a:gd name="connsiteX1721" fmla="*/ 7989195 w 8520545"/>
              <a:gd name="connsiteY1721" fmla="*/ 4809475 h 6853555"/>
              <a:gd name="connsiteX1722" fmla="*/ 7990445 w 8520545"/>
              <a:gd name="connsiteY1722" fmla="*/ 4815449 h 6853555"/>
              <a:gd name="connsiteX1723" fmla="*/ 7992947 w 8520545"/>
              <a:gd name="connsiteY1723" fmla="*/ 4820880 h 6853555"/>
              <a:gd name="connsiteX1724" fmla="*/ 7985440 w 8520545"/>
              <a:gd name="connsiteY1724" fmla="*/ 4817078 h 6853555"/>
              <a:gd name="connsiteX1725" fmla="*/ 7980437 w 8520545"/>
              <a:gd name="connsiteY1725" fmla="*/ 4812734 h 6853555"/>
              <a:gd name="connsiteX1726" fmla="*/ 7976061 w 8520545"/>
              <a:gd name="connsiteY1726" fmla="*/ 4808932 h 6853555"/>
              <a:gd name="connsiteX1727" fmla="*/ 7972933 w 8520545"/>
              <a:gd name="connsiteY1727" fmla="*/ 4804046 h 6853555"/>
              <a:gd name="connsiteX1728" fmla="*/ 7971679 w 8520545"/>
              <a:gd name="connsiteY1728" fmla="*/ 4799701 h 6853555"/>
              <a:gd name="connsiteX1729" fmla="*/ 7970427 w 8520545"/>
              <a:gd name="connsiteY1729" fmla="*/ 4794814 h 6853555"/>
              <a:gd name="connsiteX1730" fmla="*/ 7971679 w 8520545"/>
              <a:gd name="connsiteY1730" fmla="*/ 4790469 h 6853555"/>
              <a:gd name="connsiteX1731" fmla="*/ 7972305 w 8520545"/>
              <a:gd name="connsiteY1731" fmla="*/ 4785583 h 6853555"/>
              <a:gd name="connsiteX1732" fmla="*/ 7976061 w 8520545"/>
              <a:gd name="connsiteY1732" fmla="*/ 4775807 h 6853555"/>
              <a:gd name="connsiteX1733" fmla="*/ 7981062 w 8520545"/>
              <a:gd name="connsiteY1733" fmla="*/ 4765490 h 6853555"/>
              <a:gd name="connsiteX1734" fmla="*/ 7986694 w 8520545"/>
              <a:gd name="connsiteY1734" fmla="*/ 4754629 h 6853555"/>
              <a:gd name="connsiteX1735" fmla="*/ 8041211 w 8520545"/>
              <a:gd name="connsiteY1735" fmla="*/ 4711497 h 6853555"/>
              <a:gd name="connsiteX1736" fmla="*/ 8051311 w 8520545"/>
              <a:gd name="connsiteY1736" fmla="*/ 4717652 h 6853555"/>
              <a:gd name="connsiteX1737" fmla="*/ 8060153 w 8520545"/>
              <a:gd name="connsiteY1737" fmla="*/ 4723248 h 6853555"/>
              <a:gd name="connsiteX1738" fmla="*/ 8067097 w 8520545"/>
              <a:gd name="connsiteY1738" fmla="*/ 4728845 h 6853555"/>
              <a:gd name="connsiteX1739" fmla="*/ 8069623 w 8520545"/>
              <a:gd name="connsiteY1739" fmla="*/ 4731643 h 6853555"/>
              <a:gd name="connsiteX1740" fmla="*/ 8071518 w 8520545"/>
              <a:gd name="connsiteY1740" fmla="*/ 4734441 h 6853555"/>
              <a:gd name="connsiteX1741" fmla="*/ 8072780 w 8520545"/>
              <a:gd name="connsiteY1741" fmla="*/ 4737240 h 6853555"/>
              <a:gd name="connsiteX1742" fmla="*/ 8072780 w 8520545"/>
              <a:gd name="connsiteY1742" fmla="*/ 4740037 h 6853555"/>
              <a:gd name="connsiteX1743" fmla="*/ 8072780 w 8520545"/>
              <a:gd name="connsiteY1743" fmla="*/ 4743395 h 6853555"/>
              <a:gd name="connsiteX1744" fmla="*/ 8071518 w 8520545"/>
              <a:gd name="connsiteY1744" fmla="*/ 4746193 h 6853555"/>
              <a:gd name="connsiteX1745" fmla="*/ 8068989 w 8520545"/>
              <a:gd name="connsiteY1745" fmla="*/ 4749551 h 6853555"/>
              <a:gd name="connsiteX1746" fmla="*/ 8065833 w 8520545"/>
              <a:gd name="connsiteY1746" fmla="*/ 4752349 h 6853555"/>
              <a:gd name="connsiteX1747" fmla="*/ 8060780 w 8520545"/>
              <a:gd name="connsiteY1747" fmla="*/ 4755707 h 6853555"/>
              <a:gd name="connsiteX1748" fmla="*/ 8055101 w 8520545"/>
              <a:gd name="connsiteY1748" fmla="*/ 4759625 h 6853555"/>
              <a:gd name="connsiteX1749" fmla="*/ 8053206 w 8520545"/>
              <a:gd name="connsiteY1749" fmla="*/ 4755147 h 6853555"/>
              <a:gd name="connsiteX1750" fmla="*/ 8050047 w 8520545"/>
              <a:gd name="connsiteY1750" fmla="*/ 4750670 h 6853555"/>
              <a:gd name="connsiteX1751" fmla="*/ 8043102 w 8520545"/>
              <a:gd name="connsiteY1751" fmla="*/ 4743955 h 6853555"/>
              <a:gd name="connsiteX1752" fmla="*/ 8035528 w 8520545"/>
              <a:gd name="connsiteY1752" fmla="*/ 4736679 h 6853555"/>
              <a:gd name="connsiteX1753" fmla="*/ 8029213 w 8520545"/>
              <a:gd name="connsiteY1753" fmla="*/ 4730523 h 6853555"/>
              <a:gd name="connsiteX1754" fmla="*/ 8026685 w 8520545"/>
              <a:gd name="connsiteY1754" fmla="*/ 4727726 h 6853555"/>
              <a:gd name="connsiteX1755" fmla="*/ 8024792 w 8520545"/>
              <a:gd name="connsiteY1755" fmla="*/ 4725486 h 6853555"/>
              <a:gd name="connsiteX1756" fmla="*/ 8024160 w 8520545"/>
              <a:gd name="connsiteY1756" fmla="*/ 4722689 h 6853555"/>
              <a:gd name="connsiteX1757" fmla="*/ 8024792 w 8520545"/>
              <a:gd name="connsiteY1757" fmla="*/ 4719890 h 6853555"/>
              <a:gd name="connsiteX1758" fmla="*/ 8026685 w 8520545"/>
              <a:gd name="connsiteY1758" fmla="*/ 4717652 h 6853555"/>
              <a:gd name="connsiteX1759" fmla="*/ 8029845 w 8520545"/>
              <a:gd name="connsiteY1759" fmla="*/ 4715413 h 6853555"/>
              <a:gd name="connsiteX1760" fmla="*/ 8034896 w 8520545"/>
              <a:gd name="connsiteY1760" fmla="*/ 4713175 h 6853555"/>
              <a:gd name="connsiteX1761" fmla="*/ 8108987 w 8520545"/>
              <a:gd name="connsiteY1761" fmla="*/ 4663368 h 6853555"/>
              <a:gd name="connsiteX1762" fmla="*/ 8116277 w 8520545"/>
              <a:gd name="connsiteY1762" fmla="*/ 4664481 h 6853555"/>
              <a:gd name="connsiteX1763" fmla="*/ 8116277 w 8520545"/>
              <a:gd name="connsiteY1763" fmla="*/ 4668930 h 6853555"/>
              <a:gd name="connsiteX1764" fmla="*/ 8114453 w 8520545"/>
              <a:gd name="connsiteY1764" fmla="*/ 4672823 h 6853555"/>
              <a:gd name="connsiteX1765" fmla="*/ 8112630 w 8520545"/>
              <a:gd name="connsiteY1765" fmla="*/ 4676161 h 6853555"/>
              <a:gd name="connsiteX1766" fmla="*/ 8110203 w 8520545"/>
              <a:gd name="connsiteY1766" fmla="*/ 4679497 h 6853555"/>
              <a:gd name="connsiteX1767" fmla="*/ 8107165 w 8520545"/>
              <a:gd name="connsiteY1767" fmla="*/ 4683391 h 6853555"/>
              <a:gd name="connsiteX1768" fmla="*/ 8105340 w 8520545"/>
              <a:gd name="connsiteY1768" fmla="*/ 4686728 h 6853555"/>
              <a:gd name="connsiteX1769" fmla="*/ 8104125 w 8520545"/>
              <a:gd name="connsiteY1769" fmla="*/ 4691177 h 6853555"/>
              <a:gd name="connsiteX1770" fmla="*/ 8104732 w 8520545"/>
              <a:gd name="connsiteY1770" fmla="*/ 4696184 h 6853555"/>
              <a:gd name="connsiteX1771" fmla="*/ 8067659 w 8520545"/>
              <a:gd name="connsiteY1771" fmla="*/ 4696184 h 6853555"/>
              <a:gd name="connsiteX1772" fmla="*/ 8072522 w 8520545"/>
              <a:gd name="connsiteY1772" fmla="*/ 4691177 h 6853555"/>
              <a:gd name="connsiteX1773" fmla="*/ 8075562 w 8520545"/>
              <a:gd name="connsiteY1773" fmla="*/ 4685616 h 6853555"/>
              <a:gd name="connsiteX1774" fmla="*/ 8079207 w 8520545"/>
              <a:gd name="connsiteY1774" fmla="*/ 4679497 h 6853555"/>
              <a:gd name="connsiteX1775" fmla="*/ 8082855 w 8520545"/>
              <a:gd name="connsiteY1775" fmla="*/ 4673935 h 6853555"/>
              <a:gd name="connsiteX1776" fmla="*/ 8084678 w 8520545"/>
              <a:gd name="connsiteY1776" fmla="*/ 4672268 h 6853555"/>
              <a:gd name="connsiteX1777" fmla="*/ 8087715 w 8520545"/>
              <a:gd name="connsiteY1777" fmla="*/ 4670042 h 6853555"/>
              <a:gd name="connsiteX1778" fmla="*/ 8090753 w 8520545"/>
              <a:gd name="connsiteY1778" fmla="*/ 4667818 h 6853555"/>
              <a:gd name="connsiteX1779" fmla="*/ 8094401 w 8520545"/>
              <a:gd name="connsiteY1779" fmla="*/ 4666149 h 6853555"/>
              <a:gd name="connsiteX1780" fmla="*/ 8098654 w 8520545"/>
              <a:gd name="connsiteY1780" fmla="*/ 4665037 h 6853555"/>
              <a:gd name="connsiteX1781" fmla="*/ 8104125 w 8520545"/>
              <a:gd name="connsiteY1781" fmla="*/ 4664481 h 6853555"/>
              <a:gd name="connsiteX1782" fmla="*/ 1915208 w 8520545"/>
              <a:gd name="connsiteY1782" fmla="*/ 4571486 h 6853555"/>
              <a:gd name="connsiteX1783" fmla="*/ 1920964 w 8520545"/>
              <a:gd name="connsiteY1783" fmla="*/ 4572033 h 6853555"/>
              <a:gd name="connsiteX1784" fmla="*/ 1926081 w 8520545"/>
              <a:gd name="connsiteY1784" fmla="*/ 4573127 h 6853555"/>
              <a:gd name="connsiteX1785" fmla="*/ 1929920 w 8520545"/>
              <a:gd name="connsiteY1785" fmla="*/ 4575314 h 6853555"/>
              <a:gd name="connsiteX1786" fmla="*/ 1933118 w 8520545"/>
              <a:gd name="connsiteY1786" fmla="*/ 4577503 h 6853555"/>
              <a:gd name="connsiteX1787" fmla="*/ 1936316 w 8520545"/>
              <a:gd name="connsiteY1787" fmla="*/ 4580237 h 6853555"/>
              <a:gd name="connsiteX1788" fmla="*/ 1938875 w 8520545"/>
              <a:gd name="connsiteY1788" fmla="*/ 4582972 h 6853555"/>
              <a:gd name="connsiteX1789" fmla="*/ 1942713 w 8520545"/>
              <a:gd name="connsiteY1789" fmla="*/ 4589534 h 6853555"/>
              <a:gd name="connsiteX1790" fmla="*/ 1946551 w 8520545"/>
              <a:gd name="connsiteY1790" fmla="*/ 4596645 h 6853555"/>
              <a:gd name="connsiteX1791" fmla="*/ 1948470 w 8520545"/>
              <a:gd name="connsiteY1791" fmla="*/ 4603754 h 6853555"/>
              <a:gd name="connsiteX1792" fmla="*/ 1951668 w 8520545"/>
              <a:gd name="connsiteY1792" fmla="*/ 4610865 h 6853555"/>
              <a:gd name="connsiteX1793" fmla="*/ 1954868 w 8520545"/>
              <a:gd name="connsiteY1793" fmla="*/ 4617427 h 6853555"/>
              <a:gd name="connsiteX1794" fmla="*/ 1945273 w 8520545"/>
              <a:gd name="connsiteY1794" fmla="*/ 4614693 h 6853555"/>
              <a:gd name="connsiteX1795" fmla="*/ 1936316 w 8520545"/>
              <a:gd name="connsiteY1795" fmla="*/ 4611412 h 6853555"/>
              <a:gd name="connsiteX1796" fmla="*/ 1928641 w 8520545"/>
              <a:gd name="connsiteY1796" fmla="*/ 4607037 h 6853555"/>
              <a:gd name="connsiteX1797" fmla="*/ 1922883 w 8520545"/>
              <a:gd name="connsiteY1797" fmla="*/ 4602660 h 6853555"/>
              <a:gd name="connsiteX1798" fmla="*/ 1919685 w 8520545"/>
              <a:gd name="connsiteY1798" fmla="*/ 4599379 h 6853555"/>
              <a:gd name="connsiteX1799" fmla="*/ 1917766 w 8520545"/>
              <a:gd name="connsiteY1799" fmla="*/ 4596098 h 6853555"/>
              <a:gd name="connsiteX1800" fmla="*/ 1916486 w 8520545"/>
              <a:gd name="connsiteY1800" fmla="*/ 4592817 h 6853555"/>
              <a:gd name="connsiteX1801" fmla="*/ 1914568 w 8520545"/>
              <a:gd name="connsiteY1801" fmla="*/ 4589534 h 6853555"/>
              <a:gd name="connsiteX1802" fmla="*/ 1913928 w 8520545"/>
              <a:gd name="connsiteY1802" fmla="*/ 4585159 h 6853555"/>
              <a:gd name="connsiteX1803" fmla="*/ 1913928 w 8520545"/>
              <a:gd name="connsiteY1803" fmla="*/ 4580784 h 6853555"/>
              <a:gd name="connsiteX1804" fmla="*/ 1914568 w 8520545"/>
              <a:gd name="connsiteY1804" fmla="*/ 4575861 h 6853555"/>
              <a:gd name="connsiteX1805" fmla="*/ 7537053 w 8520545"/>
              <a:gd name="connsiteY1805" fmla="*/ 4518984 h 6853555"/>
              <a:gd name="connsiteX1806" fmla="*/ 7547526 w 8520545"/>
              <a:gd name="connsiteY1806" fmla="*/ 4519524 h 6853555"/>
              <a:gd name="connsiteX1807" fmla="*/ 7550145 w 8520545"/>
              <a:gd name="connsiteY1807" fmla="*/ 4523310 h 6853555"/>
              <a:gd name="connsiteX1808" fmla="*/ 7550795 w 8520545"/>
              <a:gd name="connsiteY1808" fmla="*/ 4526555 h 6853555"/>
              <a:gd name="connsiteX1809" fmla="*/ 7550795 w 8520545"/>
              <a:gd name="connsiteY1809" fmla="*/ 4529799 h 6853555"/>
              <a:gd name="connsiteX1810" fmla="*/ 7549489 w 8520545"/>
              <a:gd name="connsiteY1810" fmla="*/ 4532503 h 6853555"/>
              <a:gd name="connsiteX1811" fmla="*/ 7547526 w 8520545"/>
              <a:gd name="connsiteY1811" fmla="*/ 4535206 h 6853555"/>
              <a:gd name="connsiteX1812" fmla="*/ 7544907 w 8520545"/>
              <a:gd name="connsiteY1812" fmla="*/ 4538992 h 6853555"/>
              <a:gd name="connsiteX1813" fmla="*/ 7540323 w 8520545"/>
              <a:gd name="connsiteY1813" fmla="*/ 4543859 h 6853555"/>
              <a:gd name="connsiteX1814" fmla="*/ 7535089 w 8520545"/>
              <a:gd name="connsiteY1814" fmla="*/ 4548185 h 6853555"/>
              <a:gd name="connsiteX1815" fmla="*/ 7534433 w 8520545"/>
              <a:gd name="connsiteY1815" fmla="*/ 4550348 h 6853555"/>
              <a:gd name="connsiteX1816" fmla="*/ 7534433 w 8520545"/>
              <a:gd name="connsiteY1816" fmla="*/ 4552512 h 6853555"/>
              <a:gd name="connsiteX1817" fmla="*/ 7535089 w 8520545"/>
              <a:gd name="connsiteY1817" fmla="*/ 4554134 h 6853555"/>
              <a:gd name="connsiteX1818" fmla="*/ 7537707 w 8520545"/>
              <a:gd name="connsiteY1818" fmla="*/ 4555216 h 6853555"/>
              <a:gd name="connsiteX1819" fmla="*/ 7541633 w 8520545"/>
              <a:gd name="connsiteY1819" fmla="*/ 4556838 h 6853555"/>
              <a:gd name="connsiteX1820" fmla="*/ 7548179 w 8520545"/>
              <a:gd name="connsiteY1820" fmla="*/ 4557919 h 6853555"/>
              <a:gd name="connsiteX1821" fmla="*/ 7543595 w 8520545"/>
              <a:gd name="connsiteY1821" fmla="*/ 4562785 h 6853555"/>
              <a:gd name="connsiteX1822" fmla="*/ 7538359 w 8520545"/>
              <a:gd name="connsiteY1822" fmla="*/ 4565490 h 6853555"/>
              <a:gd name="connsiteX1823" fmla="*/ 7535089 w 8520545"/>
              <a:gd name="connsiteY1823" fmla="*/ 4567112 h 6853555"/>
              <a:gd name="connsiteX1824" fmla="*/ 7531816 w 8520545"/>
              <a:gd name="connsiteY1824" fmla="*/ 4566031 h 6853555"/>
              <a:gd name="connsiteX1825" fmla="*/ 7529197 w 8520545"/>
              <a:gd name="connsiteY1825" fmla="*/ 4564949 h 6853555"/>
              <a:gd name="connsiteX1826" fmla="*/ 7526579 w 8520545"/>
              <a:gd name="connsiteY1826" fmla="*/ 4562785 h 6853555"/>
              <a:gd name="connsiteX1827" fmla="*/ 7522651 w 8520545"/>
              <a:gd name="connsiteY1827" fmla="*/ 4555756 h 6853555"/>
              <a:gd name="connsiteX1828" fmla="*/ 7518723 w 8520545"/>
              <a:gd name="connsiteY1828" fmla="*/ 4547645 h 6853555"/>
              <a:gd name="connsiteX1829" fmla="*/ 7516105 w 8520545"/>
              <a:gd name="connsiteY1829" fmla="*/ 4544399 h 6853555"/>
              <a:gd name="connsiteX1830" fmla="*/ 7512833 w 8520545"/>
              <a:gd name="connsiteY1830" fmla="*/ 4541155 h 6853555"/>
              <a:gd name="connsiteX1831" fmla="*/ 7509559 w 8520545"/>
              <a:gd name="connsiteY1831" fmla="*/ 4537370 h 6853555"/>
              <a:gd name="connsiteX1832" fmla="*/ 7505635 w 8520545"/>
              <a:gd name="connsiteY1832" fmla="*/ 4536288 h 6853555"/>
              <a:gd name="connsiteX1833" fmla="*/ 7500399 w 8520545"/>
              <a:gd name="connsiteY1833" fmla="*/ 4534666 h 6853555"/>
              <a:gd name="connsiteX1834" fmla="*/ 7494506 w 8520545"/>
              <a:gd name="connsiteY1834" fmla="*/ 4535206 h 6853555"/>
              <a:gd name="connsiteX1835" fmla="*/ 7497123 w 8520545"/>
              <a:gd name="connsiteY1835" fmla="*/ 4530881 h 6853555"/>
              <a:gd name="connsiteX1836" fmla="*/ 7500399 w 8520545"/>
              <a:gd name="connsiteY1836" fmla="*/ 4527095 h 6853555"/>
              <a:gd name="connsiteX1837" fmla="*/ 7504323 w 8520545"/>
              <a:gd name="connsiteY1837" fmla="*/ 4523850 h 6853555"/>
              <a:gd name="connsiteX1838" fmla="*/ 7510872 w 8520545"/>
              <a:gd name="connsiteY1838" fmla="*/ 4521688 h 6853555"/>
              <a:gd name="connsiteX1839" fmla="*/ 7518723 w 8520545"/>
              <a:gd name="connsiteY1839" fmla="*/ 4520606 h 6853555"/>
              <a:gd name="connsiteX1840" fmla="*/ 7526579 w 8520545"/>
              <a:gd name="connsiteY1840" fmla="*/ 4519524 h 6853555"/>
              <a:gd name="connsiteX1841" fmla="*/ 7998573 w 8520545"/>
              <a:gd name="connsiteY1841" fmla="*/ 4486170 h 6853555"/>
              <a:gd name="connsiteX1842" fmla="*/ 8035125 w 8520545"/>
              <a:gd name="connsiteY1842" fmla="*/ 4486170 h 6853555"/>
              <a:gd name="connsiteX1843" fmla="*/ 8036343 w 8520545"/>
              <a:gd name="connsiteY1843" fmla="*/ 4490495 h 6853555"/>
              <a:gd name="connsiteX1844" fmla="*/ 8036955 w 8520545"/>
              <a:gd name="connsiteY1844" fmla="*/ 4493737 h 6853555"/>
              <a:gd name="connsiteX1845" fmla="*/ 8036955 w 8520545"/>
              <a:gd name="connsiteY1845" fmla="*/ 4497521 h 6853555"/>
              <a:gd name="connsiteX1846" fmla="*/ 8036343 w 8520545"/>
              <a:gd name="connsiteY1846" fmla="*/ 4500224 h 6853555"/>
              <a:gd name="connsiteX1847" fmla="*/ 8034517 w 8520545"/>
              <a:gd name="connsiteY1847" fmla="*/ 4502926 h 6853555"/>
              <a:gd name="connsiteX1848" fmla="*/ 8033299 w 8520545"/>
              <a:gd name="connsiteY1848" fmla="*/ 4505088 h 6853555"/>
              <a:gd name="connsiteX1849" fmla="*/ 8029035 w 8520545"/>
              <a:gd name="connsiteY1849" fmla="*/ 4508871 h 6853555"/>
              <a:gd name="connsiteX1850" fmla="*/ 8025380 w 8520545"/>
              <a:gd name="connsiteY1850" fmla="*/ 4513735 h 6853555"/>
              <a:gd name="connsiteX1851" fmla="*/ 8023553 w 8520545"/>
              <a:gd name="connsiteY1851" fmla="*/ 4515897 h 6853555"/>
              <a:gd name="connsiteX1852" fmla="*/ 8022945 w 8520545"/>
              <a:gd name="connsiteY1852" fmla="*/ 4518600 h 6853555"/>
              <a:gd name="connsiteX1853" fmla="*/ 8022332 w 8520545"/>
              <a:gd name="connsiteY1853" fmla="*/ 4521302 h 6853555"/>
              <a:gd name="connsiteX1854" fmla="*/ 8021725 w 8520545"/>
              <a:gd name="connsiteY1854" fmla="*/ 4524545 h 6853555"/>
              <a:gd name="connsiteX1855" fmla="*/ 8022332 w 8520545"/>
              <a:gd name="connsiteY1855" fmla="*/ 4528329 h 6853555"/>
              <a:gd name="connsiteX1856" fmla="*/ 8023553 w 8520545"/>
              <a:gd name="connsiteY1856" fmla="*/ 4532111 h 6853555"/>
              <a:gd name="connsiteX1857" fmla="*/ 8015633 w 8520545"/>
              <a:gd name="connsiteY1857" fmla="*/ 4531571 h 6853555"/>
              <a:gd name="connsiteX1858" fmla="*/ 8008930 w 8520545"/>
              <a:gd name="connsiteY1858" fmla="*/ 4531031 h 6853555"/>
              <a:gd name="connsiteX1859" fmla="*/ 8004665 w 8520545"/>
              <a:gd name="connsiteY1859" fmla="*/ 4529409 h 6853555"/>
              <a:gd name="connsiteX1860" fmla="*/ 8002230 w 8520545"/>
              <a:gd name="connsiteY1860" fmla="*/ 4527247 h 6853555"/>
              <a:gd name="connsiteX1861" fmla="*/ 8001619 w 8520545"/>
              <a:gd name="connsiteY1861" fmla="*/ 4524545 h 6853555"/>
              <a:gd name="connsiteX1862" fmla="*/ 8001619 w 8520545"/>
              <a:gd name="connsiteY1862" fmla="*/ 4521842 h 6853555"/>
              <a:gd name="connsiteX1863" fmla="*/ 8001619 w 8520545"/>
              <a:gd name="connsiteY1863" fmla="*/ 4519140 h 6853555"/>
              <a:gd name="connsiteX1864" fmla="*/ 8002837 w 8520545"/>
              <a:gd name="connsiteY1864" fmla="*/ 4515897 h 6853555"/>
              <a:gd name="connsiteX1865" fmla="*/ 8005884 w 8520545"/>
              <a:gd name="connsiteY1865" fmla="*/ 4508871 h 6853555"/>
              <a:gd name="connsiteX1866" fmla="*/ 8007710 w 8520545"/>
              <a:gd name="connsiteY1866" fmla="*/ 4505088 h 6853555"/>
              <a:gd name="connsiteX1867" fmla="*/ 8007710 w 8520545"/>
              <a:gd name="connsiteY1867" fmla="*/ 4501304 h 6853555"/>
              <a:gd name="connsiteX1868" fmla="*/ 8007710 w 8520545"/>
              <a:gd name="connsiteY1868" fmla="*/ 4497521 h 6853555"/>
              <a:gd name="connsiteX1869" fmla="*/ 8005884 w 8520545"/>
              <a:gd name="connsiteY1869" fmla="*/ 4493737 h 6853555"/>
              <a:gd name="connsiteX1870" fmla="*/ 8002837 w 8520545"/>
              <a:gd name="connsiteY1870" fmla="*/ 4489954 h 6853555"/>
              <a:gd name="connsiteX1871" fmla="*/ 7850571 w 8520545"/>
              <a:gd name="connsiteY1871" fmla="*/ 4442417 h 6853555"/>
              <a:gd name="connsiteX1872" fmla="*/ 7856264 w 8520545"/>
              <a:gd name="connsiteY1872" fmla="*/ 4442417 h 6853555"/>
              <a:gd name="connsiteX1873" fmla="*/ 7861959 w 8520545"/>
              <a:gd name="connsiteY1873" fmla="*/ 4442959 h 6853555"/>
              <a:gd name="connsiteX1874" fmla="*/ 7867015 w 8520545"/>
              <a:gd name="connsiteY1874" fmla="*/ 4445668 h 6853555"/>
              <a:gd name="connsiteX1875" fmla="*/ 7871445 w 8520545"/>
              <a:gd name="connsiteY1875" fmla="*/ 4449459 h 6853555"/>
              <a:gd name="connsiteX1876" fmla="*/ 7876503 w 8520545"/>
              <a:gd name="connsiteY1876" fmla="*/ 4453252 h 6853555"/>
              <a:gd name="connsiteX1877" fmla="*/ 7879665 w 8520545"/>
              <a:gd name="connsiteY1877" fmla="*/ 4458127 h 6853555"/>
              <a:gd name="connsiteX1878" fmla="*/ 7882828 w 8520545"/>
              <a:gd name="connsiteY1878" fmla="*/ 4463544 h 6853555"/>
              <a:gd name="connsiteX1879" fmla="*/ 7884091 w 8520545"/>
              <a:gd name="connsiteY1879" fmla="*/ 4468961 h 6853555"/>
              <a:gd name="connsiteX1880" fmla="*/ 7885989 w 8520545"/>
              <a:gd name="connsiteY1880" fmla="*/ 4476003 h 6853555"/>
              <a:gd name="connsiteX1881" fmla="*/ 7885989 w 8520545"/>
              <a:gd name="connsiteY1881" fmla="*/ 4482503 h 6853555"/>
              <a:gd name="connsiteX1882" fmla="*/ 7884091 w 8520545"/>
              <a:gd name="connsiteY1882" fmla="*/ 4489004 h 6853555"/>
              <a:gd name="connsiteX1883" fmla="*/ 7882196 w 8520545"/>
              <a:gd name="connsiteY1883" fmla="*/ 4495505 h 6853555"/>
              <a:gd name="connsiteX1884" fmla="*/ 7877770 w 8520545"/>
              <a:gd name="connsiteY1884" fmla="*/ 4498755 h 6853555"/>
              <a:gd name="connsiteX1885" fmla="*/ 7874608 w 8520545"/>
              <a:gd name="connsiteY1885" fmla="*/ 4499296 h 6853555"/>
              <a:gd name="connsiteX1886" fmla="*/ 7873976 w 8520545"/>
              <a:gd name="connsiteY1886" fmla="*/ 4499296 h 6853555"/>
              <a:gd name="connsiteX1887" fmla="*/ 7872077 w 8520545"/>
              <a:gd name="connsiteY1887" fmla="*/ 4498755 h 6853555"/>
              <a:gd name="connsiteX1888" fmla="*/ 7871445 w 8520545"/>
              <a:gd name="connsiteY1888" fmla="*/ 4496588 h 6853555"/>
              <a:gd name="connsiteX1889" fmla="*/ 7870177 w 8520545"/>
              <a:gd name="connsiteY1889" fmla="*/ 4493337 h 6853555"/>
              <a:gd name="connsiteX1890" fmla="*/ 7870177 w 8520545"/>
              <a:gd name="connsiteY1890" fmla="*/ 4489004 h 6853555"/>
              <a:gd name="connsiteX1891" fmla="*/ 7868281 w 8520545"/>
              <a:gd name="connsiteY1891" fmla="*/ 4478712 h 6853555"/>
              <a:gd name="connsiteX1892" fmla="*/ 7867015 w 8520545"/>
              <a:gd name="connsiteY1892" fmla="*/ 4473295 h 6853555"/>
              <a:gd name="connsiteX1893" fmla="*/ 7865119 w 8520545"/>
              <a:gd name="connsiteY1893" fmla="*/ 4467878 h 6853555"/>
              <a:gd name="connsiteX1894" fmla="*/ 7862589 w 8520545"/>
              <a:gd name="connsiteY1894" fmla="*/ 4463003 h 6853555"/>
              <a:gd name="connsiteX1895" fmla="*/ 7859427 w 8520545"/>
              <a:gd name="connsiteY1895" fmla="*/ 4459210 h 6853555"/>
              <a:gd name="connsiteX1896" fmla="*/ 7856896 w 8520545"/>
              <a:gd name="connsiteY1896" fmla="*/ 4457586 h 6853555"/>
              <a:gd name="connsiteX1897" fmla="*/ 7855001 w 8520545"/>
              <a:gd name="connsiteY1897" fmla="*/ 4455961 h 6853555"/>
              <a:gd name="connsiteX1898" fmla="*/ 7851838 w 8520545"/>
              <a:gd name="connsiteY1898" fmla="*/ 4455419 h 6853555"/>
              <a:gd name="connsiteX1899" fmla="*/ 7848042 w 8520545"/>
              <a:gd name="connsiteY1899" fmla="*/ 4454876 h 6853555"/>
              <a:gd name="connsiteX1900" fmla="*/ 7844245 w 8520545"/>
              <a:gd name="connsiteY1900" fmla="*/ 4454876 h 6853555"/>
              <a:gd name="connsiteX1901" fmla="*/ 7840451 w 8520545"/>
              <a:gd name="connsiteY1901" fmla="*/ 4454876 h 6853555"/>
              <a:gd name="connsiteX1902" fmla="*/ 7835393 w 8520545"/>
              <a:gd name="connsiteY1902" fmla="*/ 4455419 h 6853555"/>
              <a:gd name="connsiteX1903" fmla="*/ 7829699 w 8520545"/>
              <a:gd name="connsiteY1903" fmla="*/ 4457044 h 6853555"/>
              <a:gd name="connsiteX1904" fmla="*/ 7834758 w 8520545"/>
              <a:gd name="connsiteY1904" fmla="*/ 4450544 h 6853555"/>
              <a:gd name="connsiteX1905" fmla="*/ 7840451 w 8520545"/>
              <a:gd name="connsiteY1905" fmla="*/ 4446751 h 6853555"/>
              <a:gd name="connsiteX1906" fmla="*/ 7844880 w 8520545"/>
              <a:gd name="connsiteY1906" fmla="*/ 4444044 h 6853555"/>
              <a:gd name="connsiteX1907" fmla="*/ 8054499 w 8520545"/>
              <a:gd name="connsiteY1907" fmla="*/ 4361474 h 6853555"/>
              <a:gd name="connsiteX1908" fmla="*/ 8061810 w 8520545"/>
              <a:gd name="connsiteY1908" fmla="*/ 4361474 h 6853555"/>
              <a:gd name="connsiteX1909" fmla="*/ 8066685 w 8520545"/>
              <a:gd name="connsiteY1909" fmla="*/ 4362543 h 6853555"/>
              <a:gd name="connsiteX1910" fmla="*/ 8071561 w 8520545"/>
              <a:gd name="connsiteY1910" fmla="*/ 4363611 h 6853555"/>
              <a:gd name="connsiteX1911" fmla="*/ 8075213 w 8520545"/>
              <a:gd name="connsiteY1911" fmla="*/ 4365747 h 6853555"/>
              <a:gd name="connsiteX1912" fmla="*/ 8078260 w 8520545"/>
              <a:gd name="connsiteY1912" fmla="*/ 4368419 h 6853555"/>
              <a:gd name="connsiteX1913" fmla="*/ 8080699 w 8520545"/>
              <a:gd name="connsiteY1913" fmla="*/ 4371090 h 6853555"/>
              <a:gd name="connsiteX1914" fmla="*/ 8082525 w 8520545"/>
              <a:gd name="connsiteY1914" fmla="*/ 4374295 h 6853555"/>
              <a:gd name="connsiteX1915" fmla="*/ 8083743 w 8520545"/>
              <a:gd name="connsiteY1915" fmla="*/ 4378034 h 6853555"/>
              <a:gd name="connsiteX1916" fmla="*/ 8084963 w 8520545"/>
              <a:gd name="connsiteY1916" fmla="*/ 4381239 h 6853555"/>
              <a:gd name="connsiteX1917" fmla="*/ 8085571 w 8520545"/>
              <a:gd name="connsiteY1917" fmla="*/ 4390321 h 6853555"/>
              <a:gd name="connsiteX1918" fmla="*/ 8084963 w 8520545"/>
              <a:gd name="connsiteY1918" fmla="*/ 4407415 h 6853555"/>
              <a:gd name="connsiteX1919" fmla="*/ 8080699 w 8520545"/>
              <a:gd name="connsiteY1919" fmla="*/ 4406882 h 6853555"/>
              <a:gd name="connsiteX1920" fmla="*/ 8078260 w 8520545"/>
              <a:gd name="connsiteY1920" fmla="*/ 4405813 h 6853555"/>
              <a:gd name="connsiteX1921" fmla="*/ 8076432 w 8520545"/>
              <a:gd name="connsiteY1921" fmla="*/ 4404210 h 6853555"/>
              <a:gd name="connsiteX1922" fmla="*/ 8075213 w 8520545"/>
              <a:gd name="connsiteY1922" fmla="*/ 4402074 h 6853555"/>
              <a:gd name="connsiteX1923" fmla="*/ 8073997 w 8520545"/>
              <a:gd name="connsiteY1923" fmla="*/ 4396731 h 6853555"/>
              <a:gd name="connsiteX1924" fmla="*/ 8072167 w 8520545"/>
              <a:gd name="connsiteY1924" fmla="*/ 4391923 h 6853555"/>
              <a:gd name="connsiteX1925" fmla="*/ 8070951 w 8520545"/>
              <a:gd name="connsiteY1925" fmla="*/ 4389253 h 6853555"/>
              <a:gd name="connsiteX1926" fmla="*/ 8069123 w 8520545"/>
              <a:gd name="connsiteY1926" fmla="*/ 4388185 h 6853555"/>
              <a:gd name="connsiteX1927" fmla="*/ 8067903 w 8520545"/>
              <a:gd name="connsiteY1927" fmla="*/ 4387650 h 6853555"/>
              <a:gd name="connsiteX1928" fmla="*/ 8065469 w 8520545"/>
              <a:gd name="connsiteY1928" fmla="*/ 4387650 h 6853555"/>
              <a:gd name="connsiteX1929" fmla="*/ 8063030 w 8520545"/>
              <a:gd name="connsiteY1929" fmla="*/ 4388185 h 6853555"/>
              <a:gd name="connsiteX1930" fmla="*/ 8061810 w 8520545"/>
              <a:gd name="connsiteY1930" fmla="*/ 4389253 h 6853555"/>
              <a:gd name="connsiteX1931" fmla="*/ 8060593 w 8520545"/>
              <a:gd name="connsiteY1931" fmla="*/ 4390855 h 6853555"/>
              <a:gd name="connsiteX1932" fmla="*/ 8059982 w 8520545"/>
              <a:gd name="connsiteY1932" fmla="*/ 4391923 h 6853555"/>
              <a:gd name="connsiteX1933" fmla="*/ 8056936 w 8520545"/>
              <a:gd name="connsiteY1933" fmla="*/ 4391390 h 6853555"/>
              <a:gd name="connsiteX1934" fmla="*/ 8054499 w 8520545"/>
              <a:gd name="connsiteY1934" fmla="*/ 4390855 h 6853555"/>
              <a:gd name="connsiteX1935" fmla="*/ 8053283 w 8520545"/>
              <a:gd name="connsiteY1935" fmla="*/ 4389253 h 6853555"/>
              <a:gd name="connsiteX1936" fmla="*/ 8051453 w 8520545"/>
              <a:gd name="connsiteY1936" fmla="*/ 4388185 h 6853555"/>
              <a:gd name="connsiteX1937" fmla="*/ 8049017 w 8520545"/>
              <a:gd name="connsiteY1937" fmla="*/ 4384445 h 6853555"/>
              <a:gd name="connsiteX1938" fmla="*/ 8048407 w 8520545"/>
              <a:gd name="connsiteY1938" fmla="*/ 4380706 h 6853555"/>
              <a:gd name="connsiteX1939" fmla="*/ 8047800 w 8520545"/>
              <a:gd name="connsiteY1939" fmla="*/ 4371090 h 6853555"/>
              <a:gd name="connsiteX1940" fmla="*/ 8047800 w 8520545"/>
              <a:gd name="connsiteY1940" fmla="*/ 4366282 h 6853555"/>
              <a:gd name="connsiteX1941" fmla="*/ 8047187 w 8520545"/>
              <a:gd name="connsiteY1941" fmla="*/ 4362543 h 6853555"/>
              <a:gd name="connsiteX1942" fmla="*/ 7825863 w 8520545"/>
              <a:gd name="connsiteY1942" fmla="*/ 4245530 h 6853555"/>
              <a:gd name="connsiteX1943" fmla="*/ 7832896 w 8520545"/>
              <a:gd name="connsiteY1943" fmla="*/ 4246624 h 6853555"/>
              <a:gd name="connsiteX1944" fmla="*/ 7838653 w 8520545"/>
              <a:gd name="connsiteY1944" fmla="*/ 4247718 h 6853555"/>
              <a:gd name="connsiteX1945" fmla="*/ 7844411 w 8520545"/>
              <a:gd name="connsiteY1945" fmla="*/ 4249358 h 6853555"/>
              <a:gd name="connsiteX1946" fmla="*/ 7848249 w 8520545"/>
              <a:gd name="connsiteY1946" fmla="*/ 4252093 h 6853555"/>
              <a:gd name="connsiteX1947" fmla="*/ 7852086 w 8520545"/>
              <a:gd name="connsiteY1947" fmla="*/ 4254828 h 6853555"/>
              <a:gd name="connsiteX1948" fmla="*/ 7854009 w 8520545"/>
              <a:gd name="connsiteY1948" fmla="*/ 4258109 h 6853555"/>
              <a:gd name="connsiteX1949" fmla="*/ 7855927 w 8520545"/>
              <a:gd name="connsiteY1949" fmla="*/ 4262485 h 6853555"/>
              <a:gd name="connsiteX1950" fmla="*/ 7857207 w 8520545"/>
              <a:gd name="connsiteY1950" fmla="*/ 4265766 h 6853555"/>
              <a:gd name="connsiteX1951" fmla="*/ 7859125 w 8520545"/>
              <a:gd name="connsiteY1951" fmla="*/ 4274517 h 6853555"/>
              <a:gd name="connsiteX1952" fmla="*/ 7860401 w 8520545"/>
              <a:gd name="connsiteY1952" fmla="*/ 4283815 h 6853555"/>
              <a:gd name="connsiteX1953" fmla="*/ 7862323 w 8520545"/>
              <a:gd name="connsiteY1953" fmla="*/ 4292565 h 6853555"/>
              <a:gd name="connsiteX1954" fmla="*/ 7864243 w 8520545"/>
              <a:gd name="connsiteY1954" fmla="*/ 4296393 h 6853555"/>
              <a:gd name="connsiteX1955" fmla="*/ 7865524 w 8520545"/>
              <a:gd name="connsiteY1955" fmla="*/ 4300222 h 6853555"/>
              <a:gd name="connsiteX1956" fmla="*/ 7814346 w 8520545"/>
              <a:gd name="connsiteY1956" fmla="*/ 4300222 h 6853555"/>
              <a:gd name="connsiteX1957" fmla="*/ 7816904 w 8520545"/>
              <a:gd name="connsiteY1957" fmla="*/ 4298035 h 6853555"/>
              <a:gd name="connsiteX1958" fmla="*/ 7819462 w 8520545"/>
              <a:gd name="connsiteY1958" fmla="*/ 4296393 h 6853555"/>
              <a:gd name="connsiteX1959" fmla="*/ 7822025 w 8520545"/>
              <a:gd name="connsiteY1959" fmla="*/ 4293659 h 6853555"/>
              <a:gd name="connsiteX1960" fmla="*/ 7823301 w 8520545"/>
              <a:gd name="connsiteY1960" fmla="*/ 4290377 h 6853555"/>
              <a:gd name="connsiteX1961" fmla="*/ 7825863 w 8520545"/>
              <a:gd name="connsiteY1961" fmla="*/ 4284362 h 6853555"/>
              <a:gd name="connsiteX1962" fmla="*/ 7826499 w 8520545"/>
              <a:gd name="connsiteY1962" fmla="*/ 4277251 h 6853555"/>
              <a:gd name="connsiteX1963" fmla="*/ 7826499 w 8520545"/>
              <a:gd name="connsiteY1963" fmla="*/ 4270142 h 6853555"/>
              <a:gd name="connsiteX1964" fmla="*/ 7826499 w 8520545"/>
              <a:gd name="connsiteY1964" fmla="*/ 4261391 h 6853555"/>
              <a:gd name="connsiteX1965" fmla="*/ 1904744 w 8520545"/>
              <a:gd name="connsiteY1965" fmla="*/ 4037701 h 6853555"/>
              <a:gd name="connsiteX1966" fmla="*/ 1909976 w 8520545"/>
              <a:gd name="connsiteY1966" fmla="*/ 4037701 h 6853555"/>
              <a:gd name="connsiteX1967" fmla="*/ 1913899 w 8520545"/>
              <a:gd name="connsiteY1967" fmla="*/ 4038807 h 6853555"/>
              <a:gd name="connsiteX1968" fmla="*/ 1916515 w 8520545"/>
              <a:gd name="connsiteY1968" fmla="*/ 4041018 h 6853555"/>
              <a:gd name="connsiteX1969" fmla="*/ 1917822 w 8520545"/>
              <a:gd name="connsiteY1969" fmla="*/ 4043229 h 6853555"/>
              <a:gd name="connsiteX1970" fmla="*/ 1919129 w 8520545"/>
              <a:gd name="connsiteY1970" fmla="*/ 4046546 h 6853555"/>
              <a:gd name="connsiteX1971" fmla="*/ 1919129 w 8520545"/>
              <a:gd name="connsiteY1971" fmla="*/ 4050416 h 6853555"/>
              <a:gd name="connsiteX1972" fmla="*/ 1917822 w 8520545"/>
              <a:gd name="connsiteY1972" fmla="*/ 4057048 h 6853555"/>
              <a:gd name="connsiteX1973" fmla="*/ 1917822 w 8520545"/>
              <a:gd name="connsiteY1973" fmla="*/ 4060918 h 6853555"/>
              <a:gd name="connsiteX1974" fmla="*/ 1917822 w 8520545"/>
              <a:gd name="connsiteY1974" fmla="*/ 4064235 h 6853555"/>
              <a:gd name="connsiteX1975" fmla="*/ 1919784 w 8520545"/>
              <a:gd name="connsiteY1975" fmla="*/ 4066999 h 6853555"/>
              <a:gd name="connsiteX1976" fmla="*/ 1921092 w 8520545"/>
              <a:gd name="connsiteY1976" fmla="*/ 4069763 h 6853555"/>
              <a:gd name="connsiteX1977" fmla="*/ 1924361 w 8520545"/>
              <a:gd name="connsiteY1977" fmla="*/ 4071421 h 6853555"/>
              <a:gd name="connsiteX1978" fmla="*/ 1929593 w 8520545"/>
              <a:gd name="connsiteY1978" fmla="*/ 4071974 h 6853555"/>
              <a:gd name="connsiteX1979" fmla="*/ 1936132 w 8520545"/>
              <a:gd name="connsiteY1979" fmla="*/ 4071421 h 6853555"/>
              <a:gd name="connsiteX1980" fmla="*/ 1944633 w 8520545"/>
              <a:gd name="connsiteY1980" fmla="*/ 4069211 h 6853555"/>
              <a:gd name="connsiteX1981" fmla="*/ 1936132 w 8520545"/>
              <a:gd name="connsiteY1981" fmla="*/ 4073080 h 6853555"/>
              <a:gd name="connsiteX1982" fmla="*/ 1929593 w 8520545"/>
              <a:gd name="connsiteY1982" fmla="*/ 4076950 h 6853555"/>
              <a:gd name="connsiteX1983" fmla="*/ 1924361 w 8520545"/>
              <a:gd name="connsiteY1983" fmla="*/ 4080266 h 6853555"/>
              <a:gd name="connsiteX1984" fmla="*/ 1920438 w 8520545"/>
              <a:gd name="connsiteY1984" fmla="*/ 4083582 h 6853555"/>
              <a:gd name="connsiteX1985" fmla="*/ 1917168 w 8520545"/>
              <a:gd name="connsiteY1985" fmla="*/ 4087452 h 6853555"/>
              <a:gd name="connsiteX1986" fmla="*/ 1915206 w 8520545"/>
              <a:gd name="connsiteY1986" fmla="*/ 4090769 h 6853555"/>
              <a:gd name="connsiteX1987" fmla="*/ 1913899 w 8520545"/>
              <a:gd name="connsiteY1987" fmla="*/ 4095191 h 6853555"/>
              <a:gd name="connsiteX1988" fmla="*/ 1913245 w 8520545"/>
              <a:gd name="connsiteY1988" fmla="*/ 4098508 h 6853555"/>
              <a:gd name="connsiteX1989" fmla="*/ 1911937 w 8520545"/>
              <a:gd name="connsiteY1989" fmla="*/ 4106800 h 6853555"/>
              <a:gd name="connsiteX1990" fmla="*/ 1911283 w 8520545"/>
              <a:gd name="connsiteY1990" fmla="*/ 4116751 h 6853555"/>
              <a:gd name="connsiteX1991" fmla="*/ 1910629 w 8520545"/>
              <a:gd name="connsiteY1991" fmla="*/ 4127807 h 6853555"/>
              <a:gd name="connsiteX1992" fmla="*/ 1908667 w 8520545"/>
              <a:gd name="connsiteY1992" fmla="*/ 4133888 h 6853555"/>
              <a:gd name="connsiteX1993" fmla="*/ 1906706 w 8520545"/>
              <a:gd name="connsiteY1993" fmla="*/ 4140520 h 6853555"/>
              <a:gd name="connsiteX1994" fmla="*/ 1902128 w 8520545"/>
              <a:gd name="connsiteY1994" fmla="*/ 4139968 h 6853555"/>
              <a:gd name="connsiteX1995" fmla="*/ 1898205 w 8520545"/>
              <a:gd name="connsiteY1995" fmla="*/ 4138310 h 6853555"/>
              <a:gd name="connsiteX1996" fmla="*/ 1895589 w 8520545"/>
              <a:gd name="connsiteY1996" fmla="*/ 4136651 h 6853555"/>
              <a:gd name="connsiteX1997" fmla="*/ 1892973 w 8520545"/>
              <a:gd name="connsiteY1997" fmla="*/ 4134993 h 6853555"/>
              <a:gd name="connsiteX1998" fmla="*/ 1891012 w 8520545"/>
              <a:gd name="connsiteY1998" fmla="*/ 4132781 h 6853555"/>
              <a:gd name="connsiteX1999" fmla="*/ 1889050 w 8520545"/>
              <a:gd name="connsiteY1999" fmla="*/ 4130571 h 6853555"/>
              <a:gd name="connsiteX2000" fmla="*/ 1886434 w 8520545"/>
              <a:gd name="connsiteY2000" fmla="*/ 4125042 h 6853555"/>
              <a:gd name="connsiteX2001" fmla="*/ 1885781 w 8520545"/>
              <a:gd name="connsiteY2001" fmla="*/ 4119515 h 6853555"/>
              <a:gd name="connsiteX2002" fmla="*/ 1886434 w 8520545"/>
              <a:gd name="connsiteY2002" fmla="*/ 4112881 h 6853555"/>
              <a:gd name="connsiteX2003" fmla="*/ 1888397 w 8520545"/>
              <a:gd name="connsiteY2003" fmla="*/ 4106247 h 6853555"/>
              <a:gd name="connsiteX2004" fmla="*/ 1889704 w 8520545"/>
              <a:gd name="connsiteY2004" fmla="*/ 4098508 h 6853555"/>
              <a:gd name="connsiteX2005" fmla="*/ 1895589 w 8520545"/>
              <a:gd name="connsiteY2005" fmla="*/ 4083030 h 6853555"/>
              <a:gd name="connsiteX2006" fmla="*/ 1901475 w 8520545"/>
              <a:gd name="connsiteY2006" fmla="*/ 4067552 h 6853555"/>
              <a:gd name="connsiteX2007" fmla="*/ 1903437 w 8520545"/>
              <a:gd name="connsiteY2007" fmla="*/ 4059260 h 6853555"/>
              <a:gd name="connsiteX2008" fmla="*/ 1904744 w 8520545"/>
              <a:gd name="connsiteY2008" fmla="*/ 4052074 h 6853555"/>
              <a:gd name="connsiteX2009" fmla="*/ 1904744 w 8520545"/>
              <a:gd name="connsiteY2009" fmla="*/ 4044887 h 6853555"/>
              <a:gd name="connsiteX2010" fmla="*/ 8090687 w 8520545"/>
              <a:gd name="connsiteY2010" fmla="*/ 4026766 h 6853555"/>
              <a:gd name="connsiteX2011" fmla="*/ 8098363 w 8520545"/>
              <a:gd name="connsiteY2011" fmla="*/ 4028922 h 6853555"/>
              <a:gd name="connsiteX2012" fmla="*/ 8105403 w 8520545"/>
              <a:gd name="connsiteY2012" fmla="*/ 4031619 h 6853555"/>
              <a:gd name="connsiteX2013" fmla="*/ 8111800 w 8520545"/>
              <a:gd name="connsiteY2013" fmla="*/ 4034315 h 6853555"/>
              <a:gd name="connsiteX2014" fmla="*/ 8117557 w 8520545"/>
              <a:gd name="connsiteY2014" fmla="*/ 4038089 h 6853555"/>
              <a:gd name="connsiteX2015" fmla="*/ 8122671 w 8520545"/>
              <a:gd name="connsiteY2015" fmla="*/ 4041325 h 6853555"/>
              <a:gd name="connsiteX2016" fmla="*/ 8127152 w 8520545"/>
              <a:gd name="connsiteY2016" fmla="*/ 4045638 h 6853555"/>
              <a:gd name="connsiteX2017" fmla="*/ 8131628 w 8520545"/>
              <a:gd name="connsiteY2017" fmla="*/ 4049953 h 6853555"/>
              <a:gd name="connsiteX2018" fmla="*/ 8134827 w 8520545"/>
              <a:gd name="connsiteY2018" fmla="*/ 4054805 h 6853555"/>
              <a:gd name="connsiteX2019" fmla="*/ 8136747 w 8520545"/>
              <a:gd name="connsiteY2019" fmla="*/ 4059658 h 6853555"/>
              <a:gd name="connsiteX2020" fmla="*/ 8139305 w 8520545"/>
              <a:gd name="connsiteY2020" fmla="*/ 4065051 h 6853555"/>
              <a:gd name="connsiteX2021" fmla="*/ 8141863 w 8520545"/>
              <a:gd name="connsiteY2021" fmla="*/ 4070443 h 6853555"/>
              <a:gd name="connsiteX2022" fmla="*/ 8142503 w 8520545"/>
              <a:gd name="connsiteY2022" fmla="*/ 4076913 h 6853555"/>
              <a:gd name="connsiteX2023" fmla="*/ 8144421 w 8520545"/>
              <a:gd name="connsiteY2023" fmla="*/ 4089854 h 6853555"/>
              <a:gd name="connsiteX2024" fmla="*/ 8143781 w 8520545"/>
              <a:gd name="connsiteY2024" fmla="*/ 4103334 h 6853555"/>
              <a:gd name="connsiteX2025" fmla="*/ 8129707 w 8520545"/>
              <a:gd name="connsiteY2025" fmla="*/ 4085000 h 6853555"/>
              <a:gd name="connsiteX2026" fmla="*/ 8116274 w 8520545"/>
              <a:gd name="connsiteY2026" fmla="*/ 4065589 h 6853555"/>
              <a:gd name="connsiteX2027" fmla="*/ 8102840 w 8520545"/>
              <a:gd name="connsiteY2027" fmla="*/ 4046717 h 6853555"/>
              <a:gd name="connsiteX2028" fmla="*/ 8096447 w 8520545"/>
              <a:gd name="connsiteY2028" fmla="*/ 4037012 h 6853555"/>
              <a:gd name="connsiteX2029" fmla="*/ 8011367 w 8520545"/>
              <a:gd name="connsiteY2029" fmla="*/ 3917384 h 6853555"/>
              <a:gd name="connsiteX2030" fmla="*/ 8019119 w 8520545"/>
              <a:gd name="connsiteY2030" fmla="*/ 3917384 h 6853555"/>
              <a:gd name="connsiteX2031" fmla="*/ 8024287 w 8520545"/>
              <a:gd name="connsiteY2031" fmla="*/ 3917941 h 6853555"/>
              <a:gd name="connsiteX2032" fmla="*/ 8028809 w 8520545"/>
              <a:gd name="connsiteY2032" fmla="*/ 3919611 h 6853555"/>
              <a:gd name="connsiteX2033" fmla="*/ 8032035 w 8520545"/>
              <a:gd name="connsiteY2033" fmla="*/ 3921280 h 6853555"/>
              <a:gd name="connsiteX2034" fmla="*/ 8034619 w 8520545"/>
              <a:gd name="connsiteY2034" fmla="*/ 3924062 h 6853555"/>
              <a:gd name="connsiteX2035" fmla="*/ 8036558 w 8520545"/>
              <a:gd name="connsiteY2035" fmla="*/ 3927401 h 6853555"/>
              <a:gd name="connsiteX2036" fmla="*/ 8039788 w 8520545"/>
              <a:gd name="connsiteY2036" fmla="*/ 3934080 h 6853555"/>
              <a:gd name="connsiteX2037" fmla="*/ 8043018 w 8520545"/>
              <a:gd name="connsiteY2037" fmla="*/ 3941314 h 6853555"/>
              <a:gd name="connsiteX2038" fmla="*/ 8046891 w 8520545"/>
              <a:gd name="connsiteY2038" fmla="*/ 3944654 h 6853555"/>
              <a:gd name="connsiteX2039" fmla="*/ 8050121 w 8520545"/>
              <a:gd name="connsiteY2039" fmla="*/ 3947436 h 6853555"/>
              <a:gd name="connsiteX2040" fmla="*/ 8054645 w 8520545"/>
              <a:gd name="connsiteY2040" fmla="*/ 3950218 h 6853555"/>
              <a:gd name="connsiteX2041" fmla="*/ 8060455 w 8520545"/>
              <a:gd name="connsiteY2041" fmla="*/ 3953001 h 6853555"/>
              <a:gd name="connsiteX2042" fmla="*/ 8067563 w 8520545"/>
              <a:gd name="connsiteY2042" fmla="*/ 3955228 h 6853555"/>
              <a:gd name="connsiteX2043" fmla="*/ 8077895 w 8520545"/>
              <a:gd name="connsiteY2043" fmla="*/ 3956896 h 6853555"/>
              <a:gd name="connsiteX2044" fmla="*/ 8077895 w 8520545"/>
              <a:gd name="connsiteY2044" fmla="*/ 3971923 h 6853555"/>
              <a:gd name="connsiteX2045" fmla="*/ 8074665 w 8520545"/>
              <a:gd name="connsiteY2045" fmla="*/ 3971923 h 6853555"/>
              <a:gd name="connsiteX2046" fmla="*/ 8070791 w 8520545"/>
              <a:gd name="connsiteY2046" fmla="*/ 3971923 h 6853555"/>
              <a:gd name="connsiteX2047" fmla="*/ 8069498 w 8520545"/>
              <a:gd name="connsiteY2047" fmla="*/ 3973035 h 6853555"/>
              <a:gd name="connsiteX2048" fmla="*/ 8067563 w 8520545"/>
              <a:gd name="connsiteY2048" fmla="*/ 3974148 h 6853555"/>
              <a:gd name="connsiteX2049" fmla="*/ 8066268 w 8520545"/>
              <a:gd name="connsiteY2049" fmla="*/ 3975818 h 6853555"/>
              <a:gd name="connsiteX2050" fmla="*/ 8066268 w 8520545"/>
              <a:gd name="connsiteY2050" fmla="*/ 3976930 h 6853555"/>
              <a:gd name="connsiteX2051" fmla="*/ 8065623 w 8520545"/>
              <a:gd name="connsiteY2051" fmla="*/ 3980826 h 6853555"/>
              <a:gd name="connsiteX2052" fmla="*/ 8057871 w 8520545"/>
              <a:gd name="connsiteY2052" fmla="*/ 3973035 h 6853555"/>
              <a:gd name="connsiteX2053" fmla="*/ 8050767 w 8520545"/>
              <a:gd name="connsiteY2053" fmla="*/ 3965245 h 6853555"/>
              <a:gd name="connsiteX2054" fmla="*/ 8034619 w 8520545"/>
              <a:gd name="connsiteY2054" fmla="*/ 3951332 h 6853555"/>
              <a:gd name="connsiteX2055" fmla="*/ 8026871 w 8520545"/>
              <a:gd name="connsiteY2055" fmla="*/ 3943540 h 6853555"/>
              <a:gd name="connsiteX2056" fmla="*/ 8020409 w 8520545"/>
              <a:gd name="connsiteY2056" fmla="*/ 3935749 h 6853555"/>
              <a:gd name="connsiteX2057" fmla="*/ 8015890 w 8520545"/>
              <a:gd name="connsiteY2057" fmla="*/ 3927401 h 6853555"/>
              <a:gd name="connsiteX2058" fmla="*/ 8013308 w 8520545"/>
              <a:gd name="connsiteY2058" fmla="*/ 3922393 h 6853555"/>
              <a:gd name="connsiteX2059" fmla="*/ 7520685 w 8520545"/>
              <a:gd name="connsiteY2059" fmla="*/ 3867067 h 6853555"/>
              <a:gd name="connsiteX2060" fmla="*/ 7529003 w 8520545"/>
              <a:gd name="connsiteY2060" fmla="*/ 3870273 h 6853555"/>
              <a:gd name="connsiteX2061" fmla="*/ 7533160 w 8520545"/>
              <a:gd name="connsiteY2061" fmla="*/ 3871875 h 6853555"/>
              <a:gd name="connsiteX2062" fmla="*/ 7536129 w 8520545"/>
              <a:gd name="connsiteY2062" fmla="*/ 3872410 h 6853555"/>
              <a:gd name="connsiteX2063" fmla="*/ 7539103 w 8520545"/>
              <a:gd name="connsiteY2063" fmla="*/ 3872410 h 6853555"/>
              <a:gd name="connsiteX2064" fmla="*/ 7542071 w 8520545"/>
              <a:gd name="connsiteY2064" fmla="*/ 3871875 h 6853555"/>
              <a:gd name="connsiteX2065" fmla="*/ 7543259 w 8520545"/>
              <a:gd name="connsiteY2065" fmla="*/ 3869739 h 6853555"/>
              <a:gd name="connsiteX2066" fmla="*/ 7545041 w 8520545"/>
              <a:gd name="connsiteY2066" fmla="*/ 3867067 h 6853555"/>
              <a:gd name="connsiteX2067" fmla="*/ 7548605 w 8520545"/>
              <a:gd name="connsiteY2067" fmla="*/ 3867602 h 6853555"/>
              <a:gd name="connsiteX2068" fmla="*/ 7551573 w 8520545"/>
              <a:gd name="connsiteY2068" fmla="*/ 3869739 h 6853555"/>
              <a:gd name="connsiteX2069" fmla="*/ 7552169 w 8520545"/>
              <a:gd name="connsiteY2069" fmla="*/ 3871341 h 6853555"/>
              <a:gd name="connsiteX2070" fmla="*/ 7553356 w 8520545"/>
              <a:gd name="connsiteY2070" fmla="*/ 3874013 h 6853555"/>
              <a:gd name="connsiteX2071" fmla="*/ 7552169 w 8520545"/>
              <a:gd name="connsiteY2071" fmla="*/ 3875615 h 6853555"/>
              <a:gd name="connsiteX2072" fmla="*/ 7550980 w 8520545"/>
              <a:gd name="connsiteY2072" fmla="*/ 3878821 h 6853555"/>
              <a:gd name="connsiteX2073" fmla="*/ 7546230 w 8520545"/>
              <a:gd name="connsiteY2073" fmla="*/ 3885230 h 6853555"/>
              <a:gd name="connsiteX2074" fmla="*/ 7540885 w 8520545"/>
              <a:gd name="connsiteY2074" fmla="*/ 3892175 h 6853555"/>
              <a:gd name="connsiteX2075" fmla="*/ 7536727 w 8520545"/>
              <a:gd name="connsiteY2075" fmla="*/ 3898586 h 6853555"/>
              <a:gd name="connsiteX2076" fmla="*/ 7534943 w 8520545"/>
              <a:gd name="connsiteY2076" fmla="*/ 3902859 h 6853555"/>
              <a:gd name="connsiteX2077" fmla="*/ 7533755 w 8520545"/>
              <a:gd name="connsiteY2077" fmla="*/ 3906065 h 6853555"/>
              <a:gd name="connsiteX2078" fmla="*/ 7533755 w 8520545"/>
              <a:gd name="connsiteY2078" fmla="*/ 3909803 h 6853555"/>
              <a:gd name="connsiteX2079" fmla="*/ 7533755 w 8520545"/>
              <a:gd name="connsiteY2079" fmla="*/ 3913009 h 6853555"/>
              <a:gd name="connsiteX2080" fmla="*/ 7529003 w 8520545"/>
              <a:gd name="connsiteY2080" fmla="*/ 3912475 h 6853555"/>
              <a:gd name="connsiteX2081" fmla="*/ 7526033 w 8520545"/>
              <a:gd name="connsiteY2081" fmla="*/ 3910873 h 6853555"/>
              <a:gd name="connsiteX2082" fmla="*/ 7523061 w 8520545"/>
              <a:gd name="connsiteY2082" fmla="*/ 3909803 h 6853555"/>
              <a:gd name="connsiteX2083" fmla="*/ 7521876 w 8520545"/>
              <a:gd name="connsiteY2083" fmla="*/ 3907133 h 6853555"/>
              <a:gd name="connsiteX2084" fmla="*/ 7520685 w 8520545"/>
              <a:gd name="connsiteY2084" fmla="*/ 3904462 h 6853555"/>
              <a:gd name="connsiteX2085" fmla="*/ 7520093 w 8520545"/>
              <a:gd name="connsiteY2085" fmla="*/ 3901257 h 6853555"/>
              <a:gd name="connsiteX2086" fmla="*/ 7520093 w 8520545"/>
              <a:gd name="connsiteY2086" fmla="*/ 3894846 h 6853555"/>
              <a:gd name="connsiteX2087" fmla="*/ 7522469 w 8520545"/>
              <a:gd name="connsiteY2087" fmla="*/ 3879889 h 6853555"/>
              <a:gd name="connsiteX2088" fmla="*/ 7522469 w 8520545"/>
              <a:gd name="connsiteY2088" fmla="*/ 3872943 h 6853555"/>
              <a:gd name="connsiteX2089" fmla="*/ 7521876 w 8520545"/>
              <a:gd name="connsiteY2089" fmla="*/ 3869739 h 6853555"/>
              <a:gd name="connsiteX2090" fmla="*/ 7740575 w 8520545"/>
              <a:gd name="connsiteY2090" fmla="*/ 3304843 h 6853555"/>
              <a:gd name="connsiteX2091" fmla="*/ 7744355 w 8520545"/>
              <a:gd name="connsiteY2091" fmla="*/ 3309739 h 6853555"/>
              <a:gd name="connsiteX2092" fmla="*/ 7747507 w 8520545"/>
              <a:gd name="connsiteY2092" fmla="*/ 3314634 h 6853555"/>
              <a:gd name="connsiteX2093" fmla="*/ 7750654 w 8520545"/>
              <a:gd name="connsiteY2093" fmla="*/ 3320618 h 6853555"/>
              <a:gd name="connsiteX2094" fmla="*/ 7752543 w 8520545"/>
              <a:gd name="connsiteY2094" fmla="*/ 3326058 h 6853555"/>
              <a:gd name="connsiteX2095" fmla="*/ 7755695 w 8520545"/>
              <a:gd name="connsiteY2095" fmla="*/ 3339112 h 6853555"/>
              <a:gd name="connsiteX2096" fmla="*/ 7757581 w 8520545"/>
              <a:gd name="connsiteY2096" fmla="*/ 3353255 h 6853555"/>
              <a:gd name="connsiteX2097" fmla="*/ 7759471 w 8520545"/>
              <a:gd name="connsiteY2097" fmla="*/ 3366854 h 6853555"/>
              <a:gd name="connsiteX2098" fmla="*/ 7760735 w 8520545"/>
              <a:gd name="connsiteY2098" fmla="*/ 3379909 h 6853555"/>
              <a:gd name="connsiteX2099" fmla="*/ 7763251 w 8520545"/>
              <a:gd name="connsiteY2099" fmla="*/ 3392963 h 6853555"/>
              <a:gd name="connsiteX2100" fmla="*/ 7765773 w 8520545"/>
              <a:gd name="connsiteY2100" fmla="*/ 3398947 h 6853555"/>
              <a:gd name="connsiteX2101" fmla="*/ 7768289 w 8520545"/>
              <a:gd name="connsiteY2101" fmla="*/ 3405475 h 6853555"/>
              <a:gd name="connsiteX2102" fmla="*/ 7759471 w 8520545"/>
              <a:gd name="connsiteY2102" fmla="*/ 3395139 h 6853555"/>
              <a:gd name="connsiteX2103" fmla="*/ 7750027 w 8520545"/>
              <a:gd name="connsiteY2103" fmla="*/ 3384261 h 6853555"/>
              <a:gd name="connsiteX2104" fmla="*/ 7741207 w 8520545"/>
              <a:gd name="connsiteY2104" fmla="*/ 3371750 h 6853555"/>
              <a:gd name="connsiteX2105" fmla="*/ 7736797 w 8520545"/>
              <a:gd name="connsiteY2105" fmla="*/ 3365222 h 6853555"/>
              <a:gd name="connsiteX2106" fmla="*/ 7733019 w 8520545"/>
              <a:gd name="connsiteY2106" fmla="*/ 3358694 h 6853555"/>
              <a:gd name="connsiteX2107" fmla="*/ 7730501 w 8520545"/>
              <a:gd name="connsiteY2107" fmla="*/ 3351624 h 6853555"/>
              <a:gd name="connsiteX2108" fmla="*/ 7728613 w 8520545"/>
              <a:gd name="connsiteY2108" fmla="*/ 3344553 h 6853555"/>
              <a:gd name="connsiteX2109" fmla="*/ 7727351 w 8520545"/>
              <a:gd name="connsiteY2109" fmla="*/ 3338025 h 6853555"/>
              <a:gd name="connsiteX2110" fmla="*/ 7727351 w 8520545"/>
              <a:gd name="connsiteY2110" fmla="*/ 3330953 h 6853555"/>
              <a:gd name="connsiteX2111" fmla="*/ 7728613 w 8520545"/>
              <a:gd name="connsiteY2111" fmla="*/ 3324427 h 6853555"/>
              <a:gd name="connsiteX2112" fmla="*/ 7730501 w 8520545"/>
              <a:gd name="connsiteY2112" fmla="*/ 3317354 h 6853555"/>
              <a:gd name="connsiteX2113" fmla="*/ 7734909 w 8520545"/>
              <a:gd name="connsiteY2113" fmla="*/ 3311371 h 6853555"/>
              <a:gd name="connsiteX2114" fmla="*/ 7805394 w 8520545"/>
              <a:gd name="connsiteY2114" fmla="*/ 3296093 h 6853555"/>
              <a:gd name="connsiteX2115" fmla="*/ 7818187 w 8520545"/>
              <a:gd name="connsiteY2115" fmla="*/ 3296626 h 6853555"/>
              <a:gd name="connsiteX2116" fmla="*/ 7815626 w 8520545"/>
              <a:gd name="connsiteY2116" fmla="*/ 3301419 h 6853555"/>
              <a:gd name="connsiteX2117" fmla="*/ 7813066 w 8520545"/>
              <a:gd name="connsiteY2117" fmla="*/ 3305148 h 6853555"/>
              <a:gd name="connsiteX2118" fmla="*/ 7807949 w 8520545"/>
              <a:gd name="connsiteY2118" fmla="*/ 3314736 h 6853555"/>
              <a:gd name="connsiteX2119" fmla="*/ 7802835 w 8520545"/>
              <a:gd name="connsiteY2119" fmla="*/ 3324323 h 6853555"/>
              <a:gd name="connsiteX2120" fmla="*/ 7800275 w 8520545"/>
              <a:gd name="connsiteY2120" fmla="*/ 3328052 h 6853555"/>
              <a:gd name="connsiteX2121" fmla="*/ 7799633 w 8520545"/>
              <a:gd name="connsiteY2121" fmla="*/ 3332313 h 6853555"/>
              <a:gd name="connsiteX2122" fmla="*/ 7799633 w 8520545"/>
              <a:gd name="connsiteY2122" fmla="*/ 3335509 h 6853555"/>
              <a:gd name="connsiteX2123" fmla="*/ 7800275 w 8520545"/>
              <a:gd name="connsiteY2123" fmla="*/ 3339238 h 6853555"/>
              <a:gd name="connsiteX2124" fmla="*/ 7802835 w 8520545"/>
              <a:gd name="connsiteY2124" fmla="*/ 3342433 h 6853555"/>
              <a:gd name="connsiteX2125" fmla="*/ 7806671 w 8520545"/>
              <a:gd name="connsiteY2125" fmla="*/ 3344564 h 6853555"/>
              <a:gd name="connsiteX2126" fmla="*/ 7813066 w 8520545"/>
              <a:gd name="connsiteY2126" fmla="*/ 3346694 h 6853555"/>
              <a:gd name="connsiteX2127" fmla="*/ 7821383 w 8520545"/>
              <a:gd name="connsiteY2127" fmla="*/ 3348291 h 6853555"/>
              <a:gd name="connsiteX2128" fmla="*/ 7831619 w 8520545"/>
              <a:gd name="connsiteY2128" fmla="*/ 3349357 h 6853555"/>
              <a:gd name="connsiteX2129" fmla="*/ 7845053 w 8520545"/>
              <a:gd name="connsiteY2129" fmla="*/ 3349357 h 6853555"/>
              <a:gd name="connsiteX2130" fmla="*/ 7843774 w 8520545"/>
              <a:gd name="connsiteY2130" fmla="*/ 3350955 h 6853555"/>
              <a:gd name="connsiteX2131" fmla="*/ 7842496 w 8520545"/>
              <a:gd name="connsiteY2131" fmla="*/ 3352554 h 6853555"/>
              <a:gd name="connsiteX2132" fmla="*/ 7840575 w 8520545"/>
              <a:gd name="connsiteY2132" fmla="*/ 3353619 h 6853555"/>
              <a:gd name="connsiteX2133" fmla="*/ 7838653 w 8520545"/>
              <a:gd name="connsiteY2133" fmla="*/ 3354684 h 6853555"/>
              <a:gd name="connsiteX2134" fmla="*/ 7831619 w 8520545"/>
              <a:gd name="connsiteY2134" fmla="*/ 3355749 h 6853555"/>
              <a:gd name="connsiteX2135" fmla="*/ 7825221 w 8520545"/>
              <a:gd name="connsiteY2135" fmla="*/ 3356815 h 6853555"/>
              <a:gd name="connsiteX2136" fmla="*/ 7809230 w 8520545"/>
              <a:gd name="connsiteY2136" fmla="*/ 3356815 h 6853555"/>
              <a:gd name="connsiteX2137" fmla="*/ 7793876 w 8520545"/>
              <a:gd name="connsiteY2137" fmla="*/ 3357347 h 6853555"/>
              <a:gd name="connsiteX2138" fmla="*/ 7793876 w 8520545"/>
              <a:gd name="connsiteY2138" fmla="*/ 3353086 h 6853555"/>
              <a:gd name="connsiteX2139" fmla="*/ 7793238 w 8520545"/>
              <a:gd name="connsiteY2139" fmla="*/ 3348291 h 6853555"/>
              <a:gd name="connsiteX2140" fmla="*/ 7790680 w 8520545"/>
              <a:gd name="connsiteY2140" fmla="*/ 3343499 h 6853555"/>
              <a:gd name="connsiteX2141" fmla="*/ 7788119 w 8520545"/>
              <a:gd name="connsiteY2141" fmla="*/ 3338171 h 6853555"/>
              <a:gd name="connsiteX2142" fmla="*/ 7783643 w 8520545"/>
              <a:gd name="connsiteY2142" fmla="*/ 3327519 h 6853555"/>
              <a:gd name="connsiteX2143" fmla="*/ 7781085 w 8520545"/>
              <a:gd name="connsiteY2143" fmla="*/ 3322193 h 6853555"/>
              <a:gd name="connsiteX2144" fmla="*/ 7779165 w 8520545"/>
              <a:gd name="connsiteY2144" fmla="*/ 3316867 h 6853555"/>
              <a:gd name="connsiteX2145" fmla="*/ 7778525 w 8520545"/>
              <a:gd name="connsiteY2145" fmla="*/ 3312072 h 6853555"/>
              <a:gd name="connsiteX2146" fmla="*/ 7778525 w 8520545"/>
              <a:gd name="connsiteY2146" fmla="*/ 3307278 h 6853555"/>
              <a:gd name="connsiteX2147" fmla="*/ 7780443 w 8520545"/>
              <a:gd name="connsiteY2147" fmla="*/ 3304083 h 6853555"/>
              <a:gd name="connsiteX2148" fmla="*/ 7781085 w 8520545"/>
              <a:gd name="connsiteY2148" fmla="*/ 3301952 h 6853555"/>
              <a:gd name="connsiteX2149" fmla="*/ 7783643 w 8520545"/>
              <a:gd name="connsiteY2149" fmla="*/ 3300887 h 6853555"/>
              <a:gd name="connsiteX2150" fmla="*/ 7784921 w 8520545"/>
              <a:gd name="connsiteY2150" fmla="*/ 3299288 h 6853555"/>
              <a:gd name="connsiteX2151" fmla="*/ 7788119 w 8520545"/>
              <a:gd name="connsiteY2151" fmla="*/ 3297691 h 6853555"/>
              <a:gd name="connsiteX2152" fmla="*/ 7795797 w 8520545"/>
              <a:gd name="connsiteY2152" fmla="*/ 3296626 h 6853555"/>
              <a:gd name="connsiteX2153" fmla="*/ 8088441 w 8520545"/>
              <a:gd name="connsiteY2153" fmla="*/ 3263277 h 6853555"/>
              <a:gd name="connsiteX2154" fmla="*/ 8096855 w 8520545"/>
              <a:gd name="connsiteY2154" fmla="*/ 3267770 h 6853555"/>
              <a:gd name="connsiteX2155" fmla="*/ 8103331 w 8520545"/>
              <a:gd name="connsiteY2155" fmla="*/ 3274507 h 6853555"/>
              <a:gd name="connsiteX2156" fmla="*/ 8108510 w 8520545"/>
              <a:gd name="connsiteY2156" fmla="*/ 3281244 h 6853555"/>
              <a:gd name="connsiteX2157" fmla="*/ 8111747 w 8520545"/>
              <a:gd name="connsiteY2157" fmla="*/ 3289103 h 6853555"/>
              <a:gd name="connsiteX2158" fmla="*/ 8114983 w 8520545"/>
              <a:gd name="connsiteY2158" fmla="*/ 3297526 h 6853555"/>
              <a:gd name="connsiteX2159" fmla="*/ 8115629 w 8520545"/>
              <a:gd name="connsiteY2159" fmla="*/ 3306508 h 6853555"/>
              <a:gd name="connsiteX2160" fmla="*/ 8116277 w 8520545"/>
              <a:gd name="connsiteY2160" fmla="*/ 3316052 h 6853555"/>
              <a:gd name="connsiteX2161" fmla="*/ 8116277 w 8520545"/>
              <a:gd name="connsiteY2161" fmla="*/ 3326720 h 6853555"/>
              <a:gd name="connsiteX2162" fmla="*/ 8070311 w 8520545"/>
              <a:gd name="connsiteY2162" fmla="*/ 3326720 h 6853555"/>
              <a:gd name="connsiteX2163" fmla="*/ 8076139 w 8520545"/>
              <a:gd name="connsiteY2163" fmla="*/ 3325597 h 6853555"/>
              <a:gd name="connsiteX2164" fmla="*/ 8081967 w 8520545"/>
              <a:gd name="connsiteY2164" fmla="*/ 3323352 h 6853555"/>
              <a:gd name="connsiteX2165" fmla="*/ 8087146 w 8520545"/>
              <a:gd name="connsiteY2165" fmla="*/ 3321105 h 6853555"/>
              <a:gd name="connsiteX2166" fmla="*/ 8091027 w 8520545"/>
              <a:gd name="connsiteY2166" fmla="*/ 3317738 h 6853555"/>
              <a:gd name="connsiteX2167" fmla="*/ 8094269 w 8520545"/>
              <a:gd name="connsiteY2167" fmla="*/ 3314368 h 6853555"/>
              <a:gd name="connsiteX2168" fmla="*/ 8097503 w 8520545"/>
              <a:gd name="connsiteY2168" fmla="*/ 3310438 h 6853555"/>
              <a:gd name="connsiteX2169" fmla="*/ 8099447 w 8520545"/>
              <a:gd name="connsiteY2169" fmla="*/ 3307070 h 6853555"/>
              <a:gd name="connsiteX2170" fmla="*/ 8100738 w 8520545"/>
              <a:gd name="connsiteY2170" fmla="*/ 3303701 h 6853555"/>
              <a:gd name="connsiteX2171" fmla="*/ 8100738 w 8520545"/>
              <a:gd name="connsiteY2171" fmla="*/ 3300894 h 6853555"/>
              <a:gd name="connsiteX2172" fmla="*/ 8100091 w 8520545"/>
              <a:gd name="connsiteY2172" fmla="*/ 3298648 h 6853555"/>
              <a:gd name="connsiteX2173" fmla="*/ 8097503 w 8520545"/>
              <a:gd name="connsiteY2173" fmla="*/ 3296964 h 6853555"/>
              <a:gd name="connsiteX2174" fmla="*/ 8094269 w 8520545"/>
              <a:gd name="connsiteY2174" fmla="*/ 3296403 h 6853555"/>
              <a:gd name="connsiteX2175" fmla="*/ 8090381 w 8520545"/>
              <a:gd name="connsiteY2175" fmla="*/ 3296964 h 6853555"/>
              <a:gd name="connsiteX2176" fmla="*/ 8083909 w 8520545"/>
              <a:gd name="connsiteY2176" fmla="*/ 3299210 h 6853555"/>
              <a:gd name="connsiteX2177" fmla="*/ 8076139 w 8520545"/>
              <a:gd name="connsiteY2177" fmla="*/ 3302578 h 6853555"/>
              <a:gd name="connsiteX2178" fmla="*/ 8069664 w 8520545"/>
              <a:gd name="connsiteY2178" fmla="*/ 3300894 h 6853555"/>
              <a:gd name="connsiteX2179" fmla="*/ 8065780 w 8520545"/>
              <a:gd name="connsiteY2179" fmla="*/ 3298648 h 6853555"/>
              <a:gd name="connsiteX2180" fmla="*/ 8063189 w 8520545"/>
              <a:gd name="connsiteY2180" fmla="*/ 3296403 h 6853555"/>
              <a:gd name="connsiteX2181" fmla="*/ 8062545 w 8520545"/>
              <a:gd name="connsiteY2181" fmla="*/ 3294157 h 6853555"/>
              <a:gd name="connsiteX2182" fmla="*/ 8063189 w 8520545"/>
              <a:gd name="connsiteY2182" fmla="*/ 3291910 h 6853555"/>
              <a:gd name="connsiteX2183" fmla="*/ 8065132 w 8520545"/>
              <a:gd name="connsiteY2183" fmla="*/ 3290789 h 6853555"/>
              <a:gd name="connsiteX2184" fmla="*/ 8072256 w 8520545"/>
              <a:gd name="connsiteY2184" fmla="*/ 3285735 h 6853555"/>
              <a:gd name="connsiteX2185" fmla="*/ 8079377 w 8520545"/>
              <a:gd name="connsiteY2185" fmla="*/ 3281244 h 6853555"/>
              <a:gd name="connsiteX2186" fmla="*/ 8083909 w 8520545"/>
              <a:gd name="connsiteY2186" fmla="*/ 3278436 h 6853555"/>
              <a:gd name="connsiteX2187" fmla="*/ 8087146 w 8520545"/>
              <a:gd name="connsiteY2187" fmla="*/ 3275629 h 6853555"/>
              <a:gd name="connsiteX2188" fmla="*/ 8089735 w 8520545"/>
              <a:gd name="connsiteY2188" fmla="*/ 3272822 h 6853555"/>
              <a:gd name="connsiteX2189" fmla="*/ 8091027 w 8520545"/>
              <a:gd name="connsiteY2189" fmla="*/ 3270015 h 6853555"/>
              <a:gd name="connsiteX2190" fmla="*/ 8091027 w 8520545"/>
              <a:gd name="connsiteY2190" fmla="*/ 3266647 h 6853555"/>
              <a:gd name="connsiteX2191" fmla="*/ 1419445 w 8520545"/>
              <a:gd name="connsiteY2191" fmla="*/ 2992017 h 6853555"/>
              <a:gd name="connsiteX2192" fmla="*/ 1420091 w 8520545"/>
              <a:gd name="connsiteY2192" fmla="*/ 2995242 h 6853555"/>
              <a:gd name="connsiteX2193" fmla="*/ 1419445 w 8520545"/>
              <a:gd name="connsiteY2193" fmla="*/ 2999540 h 6853555"/>
              <a:gd name="connsiteX2194" fmla="*/ 1417508 w 8520545"/>
              <a:gd name="connsiteY2194" fmla="*/ 3002760 h 6853555"/>
              <a:gd name="connsiteX2195" fmla="*/ 1414925 w 8520545"/>
              <a:gd name="connsiteY2195" fmla="*/ 3005987 h 6853555"/>
              <a:gd name="connsiteX2196" fmla="*/ 1411052 w 8520545"/>
              <a:gd name="connsiteY2196" fmla="*/ 3010286 h 6853555"/>
              <a:gd name="connsiteX2197" fmla="*/ 1407178 w 8520545"/>
              <a:gd name="connsiteY2197" fmla="*/ 3012971 h 6853555"/>
              <a:gd name="connsiteX2198" fmla="*/ 1402012 w 8520545"/>
              <a:gd name="connsiteY2198" fmla="*/ 3015659 h 6853555"/>
              <a:gd name="connsiteX2199" fmla="*/ 1397493 w 8520545"/>
              <a:gd name="connsiteY2199" fmla="*/ 3018344 h 6853555"/>
              <a:gd name="connsiteX2200" fmla="*/ 1391682 w 8520545"/>
              <a:gd name="connsiteY2200" fmla="*/ 3020497 h 6853555"/>
              <a:gd name="connsiteX2201" fmla="*/ 1385872 w 8520545"/>
              <a:gd name="connsiteY2201" fmla="*/ 3021569 h 6853555"/>
              <a:gd name="connsiteX2202" fmla="*/ 1380060 w 8520545"/>
              <a:gd name="connsiteY2202" fmla="*/ 3022641 h 6853555"/>
              <a:gd name="connsiteX2203" fmla="*/ 1374249 w 8520545"/>
              <a:gd name="connsiteY2203" fmla="*/ 3022641 h 6853555"/>
              <a:gd name="connsiteX2204" fmla="*/ 1368438 w 8520545"/>
              <a:gd name="connsiteY2204" fmla="*/ 3022641 h 6853555"/>
              <a:gd name="connsiteX2205" fmla="*/ 1363919 w 8520545"/>
              <a:gd name="connsiteY2205" fmla="*/ 3020497 h 6853555"/>
              <a:gd name="connsiteX2206" fmla="*/ 1358753 w 8520545"/>
              <a:gd name="connsiteY2206" fmla="*/ 3018344 h 6853555"/>
              <a:gd name="connsiteX2207" fmla="*/ 1354879 w 8520545"/>
              <a:gd name="connsiteY2207" fmla="*/ 3015117 h 6853555"/>
              <a:gd name="connsiteX2208" fmla="*/ 1351005 w 8520545"/>
              <a:gd name="connsiteY2208" fmla="*/ 3015117 h 6853555"/>
              <a:gd name="connsiteX2209" fmla="*/ 1351650 w 8520545"/>
              <a:gd name="connsiteY2209" fmla="*/ 3014586 h 6853555"/>
              <a:gd name="connsiteX2210" fmla="*/ 1352943 w 8520545"/>
              <a:gd name="connsiteY2210" fmla="*/ 3013510 h 6853555"/>
              <a:gd name="connsiteX2211" fmla="*/ 1371021 w 8520545"/>
              <a:gd name="connsiteY2211" fmla="*/ 3008672 h 6853555"/>
              <a:gd name="connsiteX2212" fmla="*/ 1383934 w 8520545"/>
              <a:gd name="connsiteY2212" fmla="*/ 3005445 h 6853555"/>
              <a:gd name="connsiteX2213" fmla="*/ 1397493 w 8520545"/>
              <a:gd name="connsiteY2213" fmla="*/ 3001146 h 6853555"/>
              <a:gd name="connsiteX2214" fmla="*/ 1409760 w 8520545"/>
              <a:gd name="connsiteY2214" fmla="*/ 2996848 h 6853555"/>
              <a:gd name="connsiteX2215" fmla="*/ 1414925 w 8520545"/>
              <a:gd name="connsiteY2215" fmla="*/ 2994703 h 6853555"/>
              <a:gd name="connsiteX2216" fmla="*/ 8122037 w 8520545"/>
              <a:gd name="connsiteY2216" fmla="*/ 2974512 h 6853555"/>
              <a:gd name="connsiteX2217" fmla="*/ 8127152 w 8520545"/>
              <a:gd name="connsiteY2217" fmla="*/ 2978314 h 6853555"/>
              <a:gd name="connsiteX2218" fmla="*/ 8129710 w 8520545"/>
              <a:gd name="connsiteY2218" fmla="*/ 2982117 h 6853555"/>
              <a:gd name="connsiteX2219" fmla="*/ 8131630 w 8520545"/>
              <a:gd name="connsiteY2219" fmla="*/ 2986465 h 6853555"/>
              <a:gd name="connsiteX2220" fmla="*/ 8132909 w 8520545"/>
              <a:gd name="connsiteY2220" fmla="*/ 2990271 h 6853555"/>
              <a:gd name="connsiteX2221" fmla="*/ 8132909 w 8520545"/>
              <a:gd name="connsiteY2221" fmla="*/ 2994619 h 6853555"/>
              <a:gd name="connsiteX2222" fmla="*/ 8132909 w 8520545"/>
              <a:gd name="connsiteY2222" fmla="*/ 2999511 h 6853555"/>
              <a:gd name="connsiteX2223" fmla="*/ 8130989 w 8520545"/>
              <a:gd name="connsiteY2223" fmla="*/ 3008748 h 6853555"/>
              <a:gd name="connsiteX2224" fmla="*/ 8129710 w 8520545"/>
              <a:gd name="connsiteY2224" fmla="*/ 3019073 h 6853555"/>
              <a:gd name="connsiteX2225" fmla="*/ 8128433 w 8520545"/>
              <a:gd name="connsiteY2225" fmla="*/ 3024504 h 6853555"/>
              <a:gd name="connsiteX2226" fmla="*/ 8128433 w 8520545"/>
              <a:gd name="connsiteY2226" fmla="*/ 3029399 h 6853555"/>
              <a:gd name="connsiteX2227" fmla="*/ 8128433 w 8520545"/>
              <a:gd name="connsiteY2227" fmla="*/ 3034830 h 6853555"/>
              <a:gd name="connsiteX2228" fmla="*/ 8130349 w 8520545"/>
              <a:gd name="connsiteY2228" fmla="*/ 3040812 h 6853555"/>
              <a:gd name="connsiteX2229" fmla="*/ 8132909 w 8520545"/>
              <a:gd name="connsiteY2229" fmla="*/ 3046241 h 6853555"/>
              <a:gd name="connsiteX2230" fmla="*/ 8136747 w 8520545"/>
              <a:gd name="connsiteY2230" fmla="*/ 3051678 h 6853555"/>
              <a:gd name="connsiteX2231" fmla="*/ 8127152 w 8520545"/>
              <a:gd name="connsiteY2231" fmla="*/ 3051678 h 6853555"/>
              <a:gd name="connsiteX2232" fmla="*/ 8122676 w 8520545"/>
              <a:gd name="connsiteY2232" fmla="*/ 3052224 h 6853555"/>
              <a:gd name="connsiteX2233" fmla="*/ 8118837 w 8520545"/>
              <a:gd name="connsiteY2233" fmla="*/ 3052764 h 6853555"/>
              <a:gd name="connsiteX2234" fmla="*/ 8116277 w 8520545"/>
              <a:gd name="connsiteY2234" fmla="*/ 3054395 h 6853555"/>
              <a:gd name="connsiteX2235" fmla="*/ 8114359 w 8520545"/>
              <a:gd name="connsiteY2235" fmla="*/ 3055481 h 6853555"/>
              <a:gd name="connsiteX2236" fmla="*/ 8112441 w 8520545"/>
              <a:gd name="connsiteY2236" fmla="*/ 3057657 h 6853555"/>
              <a:gd name="connsiteX2237" fmla="*/ 8110521 w 8520545"/>
              <a:gd name="connsiteY2237" fmla="*/ 3059829 h 6853555"/>
              <a:gd name="connsiteX2238" fmla="*/ 8104125 w 8520545"/>
              <a:gd name="connsiteY2238" fmla="*/ 3054395 h 6853555"/>
              <a:gd name="connsiteX2239" fmla="*/ 8099643 w 8520545"/>
              <a:gd name="connsiteY2239" fmla="*/ 3049503 h 6853555"/>
              <a:gd name="connsiteX2240" fmla="*/ 8095166 w 8520545"/>
              <a:gd name="connsiteY2240" fmla="*/ 3044070 h 6853555"/>
              <a:gd name="connsiteX2241" fmla="*/ 8093249 w 8520545"/>
              <a:gd name="connsiteY2241" fmla="*/ 3038635 h 6853555"/>
              <a:gd name="connsiteX2242" fmla="*/ 8091329 w 8520545"/>
              <a:gd name="connsiteY2242" fmla="*/ 3033202 h 6853555"/>
              <a:gd name="connsiteX2243" fmla="*/ 8090691 w 8520545"/>
              <a:gd name="connsiteY2243" fmla="*/ 3027769 h 6853555"/>
              <a:gd name="connsiteX2244" fmla="*/ 8091329 w 8520545"/>
              <a:gd name="connsiteY2244" fmla="*/ 3021789 h 6853555"/>
              <a:gd name="connsiteX2245" fmla="*/ 8091969 w 8520545"/>
              <a:gd name="connsiteY2245" fmla="*/ 3017443 h 6853555"/>
              <a:gd name="connsiteX2246" fmla="*/ 8094529 w 8520545"/>
              <a:gd name="connsiteY2246" fmla="*/ 3011464 h 6853555"/>
              <a:gd name="connsiteX2247" fmla="*/ 8097089 w 8520545"/>
              <a:gd name="connsiteY2247" fmla="*/ 3006033 h 6853555"/>
              <a:gd name="connsiteX2248" fmla="*/ 8104125 w 8520545"/>
              <a:gd name="connsiteY2248" fmla="*/ 2995162 h 6853555"/>
              <a:gd name="connsiteX2249" fmla="*/ 8113078 w 8520545"/>
              <a:gd name="connsiteY2249" fmla="*/ 2984836 h 6853555"/>
              <a:gd name="connsiteX2250" fmla="*/ 7738363 w 8520545"/>
              <a:gd name="connsiteY2250" fmla="*/ 2895757 h 6853555"/>
              <a:gd name="connsiteX2251" fmla="*/ 7739673 w 8520545"/>
              <a:gd name="connsiteY2251" fmla="*/ 2896833 h 6853555"/>
              <a:gd name="connsiteX2252" fmla="*/ 7741643 w 8520545"/>
              <a:gd name="connsiteY2252" fmla="*/ 2897909 h 6853555"/>
              <a:gd name="connsiteX2253" fmla="*/ 7745571 w 8520545"/>
              <a:gd name="connsiteY2253" fmla="*/ 2904367 h 6853555"/>
              <a:gd name="connsiteX2254" fmla="*/ 7748851 w 8520545"/>
              <a:gd name="connsiteY2254" fmla="*/ 2911893 h 6853555"/>
              <a:gd name="connsiteX2255" fmla="*/ 7751470 w 8520545"/>
              <a:gd name="connsiteY2255" fmla="*/ 2915662 h 6853555"/>
              <a:gd name="connsiteX2256" fmla="*/ 7754089 w 8520545"/>
              <a:gd name="connsiteY2256" fmla="*/ 2919965 h 6853555"/>
              <a:gd name="connsiteX2257" fmla="*/ 7757367 w 8520545"/>
              <a:gd name="connsiteY2257" fmla="*/ 2923729 h 6853555"/>
              <a:gd name="connsiteX2258" fmla="*/ 7761299 w 8520545"/>
              <a:gd name="connsiteY2258" fmla="*/ 2927494 h 6853555"/>
              <a:gd name="connsiteX2259" fmla="*/ 7766540 w 8520545"/>
              <a:gd name="connsiteY2259" fmla="*/ 2930183 h 6853555"/>
              <a:gd name="connsiteX2260" fmla="*/ 7772437 w 8520545"/>
              <a:gd name="connsiteY2260" fmla="*/ 2931260 h 6853555"/>
              <a:gd name="connsiteX2261" fmla="*/ 7778991 w 8520545"/>
              <a:gd name="connsiteY2261" fmla="*/ 2931260 h 6853555"/>
              <a:gd name="connsiteX2262" fmla="*/ 7786201 w 8520545"/>
              <a:gd name="connsiteY2262" fmla="*/ 2930723 h 6853555"/>
              <a:gd name="connsiteX2263" fmla="*/ 7786201 w 8520545"/>
              <a:gd name="connsiteY2263" fmla="*/ 2935564 h 6853555"/>
              <a:gd name="connsiteX2264" fmla="*/ 7784889 w 8520545"/>
              <a:gd name="connsiteY2264" fmla="*/ 2938791 h 6853555"/>
              <a:gd name="connsiteX2265" fmla="*/ 7782269 w 8520545"/>
              <a:gd name="connsiteY2265" fmla="*/ 2942022 h 6853555"/>
              <a:gd name="connsiteX2266" fmla="*/ 7779645 w 8520545"/>
              <a:gd name="connsiteY2266" fmla="*/ 2945785 h 6853555"/>
              <a:gd name="connsiteX2267" fmla="*/ 7776371 w 8520545"/>
              <a:gd name="connsiteY2267" fmla="*/ 2949015 h 6853555"/>
              <a:gd name="connsiteX2268" fmla="*/ 7774405 w 8520545"/>
              <a:gd name="connsiteY2268" fmla="*/ 2952240 h 6853555"/>
              <a:gd name="connsiteX2269" fmla="*/ 7773093 w 8520545"/>
              <a:gd name="connsiteY2269" fmla="*/ 2956542 h 6853555"/>
              <a:gd name="connsiteX2270" fmla="*/ 7773749 w 8520545"/>
              <a:gd name="connsiteY2270" fmla="*/ 2961387 h 6853555"/>
              <a:gd name="connsiteX2271" fmla="*/ 7765233 w 8520545"/>
              <a:gd name="connsiteY2271" fmla="*/ 2958158 h 6853555"/>
              <a:gd name="connsiteX2272" fmla="*/ 7758679 w 8520545"/>
              <a:gd name="connsiteY2272" fmla="*/ 2955468 h 6853555"/>
              <a:gd name="connsiteX2273" fmla="*/ 7753438 w 8520545"/>
              <a:gd name="connsiteY2273" fmla="*/ 2951705 h 6853555"/>
              <a:gd name="connsiteX2274" fmla="*/ 7748851 w 8520545"/>
              <a:gd name="connsiteY2274" fmla="*/ 2949015 h 6853555"/>
              <a:gd name="connsiteX2275" fmla="*/ 7745571 w 8520545"/>
              <a:gd name="connsiteY2275" fmla="*/ 2945785 h 6853555"/>
              <a:gd name="connsiteX2276" fmla="*/ 7742951 w 8520545"/>
              <a:gd name="connsiteY2276" fmla="*/ 2943095 h 6853555"/>
              <a:gd name="connsiteX2277" fmla="*/ 7740987 w 8520545"/>
              <a:gd name="connsiteY2277" fmla="*/ 2939333 h 6853555"/>
              <a:gd name="connsiteX2278" fmla="*/ 7739673 w 8520545"/>
              <a:gd name="connsiteY2278" fmla="*/ 2936101 h 6853555"/>
              <a:gd name="connsiteX2279" fmla="*/ 7738363 w 8520545"/>
              <a:gd name="connsiteY2279" fmla="*/ 2929109 h 6853555"/>
              <a:gd name="connsiteX2280" fmla="*/ 7737055 w 8520545"/>
              <a:gd name="connsiteY2280" fmla="*/ 2920501 h 6853555"/>
              <a:gd name="connsiteX2281" fmla="*/ 7735742 w 8520545"/>
              <a:gd name="connsiteY2281" fmla="*/ 2910819 h 6853555"/>
              <a:gd name="connsiteX2282" fmla="*/ 7735089 w 8520545"/>
              <a:gd name="connsiteY2282" fmla="*/ 2905439 h 6853555"/>
              <a:gd name="connsiteX2283" fmla="*/ 7732465 w 8520545"/>
              <a:gd name="connsiteY2283" fmla="*/ 2900060 h 6853555"/>
              <a:gd name="connsiteX2284" fmla="*/ 7735742 w 8520545"/>
              <a:gd name="connsiteY2284" fmla="*/ 2897372 h 6853555"/>
              <a:gd name="connsiteX2285" fmla="*/ 8080455 w 8520545"/>
              <a:gd name="connsiteY2285" fmla="*/ 2849814 h 6853555"/>
              <a:gd name="connsiteX2286" fmla="*/ 8087360 w 8520545"/>
              <a:gd name="connsiteY2286" fmla="*/ 2856996 h 6853555"/>
              <a:gd name="connsiteX2287" fmla="*/ 8094263 w 8520545"/>
              <a:gd name="connsiteY2287" fmla="*/ 2863626 h 6853555"/>
              <a:gd name="connsiteX2288" fmla="*/ 8101792 w 8520545"/>
              <a:gd name="connsiteY2288" fmla="*/ 2869705 h 6853555"/>
              <a:gd name="connsiteX2289" fmla="*/ 8107441 w 8520545"/>
              <a:gd name="connsiteY2289" fmla="*/ 2875228 h 6853555"/>
              <a:gd name="connsiteX2290" fmla="*/ 8109327 w 8520545"/>
              <a:gd name="connsiteY2290" fmla="*/ 2879096 h 6853555"/>
              <a:gd name="connsiteX2291" fmla="*/ 8111209 w 8520545"/>
              <a:gd name="connsiteY2291" fmla="*/ 2881858 h 6853555"/>
              <a:gd name="connsiteX2292" fmla="*/ 8113091 w 8520545"/>
              <a:gd name="connsiteY2292" fmla="*/ 2885175 h 6853555"/>
              <a:gd name="connsiteX2293" fmla="*/ 8113719 w 8520545"/>
              <a:gd name="connsiteY2293" fmla="*/ 2888490 h 6853555"/>
              <a:gd name="connsiteX2294" fmla="*/ 8113091 w 8520545"/>
              <a:gd name="connsiteY2294" fmla="*/ 2892354 h 6853555"/>
              <a:gd name="connsiteX2295" fmla="*/ 8111835 w 8520545"/>
              <a:gd name="connsiteY2295" fmla="*/ 2895668 h 6853555"/>
              <a:gd name="connsiteX2296" fmla="*/ 8109327 w 8520545"/>
              <a:gd name="connsiteY2296" fmla="*/ 2900091 h 6853555"/>
              <a:gd name="connsiteX2297" fmla="*/ 8107441 w 8520545"/>
              <a:gd name="connsiteY2297" fmla="*/ 2904509 h 6853555"/>
              <a:gd name="connsiteX2298" fmla="*/ 8102419 w 8520545"/>
              <a:gd name="connsiteY2298" fmla="*/ 2902849 h 6853555"/>
              <a:gd name="connsiteX2299" fmla="*/ 8098654 w 8520545"/>
              <a:gd name="connsiteY2299" fmla="*/ 2901196 h 6853555"/>
              <a:gd name="connsiteX2300" fmla="*/ 8094263 w 8520545"/>
              <a:gd name="connsiteY2300" fmla="*/ 2898429 h 6853555"/>
              <a:gd name="connsiteX2301" fmla="*/ 8091123 w 8520545"/>
              <a:gd name="connsiteY2301" fmla="*/ 2896220 h 6853555"/>
              <a:gd name="connsiteX2302" fmla="*/ 8089243 w 8520545"/>
              <a:gd name="connsiteY2302" fmla="*/ 2893458 h 6853555"/>
              <a:gd name="connsiteX2303" fmla="*/ 8086731 w 8520545"/>
              <a:gd name="connsiteY2303" fmla="*/ 2890144 h 6853555"/>
              <a:gd name="connsiteX2304" fmla="*/ 8083593 w 8520545"/>
              <a:gd name="connsiteY2304" fmla="*/ 2884068 h 6853555"/>
              <a:gd name="connsiteX2305" fmla="*/ 8081082 w 8520545"/>
              <a:gd name="connsiteY2305" fmla="*/ 2876332 h 6853555"/>
              <a:gd name="connsiteX2306" fmla="*/ 8080455 w 8520545"/>
              <a:gd name="connsiteY2306" fmla="*/ 2867494 h 6853555"/>
              <a:gd name="connsiteX2307" fmla="*/ 8080455 w 8520545"/>
              <a:gd name="connsiteY2307" fmla="*/ 2858657 h 6853555"/>
              <a:gd name="connsiteX2308" fmla="*/ 1379087 w 8520545"/>
              <a:gd name="connsiteY2308" fmla="*/ 2841070 h 6853555"/>
              <a:gd name="connsiteX2309" fmla="*/ 1386004 w 8520545"/>
              <a:gd name="connsiteY2309" fmla="*/ 2841070 h 6853555"/>
              <a:gd name="connsiteX2310" fmla="*/ 1394808 w 8520545"/>
              <a:gd name="connsiteY2310" fmla="*/ 2841629 h 6853555"/>
              <a:gd name="connsiteX2311" fmla="*/ 1402983 w 8520545"/>
              <a:gd name="connsiteY2311" fmla="*/ 2843306 h 6853555"/>
              <a:gd name="connsiteX2312" fmla="*/ 1401096 w 8520545"/>
              <a:gd name="connsiteY2312" fmla="*/ 2848337 h 6853555"/>
              <a:gd name="connsiteX2313" fmla="*/ 1401096 w 8520545"/>
              <a:gd name="connsiteY2313" fmla="*/ 2852250 h 6853555"/>
              <a:gd name="connsiteX2314" fmla="*/ 1401096 w 8520545"/>
              <a:gd name="connsiteY2314" fmla="*/ 2856725 h 6853555"/>
              <a:gd name="connsiteX2315" fmla="*/ 1401725 w 8520545"/>
              <a:gd name="connsiteY2315" fmla="*/ 2860078 h 6853555"/>
              <a:gd name="connsiteX2316" fmla="*/ 1405498 w 8520545"/>
              <a:gd name="connsiteY2316" fmla="*/ 2866786 h 6853555"/>
              <a:gd name="connsiteX2317" fmla="*/ 1408643 w 8520545"/>
              <a:gd name="connsiteY2317" fmla="*/ 2872375 h 6853555"/>
              <a:gd name="connsiteX2318" fmla="*/ 1410529 w 8520545"/>
              <a:gd name="connsiteY2318" fmla="*/ 2877408 h 6853555"/>
              <a:gd name="connsiteX2319" fmla="*/ 1411788 w 8520545"/>
              <a:gd name="connsiteY2319" fmla="*/ 2879088 h 6853555"/>
              <a:gd name="connsiteX2320" fmla="*/ 1412416 w 8520545"/>
              <a:gd name="connsiteY2320" fmla="*/ 2881323 h 6853555"/>
              <a:gd name="connsiteX2321" fmla="*/ 1411788 w 8520545"/>
              <a:gd name="connsiteY2321" fmla="*/ 2883560 h 6853555"/>
              <a:gd name="connsiteX2322" fmla="*/ 1409901 w 8520545"/>
              <a:gd name="connsiteY2322" fmla="*/ 2885796 h 6853555"/>
              <a:gd name="connsiteX2323" fmla="*/ 1407386 w 8520545"/>
              <a:gd name="connsiteY2323" fmla="*/ 2888591 h 6853555"/>
              <a:gd name="connsiteX2324" fmla="*/ 1403613 w 8520545"/>
              <a:gd name="connsiteY2324" fmla="*/ 2891384 h 6853555"/>
              <a:gd name="connsiteX2325" fmla="*/ 1398580 w 8520545"/>
              <a:gd name="connsiteY2325" fmla="*/ 2890829 h 6853555"/>
              <a:gd name="connsiteX2326" fmla="*/ 1395438 w 8520545"/>
              <a:gd name="connsiteY2326" fmla="*/ 2889150 h 6853555"/>
              <a:gd name="connsiteX2327" fmla="*/ 1393550 w 8520545"/>
              <a:gd name="connsiteY2327" fmla="*/ 2886914 h 6853555"/>
              <a:gd name="connsiteX2328" fmla="*/ 1391665 w 8520545"/>
              <a:gd name="connsiteY2328" fmla="*/ 2885237 h 6853555"/>
              <a:gd name="connsiteX2329" fmla="*/ 1390405 w 8520545"/>
              <a:gd name="connsiteY2329" fmla="*/ 2881881 h 6853555"/>
              <a:gd name="connsiteX2330" fmla="*/ 1389148 w 8520545"/>
              <a:gd name="connsiteY2330" fmla="*/ 2878524 h 6853555"/>
              <a:gd name="connsiteX2331" fmla="*/ 1389148 w 8520545"/>
              <a:gd name="connsiteY2331" fmla="*/ 2872375 h 6853555"/>
              <a:gd name="connsiteX2332" fmla="*/ 1388520 w 8520545"/>
              <a:gd name="connsiteY2332" fmla="*/ 2865110 h 6853555"/>
              <a:gd name="connsiteX2333" fmla="*/ 1386632 w 8520545"/>
              <a:gd name="connsiteY2333" fmla="*/ 2858962 h 6853555"/>
              <a:gd name="connsiteX2334" fmla="*/ 1386004 w 8520545"/>
              <a:gd name="connsiteY2334" fmla="*/ 2856725 h 6853555"/>
              <a:gd name="connsiteX2335" fmla="*/ 1383490 w 8520545"/>
              <a:gd name="connsiteY2335" fmla="*/ 2853929 h 6853555"/>
              <a:gd name="connsiteX2336" fmla="*/ 1381602 w 8520545"/>
              <a:gd name="connsiteY2336" fmla="*/ 2852250 h 6853555"/>
              <a:gd name="connsiteX2337" fmla="*/ 1377200 w 8520545"/>
              <a:gd name="connsiteY2337" fmla="*/ 2851134 h 6853555"/>
              <a:gd name="connsiteX2338" fmla="*/ 1369654 w 8520545"/>
              <a:gd name="connsiteY2338" fmla="*/ 2856164 h 6853555"/>
              <a:gd name="connsiteX2339" fmla="*/ 1363366 w 8520545"/>
              <a:gd name="connsiteY2339" fmla="*/ 2861756 h 6853555"/>
              <a:gd name="connsiteX2340" fmla="*/ 1357706 w 8520545"/>
              <a:gd name="connsiteY2340" fmla="*/ 2868464 h 6853555"/>
              <a:gd name="connsiteX2341" fmla="*/ 1352675 w 8520545"/>
              <a:gd name="connsiteY2341" fmla="*/ 2875174 h 6853555"/>
              <a:gd name="connsiteX2342" fmla="*/ 1346388 w 8520545"/>
              <a:gd name="connsiteY2342" fmla="*/ 2872375 h 6853555"/>
              <a:gd name="connsiteX2343" fmla="*/ 1341357 w 8520545"/>
              <a:gd name="connsiteY2343" fmla="*/ 2869583 h 6853555"/>
              <a:gd name="connsiteX2344" fmla="*/ 1339470 w 8520545"/>
              <a:gd name="connsiteY2344" fmla="*/ 2866786 h 6853555"/>
              <a:gd name="connsiteX2345" fmla="*/ 1338213 w 8520545"/>
              <a:gd name="connsiteY2345" fmla="*/ 2862874 h 6853555"/>
              <a:gd name="connsiteX2346" fmla="*/ 1338213 w 8520545"/>
              <a:gd name="connsiteY2346" fmla="*/ 2859517 h 6853555"/>
              <a:gd name="connsiteX2347" fmla="*/ 1340098 w 8520545"/>
              <a:gd name="connsiteY2347" fmla="*/ 2856164 h 6853555"/>
              <a:gd name="connsiteX2348" fmla="*/ 1343243 w 8520545"/>
              <a:gd name="connsiteY2348" fmla="*/ 2853371 h 6853555"/>
              <a:gd name="connsiteX2349" fmla="*/ 1347016 w 8520545"/>
              <a:gd name="connsiteY2349" fmla="*/ 2850572 h 6853555"/>
              <a:gd name="connsiteX2350" fmla="*/ 1352046 w 8520545"/>
              <a:gd name="connsiteY2350" fmla="*/ 2847219 h 6853555"/>
              <a:gd name="connsiteX2351" fmla="*/ 1357706 w 8520545"/>
              <a:gd name="connsiteY2351" fmla="*/ 2844423 h 6853555"/>
              <a:gd name="connsiteX2352" fmla="*/ 1363994 w 8520545"/>
              <a:gd name="connsiteY2352" fmla="*/ 2843306 h 6853555"/>
              <a:gd name="connsiteX2353" fmla="*/ 1370912 w 8520545"/>
              <a:gd name="connsiteY2353" fmla="*/ 2841629 h 6853555"/>
              <a:gd name="connsiteX2354" fmla="*/ 7779802 w 8520545"/>
              <a:gd name="connsiteY2354" fmla="*/ 2720745 h 6853555"/>
              <a:gd name="connsiteX2355" fmla="*/ 7785559 w 8520545"/>
              <a:gd name="connsiteY2355" fmla="*/ 2720745 h 6853555"/>
              <a:gd name="connsiteX2356" fmla="*/ 7790037 w 8520545"/>
              <a:gd name="connsiteY2356" fmla="*/ 2721838 h 6853555"/>
              <a:gd name="connsiteX2357" fmla="*/ 7794517 w 8520545"/>
              <a:gd name="connsiteY2357" fmla="*/ 2723481 h 6853555"/>
              <a:gd name="connsiteX2358" fmla="*/ 7797714 w 8520545"/>
              <a:gd name="connsiteY2358" fmla="*/ 2724574 h 6853555"/>
              <a:gd name="connsiteX2359" fmla="*/ 7800915 w 8520545"/>
              <a:gd name="connsiteY2359" fmla="*/ 2727312 h 6853555"/>
              <a:gd name="connsiteX2360" fmla="*/ 7802193 w 8520545"/>
              <a:gd name="connsiteY2360" fmla="*/ 2729496 h 6853555"/>
              <a:gd name="connsiteX2361" fmla="*/ 7804113 w 8520545"/>
              <a:gd name="connsiteY2361" fmla="*/ 2732776 h 6853555"/>
              <a:gd name="connsiteX2362" fmla="*/ 7805389 w 8520545"/>
              <a:gd name="connsiteY2362" fmla="*/ 2735514 h 6853555"/>
              <a:gd name="connsiteX2363" fmla="*/ 7806671 w 8520545"/>
              <a:gd name="connsiteY2363" fmla="*/ 2743170 h 6853555"/>
              <a:gd name="connsiteX2364" fmla="*/ 7806671 w 8520545"/>
              <a:gd name="connsiteY2364" fmla="*/ 2750828 h 6853555"/>
              <a:gd name="connsiteX2365" fmla="*/ 7806671 w 8520545"/>
              <a:gd name="connsiteY2365" fmla="*/ 2766689 h 6853555"/>
              <a:gd name="connsiteX2366" fmla="*/ 7797714 w 8520545"/>
              <a:gd name="connsiteY2366" fmla="*/ 2763404 h 6853555"/>
              <a:gd name="connsiteX2367" fmla="*/ 7793235 w 8520545"/>
              <a:gd name="connsiteY2367" fmla="*/ 2761767 h 6853555"/>
              <a:gd name="connsiteX2368" fmla="*/ 7790037 w 8520545"/>
              <a:gd name="connsiteY2368" fmla="*/ 2761217 h 6853555"/>
              <a:gd name="connsiteX2369" fmla="*/ 7786837 w 8520545"/>
              <a:gd name="connsiteY2369" fmla="*/ 2761217 h 6853555"/>
              <a:gd name="connsiteX2370" fmla="*/ 7783639 w 8520545"/>
              <a:gd name="connsiteY2370" fmla="*/ 2761767 h 6853555"/>
              <a:gd name="connsiteX2371" fmla="*/ 7782363 w 8520545"/>
              <a:gd name="connsiteY2371" fmla="*/ 2763952 h 6853555"/>
              <a:gd name="connsiteX2372" fmla="*/ 7780443 w 8520545"/>
              <a:gd name="connsiteY2372" fmla="*/ 2766689 h 6853555"/>
              <a:gd name="connsiteX2373" fmla="*/ 7776604 w 8520545"/>
              <a:gd name="connsiteY2373" fmla="*/ 2763952 h 6853555"/>
              <a:gd name="connsiteX2374" fmla="*/ 7774047 w 8520545"/>
              <a:gd name="connsiteY2374" fmla="*/ 2761217 h 6853555"/>
              <a:gd name="connsiteX2375" fmla="*/ 7773405 w 8520545"/>
              <a:gd name="connsiteY2375" fmla="*/ 2759030 h 6853555"/>
              <a:gd name="connsiteX2376" fmla="*/ 7773405 w 8520545"/>
              <a:gd name="connsiteY2376" fmla="*/ 2757387 h 6853555"/>
              <a:gd name="connsiteX2377" fmla="*/ 7774047 w 8520545"/>
              <a:gd name="connsiteY2377" fmla="*/ 2755203 h 6853555"/>
              <a:gd name="connsiteX2378" fmla="*/ 7775323 w 8520545"/>
              <a:gd name="connsiteY2378" fmla="*/ 2753015 h 6853555"/>
              <a:gd name="connsiteX2379" fmla="*/ 7780443 w 8520545"/>
              <a:gd name="connsiteY2379" fmla="*/ 2748638 h 6853555"/>
              <a:gd name="connsiteX2380" fmla="*/ 7785559 w 8520545"/>
              <a:gd name="connsiteY2380" fmla="*/ 2744810 h 6853555"/>
              <a:gd name="connsiteX2381" fmla="*/ 7786837 w 8520545"/>
              <a:gd name="connsiteY2381" fmla="*/ 2742079 h 6853555"/>
              <a:gd name="connsiteX2382" fmla="*/ 7787477 w 8520545"/>
              <a:gd name="connsiteY2382" fmla="*/ 2738246 h 6853555"/>
              <a:gd name="connsiteX2383" fmla="*/ 7787477 w 8520545"/>
              <a:gd name="connsiteY2383" fmla="*/ 2734965 h 6853555"/>
              <a:gd name="connsiteX2384" fmla="*/ 7786837 w 8520545"/>
              <a:gd name="connsiteY2384" fmla="*/ 2731137 h 6853555"/>
              <a:gd name="connsiteX2385" fmla="*/ 7783639 w 8520545"/>
              <a:gd name="connsiteY2385" fmla="*/ 2726215 h 6853555"/>
              <a:gd name="connsiteX2386" fmla="*/ 7946123 w 8520545"/>
              <a:gd name="connsiteY2386" fmla="*/ 2663865 h 6853555"/>
              <a:gd name="connsiteX2387" fmla="*/ 7951241 w 8520545"/>
              <a:gd name="connsiteY2387" fmla="*/ 2666084 h 6853555"/>
              <a:gd name="connsiteX2388" fmla="*/ 7954437 w 8520545"/>
              <a:gd name="connsiteY2388" fmla="*/ 2669411 h 6853555"/>
              <a:gd name="connsiteX2389" fmla="*/ 7957637 w 8520545"/>
              <a:gd name="connsiteY2389" fmla="*/ 2673849 h 6853555"/>
              <a:gd name="connsiteX2390" fmla="*/ 7960197 w 8520545"/>
              <a:gd name="connsiteY2390" fmla="*/ 2678840 h 6853555"/>
              <a:gd name="connsiteX2391" fmla="*/ 7961475 w 8520545"/>
              <a:gd name="connsiteY2391" fmla="*/ 2684389 h 6853555"/>
              <a:gd name="connsiteX2392" fmla="*/ 7962754 w 8520545"/>
              <a:gd name="connsiteY2392" fmla="*/ 2690489 h 6853555"/>
              <a:gd name="connsiteX2393" fmla="*/ 7962754 w 8520545"/>
              <a:gd name="connsiteY2393" fmla="*/ 2696588 h 6853555"/>
              <a:gd name="connsiteX2394" fmla="*/ 7962754 w 8520545"/>
              <a:gd name="connsiteY2394" fmla="*/ 2702693 h 6853555"/>
              <a:gd name="connsiteX2395" fmla="*/ 7960834 w 8520545"/>
              <a:gd name="connsiteY2395" fmla="*/ 2715444 h 6853555"/>
              <a:gd name="connsiteX2396" fmla="*/ 7957637 w 8520545"/>
              <a:gd name="connsiteY2396" fmla="*/ 2727093 h 6853555"/>
              <a:gd name="connsiteX2397" fmla="*/ 7955720 w 8520545"/>
              <a:gd name="connsiteY2397" fmla="*/ 2732087 h 6853555"/>
              <a:gd name="connsiteX2398" fmla="*/ 7953801 w 8520545"/>
              <a:gd name="connsiteY2398" fmla="*/ 2736524 h 6853555"/>
              <a:gd name="connsiteX2399" fmla="*/ 7951241 w 8520545"/>
              <a:gd name="connsiteY2399" fmla="*/ 2739852 h 6853555"/>
              <a:gd name="connsiteX2400" fmla="*/ 7948043 w 8520545"/>
              <a:gd name="connsiteY2400" fmla="*/ 2742620 h 6853555"/>
              <a:gd name="connsiteX2401" fmla="*/ 7943563 w 8520545"/>
              <a:gd name="connsiteY2401" fmla="*/ 2740402 h 6853555"/>
              <a:gd name="connsiteX2402" fmla="*/ 7939726 w 8520545"/>
              <a:gd name="connsiteY2402" fmla="*/ 2737074 h 6853555"/>
              <a:gd name="connsiteX2403" fmla="*/ 7937167 w 8520545"/>
              <a:gd name="connsiteY2403" fmla="*/ 2732636 h 6853555"/>
              <a:gd name="connsiteX2404" fmla="*/ 7935247 w 8520545"/>
              <a:gd name="connsiteY2404" fmla="*/ 2727647 h 6853555"/>
              <a:gd name="connsiteX2405" fmla="*/ 7933329 w 8520545"/>
              <a:gd name="connsiteY2405" fmla="*/ 2722100 h 6853555"/>
              <a:gd name="connsiteX2406" fmla="*/ 7932687 w 8520545"/>
              <a:gd name="connsiteY2406" fmla="*/ 2715999 h 6853555"/>
              <a:gd name="connsiteX2407" fmla="*/ 7932051 w 8520545"/>
              <a:gd name="connsiteY2407" fmla="*/ 2710456 h 6853555"/>
              <a:gd name="connsiteX2408" fmla="*/ 7932051 w 8520545"/>
              <a:gd name="connsiteY2408" fmla="*/ 2703802 h 6853555"/>
              <a:gd name="connsiteX2409" fmla="*/ 7933329 w 8520545"/>
              <a:gd name="connsiteY2409" fmla="*/ 2691597 h 6853555"/>
              <a:gd name="connsiteX2410" fmla="*/ 7936525 w 8520545"/>
              <a:gd name="connsiteY2410" fmla="*/ 2679396 h 6853555"/>
              <a:gd name="connsiteX2411" fmla="*/ 7939085 w 8520545"/>
              <a:gd name="connsiteY2411" fmla="*/ 2674405 h 6853555"/>
              <a:gd name="connsiteX2412" fmla="*/ 7941645 w 8520545"/>
              <a:gd name="connsiteY2412" fmla="*/ 2670520 h 6853555"/>
              <a:gd name="connsiteX2413" fmla="*/ 7943563 w 8520545"/>
              <a:gd name="connsiteY2413" fmla="*/ 2666644 h 6853555"/>
              <a:gd name="connsiteX2414" fmla="*/ 7778063 w 8520545"/>
              <a:gd name="connsiteY2414" fmla="*/ 2626676 h 6853555"/>
              <a:gd name="connsiteX2415" fmla="*/ 7783388 w 8520545"/>
              <a:gd name="connsiteY2415" fmla="*/ 2629962 h 6853555"/>
              <a:gd name="connsiteX2416" fmla="*/ 7786713 w 8520545"/>
              <a:gd name="connsiteY2416" fmla="*/ 2633238 h 6853555"/>
              <a:gd name="connsiteX2417" fmla="*/ 7790039 w 8520545"/>
              <a:gd name="connsiteY2417" fmla="*/ 2637615 h 6853555"/>
              <a:gd name="connsiteX2418" fmla="*/ 7791368 w 8520545"/>
              <a:gd name="connsiteY2418" fmla="*/ 2642539 h 6853555"/>
              <a:gd name="connsiteX2419" fmla="*/ 7792701 w 8520545"/>
              <a:gd name="connsiteY2419" fmla="*/ 2648007 h 6853555"/>
              <a:gd name="connsiteX2420" fmla="*/ 7793367 w 8520545"/>
              <a:gd name="connsiteY2420" fmla="*/ 2652928 h 6853555"/>
              <a:gd name="connsiteX2421" fmla="*/ 7794033 w 8520545"/>
              <a:gd name="connsiteY2421" fmla="*/ 2664417 h 6853555"/>
              <a:gd name="connsiteX2422" fmla="*/ 7794033 w 8520545"/>
              <a:gd name="connsiteY2422" fmla="*/ 2676448 h 6853555"/>
              <a:gd name="connsiteX2423" fmla="*/ 7796027 w 8520545"/>
              <a:gd name="connsiteY2423" fmla="*/ 2687383 h 6853555"/>
              <a:gd name="connsiteX2424" fmla="*/ 7796692 w 8520545"/>
              <a:gd name="connsiteY2424" fmla="*/ 2692307 h 6853555"/>
              <a:gd name="connsiteX2425" fmla="*/ 7799351 w 8520545"/>
              <a:gd name="connsiteY2425" fmla="*/ 2697228 h 6853555"/>
              <a:gd name="connsiteX2426" fmla="*/ 7802680 w 8520545"/>
              <a:gd name="connsiteY2426" fmla="*/ 2701059 h 6853555"/>
              <a:gd name="connsiteX2427" fmla="*/ 7806671 w 8520545"/>
              <a:gd name="connsiteY2427" fmla="*/ 2704338 h 6853555"/>
              <a:gd name="connsiteX2428" fmla="*/ 7796027 w 8520545"/>
              <a:gd name="connsiteY2428" fmla="*/ 2704338 h 6853555"/>
              <a:gd name="connsiteX2429" fmla="*/ 7791368 w 8520545"/>
              <a:gd name="connsiteY2429" fmla="*/ 2704338 h 6853555"/>
              <a:gd name="connsiteX2430" fmla="*/ 7788041 w 8520545"/>
              <a:gd name="connsiteY2430" fmla="*/ 2705980 h 6853555"/>
              <a:gd name="connsiteX2431" fmla="*/ 7784718 w 8520545"/>
              <a:gd name="connsiteY2431" fmla="*/ 2706525 h 6853555"/>
              <a:gd name="connsiteX2432" fmla="*/ 7783388 w 8520545"/>
              <a:gd name="connsiteY2432" fmla="*/ 2708715 h 6853555"/>
              <a:gd name="connsiteX2433" fmla="*/ 7780724 w 8520545"/>
              <a:gd name="connsiteY2433" fmla="*/ 2710355 h 6853555"/>
              <a:gd name="connsiteX2434" fmla="*/ 7780060 w 8520545"/>
              <a:gd name="connsiteY2434" fmla="*/ 2711993 h 6853555"/>
              <a:gd name="connsiteX2435" fmla="*/ 7777397 w 8520545"/>
              <a:gd name="connsiteY2435" fmla="*/ 2708165 h 6853555"/>
              <a:gd name="connsiteX2436" fmla="*/ 7775405 w 8520545"/>
              <a:gd name="connsiteY2436" fmla="*/ 2703243 h 6853555"/>
              <a:gd name="connsiteX2437" fmla="*/ 7774071 w 8520545"/>
              <a:gd name="connsiteY2437" fmla="*/ 2698870 h 6853555"/>
              <a:gd name="connsiteX2438" fmla="*/ 7773405 w 8520545"/>
              <a:gd name="connsiteY2438" fmla="*/ 2693949 h 6853555"/>
              <a:gd name="connsiteX2439" fmla="*/ 7773405 w 8520545"/>
              <a:gd name="connsiteY2439" fmla="*/ 2684649 h 6853555"/>
              <a:gd name="connsiteX2440" fmla="*/ 7774071 w 8520545"/>
              <a:gd name="connsiteY2440" fmla="*/ 2674261 h 6853555"/>
              <a:gd name="connsiteX2441" fmla="*/ 7776733 w 8520545"/>
              <a:gd name="connsiteY2441" fmla="*/ 2651835 h 6853555"/>
              <a:gd name="connsiteX2442" fmla="*/ 7777397 w 8520545"/>
              <a:gd name="connsiteY2442" fmla="*/ 2639806 h 6853555"/>
              <a:gd name="connsiteX2443" fmla="*/ 7913609 w 8520545"/>
              <a:gd name="connsiteY2443" fmla="*/ 2617925 h 6853555"/>
              <a:gd name="connsiteX2444" fmla="*/ 7921999 w 8520545"/>
              <a:gd name="connsiteY2444" fmla="*/ 2617925 h 6853555"/>
              <a:gd name="connsiteX2445" fmla="*/ 7921999 w 8520545"/>
              <a:gd name="connsiteY2445" fmla="*/ 2633509 h 6853555"/>
              <a:gd name="connsiteX2446" fmla="*/ 7929743 w 8520545"/>
              <a:gd name="connsiteY2446" fmla="*/ 2633509 h 6853555"/>
              <a:gd name="connsiteX2447" fmla="*/ 7935553 w 8520545"/>
              <a:gd name="connsiteY2447" fmla="*/ 2633509 h 6853555"/>
              <a:gd name="connsiteX2448" fmla="*/ 7939425 w 8520545"/>
              <a:gd name="connsiteY2448" fmla="*/ 2632432 h 6853555"/>
              <a:gd name="connsiteX2449" fmla="*/ 7942655 w 8520545"/>
              <a:gd name="connsiteY2449" fmla="*/ 2630287 h 6853555"/>
              <a:gd name="connsiteX2450" fmla="*/ 7945233 w 8520545"/>
              <a:gd name="connsiteY2450" fmla="*/ 2627600 h 6853555"/>
              <a:gd name="connsiteX2451" fmla="*/ 7945881 w 8520545"/>
              <a:gd name="connsiteY2451" fmla="*/ 2624912 h 6853555"/>
              <a:gd name="connsiteX2452" fmla="*/ 7947819 w 8520545"/>
              <a:gd name="connsiteY2452" fmla="*/ 2617925 h 6853555"/>
              <a:gd name="connsiteX2453" fmla="*/ 7953626 w 8520545"/>
              <a:gd name="connsiteY2453" fmla="*/ 2619004 h 6853555"/>
              <a:gd name="connsiteX2454" fmla="*/ 7957499 w 8520545"/>
              <a:gd name="connsiteY2454" fmla="*/ 2619538 h 6853555"/>
              <a:gd name="connsiteX2455" fmla="*/ 7962015 w 8520545"/>
              <a:gd name="connsiteY2455" fmla="*/ 2620615 h 6853555"/>
              <a:gd name="connsiteX2456" fmla="*/ 7965245 w 8520545"/>
              <a:gd name="connsiteY2456" fmla="*/ 2622225 h 6853555"/>
              <a:gd name="connsiteX2457" fmla="*/ 7968473 w 8520545"/>
              <a:gd name="connsiteY2457" fmla="*/ 2624375 h 6853555"/>
              <a:gd name="connsiteX2458" fmla="*/ 7969762 w 8520545"/>
              <a:gd name="connsiteY2458" fmla="*/ 2626523 h 6853555"/>
              <a:gd name="connsiteX2459" fmla="*/ 7971697 w 8520545"/>
              <a:gd name="connsiteY2459" fmla="*/ 2628134 h 6853555"/>
              <a:gd name="connsiteX2460" fmla="*/ 7972344 w 8520545"/>
              <a:gd name="connsiteY2460" fmla="*/ 2630287 h 6853555"/>
              <a:gd name="connsiteX2461" fmla="*/ 7972991 w 8520545"/>
              <a:gd name="connsiteY2461" fmla="*/ 2632432 h 6853555"/>
              <a:gd name="connsiteX2462" fmla="*/ 7972344 w 8520545"/>
              <a:gd name="connsiteY2462" fmla="*/ 2635120 h 6853555"/>
              <a:gd name="connsiteX2463" fmla="*/ 7970410 w 8520545"/>
              <a:gd name="connsiteY2463" fmla="*/ 2639960 h 6853555"/>
              <a:gd name="connsiteX2464" fmla="*/ 7967180 w 8520545"/>
              <a:gd name="connsiteY2464" fmla="*/ 2644792 h 6853555"/>
              <a:gd name="connsiteX2465" fmla="*/ 7962015 w 8520545"/>
              <a:gd name="connsiteY2465" fmla="*/ 2648555 h 6853555"/>
              <a:gd name="connsiteX2466" fmla="*/ 7956209 w 8520545"/>
              <a:gd name="connsiteY2466" fmla="*/ 2648555 h 6853555"/>
              <a:gd name="connsiteX2467" fmla="*/ 7949753 w 8520545"/>
              <a:gd name="connsiteY2467" fmla="*/ 2648018 h 6853555"/>
              <a:gd name="connsiteX2468" fmla="*/ 7942655 w 8520545"/>
              <a:gd name="connsiteY2468" fmla="*/ 2646403 h 6853555"/>
              <a:gd name="connsiteX2469" fmla="*/ 7936198 w 8520545"/>
              <a:gd name="connsiteY2469" fmla="*/ 2644792 h 6853555"/>
              <a:gd name="connsiteX2470" fmla="*/ 7922646 w 8520545"/>
              <a:gd name="connsiteY2470" fmla="*/ 2639960 h 6853555"/>
              <a:gd name="connsiteX2471" fmla="*/ 7916189 w 8520545"/>
              <a:gd name="connsiteY2471" fmla="*/ 2636733 h 6853555"/>
              <a:gd name="connsiteX2472" fmla="*/ 7911025 w 8520545"/>
              <a:gd name="connsiteY2472" fmla="*/ 2633509 h 6853555"/>
              <a:gd name="connsiteX2473" fmla="*/ 7906507 w 8520545"/>
              <a:gd name="connsiteY2473" fmla="*/ 2630287 h 6853555"/>
              <a:gd name="connsiteX2474" fmla="*/ 7902635 w 8520545"/>
              <a:gd name="connsiteY2474" fmla="*/ 2627600 h 6853555"/>
              <a:gd name="connsiteX2475" fmla="*/ 7901343 w 8520545"/>
              <a:gd name="connsiteY2475" fmla="*/ 2624912 h 6853555"/>
              <a:gd name="connsiteX2476" fmla="*/ 7901343 w 8520545"/>
              <a:gd name="connsiteY2476" fmla="*/ 2622763 h 6853555"/>
              <a:gd name="connsiteX2477" fmla="*/ 7901989 w 8520545"/>
              <a:gd name="connsiteY2477" fmla="*/ 2621689 h 6853555"/>
              <a:gd name="connsiteX2478" fmla="*/ 7902635 w 8520545"/>
              <a:gd name="connsiteY2478" fmla="*/ 2620615 h 6853555"/>
              <a:gd name="connsiteX2479" fmla="*/ 7907153 w 8520545"/>
              <a:gd name="connsiteY2479" fmla="*/ 2619004 h 6853555"/>
              <a:gd name="connsiteX2480" fmla="*/ 7791321 w 8520545"/>
              <a:gd name="connsiteY2480" fmla="*/ 2587299 h 6853555"/>
              <a:gd name="connsiteX2481" fmla="*/ 7797639 w 8520545"/>
              <a:gd name="connsiteY2481" fmla="*/ 2589480 h 6853555"/>
              <a:gd name="connsiteX2482" fmla="*/ 7803329 w 8520545"/>
              <a:gd name="connsiteY2482" fmla="*/ 2592202 h 6853555"/>
              <a:gd name="connsiteX2483" fmla="*/ 7809019 w 8520545"/>
              <a:gd name="connsiteY2483" fmla="*/ 2594923 h 6853555"/>
              <a:gd name="connsiteX2484" fmla="*/ 7814077 w 8520545"/>
              <a:gd name="connsiteY2484" fmla="*/ 2597646 h 6853555"/>
              <a:gd name="connsiteX2485" fmla="*/ 7817871 w 8520545"/>
              <a:gd name="connsiteY2485" fmla="*/ 2600918 h 6853555"/>
              <a:gd name="connsiteX2486" fmla="*/ 7821665 w 8520545"/>
              <a:gd name="connsiteY2486" fmla="*/ 2603638 h 6853555"/>
              <a:gd name="connsiteX2487" fmla="*/ 7827985 w 8520545"/>
              <a:gd name="connsiteY2487" fmla="*/ 2611264 h 6853555"/>
              <a:gd name="connsiteX2488" fmla="*/ 7833043 w 8520545"/>
              <a:gd name="connsiteY2488" fmla="*/ 2618888 h 6853555"/>
              <a:gd name="connsiteX2489" fmla="*/ 7836837 w 8520545"/>
              <a:gd name="connsiteY2489" fmla="*/ 2627058 h 6853555"/>
              <a:gd name="connsiteX2490" fmla="*/ 7839363 w 8520545"/>
              <a:gd name="connsiteY2490" fmla="*/ 2636320 h 6853555"/>
              <a:gd name="connsiteX2491" fmla="*/ 7841261 w 8520545"/>
              <a:gd name="connsiteY2491" fmla="*/ 2645032 h 6853555"/>
              <a:gd name="connsiteX2492" fmla="*/ 7841893 w 8520545"/>
              <a:gd name="connsiteY2492" fmla="*/ 2653748 h 6853555"/>
              <a:gd name="connsiteX2493" fmla="*/ 7841893 w 8520545"/>
              <a:gd name="connsiteY2493" fmla="*/ 2663547 h 6853555"/>
              <a:gd name="connsiteX2494" fmla="*/ 7841893 w 8520545"/>
              <a:gd name="connsiteY2494" fmla="*/ 2683159 h 6853555"/>
              <a:gd name="connsiteX2495" fmla="*/ 7842525 w 8520545"/>
              <a:gd name="connsiteY2495" fmla="*/ 2701673 h 6853555"/>
              <a:gd name="connsiteX2496" fmla="*/ 7843157 w 8520545"/>
              <a:gd name="connsiteY2496" fmla="*/ 2710387 h 6853555"/>
              <a:gd name="connsiteX2497" fmla="*/ 7845055 w 8520545"/>
              <a:gd name="connsiteY2497" fmla="*/ 2718560 h 6853555"/>
              <a:gd name="connsiteX2498" fmla="*/ 7838099 w 8520545"/>
              <a:gd name="connsiteY2498" fmla="*/ 2712567 h 6853555"/>
              <a:gd name="connsiteX2499" fmla="*/ 7833043 w 8520545"/>
              <a:gd name="connsiteY2499" fmla="*/ 2705485 h 6853555"/>
              <a:gd name="connsiteX2500" fmla="*/ 7829249 w 8520545"/>
              <a:gd name="connsiteY2500" fmla="*/ 2697862 h 6853555"/>
              <a:gd name="connsiteX2501" fmla="*/ 7826721 w 8520545"/>
              <a:gd name="connsiteY2501" fmla="*/ 2690236 h 6853555"/>
              <a:gd name="connsiteX2502" fmla="*/ 7824823 w 8520545"/>
              <a:gd name="connsiteY2502" fmla="*/ 2682069 h 6853555"/>
              <a:gd name="connsiteX2503" fmla="*/ 7824191 w 8520545"/>
              <a:gd name="connsiteY2503" fmla="*/ 2673352 h 6853555"/>
              <a:gd name="connsiteX2504" fmla="*/ 7822927 w 8520545"/>
              <a:gd name="connsiteY2504" fmla="*/ 2655382 h 6853555"/>
              <a:gd name="connsiteX2505" fmla="*/ 7821665 w 8520545"/>
              <a:gd name="connsiteY2505" fmla="*/ 2645576 h 6853555"/>
              <a:gd name="connsiteX2506" fmla="*/ 7821033 w 8520545"/>
              <a:gd name="connsiteY2506" fmla="*/ 2636860 h 6853555"/>
              <a:gd name="connsiteX2507" fmla="*/ 7819133 w 8520545"/>
              <a:gd name="connsiteY2507" fmla="*/ 2627605 h 6853555"/>
              <a:gd name="connsiteX2508" fmla="*/ 7815975 w 8520545"/>
              <a:gd name="connsiteY2508" fmla="*/ 2618888 h 6853555"/>
              <a:gd name="connsiteX2509" fmla="*/ 7812181 w 8520545"/>
              <a:gd name="connsiteY2509" fmla="*/ 2610721 h 6853555"/>
              <a:gd name="connsiteX2510" fmla="*/ 7807755 w 8520545"/>
              <a:gd name="connsiteY2510" fmla="*/ 2602549 h 6853555"/>
              <a:gd name="connsiteX2511" fmla="*/ 7800172 w 8520545"/>
              <a:gd name="connsiteY2511" fmla="*/ 2593833 h 6853555"/>
              <a:gd name="connsiteX2512" fmla="*/ 7796377 w 8520545"/>
              <a:gd name="connsiteY2512" fmla="*/ 2590570 h 6853555"/>
              <a:gd name="connsiteX2513" fmla="*/ 1395949 w 8520545"/>
              <a:gd name="connsiteY2513" fmla="*/ 2475725 h 6853555"/>
              <a:gd name="connsiteX2514" fmla="*/ 1404207 w 8520545"/>
              <a:gd name="connsiteY2514" fmla="*/ 2478447 h 6853555"/>
              <a:gd name="connsiteX2515" fmla="*/ 1409926 w 8520545"/>
              <a:gd name="connsiteY2515" fmla="*/ 2482256 h 6853555"/>
              <a:gd name="connsiteX2516" fmla="*/ 1414374 w 8520545"/>
              <a:gd name="connsiteY2516" fmla="*/ 2485518 h 6853555"/>
              <a:gd name="connsiteX2517" fmla="*/ 1416917 w 8520545"/>
              <a:gd name="connsiteY2517" fmla="*/ 2488782 h 6853555"/>
              <a:gd name="connsiteX2518" fmla="*/ 1419458 w 8520545"/>
              <a:gd name="connsiteY2518" fmla="*/ 2492047 h 6853555"/>
              <a:gd name="connsiteX2519" fmla="*/ 1420094 w 8520545"/>
              <a:gd name="connsiteY2519" fmla="*/ 2496399 h 6853555"/>
              <a:gd name="connsiteX2520" fmla="*/ 1420094 w 8520545"/>
              <a:gd name="connsiteY2520" fmla="*/ 2500751 h 6853555"/>
              <a:gd name="connsiteX2521" fmla="*/ 1419458 w 8520545"/>
              <a:gd name="connsiteY2521" fmla="*/ 2504560 h 6853555"/>
              <a:gd name="connsiteX2522" fmla="*/ 1416280 w 8520545"/>
              <a:gd name="connsiteY2522" fmla="*/ 2513808 h 6853555"/>
              <a:gd name="connsiteX2523" fmla="*/ 1413103 w 8520545"/>
              <a:gd name="connsiteY2523" fmla="*/ 2524143 h 6853555"/>
              <a:gd name="connsiteX2524" fmla="*/ 1410563 w 8520545"/>
              <a:gd name="connsiteY2524" fmla="*/ 2534480 h 6853555"/>
              <a:gd name="connsiteX2525" fmla="*/ 1410563 w 8520545"/>
              <a:gd name="connsiteY2525" fmla="*/ 2539920 h 6853555"/>
              <a:gd name="connsiteX2526" fmla="*/ 1410563 w 8520545"/>
              <a:gd name="connsiteY2526" fmla="*/ 2545907 h 6853555"/>
              <a:gd name="connsiteX2527" fmla="*/ 1404844 w 8520545"/>
              <a:gd name="connsiteY2527" fmla="*/ 2539920 h 6853555"/>
              <a:gd name="connsiteX2528" fmla="*/ 1398489 w 8520545"/>
              <a:gd name="connsiteY2528" fmla="*/ 2536113 h 6853555"/>
              <a:gd name="connsiteX2529" fmla="*/ 1392772 w 8520545"/>
              <a:gd name="connsiteY2529" fmla="*/ 2533392 h 6853555"/>
              <a:gd name="connsiteX2530" fmla="*/ 1387053 w 8520545"/>
              <a:gd name="connsiteY2530" fmla="*/ 2532848 h 6853555"/>
              <a:gd name="connsiteX2531" fmla="*/ 1382605 w 8520545"/>
              <a:gd name="connsiteY2531" fmla="*/ 2533392 h 6853555"/>
              <a:gd name="connsiteX2532" fmla="*/ 1376885 w 8520545"/>
              <a:gd name="connsiteY2532" fmla="*/ 2535026 h 6853555"/>
              <a:gd name="connsiteX2533" fmla="*/ 1371802 w 8520545"/>
              <a:gd name="connsiteY2533" fmla="*/ 2537744 h 6853555"/>
              <a:gd name="connsiteX2534" fmla="*/ 1367356 w 8520545"/>
              <a:gd name="connsiteY2534" fmla="*/ 2541010 h 6853555"/>
              <a:gd name="connsiteX2535" fmla="*/ 1362272 w 8520545"/>
              <a:gd name="connsiteY2535" fmla="*/ 2545361 h 6853555"/>
              <a:gd name="connsiteX2536" fmla="*/ 1357825 w 8520545"/>
              <a:gd name="connsiteY2536" fmla="*/ 2550257 h 6853555"/>
              <a:gd name="connsiteX2537" fmla="*/ 1348929 w 8520545"/>
              <a:gd name="connsiteY2537" fmla="*/ 2559505 h 6853555"/>
              <a:gd name="connsiteX2538" fmla="*/ 1341304 w 8520545"/>
              <a:gd name="connsiteY2538" fmla="*/ 2569299 h 6853555"/>
              <a:gd name="connsiteX2539" fmla="*/ 1334315 w 8520545"/>
              <a:gd name="connsiteY2539" fmla="*/ 2576914 h 6853555"/>
              <a:gd name="connsiteX2540" fmla="*/ 1329231 w 8520545"/>
              <a:gd name="connsiteY2540" fmla="*/ 2578547 h 6853555"/>
              <a:gd name="connsiteX2541" fmla="*/ 1327961 w 8520545"/>
              <a:gd name="connsiteY2541" fmla="*/ 2578547 h 6853555"/>
              <a:gd name="connsiteX2542" fmla="*/ 1327324 w 8520545"/>
              <a:gd name="connsiteY2542" fmla="*/ 2578547 h 6853555"/>
              <a:gd name="connsiteX2543" fmla="*/ 1326054 w 8520545"/>
              <a:gd name="connsiteY2543" fmla="*/ 2577458 h 6853555"/>
              <a:gd name="connsiteX2544" fmla="*/ 1325420 w 8520545"/>
              <a:gd name="connsiteY2544" fmla="*/ 2576369 h 6853555"/>
              <a:gd name="connsiteX2545" fmla="*/ 1325420 w 8520545"/>
              <a:gd name="connsiteY2545" fmla="*/ 2573649 h 6853555"/>
              <a:gd name="connsiteX2546" fmla="*/ 1327324 w 8520545"/>
              <a:gd name="connsiteY2546" fmla="*/ 2569299 h 6853555"/>
              <a:gd name="connsiteX2547" fmla="*/ 1328597 w 8520545"/>
              <a:gd name="connsiteY2547" fmla="*/ 2564402 h 6853555"/>
              <a:gd name="connsiteX2548" fmla="*/ 1334315 w 8520545"/>
              <a:gd name="connsiteY2548" fmla="*/ 2553520 h 6853555"/>
              <a:gd name="connsiteX2549" fmla="*/ 1340034 w 8520545"/>
              <a:gd name="connsiteY2549" fmla="*/ 2540464 h 6853555"/>
              <a:gd name="connsiteX2550" fmla="*/ 1341304 w 8520545"/>
              <a:gd name="connsiteY2550" fmla="*/ 2533392 h 6853555"/>
              <a:gd name="connsiteX2551" fmla="*/ 1343211 w 8520545"/>
              <a:gd name="connsiteY2551" fmla="*/ 2527409 h 6853555"/>
              <a:gd name="connsiteX2552" fmla="*/ 1343211 w 8520545"/>
              <a:gd name="connsiteY2552" fmla="*/ 2521424 h 6853555"/>
              <a:gd name="connsiteX2553" fmla="*/ 1341304 w 8520545"/>
              <a:gd name="connsiteY2553" fmla="*/ 2515441 h 6853555"/>
              <a:gd name="connsiteX2554" fmla="*/ 1340034 w 8520545"/>
              <a:gd name="connsiteY2554" fmla="*/ 2513808 h 6853555"/>
              <a:gd name="connsiteX2555" fmla="*/ 1338127 w 8520545"/>
              <a:gd name="connsiteY2555" fmla="*/ 2511087 h 6853555"/>
              <a:gd name="connsiteX2556" fmla="*/ 1336220 w 8520545"/>
              <a:gd name="connsiteY2556" fmla="*/ 2508913 h 6853555"/>
              <a:gd name="connsiteX2557" fmla="*/ 1339397 w 8520545"/>
              <a:gd name="connsiteY2557" fmla="*/ 2509999 h 6853555"/>
              <a:gd name="connsiteX2558" fmla="*/ 1345752 w 8520545"/>
              <a:gd name="connsiteY2558" fmla="*/ 2512175 h 6853555"/>
              <a:gd name="connsiteX2559" fmla="*/ 1351471 w 8520545"/>
              <a:gd name="connsiteY2559" fmla="*/ 2513808 h 6853555"/>
              <a:gd name="connsiteX2560" fmla="*/ 1355918 w 8520545"/>
              <a:gd name="connsiteY2560" fmla="*/ 2512719 h 6853555"/>
              <a:gd name="connsiteX2561" fmla="*/ 1361002 w 8520545"/>
              <a:gd name="connsiteY2561" fmla="*/ 2512175 h 6853555"/>
              <a:gd name="connsiteX2562" fmla="*/ 1365449 w 8520545"/>
              <a:gd name="connsiteY2562" fmla="*/ 2509999 h 6853555"/>
              <a:gd name="connsiteX2563" fmla="*/ 1369897 w 8520545"/>
              <a:gd name="connsiteY2563" fmla="*/ 2508367 h 6853555"/>
              <a:gd name="connsiteX2564" fmla="*/ 1373074 w 8520545"/>
              <a:gd name="connsiteY2564" fmla="*/ 2504560 h 6853555"/>
              <a:gd name="connsiteX2565" fmla="*/ 1379428 w 8520545"/>
              <a:gd name="connsiteY2565" fmla="*/ 2498032 h 6853555"/>
              <a:gd name="connsiteX2566" fmla="*/ 1385781 w 8520545"/>
              <a:gd name="connsiteY2566" fmla="*/ 2490416 h 6853555"/>
              <a:gd name="connsiteX2567" fmla="*/ 1391500 w 8520545"/>
              <a:gd name="connsiteY2567" fmla="*/ 2482799 h 6853555"/>
              <a:gd name="connsiteX2568" fmla="*/ 0 w 8520545"/>
              <a:gd name="connsiteY2568" fmla="*/ 2451664 h 6853555"/>
              <a:gd name="connsiteX2569" fmla="*/ 78139 w 8520545"/>
              <a:gd name="connsiteY2569" fmla="*/ 2483083 h 6853555"/>
              <a:gd name="connsiteX2570" fmla="*/ 82586 w 8520545"/>
              <a:gd name="connsiteY2570" fmla="*/ 2483083 h 6853555"/>
              <a:gd name="connsiteX2571" fmla="*/ 85761 w 8520545"/>
              <a:gd name="connsiteY2571" fmla="*/ 2483633 h 6853555"/>
              <a:gd name="connsiteX2572" fmla="*/ 88938 w 8520545"/>
              <a:gd name="connsiteY2572" fmla="*/ 2484735 h 6853555"/>
              <a:gd name="connsiteX2573" fmla="*/ 90843 w 8520545"/>
              <a:gd name="connsiteY2573" fmla="*/ 2486390 h 6853555"/>
              <a:gd name="connsiteX2574" fmla="*/ 91479 w 8520545"/>
              <a:gd name="connsiteY2574" fmla="*/ 2488595 h 6853555"/>
              <a:gd name="connsiteX2575" fmla="*/ 92115 w 8520545"/>
              <a:gd name="connsiteY2575" fmla="*/ 2491351 h 6853555"/>
              <a:gd name="connsiteX2576" fmla="*/ 92115 w 8520545"/>
              <a:gd name="connsiteY2576" fmla="*/ 2497415 h 6853555"/>
              <a:gd name="connsiteX2577" fmla="*/ 90208 w 8520545"/>
              <a:gd name="connsiteY2577" fmla="*/ 2510642 h 6853555"/>
              <a:gd name="connsiteX2578" fmla="*/ 90208 w 8520545"/>
              <a:gd name="connsiteY2578" fmla="*/ 2516706 h 6853555"/>
              <a:gd name="connsiteX2579" fmla="*/ 90208 w 8520545"/>
              <a:gd name="connsiteY2579" fmla="*/ 2520013 h 6853555"/>
              <a:gd name="connsiteX2580" fmla="*/ 91479 w 8520545"/>
              <a:gd name="connsiteY2580" fmla="*/ 2521668 h 6853555"/>
              <a:gd name="connsiteX2581" fmla="*/ 80044 w 8520545"/>
              <a:gd name="connsiteY2581" fmla="*/ 2521116 h 6853555"/>
              <a:gd name="connsiteX2582" fmla="*/ 69880 w 8520545"/>
              <a:gd name="connsiteY2582" fmla="*/ 2520013 h 6853555"/>
              <a:gd name="connsiteX2583" fmla="*/ 60986 w 8520545"/>
              <a:gd name="connsiteY2583" fmla="*/ 2516706 h 6853555"/>
              <a:gd name="connsiteX2584" fmla="*/ 52092 w 8520545"/>
              <a:gd name="connsiteY2584" fmla="*/ 2515052 h 6853555"/>
              <a:gd name="connsiteX2585" fmla="*/ 45105 w 8520545"/>
              <a:gd name="connsiteY2585" fmla="*/ 2511195 h 6853555"/>
              <a:gd name="connsiteX2586" fmla="*/ 38751 w 8520545"/>
              <a:gd name="connsiteY2586" fmla="*/ 2507337 h 6853555"/>
              <a:gd name="connsiteX2587" fmla="*/ 32399 w 8520545"/>
              <a:gd name="connsiteY2587" fmla="*/ 2502927 h 6853555"/>
              <a:gd name="connsiteX2588" fmla="*/ 27317 w 8520545"/>
              <a:gd name="connsiteY2588" fmla="*/ 2499068 h 6853555"/>
              <a:gd name="connsiteX2589" fmla="*/ 22235 w 8520545"/>
              <a:gd name="connsiteY2589" fmla="*/ 2493004 h 6853555"/>
              <a:gd name="connsiteX2590" fmla="*/ 18423 w 8520545"/>
              <a:gd name="connsiteY2590" fmla="*/ 2488595 h 6853555"/>
              <a:gd name="connsiteX2591" fmla="*/ 14611 w 8520545"/>
              <a:gd name="connsiteY2591" fmla="*/ 2483083 h 6853555"/>
              <a:gd name="connsiteX2592" fmla="*/ 11434 w 8520545"/>
              <a:gd name="connsiteY2592" fmla="*/ 2476467 h 6853555"/>
              <a:gd name="connsiteX2593" fmla="*/ 5717 w 8520545"/>
              <a:gd name="connsiteY2593" fmla="*/ 2463789 h 6853555"/>
              <a:gd name="connsiteX2594" fmla="*/ 8134595 w 8520545"/>
              <a:gd name="connsiteY2594" fmla="*/ 2289781 h 6853555"/>
              <a:gd name="connsiteX2595" fmla="*/ 8148167 w 8520545"/>
              <a:gd name="connsiteY2595" fmla="*/ 2292552 h 6853555"/>
              <a:gd name="connsiteX2596" fmla="*/ 8152047 w 8520545"/>
              <a:gd name="connsiteY2596" fmla="*/ 2294213 h 6853555"/>
              <a:gd name="connsiteX2597" fmla="*/ 8154631 w 8520545"/>
              <a:gd name="connsiteY2597" fmla="*/ 2295321 h 6853555"/>
              <a:gd name="connsiteX2598" fmla="*/ 8155926 w 8520545"/>
              <a:gd name="connsiteY2598" fmla="*/ 2296987 h 6853555"/>
              <a:gd name="connsiteX2599" fmla="*/ 8157219 w 8520545"/>
              <a:gd name="connsiteY2599" fmla="*/ 2298647 h 6853555"/>
              <a:gd name="connsiteX2600" fmla="*/ 8155926 w 8520545"/>
              <a:gd name="connsiteY2600" fmla="*/ 2300313 h 6853555"/>
              <a:gd name="connsiteX2601" fmla="*/ 8155281 w 8520545"/>
              <a:gd name="connsiteY2601" fmla="*/ 2302529 h 6853555"/>
              <a:gd name="connsiteX2602" fmla="*/ 8152695 w 8520545"/>
              <a:gd name="connsiteY2602" fmla="*/ 2307515 h 6853555"/>
              <a:gd name="connsiteX2603" fmla="*/ 8149461 w 8520545"/>
              <a:gd name="connsiteY2603" fmla="*/ 2313614 h 6853555"/>
              <a:gd name="connsiteX2604" fmla="*/ 8148813 w 8520545"/>
              <a:gd name="connsiteY2604" fmla="*/ 2316935 h 6853555"/>
              <a:gd name="connsiteX2605" fmla="*/ 8148167 w 8520545"/>
              <a:gd name="connsiteY2605" fmla="*/ 2320817 h 6853555"/>
              <a:gd name="connsiteX2606" fmla="*/ 8148167 w 8520545"/>
              <a:gd name="connsiteY2606" fmla="*/ 2324695 h 6853555"/>
              <a:gd name="connsiteX2607" fmla="*/ 8148813 w 8520545"/>
              <a:gd name="connsiteY2607" fmla="*/ 2329128 h 6853555"/>
              <a:gd name="connsiteX2608" fmla="*/ 8141702 w 8520545"/>
              <a:gd name="connsiteY2608" fmla="*/ 2330236 h 6853555"/>
              <a:gd name="connsiteX2609" fmla="*/ 8136533 w 8520545"/>
              <a:gd name="connsiteY2609" fmla="*/ 2331346 h 6853555"/>
              <a:gd name="connsiteX2610" fmla="*/ 8131362 w 8520545"/>
              <a:gd name="connsiteY2610" fmla="*/ 2330236 h 6853555"/>
              <a:gd name="connsiteX2611" fmla="*/ 8128127 w 8520545"/>
              <a:gd name="connsiteY2611" fmla="*/ 2329686 h 6853555"/>
              <a:gd name="connsiteX2612" fmla="*/ 8126837 w 8520545"/>
              <a:gd name="connsiteY2612" fmla="*/ 2327468 h 6853555"/>
              <a:gd name="connsiteX2613" fmla="*/ 8124897 w 8520545"/>
              <a:gd name="connsiteY2613" fmla="*/ 2325250 h 6853555"/>
              <a:gd name="connsiteX2614" fmla="*/ 8122313 w 8520545"/>
              <a:gd name="connsiteY2614" fmla="*/ 2321370 h 6853555"/>
              <a:gd name="connsiteX2615" fmla="*/ 8120375 w 8520545"/>
              <a:gd name="connsiteY2615" fmla="*/ 2316384 h 6853555"/>
              <a:gd name="connsiteX2616" fmla="*/ 8118434 w 8520545"/>
              <a:gd name="connsiteY2616" fmla="*/ 2314722 h 6853555"/>
              <a:gd name="connsiteX2617" fmla="*/ 8115847 w 8520545"/>
              <a:gd name="connsiteY2617" fmla="*/ 2313059 h 6853555"/>
              <a:gd name="connsiteX2618" fmla="*/ 8112617 w 8520545"/>
              <a:gd name="connsiteY2618" fmla="*/ 2311950 h 6853555"/>
              <a:gd name="connsiteX2619" fmla="*/ 8108737 w 8520545"/>
              <a:gd name="connsiteY2619" fmla="*/ 2311398 h 6853555"/>
              <a:gd name="connsiteX2620" fmla="*/ 8102921 w 8520545"/>
              <a:gd name="connsiteY2620" fmla="*/ 2311950 h 6853555"/>
              <a:gd name="connsiteX2621" fmla="*/ 8096457 w 8520545"/>
              <a:gd name="connsiteY2621" fmla="*/ 2313614 h 6853555"/>
              <a:gd name="connsiteX2622" fmla="*/ 8095807 w 8520545"/>
              <a:gd name="connsiteY2622" fmla="*/ 2310289 h 6853555"/>
              <a:gd name="connsiteX2623" fmla="*/ 8096457 w 8520545"/>
              <a:gd name="connsiteY2623" fmla="*/ 2308070 h 6853555"/>
              <a:gd name="connsiteX2624" fmla="*/ 8097748 w 8520545"/>
              <a:gd name="connsiteY2624" fmla="*/ 2305855 h 6853555"/>
              <a:gd name="connsiteX2625" fmla="*/ 8100333 w 8520545"/>
              <a:gd name="connsiteY2625" fmla="*/ 2304745 h 6853555"/>
              <a:gd name="connsiteX2626" fmla="*/ 8102921 w 8520545"/>
              <a:gd name="connsiteY2626" fmla="*/ 2303081 h 6853555"/>
              <a:gd name="connsiteX2627" fmla="*/ 8106152 w 8520545"/>
              <a:gd name="connsiteY2627" fmla="*/ 2301420 h 6853555"/>
              <a:gd name="connsiteX2628" fmla="*/ 8113909 w 8520545"/>
              <a:gd name="connsiteY2628" fmla="*/ 2300313 h 6853555"/>
              <a:gd name="connsiteX2629" fmla="*/ 8121019 w 8520545"/>
              <a:gd name="connsiteY2629" fmla="*/ 2298647 h 6853555"/>
              <a:gd name="connsiteX2630" fmla="*/ 8127481 w 8520545"/>
              <a:gd name="connsiteY2630" fmla="*/ 2296987 h 6853555"/>
              <a:gd name="connsiteX2631" fmla="*/ 8130717 w 8520545"/>
              <a:gd name="connsiteY2631" fmla="*/ 2295877 h 6853555"/>
              <a:gd name="connsiteX2632" fmla="*/ 8132657 w 8520545"/>
              <a:gd name="connsiteY2632" fmla="*/ 2294213 h 6853555"/>
              <a:gd name="connsiteX2633" fmla="*/ 8133949 w 8520545"/>
              <a:gd name="connsiteY2633" fmla="*/ 2291997 h 6853555"/>
              <a:gd name="connsiteX2634" fmla="*/ 8380185 w 8520545"/>
              <a:gd name="connsiteY2634" fmla="*/ 2256967 h 6853555"/>
              <a:gd name="connsiteX2635" fmla="*/ 8385378 w 8520545"/>
              <a:gd name="connsiteY2635" fmla="*/ 2260324 h 6853555"/>
              <a:gd name="connsiteX2636" fmla="*/ 8389917 w 8520545"/>
              <a:gd name="connsiteY2636" fmla="*/ 2263682 h 6853555"/>
              <a:gd name="connsiteX2637" fmla="*/ 8393809 w 8520545"/>
              <a:gd name="connsiteY2637" fmla="*/ 2267038 h 6853555"/>
              <a:gd name="connsiteX2638" fmla="*/ 8397052 w 8520545"/>
              <a:gd name="connsiteY2638" fmla="*/ 2271515 h 6853555"/>
              <a:gd name="connsiteX2639" fmla="*/ 8399649 w 8520545"/>
              <a:gd name="connsiteY2639" fmla="*/ 2274878 h 6853555"/>
              <a:gd name="connsiteX2640" fmla="*/ 8400297 w 8520545"/>
              <a:gd name="connsiteY2640" fmla="*/ 2279353 h 6853555"/>
              <a:gd name="connsiteX2641" fmla="*/ 8400297 w 8520545"/>
              <a:gd name="connsiteY2641" fmla="*/ 2282710 h 6853555"/>
              <a:gd name="connsiteX2642" fmla="*/ 8399649 w 8520545"/>
              <a:gd name="connsiteY2642" fmla="*/ 2287186 h 6853555"/>
              <a:gd name="connsiteX2643" fmla="*/ 8397700 w 8520545"/>
              <a:gd name="connsiteY2643" fmla="*/ 2290543 h 6853555"/>
              <a:gd name="connsiteX2644" fmla="*/ 8394459 w 8520545"/>
              <a:gd name="connsiteY2644" fmla="*/ 2293343 h 6853555"/>
              <a:gd name="connsiteX2645" fmla="*/ 8391214 w 8520545"/>
              <a:gd name="connsiteY2645" fmla="*/ 2297261 h 6853555"/>
              <a:gd name="connsiteX2646" fmla="*/ 8385378 w 8520545"/>
              <a:gd name="connsiteY2646" fmla="*/ 2298938 h 6853555"/>
              <a:gd name="connsiteX2647" fmla="*/ 8380185 w 8520545"/>
              <a:gd name="connsiteY2647" fmla="*/ 2301175 h 6853555"/>
              <a:gd name="connsiteX2648" fmla="*/ 8372400 w 8520545"/>
              <a:gd name="connsiteY2648" fmla="*/ 2303414 h 6853555"/>
              <a:gd name="connsiteX2649" fmla="*/ 8364620 w 8520545"/>
              <a:gd name="connsiteY2649" fmla="*/ 2303976 h 6853555"/>
              <a:gd name="connsiteX2650" fmla="*/ 8354240 w 8520545"/>
              <a:gd name="connsiteY2650" fmla="*/ 2305095 h 6853555"/>
              <a:gd name="connsiteX2651" fmla="*/ 8357483 w 8520545"/>
              <a:gd name="connsiteY2651" fmla="*/ 2302856 h 6853555"/>
              <a:gd name="connsiteX2652" fmla="*/ 8360076 w 8520545"/>
              <a:gd name="connsiteY2652" fmla="*/ 2300057 h 6853555"/>
              <a:gd name="connsiteX2653" fmla="*/ 8362021 w 8520545"/>
              <a:gd name="connsiteY2653" fmla="*/ 2297818 h 6853555"/>
              <a:gd name="connsiteX2654" fmla="*/ 8363323 w 8520545"/>
              <a:gd name="connsiteY2654" fmla="*/ 2294462 h 6853555"/>
              <a:gd name="connsiteX2655" fmla="*/ 8365267 w 8520545"/>
              <a:gd name="connsiteY2655" fmla="*/ 2287747 h 6853555"/>
              <a:gd name="connsiteX2656" fmla="*/ 8366565 w 8520545"/>
              <a:gd name="connsiteY2656" fmla="*/ 2281029 h 6853555"/>
              <a:gd name="connsiteX2657" fmla="*/ 8368513 w 8520545"/>
              <a:gd name="connsiteY2657" fmla="*/ 2273756 h 6853555"/>
              <a:gd name="connsiteX2658" fmla="*/ 8371105 w 8520545"/>
              <a:gd name="connsiteY2658" fmla="*/ 2267038 h 6853555"/>
              <a:gd name="connsiteX2659" fmla="*/ 8372400 w 8520545"/>
              <a:gd name="connsiteY2659" fmla="*/ 2264243 h 6853555"/>
              <a:gd name="connsiteX2660" fmla="*/ 8374350 w 8520545"/>
              <a:gd name="connsiteY2660" fmla="*/ 2261444 h 6853555"/>
              <a:gd name="connsiteX2661" fmla="*/ 8376295 w 8520545"/>
              <a:gd name="connsiteY2661" fmla="*/ 2258645 h 6853555"/>
              <a:gd name="connsiteX2662" fmla="*/ 8262125 w 8520545"/>
              <a:gd name="connsiteY2662" fmla="*/ 2256967 h 6853555"/>
              <a:gd name="connsiteX2663" fmla="*/ 8274919 w 8520545"/>
              <a:gd name="connsiteY2663" fmla="*/ 2257511 h 6853555"/>
              <a:gd name="connsiteX2664" fmla="*/ 8285693 w 8520545"/>
              <a:gd name="connsiteY2664" fmla="*/ 2259156 h 6853555"/>
              <a:gd name="connsiteX2665" fmla="*/ 8292427 w 8520545"/>
              <a:gd name="connsiteY2665" fmla="*/ 2260794 h 6853555"/>
              <a:gd name="connsiteX2666" fmla="*/ 8295119 w 8520545"/>
              <a:gd name="connsiteY2666" fmla="*/ 2262432 h 6853555"/>
              <a:gd name="connsiteX2667" fmla="*/ 8297142 w 8520545"/>
              <a:gd name="connsiteY2667" fmla="*/ 2264622 h 6853555"/>
              <a:gd name="connsiteX2668" fmla="*/ 8298488 w 8520545"/>
              <a:gd name="connsiteY2668" fmla="*/ 2265716 h 6853555"/>
              <a:gd name="connsiteX2669" fmla="*/ 8299833 w 8520545"/>
              <a:gd name="connsiteY2669" fmla="*/ 2267905 h 6853555"/>
              <a:gd name="connsiteX2670" fmla="*/ 8300507 w 8520545"/>
              <a:gd name="connsiteY2670" fmla="*/ 2272828 h 6853555"/>
              <a:gd name="connsiteX2671" fmla="*/ 8299833 w 8520545"/>
              <a:gd name="connsiteY2671" fmla="*/ 2277749 h 6853555"/>
              <a:gd name="connsiteX2672" fmla="*/ 8298488 w 8520545"/>
              <a:gd name="connsiteY2672" fmla="*/ 2282670 h 6853555"/>
              <a:gd name="connsiteX2673" fmla="*/ 8295793 w 8520545"/>
              <a:gd name="connsiteY2673" fmla="*/ 2288140 h 6853555"/>
              <a:gd name="connsiteX2674" fmla="*/ 8292427 w 8520545"/>
              <a:gd name="connsiteY2674" fmla="*/ 2293611 h 6853555"/>
              <a:gd name="connsiteX2675" fmla="*/ 8285693 w 8520545"/>
              <a:gd name="connsiteY2675" fmla="*/ 2305094 h 6853555"/>
              <a:gd name="connsiteX2676" fmla="*/ 8282328 w 8520545"/>
              <a:gd name="connsiteY2676" fmla="*/ 2310562 h 6853555"/>
              <a:gd name="connsiteX2677" fmla="*/ 8279631 w 8520545"/>
              <a:gd name="connsiteY2677" fmla="*/ 2316577 h 6853555"/>
              <a:gd name="connsiteX2678" fmla="*/ 8277612 w 8520545"/>
              <a:gd name="connsiteY2678" fmla="*/ 2322049 h 6853555"/>
              <a:gd name="connsiteX2679" fmla="*/ 8277612 w 8520545"/>
              <a:gd name="connsiteY2679" fmla="*/ 2326970 h 6853555"/>
              <a:gd name="connsiteX2680" fmla="*/ 8271553 w 8520545"/>
              <a:gd name="connsiteY2680" fmla="*/ 2323145 h 6853555"/>
              <a:gd name="connsiteX2681" fmla="*/ 8267511 w 8520545"/>
              <a:gd name="connsiteY2681" fmla="*/ 2319861 h 6853555"/>
              <a:gd name="connsiteX2682" fmla="*/ 8264819 w 8520545"/>
              <a:gd name="connsiteY2682" fmla="*/ 2315483 h 6853555"/>
              <a:gd name="connsiteX2683" fmla="*/ 8264145 w 8520545"/>
              <a:gd name="connsiteY2683" fmla="*/ 2311654 h 6853555"/>
              <a:gd name="connsiteX2684" fmla="*/ 8264145 w 8520545"/>
              <a:gd name="connsiteY2684" fmla="*/ 2307284 h 6853555"/>
              <a:gd name="connsiteX2685" fmla="*/ 8266165 w 8520545"/>
              <a:gd name="connsiteY2685" fmla="*/ 2302360 h 6853555"/>
              <a:gd name="connsiteX2686" fmla="*/ 8269533 w 8520545"/>
              <a:gd name="connsiteY2686" fmla="*/ 2293611 h 6853555"/>
              <a:gd name="connsiteX2687" fmla="*/ 8272901 w 8520545"/>
              <a:gd name="connsiteY2687" fmla="*/ 2283766 h 6853555"/>
              <a:gd name="connsiteX2688" fmla="*/ 8274247 w 8520545"/>
              <a:gd name="connsiteY2688" fmla="*/ 2279936 h 6853555"/>
              <a:gd name="connsiteX2689" fmla="*/ 8274247 w 8520545"/>
              <a:gd name="connsiteY2689" fmla="*/ 2275013 h 6853555"/>
              <a:gd name="connsiteX2690" fmla="*/ 8273573 w 8520545"/>
              <a:gd name="connsiteY2690" fmla="*/ 2270091 h 6853555"/>
              <a:gd name="connsiteX2691" fmla="*/ 8271553 w 8520545"/>
              <a:gd name="connsiteY2691" fmla="*/ 2265716 h 6853555"/>
              <a:gd name="connsiteX2692" fmla="*/ 8268187 w 8520545"/>
              <a:gd name="connsiteY2692" fmla="*/ 2260794 h 6853555"/>
              <a:gd name="connsiteX2693" fmla="*/ 8146345 w 8520545"/>
              <a:gd name="connsiteY2693" fmla="*/ 2219777 h 6853555"/>
              <a:gd name="connsiteX2694" fmla="*/ 8151461 w 8520545"/>
              <a:gd name="connsiteY2694" fmla="*/ 2221986 h 6853555"/>
              <a:gd name="connsiteX2695" fmla="*/ 8154659 w 8520545"/>
              <a:gd name="connsiteY2695" fmla="*/ 2224188 h 6853555"/>
              <a:gd name="connsiteX2696" fmla="*/ 8155941 w 8520545"/>
              <a:gd name="connsiteY2696" fmla="*/ 2226949 h 6853555"/>
              <a:gd name="connsiteX2697" fmla="*/ 8157219 w 8520545"/>
              <a:gd name="connsiteY2697" fmla="*/ 2229705 h 6853555"/>
              <a:gd name="connsiteX2698" fmla="*/ 8155941 w 8520545"/>
              <a:gd name="connsiteY2698" fmla="*/ 2233017 h 6853555"/>
              <a:gd name="connsiteX2699" fmla="*/ 8155301 w 8520545"/>
              <a:gd name="connsiteY2699" fmla="*/ 2236327 h 6853555"/>
              <a:gd name="connsiteX2700" fmla="*/ 8152103 w 8520545"/>
              <a:gd name="connsiteY2700" fmla="*/ 2244049 h 6853555"/>
              <a:gd name="connsiteX2701" fmla="*/ 8146982 w 8520545"/>
              <a:gd name="connsiteY2701" fmla="*/ 2253430 h 6853555"/>
              <a:gd name="connsiteX2702" fmla="*/ 8145705 w 8520545"/>
              <a:gd name="connsiteY2702" fmla="*/ 2258393 h 6853555"/>
              <a:gd name="connsiteX2703" fmla="*/ 8145064 w 8520545"/>
              <a:gd name="connsiteY2703" fmla="*/ 2262809 h 6853555"/>
              <a:gd name="connsiteX2704" fmla="*/ 8143786 w 8520545"/>
              <a:gd name="connsiteY2704" fmla="*/ 2267772 h 6853555"/>
              <a:gd name="connsiteX2705" fmla="*/ 8143786 w 8520545"/>
              <a:gd name="connsiteY2705" fmla="*/ 2272737 h 6853555"/>
              <a:gd name="connsiteX2706" fmla="*/ 8145705 w 8520545"/>
              <a:gd name="connsiteY2706" fmla="*/ 2277701 h 6853555"/>
              <a:gd name="connsiteX2707" fmla="*/ 8148261 w 8520545"/>
              <a:gd name="connsiteY2707" fmla="*/ 2283219 h 6853555"/>
              <a:gd name="connsiteX2708" fmla="*/ 8139305 w 8520545"/>
              <a:gd name="connsiteY2708" fmla="*/ 2281010 h 6853555"/>
              <a:gd name="connsiteX2709" fmla="*/ 8132909 w 8520545"/>
              <a:gd name="connsiteY2709" fmla="*/ 2278254 h 6853555"/>
              <a:gd name="connsiteX2710" fmla="*/ 8127793 w 8520545"/>
              <a:gd name="connsiteY2710" fmla="*/ 2275496 h 6853555"/>
              <a:gd name="connsiteX2711" fmla="*/ 8125233 w 8520545"/>
              <a:gd name="connsiteY2711" fmla="*/ 2272737 h 6853555"/>
              <a:gd name="connsiteX2712" fmla="*/ 8123956 w 8520545"/>
              <a:gd name="connsiteY2712" fmla="*/ 2269425 h 6853555"/>
              <a:gd name="connsiteX2713" fmla="*/ 8124595 w 8520545"/>
              <a:gd name="connsiteY2713" fmla="*/ 2265012 h 6853555"/>
              <a:gd name="connsiteX2714" fmla="*/ 8125233 w 8520545"/>
              <a:gd name="connsiteY2714" fmla="*/ 2261705 h 6853555"/>
              <a:gd name="connsiteX2715" fmla="*/ 8127793 w 8520545"/>
              <a:gd name="connsiteY2715" fmla="*/ 2256738 h 6853555"/>
              <a:gd name="connsiteX2716" fmla="*/ 8133551 w 8520545"/>
              <a:gd name="connsiteY2716" fmla="*/ 2248461 h 6853555"/>
              <a:gd name="connsiteX2717" fmla="*/ 8139947 w 8520545"/>
              <a:gd name="connsiteY2717" fmla="*/ 2238534 h 6853555"/>
              <a:gd name="connsiteX2718" fmla="*/ 8143145 w 8520545"/>
              <a:gd name="connsiteY2718" fmla="*/ 2233568 h 6853555"/>
              <a:gd name="connsiteX2719" fmla="*/ 8145064 w 8520545"/>
              <a:gd name="connsiteY2719" fmla="*/ 2229705 h 6853555"/>
              <a:gd name="connsiteX2720" fmla="*/ 8146345 w 8520545"/>
              <a:gd name="connsiteY2720" fmla="*/ 2224742 h 6853555"/>
              <a:gd name="connsiteX2721" fmla="*/ 8130013 w 8520545"/>
              <a:gd name="connsiteY2721" fmla="*/ 2071018 h 6853555"/>
              <a:gd name="connsiteX2722" fmla="*/ 8138815 w 8520545"/>
              <a:gd name="connsiteY2722" fmla="*/ 2073777 h 6853555"/>
              <a:gd name="connsiteX2723" fmla="*/ 8145728 w 8520545"/>
              <a:gd name="connsiteY2723" fmla="*/ 2077640 h 6853555"/>
              <a:gd name="connsiteX2724" fmla="*/ 8152011 w 8520545"/>
              <a:gd name="connsiteY2724" fmla="*/ 2081505 h 6853555"/>
              <a:gd name="connsiteX2725" fmla="*/ 8157039 w 8520545"/>
              <a:gd name="connsiteY2725" fmla="*/ 2086475 h 6853555"/>
              <a:gd name="connsiteX2726" fmla="*/ 8160809 w 8520545"/>
              <a:gd name="connsiteY2726" fmla="*/ 2091442 h 6853555"/>
              <a:gd name="connsiteX2727" fmla="*/ 8163953 w 8520545"/>
              <a:gd name="connsiteY2727" fmla="*/ 2097514 h 6853555"/>
              <a:gd name="connsiteX2728" fmla="*/ 8166465 w 8520545"/>
              <a:gd name="connsiteY2728" fmla="*/ 2104138 h 6853555"/>
              <a:gd name="connsiteX2729" fmla="*/ 8168980 w 8520545"/>
              <a:gd name="connsiteY2729" fmla="*/ 2110763 h 6853555"/>
              <a:gd name="connsiteX2730" fmla="*/ 8165835 w 8520545"/>
              <a:gd name="connsiteY2730" fmla="*/ 2108003 h 6853555"/>
              <a:gd name="connsiteX2731" fmla="*/ 8162694 w 8520545"/>
              <a:gd name="connsiteY2731" fmla="*/ 2106346 h 6853555"/>
              <a:gd name="connsiteX2732" fmla="*/ 8159553 w 8520545"/>
              <a:gd name="connsiteY2732" fmla="*/ 2104692 h 6853555"/>
              <a:gd name="connsiteX2733" fmla="*/ 8157039 w 8520545"/>
              <a:gd name="connsiteY2733" fmla="*/ 2104138 h 6853555"/>
              <a:gd name="connsiteX2734" fmla="*/ 8154527 w 8520545"/>
              <a:gd name="connsiteY2734" fmla="*/ 2104138 h 6853555"/>
              <a:gd name="connsiteX2735" fmla="*/ 8152011 w 8520545"/>
              <a:gd name="connsiteY2735" fmla="*/ 2104692 h 6853555"/>
              <a:gd name="connsiteX2736" fmla="*/ 8150127 w 8520545"/>
              <a:gd name="connsiteY2736" fmla="*/ 2106346 h 6853555"/>
              <a:gd name="connsiteX2737" fmla="*/ 8147611 w 8520545"/>
              <a:gd name="connsiteY2737" fmla="*/ 2107451 h 6853555"/>
              <a:gd name="connsiteX2738" fmla="*/ 8144469 w 8520545"/>
              <a:gd name="connsiteY2738" fmla="*/ 2111868 h 6853555"/>
              <a:gd name="connsiteX2739" fmla="*/ 8141955 w 8520545"/>
              <a:gd name="connsiteY2739" fmla="*/ 2116836 h 6853555"/>
              <a:gd name="connsiteX2740" fmla="*/ 8140696 w 8520545"/>
              <a:gd name="connsiteY2740" fmla="*/ 2122907 h 6853555"/>
              <a:gd name="connsiteX2741" fmla="*/ 8139442 w 8520545"/>
              <a:gd name="connsiteY2741" fmla="*/ 2130084 h 6853555"/>
              <a:gd name="connsiteX2742" fmla="*/ 8140696 w 8520545"/>
              <a:gd name="connsiteY2742" fmla="*/ 2136708 h 6853555"/>
              <a:gd name="connsiteX2743" fmla="*/ 8141955 w 8520545"/>
              <a:gd name="connsiteY2743" fmla="*/ 2143333 h 6853555"/>
              <a:gd name="connsiteX2744" fmla="*/ 8145098 w 8520545"/>
              <a:gd name="connsiteY2744" fmla="*/ 2149404 h 6853555"/>
              <a:gd name="connsiteX2745" fmla="*/ 8146982 w 8520545"/>
              <a:gd name="connsiteY2745" fmla="*/ 2152167 h 6853555"/>
              <a:gd name="connsiteX2746" fmla="*/ 8148868 w 8520545"/>
              <a:gd name="connsiteY2746" fmla="*/ 2154372 h 6853555"/>
              <a:gd name="connsiteX2747" fmla="*/ 8152011 w 8520545"/>
              <a:gd name="connsiteY2747" fmla="*/ 2156582 h 6853555"/>
              <a:gd name="connsiteX2748" fmla="*/ 8155781 w 8520545"/>
              <a:gd name="connsiteY2748" fmla="*/ 2158237 h 6853555"/>
              <a:gd name="connsiteX2749" fmla="*/ 8158923 w 8520545"/>
              <a:gd name="connsiteY2749" fmla="*/ 2159892 h 6853555"/>
              <a:gd name="connsiteX2750" fmla="*/ 8162694 w 8520545"/>
              <a:gd name="connsiteY2750" fmla="*/ 2160445 h 6853555"/>
              <a:gd name="connsiteX2751" fmla="*/ 8166465 w 8520545"/>
              <a:gd name="connsiteY2751" fmla="*/ 2160445 h 6853555"/>
              <a:gd name="connsiteX2752" fmla="*/ 8171493 w 8520545"/>
              <a:gd name="connsiteY2752" fmla="*/ 2160445 h 6853555"/>
              <a:gd name="connsiteX2753" fmla="*/ 8177149 w 8520545"/>
              <a:gd name="connsiteY2753" fmla="*/ 2159341 h 6853555"/>
              <a:gd name="connsiteX2754" fmla="*/ 8182806 w 8520545"/>
              <a:gd name="connsiteY2754" fmla="*/ 2157685 h 6853555"/>
              <a:gd name="connsiteX2755" fmla="*/ 8182806 w 8520545"/>
              <a:gd name="connsiteY2755" fmla="*/ 2160999 h 6853555"/>
              <a:gd name="connsiteX2756" fmla="*/ 8181549 w 8520545"/>
              <a:gd name="connsiteY2756" fmla="*/ 2164308 h 6853555"/>
              <a:gd name="connsiteX2757" fmla="*/ 8179036 w 8520545"/>
              <a:gd name="connsiteY2757" fmla="*/ 2165965 h 6853555"/>
              <a:gd name="connsiteX2758" fmla="*/ 8177149 w 8520545"/>
              <a:gd name="connsiteY2758" fmla="*/ 2168173 h 6853555"/>
              <a:gd name="connsiteX2759" fmla="*/ 8172749 w 8520545"/>
              <a:gd name="connsiteY2759" fmla="*/ 2168727 h 6853555"/>
              <a:gd name="connsiteX2760" fmla="*/ 8168980 w 8520545"/>
              <a:gd name="connsiteY2760" fmla="*/ 2170382 h 6853555"/>
              <a:gd name="connsiteX2761" fmla="*/ 8160809 w 8520545"/>
              <a:gd name="connsiteY2761" fmla="*/ 2171486 h 6853555"/>
              <a:gd name="connsiteX2762" fmla="*/ 8152011 w 8520545"/>
              <a:gd name="connsiteY2762" fmla="*/ 2173694 h 6853555"/>
              <a:gd name="connsiteX2763" fmla="*/ 8148868 w 8520545"/>
              <a:gd name="connsiteY2763" fmla="*/ 2175351 h 6853555"/>
              <a:gd name="connsiteX2764" fmla="*/ 8146982 w 8520545"/>
              <a:gd name="connsiteY2764" fmla="*/ 2176455 h 6853555"/>
              <a:gd name="connsiteX2765" fmla="*/ 8144469 w 8520545"/>
              <a:gd name="connsiteY2765" fmla="*/ 2178663 h 6853555"/>
              <a:gd name="connsiteX2766" fmla="*/ 8143839 w 8520545"/>
              <a:gd name="connsiteY2766" fmla="*/ 2181422 h 6853555"/>
              <a:gd name="connsiteX2767" fmla="*/ 8143839 w 8520545"/>
              <a:gd name="connsiteY2767" fmla="*/ 2184734 h 6853555"/>
              <a:gd name="connsiteX2768" fmla="*/ 8145098 w 8520545"/>
              <a:gd name="connsiteY2768" fmla="*/ 2189152 h 6853555"/>
              <a:gd name="connsiteX2769" fmla="*/ 8138815 w 8520545"/>
              <a:gd name="connsiteY2769" fmla="*/ 2184183 h 6853555"/>
              <a:gd name="connsiteX2770" fmla="*/ 8133155 w 8520545"/>
              <a:gd name="connsiteY2770" fmla="*/ 2178663 h 6853555"/>
              <a:gd name="connsiteX2771" fmla="*/ 8128759 w 8520545"/>
              <a:gd name="connsiteY2771" fmla="*/ 2171486 h 6853555"/>
              <a:gd name="connsiteX2772" fmla="*/ 8123732 w 8520545"/>
              <a:gd name="connsiteY2772" fmla="*/ 2164308 h 6853555"/>
              <a:gd name="connsiteX2773" fmla="*/ 8119957 w 8520545"/>
              <a:gd name="connsiteY2773" fmla="*/ 2155479 h 6853555"/>
              <a:gd name="connsiteX2774" fmla="*/ 8116819 w 8520545"/>
              <a:gd name="connsiteY2774" fmla="*/ 2146645 h 6853555"/>
              <a:gd name="connsiteX2775" fmla="*/ 8114303 w 8520545"/>
              <a:gd name="connsiteY2775" fmla="*/ 2137261 h 6853555"/>
              <a:gd name="connsiteX2776" fmla="*/ 8112417 w 8520545"/>
              <a:gd name="connsiteY2776" fmla="*/ 2128426 h 6853555"/>
              <a:gd name="connsiteX2777" fmla="*/ 8111789 w 8520545"/>
              <a:gd name="connsiteY2777" fmla="*/ 2119594 h 6853555"/>
              <a:gd name="connsiteX2778" fmla="*/ 8111163 w 8520545"/>
              <a:gd name="connsiteY2778" fmla="*/ 2110210 h 6853555"/>
              <a:gd name="connsiteX2779" fmla="*/ 8111789 w 8520545"/>
              <a:gd name="connsiteY2779" fmla="*/ 2101931 h 6853555"/>
              <a:gd name="connsiteX2780" fmla="*/ 8113675 w 8520545"/>
              <a:gd name="connsiteY2780" fmla="*/ 2093648 h 6853555"/>
              <a:gd name="connsiteX2781" fmla="*/ 8116819 w 8520545"/>
              <a:gd name="connsiteY2781" fmla="*/ 2086475 h 6853555"/>
              <a:gd name="connsiteX2782" fmla="*/ 8119957 w 8520545"/>
              <a:gd name="connsiteY2782" fmla="*/ 2080404 h 6853555"/>
              <a:gd name="connsiteX2783" fmla="*/ 8124357 w 8520545"/>
              <a:gd name="connsiteY2783" fmla="*/ 2075432 h 6853555"/>
              <a:gd name="connsiteX2784" fmla="*/ 8126870 w 8520545"/>
              <a:gd name="connsiteY2784" fmla="*/ 2073226 h 6853555"/>
              <a:gd name="connsiteX2785" fmla="*/ 8062366 w 8520545"/>
              <a:gd name="connsiteY2785" fmla="*/ 1869754 h 6853555"/>
              <a:gd name="connsiteX2786" fmla="*/ 8066897 w 8520545"/>
              <a:gd name="connsiteY2786" fmla="*/ 1870304 h 6853555"/>
              <a:gd name="connsiteX2787" fmla="*/ 8071423 w 8520545"/>
              <a:gd name="connsiteY2787" fmla="*/ 1871948 h 6853555"/>
              <a:gd name="connsiteX2788" fmla="*/ 8074013 w 8520545"/>
              <a:gd name="connsiteY2788" fmla="*/ 1874135 h 6853555"/>
              <a:gd name="connsiteX2789" fmla="*/ 8075957 w 8520545"/>
              <a:gd name="connsiteY2789" fmla="*/ 1875773 h 6853555"/>
              <a:gd name="connsiteX2790" fmla="*/ 8077248 w 8520545"/>
              <a:gd name="connsiteY2790" fmla="*/ 1879058 h 6853555"/>
              <a:gd name="connsiteX2791" fmla="*/ 8077895 w 8520545"/>
              <a:gd name="connsiteY2791" fmla="*/ 1881790 h 6853555"/>
              <a:gd name="connsiteX2792" fmla="*/ 8077248 w 8520545"/>
              <a:gd name="connsiteY2792" fmla="*/ 1885074 h 6853555"/>
              <a:gd name="connsiteX2793" fmla="*/ 8075957 w 8520545"/>
              <a:gd name="connsiteY2793" fmla="*/ 1888352 h 6853555"/>
              <a:gd name="connsiteX2794" fmla="*/ 8074013 w 8520545"/>
              <a:gd name="connsiteY2794" fmla="*/ 1894914 h 6853555"/>
              <a:gd name="connsiteX2795" fmla="*/ 8069483 w 8520545"/>
              <a:gd name="connsiteY2795" fmla="*/ 1900934 h 6853555"/>
              <a:gd name="connsiteX2796" fmla="*/ 8066251 w 8520545"/>
              <a:gd name="connsiteY2796" fmla="*/ 1905854 h 6853555"/>
              <a:gd name="connsiteX2797" fmla="*/ 8062366 w 8520545"/>
              <a:gd name="connsiteY2797" fmla="*/ 1908587 h 6853555"/>
              <a:gd name="connsiteX2798" fmla="*/ 8022897 w 8520545"/>
              <a:gd name="connsiteY2798" fmla="*/ 1909136 h 6853555"/>
              <a:gd name="connsiteX2799" fmla="*/ 8021603 w 8520545"/>
              <a:gd name="connsiteY2799" fmla="*/ 1903666 h 6853555"/>
              <a:gd name="connsiteX2800" fmla="*/ 8021603 w 8520545"/>
              <a:gd name="connsiteY2800" fmla="*/ 1900384 h 6853555"/>
              <a:gd name="connsiteX2801" fmla="*/ 8022251 w 8520545"/>
              <a:gd name="connsiteY2801" fmla="*/ 1896558 h 6853555"/>
              <a:gd name="connsiteX2802" fmla="*/ 8024839 w 8520545"/>
              <a:gd name="connsiteY2802" fmla="*/ 1893821 h 6853555"/>
              <a:gd name="connsiteX2803" fmla="*/ 8028073 w 8520545"/>
              <a:gd name="connsiteY2803" fmla="*/ 1892729 h 6853555"/>
              <a:gd name="connsiteX2804" fmla="*/ 8031958 w 8520545"/>
              <a:gd name="connsiteY2804" fmla="*/ 1890539 h 6853555"/>
              <a:gd name="connsiteX2805" fmla="*/ 8041015 w 8520545"/>
              <a:gd name="connsiteY2805" fmla="*/ 1888352 h 6853555"/>
              <a:gd name="connsiteX2806" fmla="*/ 8050719 w 8520545"/>
              <a:gd name="connsiteY2806" fmla="*/ 1886165 h 6853555"/>
              <a:gd name="connsiteX2807" fmla="*/ 8054601 w 8520545"/>
              <a:gd name="connsiteY2807" fmla="*/ 1885074 h 6853555"/>
              <a:gd name="connsiteX2808" fmla="*/ 8058485 w 8520545"/>
              <a:gd name="connsiteY2808" fmla="*/ 1882884 h 6853555"/>
              <a:gd name="connsiteX2809" fmla="*/ 8060425 w 8520545"/>
              <a:gd name="connsiteY2809" fmla="*/ 1880697 h 6853555"/>
              <a:gd name="connsiteX2810" fmla="*/ 8062366 w 8520545"/>
              <a:gd name="connsiteY2810" fmla="*/ 1877963 h 6853555"/>
              <a:gd name="connsiteX2811" fmla="*/ 8063015 w 8520545"/>
              <a:gd name="connsiteY2811" fmla="*/ 1874678 h 6853555"/>
              <a:gd name="connsiteX2812" fmla="*/ 8149541 w 8520545"/>
              <a:gd name="connsiteY2812" fmla="*/ 1696935 h 6853555"/>
              <a:gd name="connsiteX2813" fmla="*/ 8157339 w 8520545"/>
              <a:gd name="connsiteY2813" fmla="*/ 1698571 h 6853555"/>
              <a:gd name="connsiteX2814" fmla="*/ 8163835 w 8520545"/>
              <a:gd name="connsiteY2814" fmla="*/ 1700761 h 6853555"/>
              <a:gd name="connsiteX2815" fmla="*/ 8168387 w 8520545"/>
              <a:gd name="connsiteY2815" fmla="*/ 1703495 h 6853555"/>
              <a:gd name="connsiteX2816" fmla="*/ 8171636 w 8520545"/>
              <a:gd name="connsiteY2816" fmla="*/ 1707326 h 6853555"/>
              <a:gd name="connsiteX2817" fmla="*/ 8174233 w 8520545"/>
              <a:gd name="connsiteY2817" fmla="*/ 1711701 h 6853555"/>
              <a:gd name="connsiteX2818" fmla="*/ 8176185 w 8520545"/>
              <a:gd name="connsiteY2818" fmla="*/ 1716625 h 6853555"/>
              <a:gd name="connsiteX2819" fmla="*/ 8177482 w 8520545"/>
              <a:gd name="connsiteY2819" fmla="*/ 1721546 h 6853555"/>
              <a:gd name="connsiteX2820" fmla="*/ 8178131 w 8520545"/>
              <a:gd name="connsiteY2820" fmla="*/ 1727012 h 6853555"/>
              <a:gd name="connsiteX2821" fmla="*/ 8179434 w 8520545"/>
              <a:gd name="connsiteY2821" fmla="*/ 1738500 h 6853555"/>
              <a:gd name="connsiteX2822" fmla="*/ 8180731 w 8520545"/>
              <a:gd name="connsiteY2822" fmla="*/ 1748890 h 6853555"/>
              <a:gd name="connsiteX2823" fmla="*/ 8181381 w 8520545"/>
              <a:gd name="connsiteY2823" fmla="*/ 1754360 h 6853555"/>
              <a:gd name="connsiteX2824" fmla="*/ 8183981 w 8520545"/>
              <a:gd name="connsiteY2824" fmla="*/ 1759283 h 6853555"/>
              <a:gd name="connsiteX2825" fmla="*/ 8186581 w 8520545"/>
              <a:gd name="connsiteY2825" fmla="*/ 1763654 h 6853555"/>
              <a:gd name="connsiteX2826" fmla="*/ 8190481 w 8520545"/>
              <a:gd name="connsiteY2826" fmla="*/ 1766939 h 6853555"/>
              <a:gd name="connsiteX2827" fmla="*/ 8179434 w 8520545"/>
              <a:gd name="connsiteY2827" fmla="*/ 1765846 h 6853555"/>
              <a:gd name="connsiteX2828" fmla="*/ 8170334 w 8520545"/>
              <a:gd name="connsiteY2828" fmla="*/ 1763654 h 6853555"/>
              <a:gd name="connsiteX2829" fmla="*/ 8163835 w 8520545"/>
              <a:gd name="connsiteY2829" fmla="*/ 1760374 h 6853555"/>
              <a:gd name="connsiteX2830" fmla="*/ 8159288 w 8520545"/>
              <a:gd name="connsiteY2830" fmla="*/ 1757094 h 6853555"/>
              <a:gd name="connsiteX2831" fmla="*/ 8157339 w 8520545"/>
              <a:gd name="connsiteY2831" fmla="*/ 1753265 h 6853555"/>
              <a:gd name="connsiteX2832" fmla="*/ 8155391 w 8520545"/>
              <a:gd name="connsiteY2832" fmla="*/ 1748890 h 6853555"/>
              <a:gd name="connsiteX2833" fmla="*/ 8155391 w 8520545"/>
              <a:gd name="connsiteY2833" fmla="*/ 1743965 h 6853555"/>
              <a:gd name="connsiteX2834" fmla="*/ 8156039 w 8520545"/>
              <a:gd name="connsiteY2834" fmla="*/ 1739594 h 6853555"/>
              <a:gd name="connsiteX2835" fmla="*/ 8158635 w 8520545"/>
              <a:gd name="connsiteY2835" fmla="*/ 1729201 h 6853555"/>
              <a:gd name="connsiteX2836" fmla="*/ 8159288 w 8520545"/>
              <a:gd name="connsiteY2836" fmla="*/ 1723184 h 6853555"/>
              <a:gd name="connsiteX2837" fmla="*/ 8160589 w 8520545"/>
              <a:gd name="connsiteY2837" fmla="*/ 1717715 h 6853555"/>
              <a:gd name="connsiteX2838" fmla="*/ 8159288 w 8520545"/>
              <a:gd name="connsiteY2838" fmla="*/ 1712247 h 6853555"/>
              <a:gd name="connsiteX2839" fmla="*/ 8157986 w 8520545"/>
              <a:gd name="connsiteY2839" fmla="*/ 1707326 h 6853555"/>
              <a:gd name="connsiteX2840" fmla="*/ 8155391 w 8520545"/>
              <a:gd name="connsiteY2840" fmla="*/ 1701856 h 6853555"/>
              <a:gd name="connsiteX2841" fmla="*/ 8464264 w 8520545"/>
              <a:gd name="connsiteY2841" fmla="*/ 1694747 h 6853555"/>
              <a:gd name="connsiteX2842" fmla="*/ 8473134 w 8520545"/>
              <a:gd name="connsiteY2842" fmla="*/ 1695298 h 6853555"/>
              <a:gd name="connsiteX2843" fmla="*/ 8474501 w 8520545"/>
              <a:gd name="connsiteY2843" fmla="*/ 1742874 h 6853555"/>
              <a:gd name="connsiteX2844" fmla="*/ 8433560 w 8520545"/>
              <a:gd name="connsiteY2844" fmla="*/ 1742874 h 6853555"/>
              <a:gd name="connsiteX2845" fmla="*/ 8437654 w 8520545"/>
              <a:gd name="connsiteY2845" fmla="*/ 1741216 h 6853555"/>
              <a:gd name="connsiteX2846" fmla="*/ 8441064 w 8520545"/>
              <a:gd name="connsiteY2846" fmla="*/ 1738449 h 6853555"/>
              <a:gd name="connsiteX2847" fmla="*/ 8443794 w 8520545"/>
              <a:gd name="connsiteY2847" fmla="*/ 1735686 h 6853555"/>
              <a:gd name="connsiteX2848" fmla="*/ 8444475 w 8520545"/>
              <a:gd name="connsiteY2848" fmla="*/ 1731812 h 6853555"/>
              <a:gd name="connsiteX2849" fmla="*/ 8445160 w 8520545"/>
              <a:gd name="connsiteY2849" fmla="*/ 1727387 h 6853555"/>
              <a:gd name="connsiteX2850" fmla="*/ 8445160 w 8520545"/>
              <a:gd name="connsiteY2850" fmla="*/ 1722961 h 6853555"/>
              <a:gd name="connsiteX2851" fmla="*/ 8444475 w 8520545"/>
              <a:gd name="connsiteY2851" fmla="*/ 1714106 h 6853555"/>
              <a:gd name="connsiteX2852" fmla="*/ 8444475 w 8520545"/>
              <a:gd name="connsiteY2852" fmla="*/ 1709684 h 6853555"/>
              <a:gd name="connsiteX2853" fmla="*/ 8444475 w 8520545"/>
              <a:gd name="connsiteY2853" fmla="*/ 1705810 h 6853555"/>
              <a:gd name="connsiteX2854" fmla="*/ 8446522 w 8520545"/>
              <a:gd name="connsiteY2854" fmla="*/ 1702493 h 6853555"/>
              <a:gd name="connsiteX2855" fmla="*/ 8448569 w 8520545"/>
              <a:gd name="connsiteY2855" fmla="*/ 1698619 h 6853555"/>
              <a:gd name="connsiteX2856" fmla="*/ 8451981 w 8520545"/>
              <a:gd name="connsiteY2856" fmla="*/ 1696406 h 6853555"/>
              <a:gd name="connsiteX2857" fmla="*/ 8457440 w 8520545"/>
              <a:gd name="connsiteY2857" fmla="*/ 1695298 h 6853555"/>
              <a:gd name="connsiteX2858" fmla="*/ 1210185 w 8520545"/>
              <a:gd name="connsiteY2858" fmla="*/ 1497852 h 6853555"/>
              <a:gd name="connsiteX2859" fmla="*/ 1213980 w 8520545"/>
              <a:gd name="connsiteY2859" fmla="*/ 1498404 h 6853555"/>
              <a:gd name="connsiteX2860" fmla="*/ 1216507 w 8520545"/>
              <a:gd name="connsiteY2860" fmla="*/ 1500610 h 6853555"/>
              <a:gd name="connsiteX2861" fmla="*/ 1219668 w 8520545"/>
              <a:gd name="connsiteY2861" fmla="*/ 1503369 h 6853555"/>
              <a:gd name="connsiteX2862" fmla="*/ 1220933 w 8520545"/>
              <a:gd name="connsiteY2862" fmla="*/ 1507232 h 6853555"/>
              <a:gd name="connsiteX2863" fmla="*/ 1225357 w 8520545"/>
              <a:gd name="connsiteY2863" fmla="*/ 1515505 h 6853555"/>
              <a:gd name="connsiteX2864" fmla="*/ 1228519 w 8520545"/>
              <a:gd name="connsiteY2864" fmla="*/ 1523780 h 6853555"/>
              <a:gd name="connsiteX2865" fmla="*/ 1231679 w 8520545"/>
              <a:gd name="connsiteY2865" fmla="*/ 1531504 h 6853555"/>
              <a:gd name="connsiteX2866" fmla="*/ 1232944 w 8520545"/>
              <a:gd name="connsiteY2866" fmla="*/ 1534262 h 6853555"/>
              <a:gd name="connsiteX2867" fmla="*/ 1235474 w 8520545"/>
              <a:gd name="connsiteY2867" fmla="*/ 1535918 h 6853555"/>
              <a:gd name="connsiteX2868" fmla="*/ 1238002 w 8520545"/>
              <a:gd name="connsiteY2868" fmla="*/ 1536469 h 6853555"/>
              <a:gd name="connsiteX2869" fmla="*/ 1241163 w 8520545"/>
              <a:gd name="connsiteY2869" fmla="*/ 1535918 h 6853555"/>
              <a:gd name="connsiteX2870" fmla="*/ 1244955 w 8520545"/>
              <a:gd name="connsiteY2870" fmla="*/ 1533712 h 6853555"/>
              <a:gd name="connsiteX2871" fmla="*/ 1248748 w 8520545"/>
              <a:gd name="connsiteY2871" fmla="*/ 1529298 h 6853555"/>
              <a:gd name="connsiteX2872" fmla="*/ 1253805 w 8520545"/>
              <a:gd name="connsiteY2872" fmla="*/ 1530952 h 6853555"/>
              <a:gd name="connsiteX2873" fmla="*/ 1255703 w 8520545"/>
              <a:gd name="connsiteY2873" fmla="*/ 1531504 h 6853555"/>
              <a:gd name="connsiteX2874" fmla="*/ 1256335 w 8520545"/>
              <a:gd name="connsiteY2874" fmla="*/ 1532056 h 6853555"/>
              <a:gd name="connsiteX2875" fmla="*/ 1256335 w 8520545"/>
              <a:gd name="connsiteY2875" fmla="*/ 1533712 h 6853555"/>
              <a:gd name="connsiteX2876" fmla="*/ 1256335 w 8520545"/>
              <a:gd name="connsiteY2876" fmla="*/ 1534262 h 6853555"/>
              <a:gd name="connsiteX2877" fmla="*/ 1254438 w 8520545"/>
              <a:gd name="connsiteY2877" fmla="*/ 1537020 h 6853555"/>
              <a:gd name="connsiteX2878" fmla="*/ 1252541 w 8520545"/>
              <a:gd name="connsiteY2878" fmla="*/ 1539779 h 6853555"/>
              <a:gd name="connsiteX2879" fmla="*/ 1250013 w 8520545"/>
              <a:gd name="connsiteY2879" fmla="*/ 1544193 h 6853555"/>
              <a:gd name="connsiteX2880" fmla="*/ 1248116 w 8520545"/>
              <a:gd name="connsiteY2880" fmla="*/ 1548053 h 6853555"/>
              <a:gd name="connsiteX2881" fmla="*/ 1248748 w 8520545"/>
              <a:gd name="connsiteY2881" fmla="*/ 1550261 h 6853555"/>
              <a:gd name="connsiteX2882" fmla="*/ 1248748 w 8520545"/>
              <a:gd name="connsiteY2882" fmla="*/ 1553020 h 6853555"/>
              <a:gd name="connsiteX2883" fmla="*/ 1237368 w 8520545"/>
              <a:gd name="connsiteY2883" fmla="*/ 1544743 h 6853555"/>
              <a:gd name="connsiteX2884" fmla="*/ 1232313 w 8520545"/>
              <a:gd name="connsiteY2884" fmla="*/ 1541985 h 6853555"/>
              <a:gd name="connsiteX2885" fmla="*/ 1228519 w 8520545"/>
              <a:gd name="connsiteY2885" fmla="*/ 1540330 h 6853555"/>
              <a:gd name="connsiteX2886" fmla="*/ 1227255 w 8520545"/>
              <a:gd name="connsiteY2886" fmla="*/ 1540330 h 6853555"/>
              <a:gd name="connsiteX2887" fmla="*/ 1225991 w 8520545"/>
              <a:gd name="connsiteY2887" fmla="*/ 1540330 h 6853555"/>
              <a:gd name="connsiteX2888" fmla="*/ 1225357 w 8520545"/>
              <a:gd name="connsiteY2888" fmla="*/ 1541985 h 6853555"/>
              <a:gd name="connsiteX2889" fmla="*/ 1224094 w 8520545"/>
              <a:gd name="connsiteY2889" fmla="*/ 1544193 h 6853555"/>
              <a:gd name="connsiteX2890" fmla="*/ 1223462 w 8520545"/>
              <a:gd name="connsiteY2890" fmla="*/ 1550261 h 6853555"/>
              <a:gd name="connsiteX2891" fmla="*/ 1224094 w 8520545"/>
              <a:gd name="connsiteY2891" fmla="*/ 1560742 h 6853555"/>
              <a:gd name="connsiteX2892" fmla="*/ 1220302 w 8520545"/>
              <a:gd name="connsiteY2892" fmla="*/ 1561295 h 6853555"/>
              <a:gd name="connsiteX2893" fmla="*/ 1217141 w 8520545"/>
              <a:gd name="connsiteY2893" fmla="*/ 1560742 h 6853555"/>
              <a:gd name="connsiteX2894" fmla="*/ 1213980 w 8520545"/>
              <a:gd name="connsiteY2894" fmla="*/ 1558536 h 6853555"/>
              <a:gd name="connsiteX2895" fmla="*/ 1210819 w 8520545"/>
              <a:gd name="connsiteY2895" fmla="*/ 1555778 h 6853555"/>
              <a:gd name="connsiteX2896" fmla="*/ 1208291 w 8520545"/>
              <a:gd name="connsiteY2896" fmla="*/ 1552467 h 6853555"/>
              <a:gd name="connsiteX2897" fmla="*/ 1206393 w 8520545"/>
              <a:gd name="connsiteY2897" fmla="*/ 1548053 h 6853555"/>
              <a:gd name="connsiteX2898" fmla="*/ 1205130 w 8520545"/>
              <a:gd name="connsiteY2898" fmla="*/ 1543089 h 6853555"/>
              <a:gd name="connsiteX2899" fmla="*/ 1203233 w 8520545"/>
              <a:gd name="connsiteY2899" fmla="*/ 1538675 h 6853555"/>
              <a:gd name="connsiteX2900" fmla="*/ 1202601 w 8520545"/>
              <a:gd name="connsiteY2900" fmla="*/ 1527090 h 6853555"/>
              <a:gd name="connsiteX2901" fmla="*/ 1202601 w 8520545"/>
              <a:gd name="connsiteY2901" fmla="*/ 1516058 h 6853555"/>
              <a:gd name="connsiteX2902" fmla="*/ 1204496 w 8520545"/>
              <a:gd name="connsiteY2902" fmla="*/ 1510541 h 6853555"/>
              <a:gd name="connsiteX2903" fmla="*/ 1205762 w 8520545"/>
              <a:gd name="connsiteY2903" fmla="*/ 1505575 h 6853555"/>
              <a:gd name="connsiteX2904" fmla="*/ 1207657 w 8520545"/>
              <a:gd name="connsiteY2904" fmla="*/ 1501714 h 6853555"/>
              <a:gd name="connsiteX2905" fmla="*/ 1437179 w 8520545"/>
              <a:gd name="connsiteY2905" fmla="*/ 1261587 h 6853555"/>
              <a:gd name="connsiteX2906" fmla="*/ 1440273 w 8520545"/>
              <a:gd name="connsiteY2906" fmla="*/ 1264932 h 6853555"/>
              <a:gd name="connsiteX2907" fmla="*/ 1442751 w 8520545"/>
              <a:gd name="connsiteY2907" fmla="*/ 1269390 h 6853555"/>
              <a:gd name="connsiteX2908" fmla="*/ 1444607 w 8520545"/>
              <a:gd name="connsiteY2908" fmla="*/ 1274406 h 6853555"/>
              <a:gd name="connsiteX2909" fmla="*/ 1444607 w 8520545"/>
              <a:gd name="connsiteY2909" fmla="*/ 1279422 h 6853555"/>
              <a:gd name="connsiteX2910" fmla="*/ 1444607 w 8520545"/>
              <a:gd name="connsiteY2910" fmla="*/ 1283881 h 6853555"/>
              <a:gd name="connsiteX2911" fmla="*/ 1444607 w 8520545"/>
              <a:gd name="connsiteY2911" fmla="*/ 1290015 h 6853555"/>
              <a:gd name="connsiteX2912" fmla="*/ 1442131 w 8520545"/>
              <a:gd name="connsiteY2912" fmla="*/ 1301159 h 6853555"/>
              <a:gd name="connsiteX2913" fmla="*/ 1440273 w 8520545"/>
              <a:gd name="connsiteY2913" fmla="*/ 1312863 h 6853555"/>
              <a:gd name="connsiteX2914" fmla="*/ 1440273 w 8520545"/>
              <a:gd name="connsiteY2914" fmla="*/ 1319553 h 6853555"/>
              <a:gd name="connsiteX2915" fmla="*/ 1440273 w 8520545"/>
              <a:gd name="connsiteY2915" fmla="*/ 1325683 h 6853555"/>
              <a:gd name="connsiteX2916" fmla="*/ 1442131 w 8520545"/>
              <a:gd name="connsiteY2916" fmla="*/ 1331257 h 6853555"/>
              <a:gd name="connsiteX2917" fmla="*/ 1443988 w 8520545"/>
              <a:gd name="connsiteY2917" fmla="*/ 1337946 h 6853555"/>
              <a:gd name="connsiteX2918" fmla="*/ 1447082 w 8520545"/>
              <a:gd name="connsiteY2918" fmla="*/ 1343520 h 6853555"/>
              <a:gd name="connsiteX2919" fmla="*/ 1450798 w 8520545"/>
              <a:gd name="connsiteY2919" fmla="*/ 1349093 h 6853555"/>
              <a:gd name="connsiteX2920" fmla="*/ 1445226 w 8520545"/>
              <a:gd name="connsiteY2920" fmla="*/ 1348535 h 6853555"/>
              <a:gd name="connsiteX2921" fmla="*/ 1440273 w 8520545"/>
              <a:gd name="connsiteY2921" fmla="*/ 1346863 h 6853555"/>
              <a:gd name="connsiteX2922" fmla="*/ 1436559 w 8520545"/>
              <a:gd name="connsiteY2922" fmla="*/ 1344635 h 6853555"/>
              <a:gd name="connsiteX2923" fmla="*/ 1432844 w 8520545"/>
              <a:gd name="connsiteY2923" fmla="*/ 1341847 h 6853555"/>
              <a:gd name="connsiteX2924" fmla="*/ 1429750 w 8520545"/>
              <a:gd name="connsiteY2924" fmla="*/ 1338503 h 6853555"/>
              <a:gd name="connsiteX2925" fmla="*/ 1427273 w 8520545"/>
              <a:gd name="connsiteY2925" fmla="*/ 1334043 h 6853555"/>
              <a:gd name="connsiteX2926" fmla="*/ 1425416 w 8520545"/>
              <a:gd name="connsiteY2926" fmla="*/ 1330142 h 6853555"/>
              <a:gd name="connsiteX2927" fmla="*/ 1423558 w 8520545"/>
              <a:gd name="connsiteY2927" fmla="*/ 1325683 h 6853555"/>
              <a:gd name="connsiteX2928" fmla="*/ 1421083 w 8520545"/>
              <a:gd name="connsiteY2928" fmla="*/ 1315093 h 6853555"/>
              <a:gd name="connsiteX2929" fmla="*/ 1418607 w 8520545"/>
              <a:gd name="connsiteY2929" fmla="*/ 1303389 h 6853555"/>
              <a:gd name="connsiteX2930" fmla="*/ 1415511 w 8520545"/>
              <a:gd name="connsiteY2930" fmla="*/ 1290569 h 6853555"/>
              <a:gd name="connsiteX2931" fmla="*/ 1412416 w 8520545"/>
              <a:gd name="connsiteY2931" fmla="*/ 1277751 h 6853555"/>
              <a:gd name="connsiteX2932" fmla="*/ 1419226 w 8520545"/>
              <a:gd name="connsiteY2932" fmla="*/ 1277751 h 6853555"/>
              <a:gd name="connsiteX2933" fmla="*/ 1424796 w 8520545"/>
              <a:gd name="connsiteY2933" fmla="*/ 1277751 h 6853555"/>
              <a:gd name="connsiteX2934" fmla="*/ 1428512 w 8520545"/>
              <a:gd name="connsiteY2934" fmla="*/ 1276635 h 6853555"/>
              <a:gd name="connsiteX2935" fmla="*/ 1432225 w 8520545"/>
              <a:gd name="connsiteY2935" fmla="*/ 1274406 h 6853555"/>
              <a:gd name="connsiteX2936" fmla="*/ 1434084 w 8520545"/>
              <a:gd name="connsiteY2936" fmla="*/ 1271619 h 6853555"/>
              <a:gd name="connsiteX2937" fmla="*/ 1435941 w 8520545"/>
              <a:gd name="connsiteY2937" fmla="*/ 1268832 h 6853555"/>
              <a:gd name="connsiteX2938" fmla="*/ 8520545 w 8520545"/>
              <a:gd name="connsiteY2938" fmla="*/ 763148 h 6853555"/>
              <a:gd name="connsiteX2939" fmla="*/ 8520545 w 8520545"/>
              <a:gd name="connsiteY2939" fmla="*/ 888206 h 6853555"/>
              <a:gd name="connsiteX2940" fmla="*/ 8518719 w 8520545"/>
              <a:gd name="connsiteY2940" fmla="*/ 880402 h 6853555"/>
              <a:gd name="connsiteX2941" fmla="*/ 8517442 w 8520545"/>
              <a:gd name="connsiteY2941" fmla="*/ 870014 h 6853555"/>
              <a:gd name="connsiteX2942" fmla="*/ 8516804 w 8520545"/>
              <a:gd name="connsiteY2942" fmla="*/ 859074 h 6853555"/>
              <a:gd name="connsiteX2943" fmla="*/ 8515524 w 8520545"/>
              <a:gd name="connsiteY2943" fmla="*/ 836652 h 6853555"/>
              <a:gd name="connsiteX2944" fmla="*/ 8515524 w 8520545"/>
              <a:gd name="connsiteY2944" fmla="*/ 814768 h 6853555"/>
              <a:gd name="connsiteX2945" fmla="*/ 8517442 w 8520545"/>
              <a:gd name="connsiteY2945" fmla="*/ 792349 h 6853555"/>
              <a:gd name="connsiteX2946" fmla="*/ 1315823 w 8520545"/>
              <a:gd name="connsiteY2946" fmla="*/ 533115 h 6853555"/>
              <a:gd name="connsiteX2947" fmla="*/ 1318380 w 8520545"/>
              <a:gd name="connsiteY2947" fmla="*/ 533667 h 6853555"/>
              <a:gd name="connsiteX2948" fmla="*/ 1321581 w 8520545"/>
              <a:gd name="connsiteY2948" fmla="*/ 534217 h 6853555"/>
              <a:gd name="connsiteX2949" fmla="*/ 1323500 w 8520545"/>
              <a:gd name="connsiteY2949" fmla="*/ 535321 h 6853555"/>
              <a:gd name="connsiteX2950" fmla="*/ 1324778 w 8520545"/>
              <a:gd name="connsiteY2950" fmla="*/ 536425 h 6853555"/>
              <a:gd name="connsiteX2951" fmla="*/ 1326057 w 8520545"/>
              <a:gd name="connsiteY2951" fmla="*/ 538083 h 6853555"/>
              <a:gd name="connsiteX2952" fmla="*/ 1326057 w 8520545"/>
              <a:gd name="connsiteY2952" fmla="*/ 539736 h 6853555"/>
              <a:gd name="connsiteX2953" fmla="*/ 1324778 w 8520545"/>
              <a:gd name="connsiteY2953" fmla="*/ 544152 h 6853555"/>
              <a:gd name="connsiteX2954" fmla="*/ 1323500 w 8520545"/>
              <a:gd name="connsiteY2954" fmla="*/ 549668 h 6853555"/>
              <a:gd name="connsiteX2955" fmla="*/ 1320301 w 8520545"/>
              <a:gd name="connsiteY2955" fmla="*/ 555186 h 6853555"/>
              <a:gd name="connsiteX2956" fmla="*/ 1312625 w 8520545"/>
              <a:gd name="connsiteY2956" fmla="*/ 569530 h 6853555"/>
              <a:gd name="connsiteX2957" fmla="*/ 1304948 w 8520545"/>
              <a:gd name="connsiteY2957" fmla="*/ 583878 h 6853555"/>
              <a:gd name="connsiteX2958" fmla="*/ 1301751 w 8520545"/>
              <a:gd name="connsiteY2958" fmla="*/ 591602 h 6853555"/>
              <a:gd name="connsiteX2959" fmla="*/ 1298551 w 8520545"/>
              <a:gd name="connsiteY2959" fmla="*/ 599324 h 6853555"/>
              <a:gd name="connsiteX2960" fmla="*/ 1297271 w 8520545"/>
              <a:gd name="connsiteY2960" fmla="*/ 607041 h 6853555"/>
              <a:gd name="connsiteX2961" fmla="*/ 1297271 w 8520545"/>
              <a:gd name="connsiteY2961" fmla="*/ 614766 h 6853555"/>
              <a:gd name="connsiteX2962" fmla="*/ 1302390 w 8520545"/>
              <a:gd name="connsiteY2962" fmla="*/ 614218 h 6853555"/>
              <a:gd name="connsiteX2963" fmla="*/ 1306228 w 8520545"/>
              <a:gd name="connsiteY2963" fmla="*/ 612560 h 6853555"/>
              <a:gd name="connsiteX2964" fmla="*/ 1309426 w 8520545"/>
              <a:gd name="connsiteY2964" fmla="*/ 610910 h 6853555"/>
              <a:gd name="connsiteX2965" fmla="*/ 1312625 w 8520545"/>
              <a:gd name="connsiteY2965" fmla="*/ 609806 h 6853555"/>
              <a:gd name="connsiteX2966" fmla="*/ 1317743 w 8520545"/>
              <a:gd name="connsiteY2966" fmla="*/ 606490 h 6853555"/>
              <a:gd name="connsiteX2967" fmla="*/ 1321581 w 8520545"/>
              <a:gd name="connsiteY2967" fmla="*/ 601529 h 6853555"/>
              <a:gd name="connsiteX2968" fmla="*/ 1327977 w 8520545"/>
              <a:gd name="connsiteY2968" fmla="*/ 591602 h 6853555"/>
              <a:gd name="connsiteX2969" fmla="*/ 1331175 w 8520545"/>
              <a:gd name="connsiteY2969" fmla="*/ 586637 h 6853555"/>
              <a:gd name="connsiteX2970" fmla="*/ 1335653 w 8520545"/>
              <a:gd name="connsiteY2970" fmla="*/ 582771 h 6853555"/>
              <a:gd name="connsiteX2971" fmla="*/ 1340130 w 8520545"/>
              <a:gd name="connsiteY2971" fmla="*/ 585533 h 6853555"/>
              <a:gd name="connsiteX2972" fmla="*/ 1342690 w 8520545"/>
              <a:gd name="connsiteY2972" fmla="*/ 588290 h 6853555"/>
              <a:gd name="connsiteX2973" fmla="*/ 1343329 w 8520545"/>
              <a:gd name="connsiteY2973" fmla="*/ 591048 h 6853555"/>
              <a:gd name="connsiteX2974" fmla="*/ 1343329 w 8520545"/>
              <a:gd name="connsiteY2974" fmla="*/ 594362 h 6853555"/>
              <a:gd name="connsiteX2975" fmla="*/ 1341410 w 8520545"/>
              <a:gd name="connsiteY2975" fmla="*/ 597664 h 6853555"/>
              <a:gd name="connsiteX2976" fmla="*/ 1338853 w 8520545"/>
              <a:gd name="connsiteY2976" fmla="*/ 601529 h 6853555"/>
              <a:gd name="connsiteX2977" fmla="*/ 1332455 w 8520545"/>
              <a:gd name="connsiteY2977" fmla="*/ 609806 h 6853555"/>
              <a:gd name="connsiteX2978" fmla="*/ 1324778 w 8520545"/>
              <a:gd name="connsiteY2978" fmla="*/ 618629 h 6853555"/>
              <a:gd name="connsiteX2979" fmla="*/ 1321581 w 8520545"/>
              <a:gd name="connsiteY2979" fmla="*/ 623598 h 6853555"/>
              <a:gd name="connsiteX2980" fmla="*/ 1319020 w 8520545"/>
              <a:gd name="connsiteY2980" fmla="*/ 629113 h 6853555"/>
              <a:gd name="connsiteX2981" fmla="*/ 1318380 w 8520545"/>
              <a:gd name="connsiteY2981" fmla="*/ 634632 h 6853555"/>
              <a:gd name="connsiteX2982" fmla="*/ 1318380 w 8520545"/>
              <a:gd name="connsiteY2982" fmla="*/ 640698 h 6853555"/>
              <a:gd name="connsiteX2983" fmla="*/ 1320301 w 8520545"/>
              <a:gd name="connsiteY2983" fmla="*/ 646769 h 6853555"/>
              <a:gd name="connsiteX2984" fmla="*/ 1324138 w 8520545"/>
              <a:gd name="connsiteY2984" fmla="*/ 653947 h 6853555"/>
              <a:gd name="connsiteX2985" fmla="*/ 1324138 w 8520545"/>
              <a:gd name="connsiteY2985" fmla="*/ 656702 h 6853555"/>
              <a:gd name="connsiteX2986" fmla="*/ 1324138 w 8520545"/>
              <a:gd name="connsiteY2986" fmla="*/ 657250 h 6853555"/>
              <a:gd name="connsiteX2987" fmla="*/ 1323500 w 8520545"/>
              <a:gd name="connsiteY2987" fmla="*/ 657804 h 6853555"/>
              <a:gd name="connsiteX2988" fmla="*/ 1321581 w 8520545"/>
              <a:gd name="connsiteY2988" fmla="*/ 657250 h 6853555"/>
              <a:gd name="connsiteX2989" fmla="*/ 1319020 w 8520545"/>
              <a:gd name="connsiteY2989" fmla="*/ 654494 h 6853555"/>
              <a:gd name="connsiteX2990" fmla="*/ 1312625 w 8520545"/>
              <a:gd name="connsiteY2990" fmla="*/ 646216 h 6853555"/>
              <a:gd name="connsiteX2991" fmla="*/ 1303028 w 8520545"/>
              <a:gd name="connsiteY2991" fmla="*/ 634082 h 6853555"/>
              <a:gd name="connsiteX2992" fmla="*/ 1292794 w 8520545"/>
              <a:gd name="connsiteY2992" fmla="*/ 620287 h 6853555"/>
              <a:gd name="connsiteX2993" fmla="*/ 1281281 w 8520545"/>
              <a:gd name="connsiteY2993" fmla="*/ 607595 h 6853555"/>
              <a:gd name="connsiteX2994" fmla="*/ 1275523 w 8520545"/>
              <a:gd name="connsiteY2994" fmla="*/ 602076 h 6853555"/>
              <a:gd name="connsiteX2995" fmla="*/ 1269765 w 8520545"/>
              <a:gd name="connsiteY2995" fmla="*/ 597111 h 6853555"/>
              <a:gd name="connsiteX2996" fmla="*/ 1264649 w 8520545"/>
              <a:gd name="connsiteY2996" fmla="*/ 593255 h 6853555"/>
              <a:gd name="connsiteX2997" fmla="*/ 1258891 w 8520545"/>
              <a:gd name="connsiteY2997" fmla="*/ 591048 h 6853555"/>
              <a:gd name="connsiteX2998" fmla="*/ 1267846 w 8520545"/>
              <a:gd name="connsiteY2998" fmla="*/ 586637 h 6853555"/>
              <a:gd name="connsiteX2999" fmla="*/ 1278081 w 8520545"/>
              <a:gd name="connsiteY2999" fmla="*/ 581118 h 6853555"/>
              <a:gd name="connsiteX3000" fmla="*/ 1288316 w 8520545"/>
              <a:gd name="connsiteY3000" fmla="*/ 573394 h 6853555"/>
              <a:gd name="connsiteX3001" fmla="*/ 1297271 w 8520545"/>
              <a:gd name="connsiteY3001" fmla="*/ 565117 h 6853555"/>
              <a:gd name="connsiteX3002" fmla="*/ 1300471 w 8520545"/>
              <a:gd name="connsiteY3002" fmla="*/ 560702 h 6853555"/>
              <a:gd name="connsiteX3003" fmla="*/ 1303028 w 8520545"/>
              <a:gd name="connsiteY3003" fmla="*/ 556841 h 6853555"/>
              <a:gd name="connsiteX3004" fmla="*/ 1305588 w 8520545"/>
              <a:gd name="connsiteY3004" fmla="*/ 552428 h 6853555"/>
              <a:gd name="connsiteX3005" fmla="*/ 1306228 w 8520545"/>
              <a:gd name="connsiteY3005" fmla="*/ 549117 h 6853555"/>
              <a:gd name="connsiteX3006" fmla="*/ 1305588 w 8520545"/>
              <a:gd name="connsiteY3006" fmla="*/ 544701 h 6853555"/>
              <a:gd name="connsiteX3007" fmla="*/ 1303668 w 8520545"/>
              <a:gd name="connsiteY3007" fmla="*/ 541391 h 6853555"/>
              <a:gd name="connsiteX3008" fmla="*/ 1300471 w 8520545"/>
              <a:gd name="connsiteY3008" fmla="*/ 538083 h 6853555"/>
              <a:gd name="connsiteX3009" fmla="*/ 1295993 w 8520545"/>
              <a:gd name="connsiteY3009" fmla="*/ 535321 h 6853555"/>
              <a:gd name="connsiteX3010" fmla="*/ 1307508 w 8520545"/>
              <a:gd name="connsiteY3010" fmla="*/ 533667 h 6853555"/>
              <a:gd name="connsiteX3011" fmla="*/ 1415215 w 8520545"/>
              <a:gd name="connsiteY3011" fmla="*/ 502488 h 6853555"/>
              <a:gd name="connsiteX3012" fmla="*/ 1421212 w 8520545"/>
              <a:gd name="connsiteY3012" fmla="*/ 502488 h 6853555"/>
              <a:gd name="connsiteX3013" fmla="*/ 1425409 w 8520545"/>
              <a:gd name="connsiteY3013" fmla="*/ 503013 h 6853555"/>
              <a:gd name="connsiteX3014" fmla="*/ 1429608 w 8520545"/>
              <a:gd name="connsiteY3014" fmla="*/ 504589 h 6853555"/>
              <a:gd name="connsiteX3015" fmla="*/ 1432606 w 8520545"/>
              <a:gd name="connsiteY3015" fmla="*/ 506691 h 6853555"/>
              <a:gd name="connsiteX3016" fmla="*/ 1435004 w 8520545"/>
              <a:gd name="connsiteY3016" fmla="*/ 509313 h 6853555"/>
              <a:gd name="connsiteX3017" fmla="*/ 1436205 w 8520545"/>
              <a:gd name="connsiteY3017" fmla="*/ 511937 h 6853555"/>
              <a:gd name="connsiteX3018" fmla="*/ 1436804 w 8520545"/>
              <a:gd name="connsiteY3018" fmla="*/ 515089 h 6853555"/>
              <a:gd name="connsiteX3019" fmla="*/ 1438004 w 8520545"/>
              <a:gd name="connsiteY3019" fmla="*/ 518240 h 6853555"/>
              <a:gd name="connsiteX3020" fmla="*/ 1438004 w 8520545"/>
              <a:gd name="connsiteY3020" fmla="*/ 526113 h 6853555"/>
              <a:gd name="connsiteX3021" fmla="*/ 1436804 w 8520545"/>
              <a:gd name="connsiteY3021" fmla="*/ 533465 h 6853555"/>
              <a:gd name="connsiteX3022" fmla="*/ 1436804 w 8520545"/>
              <a:gd name="connsiteY3022" fmla="*/ 541864 h 6853555"/>
              <a:gd name="connsiteX3023" fmla="*/ 1428408 w 8520545"/>
              <a:gd name="connsiteY3023" fmla="*/ 539764 h 6853555"/>
              <a:gd name="connsiteX3024" fmla="*/ 1421812 w 8520545"/>
              <a:gd name="connsiteY3024" fmla="*/ 536089 h 6853555"/>
              <a:gd name="connsiteX3025" fmla="*/ 1415814 w 8520545"/>
              <a:gd name="connsiteY3025" fmla="*/ 532416 h 6853555"/>
              <a:gd name="connsiteX3026" fmla="*/ 1411016 w 8520545"/>
              <a:gd name="connsiteY3026" fmla="*/ 527690 h 6853555"/>
              <a:gd name="connsiteX3027" fmla="*/ 1407418 w 8520545"/>
              <a:gd name="connsiteY3027" fmla="*/ 522438 h 6853555"/>
              <a:gd name="connsiteX3028" fmla="*/ 1404418 w 8520545"/>
              <a:gd name="connsiteY3028" fmla="*/ 517189 h 6853555"/>
              <a:gd name="connsiteX3029" fmla="*/ 1402020 w 8520545"/>
              <a:gd name="connsiteY3029" fmla="*/ 510363 h 6853555"/>
              <a:gd name="connsiteX3030" fmla="*/ 1399621 w 8520545"/>
              <a:gd name="connsiteY3030" fmla="*/ 504589 h 6853555"/>
              <a:gd name="connsiteX3031" fmla="*/ 1408017 w 8520545"/>
              <a:gd name="connsiteY3031" fmla="*/ 503013 h 6853555"/>
              <a:gd name="connsiteX3032" fmla="*/ 1337397 w 8520545"/>
              <a:gd name="connsiteY3032" fmla="*/ 382168 h 6853555"/>
              <a:gd name="connsiteX3033" fmla="*/ 1346953 w 8520545"/>
              <a:gd name="connsiteY3033" fmla="*/ 382725 h 6853555"/>
              <a:gd name="connsiteX3034" fmla="*/ 1355871 w 8520545"/>
              <a:gd name="connsiteY3034" fmla="*/ 384395 h 6853555"/>
              <a:gd name="connsiteX3035" fmla="*/ 1365428 w 8520545"/>
              <a:gd name="connsiteY3035" fmla="*/ 385510 h 6853555"/>
              <a:gd name="connsiteX3036" fmla="*/ 1385815 w 8520545"/>
              <a:gd name="connsiteY3036" fmla="*/ 390521 h 6853555"/>
              <a:gd name="connsiteX3037" fmla="*/ 1406201 w 8520545"/>
              <a:gd name="connsiteY3037" fmla="*/ 395533 h 6853555"/>
              <a:gd name="connsiteX3038" fmla="*/ 1427860 w 8520545"/>
              <a:gd name="connsiteY3038" fmla="*/ 399986 h 6853555"/>
              <a:gd name="connsiteX3039" fmla="*/ 1438055 w 8520545"/>
              <a:gd name="connsiteY3039" fmla="*/ 401101 h 6853555"/>
              <a:gd name="connsiteX3040" fmla="*/ 1449521 w 8520545"/>
              <a:gd name="connsiteY3040" fmla="*/ 402213 h 6853555"/>
              <a:gd name="connsiteX3041" fmla="*/ 1448885 w 8520545"/>
              <a:gd name="connsiteY3041" fmla="*/ 405555 h 6853555"/>
              <a:gd name="connsiteX3042" fmla="*/ 1448885 w 8520545"/>
              <a:gd name="connsiteY3042" fmla="*/ 408339 h 6853555"/>
              <a:gd name="connsiteX3043" fmla="*/ 1449521 w 8520545"/>
              <a:gd name="connsiteY3043" fmla="*/ 416138 h 6853555"/>
              <a:gd name="connsiteX3044" fmla="*/ 1450158 w 8520545"/>
              <a:gd name="connsiteY3044" fmla="*/ 423934 h 6853555"/>
              <a:gd name="connsiteX3045" fmla="*/ 1450797 w 8520545"/>
              <a:gd name="connsiteY3045" fmla="*/ 430615 h 6853555"/>
              <a:gd name="connsiteX3046" fmla="*/ 1450797 w 8520545"/>
              <a:gd name="connsiteY3046" fmla="*/ 434512 h 6853555"/>
              <a:gd name="connsiteX3047" fmla="*/ 1450158 w 8520545"/>
              <a:gd name="connsiteY3047" fmla="*/ 437297 h 6853555"/>
              <a:gd name="connsiteX3048" fmla="*/ 1448885 w 8520545"/>
              <a:gd name="connsiteY3048" fmla="*/ 439524 h 6853555"/>
              <a:gd name="connsiteX3049" fmla="*/ 1446337 w 8520545"/>
              <a:gd name="connsiteY3049" fmla="*/ 441195 h 6853555"/>
              <a:gd name="connsiteX3050" fmla="*/ 1441876 w 8520545"/>
              <a:gd name="connsiteY3050" fmla="*/ 442866 h 6853555"/>
              <a:gd name="connsiteX3051" fmla="*/ 1437416 w 8520545"/>
              <a:gd name="connsiteY3051" fmla="*/ 443422 h 6853555"/>
              <a:gd name="connsiteX3052" fmla="*/ 1431683 w 8520545"/>
              <a:gd name="connsiteY3052" fmla="*/ 443422 h 6853555"/>
              <a:gd name="connsiteX3053" fmla="*/ 1424676 w 8520545"/>
              <a:gd name="connsiteY3053" fmla="*/ 442310 h 6853555"/>
              <a:gd name="connsiteX3054" fmla="*/ 1425950 w 8520545"/>
              <a:gd name="connsiteY3054" fmla="*/ 433400 h 6853555"/>
              <a:gd name="connsiteX3055" fmla="*/ 1425950 w 8520545"/>
              <a:gd name="connsiteY3055" fmla="*/ 426716 h 6853555"/>
              <a:gd name="connsiteX3056" fmla="*/ 1423403 w 8520545"/>
              <a:gd name="connsiteY3056" fmla="*/ 419477 h 6853555"/>
              <a:gd name="connsiteX3057" fmla="*/ 1420216 w 8520545"/>
              <a:gd name="connsiteY3057" fmla="*/ 413907 h 6853555"/>
              <a:gd name="connsiteX3058" fmla="*/ 1415757 w 8520545"/>
              <a:gd name="connsiteY3058" fmla="*/ 409454 h 6853555"/>
              <a:gd name="connsiteX3059" fmla="*/ 1410023 w 8520545"/>
              <a:gd name="connsiteY3059" fmla="*/ 405555 h 6853555"/>
              <a:gd name="connsiteX3060" fmla="*/ 1403653 w 8520545"/>
              <a:gd name="connsiteY3060" fmla="*/ 402770 h 6853555"/>
              <a:gd name="connsiteX3061" fmla="*/ 1396008 w 8520545"/>
              <a:gd name="connsiteY3061" fmla="*/ 399986 h 6853555"/>
              <a:gd name="connsiteX3062" fmla="*/ 1388363 w 8520545"/>
              <a:gd name="connsiteY3062" fmla="*/ 398316 h 6853555"/>
              <a:gd name="connsiteX3063" fmla="*/ 1380080 w 8520545"/>
              <a:gd name="connsiteY3063" fmla="*/ 397760 h 6853555"/>
              <a:gd name="connsiteX3064" fmla="*/ 1371163 w 8520545"/>
              <a:gd name="connsiteY3064" fmla="*/ 398316 h 6853555"/>
              <a:gd name="connsiteX3065" fmla="*/ 1363518 w 8520545"/>
              <a:gd name="connsiteY3065" fmla="*/ 398874 h 6853555"/>
              <a:gd name="connsiteX3066" fmla="*/ 1355235 w 8520545"/>
              <a:gd name="connsiteY3066" fmla="*/ 400543 h 6853555"/>
              <a:gd name="connsiteX3067" fmla="*/ 1346953 w 8520545"/>
              <a:gd name="connsiteY3067" fmla="*/ 403328 h 6853555"/>
              <a:gd name="connsiteX3068" fmla="*/ 1339945 w 8520545"/>
              <a:gd name="connsiteY3068" fmla="*/ 406670 h 6853555"/>
              <a:gd name="connsiteX3069" fmla="*/ 1334212 w 8520545"/>
              <a:gd name="connsiteY3069" fmla="*/ 410568 h 6853555"/>
              <a:gd name="connsiteX3070" fmla="*/ 1329116 w 8520545"/>
              <a:gd name="connsiteY3070" fmla="*/ 408339 h 6853555"/>
              <a:gd name="connsiteX3071" fmla="*/ 1325292 w 8520545"/>
              <a:gd name="connsiteY3071" fmla="*/ 405555 h 6853555"/>
              <a:gd name="connsiteX3072" fmla="*/ 1318922 w 8520545"/>
              <a:gd name="connsiteY3072" fmla="*/ 399986 h 6853555"/>
              <a:gd name="connsiteX3073" fmla="*/ 1315099 w 8520545"/>
              <a:gd name="connsiteY3073" fmla="*/ 397204 h 6853555"/>
              <a:gd name="connsiteX3074" fmla="*/ 1310002 w 8520545"/>
              <a:gd name="connsiteY3074" fmla="*/ 395533 h 6853555"/>
              <a:gd name="connsiteX3075" fmla="*/ 1303632 w 8520545"/>
              <a:gd name="connsiteY3075" fmla="*/ 394418 h 6853555"/>
              <a:gd name="connsiteX3076" fmla="*/ 1294713 w 8520545"/>
              <a:gd name="connsiteY3076" fmla="*/ 394974 h 6853555"/>
              <a:gd name="connsiteX3077" fmla="*/ 1302995 w 8520545"/>
              <a:gd name="connsiteY3077" fmla="*/ 389964 h 6853555"/>
              <a:gd name="connsiteX3078" fmla="*/ 1311915 w 8520545"/>
              <a:gd name="connsiteY3078" fmla="*/ 386623 h 6853555"/>
              <a:gd name="connsiteX3079" fmla="*/ 1319559 w 8520545"/>
              <a:gd name="connsiteY3079" fmla="*/ 384395 h 6853555"/>
              <a:gd name="connsiteX3080" fmla="*/ 1328477 w 8520545"/>
              <a:gd name="connsiteY3080" fmla="*/ 382725 h 6853555"/>
              <a:gd name="connsiteX3081" fmla="*/ 1277408 w 8520545"/>
              <a:gd name="connsiteY3081" fmla="*/ 143712 h 6853555"/>
              <a:gd name="connsiteX3082" fmla="*/ 1285636 w 8520545"/>
              <a:gd name="connsiteY3082" fmla="*/ 146438 h 6853555"/>
              <a:gd name="connsiteX3083" fmla="*/ 1291965 w 8520545"/>
              <a:gd name="connsiteY3083" fmla="*/ 151341 h 6853555"/>
              <a:gd name="connsiteX3084" fmla="*/ 1297030 w 8520545"/>
              <a:gd name="connsiteY3084" fmla="*/ 156243 h 6853555"/>
              <a:gd name="connsiteX3085" fmla="*/ 1300194 w 8520545"/>
              <a:gd name="connsiteY3085" fmla="*/ 161693 h 6853555"/>
              <a:gd name="connsiteX3086" fmla="*/ 1300827 w 8520545"/>
              <a:gd name="connsiteY3086" fmla="*/ 164414 h 6853555"/>
              <a:gd name="connsiteX3087" fmla="*/ 1301460 w 8520545"/>
              <a:gd name="connsiteY3087" fmla="*/ 167139 h 6853555"/>
              <a:gd name="connsiteX3088" fmla="*/ 1301460 w 8520545"/>
              <a:gd name="connsiteY3088" fmla="*/ 169866 h 6853555"/>
              <a:gd name="connsiteX3089" fmla="*/ 1300827 w 8520545"/>
              <a:gd name="connsiteY3089" fmla="*/ 172590 h 6853555"/>
              <a:gd name="connsiteX3090" fmla="*/ 1299561 w 8520545"/>
              <a:gd name="connsiteY3090" fmla="*/ 175309 h 6853555"/>
              <a:gd name="connsiteX3091" fmla="*/ 1297030 w 8520545"/>
              <a:gd name="connsiteY3091" fmla="*/ 177492 h 6853555"/>
              <a:gd name="connsiteX3092" fmla="*/ 1294498 w 8520545"/>
              <a:gd name="connsiteY3092" fmla="*/ 180216 h 6853555"/>
              <a:gd name="connsiteX3093" fmla="*/ 1291334 w 8520545"/>
              <a:gd name="connsiteY3093" fmla="*/ 182394 h 6853555"/>
              <a:gd name="connsiteX3094" fmla="*/ 1300194 w 8520545"/>
              <a:gd name="connsiteY3094" fmla="*/ 180216 h 6853555"/>
              <a:gd name="connsiteX3095" fmla="*/ 1307156 w 8520545"/>
              <a:gd name="connsiteY3095" fmla="*/ 179124 h 6853555"/>
              <a:gd name="connsiteX3096" fmla="*/ 1313485 w 8520545"/>
              <a:gd name="connsiteY3096" fmla="*/ 179124 h 6853555"/>
              <a:gd name="connsiteX3097" fmla="*/ 1318550 w 8520545"/>
              <a:gd name="connsiteY3097" fmla="*/ 180216 h 6853555"/>
              <a:gd name="connsiteX3098" fmla="*/ 1323612 w 8520545"/>
              <a:gd name="connsiteY3098" fmla="*/ 182394 h 6853555"/>
              <a:gd name="connsiteX3099" fmla="*/ 1327412 w 8520545"/>
              <a:gd name="connsiteY3099" fmla="*/ 185661 h 6853555"/>
              <a:gd name="connsiteX3100" fmla="*/ 1330576 w 8520545"/>
              <a:gd name="connsiteY3100" fmla="*/ 189475 h 6853555"/>
              <a:gd name="connsiteX3101" fmla="*/ 1333741 w 8520545"/>
              <a:gd name="connsiteY3101" fmla="*/ 193287 h 6853555"/>
              <a:gd name="connsiteX3102" fmla="*/ 1340070 w 8520545"/>
              <a:gd name="connsiteY3102" fmla="*/ 203640 h 6853555"/>
              <a:gd name="connsiteX3103" fmla="*/ 1346401 w 8520545"/>
              <a:gd name="connsiteY3103" fmla="*/ 215628 h 6853555"/>
              <a:gd name="connsiteX3104" fmla="*/ 1351463 w 8520545"/>
              <a:gd name="connsiteY3104" fmla="*/ 221073 h 6853555"/>
              <a:gd name="connsiteX3105" fmla="*/ 1355894 w 8520545"/>
              <a:gd name="connsiteY3105" fmla="*/ 226523 h 6853555"/>
              <a:gd name="connsiteX3106" fmla="*/ 1361590 w 8520545"/>
              <a:gd name="connsiteY3106" fmla="*/ 231970 h 6853555"/>
              <a:gd name="connsiteX3107" fmla="*/ 1369187 w 8520545"/>
              <a:gd name="connsiteY3107" fmla="*/ 236872 h 6853555"/>
              <a:gd name="connsiteX3108" fmla="*/ 1304624 w 8520545"/>
              <a:gd name="connsiteY3108" fmla="*/ 236872 h 6853555"/>
              <a:gd name="connsiteX3109" fmla="*/ 1304624 w 8520545"/>
              <a:gd name="connsiteY3109" fmla="*/ 268470 h 6853555"/>
              <a:gd name="connsiteX3110" fmla="*/ 1312221 w 8520545"/>
              <a:gd name="connsiteY3110" fmla="*/ 269016 h 6853555"/>
              <a:gd name="connsiteX3111" fmla="*/ 1319182 w 8520545"/>
              <a:gd name="connsiteY3111" fmla="*/ 269016 h 6853555"/>
              <a:gd name="connsiteX3112" fmla="*/ 1326779 w 8520545"/>
              <a:gd name="connsiteY3112" fmla="*/ 268470 h 6853555"/>
              <a:gd name="connsiteX3113" fmla="*/ 1333741 w 8520545"/>
              <a:gd name="connsiteY3113" fmla="*/ 267925 h 6853555"/>
              <a:gd name="connsiteX3114" fmla="*/ 1347032 w 8520545"/>
              <a:gd name="connsiteY3114" fmla="*/ 264110 h 6853555"/>
              <a:gd name="connsiteX3115" fmla="*/ 1360325 w 8520545"/>
              <a:gd name="connsiteY3115" fmla="*/ 260844 h 6853555"/>
              <a:gd name="connsiteX3116" fmla="*/ 1371085 w 8520545"/>
              <a:gd name="connsiteY3116" fmla="*/ 257576 h 6853555"/>
              <a:gd name="connsiteX3117" fmla="*/ 1376147 w 8520545"/>
              <a:gd name="connsiteY3117" fmla="*/ 255938 h 6853555"/>
              <a:gd name="connsiteX3118" fmla="*/ 1381212 w 8520545"/>
              <a:gd name="connsiteY3118" fmla="*/ 255394 h 6853555"/>
              <a:gd name="connsiteX3119" fmla="*/ 1385009 w 8520545"/>
              <a:gd name="connsiteY3119" fmla="*/ 255394 h 6853555"/>
              <a:gd name="connsiteX3120" fmla="*/ 1388807 w 8520545"/>
              <a:gd name="connsiteY3120" fmla="*/ 255938 h 6853555"/>
              <a:gd name="connsiteX3121" fmla="*/ 1391972 w 8520545"/>
              <a:gd name="connsiteY3121" fmla="*/ 257576 h 6853555"/>
              <a:gd name="connsiteX3122" fmla="*/ 1394505 w 8520545"/>
              <a:gd name="connsiteY3122" fmla="*/ 260298 h 6853555"/>
              <a:gd name="connsiteX3123" fmla="*/ 1391972 w 8520545"/>
              <a:gd name="connsiteY3123" fmla="*/ 264110 h 6853555"/>
              <a:gd name="connsiteX3124" fmla="*/ 1388807 w 8520545"/>
              <a:gd name="connsiteY3124" fmla="*/ 267925 h 6853555"/>
              <a:gd name="connsiteX3125" fmla="*/ 1385643 w 8520545"/>
              <a:gd name="connsiteY3125" fmla="*/ 270646 h 6853555"/>
              <a:gd name="connsiteX3126" fmla="*/ 1381212 w 8520545"/>
              <a:gd name="connsiteY3126" fmla="*/ 271739 h 6853555"/>
              <a:gd name="connsiteX3127" fmla="*/ 1376147 w 8520545"/>
              <a:gd name="connsiteY3127" fmla="*/ 273373 h 6853555"/>
              <a:gd name="connsiteX3128" fmla="*/ 1371085 w 8520545"/>
              <a:gd name="connsiteY3128" fmla="*/ 273918 h 6853555"/>
              <a:gd name="connsiteX3129" fmla="*/ 1359059 w 8520545"/>
              <a:gd name="connsiteY3129" fmla="*/ 273918 h 6853555"/>
              <a:gd name="connsiteX3130" fmla="*/ 1346401 w 8520545"/>
              <a:gd name="connsiteY3130" fmla="*/ 273918 h 6853555"/>
              <a:gd name="connsiteX3131" fmla="*/ 1339438 w 8520545"/>
              <a:gd name="connsiteY3131" fmla="*/ 273918 h 6853555"/>
              <a:gd name="connsiteX3132" fmla="*/ 1333107 w 8520545"/>
              <a:gd name="connsiteY3132" fmla="*/ 274461 h 6853555"/>
              <a:gd name="connsiteX3133" fmla="*/ 1325512 w 8520545"/>
              <a:gd name="connsiteY3133" fmla="*/ 276097 h 6853555"/>
              <a:gd name="connsiteX3134" fmla="*/ 1318550 w 8520545"/>
              <a:gd name="connsiteY3134" fmla="*/ 277186 h 6853555"/>
              <a:gd name="connsiteX3135" fmla="*/ 1312221 w 8520545"/>
              <a:gd name="connsiteY3135" fmla="*/ 280455 h 6853555"/>
              <a:gd name="connsiteX3136" fmla="*/ 1305891 w 8520545"/>
              <a:gd name="connsiteY3136" fmla="*/ 283727 h 6853555"/>
              <a:gd name="connsiteX3137" fmla="*/ 1306523 w 8520545"/>
              <a:gd name="connsiteY3137" fmla="*/ 279365 h 6853555"/>
              <a:gd name="connsiteX3138" fmla="*/ 1305891 w 8520545"/>
              <a:gd name="connsiteY3138" fmla="*/ 276097 h 6853555"/>
              <a:gd name="connsiteX3139" fmla="*/ 1303359 w 8520545"/>
              <a:gd name="connsiteY3139" fmla="*/ 273373 h 6853555"/>
              <a:gd name="connsiteX3140" fmla="*/ 1300194 w 8520545"/>
              <a:gd name="connsiteY3140" fmla="*/ 271193 h 6853555"/>
              <a:gd name="connsiteX3141" fmla="*/ 1296396 w 8520545"/>
              <a:gd name="connsiteY3141" fmla="*/ 270103 h 6853555"/>
              <a:gd name="connsiteX3142" fmla="*/ 1291334 w 8520545"/>
              <a:gd name="connsiteY3142" fmla="*/ 269016 h 6853555"/>
              <a:gd name="connsiteX3143" fmla="*/ 1279939 w 8520545"/>
              <a:gd name="connsiteY3143" fmla="*/ 268470 h 6853555"/>
              <a:gd name="connsiteX3144" fmla="*/ 1284370 w 8520545"/>
              <a:gd name="connsiteY3144" fmla="*/ 259753 h 6853555"/>
              <a:gd name="connsiteX3145" fmla="*/ 1287534 w 8520545"/>
              <a:gd name="connsiteY3145" fmla="*/ 252127 h 6853555"/>
              <a:gd name="connsiteX3146" fmla="*/ 1288801 w 8520545"/>
              <a:gd name="connsiteY3146" fmla="*/ 244498 h 6853555"/>
              <a:gd name="connsiteX3147" fmla="*/ 1288801 w 8520545"/>
              <a:gd name="connsiteY3147" fmla="*/ 236872 h 6853555"/>
              <a:gd name="connsiteX3148" fmla="*/ 1288801 w 8520545"/>
              <a:gd name="connsiteY3148" fmla="*/ 229787 h 6853555"/>
              <a:gd name="connsiteX3149" fmla="*/ 1287534 w 8520545"/>
              <a:gd name="connsiteY3149" fmla="*/ 223797 h 6853555"/>
              <a:gd name="connsiteX3150" fmla="*/ 1283105 w 8520545"/>
              <a:gd name="connsiteY3150" fmla="*/ 210178 h 6853555"/>
              <a:gd name="connsiteX3151" fmla="*/ 1278674 w 8520545"/>
              <a:gd name="connsiteY3151" fmla="*/ 196014 h 6853555"/>
              <a:gd name="connsiteX3152" fmla="*/ 1276776 w 8520545"/>
              <a:gd name="connsiteY3152" fmla="*/ 189475 h 6853555"/>
              <a:gd name="connsiteX3153" fmla="*/ 1275509 w 8520545"/>
              <a:gd name="connsiteY3153" fmla="*/ 181847 h 6853555"/>
              <a:gd name="connsiteX3154" fmla="*/ 1274243 w 8520545"/>
              <a:gd name="connsiteY3154" fmla="*/ 172590 h 6853555"/>
              <a:gd name="connsiteX3155" fmla="*/ 1274243 w 8520545"/>
              <a:gd name="connsiteY3155" fmla="*/ 163869 h 6853555"/>
              <a:gd name="connsiteX3156" fmla="*/ 1275509 w 8520545"/>
              <a:gd name="connsiteY3156" fmla="*/ 154064 h 6853555"/>
              <a:gd name="connsiteX3157" fmla="*/ 1632951 w 8520545"/>
              <a:gd name="connsiteY3157" fmla="*/ 0 h 6853555"/>
              <a:gd name="connsiteX3158" fmla="*/ 8520545 w 8520545"/>
              <a:gd name="connsiteY3158" fmla="*/ 0 h 6853555"/>
              <a:gd name="connsiteX3159" fmla="*/ 8520545 w 8520545"/>
              <a:gd name="connsiteY3159" fmla="*/ 678501 h 6853555"/>
              <a:gd name="connsiteX3160" fmla="*/ 8519999 w 8520545"/>
              <a:gd name="connsiteY3160" fmla="*/ 674766 h 6853555"/>
              <a:gd name="connsiteX3161" fmla="*/ 8517442 w 8520545"/>
              <a:gd name="connsiteY3161" fmla="*/ 666557 h 6853555"/>
              <a:gd name="connsiteX3162" fmla="*/ 8512963 w 8520545"/>
              <a:gd name="connsiteY3162" fmla="*/ 658900 h 6853555"/>
              <a:gd name="connsiteX3163" fmla="*/ 8509125 w 8520545"/>
              <a:gd name="connsiteY3163" fmla="*/ 651250 h 6853555"/>
              <a:gd name="connsiteX3164" fmla="*/ 8504651 w 8520545"/>
              <a:gd name="connsiteY3164" fmla="*/ 644681 h 6853555"/>
              <a:gd name="connsiteX3165" fmla="*/ 8499534 w 8520545"/>
              <a:gd name="connsiteY3165" fmla="*/ 658900 h 6853555"/>
              <a:gd name="connsiteX3166" fmla="*/ 8493138 w 8520545"/>
              <a:gd name="connsiteY3166" fmla="*/ 674215 h 6853555"/>
              <a:gd name="connsiteX3167" fmla="*/ 8486741 w 8520545"/>
              <a:gd name="connsiteY3167" fmla="*/ 687888 h 6853555"/>
              <a:gd name="connsiteX3168" fmla="*/ 8479067 w 8520545"/>
              <a:gd name="connsiteY3168" fmla="*/ 702654 h 6853555"/>
              <a:gd name="connsiteX3169" fmla="*/ 8471393 w 8520545"/>
              <a:gd name="connsiteY3169" fmla="*/ 715778 h 6853555"/>
              <a:gd name="connsiteX3170" fmla="*/ 8462440 w 8520545"/>
              <a:gd name="connsiteY3170" fmla="*/ 728904 h 6853555"/>
              <a:gd name="connsiteX3171" fmla="*/ 8452845 w 8520545"/>
              <a:gd name="connsiteY3171" fmla="*/ 741486 h 6853555"/>
              <a:gd name="connsiteX3172" fmla="*/ 8441972 w 8520545"/>
              <a:gd name="connsiteY3172" fmla="*/ 752966 h 6853555"/>
              <a:gd name="connsiteX3173" fmla="*/ 8437494 w 8520545"/>
              <a:gd name="connsiteY3173" fmla="*/ 754062 h 6853555"/>
              <a:gd name="connsiteX3174" fmla="*/ 8433016 w 8520545"/>
              <a:gd name="connsiteY3174" fmla="*/ 752966 h 6853555"/>
              <a:gd name="connsiteX3175" fmla="*/ 8430457 w 8520545"/>
              <a:gd name="connsiteY3175" fmla="*/ 751880 h 6853555"/>
              <a:gd name="connsiteX3176" fmla="*/ 8429180 w 8520545"/>
              <a:gd name="connsiteY3176" fmla="*/ 749689 h 6853555"/>
              <a:gd name="connsiteX3177" fmla="*/ 8428542 w 8520545"/>
              <a:gd name="connsiteY3177" fmla="*/ 746956 h 6853555"/>
              <a:gd name="connsiteX3178" fmla="*/ 8428542 w 8520545"/>
              <a:gd name="connsiteY3178" fmla="*/ 744220 h 6853555"/>
              <a:gd name="connsiteX3179" fmla="*/ 8427262 w 8520545"/>
              <a:gd name="connsiteY3179" fmla="*/ 738749 h 6853555"/>
              <a:gd name="connsiteX3180" fmla="*/ 8427262 w 8520545"/>
              <a:gd name="connsiteY3180" fmla="*/ 736014 h 6853555"/>
              <a:gd name="connsiteX3181" fmla="*/ 8426621 w 8520545"/>
              <a:gd name="connsiteY3181" fmla="*/ 733281 h 6853555"/>
              <a:gd name="connsiteX3182" fmla="*/ 8425983 w 8520545"/>
              <a:gd name="connsiteY3182" fmla="*/ 731092 h 6853555"/>
              <a:gd name="connsiteX3183" fmla="*/ 8423421 w 8520545"/>
              <a:gd name="connsiteY3183" fmla="*/ 728904 h 6853555"/>
              <a:gd name="connsiteX3184" fmla="*/ 8420227 w 8520545"/>
              <a:gd name="connsiteY3184" fmla="*/ 728356 h 6853555"/>
              <a:gd name="connsiteX3185" fmla="*/ 8416387 w 8520545"/>
              <a:gd name="connsiteY3185" fmla="*/ 727267 h 6853555"/>
              <a:gd name="connsiteX3186" fmla="*/ 8410630 w 8520545"/>
              <a:gd name="connsiteY3186" fmla="*/ 728356 h 6853555"/>
              <a:gd name="connsiteX3187" fmla="*/ 8402313 w 8520545"/>
              <a:gd name="connsiteY3187" fmla="*/ 730549 h 6853555"/>
              <a:gd name="connsiteX3188" fmla="*/ 8398480 w 8520545"/>
              <a:gd name="connsiteY3188" fmla="*/ 732188 h 6853555"/>
              <a:gd name="connsiteX3189" fmla="*/ 8395923 w 8520545"/>
              <a:gd name="connsiteY3189" fmla="*/ 734923 h 6853555"/>
              <a:gd name="connsiteX3190" fmla="*/ 8394643 w 8520545"/>
              <a:gd name="connsiteY3190" fmla="*/ 738749 h 6853555"/>
              <a:gd name="connsiteX3191" fmla="*/ 8393365 w 8520545"/>
              <a:gd name="connsiteY3191" fmla="*/ 743674 h 6853555"/>
              <a:gd name="connsiteX3192" fmla="*/ 8393365 w 8520545"/>
              <a:gd name="connsiteY3192" fmla="*/ 752966 h 6853555"/>
              <a:gd name="connsiteX3193" fmla="*/ 8393365 w 8520545"/>
              <a:gd name="connsiteY3193" fmla="*/ 763912 h 6853555"/>
              <a:gd name="connsiteX3194" fmla="*/ 8393365 w 8520545"/>
              <a:gd name="connsiteY3194" fmla="*/ 770474 h 6853555"/>
              <a:gd name="connsiteX3195" fmla="*/ 8392723 w 8520545"/>
              <a:gd name="connsiteY3195" fmla="*/ 775938 h 6853555"/>
              <a:gd name="connsiteX3196" fmla="*/ 8391443 w 8520545"/>
              <a:gd name="connsiteY3196" fmla="*/ 780862 h 6853555"/>
              <a:gd name="connsiteX3197" fmla="*/ 8388885 w 8520545"/>
              <a:gd name="connsiteY3197" fmla="*/ 786330 h 6853555"/>
              <a:gd name="connsiteX3198" fmla="*/ 8385689 w 8520545"/>
              <a:gd name="connsiteY3198" fmla="*/ 790704 h 6853555"/>
              <a:gd name="connsiteX3199" fmla="*/ 8380575 w 8520545"/>
              <a:gd name="connsiteY3199" fmla="*/ 794533 h 6853555"/>
              <a:gd name="connsiteX3200" fmla="*/ 8373537 w 8520545"/>
              <a:gd name="connsiteY3200" fmla="*/ 797816 h 6853555"/>
              <a:gd name="connsiteX3201" fmla="*/ 8365221 w 8520545"/>
              <a:gd name="connsiteY3201" fmla="*/ 800003 h 6853555"/>
              <a:gd name="connsiteX3202" fmla="*/ 8367777 w 8520545"/>
              <a:gd name="connsiteY3202" fmla="*/ 804378 h 6853555"/>
              <a:gd name="connsiteX3203" fmla="*/ 8369062 w 8520545"/>
              <a:gd name="connsiteY3203" fmla="*/ 806565 h 6853555"/>
              <a:gd name="connsiteX3204" fmla="*/ 8371617 w 8520545"/>
              <a:gd name="connsiteY3204" fmla="*/ 807115 h 6853555"/>
              <a:gd name="connsiteX3205" fmla="*/ 8373537 w 8520545"/>
              <a:gd name="connsiteY3205" fmla="*/ 807663 h 6853555"/>
              <a:gd name="connsiteX3206" fmla="*/ 8375453 w 8520545"/>
              <a:gd name="connsiteY3206" fmla="*/ 806565 h 6853555"/>
              <a:gd name="connsiteX3207" fmla="*/ 8378015 w 8520545"/>
              <a:gd name="connsiteY3207" fmla="*/ 804924 h 6853555"/>
              <a:gd name="connsiteX3208" fmla="*/ 8383131 w 8520545"/>
              <a:gd name="connsiteY3208" fmla="*/ 801641 h 6853555"/>
              <a:gd name="connsiteX3209" fmla="*/ 8389529 w 8520545"/>
              <a:gd name="connsiteY3209" fmla="*/ 796720 h 6853555"/>
              <a:gd name="connsiteX3210" fmla="*/ 8392723 w 8520545"/>
              <a:gd name="connsiteY3210" fmla="*/ 794533 h 6853555"/>
              <a:gd name="connsiteX3211" fmla="*/ 8396564 w 8520545"/>
              <a:gd name="connsiteY3211" fmla="*/ 792349 h 6853555"/>
              <a:gd name="connsiteX3212" fmla="*/ 8401038 w 8520545"/>
              <a:gd name="connsiteY3212" fmla="*/ 791251 h 6853555"/>
              <a:gd name="connsiteX3213" fmla="*/ 8405518 w 8520545"/>
              <a:gd name="connsiteY3213" fmla="*/ 791251 h 6853555"/>
              <a:gd name="connsiteX3214" fmla="*/ 8410630 w 8520545"/>
              <a:gd name="connsiteY3214" fmla="*/ 791251 h 6853555"/>
              <a:gd name="connsiteX3215" fmla="*/ 8417026 w 8520545"/>
              <a:gd name="connsiteY3215" fmla="*/ 792349 h 6853555"/>
              <a:gd name="connsiteX3216" fmla="*/ 8411910 w 8520545"/>
              <a:gd name="connsiteY3216" fmla="*/ 794533 h 6853555"/>
              <a:gd name="connsiteX3217" fmla="*/ 8408714 w 8520545"/>
              <a:gd name="connsiteY3217" fmla="*/ 796720 h 6853555"/>
              <a:gd name="connsiteX3218" fmla="*/ 8406794 w 8520545"/>
              <a:gd name="connsiteY3218" fmla="*/ 800003 h 6853555"/>
              <a:gd name="connsiteX3219" fmla="*/ 8404876 w 8520545"/>
              <a:gd name="connsiteY3219" fmla="*/ 803831 h 6853555"/>
              <a:gd name="connsiteX3220" fmla="*/ 8404239 w 8520545"/>
              <a:gd name="connsiteY3220" fmla="*/ 807663 h 6853555"/>
              <a:gd name="connsiteX3221" fmla="*/ 8404876 w 8520545"/>
              <a:gd name="connsiteY3221" fmla="*/ 810943 h 6853555"/>
              <a:gd name="connsiteX3222" fmla="*/ 8405518 w 8520545"/>
              <a:gd name="connsiteY3222" fmla="*/ 815317 h 6853555"/>
              <a:gd name="connsiteX3223" fmla="*/ 8407436 w 8520545"/>
              <a:gd name="connsiteY3223" fmla="*/ 819692 h 6853555"/>
              <a:gd name="connsiteX3224" fmla="*/ 8408714 w 8520545"/>
              <a:gd name="connsiteY3224" fmla="*/ 822977 h 6853555"/>
              <a:gd name="connsiteX3225" fmla="*/ 8411910 w 8520545"/>
              <a:gd name="connsiteY3225" fmla="*/ 825711 h 6853555"/>
              <a:gd name="connsiteX3226" fmla="*/ 8414471 w 8520545"/>
              <a:gd name="connsiteY3226" fmla="*/ 827896 h 6853555"/>
              <a:gd name="connsiteX3227" fmla="*/ 8417667 w 8520545"/>
              <a:gd name="connsiteY3227" fmla="*/ 828989 h 6853555"/>
              <a:gd name="connsiteX3228" fmla="*/ 8420867 w 8520545"/>
              <a:gd name="connsiteY3228" fmla="*/ 830080 h 6853555"/>
              <a:gd name="connsiteX3229" fmla="*/ 8424063 w 8520545"/>
              <a:gd name="connsiteY3229" fmla="*/ 828989 h 6853555"/>
              <a:gd name="connsiteX3230" fmla="*/ 8427262 w 8520545"/>
              <a:gd name="connsiteY3230" fmla="*/ 827350 h 6853555"/>
              <a:gd name="connsiteX3231" fmla="*/ 8429819 w 8520545"/>
              <a:gd name="connsiteY3231" fmla="*/ 823520 h 6853555"/>
              <a:gd name="connsiteX3232" fmla="*/ 8427262 w 8520545"/>
              <a:gd name="connsiteY3232" fmla="*/ 833368 h 6853555"/>
              <a:gd name="connsiteX3233" fmla="*/ 8422783 w 8520545"/>
              <a:gd name="connsiteY3233" fmla="*/ 844308 h 6853555"/>
              <a:gd name="connsiteX3234" fmla="*/ 8410630 w 8520545"/>
              <a:gd name="connsiteY3234" fmla="*/ 871103 h 6853555"/>
              <a:gd name="connsiteX3235" fmla="*/ 8396564 w 8520545"/>
              <a:gd name="connsiteY3235" fmla="*/ 902281 h 6853555"/>
              <a:gd name="connsiteX3236" fmla="*/ 8389529 w 8520545"/>
              <a:gd name="connsiteY3236" fmla="*/ 919227 h 6853555"/>
              <a:gd name="connsiteX3237" fmla="*/ 8383131 w 8520545"/>
              <a:gd name="connsiteY3237" fmla="*/ 935645 h 6853555"/>
              <a:gd name="connsiteX3238" fmla="*/ 8378015 w 8520545"/>
              <a:gd name="connsiteY3238" fmla="*/ 952049 h 6853555"/>
              <a:gd name="connsiteX3239" fmla="*/ 8373537 w 8520545"/>
              <a:gd name="connsiteY3239" fmla="*/ 969002 h 6853555"/>
              <a:gd name="connsiteX3240" fmla="*/ 8370977 w 8520545"/>
              <a:gd name="connsiteY3240" fmla="*/ 984866 h 6853555"/>
              <a:gd name="connsiteX3241" fmla="*/ 8370977 w 8520545"/>
              <a:gd name="connsiteY3241" fmla="*/ 992519 h 6853555"/>
              <a:gd name="connsiteX3242" fmla="*/ 8370977 w 8520545"/>
              <a:gd name="connsiteY3242" fmla="*/ 1000174 h 6853555"/>
              <a:gd name="connsiteX3243" fmla="*/ 8370977 w 8520545"/>
              <a:gd name="connsiteY3243" fmla="*/ 1007832 h 6853555"/>
              <a:gd name="connsiteX3244" fmla="*/ 8372258 w 8520545"/>
              <a:gd name="connsiteY3244" fmla="*/ 1014391 h 6853555"/>
              <a:gd name="connsiteX3245" fmla="*/ 8374178 w 8520545"/>
              <a:gd name="connsiteY3245" fmla="*/ 1021505 h 6853555"/>
              <a:gd name="connsiteX3246" fmla="*/ 8377373 w 8520545"/>
              <a:gd name="connsiteY3246" fmla="*/ 1027524 h 6853555"/>
              <a:gd name="connsiteX3247" fmla="*/ 8380575 w 8520545"/>
              <a:gd name="connsiteY3247" fmla="*/ 1034084 h 6853555"/>
              <a:gd name="connsiteX3248" fmla="*/ 8384411 w 8520545"/>
              <a:gd name="connsiteY3248" fmla="*/ 1039553 h 6853555"/>
              <a:gd name="connsiteX3249" fmla="*/ 8389529 w 8520545"/>
              <a:gd name="connsiteY3249" fmla="*/ 1045023 h 6853555"/>
              <a:gd name="connsiteX3250" fmla="*/ 8395279 w 8520545"/>
              <a:gd name="connsiteY3250" fmla="*/ 1049944 h 6853555"/>
              <a:gd name="connsiteX3251" fmla="*/ 8392085 w 8520545"/>
              <a:gd name="connsiteY3251" fmla="*/ 1053226 h 6853555"/>
              <a:gd name="connsiteX3252" fmla="*/ 8387609 w 8520545"/>
              <a:gd name="connsiteY3252" fmla="*/ 1055963 h 6853555"/>
              <a:gd name="connsiteX3253" fmla="*/ 8383769 w 8520545"/>
              <a:gd name="connsiteY3253" fmla="*/ 1057601 h 6853555"/>
              <a:gd name="connsiteX3254" fmla="*/ 8379933 w 8520545"/>
              <a:gd name="connsiteY3254" fmla="*/ 1057601 h 6853555"/>
              <a:gd name="connsiteX3255" fmla="*/ 8375453 w 8520545"/>
              <a:gd name="connsiteY3255" fmla="*/ 1056509 h 6853555"/>
              <a:gd name="connsiteX3256" fmla="*/ 8371617 w 8520545"/>
              <a:gd name="connsiteY3256" fmla="*/ 1055412 h 6853555"/>
              <a:gd name="connsiteX3257" fmla="*/ 8364583 w 8520545"/>
              <a:gd name="connsiteY3257" fmla="*/ 1051039 h 6853555"/>
              <a:gd name="connsiteX3258" fmla="*/ 8356271 w 8520545"/>
              <a:gd name="connsiteY3258" fmla="*/ 1045567 h 6853555"/>
              <a:gd name="connsiteX3259" fmla="*/ 8347315 w 8520545"/>
              <a:gd name="connsiteY3259" fmla="*/ 1040099 h 6853555"/>
              <a:gd name="connsiteX3260" fmla="*/ 8343477 w 8520545"/>
              <a:gd name="connsiteY3260" fmla="*/ 1037366 h 6853555"/>
              <a:gd name="connsiteX3261" fmla="*/ 8339640 w 8520545"/>
              <a:gd name="connsiteY3261" fmla="*/ 1035725 h 6853555"/>
              <a:gd name="connsiteX3262" fmla="*/ 8334525 w 8520545"/>
              <a:gd name="connsiteY3262" fmla="*/ 1034635 h 6853555"/>
              <a:gd name="connsiteX3263" fmla="*/ 8330683 w 8520545"/>
              <a:gd name="connsiteY3263" fmla="*/ 1034084 h 6853555"/>
              <a:gd name="connsiteX3264" fmla="*/ 8336444 w 8520545"/>
              <a:gd name="connsiteY3264" fmla="*/ 1040099 h 6853555"/>
              <a:gd name="connsiteX3265" fmla="*/ 8340919 w 8520545"/>
              <a:gd name="connsiteY3265" fmla="*/ 1046118 h 6853555"/>
              <a:gd name="connsiteX3266" fmla="*/ 8344756 w 8520545"/>
              <a:gd name="connsiteY3266" fmla="*/ 1053226 h 6853555"/>
              <a:gd name="connsiteX3267" fmla="*/ 8349870 w 8520545"/>
              <a:gd name="connsiteY3267" fmla="*/ 1060335 h 6853555"/>
              <a:gd name="connsiteX3268" fmla="*/ 8356271 w 8520545"/>
              <a:gd name="connsiteY3268" fmla="*/ 1074009 h 6853555"/>
              <a:gd name="connsiteX3269" fmla="*/ 8362661 w 8520545"/>
              <a:gd name="connsiteY3269" fmla="*/ 1089320 h 6853555"/>
              <a:gd name="connsiteX3270" fmla="*/ 8368421 w 8520545"/>
              <a:gd name="connsiteY3270" fmla="*/ 1104634 h 6853555"/>
              <a:gd name="connsiteX3271" fmla="*/ 8373537 w 8520545"/>
              <a:gd name="connsiteY3271" fmla="*/ 1120492 h 6853555"/>
              <a:gd name="connsiteX3272" fmla="*/ 8379292 w 8520545"/>
              <a:gd name="connsiteY3272" fmla="*/ 1135802 h 6853555"/>
              <a:gd name="connsiteX3273" fmla="*/ 8384411 w 8520545"/>
              <a:gd name="connsiteY3273" fmla="*/ 1150571 h 6853555"/>
              <a:gd name="connsiteX3274" fmla="*/ 8383131 w 8520545"/>
              <a:gd name="connsiteY3274" fmla="*/ 1153306 h 6853555"/>
              <a:gd name="connsiteX3275" fmla="*/ 8381211 w 8520545"/>
              <a:gd name="connsiteY3275" fmla="*/ 1155495 h 6853555"/>
              <a:gd name="connsiteX3276" fmla="*/ 8379933 w 8520545"/>
              <a:gd name="connsiteY3276" fmla="*/ 1157137 h 6853555"/>
              <a:gd name="connsiteX3277" fmla="*/ 8378015 w 8520545"/>
              <a:gd name="connsiteY3277" fmla="*/ 1157137 h 6853555"/>
              <a:gd name="connsiteX3278" fmla="*/ 8374178 w 8520545"/>
              <a:gd name="connsiteY3278" fmla="*/ 1156586 h 6853555"/>
              <a:gd name="connsiteX3279" fmla="*/ 8369062 w 8520545"/>
              <a:gd name="connsiteY3279" fmla="*/ 1154948 h 6853555"/>
              <a:gd name="connsiteX3280" fmla="*/ 8364583 w 8520545"/>
              <a:gd name="connsiteY3280" fmla="*/ 1153306 h 6853555"/>
              <a:gd name="connsiteX3281" fmla="*/ 8361383 w 8520545"/>
              <a:gd name="connsiteY3281" fmla="*/ 1152761 h 6853555"/>
              <a:gd name="connsiteX3282" fmla="*/ 8358825 w 8520545"/>
              <a:gd name="connsiteY3282" fmla="*/ 1152761 h 6853555"/>
              <a:gd name="connsiteX3283" fmla="*/ 8355629 w 8520545"/>
              <a:gd name="connsiteY3283" fmla="*/ 1152761 h 6853555"/>
              <a:gd name="connsiteX3284" fmla="*/ 8352431 w 8520545"/>
              <a:gd name="connsiteY3284" fmla="*/ 1154399 h 6853555"/>
              <a:gd name="connsiteX3285" fmla="*/ 8349235 w 8520545"/>
              <a:gd name="connsiteY3285" fmla="*/ 1156586 h 6853555"/>
              <a:gd name="connsiteX3286" fmla="*/ 8346034 w 8520545"/>
              <a:gd name="connsiteY3286" fmla="*/ 1159323 h 6853555"/>
              <a:gd name="connsiteX3287" fmla="*/ 8346034 w 8520545"/>
              <a:gd name="connsiteY3287" fmla="*/ 1164792 h 6853555"/>
              <a:gd name="connsiteX3288" fmla="*/ 8346675 w 8520545"/>
              <a:gd name="connsiteY3288" fmla="*/ 1170260 h 6853555"/>
              <a:gd name="connsiteX3289" fmla="*/ 8349870 w 8520545"/>
              <a:gd name="connsiteY3289" fmla="*/ 1174089 h 6853555"/>
              <a:gd name="connsiteX3290" fmla="*/ 8353709 w 8520545"/>
              <a:gd name="connsiteY3290" fmla="*/ 1176827 h 6853555"/>
              <a:gd name="connsiteX3291" fmla="*/ 8359465 w 8520545"/>
              <a:gd name="connsiteY3291" fmla="*/ 1180105 h 6853555"/>
              <a:gd name="connsiteX3292" fmla="*/ 8367143 w 8520545"/>
              <a:gd name="connsiteY3292" fmla="*/ 1181202 h 6853555"/>
              <a:gd name="connsiteX3293" fmla="*/ 8374813 w 8520545"/>
              <a:gd name="connsiteY3293" fmla="*/ 1181748 h 6853555"/>
              <a:gd name="connsiteX3294" fmla="*/ 8384411 w 8520545"/>
              <a:gd name="connsiteY3294" fmla="*/ 1181748 h 6853555"/>
              <a:gd name="connsiteX3295" fmla="*/ 8378015 w 8520545"/>
              <a:gd name="connsiteY3295" fmla="*/ 1183389 h 6853555"/>
              <a:gd name="connsiteX3296" fmla="*/ 8372258 w 8520545"/>
              <a:gd name="connsiteY3296" fmla="*/ 1185576 h 6853555"/>
              <a:gd name="connsiteX3297" fmla="*/ 8367777 w 8520545"/>
              <a:gd name="connsiteY3297" fmla="*/ 1188310 h 6853555"/>
              <a:gd name="connsiteX3298" fmla="*/ 8362661 w 8520545"/>
              <a:gd name="connsiteY3298" fmla="*/ 1191593 h 6853555"/>
              <a:gd name="connsiteX3299" fmla="*/ 8353073 w 8520545"/>
              <a:gd name="connsiteY3299" fmla="*/ 1198699 h 6853555"/>
              <a:gd name="connsiteX3300" fmla="*/ 8344756 w 8520545"/>
              <a:gd name="connsiteY3300" fmla="*/ 1206356 h 6853555"/>
              <a:gd name="connsiteX3301" fmla="*/ 8337079 w 8520545"/>
              <a:gd name="connsiteY3301" fmla="*/ 1212378 h 6853555"/>
              <a:gd name="connsiteX3302" fmla="*/ 8332605 w 8520545"/>
              <a:gd name="connsiteY3302" fmla="*/ 1214560 h 6853555"/>
              <a:gd name="connsiteX3303" fmla="*/ 8328127 w 8520545"/>
              <a:gd name="connsiteY3303" fmla="*/ 1216750 h 6853555"/>
              <a:gd name="connsiteX3304" fmla="*/ 8324289 w 8520545"/>
              <a:gd name="connsiteY3304" fmla="*/ 1217298 h 6853555"/>
              <a:gd name="connsiteX3305" fmla="*/ 8318532 w 8520545"/>
              <a:gd name="connsiteY3305" fmla="*/ 1217298 h 6853555"/>
              <a:gd name="connsiteX3306" fmla="*/ 8313415 w 8520545"/>
              <a:gd name="connsiteY3306" fmla="*/ 1215654 h 6853555"/>
              <a:gd name="connsiteX3307" fmla="*/ 8307661 w 8520545"/>
              <a:gd name="connsiteY3307" fmla="*/ 1213465 h 6853555"/>
              <a:gd name="connsiteX3308" fmla="*/ 8323009 w 8520545"/>
              <a:gd name="connsiteY3308" fmla="*/ 1233706 h 6853555"/>
              <a:gd name="connsiteX3309" fmla="*/ 8337721 w 8520545"/>
              <a:gd name="connsiteY3309" fmla="*/ 1253936 h 6853555"/>
              <a:gd name="connsiteX3310" fmla="*/ 8344756 w 8520545"/>
              <a:gd name="connsiteY3310" fmla="*/ 1264878 h 6853555"/>
              <a:gd name="connsiteX3311" fmla="*/ 8350510 w 8520545"/>
              <a:gd name="connsiteY3311" fmla="*/ 1275815 h 6853555"/>
              <a:gd name="connsiteX3312" fmla="*/ 8356271 w 8520545"/>
              <a:gd name="connsiteY3312" fmla="*/ 1287301 h 6853555"/>
              <a:gd name="connsiteX3313" fmla="*/ 8361383 w 8520545"/>
              <a:gd name="connsiteY3313" fmla="*/ 1298783 h 6853555"/>
              <a:gd name="connsiteX3314" fmla="*/ 8355629 w 8520545"/>
              <a:gd name="connsiteY3314" fmla="*/ 1297146 h 6853555"/>
              <a:gd name="connsiteX3315" fmla="*/ 8350510 w 8520545"/>
              <a:gd name="connsiteY3315" fmla="*/ 1296054 h 6853555"/>
              <a:gd name="connsiteX3316" fmla="*/ 8341560 w 8520545"/>
              <a:gd name="connsiteY3316" fmla="*/ 1291130 h 6853555"/>
              <a:gd name="connsiteX3317" fmla="*/ 8337721 w 8520545"/>
              <a:gd name="connsiteY3317" fmla="*/ 1288394 h 6853555"/>
              <a:gd name="connsiteX3318" fmla="*/ 8333881 w 8520545"/>
              <a:gd name="connsiteY3318" fmla="*/ 1286209 h 6853555"/>
              <a:gd name="connsiteX3319" fmla="*/ 8328127 w 8520545"/>
              <a:gd name="connsiteY3319" fmla="*/ 1285113 h 6853555"/>
              <a:gd name="connsiteX3320" fmla="*/ 8321733 w 8520545"/>
              <a:gd name="connsiteY3320" fmla="*/ 1283471 h 6853555"/>
              <a:gd name="connsiteX3321" fmla="*/ 8331965 w 8520545"/>
              <a:gd name="connsiteY3321" fmla="*/ 1293860 h 6853555"/>
              <a:gd name="connsiteX3322" fmla="*/ 8339640 w 8520545"/>
              <a:gd name="connsiteY3322" fmla="*/ 1304805 h 6853555"/>
              <a:gd name="connsiteX3323" fmla="*/ 8344756 w 8520545"/>
              <a:gd name="connsiteY3323" fmla="*/ 1315194 h 6853555"/>
              <a:gd name="connsiteX3324" fmla="*/ 8349235 w 8520545"/>
              <a:gd name="connsiteY3324" fmla="*/ 1325585 h 6853555"/>
              <a:gd name="connsiteX3325" fmla="*/ 8351791 w 8520545"/>
              <a:gd name="connsiteY3325" fmla="*/ 1335976 h 6853555"/>
              <a:gd name="connsiteX3326" fmla="*/ 8353073 w 8520545"/>
              <a:gd name="connsiteY3326" fmla="*/ 1347463 h 6853555"/>
              <a:gd name="connsiteX3327" fmla="*/ 8353709 w 8520545"/>
              <a:gd name="connsiteY3327" fmla="*/ 1357852 h 6853555"/>
              <a:gd name="connsiteX3328" fmla="*/ 8353709 w 8520545"/>
              <a:gd name="connsiteY3328" fmla="*/ 1367699 h 6853555"/>
              <a:gd name="connsiteX3329" fmla="*/ 8353073 w 8520545"/>
              <a:gd name="connsiteY3329" fmla="*/ 1387933 h 6853555"/>
              <a:gd name="connsiteX3330" fmla="*/ 8352431 w 8520545"/>
              <a:gd name="connsiteY3330" fmla="*/ 1398323 h 6853555"/>
              <a:gd name="connsiteX3331" fmla="*/ 8353073 w 8520545"/>
              <a:gd name="connsiteY3331" fmla="*/ 1408171 h 6853555"/>
              <a:gd name="connsiteX3332" fmla="*/ 8353709 w 8520545"/>
              <a:gd name="connsiteY3332" fmla="*/ 1418014 h 6853555"/>
              <a:gd name="connsiteX3333" fmla="*/ 8355629 w 8520545"/>
              <a:gd name="connsiteY3333" fmla="*/ 1427306 h 6853555"/>
              <a:gd name="connsiteX3334" fmla="*/ 8358825 w 8520545"/>
              <a:gd name="connsiteY3334" fmla="*/ 1437157 h 6853555"/>
              <a:gd name="connsiteX3335" fmla="*/ 8363946 w 8520545"/>
              <a:gd name="connsiteY3335" fmla="*/ 1446999 h 6853555"/>
              <a:gd name="connsiteX3336" fmla="*/ 8359465 w 8520545"/>
              <a:gd name="connsiteY3336" fmla="*/ 1445905 h 6853555"/>
              <a:gd name="connsiteX3337" fmla="*/ 8356909 w 8520545"/>
              <a:gd name="connsiteY3337" fmla="*/ 1445359 h 6853555"/>
              <a:gd name="connsiteX3338" fmla="*/ 8351791 w 8520545"/>
              <a:gd name="connsiteY3338" fmla="*/ 1442625 h 6853555"/>
              <a:gd name="connsiteX3339" fmla="*/ 8346034 w 8520545"/>
              <a:gd name="connsiteY3339" fmla="*/ 1440435 h 6853555"/>
              <a:gd name="connsiteX3340" fmla="*/ 8341560 w 8520545"/>
              <a:gd name="connsiteY3340" fmla="*/ 1439891 h 6853555"/>
              <a:gd name="connsiteX3341" fmla="*/ 8337721 w 8520545"/>
              <a:gd name="connsiteY3341" fmla="*/ 1439346 h 6853555"/>
              <a:gd name="connsiteX3342" fmla="*/ 8339640 w 8520545"/>
              <a:gd name="connsiteY3342" fmla="*/ 1466138 h 6853555"/>
              <a:gd name="connsiteX3343" fmla="*/ 8340281 w 8520545"/>
              <a:gd name="connsiteY3343" fmla="*/ 1491843 h 6853555"/>
              <a:gd name="connsiteX3344" fmla="*/ 8340281 w 8520545"/>
              <a:gd name="connsiteY3344" fmla="*/ 1515906 h 6853555"/>
              <a:gd name="connsiteX3345" fmla="*/ 8339640 w 8520545"/>
              <a:gd name="connsiteY3345" fmla="*/ 1539425 h 6853555"/>
              <a:gd name="connsiteX3346" fmla="*/ 8337079 w 8520545"/>
              <a:gd name="connsiteY3346" fmla="*/ 1583177 h 6853555"/>
              <a:gd name="connsiteX3347" fmla="*/ 8333881 w 8520545"/>
              <a:gd name="connsiteY3347" fmla="*/ 1625289 h 6853555"/>
              <a:gd name="connsiteX3348" fmla="*/ 8331965 w 8520545"/>
              <a:gd name="connsiteY3348" fmla="*/ 1666308 h 6853555"/>
              <a:gd name="connsiteX3349" fmla="*/ 8331323 w 8520545"/>
              <a:gd name="connsiteY3349" fmla="*/ 1686542 h 6853555"/>
              <a:gd name="connsiteX3350" fmla="*/ 8331965 w 8520545"/>
              <a:gd name="connsiteY3350" fmla="*/ 1707326 h 6853555"/>
              <a:gd name="connsiteX3351" fmla="*/ 8332605 w 8520545"/>
              <a:gd name="connsiteY3351" fmla="*/ 1729206 h 6853555"/>
              <a:gd name="connsiteX3352" fmla="*/ 8335159 w 8520545"/>
              <a:gd name="connsiteY3352" fmla="*/ 1751083 h 6853555"/>
              <a:gd name="connsiteX3353" fmla="*/ 8339640 w 8520545"/>
              <a:gd name="connsiteY3353" fmla="*/ 1774052 h 6853555"/>
              <a:gd name="connsiteX3354" fmla="*/ 8344115 w 8520545"/>
              <a:gd name="connsiteY3354" fmla="*/ 1797565 h 6853555"/>
              <a:gd name="connsiteX3355" fmla="*/ 8334525 w 8520545"/>
              <a:gd name="connsiteY3355" fmla="*/ 1794834 h 6853555"/>
              <a:gd name="connsiteX3356" fmla="*/ 8325571 w 8520545"/>
              <a:gd name="connsiteY3356" fmla="*/ 1791006 h 6853555"/>
              <a:gd name="connsiteX3357" fmla="*/ 8317254 w 8520545"/>
              <a:gd name="connsiteY3357" fmla="*/ 1787176 h 6853555"/>
              <a:gd name="connsiteX3358" fmla="*/ 8312138 w 8520545"/>
              <a:gd name="connsiteY3358" fmla="*/ 1782255 h 6853555"/>
              <a:gd name="connsiteX3359" fmla="*/ 8309577 w 8520545"/>
              <a:gd name="connsiteY3359" fmla="*/ 1779521 h 6853555"/>
              <a:gd name="connsiteX3360" fmla="*/ 8307022 w 8520545"/>
              <a:gd name="connsiteY3360" fmla="*/ 1776240 h 6853555"/>
              <a:gd name="connsiteX3361" fmla="*/ 8305103 w 8520545"/>
              <a:gd name="connsiteY3361" fmla="*/ 1772408 h 6853555"/>
              <a:gd name="connsiteX3362" fmla="*/ 8304458 w 8520545"/>
              <a:gd name="connsiteY3362" fmla="*/ 1769128 h 6853555"/>
              <a:gd name="connsiteX3363" fmla="*/ 8303821 w 8520545"/>
              <a:gd name="connsiteY3363" fmla="*/ 1764753 h 6853555"/>
              <a:gd name="connsiteX3364" fmla="*/ 8303821 w 8520545"/>
              <a:gd name="connsiteY3364" fmla="*/ 1760927 h 6853555"/>
              <a:gd name="connsiteX3365" fmla="*/ 8303821 w 8520545"/>
              <a:gd name="connsiteY3365" fmla="*/ 1756004 h 6853555"/>
              <a:gd name="connsiteX3366" fmla="*/ 8304458 w 8520545"/>
              <a:gd name="connsiteY3366" fmla="*/ 1751083 h 6853555"/>
              <a:gd name="connsiteX3367" fmla="*/ 8298069 w 8520545"/>
              <a:gd name="connsiteY3367" fmla="*/ 1753818 h 6853555"/>
              <a:gd name="connsiteX3368" fmla="*/ 8291671 w 8520545"/>
              <a:gd name="connsiteY3368" fmla="*/ 1756551 h 6853555"/>
              <a:gd name="connsiteX3369" fmla="*/ 8286551 w 8520545"/>
              <a:gd name="connsiteY3369" fmla="*/ 1760379 h 6853555"/>
              <a:gd name="connsiteX3370" fmla="*/ 8282075 w 8520545"/>
              <a:gd name="connsiteY3370" fmla="*/ 1763659 h 6853555"/>
              <a:gd name="connsiteX3371" fmla="*/ 8277597 w 8520545"/>
              <a:gd name="connsiteY3371" fmla="*/ 1766941 h 6853555"/>
              <a:gd name="connsiteX3372" fmla="*/ 8274403 w 8520545"/>
              <a:gd name="connsiteY3372" fmla="*/ 1771316 h 6853555"/>
              <a:gd name="connsiteX3373" fmla="*/ 8272487 w 8520545"/>
              <a:gd name="connsiteY3373" fmla="*/ 1775145 h 6853555"/>
              <a:gd name="connsiteX3374" fmla="*/ 8269925 w 8520545"/>
              <a:gd name="connsiteY3374" fmla="*/ 1779521 h 6853555"/>
              <a:gd name="connsiteX3375" fmla="*/ 8268005 w 8520545"/>
              <a:gd name="connsiteY3375" fmla="*/ 1784442 h 6853555"/>
              <a:gd name="connsiteX3376" fmla="*/ 8267367 w 8520545"/>
              <a:gd name="connsiteY3376" fmla="*/ 1789363 h 6853555"/>
              <a:gd name="connsiteX3377" fmla="*/ 8266729 w 8520545"/>
              <a:gd name="connsiteY3377" fmla="*/ 1798665 h 6853555"/>
              <a:gd name="connsiteX3378" fmla="*/ 8266729 w 8520545"/>
              <a:gd name="connsiteY3378" fmla="*/ 1809053 h 6853555"/>
              <a:gd name="connsiteX3379" fmla="*/ 8268005 w 8520545"/>
              <a:gd name="connsiteY3379" fmla="*/ 1819444 h 6853555"/>
              <a:gd name="connsiteX3380" fmla="*/ 8270567 w 8520545"/>
              <a:gd name="connsiteY3380" fmla="*/ 1830930 h 6853555"/>
              <a:gd name="connsiteX3381" fmla="*/ 8273765 w 8520545"/>
              <a:gd name="connsiteY3381" fmla="*/ 1841871 h 6853555"/>
              <a:gd name="connsiteX3382" fmla="*/ 8279520 w 8520545"/>
              <a:gd name="connsiteY3382" fmla="*/ 1864293 h 6853555"/>
              <a:gd name="connsiteX3383" fmla="*/ 8281440 w 8520545"/>
              <a:gd name="connsiteY3383" fmla="*/ 1875779 h 6853555"/>
              <a:gd name="connsiteX3384" fmla="*/ 8282717 w 8520545"/>
              <a:gd name="connsiteY3384" fmla="*/ 1886166 h 6853555"/>
              <a:gd name="connsiteX3385" fmla="*/ 8282717 w 8520545"/>
              <a:gd name="connsiteY3385" fmla="*/ 1897101 h 6853555"/>
              <a:gd name="connsiteX3386" fmla="*/ 8282075 w 8520545"/>
              <a:gd name="connsiteY3386" fmla="*/ 1906949 h 6853555"/>
              <a:gd name="connsiteX3387" fmla="*/ 8281440 w 8520545"/>
              <a:gd name="connsiteY3387" fmla="*/ 1908595 h 6853555"/>
              <a:gd name="connsiteX3388" fmla="*/ 8279520 w 8520545"/>
              <a:gd name="connsiteY3388" fmla="*/ 1910778 h 6853555"/>
              <a:gd name="connsiteX3389" fmla="*/ 8275681 w 8520545"/>
              <a:gd name="connsiteY3389" fmla="*/ 1915155 h 6853555"/>
              <a:gd name="connsiteX3390" fmla="*/ 8269283 w 8520545"/>
              <a:gd name="connsiteY3390" fmla="*/ 1918440 h 6853555"/>
              <a:gd name="connsiteX3391" fmla="*/ 8262250 w 8520545"/>
              <a:gd name="connsiteY3391" fmla="*/ 1922813 h 6853555"/>
              <a:gd name="connsiteX3392" fmla="*/ 8255854 w 8520545"/>
              <a:gd name="connsiteY3392" fmla="*/ 1926093 h 6853555"/>
              <a:gd name="connsiteX3393" fmla="*/ 8250099 w 8520545"/>
              <a:gd name="connsiteY3393" fmla="*/ 1930468 h 6853555"/>
              <a:gd name="connsiteX3394" fmla="*/ 8245623 w 8520545"/>
              <a:gd name="connsiteY3394" fmla="*/ 1934301 h 6853555"/>
              <a:gd name="connsiteX3395" fmla="*/ 8244984 w 8520545"/>
              <a:gd name="connsiteY3395" fmla="*/ 1935937 h 6853555"/>
              <a:gd name="connsiteX3396" fmla="*/ 8243703 w 8520545"/>
              <a:gd name="connsiteY3396" fmla="*/ 1938127 h 6853555"/>
              <a:gd name="connsiteX3397" fmla="*/ 8243703 w 8520545"/>
              <a:gd name="connsiteY3397" fmla="*/ 1939765 h 6853555"/>
              <a:gd name="connsiteX3398" fmla="*/ 8244984 w 8520545"/>
              <a:gd name="connsiteY3398" fmla="*/ 1941955 h 6853555"/>
              <a:gd name="connsiteX3399" fmla="*/ 8246257 w 8520545"/>
              <a:gd name="connsiteY3399" fmla="*/ 1943594 h 6853555"/>
              <a:gd name="connsiteX3400" fmla="*/ 8248821 w 8520545"/>
              <a:gd name="connsiteY3400" fmla="*/ 1945236 h 6853555"/>
              <a:gd name="connsiteX3401" fmla="*/ 8254576 w 8520545"/>
              <a:gd name="connsiteY3401" fmla="*/ 1947423 h 6853555"/>
              <a:gd name="connsiteX3402" fmla="*/ 8261611 w 8520545"/>
              <a:gd name="connsiteY3402" fmla="*/ 1949613 h 6853555"/>
              <a:gd name="connsiteX3403" fmla="*/ 8276323 w 8520545"/>
              <a:gd name="connsiteY3403" fmla="*/ 1952337 h 6853555"/>
              <a:gd name="connsiteX3404" fmla="*/ 8282717 w 8520545"/>
              <a:gd name="connsiteY3404" fmla="*/ 1953988 h 6853555"/>
              <a:gd name="connsiteX3405" fmla="*/ 8282717 w 8520545"/>
              <a:gd name="connsiteY3405" fmla="*/ 1963280 h 6853555"/>
              <a:gd name="connsiteX3406" fmla="*/ 8282075 w 8520545"/>
              <a:gd name="connsiteY3406" fmla="*/ 1976407 h 6853555"/>
              <a:gd name="connsiteX3407" fmla="*/ 8281440 w 8520545"/>
              <a:gd name="connsiteY3407" fmla="*/ 1992271 h 6853555"/>
              <a:gd name="connsiteX3408" fmla="*/ 8278881 w 8520545"/>
              <a:gd name="connsiteY3408" fmla="*/ 2008681 h 6853555"/>
              <a:gd name="connsiteX3409" fmla="*/ 8276323 w 8520545"/>
              <a:gd name="connsiteY3409" fmla="*/ 2015788 h 6853555"/>
              <a:gd name="connsiteX3410" fmla="*/ 8273765 w 8520545"/>
              <a:gd name="connsiteY3410" fmla="*/ 2023444 h 6853555"/>
              <a:gd name="connsiteX3411" fmla="*/ 8271203 w 8520545"/>
              <a:gd name="connsiteY3411" fmla="*/ 2031102 h 6853555"/>
              <a:gd name="connsiteX3412" fmla="*/ 8267367 w 8520545"/>
              <a:gd name="connsiteY3412" fmla="*/ 2037662 h 6853555"/>
              <a:gd name="connsiteX3413" fmla="*/ 8263529 w 8520545"/>
              <a:gd name="connsiteY3413" fmla="*/ 2043677 h 6853555"/>
              <a:gd name="connsiteX3414" fmla="*/ 8258413 w 8520545"/>
              <a:gd name="connsiteY3414" fmla="*/ 2048602 h 6853555"/>
              <a:gd name="connsiteX3415" fmla="*/ 8252017 w 8520545"/>
              <a:gd name="connsiteY3415" fmla="*/ 2052430 h 6853555"/>
              <a:gd name="connsiteX3416" fmla="*/ 8245623 w 8520545"/>
              <a:gd name="connsiteY3416" fmla="*/ 2054617 h 6853555"/>
              <a:gd name="connsiteX3417" fmla="*/ 8244984 w 8520545"/>
              <a:gd name="connsiteY3417" fmla="*/ 2043677 h 6853555"/>
              <a:gd name="connsiteX3418" fmla="*/ 8244984 w 8520545"/>
              <a:gd name="connsiteY3418" fmla="*/ 2032195 h 6853555"/>
              <a:gd name="connsiteX3419" fmla="*/ 8245623 w 8520545"/>
              <a:gd name="connsiteY3419" fmla="*/ 2007581 h 6853555"/>
              <a:gd name="connsiteX3420" fmla="*/ 8245623 w 8520545"/>
              <a:gd name="connsiteY3420" fmla="*/ 1996097 h 6853555"/>
              <a:gd name="connsiteX3421" fmla="*/ 8244984 w 8520545"/>
              <a:gd name="connsiteY3421" fmla="*/ 1990630 h 6853555"/>
              <a:gd name="connsiteX3422" fmla="*/ 8243063 w 8520545"/>
              <a:gd name="connsiteY3422" fmla="*/ 1985706 h 6853555"/>
              <a:gd name="connsiteX3423" fmla="*/ 8241785 w 8520545"/>
              <a:gd name="connsiteY3423" fmla="*/ 1980783 h 6853555"/>
              <a:gd name="connsiteX3424" fmla="*/ 8238582 w 8520545"/>
              <a:gd name="connsiteY3424" fmla="*/ 1976407 h 6853555"/>
              <a:gd name="connsiteX3425" fmla="*/ 8234747 w 8520545"/>
              <a:gd name="connsiteY3425" fmla="*/ 1972579 h 6853555"/>
              <a:gd name="connsiteX3426" fmla="*/ 8230911 w 8520545"/>
              <a:gd name="connsiteY3426" fmla="*/ 1968749 h 6853555"/>
              <a:gd name="connsiteX3427" fmla="*/ 8221957 w 8520545"/>
              <a:gd name="connsiteY3427" fmla="*/ 1973672 h 6853555"/>
              <a:gd name="connsiteX3428" fmla="*/ 8214283 w 8520545"/>
              <a:gd name="connsiteY3428" fmla="*/ 1979144 h 6853555"/>
              <a:gd name="connsiteX3429" fmla="*/ 8206605 w 8520545"/>
              <a:gd name="connsiteY3429" fmla="*/ 1985158 h 6853555"/>
              <a:gd name="connsiteX3430" fmla="*/ 8200210 w 8520545"/>
              <a:gd name="connsiteY3430" fmla="*/ 1991719 h 6853555"/>
              <a:gd name="connsiteX3431" fmla="*/ 8194455 w 8520545"/>
              <a:gd name="connsiteY3431" fmla="*/ 1998283 h 6853555"/>
              <a:gd name="connsiteX3432" fmla="*/ 8189977 w 8520545"/>
              <a:gd name="connsiteY3432" fmla="*/ 2005393 h 6853555"/>
              <a:gd name="connsiteX3433" fmla="*/ 8179743 w 8520545"/>
              <a:gd name="connsiteY3433" fmla="*/ 2020159 h 6853555"/>
              <a:gd name="connsiteX3434" fmla="*/ 8175267 w 8520545"/>
              <a:gd name="connsiteY3434" fmla="*/ 2027274 h 6853555"/>
              <a:gd name="connsiteX3435" fmla="*/ 8169509 w 8520545"/>
              <a:gd name="connsiteY3435" fmla="*/ 2033836 h 6853555"/>
              <a:gd name="connsiteX3436" fmla="*/ 8163753 w 8520545"/>
              <a:gd name="connsiteY3436" fmla="*/ 2040945 h 6853555"/>
              <a:gd name="connsiteX3437" fmla="*/ 8156719 w 8520545"/>
              <a:gd name="connsiteY3437" fmla="*/ 2046413 h 6853555"/>
              <a:gd name="connsiteX3438" fmla="*/ 8149042 w 8520545"/>
              <a:gd name="connsiteY3438" fmla="*/ 2051884 h 6853555"/>
              <a:gd name="connsiteX3439" fmla="*/ 8139450 w 8520545"/>
              <a:gd name="connsiteY3439" fmla="*/ 2056805 h 6853555"/>
              <a:gd name="connsiteX3440" fmla="*/ 8129215 w 8520545"/>
              <a:gd name="connsiteY3440" fmla="*/ 2060083 h 6853555"/>
              <a:gd name="connsiteX3441" fmla="*/ 8117067 w 8520545"/>
              <a:gd name="connsiteY3441" fmla="*/ 2062820 h 6853555"/>
              <a:gd name="connsiteX3442" fmla="*/ 8130499 w 8520545"/>
              <a:gd name="connsiteY3442" fmla="*/ 2030552 h 6853555"/>
              <a:gd name="connsiteX3443" fmla="*/ 8135614 w 8520545"/>
              <a:gd name="connsiteY3443" fmla="*/ 2019609 h 6853555"/>
              <a:gd name="connsiteX3444" fmla="*/ 8139450 w 8520545"/>
              <a:gd name="connsiteY3444" fmla="*/ 2010317 h 6853555"/>
              <a:gd name="connsiteX3445" fmla="*/ 8141367 w 8520545"/>
              <a:gd name="connsiteY3445" fmla="*/ 2002116 h 6853555"/>
              <a:gd name="connsiteX3446" fmla="*/ 8142007 w 8520545"/>
              <a:gd name="connsiteY3446" fmla="*/ 1993359 h 6853555"/>
              <a:gd name="connsiteX3447" fmla="*/ 8142007 w 8520545"/>
              <a:gd name="connsiteY3447" fmla="*/ 1982971 h 6853555"/>
              <a:gd name="connsiteX3448" fmla="*/ 8141367 w 8520545"/>
              <a:gd name="connsiteY3448" fmla="*/ 1969851 h 6853555"/>
              <a:gd name="connsiteX3449" fmla="*/ 8152241 w 8520545"/>
              <a:gd name="connsiteY3449" fmla="*/ 1968204 h 6853555"/>
              <a:gd name="connsiteX3450" fmla="*/ 8162475 w 8520545"/>
              <a:gd name="connsiteY3450" fmla="*/ 1968204 h 6853555"/>
              <a:gd name="connsiteX3451" fmla="*/ 8170151 w 8520545"/>
              <a:gd name="connsiteY3451" fmla="*/ 1969851 h 6853555"/>
              <a:gd name="connsiteX3452" fmla="*/ 8172708 w 8520545"/>
              <a:gd name="connsiteY3452" fmla="*/ 1970392 h 6853555"/>
              <a:gd name="connsiteX3453" fmla="*/ 8175907 w 8520545"/>
              <a:gd name="connsiteY3453" fmla="*/ 1971486 h 6853555"/>
              <a:gd name="connsiteX3454" fmla="*/ 8177825 w 8520545"/>
              <a:gd name="connsiteY3454" fmla="*/ 1973129 h 6853555"/>
              <a:gd name="connsiteX3455" fmla="*/ 8179743 w 8520545"/>
              <a:gd name="connsiteY3455" fmla="*/ 1975313 h 6853555"/>
              <a:gd name="connsiteX3456" fmla="*/ 8181023 w 8520545"/>
              <a:gd name="connsiteY3456" fmla="*/ 1977503 h 6853555"/>
              <a:gd name="connsiteX3457" fmla="*/ 8181663 w 8520545"/>
              <a:gd name="connsiteY3457" fmla="*/ 1980240 h 6853555"/>
              <a:gd name="connsiteX3458" fmla="*/ 8181663 w 8520545"/>
              <a:gd name="connsiteY3458" fmla="*/ 1985706 h 6853555"/>
              <a:gd name="connsiteX3459" fmla="*/ 8179743 w 8520545"/>
              <a:gd name="connsiteY3459" fmla="*/ 1993359 h 6853555"/>
              <a:gd name="connsiteX3460" fmla="*/ 8184861 w 8520545"/>
              <a:gd name="connsiteY3460" fmla="*/ 1991719 h 6853555"/>
              <a:gd name="connsiteX3461" fmla="*/ 8187419 w 8520545"/>
              <a:gd name="connsiteY3461" fmla="*/ 1989537 h 6853555"/>
              <a:gd name="connsiteX3462" fmla="*/ 8189977 w 8520545"/>
              <a:gd name="connsiteY3462" fmla="*/ 1986798 h 6853555"/>
              <a:gd name="connsiteX3463" fmla="*/ 8191253 w 8520545"/>
              <a:gd name="connsiteY3463" fmla="*/ 1984068 h 6853555"/>
              <a:gd name="connsiteX3464" fmla="*/ 8193815 w 8520545"/>
              <a:gd name="connsiteY3464" fmla="*/ 1981331 h 6853555"/>
              <a:gd name="connsiteX3465" fmla="*/ 8196374 w 8520545"/>
              <a:gd name="connsiteY3465" fmla="*/ 1979144 h 6853555"/>
              <a:gd name="connsiteX3466" fmla="*/ 8200210 w 8520545"/>
              <a:gd name="connsiteY3466" fmla="*/ 1978049 h 6853555"/>
              <a:gd name="connsiteX3467" fmla="*/ 8205967 w 8520545"/>
              <a:gd name="connsiteY3467" fmla="*/ 1977503 h 6853555"/>
              <a:gd name="connsiteX3468" fmla="*/ 8193173 w 8520545"/>
              <a:gd name="connsiteY3468" fmla="*/ 1969851 h 6853555"/>
              <a:gd name="connsiteX3469" fmla="*/ 8183583 w 8520545"/>
              <a:gd name="connsiteY3469" fmla="*/ 1960550 h 6853555"/>
              <a:gd name="connsiteX3470" fmla="*/ 8175267 w 8520545"/>
              <a:gd name="connsiteY3470" fmla="*/ 1952337 h 6853555"/>
              <a:gd name="connsiteX3471" fmla="*/ 8168873 w 8520545"/>
              <a:gd name="connsiteY3471" fmla="*/ 1943594 h 6853555"/>
              <a:gd name="connsiteX3472" fmla="*/ 8164393 w 8520545"/>
              <a:gd name="connsiteY3472" fmla="*/ 1933750 h 6853555"/>
              <a:gd name="connsiteX3473" fmla="*/ 8162475 w 8520545"/>
              <a:gd name="connsiteY3473" fmla="*/ 1923904 h 6853555"/>
              <a:gd name="connsiteX3474" fmla="*/ 8161198 w 8520545"/>
              <a:gd name="connsiteY3474" fmla="*/ 1913519 h 6853555"/>
              <a:gd name="connsiteX3475" fmla="*/ 8161198 w 8520545"/>
              <a:gd name="connsiteY3475" fmla="*/ 1903126 h 6853555"/>
              <a:gd name="connsiteX3476" fmla="*/ 8163116 w 8520545"/>
              <a:gd name="connsiteY3476" fmla="*/ 1892731 h 6853555"/>
              <a:gd name="connsiteX3477" fmla="*/ 8164393 w 8520545"/>
              <a:gd name="connsiteY3477" fmla="*/ 1881796 h 6853555"/>
              <a:gd name="connsiteX3478" fmla="*/ 8168232 w 8520545"/>
              <a:gd name="connsiteY3478" fmla="*/ 1870855 h 6853555"/>
              <a:gd name="connsiteX3479" fmla="*/ 8172068 w 8520545"/>
              <a:gd name="connsiteY3479" fmla="*/ 1859917 h 6853555"/>
              <a:gd name="connsiteX3480" fmla="*/ 8181023 w 8520545"/>
              <a:gd name="connsiteY3480" fmla="*/ 1836947 h 6853555"/>
              <a:gd name="connsiteX3481" fmla="*/ 8190619 w 8520545"/>
              <a:gd name="connsiteY3481" fmla="*/ 1813431 h 6853555"/>
              <a:gd name="connsiteX3482" fmla="*/ 8199570 w 8520545"/>
              <a:gd name="connsiteY3482" fmla="*/ 1789910 h 6853555"/>
              <a:gd name="connsiteX3483" fmla="*/ 8203409 w 8520545"/>
              <a:gd name="connsiteY3483" fmla="*/ 1777334 h 6853555"/>
              <a:gd name="connsiteX3484" fmla="*/ 8206605 w 8520545"/>
              <a:gd name="connsiteY3484" fmla="*/ 1765848 h 6853555"/>
              <a:gd name="connsiteX3485" fmla="*/ 8209165 w 8520545"/>
              <a:gd name="connsiteY3485" fmla="*/ 1753818 h 6853555"/>
              <a:gd name="connsiteX3486" fmla="*/ 8211085 w 8520545"/>
              <a:gd name="connsiteY3486" fmla="*/ 1742328 h 6853555"/>
              <a:gd name="connsiteX3487" fmla="*/ 8211085 w 8520545"/>
              <a:gd name="connsiteY3487" fmla="*/ 1730842 h 6853555"/>
              <a:gd name="connsiteX3488" fmla="*/ 8209803 w 8520545"/>
              <a:gd name="connsiteY3488" fmla="*/ 1719361 h 6853555"/>
              <a:gd name="connsiteX3489" fmla="*/ 8207245 w 8520545"/>
              <a:gd name="connsiteY3489" fmla="*/ 1708418 h 6853555"/>
              <a:gd name="connsiteX3490" fmla="*/ 8203409 w 8520545"/>
              <a:gd name="connsiteY3490" fmla="*/ 1696389 h 6853555"/>
              <a:gd name="connsiteX3491" fmla="*/ 8197013 w 8520545"/>
              <a:gd name="connsiteY3491" fmla="*/ 1685995 h 6853555"/>
              <a:gd name="connsiteX3492" fmla="*/ 8188699 w 8520545"/>
              <a:gd name="connsiteY3492" fmla="*/ 1675058 h 6853555"/>
              <a:gd name="connsiteX3493" fmla="*/ 8179105 w 8520545"/>
              <a:gd name="connsiteY3493" fmla="*/ 1664668 h 6853555"/>
              <a:gd name="connsiteX3494" fmla="*/ 8166953 w 8520545"/>
              <a:gd name="connsiteY3494" fmla="*/ 1654277 h 6853555"/>
              <a:gd name="connsiteX3495" fmla="*/ 8151601 w 8520545"/>
              <a:gd name="connsiteY3495" fmla="*/ 1644432 h 6853555"/>
              <a:gd name="connsiteX3496" fmla="*/ 8134974 w 8520545"/>
              <a:gd name="connsiteY3496" fmla="*/ 1635131 h 6853555"/>
              <a:gd name="connsiteX3497" fmla="*/ 8140730 w 8520545"/>
              <a:gd name="connsiteY3497" fmla="*/ 1630758 h 6853555"/>
              <a:gd name="connsiteX3498" fmla="*/ 8145844 w 8520545"/>
              <a:gd name="connsiteY3498" fmla="*/ 1626382 h 6853555"/>
              <a:gd name="connsiteX3499" fmla="*/ 8150963 w 8520545"/>
              <a:gd name="connsiteY3499" fmla="*/ 1622556 h 6853555"/>
              <a:gd name="connsiteX3500" fmla="*/ 8154801 w 8520545"/>
              <a:gd name="connsiteY3500" fmla="*/ 1617634 h 6853555"/>
              <a:gd name="connsiteX3501" fmla="*/ 8158001 w 8520545"/>
              <a:gd name="connsiteY3501" fmla="*/ 1612158 h 6853555"/>
              <a:gd name="connsiteX3502" fmla="*/ 8161198 w 8520545"/>
              <a:gd name="connsiteY3502" fmla="*/ 1606696 h 6853555"/>
              <a:gd name="connsiteX3503" fmla="*/ 8163753 w 8520545"/>
              <a:gd name="connsiteY3503" fmla="*/ 1601226 h 6853555"/>
              <a:gd name="connsiteX3504" fmla="*/ 8166314 w 8520545"/>
              <a:gd name="connsiteY3504" fmla="*/ 1594664 h 6853555"/>
              <a:gd name="connsiteX3505" fmla="*/ 8168873 w 8520545"/>
              <a:gd name="connsiteY3505" fmla="*/ 1581537 h 6853555"/>
              <a:gd name="connsiteX3506" fmla="*/ 8170151 w 8520545"/>
              <a:gd name="connsiteY3506" fmla="*/ 1567864 h 6853555"/>
              <a:gd name="connsiteX3507" fmla="*/ 8170151 w 8520545"/>
              <a:gd name="connsiteY3507" fmla="*/ 1553098 h 6853555"/>
              <a:gd name="connsiteX3508" fmla="*/ 8169509 w 8520545"/>
              <a:gd name="connsiteY3508" fmla="*/ 1538330 h 6853555"/>
              <a:gd name="connsiteX3509" fmla="*/ 8168232 w 8520545"/>
              <a:gd name="connsiteY3509" fmla="*/ 1523017 h 6853555"/>
              <a:gd name="connsiteX3510" fmla="*/ 8165673 w 8520545"/>
              <a:gd name="connsiteY3510" fmla="*/ 1507707 h 6853555"/>
              <a:gd name="connsiteX3511" fmla="*/ 8160557 w 8520545"/>
              <a:gd name="connsiteY3511" fmla="*/ 1478173 h 6853555"/>
              <a:gd name="connsiteX3512" fmla="*/ 8159277 w 8520545"/>
              <a:gd name="connsiteY3512" fmla="*/ 1463404 h 6853555"/>
              <a:gd name="connsiteX3513" fmla="*/ 8157361 w 8520545"/>
              <a:gd name="connsiteY3513" fmla="*/ 1449736 h 6853555"/>
              <a:gd name="connsiteX3514" fmla="*/ 8156719 w 8520545"/>
              <a:gd name="connsiteY3514" fmla="*/ 1436609 h 6853555"/>
              <a:gd name="connsiteX3515" fmla="*/ 8156719 w 8520545"/>
              <a:gd name="connsiteY3515" fmla="*/ 1424575 h 6853555"/>
              <a:gd name="connsiteX3516" fmla="*/ 8161198 w 8520545"/>
              <a:gd name="connsiteY3516" fmla="*/ 1424575 h 6853555"/>
              <a:gd name="connsiteX3517" fmla="*/ 8165673 w 8520545"/>
              <a:gd name="connsiteY3517" fmla="*/ 1426220 h 6853555"/>
              <a:gd name="connsiteX3518" fmla="*/ 8172068 w 8520545"/>
              <a:gd name="connsiteY3518" fmla="*/ 1428952 h 6853555"/>
              <a:gd name="connsiteX3519" fmla="*/ 8177825 w 8520545"/>
              <a:gd name="connsiteY3519" fmla="*/ 1432233 h 6853555"/>
              <a:gd name="connsiteX3520" fmla="*/ 8182301 w 8520545"/>
              <a:gd name="connsiteY3520" fmla="*/ 1435514 h 6853555"/>
              <a:gd name="connsiteX3521" fmla="*/ 8187419 w 8520545"/>
              <a:gd name="connsiteY3521" fmla="*/ 1439891 h 6853555"/>
              <a:gd name="connsiteX3522" fmla="*/ 8193173 w 8520545"/>
              <a:gd name="connsiteY3522" fmla="*/ 1443172 h 6853555"/>
              <a:gd name="connsiteX3523" fmla="*/ 8199570 w 8520545"/>
              <a:gd name="connsiteY3523" fmla="*/ 1445905 h 6853555"/>
              <a:gd name="connsiteX3524" fmla="*/ 8203409 w 8520545"/>
              <a:gd name="connsiteY3524" fmla="*/ 1446999 h 6853555"/>
              <a:gd name="connsiteX3525" fmla="*/ 8208527 w 8520545"/>
              <a:gd name="connsiteY3525" fmla="*/ 1447546 h 6853555"/>
              <a:gd name="connsiteX3526" fmla="*/ 8209165 w 8520545"/>
              <a:gd name="connsiteY3526" fmla="*/ 1439891 h 6853555"/>
              <a:gd name="connsiteX3527" fmla="*/ 8209803 w 8520545"/>
              <a:gd name="connsiteY3527" fmla="*/ 1433873 h 6853555"/>
              <a:gd name="connsiteX3528" fmla="*/ 8209165 w 8520545"/>
              <a:gd name="connsiteY3528" fmla="*/ 1428952 h 6853555"/>
              <a:gd name="connsiteX3529" fmla="*/ 8207245 w 8520545"/>
              <a:gd name="connsiteY3529" fmla="*/ 1424028 h 6853555"/>
              <a:gd name="connsiteX3530" fmla="*/ 8205967 w 8520545"/>
              <a:gd name="connsiteY3530" fmla="*/ 1421297 h 6853555"/>
              <a:gd name="connsiteX3531" fmla="*/ 8202768 w 8520545"/>
              <a:gd name="connsiteY3531" fmla="*/ 1418560 h 6853555"/>
              <a:gd name="connsiteX3532" fmla="*/ 8199570 w 8520545"/>
              <a:gd name="connsiteY3532" fmla="*/ 1416370 h 6853555"/>
              <a:gd name="connsiteX3533" fmla="*/ 8196374 w 8520545"/>
              <a:gd name="connsiteY3533" fmla="*/ 1414183 h 6853555"/>
              <a:gd name="connsiteX3534" fmla="*/ 8191895 w 8520545"/>
              <a:gd name="connsiteY3534" fmla="*/ 1413636 h 6853555"/>
              <a:gd name="connsiteX3535" fmla="*/ 8187419 w 8520545"/>
              <a:gd name="connsiteY3535" fmla="*/ 1413092 h 6853555"/>
              <a:gd name="connsiteX3536" fmla="*/ 8177825 w 8520545"/>
              <a:gd name="connsiteY3536" fmla="*/ 1411449 h 6853555"/>
              <a:gd name="connsiteX3537" fmla="*/ 8166953 w 8520545"/>
              <a:gd name="connsiteY3537" fmla="*/ 1410901 h 6853555"/>
              <a:gd name="connsiteX3538" fmla="*/ 8156719 w 8520545"/>
              <a:gd name="connsiteY3538" fmla="*/ 1408715 h 6853555"/>
              <a:gd name="connsiteX3539" fmla="*/ 8163753 w 8520545"/>
              <a:gd name="connsiteY3539" fmla="*/ 1401058 h 6853555"/>
              <a:gd name="connsiteX3540" fmla="*/ 8169509 w 8520545"/>
              <a:gd name="connsiteY3540" fmla="*/ 1395044 h 6853555"/>
              <a:gd name="connsiteX3541" fmla="*/ 8172068 w 8520545"/>
              <a:gd name="connsiteY3541" fmla="*/ 1389573 h 6853555"/>
              <a:gd name="connsiteX3542" fmla="*/ 8172708 w 8520545"/>
              <a:gd name="connsiteY3542" fmla="*/ 1384102 h 6853555"/>
              <a:gd name="connsiteX3543" fmla="*/ 8172068 w 8520545"/>
              <a:gd name="connsiteY3543" fmla="*/ 1377541 h 6853555"/>
              <a:gd name="connsiteX3544" fmla="*/ 8170151 w 8520545"/>
              <a:gd name="connsiteY3544" fmla="*/ 1369889 h 6853555"/>
              <a:gd name="connsiteX3545" fmla="*/ 8169509 w 8520545"/>
              <a:gd name="connsiteY3545" fmla="*/ 1359497 h 6853555"/>
              <a:gd name="connsiteX3546" fmla="*/ 8168232 w 8520545"/>
              <a:gd name="connsiteY3546" fmla="*/ 1346362 h 6853555"/>
              <a:gd name="connsiteX3547" fmla="*/ 8179743 w 8520545"/>
              <a:gd name="connsiteY3547" fmla="*/ 1344182 h 6853555"/>
              <a:gd name="connsiteX3548" fmla="*/ 8184861 w 8520545"/>
              <a:gd name="connsiteY3548" fmla="*/ 1342539 h 6853555"/>
              <a:gd name="connsiteX3549" fmla="*/ 8188699 w 8520545"/>
              <a:gd name="connsiteY3549" fmla="*/ 1340899 h 6853555"/>
              <a:gd name="connsiteX3550" fmla="*/ 8191895 w 8520545"/>
              <a:gd name="connsiteY3550" fmla="*/ 1338710 h 6853555"/>
              <a:gd name="connsiteX3551" fmla="*/ 8195734 w 8520545"/>
              <a:gd name="connsiteY3551" fmla="*/ 1337071 h 6853555"/>
              <a:gd name="connsiteX3552" fmla="*/ 8197652 w 8520545"/>
              <a:gd name="connsiteY3552" fmla="*/ 1334881 h 6853555"/>
              <a:gd name="connsiteX3553" fmla="*/ 8199570 w 8520545"/>
              <a:gd name="connsiteY3553" fmla="*/ 1332150 h 6853555"/>
              <a:gd name="connsiteX3554" fmla="*/ 8202768 w 8520545"/>
              <a:gd name="connsiteY3554" fmla="*/ 1327226 h 6853555"/>
              <a:gd name="connsiteX3555" fmla="*/ 8204049 w 8520545"/>
              <a:gd name="connsiteY3555" fmla="*/ 1321757 h 6853555"/>
              <a:gd name="connsiteX3556" fmla="*/ 8204049 w 8520545"/>
              <a:gd name="connsiteY3556" fmla="*/ 1315194 h 6853555"/>
              <a:gd name="connsiteX3557" fmla="*/ 8205329 w 8520545"/>
              <a:gd name="connsiteY3557" fmla="*/ 1309181 h 6853555"/>
              <a:gd name="connsiteX3558" fmla="*/ 8204049 w 8520545"/>
              <a:gd name="connsiteY3558" fmla="*/ 1296054 h 6853555"/>
              <a:gd name="connsiteX3559" fmla="*/ 8205329 w 8520545"/>
              <a:gd name="connsiteY3559" fmla="*/ 1288944 h 6853555"/>
              <a:gd name="connsiteX3560" fmla="*/ 8206605 w 8520545"/>
              <a:gd name="connsiteY3560" fmla="*/ 1282926 h 6853555"/>
              <a:gd name="connsiteX3561" fmla="*/ 8209803 w 8520545"/>
              <a:gd name="connsiteY3561" fmla="*/ 1276910 h 6853555"/>
              <a:gd name="connsiteX3562" fmla="*/ 8214919 w 8520545"/>
              <a:gd name="connsiteY3562" fmla="*/ 1270347 h 6853555"/>
              <a:gd name="connsiteX3563" fmla="*/ 8218121 w 8520545"/>
              <a:gd name="connsiteY3563" fmla="*/ 1267609 h 6853555"/>
              <a:gd name="connsiteX3564" fmla="*/ 8221957 w 8520545"/>
              <a:gd name="connsiteY3564" fmla="*/ 1265424 h 6853555"/>
              <a:gd name="connsiteX3565" fmla="*/ 8226435 w 8520545"/>
              <a:gd name="connsiteY3565" fmla="*/ 1262689 h 6853555"/>
              <a:gd name="connsiteX3566" fmla="*/ 8230911 w 8520545"/>
              <a:gd name="connsiteY3566" fmla="*/ 1260503 h 6853555"/>
              <a:gd name="connsiteX3567" fmla="*/ 8230273 w 8520545"/>
              <a:gd name="connsiteY3567" fmla="*/ 1258858 h 6853555"/>
              <a:gd name="connsiteX3568" fmla="*/ 8227712 w 8520545"/>
              <a:gd name="connsiteY3568" fmla="*/ 1256677 h 6853555"/>
              <a:gd name="connsiteX3569" fmla="*/ 8223876 w 8520545"/>
              <a:gd name="connsiteY3569" fmla="*/ 1253395 h 6853555"/>
              <a:gd name="connsiteX3570" fmla="*/ 8219399 w 8520545"/>
              <a:gd name="connsiteY3570" fmla="*/ 1249562 h 6853555"/>
              <a:gd name="connsiteX3571" fmla="*/ 8218121 w 8520545"/>
              <a:gd name="connsiteY3571" fmla="*/ 1247375 h 6853555"/>
              <a:gd name="connsiteX3572" fmla="*/ 8218121 w 8520545"/>
              <a:gd name="connsiteY3572" fmla="*/ 1244641 h 6853555"/>
              <a:gd name="connsiteX3573" fmla="*/ 8211085 w 8520545"/>
              <a:gd name="connsiteY3573" fmla="*/ 1244641 h 6853555"/>
              <a:gd name="connsiteX3574" fmla="*/ 8204049 w 8520545"/>
              <a:gd name="connsiteY3574" fmla="*/ 1244641 h 6853555"/>
              <a:gd name="connsiteX3575" fmla="*/ 8199570 w 8520545"/>
              <a:gd name="connsiteY3575" fmla="*/ 1245734 h 6853555"/>
              <a:gd name="connsiteX3576" fmla="*/ 8194455 w 8520545"/>
              <a:gd name="connsiteY3576" fmla="*/ 1246833 h 6853555"/>
              <a:gd name="connsiteX3577" fmla="*/ 8191253 w 8520545"/>
              <a:gd name="connsiteY3577" fmla="*/ 1248471 h 6853555"/>
              <a:gd name="connsiteX3578" fmla="*/ 8188059 w 8520545"/>
              <a:gd name="connsiteY3578" fmla="*/ 1250112 h 6853555"/>
              <a:gd name="connsiteX3579" fmla="*/ 8184861 w 8520545"/>
              <a:gd name="connsiteY3579" fmla="*/ 1252296 h 6853555"/>
              <a:gd name="connsiteX3580" fmla="*/ 8182301 w 8520545"/>
              <a:gd name="connsiteY3580" fmla="*/ 1255033 h 6853555"/>
              <a:gd name="connsiteX3581" fmla="*/ 8179105 w 8520545"/>
              <a:gd name="connsiteY3581" fmla="*/ 1259957 h 6853555"/>
              <a:gd name="connsiteX3582" fmla="*/ 8175267 w 8520545"/>
              <a:gd name="connsiteY3582" fmla="*/ 1266516 h 6853555"/>
              <a:gd name="connsiteX3583" fmla="*/ 8172068 w 8520545"/>
              <a:gd name="connsiteY3583" fmla="*/ 1271989 h 6853555"/>
              <a:gd name="connsiteX3584" fmla="*/ 8166953 w 8520545"/>
              <a:gd name="connsiteY3584" fmla="*/ 1276910 h 6853555"/>
              <a:gd name="connsiteX3585" fmla="*/ 8169509 w 8520545"/>
              <a:gd name="connsiteY3585" fmla="*/ 1264328 h 6853555"/>
              <a:gd name="connsiteX3586" fmla="*/ 8172068 w 8520545"/>
              <a:gd name="connsiteY3586" fmla="*/ 1250112 h 6853555"/>
              <a:gd name="connsiteX3587" fmla="*/ 8175907 w 8520545"/>
              <a:gd name="connsiteY3587" fmla="*/ 1220576 h 6853555"/>
              <a:gd name="connsiteX3588" fmla="*/ 8179743 w 8520545"/>
              <a:gd name="connsiteY3588" fmla="*/ 1188310 h 6853555"/>
              <a:gd name="connsiteX3589" fmla="*/ 8183583 w 8520545"/>
              <a:gd name="connsiteY3589" fmla="*/ 1171354 h 6853555"/>
              <a:gd name="connsiteX3590" fmla="*/ 8185497 w 8520545"/>
              <a:gd name="connsiteY3590" fmla="*/ 1154948 h 6853555"/>
              <a:gd name="connsiteX3591" fmla="*/ 8189977 w 8520545"/>
              <a:gd name="connsiteY3591" fmla="*/ 1137449 h 6853555"/>
              <a:gd name="connsiteX3592" fmla="*/ 8194455 w 8520545"/>
              <a:gd name="connsiteY3592" fmla="*/ 1121039 h 6853555"/>
              <a:gd name="connsiteX3593" fmla="*/ 8200210 w 8520545"/>
              <a:gd name="connsiteY3593" fmla="*/ 1105178 h 6853555"/>
              <a:gd name="connsiteX3594" fmla="*/ 8207245 w 8520545"/>
              <a:gd name="connsiteY3594" fmla="*/ 1089320 h 6853555"/>
              <a:gd name="connsiteX3595" fmla="*/ 8216201 w 8520545"/>
              <a:gd name="connsiteY3595" fmla="*/ 1074009 h 6853555"/>
              <a:gd name="connsiteX3596" fmla="*/ 8221318 w 8520545"/>
              <a:gd name="connsiteY3596" fmla="*/ 1066898 h 6853555"/>
              <a:gd name="connsiteX3597" fmla="*/ 8227073 w 8520545"/>
              <a:gd name="connsiteY3597" fmla="*/ 1059243 h 6853555"/>
              <a:gd name="connsiteX3598" fmla="*/ 8232828 w 8520545"/>
              <a:gd name="connsiteY3598" fmla="*/ 1053226 h 6853555"/>
              <a:gd name="connsiteX3599" fmla="*/ 8239227 w 8520545"/>
              <a:gd name="connsiteY3599" fmla="*/ 1046118 h 6853555"/>
              <a:gd name="connsiteX3600" fmla="*/ 8245623 w 8520545"/>
              <a:gd name="connsiteY3600" fmla="*/ 1040099 h 6853555"/>
              <a:gd name="connsiteX3601" fmla="*/ 8252659 w 8520545"/>
              <a:gd name="connsiteY3601" fmla="*/ 1034635 h 6853555"/>
              <a:gd name="connsiteX3602" fmla="*/ 8251375 w 8520545"/>
              <a:gd name="connsiteY3602" fmla="*/ 1031898 h 6853555"/>
              <a:gd name="connsiteX3603" fmla="*/ 8248821 w 8520545"/>
              <a:gd name="connsiteY3603" fmla="*/ 1029163 h 6853555"/>
              <a:gd name="connsiteX3604" fmla="*/ 8243063 w 8520545"/>
              <a:gd name="connsiteY3604" fmla="*/ 1024787 h 6853555"/>
              <a:gd name="connsiteX3605" fmla="*/ 8236027 w 8520545"/>
              <a:gd name="connsiteY3605" fmla="*/ 1021505 h 6853555"/>
              <a:gd name="connsiteX3606" fmla="*/ 8228352 w 8520545"/>
              <a:gd name="connsiteY3606" fmla="*/ 1018225 h 6853555"/>
              <a:gd name="connsiteX3607" fmla="*/ 8220675 w 8520545"/>
              <a:gd name="connsiteY3607" fmla="*/ 1015486 h 6853555"/>
              <a:gd name="connsiteX3608" fmla="*/ 8213001 w 8520545"/>
              <a:gd name="connsiteY3608" fmla="*/ 1011655 h 6853555"/>
              <a:gd name="connsiteX3609" fmla="*/ 8205967 w 8520545"/>
              <a:gd name="connsiteY3609" fmla="*/ 1008378 h 6853555"/>
              <a:gd name="connsiteX3610" fmla="*/ 8200850 w 8520545"/>
              <a:gd name="connsiteY3610" fmla="*/ 1003457 h 6853555"/>
              <a:gd name="connsiteX3611" fmla="*/ 8212361 w 8520545"/>
              <a:gd name="connsiteY3611" fmla="*/ 1000720 h 6853555"/>
              <a:gd name="connsiteX3612" fmla="*/ 8217482 w 8520545"/>
              <a:gd name="connsiteY3612" fmla="*/ 999079 h 6853555"/>
              <a:gd name="connsiteX3613" fmla="*/ 8221318 w 8520545"/>
              <a:gd name="connsiteY3613" fmla="*/ 997440 h 6853555"/>
              <a:gd name="connsiteX3614" fmla="*/ 8224513 w 8520545"/>
              <a:gd name="connsiteY3614" fmla="*/ 995796 h 6853555"/>
              <a:gd name="connsiteX3615" fmla="*/ 8227073 w 8520545"/>
              <a:gd name="connsiteY3615" fmla="*/ 993615 h 6853555"/>
              <a:gd name="connsiteX3616" fmla="*/ 8228352 w 8520545"/>
              <a:gd name="connsiteY3616" fmla="*/ 991968 h 6853555"/>
              <a:gd name="connsiteX3617" fmla="*/ 8230273 w 8520545"/>
              <a:gd name="connsiteY3617" fmla="*/ 988691 h 6853555"/>
              <a:gd name="connsiteX3618" fmla="*/ 8231551 w 8520545"/>
              <a:gd name="connsiteY3618" fmla="*/ 984313 h 6853555"/>
              <a:gd name="connsiteX3619" fmla="*/ 8230911 w 8520545"/>
              <a:gd name="connsiteY3619" fmla="*/ 979394 h 6853555"/>
              <a:gd name="connsiteX3620" fmla="*/ 8229633 w 8520545"/>
              <a:gd name="connsiteY3620" fmla="*/ 974472 h 6853555"/>
              <a:gd name="connsiteX3621" fmla="*/ 8227712 w 8520545"/>
              <a:gd name="connsiteY3621" fmla="*/ 969549 h 6853555"/>
              <a:gd name="connsiteX3622" fmla="*/ 8222597 w 8520545"/>
              <a:gd name="connsiteY3622" fmla="*/ 961347 h 6853555"/>
              <a:gd name="connsiteX3623" fmla="*/ 8221318 w 8520545"/>
              <a:gd name="connsiteY3623" fmla="*/ 958614 h 6853555"/>
              <a:gd name="connsiteX3624" fmla="*/ 8221318 w 8520545"/>
              <a:gd name="connsiteY3624" fmla="*/ 955880 h 6853555"/>
              <a:gd name="connsiteX3625" fmla="*/ 8221318 w 8520545"/>
              <a:gd name="connsiteY3625" fmla="*/ 955331 h 6853555"/>
              <a:gd name="connsiteX3626" fmla="*/ 8221957 w 8520545"/>
              <a:gd name="connsiteY3626" fmla="*/ 954239 h 6853555"/>
              <a:gd name="connsiteX3627" fmla="*/ 8225155 w 8520545"/>
              <a:gd name="connsiteY3627" fmla="*/ 953690 h 6853555"/>
              <a:gd name="connsiteX3628" fmla="*/ 8230273 w 8520545"/>
              <a:gd name="connsiteY3628" fmla="*/ 954239 h 6853555"/>
              <a:gd name="connsiteX3629" fmla="*/ 8239227 w 8520545"/>
              <a:gd name="connsiteY3629" fmla="*/ 956428 h 6853555"/>
              <a:gd name="connsiteX3630" fmla="*/ 8230911 w 8520545"/>
              <a:gd name="connsiteY3630" fmla="*/ 946581 h 6853555"/>
              <a:gd name="connsiteX3631" fmla="*/ 8224513 w 8520545"/>
              <a:gd name="connsiteY3631" fmla="*/ 936182 h 6853555"/>
              <a:gd name="connsiteX3632" fmla="*/ 8218121 w 8520545"/>
              <a:gd name="connsiteY3632" fmla="*/ 925794 h 6853555"/>
              <a:gd name="connsiteX3633" fmla="*/ 8211085 w 8520545"/>
              <a:gd name="connsiteY3633" fmla="*/ 916495 h 6853555"/>
              <a:gd name="connsiteX3634" fmla="*/ 8202131 w 8520545"/>
              <a:gd name="connsiteY3634" fmla="*/ 906653 h 6853555"/>
              <a:gd name="connsiteX3635" fmla="*/ 8197013 w 8520545"/>
              <a:gd name="connsiteY3635" fmla="*/ 901730 h 6853555"/>
              <a:gd name="connsiteX3636" fmla="*/ 8191253 w 8520545"/>
              <a:gd name="connsiteY3636" fmla="*/ 896809 h 6853555"/>
              <a:gd name="connsiteX3637" fmla="*/ 8184861 w 8520545"/>
              <a:gd name="connsiteY3637" fmla="*/ 891885 h 6853555"/>
              <a:gd name="connsiteX3638" fmla="*/ 8177825 w 8520545"/>
              <a:gd name="connsiteY3638" fmla="*/ 888057 h 6853555"/>
              <a:gd name="connsiteX3639" fmla="*/ 8169509 w 8520545"/>
              <a:gd name="connsiteY3639" fmla="*/ 883136 h 6853555"/>
              <a:gd name="connsiteX3640" fmla="*/ 8159917 w 8520545"/>
              <a:gd name="connsiteY3640" fmla="*/ 878766 h 6853555"/>
              <a:gd name="connsiteX3641" fmla="*/ 8159277 w 8520545"/>
              <a:gd name="connsiteY3641" fmla="*/ 872199 h 6853555"/>
              <a:gd name="connsiteX3642" fmla="*/ 8159917 w 8520545"/>
              <a:gd name="connsiteY3642" fmla="*/ 867823 h 6853555"/>
              <a:gd name="connsiteX3643" fmla="*/ 8160557 w 8520545"/>
              <a:gd name="connsiteY3643" fmla="*/ 866729 h 6853555"/>
              <a:gd name="connsiteX3644" fmla="*/ 8161198 w 8520545"/>
              <a:gd name="connsiteY3644" fmla="*/ 865088 h 6853555"/>
              <a:gd name="connsiteX3645" fmla="*/ 8162475 w 8520545"/>
              <a:gd name="connsiteY3645" fmla="*/ 864538 h 6853555"/>
              <a:gd name="connsiteX3646" fmla="*/ 8163753 w 8520545"/>
              <a:gd name="connsiteY3646" fmla="*/ 864538 h 6853555"/>
              <a:gd name="connsiteX3647" fmla="*/ 8166953 w 8520545"/>
              <a:gd name="connsiteY3647" fmla="*/ 865088 h 6853555"/>
              <a:gd name="connsiteX3648" fmla="*/ 8171429 w 8520545"/>
              <a:gd name="connsiteY3648" fmla="*/ 866729 h 6853555"/>
              <a:gd name="connsiteX3649" fmla="*/ 8179105 w 8520545"/>
              <a:gd name="connsiteY3649" fmla="*/ 871103 h 6853555"/>
              <a:gd name="connsiteX3650" fmla="*/ 8187419 w 8520545"/>
              <a:gd name="connsiteY3650" fmla="*/ 875481 h 6853555"/>
              <a:gd name="connsiteX3651" fmla="*/ 8191253 w 8520545"/>
              <a:gd name="connsiteY3651" fmla="*/ 877668 h 6853555"/>
              <a:gd name="connsiteX3652" fmla="*/ 8194455 w 8520545"/>
              <a:gd name="connsiteY3652" fmla="*/ 877668 h 6853555"/>
              <a:gd name="connsiteX3653" fmla="*/ 8196374 w 8520545"/>
              <a:gd name="connsiteY3653" fmla="*/ 877668 h 6853555"/>
              <a:gd name="connsiteX3654" fmla="*/ 8197013 w 8520545"/>
              <a:gd name="connsiteY3654" fmla="*/ 877119 h 6853555"/>
              <a:gd name="connsiteX3655" fmla="*/ 8197652 w 8520545"/>
              <a:gd name="connsiteY3655" fmla="*/ 876028 h 6853555"/>
              <a:gd name="connsiteX3656" fmla="*/ 8198931 w 8520545"/>
              <a:gd name="connsiteY3656" fmla="*/ 874935 h 6853555"/>
              <a:gd name="connsiteX3657" fmla="*/ 8199570 w 8520545"/>
              <a:gd name="connsiteY3657" fmla="*/ 870014 h 6853555"/>
              <a:gd name="connsiteX3658" fmla="*/ 8198931 w 8520545"/>
              <a:gd name="connsiteY3658" fmla="*/ 862902 h 6853555"/>
              <a:gd name="connsiteX3659" fmla="*/ 8203409 w 8520545"/>
              <a:gd name="connsiteY3659" fmla="*/ 862902 h 6853555"/>
              <a:gd name="connsiteX3660" fmla="*/ 8206605 w 8520545"/>
              <a:gd name="connsiteY3660" fmla="*/ 864538 h 6853555"/>
              <a:gd name="connsiteX3661" fmla="*/ 8209165 w 8520545"/>
              <a:gd name="connsiteY3661" fmla="*/ 865088 h 6853555"/>
              <a:gd name="connsiteX3662" fmla="*/ 8211721 w 8520545"/>
              <a:gd name="connsiteY3662" fmla="*/ 867275 h 6853555"/>
              <a:gd name="connsiteX3663" fmla="*/ 8212361 w 8520545"/>
              <a:gd name="connsiteY3663" fmla="*/ 869462 h 6853555"/>
              <a:gd name="connsiteX3664" fmla="*/ 8213001 w 8520545"/>
              <a:gd name="connsiteY3664" fmla="*/ 872199 h 6853555"/>
              <a:gd name="connsiteX3665" fmla="*/ 8213001 w 8520545"/>
              <a:gd name="connsiteY3665" fmla="*/ 878212 h 6853555"/>
              <a:gd name="connsiteX3666" fmla="*/ 8211085 w 8520545"/>
              <a:gd name="connsiteY3666" fmla="*/ 891339 h 6853555"/>
              <a:gd name="connsiteX3667" fmla="*/ 8211085 w 8520545"/>
              <a:gd name="connsiteY3667" fmla="*/ 896809 h 6853555"/>
              <a:gd name="connsiteX3668" fmla="*/ 8211085 w 8520545"/>
              <a:gd name="connsiteY3668" fmla="*/ 899540 h 6853555"/>
              <a:gd name="connsiteX3669" fmla="*/ 8211721 w 8520545"/>
              <a:gd name="connsiteY3669" fmla="*/ 902281 h 6853555"/>
              <a:gd name="connsiteX3670" fmla="*/ 8221318 w 8520545"/>
              <a:gd name="connsiteY3670" fmla="*/ 895712 h 6853555"/>
              <a:gd name="connsiteX3671" fmla="*/ 8230273 w 8520545"/>
              <a:gd name="connsiteY3671" fmla="*/ 889151 h 6853555"/>
              <a:gd name="connsiteX3672" fmla="*/ 8237305 w 8520545"/>
              <a:gd name="connsiteY3672" fmla="*/ 882591 h 6853555"/>
              <a:gd name="connsiteX3673" fmla="*/ 8243703 w 8520545"/>
              <a:gd name="connsiteY3673" fmla="*/ 875481 h 6853555"/>
              <a:gd name="connsiteX3674" fmla="*/ 8248821 w 8520545"/>
              <a:gd name="connsiteY3674" fmla="*/ 867823 h 6853555"/>
              <a:gd name="connsiteX3675" fmla="*/ 8252659 w 8520545"/>
              <a:gd name="connsiteY3675" fmla="*/ 861258 h 6853555"/>
              <a:gd name="connsiteX3676" fmla="*/ 8255854 w 8520545"/>
              <a:gd name="connsiteY3676" fmla="*/ 853602 h 6853555"/>
              <a:gd name="connsiteX3677" fmla="*/ 8258413 w 8520545"/>
              <a:gd name="connsiteY3677" fmla="*/ 845944 h 6853555"/>
              <a:gd name="connsiteX3678" fmla="*/ 8259053 w 8520545"/>
              <a:gd name="connsiteY3678" fmla="*/ 837743 h 6853555"/>
              <a:gd name="connsiteX3679" fmla="*/ 8259053 w 8520545"/>
              <a:gd name="connsiteY3679" fmla="*/ 828989 h 6853555"/>
              <a:gd name="connsiteX3680" fmla="*/ 8257775 w 8520545"/>
              <a:gd name="connsiteY3680" fmla="*/ 820238 h 6853555"/>
              <a:gd name="connsiteX3681" fmla="*/ 8255854 w 8520545"/>
              <a:gd name="connsiteY3681" fmla="*/ 810943 h 6853555"/>
              <a:gd name="connsiteX3682" fmla="*/ 8252017 w 8520545"/>
              <a:gd name="connsiteY3682" fmla="*/ 801641 h 6853555"/>
              <a:gd name="connsiteX3683" fmla="*/ 8248179 w 8520545"/>
              <a:gd name="connsiteY3683" fmla="*/ 791251 h 6853555"/>
              <a:gd name="connsiteX3684" fmla="*/ 8242421 w 8520545"/>
              <a:gd name="connsiteY3684" fmla="*/ 780862 h 6853555"/>
              <a:gd name="connsiteX3685" fmla="*/ 8236027 w 8520545"/>
              <a:gd name="connsiteY3685" fmla="*/ 769929 h 6853555"/>
              <a:gd name="connsiteX3686" fmla="*/ 8229633 w 8520545"/>
              <a:gd name="connsiteY3686" fmla="*/ 771564 h 6853555"/>
              <a:gd name="connsiteX3687" fmla="*/ 8224513 w 8520545"/>
              <a:gd name="connsiteY3687" fmla="*/ 774300 h 6853555"/>
              <a:gd name="connsiteX3688" fmla="*/ 8219399 w 8520545"/>
              <a:gd name="connsiteY3688" fmla="*/ 778127 h 6853555"/>
              <a:gd name="connsiteX3689" fmla="*/ 8216201 w 8520545"/>
              <a:gd name="connsiteY3689" fmla="*/ 781406 h 6853555"/>
              <a:gd name="connsiteX3690" fmla="*/ 8213001 w 8520545"/>
              <a:gd name="connsiteY3690" fmla="*/ 784689 h 6853555"/>
              <a:gd name="connsiteX3691" fmla="*/ 8209803 w 8520545"/>
              <a:gd name="connsiteY3691" fmla="*/ 789068 h 6853555"/>
              <a:gd name="connsiteX3692" fmla="*/ 8205329 w 8520545"/>
              <a:gd name="connsiteY3692" fmla="*/ 797816 h 6853555"/>
              <a:gd name="connsiteX3693" fmla="*/ 8197013 w 8520545"/>
              <a:gd name="connsiteY3693" fmla="*/ 815867 h 6853555"/>
              <a:gd name="connsiteX3694" fmla="*/ 8191253 w 8520545"/>
              <a:gd name="connsiteY3694" fmla="*/ 824067 h 6853555"/>
              <a:gd name="connsiteX3695" fmla="*/ 8188699 w 8520545"/>
              <a:gd name="connsiteY3695" fmla="*/ 828444 h 6853555"/>
              <a:gd name="connsiteX3696" fmla="*/ 8184861 w 8520545"/>
              <a:gd name="connsiteY3696" fmla="*/ 831728 h 6853555"/>
              <a:gd name="connsiteX3697" fmla="*/ 8178463 w 8520545"/>
              <a:gd name="connsiteY3697" fmla="*/ 831728 h 6853555"/>
              <a:gd name="connsiteX3698" fmla="*/ 8172708 w 8520545"/>
              <a:gd name="connsiteY3698" fmla="*/ 830635 h 6853555"/>
              <a:gd name="connsiteX3699" fmla="*/ 8168232 w 8520545"/>
              <a:gd name="connsiteY3699" fmla="*/ 828989 h 6853555"/>
              <a:gd name="connsiteX3700" fmla="*/ 8163753 w 8520545"/>
              <a:gd name="connsiteY3700" fmla="*/ 827896 h 6853555"/>
              <a:gd name="connsiteX3701" fmla="*/ 8156719 w 8520545"/>
              <a:gd name="connsiteY3701" fmla="*/ 822977 h 6853555"/>
              <a:gd name="connsiteX3702" fmla="*/ 8150325 w 8520545"/>
              <a:gd name="connsiteY3702" fmla="*/ 818054 h 6853555"/>
              <a:gd name="connsiteX3703" fmla="*/ 8143928 w 8520545"/>
              <a:gd name="connsiteY3703" fmla="*/ 813130 h 6853555"/>
              <a:gd name="connsiteX3704" fmla="*/ 8139450 w 8520545"/>
              <a:gd name="connsiteY3704" fmla="*/ 810943 h 6853555"/>
              <a:gd name="connsiteX3705" fmla="*/ 8134974 w 8520545"/>
              <a:gd name="connsiteY3705" fmla="*/ 809847 h 6853555"/>
              <a:gd name="connsiteX3706" fmla="*/ 8129215 w 8520545"/>
              <a:gd name="connsiteY3706" fmla="*/ 808209 h 6853555"/>
              <a:gd name="connsiteX3707" fmla="*/ 8122823 w 8520545"/>
              <a:gd name="connsiteY3707" fmla="*/ 808209 h 6853555"/>
              <a:gd name="connsiteX3708" fmla="*/ 8115147 w 8520545"/>
              <a:gd name="connsiteY3708" fmla="*/ 808209 h 6853555"/>
              <a:gd name="connsiteX3709" fmla="*/ 8107472 w 8520545"/>
              <a:gd name="connsiteY3709" fmla="*/ 809302 h 6853555"/>
              <a:gd name="connsiteX3710" fmla="*/ 8110669 w 8520545"/>
              <a:gd name="connsiteY3710" fmla="*/ 797816 h 6853555"/>
              <a:gd name="connsiteX3711" fmla="*/ 8111308 w 8520545"/>
              <a:gd name="connsiteY3711" fmla="*/ 789068 h 6853555"/>
              <a:gd name="connsiteX3712" fmla="*/ 8110669 w 8520545"/>
              <a:gd name="connsiteY3712" fmla="*/ 781955 h 6853555"/>
              <a:gd name="connsiteX3713" fmla="*/ 8108112 w 8520545"/>
              <a:gd name="connsiteY3713" fmla="*/ 776488 h 6853555"/>
              <a:gd name="connsiteX3714" fmla="*/ 8104913 w 8520545"/>
              <a:gd name="connsiteY3714" fmla="*/ 771564 h 6853555"/>
              <a:gd name="connsiteX3715" fmla="*/ 8101073 w 8520545"/>
              <a:gd name="connsiteY3715" fmla="*/ 768280 h 6853555"/>
              <a:gd name="connsiteX3716" fmla="*/ 8095957 w 8520545"/>
              <a:gd name="connsiteY3716" fmla="*/ 765550 h 6853555"/>
              <a:gd name="connsiteX3717" fmla="*/ 8090843 w 8520545"/>
              <a:gd name="connsiteY3717" fmla="*/ 763361 h 6853555"/>
              <a:gd name="connsiteX3718" fmla="*/ 8081248 w 8520545"/>
              <a:gd name="connsiteY3718" fmla="*/ 760084 h 6853555"/>
              <a:gd name="connsiteX3719" fmla="*/ 8078051 w 8520545"/>
              <a:gd name="connsiteY3719" fmla="*/ 757890 h 6853555"/>
              <a:gd name="connsiteX3720" fmla="*/ 8074854 w 8520545"/>
              <a:gd name="connsiteY3720" fmla="*/ 755703 h 6853555"/>
              <a:gd name="connsiteX3721" fmla="*/ 8073577 w 8520545"/>
              <a:gd name="connsiteY3721" fmla="*/ 752966 h 6853555"/>
              <a:gd name="connsiteX3722" fmla="*/ 8073577 w 8520545"/>
              <a:gd name="connsiteY3722" fmla="*/ 749689 h 6853555"/>
              <a:gd name="connsiteX3723" fmla="*/ 8075491 w 8520545"/>
              <a:gd name="connsiteY3723" fmla="*/ 744765 h 6853555"/>
              <a:gd name="connsiteX3724" fmla="*/ 8079970 w 8520545"/>
              <a:gd name="connsiteY3724" fmla="*/ 739293 h 6853555"/>
              <a:gd name="connsiteX3725" fmla="*/ 8074213 w 8520545"/>
              <a:gd name="connsiteY3725" fmla="*/ 741486 h 6853555"/>
              <a:gd name="connsiteX3726" fmla="*/ 8069099 w 8520545"/>
              <a:gd name="connsiteY3726" fmla="*/ 744220 h 6853555"/>
              <a:gd name="connsiteX3727" fmla="*/ 8065259 w 8520545"/>
              <a:gd name="connsiteY3727" fmla="*/ 747499 h 6853555"/>
              <a:gd name="connsiteX3728" fmla="*/ 8061421 w 8520545"/>
              <a:gd name="connsiteY3728" fmla="*/ 750785 h 6853555"/>
              <a:gd name="connsiteX3729" fmla="*/ 8058863 w 8520545"/>
              <a:gd name="connsiteY3729" fmla="*/ 755160 h 6853555"/>
              <a:gd name="connsiteX3730" fmla="*/ 8056943 w 8520545"/>
              <a:gd name="connsiteY3730" fmla="*/ 760084 h 6853555"/>
              <a:gd name="connsiteX3731" fmla="*/ 8055666 w 8520545"/>
              <a:gd name="connsiteY3731" fmla="*/ 765007 h 6853555"/>
              <a:gd name="connsiteX3732" fmla="*/ 8054387 w 8520545"/>
              <a:gd name="connsiteY3732" fmla="*/ 770474 h 6853555"/>
              <a:gd name="connsiteX3733" fmla="*/ 8047989 w 8520545"/>
              <a:gd name="connsiteY3733" fmla="*/ 767189 h 6853555"/>
              <a:gd name="connsiteX3734" fmla="*/ 8043513 w 8520545"/>
              <a:gd name="connsiteY3734" fmla="*/ 762815 h 6853555"/>
              <a:gd name="connsiteX3735" fmla="*/ 8039035 w 8520545"/>
              <a:gd name="connsiteY3735" fmla="*/ 757890 h 6853555"/>
              <a:gd name="connsiteX3736" fmla="*/ 8035837 w 8520545"/>
              <a:gd name="connsiteY3736" fmla="*/ 752423 h 6853555"/>
              <a:gd name="connsiteX3737" fmla="*/ 8032643 w 8520545"/>
              <a:gd name="connsiteY3737" fmla="*/ 746956 h 6853555"/>
              <a:gd name="connsiteX3738" fmla="*/ 8031360 w 8520545"/>
              <a:gd name="connsiteY3738" fmla="*/ 740394 h 6853555"/>
              <a:gd name="connsiteX3739" fmla="*/ 8029443 w 8520545"/>
              <a:gd name="connsiteY3739" fmla="*/ 734378 h 6853555"/>
              <a:gd name="connsiteX3740" fmla="*/ 8028805 w 8520545"/>
              <a:gd name="connsiteY3740" fmla="*/ 727267 h 6853555"/>
              <a:gd name="connsiteX3741" fmla="*/ 8026885 w 8520545"/>
              <a:gd name="connsiteY3741" fmla="*/ 713044 h 6853555"/>
              <a:gd name="connsiteX3742" fmla="*/ 8026885 w 8520545"/>
              <a:gd name="connsiteY3742" fmla="*/ 698284 h 6853555"/>
              <a:gd name="connsiteX3743" fmla="*/ 8026885 w 8520545"/>
              <a:gd name="connsiteY3743" fmla="*/ 684060 h 6853555"/>
              <a:gd name="connsiteX3744" fmla="*/ 8026885 w 8520545"/>
              <a:gd name="connsiteY3744" fmla="*/ 669292 h 6853555"/>
              <a:gd name="connsiteX3745" fmla="*/ 8014093 w 8520545"/>
              <a:gd name="connsiteY3745" fmla="*/ 669843 h 6853555"/>
              <a:gd name="connsiteX3746" fmla="*/ 8005141 w 8520545"/>
              <a:gd name="connsiteY3746" fmla="*/ 671478 h 6853555"/>
              <a:gd name="connsiteX3747" fmla="*/ 7998742 w 8520545"/>
              <a:gd name="connsiteY3747" fmla="*/ 673668 h 6853555"/>
              <a:gd name="connsiteX3748" fmla="*/ 7997465 w 8520545"/>
              <a:gd name="connsiteY3748" fmla="*/ 674766 h 6853555"/>
              <a:gd name="connsiteX3749" fmla="*/ 7995546 w 8520545"/>
              <a:gd name="connsiteY3749" fmla="*/ 676402 h 6853555"/>
              <a:gd name="connsiteX3750" fmla="*/ 7994905 w 8520545"/>
              <a:gd name="connsiteY3750" fmla="*/ 677494 h 6853555"/>
              <a:gd name="connsiteX3751" fmla="*/ 7994905 w 8520545"/>
              <a:gd name="connsiteY3751" fmla="*/ 679139 h 6853555"/>
              <a:gd name="connsiteX3752" fmla="*/ 7995546 w 8520545"/>
              <a:gd name="connsiteY3752" fmla="*/ 682417 h 6853555"/>
              <a:gd name="connsiteX3753" fmla="*/ 7998105 w 8520545"/>
              <a:gd name="connsiteY3753" fmla="*/ 686247 h 6853555"/>
              <a:gd name="connsiteX3754" fmla="*/ 8001301 w 8520545"/>
              <a:gd name="connsiteY3754" fmla="*/ 690075 h 6853555"/>
              <a:gd name="connsiteX3755" fmla="*/ 8010257 w 8520545"/>
              <a:gd name="connsiteY3755" fmla="*/ 700466 h 6853555"/>
              <a:gd name="connsiteX3756" fmla="*/ 8014093 w 8520545"/>
              <a:gd name="connsiteY3756" fmla="*/ 705386 h 6853555"/>
              <a:gd name="connsiteX3757" fmla="*/ 8017291 w 8520545"/>
              <a:gd name="connsiteY3757" fmla="*/ 711400 h 6853555"/>
              <a:gd name="connsiteX3758" fmla="*/ 8019851 w 8520545"/>
              <a:gd name="connsiteY3758" fmla="*/ 717968 h 6853555"/>
              <a:gd name="connsiteX3759" fmla="*/ 8019851 w 8520545"/>
              <a:gd name="connsiteY3759" fmla="*/ 724527 h 6853555"/>
              <a:gd name="connsiteX3760" fmla="*/ 8019851 w 8520545"/>
              <a:gd name="connsiteY3760" fmla="*/ 728356 h 6853555"/>
              <a:gd name="connsiteX3761" fmla="*/ 8019210 w 8520545"/>
              <a:gd name="connsiteY3761" fmla="*/ 731641 h 6853555"/>
              <a:gd name="connsiteX3762" fmla="*/ 8017291 w 8520545"/>
              <a:gd name="connsiteY3762" fmla="*/ 734923 h 6853555"/>
              <a:gd name="connsiteX3763" fmla="*/ 8016014 w 8520545"/>
              <a:gd name="connsiteY3763" fmla="*/ 739293 h 6853555"/>
              <a:gd name="connsiteX3764" fmla="*/ 8009615 w 8520545"/>
              <a:gd name="connsiteY3764" fmla="*/ 737655 h 6853555"/>
              <a:gd name="connsiteX3765" fmla="*/ 8004499 w 8520545"/>
              <a:gd name="connsiteY3765" fmla="*/ 736014 h 6853555"/>
              <a:gd name="connsiteX3766" fmla="*/ 7996185 w 8520545"/>
              <a:gd name="connsiteY3766" fmla="*/ 731092 h 6853555"/>
              <a:gd name="connsiteX3767" fmla="*/ 7992349 w 8520545"/>
              <a:gd name="connsiteY3767" fmla="*/ 728904 h 6853555"/>
              <a:gd name="connsiteX3768" fmla="*/ 7988511 w 8520545"/>
              <a:gd name="connsiteY3768" fmla="*/ 726720 h 6853555"/>
              <a:gd name="connsiteX3769" fmla="*/ 7982755 w 8520545"/>
              <a:gd name="connsiteY3769" fmla="*/ 724527 h 6853555"/>
              <a:gd name="connsiteX3770" fmla="*/ 7976355 w 8520545"/>
              <a:gd name="connsiteY3770" fmla="*/ 723985 h 6853555"/>
              <a:gd name="connsiteX3771" fmla="*/ 7960367 w 8520545"/>
              <a:gd name="connsiteY3771" fmla="*/ 752966 h 6853555"/>
              <a:gd name="connsiteX3772" fmla="*/ 7943101 w 8520545"/>
              <a:gd name="connsiteY3772" fmla="*/ 780316 h 6853555"/>
              <a:gd name="connsiteX3773" fmla="*/ 7908563 w 8520545"/>
              <a:gd name="connsiteY3773" fmla="*/ 830635 h 6853555"/>
              <a:gd name="connsiteX3774" fmla="*/ 7891937 w 8520545"/>
              <a:gd name="connsiteY3774" fmla="*/ 855248 h 6853555"/>
              <a:gd name="connsiteX3775" fmla="*/ 7876585 w 8520545"/>
              <a:gd name="connsiteY3775" fmla="*/ 880402 h 6853555"/>
              <a:gd name="connsiteX3776" fmla="*/ 7870187 w 8520545"/>
              <a:gd name="connsiteY3776" fmla="*/ 893523 h 6853555"/>
              <a:gd name="connsiteX3777" fmla="*/ 7863151 w 8520545"/>
              <a:gd name="connsiteY3777" fmla="*/ 906653 h 6853555"/>
              <a:gd name="connsiteX3778" fmla="*/ 7856759 w 8520545"/>
              <a:gd name="connsiteY3778" fmla="*/ 920321 h 6853555"/>
              <a:gd name="connsiteX3779" fmla="*/ 7851003 w 8520545"/>
              <a:gd name="connsiteY3779" fmla="*/ 934544 h 6853555"/>
              <a:gd name="connsiteX3780" fmla="*/ 7866349 w 8520545"/>
              <a:gd name="connsiteY3780" fmla="*/ 938375 h 6853555"/>
              <a:gd name="connsiteX3781" fmla="*/ 7872107 w 8520545"/>
              <a:gd name="connsiteY3781" fmla="*/ 940563 h 6853555"/>
              <a:gd name="connsiteX3782" fmla="*/ 7875944 w 8520545"/>
              <a:gd name="connsiteY3782" fmla="*/ 942747 h 6853555"/>
              <a:gd name="connsiteX3783" fmla="*/ 7879140 w 8520545"/>
              <a:gd name="connsiteY3783" fmla="*/ 944935 h 6853555"/>
              <a:gd name="connsiteX3784" fmla="*/ 7881701 w 8520545"/>
              <a:gd name="connsiteY3784" fmla="*/ 947671 h 6853555"/>
              <a:gd name="connsiteX3785" fmla="*/ 7882979 w 8520545"/>
              <a:gd name="connsiteY3785" fmla="*/ 949315 h 6853555"/>
              <a:gd name="connsiteX3786" fmla="*/ 7882979 w 8520545"/>
              <a:gd name="connsiteY3786" fmla="*/ 951505 h 6853555"/>
              <a:gd name="connsiteX3787" fmla="*/ 7882979 w 8520545"/>
              <a:gd name="connsiteY3787" fmla="*/ 954239 h 6853555"/>
              <a:gd name="connsiteX3788" fmla="*/ 7881701 w 8520545"/>
              <a:gd name="connsiteY3788" fmla="*/ 956973 h 6853555"/>
              <a:gd name="connsiteX3789" fmla="*/ 7877863 w 8520545"/>
              <a:gd name="connsiteY3789" fmla="*/ 961896 h 6853555"/>
              <a:gd name="connsiteX3790" fmla="*/ 7870828 w 8520545"/>
              <a:gd name="connsiteY3790" fmla="*/ 968456 h 6853555"/>
              <a:gd name="connsiteX3791" fmla="*/ 7863151 w 8520545"/>
              <a:gd name="connsiteY3791" fmla="*/ 973925 h 6853555"/>
              <a:gd name="connsiteX3792" fmla="*/ 7843327 w 8520545"/>
              <a:gd name="connsiteY3792" fmla="*/ 987047 h 6853555"/>
              <a:gd name="connsiteX3793" fmla="*/ 7833733 w 8520545"/>
              <a:gd name="connsiteY3793" fmla="*/ 994705 h 6853555"/>
              <a:gd name="connsiteX3794" fmla="*/ 7824137 w 8520545"/>
              <a:gd name="connsiteY3794" fmla="*/ 1002361 h 6853555"/>
              <a:gd name="connsiteX3795" fmla="*/ 7815184 w 8520545"/>
              <a:gd name="connsiteY3795" fmla="*/ 1009471 h 6853555"/>
              <a:gd name="connsiteX3796" fmla="*/ 7808147 w 8520545"/>
              <a:gd name="connsiteY3796" fmla="*/ 1018225 h 6853555"/>
              <a:gd name="connsiteX3797" fmla="*/ 7805589 w 8520545"/>
              <a:gd name="connsiteY3797" fmla="*/ 1022053 h 6853555"/>
              <a:gd name="connsiteX3798" fmla="*/ 7803035 w 8520545"/>
              <a:gd name="connsiteY3798" fmla="*/ 1026974 h 6853555"/>
              <a:gd name="connsiteX3799" fmla="*/ 7801751 w 8520545"/>
              <a:gd name="connsiteY3799" fmla="*/ 1031347 h 6853555"/>
              <a:gd name="connsiteX3800" fmla="*/ 7800473 w 8520545"/>
              <a:gd name="connsiteY3800" fmla="*/ 1035725 h 6853555"/>
              <a:gd name="connsiteX3801" fmla="*/ 7799195 w 8520545"/>
              <a:gd name="connsiteY3801" fmla="*/ 1026426 h 6853555"/>
              <a:gd name="connsiteX3802" fmla="*/ 7797275 w 8520545"/>
              <a:gd name="connsiteY3802" fmla="*/ 1016581 h 6853555"/>
              <a:gd name="connsiteX3803" fmla="*/ 7794081 w 8520545"/>
              <a:gd name="connsiteY3803" fmla="*/ 1006193 h 6853555"/>
              <a:gd name="connsiteX3804" fmla="*/ 7791519 w 8520545"/>
              <a:gd name="connsiteY3804" fmla="*/ 1001273 h 6853555"/>
              <a:gd name="connsiteX3805" fmla="*/ 7789601 w 8520545"/>
              <a:gd name="connsiteY3805" fmla="*/ 996346 h 6853555"/>
              <a:gd name="connsiteX3806" fmla="*/ 7786404 w 8520545"/>
              <a:gd name="connsiteY3806" fmla="*/ 992519 h 6853555"/>
              <a:gd name="connsiteX3807" fmla="*/ 7781925 w 8520545"/>
              <a:gd name="connsiteY3807" fmla="*/ 988691 h 6853555"/>
              <a:gd name="connsiteX3808" fmla="*/ 7777449 w 8520545"/>
              <a:gd name="connsiteY3808" fmla="*/ 985409 h 6853555"/>
              <a:gd name="connsiteX3809" fmla="*/ 7771051 w 8520545"/>
              <a:gd name="connsiteY3809" fmla="*/ 983222 h 6853555"/>
              <a:gd name="connsiteX3810" fmla="*/ 7764017 w 8520545"/>
              <a:gd name="connsiteY3810" fmla="*/ 981583 h 6853555"/>
              <a:gd name="connsiteX3811" fmla="*/ 7756343 w 8520545"/>
              <a:gd name="connsiteY3811" fmla="*/ 980490 h 6853555"/>
              <a:gd name="connsiteX3812" fmla="*/ 7747389 w 8520545"/>
              <a:gd name="connsiteY3812" fmla="*/ 980490 h 6853555"/>
              <a:gd name="connsiteX3813" fmla="*/ 7737793 w 8520545"/>
              <a:gd name="connsiteY3813" fmla="*/ 981583 h 6853555"/>
              <a:gd name="connsiteX3814" fmla="*/ 7735237 w 8520545"/>
              <a:gd name="connsiteY3814" fmla="*/ 980490 h 6853555"/>
              <a:gd name="connsiteX3815" fmla="*/ 7734597 w 8520545"/>
              <a:gd name="connsiteY3815" fmla="*/ 976659 h 6853555"/>
              <a:gd name="connsiteX3816" fmla="*/ 7734597 w 8520545"/>
              <a:gd name="connsiteY3816" fmla="*/ 972836 h 6853555"/>
              <a:gd name="connsiteX3817" fmla="*/ 7735237 w 8520545"/>
              <a:gd name="connsiteY3817" fmla="*/ 970100 h 6853555"/>
              <a:gd name="connsiteX3818" fmla="*/ 7736515 w 8520545"/>
              <a:gd name="connsiteY3818" fmla="*/ 968456 h 6853555"/>
              <a:gd name="connsiteX3819" fmla="*/ 7739075 w 8520545"/>
              <a:gd name="connsiteY3819" fmla="*/ 966270 h 6853555"/>
              <a:gd name="connsiteX3820" fmla="*/ 7742271 w 8520545"/>
              <a:gd name="connsiteY3820" fmla="*/ 964625 h 6853555"/>
              <a:gd name="connsiteX3821" fmla="*/ 7748669 w 8520545"/>
              <a:gd name="connsiteY3821" fmla="*/ 961896 h 6853555"/>
              <a:gd name="connsiteX3822" fmla="*/ 7756982 w 8520545"/>
              <a:gd name="connsiteY3822" fmla="*/ 960804 h 6853555"/>
              <a:gd name="connsiteX3823" fmla="*/ 7764017 w 8520545"/>
              <a:gd name="connsiteY3823" fmla="*/ 958070 h 6853555"/>
              <a:gd name="connsiteX3824" fmla="*/ 7767857 w 8520545"/>
              <a:gd name="connsiteY3824" fmla="*/ 956428 h 6853555"/>
              <a:gd name="connsiteX3825" fmla="*/ 7769773 w 8520545"/>
              <a:gd name="connsiteY3825" fmla="*/ 955331 h 6853555"/>
              <a:gd name="connsiteX3826" fmla="*/ 7772331 w 8520545"/>
              <a:gd name="connsiteY3826" fmla="*/ 953146 h 6853555"/>
              <a:gd name="connsiteX3827" fmla="*/ 7774249 w 8520545"/>
              <a:gd name="connsiteY3827" fmla="*/ 950411 h 6853555"/>
              <a:gd name="connsiteX3828" fmla="*/ 7766577 w 8520545"/>
              <a:gd name="connsiteY3828" fmla="*/ 949315 h 6853555"/>
              <a:gd name="connsiteX3829" fmla="*/ 7760180 w 8520545"/>
              <a:gd name="connsiteY3829" fmla="*/ 948764 h 6853555"/>
              <a:gd name="connsiteX3830" fmla="*/ 7754424 w 8520545"/>
              <a:gd name="connsiteY3830" fmla="*/ 949315 h 6853555"/>
              <a:gd name="connsiteX3831" fmla="*/ 7749950 w 8520545"/>
              <a:gd name="connsiteY3831" fmla="*/ 949315 h 6853555"/>
              <a:gd name="connsiteX3832" fmla="*/ 7745471 w 8520545"/>
              <a:gd name="connsiteY3832" fmla="*/ 950956 h 6853555"/>
              <a:gd name="connsiteX3833" fmla="*/ 7742271 w 8520545"/>
              <a:gd name="connsiteY3833" fmla="*/ 952049 h 6853555"/>
              <a:gd name="connsiteX3834" fmla="*/ 7739075 w 8520545"/>
              <a:gd name="connsiteY3834" fmla="*/ 953690 h 6853555"/>
              <a:gd name="connsiteX3835" fmla="*/ 7736515 w 8520545"/>
              <a:gd name="connsiteY3835" fmla="*/ 955880 h 6853555"/>
              <a:gd name="connsiteX3836" fmla="*/ 7732679 w 8520545"/>
              <a:gd name="connsiteY3836" fmla="*/ 959707 h 6853555"/>
              <a:gd name="connsiteX3837" fmla="*/ 7729480 w 8520545"/>
              <a:gd name="connsiteY3837" fmla="*/ 964625 h 6853555"/>
              <a:gd name="connsiteX3838" fmla="*/ 7726285 w 8520545"/>
              <a:gd name="connsiteY3838" fmla="*/ 969549 h 6853555"/>
              <a:gd name="connsiteX3839" fmla="*/ 7722446 w 8520545"/>
              <a:gd name="connsiteY3839" fmla="*/ 973925 h 6853555"/>
              <a:gd name="connsiteX3840" fmla="*/ 7735237 w 8520545"/>
              <a:gd name="connsiteY3840" fmla="*/ 980490 h 6853555"/>
              <a:gd name="connsiteX3841" fmla="*/ 7735875 w 8520545"/>
              <a:gd name="connsiteY3841" fmla="*/ 982129 h 6853555"/>
              <a:gd name="connsiteX3842" fmla="*/ 7737793 w 8520545"/>
              <a:gd name="connsiteY3842" fmla="*/ 981583 h 6853555"/>
              <a:gd name="connsiteX3843" fmla="*/ 7744193 w 8520545"/>
              <a:gd name="connsiteY3843" fmla="*/ 985954 h 6853555"/>
              <a:gd name="connsiteX3844" fmla="*/ 7750587 w 8520545"/>
              <a:gd name="connsiteY3844" fmla="*/ 990881 h 6853555"/>
              <a:gd name="connsiteX3845" fmla="*/ 7754424 w 8520545"/>
              <a:gd name="connsiteY3845" fmla="*/ 995253 h 6853555"/>
              <a:gd name="connsiteX3846" fmla="*/ 7757622 w 8520545"/>
              <a:gd name="connsiteY3846" fmla="*/ 1000174 h 6853555"/>
              <a:gd name="connsiteX3847" fmla="*/ 7760180 w 8520545"/>
              <a:gd name="connsiteY3847" fmla="*/ 1004004 h 6853555"/>
              <a:gd name="connsiteX3848" fmla="*/ 7762099 w 8520545"/>
              <a:gd name="connsiteY3848" fmla="*/ 1008926 h 6853555"/>
              <a:gd name="connsiteX3849" fmla="*/ 7762099 w 8520545"/>
              <a:gd name="connsiteY3849" fmla="*/ 1013304 h 6853555"/>
              <a:gd name="connsiteX3850" fmla="*/ 7762099 w 8520545"/>
              <a:gd name="connsiteY3850" fmla="*/ 1018225 h 6853555"/>
              <a:gd name="connsiteX3851" fmla="*/ 7760821 w 8520545"/>
              <a:gd name="connsiteY3851" fmla="*/ 1022053 h 6853555"/>
              <a:gd name="connsiteX3852" fmla="*/ 7759543 w 8520545"/>
              <a:gd name="connsiteY3852" fmla="*/ 1026974 h 6853555"/>
              <a:gd name="connsiteX3853" fmla="*/ 7756343 w 8520545"/>
              <a:gd name="connsiteY3853" fmla="*/ 1035725 h 6853555"/>
              <a:gd name="connsiteX3854" fmla="*/ 7752505 w 8520545"/>
              <a:gd name="connsiteY3854" fmla="*/ 1045567 h 6853555"/>
              <a:gd name="connsiteX3855" fmla="*/ 7748925 w 8520545"/>
              <a:gd name="connsiteY3855" fmla="*/ 1053006 h 6853555"/>
              <a:gd name="connsiteX3856" fmla="*/ 7748669 w 8520545"/>
              <a:gd name="connsiteY3856" fmla="*/ 1053226 h 6853555"/>
              <a:gd name="connsiteX3857" fmla="*/ 7748030 w 8520545"/>
              <a:gd name="connsiteY3857" fmla="*/ 1054865 h 6853555"/>
              <a:gd name="connsiteX3858" fmla="*/ 7748925 w 8520545"/>
              <a:gd name="connsiteY3858" fmla="*/ 1053006 h 6853555"/>
              <a:gd name="connsiteX3859" fmla="*/ 7749950 w 8520545"/>
              <a:gd name="connsiteY3859" fmla="*/ 1052129 h 6853555"/>
              <a:gd name="connsiteX3860" fmla="*/ 7754424 w 8520545"/>
              <a:gd name="connsiteY3860" fmla="*/ 1053770 h 6853555"/>
              <a:gd name="connsiteX3861" fmla="*/ 7759543 w 8520545"/>
              <a:gd name="connsiteY3861" fmla="*/ 1055963 h 6853555"/>
              <a:gd name="connsiteX3862" fmla="*/ 7765296 w 8520545"/>
              <a:gd name="connsiteY3862" fmla="*/ 1057601 h 6853555"/>
              <a:gd name="connsiteX3863" fmla="*/ 7771695 w 8520545"/>
              <a:gd name="connsiteY3863" fmla="*/ 1058150 h 6853555"/>
              <a:gd name="connsiteX3864" fmla="*/ 7785124 w 8520545"/>
              <a:gd name="connsiteY3864" fmla="*/ 1059243 h 6853555"/>
              <a:gd name="connsiteX3865" fmla="*/ 7801751 w 8520545"/>
              <a:gd name="connsiteY3865" fmla="*/ 1059243 h 6853555"/>
              <a:gd name="connsiteX3866" fmla="*/ 7801751 w 8520545"/>
              <a:gd name="connsiteY3866" fmla="*/ 1067992 h 6853555"/>
              <a:gd name="connsiteX3867" fmla="*/ 7800473 w 8520545"/>
              <a:gd name="connsiteY3867" fmla="*/ 1074554 h 6853555"/>
              <a:gd name="connsiteX3868" fmla="*/ 7799195 w 8520545"/>
              <a:gd name="connsiteY3868" fmla="*/ 1080028 h 6853555"/>
              <a:gd name="connsiteX3869" fmla="*/ 7796635 w 8520545"/>
              <a:gd name="connsiteY3869" fmla="*/ 1086037 h 6853555"/>
              <a:gd name="connsiteX3870" fmla="*/ 7793439 w 8520545"/>
              <a:gd name="connsiteY3870" fmla="*/ 1089870 h 6853555"/>
              <a:gd name="connsiteX3871" fmla="*/ 7789601 w 8520545"/>
              <a:gd name="connsiteY3871" fmla="*/ 1092599 h 6853555"/>
              <a:gd name="connsiteX3872" fmla="*/ 7784484 w 8520545"/>
              <a:gd name="connsiteY3872" fmla="*/ 1095336 h 6853555"/>
              <a:gd name="connsiteX3873" fmla="*/ 7780007 w 8520545"/>
              <a:gd name="connsiteY3873" fmla="*/ 1097523 h 6853555"/>
              <a:gd name="connsiteX3874" fmla="*/ 7774249 w 8520545"/>
              <a:gd name="connsiteY3874" fmla="*/ 1099714 h 6853555"/>
              <a:gd name="connsiteX3875" fmla="*/ 7768497 w 8520545"/>
              <a:gd name="connsiteY3875" fmla="*/ 1100803 h 6853555"/>
              <a:gd name="connsiteX3876" fmla="*/ 7754424 w 8520545"/>
              <a:gd name="connsiteY3876" fmla="*/ 1102994 h 6853555"/>
              <a:gd name="connsiteX3877" fmla="*/ 7740355 w 8520545"/>
              <a:gd name="connsiteY3877" fmla="*/ 1104634 h 6853555"/>
              <a:gd name="connsiteX3878" fmla="*/ 7725003 w 8520545"/>
              <a:gd name="connsiteY3878" fmla="*/ 1106274 h 6853555"/>
              <a:gd name="connsiteX3879" fmla="*/ 7731401 w 8520545"/>
              <a:gd name="connsiteY3879" fmla="*/ 1115572 h 6853555"/>
              <a:gd name="connsiteX3880" fmla="*/ 7736515 w 8520545"/>
              <a:gd name="connsiteY3880" fmla="*/ 1123775 h 6853555"/>
              <a:gd name="connsiteX3881" fmla="*/ 7741631 w 8520545"/>
              <a:gd name="connsiteY3881" fmla="*/ 1131978 h 6853555"/>
              <a:gd name="connsiteX3882" fmla="*/ 7744829 w 8520545"/>
              <a:gd name="connsiteY3882" fmla="*/ 1139636 h 6853555"/>
              <a:gd name="connsiteX3883" fmla="*/ 7748030 w 8520545"/>
              <a:gd name="connsiteY3883" fmla="*/ 1147840 h 6853555"/>
              <a:gd name="connsiteX3884" fmla="*/ 7749950 w 8520545"/>
              <a:gd name="connsiteY3884" fmla="*/ 1155495 h 6853555"/>
              <a:gd name="connsiteX3885" fmla="*/ 7751227 w 8520545"/>
              <a:gd name="connsiteY3885" fmla="*/ 1162605 h 6853555"/>
              <a:gd name="connsiteX3886" fmla="*/ 7751227 w 8520545"/>
              <a:gd name="connsiteY3886" fmla="*/ 1170808 h 6853555"/>
              <a:gd name="connsiteX3887" fmla="*/ 7751227 w 8520545"/>
              <a:gd name="connsiteY3887" fmla="*/ 1178468 h 6853555"/>
              <a:gd name="connsiteX3888" fmla="*/ 7751227 w 8520545"/>
              <a:gd name="connsiteY3888" fmla="*/ 1186669 h 6853555"/>
              <a:gd name="connsiteX3889" fmla="*/ 7748669 w 8520545"/>
              <a:gd name="connsiteY3889" fmla="*/ 1204174 h 6853555"/>
              <a:gd name="connsiteX3890" fmla="*/ 7740355 w 8520545"/>
              <a:gd name="connsiteY3890" fmla="*/ 1246833 h 6853555"/>
              <a:gd name="connsiteX3891" fmla="*/ 7741631 w 8520545"/>
              <a:gd name="connsiteY3891" fmla="*/ 1250112 h 6853555"/>
              <a:gd name="connsiteX3892" fmla="*/ 7744193 w 8520545"/>
              <a:gd name="connsiteY3892" fmla="*/ 1253395 h 6853555"/>
              <a:gd name="connsiteX3893" fmla="*/ 7746747 w 8520545"/>
              <a:gd name="connsiteY3893" fmla="*/ 1254486 h 6853555"/>
              <a:gd name="connsiteX3894" fmla="*/ 7748669 w 8520545"/>
              <a:gd name="connsiteY3894" fmla="*/ 1255033 h 6853555"/>
              <a:gd name="connsiteX3895" fmla="*/ 7751227 w 8520545"/>
              <a:gd name="connsiteY3895" fmla="*/ 1255033 h 6853555"/>
              <a:gd name="connsiteX3896" fmla="*/ 7753787 w 8520545"/>
              <a:gd name="connsiteY3896" fmla="*/ 1255033 h 6853555"/>
              <a:gd name="connsiteX3897" fmla="*/ 7760180 w 8520545"/>
              <a:gd name="connsiteY3897" fmla="*/ 1252296 h 6853555"/>
              <a:gd name="connsiteX3898" fmla="*/ 7767857 w 8520545"/>
              <a:gd name="connsiteY3898" fmla="*/ 1249562 h 6853555"/>
              <a:gd name="connsiteX3899" fmla="*/ 7774891 w 8520545"/>
              <a:gd name="connsiteY3899" fmla="*/ 1246833 h 6853555"/>
              <a:gd name="connsiteX3900" fmla="*/ 7778729 w 8520545"/>
              <a:gd name="connsiteY3900" fmla="*/ 1245734 h 6853555"/>
              <a:gd name="connsiteX3901" fmla="*/ 7783207 w 8520545"/>
              <a:gd name="connsiteY3901" fmla="*/ 1245734 h 6853555"/>
              <a:gd name="connsiteX3902" fmla="*/ 7787041 w 8520545"/>
              <a:gd name="connsiteY3902" fmla="*/ 1245734 h 6853555"/>
              <a:gd name="connsiteX3903" fmla="*/ 7791519 w 8520545"/>
              <a:gd name="connsiteY3903" fmla="*/ 1246284 h 6853555"/>
              <a:gd name="connsiteX3904" fmla="*/ 7788319 w 8520545"/>
              <a:gd name="connsiteY3904" fmla="*/ 1249562 h 6853555"/>
              <a:gd name="connsiteX3905" fmla="*/ 7786404 w 8520545"/>
              <a:gd name="connsiteY3905" fmla="*/ 1253936 h 6853555"/>
              <a:gd name="connsiteX3906" fmla="*/ 7781285 w 8520545"/>
              <a:gd name="connsiteY3906" fmla="*/ 1261595 h 6853555"/>
              <a:gd name="connsiteX3907" fmla="*/ 7777449 w 8520545"/>
              <a:gd name="connsiteY3907" fmla="*/ 1269802 h 6853555"/>
              <a:gd name="connsiteX3908" fmla="*/ 7772331 w 8520545"/>
              <a:gd name="connsiteY3908" fmla="*/ 1277454 h 6853555"/>
              <a:gd name="connsiteX3909" fmla="*/ 7769133 w 8520545"/>
              <a:gd name="connsiteY3909" fmla="*/ 1280736 h 6853555"/>
              <a:gd name="connsiteX3910" fmla="*/ 7765937 w 8520545"/>
              <a:gd name="connsiteY3910" fmla="*/ 1284020 h 6853555"/>
              <a:gd name="connsiteX3911" fmla="*/ 7762099 w 8520545"/>
              <a:gd name="connsiteY3911" fmla="*/ 1287301 h 6853555"/>
              <a:gd name="connsiteX3912" fmla="*/ 7756982 w 8520545"/>
              <a:gd name="connsiteY3912" fmla="*/ 1288944 h 6853555"/>
              <a:gd name="connsiteX3913" fmla="*/ 7751227 w 8520545"/>
              <a:gd name="connsiteY3913" fmla="*/ 1291130 h 6853555"/>
              <a:gd name="connsiteX3914" fmla="*/ 7744829 w 8520545"/>
              <a:gd name="connsiteY3914" fmla="*/ 1292771 h 6853555"/>
              <a:gd name="connsiteX3915" fmla="*/ 7736515 w 8520545"/>
              <a:gd name="connsiteY3915" fmla="*/ 1293315 h 6853555"/>
              <a:gd name="connsiteX3916" fmla="*/ 7728201 w 8520545"/>
              <a:gd name="connsiteY3916" fmla="*/ 1293315 h 6853555"/>
              <a:gd name="connsiteX3917" fmla="*/ 7726921 w 8520545"/>
              <a:gd name="connsiteY3917" fmla="*/ 1297146 h 6853555"/>
              <a:gd name="connsiteX3918" fmla="*/ 7726285 w 8520545"/>
              <a:gd name="connsiteY3918" fmla="*/ 1301520 h 6853555"/>
              <a:gd name="connsiteX3919" fmla="*/ 7726921 w 8520545"/>
              <a:gd name="connsiteY3919" fmla="*/ 1304257 h 6853555"/>
              <a:gd name="connsiteX3920" fmla="*/ 7728201 w 8520545"/>
              <a:gd name="connsiteY3920" fmla="*/ 1307537 h 6853555"/>
              <a:gd name="connsiteX3921" fmla="*/ 7731401 w 8520545"/>
              <a:gd name="connsiteY3921" fmla="*/ 1312458 h 6853555"/>
              <a:gd name="connsiteX3922" fmla="*/ 7735237 w 8520545"/>
              <a:gd name="connsiteY3922" fmla="*/ 1316830 h 6853555"/>
              <a:gd name="connsiteX3923" fmla="*/ 7739075 w 8520545"/>
              <a:gd name="connsiteY3923" fmla="*/ 1320664 h 6853555"/>
              <a:gd name="connsiteX3924" fmla="*/ 7742271 w 8520545"/>
              <a:gd name="connsiteY3924" fmla="*/ 1326675 h 6853555"/>
              <a:gd name="connsiteX3925" fmla="*/ 7743551 w 8520545"/>
              <a:gd name="connsiteY3925" fmla="*/ 1329413 h 6853555"/>
              <a:gd name="connsiteX3926" fmla="*/ 7743551 w 8520545"/>
              <a:gd name="connsiteY3926" fmla="*/ 1332694 h 6853555"/>
              <a:gd name="connsiteX3927" fmla="*/ 7743551 w 8520545"/>
              <a:gd name="connsiteY3927" fmla="*/ 1335976 h 6853555"/>
              <a:gd name="connsiteX3928" fmla="*/ 7741631 w 8520545"/>
              <a:gd name="connsiteY3928" fmla="*/ 1340353 h 6853555"/>
              <a:gd name="connsiteX3929" fmla="*/ 7748030 w 8520545"/>
              <a:gd name="connsiteY3929" fmla="*/ 1338162 h 6853555"/>
              <a:gd name="connsiteX3930" fmla="*/ 7754424 w 8520545"/>
              <a:gd name="connsiteY3930" fmla="*/ 1335976 h 6853555"/>
              <a:gd name="connsiteX3931" fmla="*/ 7760180 w 8520545"/>
              <a:gd name="connsiteY3931" fmla="*/ 1334334 h 6853555"/>
              <a:gd name="connsiteX3932" fmla="*/ 7765296 w 8520545"/>
              <a:gd name="connsiteY3932" fmla="*/ 1331054 h 6853555"/>
              <a:gd name="connsiteX3933" fmla="*/ 7769773 w 8520545"/>
              <a:gd name="connsiteY3933" fmla="*/ 1327771 h 6853555"/>
              <a:gd name="connsiteX3934" fmla="*/ 7774249 w 8520545"/>
              <a:gd name="connsiteY3934" fmla="*/ 1324489 h 6853555"/>
              <a:gd name="connsiteX3935" fmla="*/ 7777449 w 8520545"/>
              <a:gd name="connsiteY3935" fmla="*/ 1320664 h 6853555"/>
              <a:gd name="connsiteX3936" fmla="*/ 7780647 w 8520545"/>
              <a:gd name="connsiteY3936" fmla="*/ 1316830 h 6853555"/>
              <a:gd name="connsiteX3937" fmla="*/ 7781925 w 8520545"/>
              <a:gd name="connsiteY3937" fmla="*/ 1319571 h 6853555"/>
              <a:gd name="connsiteX3938" fmla="*/ 7783843 w 8520545"/>
              <a:gd name="connsiteY3938" fmla="*/ 1321757 h 6853555"/>
              <a:gd name="connsiteX3939" fmla="*/ 7784484 w 8520545"/>
              <a:gd name="connsiteY3939" fmla="*/ 1325037 h 6853555"/>
              <a:gd name="connsiteX3940" fmla="*/ 7784484 w 8520545"/>
              <a:gd name="connsiteY3940" fmla="*/ 1327771 h 6853555"/>
              <a:gd name="connsiteX3941" fmla="*/ 7784484 w 8520545"/>
              <a:gd name="connsiteY3941" fmla="*/ 1331054 h 6853555"/>
              <a:gd name="connsiteX3942" fmla="*/ 7783843 w 8520545"/>
              <a:gd name="connsiteY3942" fmla="*/ 1334881 h 6853555"/>
              <a:gd name="connsiteX3943" fmla="*/ 7780007 w 8520545"/>
              <a:gd name="connsiteY3943" fmla="*/ 1341443 h 6853555"/>
              <a:gd name="connsiteX3944" fmla="*/ 7774891 w 8520545"/>
              <a:gd name="connsiteY3944" fmla="*/ 1349100 h 6853555"/>
              <a:gd name="connsiteX3945" fmla="*/ 7769133 w 8520545"/>
              <a:gd name="connsiteY3945" fmla="*/ 1356760 h 6853555"/>
              <a:gd name="connsiteX3946" fmla="*/ 7756982 w 8520545"/>
              <a:gd name="connsiteY3946" fmla="*/ 1373713 h 6853555"/>
              <a:gd name="connsiteX3947" fmla="*/ 7751227 w 8520545"/>
              <a:gd name="connsiteY3947" fmla="*/ 1381373 h 6853555"/>
              <a:gd name="connsiteX3948" fmla="*/ 7747389 w 8520545"/>
              <a:gd name="connsiteY3948" fmla="*/ 1389573 h 6853555"/>
              <a:gd name="connsiteX3949" fmla="*/ 7746747 w 8520545"/>
              <a:gd name="connsiteY3949" fmla="*/ 1392857 h 6853555"/>
              <a:gd name="connsiteX3950" fmla="*/ 7745471 w 8520545"/>
              <a:gd name="connsiteY3950" fmla="*/ 1396132 h 6853555"/>
              <a:gd name="connsiteX3951" fmla="*/ 7745471 w 8520545"/>
              <a:gd name="connsiteY3951" fmla="*/ 1400512 h 6853555"/>
              <a:gd name="connsiteX3952" fmla="*/ 7745471 w 8520545"/>
              <a:gd name="connsiteY3952" fmla="*/ 1403794 h 6853555"/>
              <a:gd name="connsiteX3953" fmla="*/ 7747389 w 8520545"/>
              <a:gd name="connsiteY3953" fmla="*/ 1407623 h 6853555"/>
              <a:gd name="connsiteX3954" fmla="*/ 7748669 w 8520545"/>
              <a:gd name="connsiteY3954" fmla="*/ 1410357 h 6853555"/>
              <a:gd name="connsiteX3955" fmla="*/ 7752505 w 8520545"/>
              <a:gd name="connsiteY3955" fmla="*/ 1413636 h 6853555"/>
              <a:gd name="connsiteX3956" fmla="*/ 7756343 w 8520545"/>
              <a:gd name="connsiteY3956" fmla="*/ 1416370 h 6853555"/>
              <a:gd name="connsiteX3957" fmla="*/ 7760821 w 8520545"/>
              <a:gd name="connsiteY3957" fmla="*/ 1419107 h 6853555"/>
              <a:gd name="connsiteX3958" fmla="*/ 7766577 w 8520545"/>
              <a:gd name="connsiteY3958" fmla="*/ 1421297 h 6853555"/>
              <a:gd name="connsiteX3959" fmla="*/ 7774249 w 8520545"/>
              <a:gd name="connsiteY3959" fmla="*/ 1424028 h 6853555"/>
              <a:gd name="connsiteX3960" fmla="*/ 7781925 w 8520545"/>
              <a:gd name="connsiteY3960" fmla="*/ 1426220 h 6853555"/>
              <a:gd name="connsiteX3961" fmla="*/ 7772971 w 8520545"/>
              <a:gd name="connsiteY3961" fmla="*/ 1435514 h 6853555"/>
              <a:gd name="connsiteX3962" fmla="*/ 7765296 w 8520545"/>
              <a:gd name="connsiteY3962" fmla="*/ 1445905 h 6853555"/>
              <a:gd name="connsiteX3963" fmla="*/ 7757622 w 8520545"/>
              <a:gd name="connsiteY3963" fmla="*/ 1457937 h 6853555"/>
              <a:gd name="connsiteX3964" fmla="*/ 7751227 w 8520545"/>
              <a:gd name="connsiteY3964" fmla="*/ 1469422 h 6853555"/>
              <a:gd name="connsiteX3965" fmla="*/ 7745471 w 8520545"/>
              <a:gd name="connsiteY3965" fmla="*/ 1481998 h 6853555"/>
              <a:gd name="connsiteX3966" fmla="*/ 7741631 w 8520545"/>
              <a:gd name="connsiteY3966" fmla="*/ 1495128 h 6853555"/>
              <a:gd name="connsiteX3967" fmla="*/ 7738435 w 8520545"/>
              <a:gd name="connsiteY3967" fmla="*/ 1508798 h 6853555"/>
              <a:gd name="connsiteX3968" fmla="*/ 7736515 w 8520545"/>
              <a:gd name="connsiteY3968" fmla="*/ 1523017 h 6853555"/>
              <a:gd name="connsiteX3969" fmla="*/ 7736515 w 8520545"/>
              <a:gd name="connsiteY3969" fmla="*/ 1536690 h 6853555"/>
              <a:gd name="connsiteX3970" fmla="*/ 7736515 w 8520545"/>
              <a:gd name="connsiteY3970" fmla="*/ 1551455 h 6853555"/>
              <a:gd name="connsiteX3971" fmla="*/ 7739075 w 8520545"/>
              <a:gd name="connsiteY3971" fmla="*/ 1565677 h 6853555"/>
              <a:gd name="connsiteX3972" fmla="*/ 7743551 w 8520545"/>
              <a:gd name="connsiteY3972" fmla="*/ 1580443 h 6853555"/>
              <a:gd name="connsiteX3973" fmla="*/ 7748030 w 8520545"/>
              <a:gd name="connsiteY3973" fmla="*/ 1594113 h 6853555"/>
              <a:gd name="connsiteX3974" fmla="*/ 7754424 w 8520545"/>
              <a:gd name="connsiteY3974" fmla="*/ 1608881 h 6853555"/>
              <a:gd name="connsiteX3975" fmla="*/ 7762739 w 8520545"/>
              <a:gd name="connsiteY3975" fmla="*/ 1622556 h 6853555"/>
              <a:gd name="connsiteX3976" fmla="*/ 7772971 w 8520545"/>
              <a:gd name="connsiteY3976" fmla="*/ 1636227 h 6853555"/>
              <a:gd name="connsiteX3977" fmla="*/ 7762739 w 8520545"/>
              <a:gd name="connsiteY3977" fmla="*/ 1631309 h 6853555"/>
              <a:gd name="connsiteX3978" fmla="*/ 7754424 w 8520545"/>
              <a:gd name="connsiteY3978" fmla="*/ 1627477 h 6853555"/>
              <a:gd name="connsiteX3979" fmla="*/ 7747389 w 8520545"/>
              <a:gd name="connsiteY3979" fmla="*/ 1625289 h 6853555"/>
              <a:gd name="connsiteX3980" fmla="*/ 7740997 w 8520545"/>
              <a:gd name="connsiteY3980" fmla="*/ 1624742 h 6853555"/>
              <a:gd name="connsiteX3981" fmla="*/ 7734597 w 8520545"/>
              <a:gd name="connsiteY3981" fmla="*/ 1625289 h 6853555"/>
              <a:gd name="connsiteX3982" fmla="*/ 7726921 w 8520545"/>
              <a:gd name="connsiteY3982" fmla="*/ 1628025 h 6853555"/>
              <a:gd name="connsiteX3983" fmla="*/ 7717969 w 8520545"/>
              <a:gd name="connsiteY3983" fmla="*/ 1631309 h 6853555"/>
              <a:gd name="connsiteX3984" fmla="*/ 7708373 w 8520545"/>
              <a:gd name="connsiteY3984" fmla="*/ 1636227 h 6853555"/>
              <a:gd name="connsiteX3985" fmla="*/ 7714131 w 8520545"/>
              <a:gd name="connsiteY3985" fmla="*/ 1643334 h 6853555"/>
              <a:gd name="connsiteX3986" fmla="*/ 7717969 w 8520545"/>
              <a:gd name="connsiteY3986" fmla="*/ 1650994 h 6853555"/>
              <a:gd name="connsiteX3987" fmla="*/ 7722446 w 8520545"/>
              <a:gd name="connsiteY3987" fmla="*/ 1658653 h 6853555"/>
              <a:gd name="connsiteX3988" fmla="*/ 7725643 w 8520545"/>
              <a:gd name="connsiteY3988" fmla="*/ 1666858 h 6853555"/>
              <a:gd name="connsiteX3989" fmla="*/ 7728201 w 8520545"/>
              <a:gd name="connsiteY3989" fmla="*/ 1675058 h 6853555"/>
              <a:gd name="connsiteX3990" fmla="*/ 7728840 w 8520545"/>
              <a:gd name="connsiteY3990" fmla="*/ 1682715 h 6853555"/>
              <a:gd name="connsiteX3991" fmla="*/ 7728840 w 8520545"/>
              <a:gd name="connsiteY3991" fmla="*/ 1690919 h 6853555"/>
              <a:gd name="connsiteX3992" fmla="*/ 7728201 w 8520545"/>
              <a:gd name="connsiteY3992" fmla="*/ 1699124 h 6853555"/>
              <a:gd name="connsiteX3993" fmla="*/ 7726285 w 8520545"/>
              <a:gd name="connsiteY3993" fmla="*/ 1706780 h 6853555"/>
              <a:gd name="connsiteX3994" fmla="*/ 7723085 w 8520545"/>
              <a:gd name="connsiteY3994" fmla="*/ 1713892 h 6853555"/>
              <a:gd name="connsiteX3995" fmla="*/ 7717969 w 8520545"/>
              <a:gd name="connsiteY3995" fmla="*/ 1720453 h 6853555"/>
              <a:gd name="connsiteX3996" fmla="*/ 7711573 w 8520545"/>
              <a:gd name="connsiteY3996" fmla="*/ 1727562 h 6853555"/>
              <a:gd name="connsiteX3997" fmla="*/ 7704536 w 8520545"/>
              <a:gd name="connsiteY3997" fmla="*/ 1733034 h 6853555"/>
              <a:gd name="connsiteX3998" fmla="*/ 7694944 w 8520545"/>
              <a:gd name="connsiteY3998" fmla="*/ 1737955 h 6853555"/>
              <a:gd name="connsiteX3999" fmla="*/ 7684069 w 8520545"/>
              <a:gd name="connsiteY3999" fmla="*/ 1742328 h 6853555"/>
              <a:gd name="connsiteX4000" fmla="*/ 7671918 w 8520545"/>
              <a:gd name="connsiteY4000" fmla="*/ 1745608 h 6853555"/>
              <a:gd name="connsiteX4001" fmla="*/ 7680230 w 8520545"/>
              <a:gd name="connsiteY4001" fmla="*/ 1756004 h 6853555"/>
              <a:gd name="connsiteX4002" fmla="*/ 7688547 w 8520545"/>
              <a:gd name="connsiteY4002" fmla="*/ 1766941 h 6853555"/>
              <a:gd name="connsiteX4003" fmla="*/ 7694944 w 8520545"/>
              <a:gd name="connsiteY4003" fmla="*/ 1778973 h 6853555"/>
              <a:gd name="connsiteX4004" fmla="*/ 7700698 w 8520545"/>
              <a:gd name="connsiteY4004" fmla="*/ 1791006 h 6853555"/>
              <a:gd name="connsiteX4005" fmla="*/ 7712853 w 8520545"/>
              <a:gd name="connsiteY4005" fmla="*/ 1815619 h 6853555"/>
              <a:gd name="connsiteX4006" fmla="*/ 7717969 w 8520545"/>
              <a:gd name="connsiteY4006" fmla="*/ 1827102 h 6853555"/>
              <a:gd name="connsiteX4007" fmla="*/ 7725643 w 8520545"/>
              <a:gd name="connsiteY4007" fmla="*/ 1839134 h 6853555"/>
              <a:gd name="connsiteX4008" fmla="*/ 7729480 w 8520545"/>
              <a:gd name="connsiteY4008" fmla="*/ 1837495 h 6853555"/>
              <a:gd name="connsiteX4009" fmla="*/ 7733319 w 8520545"/>
              <a:gd name="connsiteY4009" fmla="*/ 1834761 h 6853555"/>
              <a:gd name="connsiteX4010" fmla="*/ 7735875 w 8520545"/>
              <a:gd name="connsiteY4010" fmla="*/ 1832026 h 6853555"/>
              <a:gd name="connsiteX4011" fmla="*/ 7737793 w 8520545"/>
              <a:gd name="connsiteY4011" fmla="*/ 1828742 h 6853555"/>
              <a:gd name="connsiteX4012" fmla="*/ 7739075 w 8520545"/>
              <a:gd name="connsiteY4012" fmla="*/ 1821634 h 6853555"/>
              <a:gd name="connsiteX4013" fmla="*/ 7740997 w 8520545"/>
              <a:gd name="connsiteY4013" fmla="*/ 1813431 h 6853555"/>
              <a:gd name="connsiteX4014" fmla="*/ 7742271 w 8520545"/>
              <a:gd name="connsiteY4014" fmla="*/ 1810148 h 6853555"/>
              <a:gd name="connsiteX4015" fmla="*/ 7743551 w 8520545"/>
              <a:gd name="connsiteY4015" fmla="*/ 1806320 h 6853555"/>
              <a:gd name="connsiteX4016" fmla="*/ 7745471 w 8520545"/>
              <a:gd name="connsiteY4016" fmla="*/ 1803586 h 6853555"/>
              <a:gd name="connsiteX4017" fmla="*/ 7748669 w 8520545"/>
              <a:gd name="connsiteY4017" fmla="*/ 1800851 h 6853555"/>
              <a:gd name="connsiteX4018" fmla="*/ 7753787 w 8520545"/>
              <a:gd name="connsiteY4018" fmla="*/ 1799755 h 6853555"/>
              <a:gd name="connsiteX4019" fmla="*/ 7759543 w 8520545"/>
              <a:gd name="connsiteY4019" fmla="*/ 1798665 h 6853555"/>
              <a:gd name="connsiteX4020" fmla="*/ 7766577 w 8520545"/>
              <a:gd name="connsiteY4020" fmla="*/ 1798665 h 6853555"/>
              <a:gd name="connsiteX4021" fmla="*/ 7776171 w 8520545"/>
              <a:gd name="connsiteY4021" fmla="*/ 1799755 h 6853555"/>
              <a:gd name="connsiteX4022" fmla="*/ 7771051 w 8520545"/>
              <a:gd name="connsiteY4022" fmla="*/ 1802489 h 6853555"/>
              <a:gd name="connsiteX4023" fmla="*/ 7766577 w 8520545"/>
              <a:gd name="connsiteY4023" fmla="*/ 1805770 h 6853555"/>
              <a:gd name="connsiteX4024" fmla="*/ 7762739 w 8520545"/>
              <a:gd name="connsiteY4024" fmla="*/ 1809053 h 6853555"/>
              <a:gd name="connsiteX4025" fmla="*/ 7758903 w 8520545"/>
              <a:gd name="connsiteY4025" fmla="*/ 1813431 h 6853555"/>
              <a:gd name="connsiteX4026" fmla="*/ 7756343 w 8520545"/>
              <a:gd name="connsiteY4026" fmla="*/ 1817260 h 6853555"/>
              <a:gd name="connsiteX4027" fmla="*/ 7753787 w 8520545"/>
              <a:gd name="connsiteY4027" fmla="*/ 1821634 h 6853555"/>
              <a:gd name="connsiteX4028" fmla="*/ 7752505 w 8520545"/>
              <a:gd name="connsiteY4028" fmla="*/ 1826558 h 6853555"/>
              <a:gd name="connsiteX4029" fmla="*/ 7751227 w 8520545"/>
              <a:gd name="connsiteY4029" fmla="*/ 1831482 h 6853555"/>
              <a:gd name="connsiteX4030" fmla="*/ 7752505 w 8520545"/>
              <a:gd name="connsiteY4030" fmla="*/ 1836400 h 6853555"/>
              <a:gd name="connsiteX4031" fmla="*/ 7753145 w 8520545"/>
              <a:gd name="connsiteY4031" fmla="*/ 1840778 h 6853555"/>
              <a:gd name="connsiteX4032" fmla="*/ 7754424 w 8520545"/>
              <a:gd name="connsiteY4032" fmla="*/ 1845149 h 6853555"/>
              <a:gd name="connsiteX4033" fmla="*/ 7756982 w 8520545"/>
              <a:gd name="connsiteY4033" fmla="*/ 1849527 h 6853555"/>
              <a:gd name="connsiteX4034" fmla="*/ 7760180 w 8520545"/>
              <a:gd name="connsiteY4034" fmla="*/ 1853355 h 6853555"/>
              <a:gd name="connsiteX4035" fmla="*/ 7765296 w 8520545"/>
              <a:gd name="connsiteY4035" fmla="*/ 1857182 h 6853555"/>
              <a:gd name="connsiteX4036" fmla="*/ 7771051 w 8520545"/>
              <a:gd name="connsiteY4036" fmla="*/ 1859917 h 6853555"/>
              <a:gd name="connsiteX4037" fmla="*/ 7777449 w 8520545"/>
              <a:gd name="connsiteY4037" fmla="*/ 1861557 h 6853555"/>
              <a:gd name="connsiteX4038" fmla="*/ 7759543 w 8520545"/>
              <a:gd name="connsiteY4038" fmla="*/ 1871951 h 6853555"/>
              <a:gd name="connsiteX4039" fmla="*/ 7751227 w 8520545"/>
              <a:gd name="connsiteY4039" fmla="*/ 1876326 h 6853555"/>
              <a:gd name="connsiteX4040" fmla="*/ 7743551 w 8520545"/>
              <a:gd name="connsiteY4040" fmla="*/ 1879604 h 6853555"/>
              <a:gd name="connsiteX4041" fmla="*/ 7735237 w 8520545"/>
              <a:gd name="connsiteY4041" fmla="*/ 1881796 h 6853555"/>
              <a:gd name="connsiteX4042" fmla="*/ 7730123 w 8520545"/>
              <a:gd name="connsiteY4042" fmla="*/ 1881796 h 6853555"/>
              <a:gd name="connsiteX4043" fmla="*/ 7725643 w 8520545"/>
              <a:gd name="connsiteY4043" fmla="*/ 1882338 h 6853555"/>
              <a:gd name="connsiteX4044" fmla="*/ 7714131 w 8520545"/>
              <a:gd name="connsiteY4044" fmla="*/ 1881244 h 6853555"/>
              <a:gd name="connsiteX4045" fmla="*/ 7700698 w 8520545"/>
              <a:gd name="connsiteY4045" fmla="*/ 1877966 h 6853555"/>
              <a:gd name="connsiteX4046" fmla="*/ 7714773 w 8520545"/>
              <a:gd name="connsiteY4046" fmla="*/ 1915702 h 6853555"/>
              <a:gd name="connsiteX4047" fmla="*/ 7722446 w 8520545"/>
              <a:gd name="connsiteY4047" fmla="*/ 1934844 h 6853555"/>
              <a:gd name="connsiteX4048" fmla="*/ 7725003 w 8520545"/>
              <a:gd name="connsiteY4048" fmla="*/ 1945236 h 6853555"/>
              <a:gd name="connsiteX4049" fmla="*/ 7726921 w 8520545"/>
              <a:gd name="connsiteY4049" fmla="*/ 1955629 h 6853555"/>
              <a:gd name="connsiteX4050" fmla="*/ 7735237 w 8520545"/>
              <a:gd name="connsiteY4050" fmla="*/ 1952890 h 6853555"/>
              <a:gd name="connsiteX4051" fmla="*/ 7741631 w 8520545"/>
              <a:gd name="connsiteY4051" fmla="*/ 1950157 h 6853555"/>
              <a:gd name="connsiteX4052" fmla="*/ 7746747 w 8520545"/>
              <a:gd name="connsiteY4052" fmla="*/ 1946876 h 6853555"/>
              <a:gd name="connsiteX4053" fmla="*/ 7748669 w 8520545"/>
              <a:gd name="connsiteY4053" fmla="*/ 1943594 h 6853555"/>
              <a:gd name="connsiteX4054" fmla="*/ 7751227 w 8520545"/>
              <a:gd name="connsiteY4054" fmla="*/ 1939765 h 6853555"/>
              <a:gd name="connsiteX4055" fmla="*/ 7753145 w 8520545"/>
              <a:gd name="connsiteY4055" fmla="*/ 1936483 h 6853555"/>
              <a:gd name="connsiteX4056" fmla="*/ 7754424 w 8520545"/>
              <a:gd name="connsiteY4056" fmla="*/ 1929378 h 6853555"/>
              <a:gd name="connsiteX4057" fmla="*/ 7755705 w 8520545"/>
              <a:gd name="connsiteY4057" fmla="*/ 1926641 h 6853555"/>
              <a:gd name="connsiteX4058" fmla="*/ 7756343 w 8520545"/>
              <a:gd name="connsiteY4058" fmla="*/ 1923359 h 6853555"/>
              <a:gd name="connsiteX4059" fmla="*/ 7758903 w 8520545"/>
              <a:gd name="connsiteY4059" fmla="*/ 1921169 h 6853555"/>
              <a:gd name="connsiteX4060" fmla="*/ 7762099 w 8520545"/>
              <a:gd name="connsiteY4060" fmla="*/ 1918980 h 6853555"/>
              <a:gd name="connsiteX4061" fmla="*/ 7766577 w 8520545"/>
              <a:gd name="connsiteY4061" fmla="*/ 1917889 h 6853555"/>
              <a:gd name="connsiteX4062" fmla="*/ 7772331 w 8520545"/>
              <a:gd name="connsiteY4062" fmla="*/ 1916248 h 6853555"/>
              <a:gd name="connsiteX4063" fmla="*/ 7780647 w 8520545"/>
              <a:gd name="connsiteY4063" fmla="*/ 1916248 h 6853555"/>
              <a:gd name="connsiteX4064" fmla="*/ 7790881 w 8520545"/>
              <a:gd name="connsiteY4064" fmla="*/ 1916248 h 6853555"/>
              <a:gd name="connsiteX4065" fmla="*/ 7790243 w 8520545"/>
              <a:gd name="connsiteY4065" fmla="*/ 1908595 h 6853555"/>
              <a:gd name="connsiteX4066" fmla="*/ 7789601 w 8520545"/>
              <a:gd name="connsiteY4066" fmla="*/ 1900935 h 6853555"/>
              <a:gd name="connsiteX4067" fmla="*/ 7789601 w 8520545"/>
              <a:gd name="connsiteY4067" fmla="*/ 1892731 h 6853555"/>
              <a:gd name="connsiteX4068" fmla="*/ 7790243 w 8520545"/>
              <a:gd name="connsiteY4068" fmla="*/ 1885078 h 6853555"/>
              <a:gd name="connsiteX4069" fmla="*/ 7792798 w 8520545"/>
              <a:gd name="connsiteY4069" fmla="*/ 1870312 h 6853555"/>
              <a:gd name="connsiteX4070" fmla="*/ 7796635 w 8520545"/>
              <a:gd name="connsiteY4070" fmla="*/ 1855544 h 6853555"/>
              <a:gd name="connsiteX4071" fmla="*/ 7802393 w 8520545"/>
              <a:gd name="connsiteY4071" fmla="*/ 1840778 h 6853555"/>
              <a:gd name="connsiteX4072" fmla="*/ 7808147 w 8520545"/>
              <a:gd name="connsiteY4072" fmla="*/ 1827102 h 6853555"/>
              <a:gd name="connsiteX4073" fmla="*/ 7820300 w 8520545"/>
              <a:gd name="connsiteY4073" fmla="*/ 1799755 h 6853555"/>
              <a:gd name="connsiteX4074" fmla="*/ 7824777 w 8520545"/>
              <a:gd name="connsiteY4074" fmla="*/ 1786630 h 6853555"/>
              <a:gd name="connsiteX4075" fmla="*/ 7829253 w 8520545"/>
              <a:gd name="connsiteY4075" fmla="*/ 1774052 h 6853555"/>
              <a:gd name="connsiteX4076" fmla="*/ 7831171 w 8520545"/>
              <a:gd name="connsiteY4076" fmla="*/ 1761472 h 6853555"/>
              <a:gd name="connsiteX4077" fmla="*/ 7831171 w 8520545"/>
              <a:gd name="connsiteY4077" fmla="*/ 1755455 h 6853555"/>
              <a:gd name="connsiteX4078" fmla="*/ 7831171 w 8520545"/>
              <a:gd name="connsiteY4078" fmla="*/ 1749987 h 6853555"/>
              <a:gd name="connsiteX4079" fmla="*/ 7829895 w 8520545"/>
              <a:gd name="connsiteY4079" fmla="*/ 1743423 h 6853555"/>
              <a:gd name="connsiteX4080" fmla="*/ 7827975 w 8520545"/>
              <a:gd name="connsiteY4080" fmla="*/ 1737955 h 6853555"/>
              <a:gd name="connsiteX4081" fmla="*/ 7826055 w 8520545"/>
              <a:gd name="connsiteY4081" fmla="*/ 1732483 h 6853555"/>
              <a:gd name="connsiteX4082" fmla="*/ 7822859 w 8520545"/>
              <a:gd name="connsiteY4082" fmla="*/ 1727015 h 6853555"/>
              <a:gd name="connsiteX4083" fmla="*/ 7818381 w 8520545"/>
              <a:gd name="connsiteY4083" fmla="*/ 1721548 h 6853555"/>
              <a:gd name="connsiteX4084" fmla="*/ 7813906 w 8520545"/>
              <a:gd name="connsiteY4084" fmla="*/ 1716625 h 6853555"/>
              <a:gd name="connsiteX4085" fmla="*/ 7807509 w 8520545"/>
              <a:gd name="connsiteY4085" fmla="*/ 1711158 h 6853555"/>
              <a:gd name="connsiteX4086" fmla="*/ 7799837 w 8520545"/>
              <a:gd name="connsiteY4086" fmla="*/ 1706234 h 6853555"/>
              <a:gd name="connsiteX4087" fmla="*/ 7805589 w 8520545"/>
              <a:gd name="connsiteY4087" fmla="*/ 1702952 h 6853555"/>
              <a:gd name="connsiteX4088" fmla="*/ 7810705 w 8520545"/>
              <a:gd name="connsiteY4088" fmla="*/ 1698574 h 6853555"/>
              <a:gd name="connsiteX4089" fmla="*/ 7815184 w 8520545"/>
              <a:gd name="connsiteY4089" fmla="*/ 1693650 h 6853555"/>
              <a:gd name="connsiteX4090" fmla="*/ 7818381 w 8520545"/>
              <a:gd name="connsiteY4090" fmla="*/ 1688183 h 6853555"/>
              <a:gd name="connsiteX4091" fmla="*/ 7820941 w 8520545"/>
              <a:gd name="connsiteY4091" fmla="*/ 1681071 h 6853555"/>
              <a:gd name="connsiteX4092" fmla="*/ 7823501 w 8520545"/>
              <a:gd name="connsiteY4092" fmla="*/ 1675058 h 6853555"/>
              <a:gd name="connsiteX4093" fmla="*/ 7824137 w 8520545"/>
              <a:gd name="connsiteY4093" fmla="*/ 1667950 h 6853555"/>
              <a:gd name="connsiteX4094" fmla="*/ 7824137 w 8520545"/>
              <a:gd name="connsiteY4094" fmla="*/ 1661385 h 6853555"/>
              <a:gd name="connsiteX4095" fmla="*/ 7824137 w 8520545"/>
              <a:gd name="connsiteY4095" fmla="*/ 1654277 h 6853555"/>
              <a:gd name="connsiteX4096" fmla="*/ 7822859 w 8520545"/>
              <a:gd name="connsiteY4096" fmla="*/ 1647169 h 6853555"/>
              <a:gd name="connsiteX4097" fmla="*/ 7820941 w 8520545"/>
              <a:gd name="connsiteY4097" fmla="*/ 1641151 h 6853555"/>
              <a:gd name="connsiteX4098" fmla="*/ 7817742 w 8520545"/>
              <a:gd name="connsiteY4098" fmla="*/ 1635679 h 6853555"/>
              <a:gd name="connsiteX4099" fmla="*/ 7814547 w 8520545"/>
              <a:gd name="connsiteY4099" fmla="*/ 1630208 h 6853555"/>
              <a:gd name="connsiteX4100" fmla="*/ 7809427 w 8520545"/>
              <a:gd name="connsiteY4100" fmla="*/ 1625834 h 6853555"/>
              <a:gd name="connsiteX4101" fmla="*/ 7804951 w 8520545"/>
              <a:gd name="connsiteY4101" fmla="*/ 1622556 h 6853555"/>
              <a:gd name="connsiteX4102" fmla="*/ 7798555 w 8520545"/>
              <a:gd name="connsiteY4102" fmla="*/ 1620368 h 6853555"/>
              <a:gd name="connsiteX4103" fmla="*/ 7812628 w 8520545"/>
              <a:gd name="connsiteY4103" fmla="*/ 1617634 h 6853555"/>
              <a:gd name="connsiteX4104" fmla="*/ 7824777 w 8520545"/>
              <a:gd name="connsiteY4104" fmla="*/ 1614351 h 6853555"/>
              <a:gd name="connsiteX4105" fmla="*/ 7835009 w 8520545"/>
              <a:gd name="connsiteY4105" fmla="*/ 1610526 h 6853555"/>
              <a:gd name="connsiteX4106" fmla="*/ 7842686 w 8520545"/>
              <a:gd name="connsiteY4106" fmla="*/ 1607240 h 6853555"/>
              <a:gd name="connsiteX4107" fmla="*/ 7849082 w 8520545"/>
              <a:gd name="connsiteY4107" fmla="*/ 1602319 h 6853555"/>
              <a:gd name="connsiteX4108" fmla="*/ 7853559 w 8520545"/>
              <a:gd name="connsiteY4108" fmla="*/ 1598491 h 6853555"/>
              <a:gd name="connsiteX4109" fmla="*/ 7856759 w 8520545"/>
              <a:gd name="connsiteY4109" fmla="*/ 1593570 h 6853555"/>
              <a:gd name="connsiteX4110" fmla="*/ 7858037 w 8520545"/>
              <a:gd name="connsiteY4110" fmla="*/ 1588100 h 6853555"/>
              <a:gd name="connsiteX4111" fmla="*/ 7858673 w 8520545"/>
              <a:gd name="connsiteY4111" fmla="*/ 1582629 h 6853555"/>
              <a:gd name="connsiteX4112" fmla="*/ 7858037 w 8520545"/>
              <a:gd name="connsiteY4112" fmla="*/ 1576069 h 6853555"/>
              <a:gd name="connsiteX4113" fmla="*/ 7855477 w 8520545"/>
              <a:gd name="connsiteY4113" fmla="*/ 1570051 h 6853555"/>
              <a:gd name="connsiteX4114" fmla="*/ 7853559 w 8520545"/>
              <a:gd name="connsiteY4114" fmla="*/ 1563487 h 6853555"/>
              <a:gd name="connsiteX4115" fmla="*/ 7850361 w 8520545"/>
              <a:gd name="connsiteY4115" fmla="*/ 1556926 h 6853555"/>
              <a:gd name="connsiteX4116" fmla="*/ 7845244 w 8520545"/>
              <a:gd name="connsiteY4116" fmla="*/ 1549817 h 6853555"/>
              <a:gd name="connsiteX4117" fmla="*/ 7835649 w 8520545"/>
              <a:gd name="connsiteY4117" fmla="*/ 1534501 h 6853555"/>
              <a:gd name="connsiteX4118" fmla="*/ 7867632 w 8520545"/>
              <a:gd name="connsiteY4118" fmla="*/ 1533956 h 6853555"/>
              <a:gd name="connsiteX4119" fmla="*/ 7894491 w 8520545"/>
              <a:gd name="connsiteY4119" fmla="*/ 1534501 h 6853555"/>
              <a:gd name="connsiteX4120" fmla="*/ 7918157 w 8520545"/>
              <a:gd name="connsiteY4120" fmla="*/ 1536690 h 6853555"/>
              <a:gd name="connsiteX4121" fmla="*/ 7940543 w 8520545"/>
              <a:gd name="connsiteY4121" fmla="*/ 1538877 h 6853555"/>
              <a:gd name="connsiteX4122" fmla="*/ 7964847 w 8520545"/>
              <a:gd name="connsiteY4122" fmla="*/ 1541064 h 6853555"/>
              <a:gd name="connsiteX4123" fmla="*/ 7992987 w 8520545"/>
              <a:gd name="connsiteY4123" fmla="*/ 1542158 h 6853555"/>
              <a:gd name="connsiteX4124" fmla="*/ 8026244 w 8520545"/>
              <a:gd name="connsiteY4124" fmla="*/ 1542706 h 6853555"/>
              <a:gd name="connsiteX4125" fmla="*/ 8068457 w 8520545"/>
              <a:gd name="connsiteY4125" fmla="*/ 1541611 h 6853555"/>
              <a:gd name="connsiteX4126" fmla="*/ 8074213 w 8520545"/>
              <a:gd name="connsiteY4126" fmla="*/ 1549270 h 6853555"/>
              <a:gd name="connsiteX4127" fmla="*/ 8081248 w 8520545"/>
              <a:gd name="connsiteY4127" fmla="*/ 1555285 h 6853555"/>
              <a:gd name="connsiteX4128" fmla="*/ 8088922 w 8520545"/>
              <a:gd name="connsiteY4128" fmla="*/ 1561847 h 6853555"/>
              <a:gd name="connsiteX4129" fmla="*/ 8097239 w 8520545"/>
              <a:gd name="connsiteY4129" fmla="*/ 1567317 h 6853555"/>
              <a:gd name="connsiteX4130" fmla="*/ 8115147 w 8520545"/>
              <a:gd name="connsiteY4130" fmla="*/ 1577709 h 6853555"/>
              <a:gd name="connsiteX4131" fmla="*/ 8133696 w 8520545"/>
              <a:gd name="connsiteY4131" fmla="*/ 1588100 h 6853555"/>
              <a:gd name="connsiteX4132" fmla="*/ 8121545 w 8520545"/>
              <a:gd name="connsiteY4132" fmla="*/ 1594113 h 6853555"/>
              <a:gd name="connsiteX4133" fmla="*/ 8113229 w 8520545"/>
              <a:gd name="connsiteY4133" fmla="*/ 1600132 h 6853555"/>
              <a:gd name="connsiteX4134" fmla="*/ 8105553 w 8520545"/>
              <a:gd name="connsiteY4134" fmla="*/ 1606696 h 6853555"/>
              <a:gd name="connsiteX4135" fmla="*/ 8101073 w 8520545"/>
              <a:gd name="connsiteY4135" fmla="*/ 1612713 h 6853555"/>
              <a:gd name="connsiteX4136" fmla="*/ 8096597 w 8520545"/>
              <a:gd name="connsiteY4136" fmla="*/ 1619274 h 6853555"/>
              <a:gd name="connsiteX4137" fmla="*/ 8094043 w 8520545"/>
              <a:gd name="connsiteY4137" fmla="*/ 1624742 h 6853555"/>
              <a:gd name="connsiteX4138" fmla="*/ 8092761 w 8520545"/>
              <a:gd name="connsiteY4138" fmla="*/ 1630758 h 6853555"/>
              <a:gd name="connsiteX4139" fmla="*/ 8092761 w 8520545"/>
              <a:gd name="connsiteY4139" fmla="*/ 1636777 h 6853555"/>
              <a:gd name="connsiteX4140" fmla="*/ 8093403 w 8520545"/>
              <a:gd name="connsiteY4140" fmla="*/ 1643887 h 6853555"/>
              <a:gd name="connsiteX4141" fmla="*/ 8094043 w 8520545"/>
              <a:gd name="connsiteY4141" fmla="*/ 1649903 h 6853555"/>
              <a:gd name="connsiteX4142" fmla="*/ 8096597 w 8520545"/>
              <a:gd name="connsiteY4142" fmla="*/ 1664668 h 6853555"/>
              <a:gd name="connsiteX4143" fmla="*/ 8097239 w 8520545"/>
              <a:gd name="connsiteY4143" fmla="*/ 1672328 h 6853555"/>
              <a:gd name="connsiteX4144" fmla="*/ 8098517 w 8520545"/>
              <a:gd name="connsiteY4144" fmla="*/ 1679981 h 6853555"/>
              <a:gd name="connsiteX4145" fmla="*/ 8098517 w 8520545"/>
              <a:gd name="connsiteY4145" fmla="*/ 1688183 h 6853555"/>
              <a:gd name="connsiteX4146" fmla="*/ 8096597 w 8520545"/>
              <a:gd name="connsiteY4146" fmla="*/ 1696935 h 6853555"/>
              <a:gd name="connsiteX4147" fmla="*/ 8088922 w 8520545"/>
              <a:gd name="connsiteY4147" fmla="*/ 1694200 h 6853555"/>
              <a:gd name="connsiteX4148" fmla="*/ 8081248 w 8520545"/>
              <a:gd name="connsiteY4148" fmla="*/ 1692560 h 6853555"/>
              <a:gd name="connsiteX4149" fmla="*/ 8074854 w 8520545"/>
              <a:gd name="connsiteY4149" fmla="*/ 1691460 h 6853555"/>
              <a:gd name="connsiteX4150" fmla="*/ 8068457 w 8520545"/>
              <a:gd name="connsiteY4150" fmla="*/ 1690919 h 6853555"/>
              <a:gd name="connsiteX4151" fmla="*/ 8062699 w 8520545"/>
              <a:gd name="connsiteY4151" fmla="*/ 1691460 h 6853555"/>
              <a:gd name="connsiteX4152" fmla="*/ 8058223 w 8520545"/>
              <a:gd name="connsiteY4152" fmla="*/ 1693111 h 6853555"/>
              <a:gd name="connsiteX4153" fmla="*/ 8053746 w 8520545"/>
              <a:gd name="connsiteY4153" fmla="*/ 1694200 h 6853555"/>
              <a:gd name="connsiteX4154" fmla="*/ 8049911 w 8520545"/>
              <a:gd name="connsiteY4154" fmla="*/ 1696935 h 6853555"/>
              <a:gd name="connsiteX4155" fmla="*/ 8047352 w 8520545"/>
              <a:gd name="connsiteY4155" fmla="*/ 1699674 h 6853555"/>
              <a:gd name="connsiteX4156" fmla="*/ 8044155 w 8520545"/>
              <a:gd name="connsiteY4156" fmla="*/ 1702952 h 6853555"/>
              <a:gd name="connsiteX4157" fmla="*/ 8042238 w 8520545"/>
              <a:gd name="connsiteY4157" fmla="*/ 1706780 h 6853555"/>
              <a:gd name="connsiteX4158" fmla="*/ 8040955 w 8520545"/>
              <a:gd name="connsiteY4158" fmla="*/ 1710060 h 6853555"/>
              <a:gd name="connsiteX4159" fmla="*/ 8039035 w 8520545"/>
              <a:gd name="connsiteY4159" fmla="*/ 1714438 h 6853555"/>
              <a:gd name="connsiteX4160" fmla="*/ 8038399 w 8520545"/>
              <a:gd name="connsiteY4160" fmla="*/ 1719361 h 6853555"/>
              <a:gd name="connsiteX4161" fmla="*/ 8038399 w 8520545"/>
              <a:gd name="connsiteY4161" fmla="*/ 1728111 h 6853555"/>
              <a:gd name="connsiteX4162" fmla="*/ 8040313 w 8520545"/>
              <a:gd name="connsiteY4162" fmla="*/ 1737955 h 6853555"/>
              <a:gd name="connsiteX4163" fmla="*/ 8043513 w 8520545"/>
              <a:gd name="connsiteY4163" fmla="*/ 1746706 h 6853555"/>
              <a:gd name="connsiteX4164" fmla="*/ 8047989 w 8520545"/>
              <a:gd name="connsiteY4164" fmla="*/ 1755455 h 6853555"/>
              <a:gd name="connsiteX4165" fmla="*/ 8050550 w 8520545"/>
              <a:gd name="connsiteY4165" fmla="*/ 1758738 h 6853555"/>
              <a:gd name="connsiteX4166" fmla="*/ 8053746 w 8520545"/>
              <a:gd name="connsiteY4166" fmla="*/ 1762020 h 6853555"/>
              <a:gd name="connsiteX4167" fmla="*/ 8056943 w 8520545"/>
              <a:gd name="connsiteY4167" fmla="*/ 1764753 h 6853555"/>
              <a:gd name="connsiteX4168" fmla="*/ 8060145 w 8520545"/>
              <a:gd name="connsiteY4168" fmla="*/ 1766941 h 6853555"/>
              <a:gd name="connsiteX4169" fmla="*/ 8064619 w 8520545"/>
              <a:gd name="connsiteY4169" fmla="*/ 1769128 h 6853555"/>
              <a:gd name="connsiteX4170" fmla="*/ 8067819 w 8520545"/>
              <a:gd name="connsiteY4170" fmla="*/ 1769676 h 6853555"/>
              <a:gd name="connsiteX4171" fmla="*/ 8072295 w 8520545"/>
              <a:gd name="connsiteY4171" fmla="*/ 1770221 h 6853555"/>
              <a:gd name="connsiteX4172" fmla="*/ 8076774 w 8520545"/>
              <a:gd name="connsiteY4172" fmla="*/ 1770221 h 6853555"/>
              <a:gd name="connsiteX4173" fmla="*/ 8080610 w 8520545"/>
              <a:gd name="connsiteY4173" fmla="*/ 1769128 h 6853555"/>
              <a:gd name="connsiteX4174" fmla="*/ 8085726 w 8520545"/>
              <a:gd name="connsiteY4174" fmla="*/ 1767487 h 6853555"/>
              <a:gd name="connsiteX4175" fmla="*/ 8080610 w 8520545"/>
              <a:gd name="connsiteY4175" fmla="*/ 1772408 h 6853555"/>
              <a:gd name="connsiteX4176" fmla="*/ 8075491 w 8520545"/>
              <a:gd name="connsiteY4176" fmla="*/ 1776786 h 6853555"/>
              <a:gd name="connsiteX4177" fmla="*/ 8069737 w 8520545"/>
              <a:gd name="connsiteY4177" fmla="*/ 1781707 h 6853555"/>
              <a:gd name="connsiteX4178" fmla="*/ 8063339 w 8520545"/>
              <a:gd name="connsiteY4178" fmla="*/ 1785541 h 6853555"/>
              <a:gd name="connsiteX4179" fmla="*/ 8050550 w 8520545"/>
              <a:gd name="connsiteY4179" fmla="*/ 1793193 h 6853555"/>
              <a:gd name="connsiteX4180" fmla="*/ 8037117 w 8520545"/>
              <a:gd name="connsiteY4180" fmla="*/ 1800306 h 6853555"/>
              <a:gd name="connsiteX4181" fmla="*/ 8022407 w 8520545"/>
              <a:gd name="connsiteY4181" fmla="*/ 1807413 h 6853555"/>
              <a:gd name="connsiteX4182" fmla="*/ 8007695 w 8520545"/>
              <a:gd name="connsiteY4182" fmla="*/ 1813976 h 6853555"/>
              <a:gd name="connsiteX4183" fmla="*/ 7994905 w 8520545"/>
              <a:gd name="connsiteY4183" fmla="*/ 1821634 h 6853555"/>
              <a:gd name="connsiteX4184" fmla="*/ 7989150 w 8520545"/>
              <a:gd name="connsiteY4184" fmla="*/ 1826009 h 6853555"/>
              <a:gd name="connsiteX4185" fmla="*/ 7983395 w 8520545"/>
              <a:gd name="connsiteY4185" fmla="*/ 1829838 h 6853555"/>
              <a:gd name="connsiteX4186" fmla="*/ 7983395 w 8520545"/>
              <a:gd name="connsiteY4186" fmla="*/ 1834210 h 6853555"/>
              <a:gd name="connsiteX4187" fmla="*/ 7984033 w 8520545"/>
              <a:gd name="connsiteY4187" fmla="*/ 1837495 h 6853555"/>
              <a:gd name="connsiteX4188" fmla="*/ 7985951 w 8520545"/>
              <a:gd name="connsiteY4188" fmla="*/ 1840226 h 6853555"/>
              <a:gd name="connsiteX4189" fmla="*/ 7989150 w 8520545"/>
              <a:gd name="connsiteY4189" fmla="*/ 1842417 h 6853555"/>
              <a:gd name="connsiteX4190" fmla="*/ 7992349 w 8520545"/>
              <a:gd name="connsiteY4190" fmla="*/ 1844603 h 6853555"/>
              <a:gd name="connsiteX4191" fmla="*/ 7996185 w 8520545"/>
              <a:gd name="connsiteY4191" fmla="*/ 1845699 h 6853555"/>
              <a:gd name="connsiteX4192" fmla="*/ 8006419 w 8520545"/>
              <a:gd name="connsiteY4192" fmla="*/ 1847886 h 6853555"/>
              <a:gd name="connsiteX4193" fmla="*/ 8016014 w 8520545"/>
              <a:gd name="connsiteY4193" fmla="*/ 1849527 h 6853555"/>
              <a:gd name="connsiteX4194" fmla="*/ 8024966 w 8520545"/>
              <a:gd name="connsiteY4194" fmla="*/ 1852261 h 6853555"/>
              <a:gd name="connsiteX4195" fmla="*/ 8028805 w 8520545"/>
              <a:gd name="connsiteY4195" fmla="*/ 1853355 h 6853555"/>
              <a:gd name="connsiteX4196" fmla="*/ 8032001 w 8520545"/>
              <a:gd name="connsiteY4196" fmla="*/ 1855544 h 6853555"/>
              <a:gd name="connsiteX4197" fmla="*/ 8034561 w 8520545"/>
              <a:gd name="connsiteY4197" fmla="*/ 1858276 h 6853555"/>
              <a:gd name="connsiteX4198" fmla="*/ 8035197 w 8520545"/>
              <a:gd name="connsiteY4198" fmla="*/ 1861011 h 6853555"/>
              <a:gd name="connsiteX4199" fmla="*/ 8026885 w 8520545"/>
              <a:gd name="connsiteY4199" fmla="*/ 1862652 h 6853555"/>
              <a:gd name="connsiteX4200" fmla="*/ 8019210 w 8520545"/>
              <a:gd name="connsiteY4200" fmla="*/ 1863747 h 6853555"/>
              <a:gd name="connsiteX4201" fmla="*/ 8013453 w 8520545"/>
              <a:gd name="connsiteY4201" fmla="*/ 1866481 h 6853555"/>
              <a:gd name="connsiteX4202" fmla="*/ 8008335 w 8520545"/>
              <a:gd name="connsiteY4202" fmla="*/ 1870312 h 6853555"/>
              <a:gd name="connsiteX4203" fmla="*/ 8004499 w 8520545"/>
              <a:gd name="connsiteY4203" fmla="*/ 1873589 h 6853555"/>
              <a:gd name="connsiteX4204" fmla="*/ 8001301 w 8520545"/>
              <a:gd name="connsiteY4204" fmla="*/ 1878513 h 6853555"/>
              <a:gd name="connsiteX4205" fmla="*/ 7998742 w 8520545"/>
              <a:gd name="connsiteY4205" fmla="*/ 1883436 h 6853555"/>
              <a:gd name="connsiteX4206" fmla="*/ 7997465 w 8520545"/>
              <a:gd name="connsiteY4206" fmla="*/ 1888903 h 6853555"/>
              <a:gd name="connsiteX4207" fmla="*/ 7996185 w 8520545"/>
              <a:gd name="connsiteY4207" fmla="*/ 1894370 h 6853555"/>
              <a:gd name="connsiteX4208" fmla="*/ 7996185 w 8520545"/>
              <a:gd name="connsiteY4208" fmla="*/ 1900386 h 6853555"/>
              <a:gd name="connsiteX4209" fmla="*/ 7996185 w 8520545"/>
              <a:gd name="connsiteY4209" fmla="*/ 1912965 h 6853555"/>
              <a:gd name="connsiteX4210" fmla="*/ 7998105 w 8520545"/>
              <a:gd name="connsiteY4210" fmla="*/ 1939217 h 6853555"/>
              <a:gd name="connsiteX4211" fmla="*/ 8005141 w 8520545"/>
              <a:gd name="connsiteY4211" fmla="*/ 1939765 h 6853555"/>
              <a:gd name="connsiteX4212" fmla="*/ 8010898 w 8520545"/>
              <a:gd name="connsiteY4212" fmla="*/ 1939217 h 6853555"/>
              <a:gd name="connsiteX4213" fmla="*/ 8016014 w 8520545"/>
              <a:gd name="connsiteY4213" fmla="*/ 1938127 h 6853555"/>
              <a:gd name="connsiteX4214" fmla="*/ 8019210 w 8520545"/>
              <a:gd name="connsiteY4214" fmla="*/ 1935937 h 6853555"/>
              <a:gd name="connsiteX4215" fmla="*/ 8020487 w 8520545"/>
              <a:gd name="connsiteY4215" fmla="*/ 1933203 h 6853555"/>
              <a:gd name="connsiteX4216" fmla="*/ 8022407 w 8520545"/>
              <a:gd name="connsiteY4216" fmla="*/ 1930468 h 6853555"/>
              <a:gd name="connsiteX4217" fmla="*/ 8023688 w 8520545"/>
              <a:gd name="connsiteY4217" fmla="*/ 1923359 h 6853555"/>
              <a:gd name="connsiteX4218" fmla="*/ 8026244 w 8520545"/>
              <a:gd name="connsiteY4218" fmla="*/ 1944689 h 6853555"/>
              <a:gd name="connsiteX4219" fmla="*/ 8030721 w 8520545"/>
              <a:gd name="connsiteY4219" fmla="*/ 1968204 h 6853555"/>
              <a:gd name="connsiteX4220" fmla="*/ 8032643 w 8520545"/>
              <a:gd name="connsiteY4220" fmla="*/ 1994454 h 6853555"/>
              <a:gd name="connsiteX4221" fmla="*/ 8034561 w 8520545"/>
              <a:gd name="connsiteY4221" fmla="*/ 2007581 h 6853555"/>
              <a:gd name="connsiteX4222" fmla="*/ 8034561 w 8520545"/>
              <a:gd name="connsiteY4222" fmla="*/ 2021803 h 6853555"/>
              <a:gd name="connsiteX4223" fmla="*/ 8034561 w 8520545"/>
              <a:gd name="connsiteY4223" fmla="*/ 2034928 h 6853555"/>
              <a:gd name="connsiteX4224" fmla="*/ 8033918 w 8520545"/>
              <a:gd name="connsiteY4224" fmla="*/ 2048602 h 6853555"/>
              <a:gd name="connsiteX4225" fmla="*/ 8031360 w 8520545"/>
              <a:gd name="connsiteY4225" fmla="*/ 2061182 h 6853555"/>
              <a:gd name="connsiteX4226" fmla="*/ 8028162 w 8520545"/>
              <a:gd name="connsiteY4226" fmla="*/ 2074306 h 6853555"/>
              <a:gd name="connsiteX4227" fmla="*/ 8023688 w 8520545"/>
              <a:gd name="connsiteY4227" fmla="*/ 2085792 h 6853555"/>
              <a:gd name="connsiteX4228" fmla="*/ 8018573 w 8520545"/>
              <a:gd name="connsiteY4228" fmla="*/ 2097821 h 6853555"/>
              <a:gd name="connsiteX4229" fmla="*/ 8010898 w 8520545"/>
              <a:gd name="connsiteY4229" fmla="*/ 2108762 h 6853555"/>
              <a:gd name="connsiteX4230" fmla="*/ 8006419 w 8520545"/>
              <a:gd name="connsiteY4230" fmla="*/ 2113685 h 6853555"/>
              <a:gd name="connsiteX4231" fmla="*/ 8001945 w 8520545"/>
              <a:gd name="connsiteY4231" fmla="*/ 2118604 h 6853555"/>
              <a:gd name="connsiteX4232" fmla="*/ 8001945 w 8520545"/>
              <a:gd name="connsiteY4232" fmla="*/ 2119702 h 6853555"/>
              <a:gd name="connsiteX4233" fmla="*/ 8003858 w 8520545"/>
              <a:gd name="connsiteY4233" fmla="*/ 2121340 h 6853555"/>
              <a:gd name="connsiteX4234" fmla="*/ 8007059 w 8520545"/>
              <a:gd name="connsiteY4234" fmla="*/ 2122981 h 6853555"/>
              <a:gd name="connsiteX4235" fmla="*/ 8010898 w 8520545"/>
              <a:gd name="connsiteY4235" fmla="*/ 2124617 h 6853555"/>
              <a:gd name="connsiteX4236" fmla="*/ 8016014 w 8520545"/>
              <a:gd name="connsiteY4236" fmla="*/ 2125169 h 6853555"/>
              <a:gd name="connsiteX4237" fmla="*/ 8028162 w 8520545"/>
              <a:gd name="connsiteY4237" fmla="*/ 2125169 h 6853555"/>
              <a:gd name="connsiteX4238" fmla="*/ 8040955 w 8520545"/>
              <a:gd name="connsiteY4238" fmla="*/ 2125716 h 6853555"/>
              <a:gd name="connsiteX4239" fmla="*/ 8026244 w 8520545"/>
              <a:gd name="connsiteY4239" fmla="*/ 2142121 h 6853555"/>
              <a:gd name="connsiteX4240" fmla="*/ 8014093 w 8520545"/>
              <a:gd name="connsiteY4240" fmla="*/ 2156889 h 6853555"/>
              <a:gd name="connsiteX4241" fmla="*/ 8003858 w 8520545"/>
              <a:gd name="connsiteY4241" fmla="*/ 2172745 h 6853555"/>
              <a:gd name="connsiteX4242" fmla="*/ 7995546 w 8520545"/>
              <a:gd name="connsiteY4242" fmla="*/ 2188063 h 6853555"/>
              <a:gd name="connsiteX4243" fmla="*/ 7988511 w 8520545"/>
              <a:gd name="connsiteY4243" fmla="*/ 2203924 h 6853555"/>
              <a:gd name="connsiteX4244" fmla="*/ 7982755 w 8520545"/>
              <a:gd name="connsiteY4244" fmla="*/ 2219785 h 6853555"/>
              <a:gd name="connsiteX4245" fmla="*/ 7978917 w 8520545"/>
              <a:gd name="connsiteY4245" fmla="*/ 2236192 h 6853555"/>
              <a:gd name="connsiteX4246" fmla="*/ 7975721 w 8520545"/>
              <a:gd name="connsiteY4246" fmla="*/ 2252050 h 6853555"/>
              <a:gd name="connsiteX4247" fmla="*/ 7973165 w 8520545"/>
              <a:gd name="connsiteY4247" fmla="*/ 2268456 h 6853555"/>
              <a:gd name="connsiteX4248" fmla="*/ 7971241 w 8520545"/>
              <a:gd name="connsiteY4248" fmla="*/ 2284863 h 6853555"/>
              <a:gd name="connsiteX4249" fmla="*/ 7969963 w 8520545"/>
              <a:gd name="connsiteY4249" fmla="*/ 2320411 h 6853555"/>
              <a:gd name="connsiteX4250" fmla="*/ 7968683 w 8520545"/>
              <a:gd name="connsiteY4250" fmla="*/ 2358151 h 6853555"/>
              <a:gd name="connsiteX4251" fmla="*/ 7968043 w 8520545"/>
              <a:gd name="connsiteY4251" fmla="*/ 2399167 h 6853555"/>
              <a:gd name="connsiteX4252" fmla="*/ 7960367 w 8520545"/>
              <a:gd name="connsiteY4252" fmla="*/ 2395889 h 6853555"/>
              <a:gd name="connsiteX4253" fmla="*/ 7951415 w 8520545"/>
              <a:gd name="connsiteY4253" fmla="*/ 2393699 h 6853555"/>
              <a:gd name="connsiteX4254" fmla="*/ 7941181 w 8520545"/>
              <a:gd name="connsiteY4254" fmla="*/ 2391513 h 6853555"/>
              <a:gd name="connsiteX4255" fmla="*/ 7929029 w 8520545"/>
              <a:gd name="connsiteY4255" fmla="*/ 2391513 h 6853555"/>
              <a:gd name="connsiteX4256" fmla="*/ 7928391 w 8520545"/>
              <a:gd name="connsiteY4256" fmla="*/ 2397530 h 6853555"/>
              <a:gd name="connsiteX4257" fmla="*/ 7928391 w 8520545"/>
              <a:gd name="connsiteY4257" fmla="*/ 2404091 h 6853555"/>
              <a:gd name="connsiteX4258" fmla="*/ 7929029 w 8520545"/>
              <a:gd name="connsiteY4258" fmla="*/ 2415576 h 6853555"/>
              <a:gd name="connsiteX4259" fmla="*/ 7930948 w 8520545"/>
              <a:gd name="connsiteY4259" fmla="*/ 2427059 h 6853555"/>
              <a:gd name="connsiteX4260" fmla="*/ 7931589 w 8520545"/>
              <a:gd name="connsiteY4260" fmla="*/ 2438000 h 6853555"/>
              <a:gd name="connsiteX4261" fmla="*/ 7931589 w 8520545"/>
              <a:gd name="connsiteY4261" fmla="*/ 2442921 h 6853555"/>
              <a:gd name="connsiteX4262" fmla="*/ 7930948 w 8520545"/>
              <a:gd name="connsiteY4262" fmla="*/ 2448389 h 6853555"/>
              <a:gd name="connsiteX4263" fmla="*/ 7929029 w 8520545"/>
              <a:gd name="connsiteY4263" fmla="*/ 2453859 h 6853555"/>
              <a:gd name="connsiteX4264" fmla="*/ 7927111 w 8520545"/>
              <a:gd name="connsiteY4264" fmla="*/ 2459327 h 6853555"/>
              <a:gd name="connsiteX4265" fmla="*/ 7923913 w 8520545"/>
              <a:gd name="connsiteY4265" fmla="*/ 2465342 h 6853555"/>
              <a:gd name="connsiteX4266" fmla="*/ 7918795 w 8520545"/>
              <a:gd name="connsiteY4266" fmla="*/ 2471907 h 6853555"/>
              <a:gd name="connsiteX4267" fmla="*/ 7912398 w 8520545"/>
              <a:gd name="connsiteY4267" fmla="*/ 2477920 h 6853555"/>
              <a:gd name="connsiteX4268" fmla="*/ 7905369 w 8520545"/>
              <a:gd name="connsiteY4268" fmla="*/ 2485032 h 6853555"/>
              <a:gd name="connsiteX4269" fmla="*/ 7903446 w 8520545"/>
              <a:gd name="connsiteY4269" fmla="*/ 2473000 h 6853555"/>
              <a:gd name="connsiteX4270" fmla="*/ 7900888 w 8520545"/>
              <a:gd name="connsiteY4270" fmla="*/ 2462062 h 6853555"/>
              <a:gd name="connsiteX4271" fmla="*/ 7897689 w 8520545"/>
              <a:gd name="connsiteY4271" fmla="*/ 2451671 h 6853555"/>
              <a:gd name="connsiteX4272" fmla="*/ 7893851 w 8520545"/>
              <a:gd name="connsiteY4272" fmla="*/ 2441829 h 6853555"/>
              <a:gd name="connsiteX4273" fmla="*/ 7888735 w 8520545"/>
              <a:gd name="connsiteY4273" fmla="*/ 2432528 h 6853555"/>
              <a:gd name="connsiteX4274" fmla="*/ 7882979 w 8520545"/>
              <a:gd name="connsiteY4274" fmla="*/ 2422689 h 6853555"/>
              <a:gd name="connsiteX4275" fmla="*/ 7872746 w 8520545"/>
              <a:gd name="connsiteY4275" fmla="*/ 2403544 h 6853555"/>
              <a:gd name="connsiteX4276" fmla="*/ 7867632 w 8520545"/>
              <a:gd name="connsiteY4276" fmla="*/ 2393699 h 6853555"/>
              <a:gd name="connsiteX4277" fmla="*/ 7863151 w 8520545"/>
              <a:gd name="connsiteY4277" fmla="*/ 2383310 h 6853555"/>
              <a:gd name="connsiteX4278" fmla="*/ 7858037 w 8520545"/>
              <a:gd name="connsiteY4278" fmla="*/ 2372374 h 6853555"/>
              <a:gd name="connsiteX4279" fmla="*/ 7854199 w 8520545"/>
              <a:gd name="connsiteY4279" fmla="*/ 2360338 h 6853555"/>
              <a:gd name="connsiteX4280" fmla="*/ 7851640 w 8520545"/>
              <a:gd name="connsiteY4280" fmla="*/ 2348852 h 6853555"/>
              <a:gd name="connsiteX4281" fmla="*/ 7850361 w 8520545"/>
              <a:gd name="connsiteY4281" fmla="*/ 2335729 h 6853555"/>
              <a:gd name="connsiteX4282" fmla="*/ 7849082 w 8520545"/>
              <a:gd name="connsiteY4282" fmla="*/ 2320961 h 6853555"/>
              <a:gd name="connsiteX4283" fmla="*/ 7850361 w 8520545"/>
              <a:gd name="connsiteY4283" fmla="*/ 2305648 h 6853555"/>
              <a:gd name="connsiteX4284" fmla="*/ 7844605 w 8520545"/>
              <a:gd name="connsiteY4284" fmla="*/ 2308385 h 6853555"/>
              <a:gd name="connsiteX4285" fmla="*/ 7840130 w 8520545"/>
              <a:gd name="connsiteY4285" fmla="*/ 2311116 h 6853555"/>
              <a:gd name="connsiteX4286" fmla="*/ 7836292 w 8520545"/>
              <a:gd name="connsiteY4286" fmla="*/ 2314947 h 6853555"/>
              <a:gd name="connsiteX4287" fmla="*/ 7832453 w 8520545"/>
              <a:gd name="connsiteY4287" fmla="*/ 2317680 h 6853555"/>
              <a:gd name="connsiteX4288" fmla="*/ 7829253 w 8520545"/>
              <a:gd name="connsiteY4288" fmla="*/ 2320961 h 6853555"/>
              <a:gd name="connsiteX4289" fmla="*/ 7826697 w 8520545"/>
              <a:gd name="connsiteY4289" fmla="*/ 2324242 h 6853555"/>
              <a:gd name="connsiteX4290" fmla="*/ 7823501 w 8520545"/>
              <a:gd name="connsiteY4290" fmla="*/ 2331900 h 6853555"/>
              <a:gd name="connsiteX4291" fmla="*/ 7820300 w 8520545"/>
              <a:gd name="connsiteY4291" fmla="*/ 2339557 h 6853555"/>
              <a:gd name="connsiteX4292" fmla="*/ 7819022 w 8520545"/>
              <a:gd name="connsiteY4292" fmla="*/ 2347764 h 6853555"/>
              <a:gd name="connsiteX4293" fmla="*/ 7817742 w 8520545"/>
              <a:gd name="connsiteY4293" fmla="*/ 2364712 h 6853555"/>
              <a:gd name="connsiteX4294" fmla="*/ 7817102 w 8520545"/>
              <a:gd name="connsiteY4294" fmla="*/ 2373465 h 6853555"/>
              <a:gd name="connsiteX4295" fmla="*/ 7815184 w 8520545"/>
              <a:gd name="connsiteY4295" fmla="*/ 2381669 h 6853555"/>
              <a:gd name="connsiteX4296" fmla="*/ 7812628 w 8520545"/>
              <a:gd name="connsiteY4296" fmla="*/ 2389324 h 6853555"/>
              <a:gd name="connsiteX4297" fmla="*/ 7809427 w 8520545"/>
              <a:gd name="connsiteY4297" fmla="*/ 2396987 h 6853555"/>
              <a:gd name="connsiteX4298" fmla="*/ 7803673 w 8520545"/>
              <a:gd name="connsiteY4298" fmla="*/ 2404638 h 6853555"/>
              <a:gd name="connsiteX4299" fmla="*/ 7800473 w 8520545"/>
              <a:gd name="connsiteY4299" fmla="*/ 2407921 h 6853555"/>
              <a:gd name="connsiteX4300" fmla="*/ 7796635 w 8520545"/>
              <a:gd name="connsiteY4300" fmla="*/ 2411747 h 6853555"/>
              <a:gd name="connsiteX4301" fmla="*/ 7792798 w 8520545"/>
              <a:gd name="connsiteY4301" fmla="*/ 2414483 h 6853555"/>
              <a:gd name="connsiteX4302" fmla="*/ 7787682 w 8520545"/>
              <a:gd name="connsiteY4302" fmla="*/ 2417765 h 6853555"/>
              <a:gd name="connsiteX4303" fmla="*/ 7799195 w 8520545"/>
              <a:gd name="connsiteY4303" fmla="*/ 2414483 h 6853555"/>
              <a:gd name="connsiteX4304" fmla="*/ 7807509 w 8520545"/>
              <a:gd name="connsiteY4304" fmla="*/ 2412294 h 6853555"/>
              <a:gd name="connsiteX4305" fmla="*/ 7810705 w 8520545"/>
              <a:gd name="connsiteY4305" fmla="*/ 2412294 h 6853555"/>
              <a:gd name="connsiteX4306" fmla="*/ 7812628 w 8520545"/>
              <a:gd name="connsiteY4306" fmla="*/ 2412844 h 6853555"/>
              <a:gd name="connsiteX4307" fmla="*/ 7815184 w 8520545"/>
              <a:gd name="connsiteY4307" fmla="*/ 2413937 h 6853555"/>
              <a:gd name="connsiteX4308" fmla="*/ 7817742 w 8520545"/>
              <a:gd name="connsiteY4308" fmla="*/ 2414483 h 6853555"/>
              <a:gd name="connsiteX4309" fmla="*/ 7818381 w 8520545"/>
              <a:gd name="connsiteY4309" fmla="*/ 2415576 h 6853555"/>
              <a:gd name="connsiteX4310" fmla="*/ 7819022 w 8520545"/>
              <a:gd name="connsiteY4310" fmla="*/ 2417765 h 6853555"/>
              <a:gd name="connsiteX4311" fmla="*/ 7820300 w 8520545"/>
              <a:gd name="connsiteY4311" fmla="*/ 2421045 h 6853555"/>
              <a:gd name="connsiteX4312" fmla="*/ 7819022 w 8520545"/>
              <a:gd name="connsiteY4312" fmla="*/ 2427059 h 6853555"/>
              <a:gd name="connsiteX4313" fmla="*/ 7817102 w 8520545"/>
              <a:gd name="connsiteY4313" fmla="*/ 2432528 h 6853555"/>
              <a:gd name="connsiteX4314" fmla="*/ 7812628 w 8520545"/>
              <a:gd name="connsiteY4314" fmla="*/ 2438000 h 6853555"/>
              <a:gd name="connsiteX4315" fmla="*/ 7808790 w 8520545"/>
              <a:gd name="connsiteY4315" fmla="*/ 2444014 h 6853555"/>
              <a:gd name="connsiteX4316" fmla="*/ 7803035 w 8520545"/>
              <a:gd name="connsiteY4316" fmla="*/ 2450576 h 6853555"/>
              <a:gd name="connsiteX4317" fmla="*/ 7796635 w 8520545"/>
              <a:gd name="connsiteY4317" fmla="*/ 2456050 h 6853555"/>
              <a:gd name="connsiteX4318" fmla="*/ 7790243 w 8520545"/>
              <a:gd name="connsiteY4318" fmla="*/ 2461515 h 6853555"/>
              <a:gd name="connsiteX4319" fmla="*/ 7783207 w 8520545"/>
              <a:gd name="connsiteY4319" fmla="*/ 2466436 h 6853555"/>
              <a:gd name="connsiteX4320" fmla="*/ 7775533 w 8520545"/>
              <a:gd name="connsiteY4320" fmla="*/ 2469725 h 6853555"/>
              <a:gd name="connsiteX4321" fmla="*/ 7783207 w 8520545"/>
              <a:gd name="connsiteY4321" fmla="*/ 2475187 h 6853555"/>
              <a:gd name="connsiteX4322" fmla="*/ 7788319 w 8520545"/>
              <a:gd name="connsiteY4322" fmla="*/ 2480658 h 6853555"/>
              <a:gd name="connsiteX4323" fmla="*/ 7791519 w 8520545"/>
              <a:gd name="connsiteY4323" fmla="*/ 2486126 h 6853555"/>
              <a:gd name="connsiteX4324" fmla="*/ 7795356 w 8520545"/>
              <a:gd name="connsiteY4324" fmla="*/ 2492688 h 6853555"/>
              <a:gd name="connsiteX4325" fmla="*/ 7796635 w 8520545"/>
              <a:gd name="connsiteY4325" fmla="*/ 2498162 h 6853555"/>
              <a:gd name="connsiteX4326" fmla="*/ 7797275 w 8520545"/>
              <a:gd name="connsiteY4326" fmla="*/ 2503627 h 6853555"/>
              <a:gd name="connsiteX4327" fmla="*/ 7798555 w 8520545"/>
              <a:gd name="connsiteY4327" fmla="*/ 2515113 h 6853555"/>
              <a:gd name="connsiteX4328" fmla="*/ 7798555 w 8520545"/>
              <a:gd name="connsiteY4328" fmla="*/ 2527142 h 6853555"/>
              <a:gd name="connsiteX4329" fmla="*/ 7799195 w 8520545"/>
              <a:gd name="connsiteY4329" fmla="*/ 2532615 h 6853555"/>
              <a:gd name="connsiteX4330" fmla="*/ 7800473 w 8520545"/>
              <a:gd name="connsiteY4330" fmla="*/ 2538633 h 6853555"/>
              <a:gd name="connsiteX4331" fmla="*/ 7802393 w 8520545"/>
              <a:gd name="connsiteY4331" fmla="*/ 2544647 h 6853555"/>
              <a:gd name="connsiteX4332" fmla="*/ 7805589 w 8520545"/>
              <a:gd name="connsiteY4332" fmla="*/ 2550661 h 6853555"/>
              <a:gd name="connsiteX4333" fmla="*/ 7810705 w 8520545"/>
              <a:gd name="connsiteY4333" fmla="*/ 2556677 h 6853555"/>
              <a:gd name="connsiteX4334" fmla="*/ 7815825 w 8520545"/>
              <a:gd name="connsiteY4334" fmla="*/ 2563241 h 6853555"/>
              <a:gd name="connsiteX4335" fmla="*/ 7811345 w 8520545"/>
              <a:gd name="connsiteY4335" fmla="*/ 2564336 h 6853555"/>
              <a:gd name="connsiteX4336" fmla="*/ 7805589 w 8520545"/>
              <a:gd name="connsiteY4336" fmla="*/ 2565428 h 6853555"/>
              <a:gd name="connsiteX4337" fmla="*/ 7800473 w 8520545"/>
              <a:gd name="connsiteY4337" fmla="*/ 2565428 h 6853555"/>
              <a:gd name="connsiteX4338" fmla="*/ 7795999 w 8520545"/>
              <a:gd name="connsiteY4338" fmla="*/ 2565428 h 6853555"/>
              <a:gd name="connsiteX4339" fmla="*/ 7787682 w 8520545"/>
              <a:gd name="connsiteY4339" fmla="*/ 2562150 h 6853555"/>
              <a:gd name="connsiteX4340" fmla="*/ 7780647 w 8520545"/>
              <a:gd name="connsiteY4340" fmla="*/ 2559415 h 6853555"/>
              <a:gd name="connsiteX4341" fmla="*/ 7774891 w 8520545"/>
              <a:gd name="connsiteY4341" fmla="*/ 2557771 h 6853555"/>
              <a:gd name="connsiteX4342" fmla="*/ 7771695 w 8520545"/>
              <a:gd name="connsiteY4342" fmla="*/ 2556677 h 6853555"/>
              <a:gd name="connsiteX4343" fmla="*/ 7769773 w 8520545"/>
              <a:gd name="connsiteY4343" fmla="*/ 2556132 h 6853555"/>
              <a:gd name="connsiteX4344" fmla="*/ 7767857 w 8520545"/>
              <a:gd name="connsiteY4344" fmla="*/ 2556677 h 6853555"/>
              <a:gd name="connsiteX4345" fmla="*/ 7766577 w 8520545"/>
              <a:gd name="connsiteY4345" fmla="*/ 2558320 h 6853555"/>
              <a:gd name="connsiteX4346" fmla="*/ 7765296 w 8520545"/>
              <a:gd name="connsiteY4346" fmla="*/ 2560503 h 6853555"/>
              <a:gd name="connsiteX4347" fmla="*/ 7764017 w 8520545"/>
              <a:gd name="connsiteY4347" fmla="*/ 2563241 h 6853555"/>
              <a:gd name="connsiteX4348" fmla="*/ 7762099 w 8520545"/>
              <a:gd name="connsiteY4348" fmla="*/ 2561055 h 6853555"/>
              <a:gd name="connsiteX4349" fmla="*/ 7759543 w 8520545"/>
              <a:gd name="connsiteY4349" fmla="*/ 2558320 h 6853555"/>
              <a:gd name="connsiteX4350" fmla="*/ 7756982 w 8520545"/>
              <a:gd name="connsiteY4350" fmla="*/ 2555582 h 6853555"/>
              <a:gd name="connsiteX4351" fmla="*/ 7756343 w 8520545"/>
              <a:gd name="connsiteY4351" fmla="*/ 2551752 h 6853555"/>
              <a:gd name="connsiteX4352" fmla="*/ 7753787 w 8520545"/>
              <a:gd name="connsiteY4352" fmla="*/ 2544647 h 6853555"/>
              <a:gd name="connsiteX4353" fmla="*/ 7753145 w 8520545"/>
              <a:gd name="connsiteY4353" fmla="*/ 2535351 h 6853555"/>
              <a:gd name="connsiteX4354" fmla="*/ 7753145 w 8520545"/>
              <a:gd name="connsiteY4354" fmla="*/ 2524958 h 6853555"/>
              <a:gd name="connsiteX4355" fmla="*/ 7753787 w 8520545"/>
              <a:gd name="connsiteY4355" fmla="*/ 2514566 h 6853555"/>
              <a:gd name="connsiteX4356" fmla="*/ 7753787 w 8520545"/>
              <a:gd name="connsiteY4356" fmla="*/ 2493241 h 6853555"/>
              <a:gd name="connsiteX4357" fmla="*/ 7753145 w 8520545"/>
              <a:gd name="connsiteY4357" fmla="*/ 2482302 h 6853555"/>
              <a:gd name="connsiteX4358" fmla="*/ 7751227 w 8520545"/>
              <a:gd name="connsiteY4358" fmla="*/ 2471907 h 6853555"/>
              <a:gd name="connsiteX4359" fmla="*/ 7748030 w 8520545"/>
              <a:gd name="connsiteY4359" fmla="*/ 2462062 h 6853555"/>
              <a:gd name="connsiteX4360" fmla="*/ 7746747 w 8520545"/>
              <a:gd name="connsiteY4360" fmla="*/ 2457138 h 6853555"/>
              <a:gd name="connsiteX4361" fmla="*/ 7743551 w 8520545"/>
              <a:gd name="connsiteY4361" fmla="*/ 2453313 h 6853555"/>
              <a:gd name="connsiteX4362" fmla="*/ 7740355 w 8520545"/>
              <a:gd name="connsiteY4362" fmla="*/ 2448938 h 6853555"/>
              <a:gd name="connsiteX4363" fmla="*/ 7735875 w 8520545"/>
              <a:gd name="connsiteY4363" fmla="*/ 2445655 h 6853555"/>
              <a:gd name="connsiteX4364" fmla="*/ 7732038 w 8520545"/>
              <a:gd name="connsiteY4364" fmla="*/ 2441829 h 6853555"/>
              <a:gd name="connsiteX4365" fmla="*/ 7726285 w 8520545"/>
              <a:gd name="connsiteY4365" fmla="*/ 2438545 h 6853555"/>
              <a:gd name="connsiteX4366" fmla="*/ 7720528 w 8520545"/>
              <a:gd name="connsiteY4366" fmla="*/ 2436361 h 6853555"/>
              <a:gd name="connsiteX4367" fmla="*/ 7713495 w 8520545"/>
              <a:gd name="connsiteY4367" fmla="*/ 2433621 h 6853555"/>
              <a:gd name="connsiteX4368" fmla="*/ 7705819 w 8520545"/>
              <a:gd name="connsiteY4368" fmla="*/ 2432528 h 6853555"/>
              <a:gd name="connsiteX4369" fmla="*/ 7698141 w 8520545"/>
              <a:gd name="connsiteY4369" fmla="*/ 2430887 h 6853555"/>
              <a:gd name="connsiteX4370" fmla="*/ 7697501 w 8520545"/>
              <a:gd name="connsiteY4370" fmla="*/ 2425966 h 6853555"/>
              <a:gd name="connsiteX4371" fmla="*/ 7697501 w 8520545"/>
              <a:gd name="connsiteY4371" fmla="*/ 2422138 h 6853555"/>
              <a:gd name="connsiteX4372" fmla="*/ 7698141 w 8520545"/>
              <a:gd name="connsiteY4372" fmla="*/ 2419407 h 6853555"/>
              <a:gd name="connsiteX4373" fmla="*/ 7698783 w 8520545"/>
              <a:gd name="connsiteY4373" fmla="*/ 2417765 h 6853555"/>
              <a:gd name="connsiteX4374" fmla="*/ 7700698 w 8520545"/>
              <a:gd name="connsiteY4374" fmla="*/ 2417217 h 6853555"/>
              <a:gd name="connsiteX4375" fmla="*/ 7702617 w 8520545"/>
              <a:gd name="connsiteY4375" fmla="*/ 2417217 h 6853555"/>
              <a:gd name="connsiteX4376" fmla="*/ 7709655 w 8520545"/>
              <a:gd name="connsiteY4376" fmla="*/ 2418310 h 6853555"/>
              <a:gd name="connsiteX4377" fmla="*/ 7716691 w 8520545"/>
              <a:gd name="connsiteY4377" fmla="*/ 2421045 h 6853555"/>
              <a:gd name="connsiteX4378" fmla="*/ 7726285 w 8520545"/>
              <a:gd name="connsiteY4378" fmla="*/ 2424330 h 6853555"/>
              <a:gd name="connsiteX4379" fmla="*/ 7731401 w 8520545"/>
              <a:gd name="connsiteY4379" fmla="*/ 2424872 h 6853555"/>
              <a:gd name="connsiteX4380" fmla="*/ 7736515 w 8520545"/>
              <a:gd name="connsiteY4380" fmla="*/ 2424872 h 6853555"/>
              <a:gd name="connsiteX4381" fmla="*/ 7743551 w 8520545"/>
              <a:gd name="connsiteY4381" fmla="*/ 2424872 h 6853555"/>
              <a:gd name="connsiteX4382" fmla="*/ 7748669 w 8520545"/>
              <a:gd name="connsiteY4382" fmla="*/ 2423230 h 6853555"/>
              <a:gd name="connsiteX4383" fmla="*/ 7748030 w 8520545"/>
              <a:gd name="connsiteY4383" fmla="*/ 2418310 h 6853555"/>
              <a:gd name="connsiteX4384" fmla="*/ 7745471 w 8520545"/>
              <a:gd name="connsiteY4384" fmla="*/ 2414483 h 6853555"/>
              <a:gd name="connsiteX4385" fmla="*/ 7742271 w 8520545"/>
              <a:gd name="connsiteY4385" fmla="*/ 2411203 h 6853555"/>
              <a:gd name="connsiteX4386" fmla="*/ 7738435 w 8520545"/>
              <a:gd name="connsiteY4386" fmla="*/ 2407921 h 6853555"/>
              <a:gd name="connsiteX4387" fmla="*/ 7733319 w 8520545"/>
              <a:gd name="connsiteY4387" fmla="*/ 2406279 h 6853555"/>
              <a:gd name="connsiteX4388" fmla="*/ 7728201 w 8520545"/>
              <a:gd name="connsiteY4388" fmla="*/ 2404091 h 6853555"/>
              <a:gd name="connsiteX4389" fmla="*/ 7716049 w 8520545"/>
              <a:gd name="connsiteY4389" fmla="*/ 2400810 h 6853555"/>
              <a:gd name="connsiteX4390" fmla="*/ 7702617 w 8520545"/>
              <a:gd name="connsiteY4390" fmla="*/ 2396987 h 6853555"/>
              <a:gd name="connsiteX4391" fmla="*/ 7690467 w 8520545"/>
              <a:gd name="connsiteY4391" fmla="*/ 2393699 h 6853555"/>
              <a:gd name="connsiteX4392" fmla="*/ 7685351 w 8520545"/>
              <a:gd name="connsiteY4392" fmla="*/ 2392063 h 6853555"/>
              <a:gd name="connsiteX4393" fmla="*/ 7679595 w 8520545"/>
              <a:gd name="connsiteY4393" fmla="*/ 2390417 h 6853555"/>
              <a:gd name="connsiteX4394" fmla="*/ 7674479 w 8520545"/>
              <a:gd name="connsiteY4394" fmla="*/ 2387682 h 6853555"/>
              <a:gd name="connsiteX4395" fmla="*/ 7670641 w 8520545"/>
              <a:gd name="connsiteY4395" fmla="*/ 2384403 h 6853555"/>
              <a:gd name="connsiteX4396" fmla="*/ 7673836 w 8520545"/>
              <a:gd name="connsiteY4396" fmla="*/ 2388231 h 6853555"/>
              <a:gd name="connsiteX4397" fmla="*/ 7676397 w 8520545"/>
              <a:gd name="connsiteY4397" fmla="*/ 2392063 h 6853555"/>
              <a:gd name="connsiteX4398" fmla="*/ 7680230 w 8520545"/>
              <a:gd name="connsiteY4398" fmla="*/ 2400810 h 6853555"/>
              <a:gd name="connsiteX4399" fmla="*/ 7682153 w 8520545"/>
              <a:gd name="connsiteY4399" fmla="*/ 2407921 h 6853555"/>
              <a:gd name="connsiteX4400" fmla="*/ 7682153 w 8520545"/>
              <a:gd name="connsiteY4400" fmla="*/ 2416677 h 6853555"/>
              <a:gd name="connsiteX4401" fmla="*/ 7682153 w 8520545"/>
              <a:gd name="connsiteY4401" fmla="*/ 2424872 h 6853555"/>
              <a:gd name="connsiteX4402" fmla="*/ 7680230 w 8520545"/>
              <a:gd name="connsiteY4402" fmla="*/ 2433078 h 6853555"/>
              <a:gd name="connsiteX4403" fmla="*/ 7677034 w 8520545"/>
              <a:gd name="connsiteY4403" fmla="*/ 2449482 h 6853555"/>
              <a:gd name="connsiteX4404" fmla="*/ 7675116 w 8520545"/>
              <a:gd name="connsiteY4404" fmla="*/ 2457138 h 6853555"/>
              <a:gd name="connsiteX4405" fmla="*/ 7674479 w 8520545"/>
              <a:gd name="connsiteY4405" fmla="*/ 2464805 h 6853555"/>
              <a:gd name="connsiteX4406" fmla="*/ 7674479 w 8520545"/>
              <a:gd name="connsiteY4406" fmla="*/ 2472456 h 6853555"/>
              <a:gd name="connsiteX4407" fmla="*/ 7675116 w 8520545"/>
              <a:gd name="connsiteY4407" fmla="*/ 2479568 h 6853555"/>
              <a:gd name="connsiteX4408" fmla="*/ 7677675 w 8520545"/>
              <a:gd name="connsiteY4408" fmla="*/ 2485581 h 6853555"/>
              <a:gd name="connsiteX4409" fmla="*/ 7680230 w 8520545"/>
              <a:gd name="connsiteY4409" fmla="*/ 2488317 h 6853555"/>
              <a:gd name="connsiteX4410" fmla="*/ 7682791 w 8520545"/>
              <a:gd name="connsiteY4410" fmla="*/ 2491048 h 6853555"/>
              <a:gd name="connsiteX4411" fmla="*/ 7685992 w 8520545"/>
              <a:gd name="connsiteY4411" fmla="*/ 2493782 h 6853555"/>
              <a:gd name="connsiteX4412" fmla="*/ 7689829 w 8520545"/>
              <a:gd name="connsiteY4412" fmla="*/ 2496517 h 6853555"/>
              <a:gd name="connsiteX4413" fmla="*/ 7693663 w 8520545"/>
              <a:gd name="connsiteY4413" fmla="*/ 2498706 h 6853555"/>
              <a:gd name="connsiteX4414" fmla="*/ 7698783 w 8520545"/>
              <a:gd name="connsiteY4414" fmla="*/ 2501441 h 6853555"/>
              <a:gd name="connsiteX4415" fmla="*/ 7691745 w 8520545"/>
              <a:gd name="connsiteY4415" fmla="*/ 2518941 h 6853555"/>
              <a:gd name="connsiteX4416" fmla="*/ 7685351 w 8520545"/>
              <a:gd name="connsiteY4416" fmla="*/ 2537539 h 6853555"/>
              <a:gd name="connsiteX4417" fmla="*/ 7678317 w 8520545"/>
              <a:gd name="connsiteY4417" fmla="*/ 2555582 h 6853555"/>
              <a:gd name="connsiteX4418" fmla="*/ 7673836 w 8520545"/>
              <a:gd name="connsiteY4418" fmla="*/ 2574728 h 6853555"/>
              <a:gd name="connsiteX4419" fmla="*/ 7670000 w 8520545"/>
              <a:gd name="connsiteY4419" fmla="*/ 2593321 h 6853555"/>
              <a:gd name="connsiteX4420" fmla="*/ 7666163 w 8520545"/>
              <a:gd name="connsiteY4420" fmla="*/ 2612465 h 6853555"/>
              <a:gd name="connsiteX4421" fmla="*/ 7664884 w 8520545"/>
              <a:gd name="connsiteY4421" fmla="*/ 2631061 h 6853555"/>
              <a:gd name="connsiteX4422" fmla="*/ 7664243 w 8520545"/>
              <a:gd name="connsiteY4422" fmla="*/ 2649654 h 6853555"/>
              <a:gd name="connsiteX4423" fmla="*/ 7664884 w 8520545"/>
              <a:gd name="connsiteY4423" fmla="*/ 2668249 h 6853555"/>
              <a:gd name="connsiteX4424" fmla="*/ 7667442 w 8520545"/>
              <a:gd name="connsiteY4424" fmla="*/ 2685749 h 6853555"/>
              <a:gd name="connsiteX4425" fmla="*/ 7670641 w 8520545"/>
              <a:gd name="connsiteY4425" fmla="*/ 2702705 h 6853555"/>
              <a:gd name="connsiteX4426" fmla="*/ 7676397 w 8520545"/>
              <a:gd name="connsiteY4426" fmla="*/ 2718563 h 6853555"/>
              <a:gd name="connsiteX4427" fmla="*/ 7679595 w 8520545"/>
              <a:gd name="connsiteY4427" fmla="*/ 2726765 h 6853555"/>
              <a:gd name="connsiteX4428" fmla="*/ 7683431 w 8520545"/>
              <a:gd name="connsiteY4428" fmla="*/ 2734422 h 6853555"/>
              <a:gd name="connsiteX4429" fmla="*/ 7688547 w 8520545"/>
              <a:gd name="connsiteY4429" fmla="*/ 2741533 h 6853555"/>
              <a:gd name="connsiteX4430" fmla="*/ 7693026 w 8520545"/>
              <a:gd name="connsiteY4430" fmla="*/ 2748644 h 6853555"/>
              <a:gd name="connsiteX4431" fmla="*/ 7698141 w 8520545"/>
              <a:gd name="connsiteY4431" fmla="*/ 2755206 h 6853555"/>
              <a:gd name="connsiteX4432" fmla="*/ 7703899 w 8520545"/>
              <a:gd name="connsiteY4432" fmla="*/ 2761772 h 6853555"/>
              <a:gd name="connsiteX4433" fmla="*/ 7710293 w 8520545"/>
              <a:gd name="connsiteY4433" fmla="*/ 2767786 h 6853555"/>
              <a:gd name="connsiteX4434" fmla="*/ 7716691 w 8520545"/>
              <a:gd name="connsiteY4434" fmla="*/ 2773801 h 6853555"/>
              <a:gd name="connsiteX4435" fmla="*/ 7710293 w 8520545"/>
              <a:gd name="connsiteY4435" fmla="*/ 2772707 h 6853555"/>
              <a:gd name="connsiteX4436" fmla="*/ 7703899 w 8520545"/>
              <a:gd name="connsiteY4436" fmla="*/ 2772160 h 6853555"/>
              <a:gd name="connsiteX4437" fmla="*/ 7698783 w 8520545"/>
              <a:gd name="connsiteY4437" fmla="*/ 2772160 h 6853555"/>
              <a:gd name="connsiteX4438" fmla="*/ 7694944 w 8520545"/>
              <a:gd name="connsiteY4438" fmla="*/ 2772160 h 6853555"/>
              <a:gd name="connsiteX4439" fmla="*/ 7690467 w 8520545"/>
              <a:gd name="connsiteY4439" fmla="*/ 2773257 h 6853555"/>
              <a:gd name="connsiteX4440" fmla="*/ 7688547 w 8520545"/>
              <a:gd name="connsiteY4440" fmla="*/ 2773801 h 6853555"/>
              <a:gd name="connsiteX4441" fmla="*/ 7683431 w 8520545"/>
              <a:gd name="connsiteY4441" fmla="*/ 2777627 h 6853555"/>
              <a:gd name="connsiteX4442" fmla="*/ 7676397 w 8520545"/>
              <a:gd name="connsiteY4442" fmla="*/ 2784195 h 6853555"/>
              <a:gd name="connsiteX4443" fmla="*/ 7671918 w 8520545"/>
              <a:gd name="connsiteY4443" fmla="*/ 2788019 h 6853555"/>
              <a:gd name="connsiteX4444" fmla="*/ 7668720 w 8520545"/>
              <a:gd name="connsiteY4444" fmla="*/ 2789116 h 6853555"/>
              <a:gd name="connsiteX4445" fmla="*/ 7665525 w 8520545"/>
              <a:gd name="connsiteY4445" fmla="*/ 2790210 h 6853555"/>
              <a:gd name="connsiteX4446" fmla="*/ 7670000 w 8520545"/>
              <a:gd name="connsiteY4446" fmla="*/ 2796223 h 6853555"/>
              <a:gd name="connsiteX4447" fmla="*/ 7673201 w 8520545"/>
              <a:gd name="connsiteY4447" fmla="*/ 2802237 h 6853555"/>
              <a:gd name="connsiteX4448" fmla="*/ 7675116 w 8520545"/>
              <a:gd name="connsiteY4448" fmla="*/ 2808806 h 6853555"/>
              <a:gd name="connsiteX4449" fmla="*/ 7677034 w 8520545"/>
              <a:gd name="connsiteY4449" fmla="*/ 2815364 h 6853555"/>
              <a:gd name="connsiteX4450" fmla="*/ 7680230 w 8520545"/>
              <a:gd name="connsiteY4450" fmla="*/ 2828490 h 6853555"/>
              <a:gd name="connsiteX4451" fmla="*/ 7682153 w 8520545"/>
              <a:gd name="connsiteY4451" fmla="*/ 2842710 h 6853555"/>
              <a:gd name="connsiteX4452" fmla="*/ 7682791 w 8520545"/>
              <a:gd name="connsiteY4452" fmla="*/ 2856928 h 6853555"/>
              <a:gd name="connsiteX4453" fmla="*/ 7682791 w 8520545"/>
              <a:gd name="connsiteY4453" fmla="*/ 2870607 h 6853555"/>
              <a:gd name="connsiteX4454" fmla="*/ 7683431 w 8520545"/>
              <a:gd name="connsiteY4454" fmla="*/ 2884823 h 6853555"/>
              <a:gd name="connsiteX4455" fmla="*/ 7683431 w 8520545"/>
              <a:gd name="connsiteY4455" fmla="*/ 2897949 h 6853555"/>
              <a:gd name="connsiteX4456" fmla="*/ 7685351 w 8520545"/>
              <a:gd name="connsiteY4456" fmla="*/ 2911074 h 6853555"/>
              <a:gd name="connsiteX4457" fmla="*/ 7688547 w 8520545"/>
              <a:gd name="connsiteY4457" fmla="*/ 2923651 h 6853555"/>
              <a:gd name="connsiteX4458" fmla="*/ 7690467 w 8520545"/>
              <a:gd name="connsiteY4458" fmla="*/ 2929670 h 6853555"/>
              <a:gd name="connsiteX4459" fmla="*/ 7693026 w 8520545"/>
              <a:gd name="connsiteY4459" fmla="*/ 2935138 h 6853555"/>
              <a:gd name="connsiteX4460" fmla="*/ 7696223 w 8520545"/>
              <a:gd name="connsiteY4460" fmla="*/ 2940608 h 6853555"/>
              <a:gd name="connsiteX4461" fmla="*/ 7700698 w 8520545"/>
              <a:gd name="connsiteY4461" fmla="*/ 2945529 h 6853555"/>
              <a:gd name="connsiteX4462" fmla="*/ 7704536 w 8520545"/>
              <a:gd name="connsiteY4462" fmla="*/ 2950998 h 6853555"/>
              <a:gd name="connsiteX4463" fmla="*/ 7710293 w 8520545"/>
              <a:gd name="connsiteY4463" fmla="*/ 2955375 h 6853555"/>
              <a:gd name="connsiteX4464" fmla="*/ 7716049 w 8520545"/>
              <a:gd name="connsiteY4464" fmla="*/ 2960297 h 6853555"/>
              <a:gd name="connsiteX4465" fmla="*/ 7722446 w 8520545"/>
              <a:gd name="connsiteY4465" fmla="*/ 2963580 h 6853555"/>
              <a:gd name="connsiteX4466" fmla="*/ 7730123 w 8520545"/>
              <a:gd name="connsiteY4466" fmla="*/ 2967951 h 6853555"/>
              <a:gd name="connsiteX4467" fmla="*/ 7739075 w 8520545"/>
              <a:gd name="connsiteY4467" fmla="*/ 2971239 h 6853555"/>
              <a:gd name="connsiteX4468" fmla="*/ 7748669 w 8520545"/>
              <a:gd name="connsiteY4468" fmla="*/ 2973970 h 6853555"/>
              <a:gd name="connsiteX4469" fmla="*/ 7759543 w 8520545"/>
              <a:gd name="connsiteY4469" fmla="*/ 2976161 h 6853555"/>
              <a:gd name="connsiteX4470" fmla="*/ 7759543 w 8520545"/>
              <a:gd name="connsiteY4470" fmla="*/ 2978891 h 6853555"/>
              <a:gd name="connsiteX4471" fmla="*/ 7757622 w 8520545"/>
              <a:gd name="connsiteY4471" fmla="*/ 2981624 h 6853555"/>
              <a:gd name="connsiteX4472" fmla="*/ 7756343 w 8520545"/>
              <a:gd name="connsiteY4472" fmla="*/ 2982716 h 6853555"/>
              <a:gd name="connsiteX4473" fmla="*/ 7753145 w 8520545"/>
              <a:gd name="connsiteY4473" fmla="*/ 2984362 h 6853555"/>
              <a:gd name="connsiteX4474" fmla="*/ 7749950 w 8520545"/>
              <a:gd name="connsiteY4474" fmla="*/ 2984909 h 6853555"/>
              <a:gd name="connsiteX4475" fmla="*/ 7744829 w 8520545"/>
              <a:gd name="connsiteY4475" fmla="*/ 2984909 h 6853555"/>
              <a:gd name="connsiteX4476" fmla="*/ 7735237 w 8520545"/>
              <a:gd name="connsiteY4476" fmla="*/ 2984909 h 6853555"/>
              <a:gd name="connsiteX4477" fmla="*/ 7713495 w 8520545"/>
              <a:gd name="connsiteY4477" fmla="*/ 2983812 h 6853555"/>
              <a:gd name="connsiteX4478" fmla="*/ 7702617 w 8520545"/>
              <a:gd name="connsiteY4478" fmla="*/ 2983812 h 6853555"/>
              <a:gd name="connsiteX4479" fmla="*/ 7698783 w 8520545"/>
              <a:gd name="connsiteY4479" fmla="*/ 2983812 h 6853555"/>
              <a:gd name="connsiteX4480" fmla="*/ 7694944 w 8520545"/>
              <a:gd name="connsiteY4480" fmla="*/ 2984362 h 6853555"/>
              <a:gd name="connsiteX4481" fmla="*/ 7689189 w 8520545"/>
              <a:gd name="connsiteY4481" fmla="*/ 2976161 h 6853555"/>
              <a:gd name="connsiteX4482" fmla="*/ 7683431 w 8520545"/>
              <a:gd name="connsiteY4482" fmla="*/ 2967951 h 6853555"/>
              <a:gd name="connsiteX4483" fmla="*/ 7678317 w 8520545"/>
              <a:gd name="connsiteY4483" fmla="*/ 2959199 h 6853555"/>
              <a:gd name="connsiteX4484" fmla="*/ 7674479 w 8520545"/>
              <a:gd name="connsiteY4484" fmla="*/ 2950998 h 6853555"/>
              <a:gd name="connsiteX4485" fmla="*/ 7671277 w 8520545"/>
              <a:gd name="connsiteY4485" fmla="*/ 2942796 h 6853555"/>
              <a:gd name="connsiteX4486" fmla="*/ 7668720 w 8520545"/>
              <a:gd name="connsiteY4486" fmla="*/ 2934591 h 6853555"/>
              <a:gd name="connsiteX4487" fmla="*/ 7664884 w 8520545"/>
              <a:gd name="connsiteY4487" fmla="*/ 2918730 h 6853555"/>
              <a:gd name="connsiteX4488" fmla="*/ 7662323 w 8520545"/>
              <a:gd name="connsiteY4488" fmla="*/ 2903420 h 6853555"/>
              <a:gd name="connsiteX4489" fmla="*/ 7661045 w 8520545"/>
              <a:gd name="connsiteY4489" fmla="*/ 2888103 h 6853555"/>
              <a:gd name="connsiteX4490" fmla="*/ 7659769 w 8520545"/>
              <a:gd name="connsiteY4490" fmla="*/ 2859120 h 6853555"/>
              <a:gd name="connsiteX4491" fmla="*/ 7659769 w 8520545"/>
              <a:gd name="connsiteY4491" fmla="*/ 2844354 h 6853555"/>
              <a:gd name="connsiteX4492" fmla="*/ 7659127 w 8520545"/>
              <a:gd name="connsiteY4492" fmla="*/ 2830680 h 6853555"/>
              <a:gd name="connsiteX4493" fmla="*/ 7656567 w 8520545"/>
              <a:gd name="connsiteY4493" fmla="*/ 2817006 h 6853555"/>
              <a:gd name="connsiteX4494" fmla="*/ 7652731 w 8520545"/>
              <a:gd name="connsiteY4494" fmla="*/ 2803336 h 6853555"/>
              <a:gd name="connsiteX4495" fmla="*/ 7650173 w 8520545"/>
              <a:gd name="connsiteY4495" fmla="*/ 2796771 h 6853555"/>
              <a:gd name="connsiteX4496" fmla="*/ 7646977 w 8520545"/>
              <a:gd name="connsiteY4496" fmla="*/ 2790210 h 6853555"/>
              <a:gd name="connsiteX4497" fmla="*/ 7643776 w 8520545"/>
              <a:gd name="connsiteY4497" fmla="*/ 2783643 h 6853555"/>
              <a:gd name="connsiteX4498" fmla="*/ 7638660 w 8520545"/>
              <a:gd name="connsiteY4498" fmla="*/ 2776540 h 6853555"/>
              <a:gd name="connsiteX4499" fmla="*/ 7634186 w 8520545"/>
              <a:gd name="connsiteY4499" fmla="*/ 2770523 h 6853555"/>
              <a:gd name="connsiteX4500" fmla="*/ 7627787 w 8520545"/>
              <a:gd name="connsiteY4500" fmla="*/ 2763408 h 6853555"/>
              <a:gd name="connsiteX4501" fmla="*/ 7621393 w 8520545"/>
              <a:gd name="connsiteY4501" fmla="*/ 2757394 h 6853555"/>
              <a:gd name="connsiteX4502" fmla="*/ 7613077 w 8520545"/>
              <a:gd name="connsiteY4502" fmla="*/ 2751378 h 6853555"/>
              <a:gd name="connsiteX4503" fmla="*/ 7607321 w 8520545"/>
              <a:gd name="connsiteY4503" fmla="*/ 2751928 h 6853555"/>
              <a:gd name="connsiteX4504" fmla="*/ 7602846 w 8520545"/>
              <a:gd name="connsiteY4504" fmla="*/ 2754112 h 6853555"/>
              <a:gd name="connsiteX4505" fmla="*/ 7599645 w 8520545"/>
              <a:gd name="connsiteY4505" fmla="*/ 2756849 h 6853555"/>
              <a:gd name="connsiteX4506" fmla="*/ 7597089 w 8520545"/>
              <a:gd name="connsiteY4506" fmla="*/ 2760130 h 6853555"/>
              <a:gd name="connsiteX4507" fmla="*/ 7594529 w 8520545"/>
              <a:gd name="connsiteY4507" fmla="*/ 2764502 h 6853555"/>
              <a:gd name="connsiteX4508" fmla="*/ 7592609 w 8520545"/>
              <a:gd name="connsiteY4508" fmla="*/ 2768332 h 6853555"/>
              <a:gd name="connsiteX4509" fmla="*/ 7589413 w 8520545"/>
              <a:gd name="connsiteY4509" fmla="*/ 2776540 h 6853555"/>
              <a:gd name="connsiteX4510" fmla="*/ 7588777 w 8520545"/>
              <a:gd name="connsiteY4510" fmla="*/ 2780365 h 6853555"/>
              <a:gd name="connsiteX4511" fmla="*/ 7587493 w 8520545"/>
              <a:gd name="connsiteY4511" fmla="*/ 2783643 h 6853555"/>
              <a:gd name="connsiteX4512" fmla="*/ 7584939 w 8520545"/>
              <a:gd name="connsiteY4512" fmla="*/ 2785833 h 6853555"/>
              <a:gd name="connsiteX4513" fmla="*/ 7582378 w 8520545"/>
              <a:gd name="connsiteY4513" fmla="*/ 2788019 h 6853555"/>
              <a:gd name="connsiteX4514" fmla="*/ 7578539 w 8520545"/>
              <a:gd name="connsiteY4514" fmla="*/ 2788567 h 6853555"/>
              <a:gd name="connsiteX4515" fmla="*/ 7574063 w 8520545"/>
              <a:gd name="connsiteY4515" fmla="*/ 2788019 h 6853555"/>
              <a:gd name="connsiteX4516" fmla="*/ 7568309 w 8520545"/>
              <a:gd name="connsiteY4516" fmla="*/ 2785833 h 6853555"/>
              <a:gd name="connsiteX4517" fmla="*/ 7561911 w 8520545"/>
              <a:gd name="connsiteY4517" fmla="*/ 2782548 h 6853555"/>
              <a:gd name="connsiteX4518" fmla="*/ 7565109 w 8520545"/>
              <a:gd name="connsiteY4518" fmla="*/ 2791850 h 6853555"/>
              <a:gd name="connsiteX4519" fmla="*/ 7567669 w 8520545"/>
              <a:gd name="connsiteY4519" fmla="*/ 2802237 h 6853555"/>
              <a:gd name="connsiteX4520" fmla="*/ 7572783 w 8520545"/>
              <a:gd name="connsiteY4520" fmla="*/ 2822475 h 6853555"/>
              <a:gd name="connsiteX4521" fmla="*/ 7575985 w 8520545"/>
              <a:gd name="connsiteY4521" fmla="*/ 2843804 h 6853555"/>
              <a:gd name="connsiteX4522" fmla="*/ 7577263 w 8520545"/>
              <a:gd name="connsiteY4522" fmla="*/ 2866228 h 6853555"/>
              <a:gd name="connsiteX4523" fmla="*/ 7578539 w 8520545"/>
              <a:gd name="connsiteY4523" fmla="*/ 2888654 h 6853555"/>
              <a:gd name="connsiteX4524" fmla="*/ 7578539 w 8520545"/>
              <a:gd name="connsiteY4524" fmla="*/ 2911622 h 6853555"/>
              <a:gd name="connsiteX4525" fmla="*/ 7578539 w 8520545"/>
              <a:gd name="connsiteY4525" fmla="*/ 2958106 h 6853555"/>
              <a:gd name="connsiteX4526" fmla="*/ 7577263 w 8520545"/>
              <a:gd name="connsiteY4526" fmla="*/ 3002957 h 6853555"/>
              <a:gd name="connsiteX4527" fmla="*/ 7577263 w 8520545"/>
              <a:gd name="connsiteY4527" fmla="*/ 3024288 h 6853555"/>
              <a:gd name="connsiteX4528" fmla="*/ 7579179 w 8520545"/>
              <a:gd name="connsiteY4528" fmla="*/ 3045069 h 6853555"/>
              <a:gd name="connsiteX4529" fmla="*/ 7580460 w 8520545"/>
              <a:gd name="connsiteY4529" fmla="*/ 3065300 h 6853555"/>
              <a:gd name="connsiteX4530" fmla="*/ 7583656 w 8520545"/>
              <a:gd name="connsiteY4530" fmla="*/ 3083894 h 6853555"/>
              <a:gd name="connsiteX4531" fmla="*/ 7588133 w 8520545"/>
              <a:gd name="connsiteY4531" fmla="*/ 3101395 h 6853555"/>
              <a:gd name="connsiteX4532" fmla="*/ 7591331 w 8520545"/>
              <a:gd name="connsiteY4532" fmla="*/ 3109602 h 6853555"/>
              <a:gd name="connsiteX4533" fmla="*/ 7594529 w 8520545"/>
              <a:gd name="connsiteY4533" fmla="*/ 3117255 h 6853555"/>
              <a:gd name="connsiteX4534" fmla="*/ 7586217 w 8520545"/>
              <a:gd name="connsiteY4534" fmla="*/ 3118897 h 6853555"/>
              <a:gd name="connsiteX4535" fmla="*/ 7579819 w 8520545"/>
              <a:gd name="connsiteY4535" fmla="*/ 3119993 h 6853555"/>
              <a:gd name="connsiteX4536" fmla="*/ 7575344 w 8520545"/>
              <a:gd name="connsiteY4536" fmla="*/ 3118897 h 6853555"/>
              <a:gd name="connsiteX4537" fmla="*/ 7572143 w 8520545"/>
              <a:gd name="connsiteY4537" fmla="*/ 3117806 h 6853555"/>
              <a:gd name="connsiteX4538" fmla="*/ 7569587 w 8520545"/>
              <a:gd name="connsiteY4538" fmla="*/ 3115072 h 6853555"/>
              <a:gd name="connsiteX4539" fmla="*/ 7568309 w 8520545"/>
              <a:gd name="connsiteY4539" fmla="*/ 3112335 h 6853555"/>
              <a:gd name="connsiteX4540" fmla="*/ 7568309 w 8520545"/>
              <a:gd name="connsiteY4540" fmla="*/ 3109602 h 6853555"/>
              <a:gd name="connsiteX4541" fmla="*/ 7568309 w 8520545"/>
              <a:gd name="connsiteY4541" fmla="*/ 3105224 h 6853555"/>
              <a:gd name="connsiteX4542" fmla="*/ 7569587 w 8520545"/>
              <a:gd name="connsiteY4542" fmla="*/ 3098662 h 6853555"/>
              <a:gd name="connsiteX4543" fmla="*/ 7569587 w 8520545"/>
              <a:gd name="connsiteY4543" fmla="*/ 3094837 h 6853555"/>
              <a:gd name="connsiteX4544" fmla="*/ 7568309 w 8520545"/>
              <a:gd name="connsiteY4544" fmla="*/ 3092104 h 6853555"/>
              <a:gd name="connsiteX4545" fmla="*/ 7567027 w 8520545"/>
              <a:gd name="connsiteY4545" fmla="*/ 3089363 h 6853555"/>
              <a:gd name="connsiteX4546" fmla="*/ 7564473 w 8520545"/>
              <a:gd name="connsiteY4546" fmla="*/ 3087183 h 6853555"/>
              <a:gd name="connsiteX4547" fmla="*/ 7560631 w 8520545"/>
              <a:gd name="connsiteY4547" fmla="*/ 3086630 h 6853555"/>
              <a:gd name="connsiteX4548" fmla="*/ 7554877 w 8520545"/>
              <a:gd name="connsiteY4548" fmla="*/ 3086630 h 6853555"/>
              <a:gd name="connsiteX4549" fmla="*/ 7558073 w 8520545"/>
              <a:gd name="connsiteY4549" fmla="*/ 3097028 h 6853555"/>
              <a:gd name="connsiteX4550" fmla="*/ 7560631 w 8520545"/>
              <a:gd name="connsiteY4550" fmla="*/ 3107413 h 6853555"/>
              <a:gd name="connsiteX4551" fmla="*/ 7563188 w 8520545"/>
              <a:gd name="connsiteY4551" fmla="*/ 3118352 h 6853555"/>
              <a:gd name="connsiteX4552" fmla="*/ 7564473 w 8520545"/>
              <a:gd name="connsiteY4552" fmla="*/ 3129292 h 6853555"/>
              <a:gd name="connsiteX4553" fmla="*/ 7565109 w 8520545"/>
              <a:gd name="connsiteY4553" fmla="*/ 3151170 h 6853555"/>
              <a:gd name="connsiteX4554" fmla="*/ 7565109 w 8520545"/>
              <a:gd name="connsiteY4554" fmla="*/ 3173586 h 6853555"/>
              <a:gd name="connsiteX4555" fmla="*/ 7564473 w 8520545"/>
              <a:gd name="connsiteY4555" fmla="*/ 3196018 h 6853555"/>
              <a:gd name="connsiteX4556" fmla="*/ 7561911 w 8520545"/>
              <a:gd name="connsiteY4556" fmla="*/ 3217886 h 6853555"/>
              <a:gd name="connsiteX4557" fmla="*/ 7558713 w 8520545"/>
              <a:gd name="connsiteY4557" fmla="*/ 3261639 h 6853555"/>
              <a:gd name="connsiteX4558" fmla="*/ 7557437 w 8520545"/>
              <a:gd name="connsiteY4558" fmla="*/ 3282968 h 6853555"/>
              <a:gd name="connsiteX4559" fmla="*/ 7558073 w 8520545"/>
              <a:gd name="connsiteY4559" fmla="*/ 3304298 h 6853555"/>
              <a:gd name="connsiteX4560" fmla="*/ 7558713 w 8520545"/>
              <a:gd name="connsiteY4560" fmla="*/ 3314691 h 6853555"/>
              <a:gd name="connsiteX4561" fmla="*/ 7560631 w 8520545"/>
              <a:gd name="connsiteY4561" fmla="*/ 3324535 h 6853555"/>
              <a:gd name="connsiteX4562" fmla="*/ 7561911 w 8520545"/>
              <a:gd name="connsiteY4562" fmla="*/ 3334380 h 6853555"/>
              <a:gd name="connsiteX4563" fmla="*/ 7564473 w 8520545"/>
              <a:gd name="connsiteY4563" fmla="*/ 3344771 h 6853555"/>
              <a:gd name="connsiteX4564" fmla="*/ 7567669 w 8520545"/>
              <a:gd name="connsiteY4564" fmla="*/ 3353523 h 6853555"/>
              <a:gd name="connsiteX4565" fmla="*/ 7572143 w 8520545"/>
              <a:gd name="connsiteY4565" fmla="*/ 3363367 h 6853555"/>
              <a:gd name="connsiteX4566" fmla="*/ 7575985 w 8520545"/>
              <a:gd name="connsiteY4566" fmla="*/ 3372115 h 6853555"/>
              <a:gd name="connsiteX4567" fmla="*/ 7581738 w 8520545"/>
              <a:gd name="connsiteY4567" fmla="*/ 3380867 h 6853555"/>
              <a:gd name="connsiteX4568" fmla="*/ 7588133 w 8520545"/>
              <a:gd name="connsiteY4568" fmla="*/ 3389619 h 6853555"/>
              <a:gd name="connsiteX4569" fmla="*/ 7595171 w 8520545"/>
              <a:gd name="connsiteY4569" fmla="*/ 3397821 h 6853555"/>
              <a:gd name="connsiteX4570" fmla="*/ 7604124 w 8520545"/>
              <a:gd name="connsiteY4570" fmla="*/ 3405479 h 6853555"/>
              <a:gd name="connsiteX4571" fmla="*/ 7613077 w 8520545"/>
              <a:gd name="connsiteY4571" fmla="*/ 3413135 h 6853555"/>
              <a:gd name="connsiteX4572" fmla="*/ 7606683 w 8520545"/>
              <a:gd name="connsiteY4572" fmla="*/ 3413682 h 6853555"/>
              <a:gd name="connsiteX4573" fmla="*/ 7600925 w 8520545"/>
              <a:gd name="connsiteY4573" fmla="*/ 3413682 h 6853555"/>
              <a:gd name="connsiteX4574" fmla="*/ 7595807 w 8520545"/>
              <a:gd name="connsiteY4574" fmla="*/ 3413682 h 6853555"/>
              <a:gd name="connsiteX4575" fmla="*/ 7592609 w 8520545"/>
              <a:gd name="connsiteY4575" fmla="*/ 3412589 h 6853555"/>
              <a:gd name="connsiteX4576" fmla="*/ 7589413 w 8520545"/>
              <a:gd name="connsiteY4576" fmla="*/ 3410400 h 6853555"/>
              <a:gd name="connsiteX4577" fmla="*/ 7588133 w 8520545"/>
              <a:gd name="connsiteY4577" fmla="*/ 3408211 h 6853555"/>
              <a:gd name="connsiteX4578" fmla="*/ 7584939 w 8520545"/>
              <a:gd name="connsiteY4578" fmla="*/ 3403289 h 6853555"/>
              <a:gd name="connsiteX4579" fmla="*/ 7581738 w 8520545"/>
              <a:gd name="connsiteY4579" fmla="*/ 3397821 h 6853555"/>
              <a:gd name="connsiteX4580" fmla="*/ 7579819 w 8520545"/>
              <a:gd name="connsiteY4580" fmla="*/ 3395634 h 6853555"/>
              <a:gd name="connsiteX4581" fmla="*/ 7578539 w 8520545"/>
              <a:gd name="connsiteY4581" fmla="*/ 3393993 h 6853555"/>
              <a:gd name="connsiteX4582" fmla="*/ 7575344 w 8520545"/>
              <a:gd name="connsiteY4582" fmla="*/ 3391806 h 6853555"/>
              <a:gd name="connsiteX4583" fmla="*/ 7572143 w 8520545"/>
              <a:gd name="connsiteY4583" fmla="*/ 3390712 h 6853555"/>
              <a:gd name="connsiteX4584" fmla="*/ 7567027 w 8520545"/>
              <a:gd name="connsiteY4584" fmla="*/ 3390163 h 6853555"/>
              <a:gd name="connsiteX4585" fmla="*/ 7561270 w 8520545"/>
              <a:gd name="connsiteY4585" fmla="*/ 3390163 h 6853555"/>
              <a:gd name="connsiteX4586" fmla="*/ 7564473 w 8520545"/>
              <a:gd name="connsiteY4586" fmla="*/ 3395634 h 6853555"/>
              <a:gd name="connsiteX4587" fmla="*/ 7567027 w 8520545"/>
              <a:gd name="connsiteY4587" fmla="*/ 3400556 h 6853555"/>
              <a:gd name="connsiteX4588" fmla="*/ 7567669 w 8520545"/>
              <a:gd name="connsiteY4588" fmla="*/ 3406025 h 6853555"/>
              <a:gd name="connsiteX4589" fmla="*/ 7568309 w 8520545"/>
              <a:gd name="connsiteY4589" fmla="*/ 3410947 h 6853555"/>
              <a:gd name="connsiteX4590" fmla="*/ 7567669 w 8520545"/>
              <a:gd name="connsiteY4590" fmla="*/ 3416418 h 6853555"/>
              <a:gd name="connsiteX4591" fmla="*/ 7567027 w 8520545"/>
              <a:gd name="connsiteY4591" fmla="*/ 3421341 h 6853555"/>
              <a:gd name="connsiteX4592" fmla="*/ 7565109 w 8520545"/>
              <a:gd name="connsiteY4592" fmla="*/ 3426264 h 6853555"/>
              <a:gd name="connsiteX4593" fmla="*/ 7563188 w 8520545"/>
              <a:gd name="connsiteY4593" fmla="*/ 3431182 h 6853555"/>
              <a:gd name="connsiteX4594" fmla="*/ 7558073 w 8520545"/>
              <a:gd name="connsiteY4594" fmla="*/ 3441027 h 6853555"/>
              <a:gd name="connsiteX4595" fmla="*/ 7551039 w 8520545"/>
              <a:gd name="connsiteY4595" fmla="*/ 3450324 h 6853555"/>
              <a:gd name="connsiteX4596" fmla="*/ 7536329 w 8520545"/>
              <a:gd name="connsiteY4596" fmla="*/ 3468371 h 6853555"/>
              <a:gd name="connsiteX4597" fmla="*/ 7529931 w 8520545"/>
              <a:gd name="connsiteY4597" fmla="*/ 3477672 h 6853555"/>
              <a:gd name="connsiteX4598" fmla="*/ 7524817 w 8520545"/>
              <a:gd name="connsiteY4598" fmla="*/ 3486969 h 6853555"/>
              <a:gd name="connsiteX4599" fmla="*/ 7522259 w 8520545"/>
              <a:gd name="connsiteY4599" fmla="*/ 3491343 h 6853555"/>
              <a:gd name="connsiteX4600" fmla="*/ 7520978 w 8520545"/>
              <a:gd name="connsiteY4600" fmla="*/ 3496266 h 6853555"/>
              <a:gd name="connsiteX4601" fmla="*/ 7520340 w 8520545"/>
              <a:gd name="connsiteY4601" fmla="*/ 3501187 h 6853555"/>
              <a:gd name="connsiteX4602" fmla="*/ 7520340 w 8520545"/>
              <a:gd name="connsiteY4602" fmla="*/ 3505562 h 6853555"/>
              <a:gd name="connsiteX4603" fmla="*/ 7520340 w 8520545"/>
              <a:gd name="connsiteY4603" fmla="*/ 3510484 h 6853555"/>
              <a:gd name="connsiteX4604" fmla="*/ 7521618 w 8520545"/>
              <a:gd name="connsiteY4604" fmla="*/ 3515407 h 6853555"/>
              <a:gd name="connsiteX4605" fmla="*/ 7524179 w 8520545"/>
              <a:gd name="connsiteY4605" fmla="*/ 3520328 h 6853555"/>
              <a:gd name="connsiteX4606" fmla="*/ 7527375 w 8520545"/>
              <a:gd name="connsiteY4606" fmla="*/ 3525250 h 6853555"/>
              <a:gd name="connsiteX4607" fmla="*/ 7531211 w 8520545"/>
              <a:gd name="connsiteY4607" fmla="*/ 3530172 h 6853555"/>
              <a:gd name="connsiteX4608" fmla="*/ 7536971 w 8520545"/>
              <a:gd name="connsiteY4608" fmla="*/ 3535643 h 6853555"/>
              <a:gd name="connsiteX4609" fmla="*/ 7543363 w 8520545"/>
              <a:gd name="connsiteY4609" fmla="*/ 3540564 h 6853555"/>
              <a:gd name="connsiteX4610" fmla="*/ 7551677 w 8520545"/>
              <a:gd name="connsiteY4610" fmla="*/ 3546032 h 6853555"/>
              <a:gd name="connsiteX4611" fmla="*/ 7546561 w 8520545"/>
              <a:gd name="connsiteY4611" fmla="*/ 3549860 h 6853555"/>
              <a:gd name="connsiteX4612" fmla="*/ 7540167 w 8520545"/>
              <a:gd name="connsiteY4612" fmla="*/ 3552594 h 6853555"/>
              <a:gd name="connsiteX4613" fmla="*/ 7527375 w 8520545"/>
              <a:gd name="connsiteY4613" fmla="*/ 3559158 h 6853555"/>
              <a:gd name="connsiteX4614" fmla="*/ 7513305 w 8520545"/>
              <a:gd name="connsiteY4614" fmla="*/ 3564079 h 6853555"/>
              <a:gd name="connsiteX4615" fmla="*/ 7500513 w 8520545"/>
              <a:gd name="connsiteY4615" fmla="*/ 3569550 h 6853555"/>
              <a:gd name="connsiteX4616" fmla="*/ 7502429 w 8520545"/>
              <a:gd name="connsiteY4616" fmla="*/ 3575565 h 6853555"/>
              <a:gd name="connsiteX4617" fmla="*/ 7504987 w 8520545"/>
              <a:gd name="connsiteY4617" fmla="*/ 3582676 h 6853555"/>
              <a:gd name="connsiteX4618" fmla="*/ 7510105 w 8520545"/>
              <a:gd name="connsiteY4618" fmla="*/ 3595803 h 6853555"/>
              <a:gd name="connsiteX4619" fmla="*/ 7524817 w 8520545"/>
              <a:gd name="connsiteY4619" fmla="*/ 3623146 h 6853555"/>
              <a:gd name="connsiteX4620" fmla="*/ 7529931 w 8520545"/>
              <a:gd name="connsiteY4620" fmla="*/ 3636272 h 6853555"/>
              <a:gd name="connsiteX4621" fmla="*/ 7532489 w 8520545"/>
              <a:gd name="connsiteY4621" fmla="*/ 3643381 h 6853555"/>
              <a:gd name="connsiteX4622" fmla="*/ 7533133 w 8520545"/>
              <a:gd name="connsiteY4622" fmla="*/ 3648850 h 6853555"/>
              <a:gd name="connsiteX4623" fmla="*/ 7533769 w 8520545"/>
              <a:gd name="connsiteY4623" fmla="*/ 3655414 h 6853555"/>
              <a:gd name="connsiteX4624" fmla="*/ 7533133 w 8520545"/>
              <a:gd name="connsiteY4624" fmla="*/ 3660882 h 6853555"/>
              <a:gd name="connsiteX4625" fmla="*/ 7531211 w 8520545"/>
              <a:gd name="connsiteY4625" fmla="*/ 3666352 h 6853555"/>
              <a:gd name="connsiteX4626" fmla="*/ 7528015 w 8520545"/>
              <a:gd name="connsiteY4626" fmla="*/ 3670180 h 6853555"/>
              <a:gd name="connsiteX4627" fmla="*/ 7523537 w 8520545"/>
              <a:gd name="connsiteY4627" fmla="*/ 3669633 h 6853555"/>
              <a:gd name="connsiteX4628" fmla="*/ 7520340 w 8520545"/>
              <a:gd name="connsiteY4628" fmla="*/ 3667446 h 6853555"/>
              <a:gd name="connsiteX4629" fmla="*/ 7517779 w 8520545"/>
              <a:gd name="connsiteY4629" fmla="*/ 3665805 h 6853555"/>
              <a:gd name="connsiteX4630" fmla="*/ 7517141 w 8520545"/>
              <a:gd name="connsiteY4630" fmla="*/ 3661976 h 6853555"/>
              <a:gd name="connsiteX4631" fmla="*/ 7515861 w 8520545"/>
              <a:gd name="connsiteY4631" fmla="*/ 3654320 h 6853555"/>
              <a:gd name="connsiteX4632" fmla="*/ 7514584 w 8520545"/>
              <a:gd name="connsiteY4632" fmla="*/ 3647756 h 6853555"/>
              <a:gd name="connsiteX4633" fmla="*/ 7511388 w 8520545"/>
              <a:gd name="connsiteY4633" fmla="*/ 3648303 h 6853555"/>
              <a:gd name="connsiteX4634" fmla="*/ 7508185 w 8520545"/>
              <a:gd name="connsiteY4634" fmla="*/ 3648850 h 6853555"/>
              <a:gd name="connsiteX4635" fmla="*/ 7506269 w 8520545"/>
              <a:gd name="connsiteY4635" fmla="*/ 3651039 h 6853555"/>
              <a:gd name="connsiteX4636" fmla="*/ 7504987 w 8520545"/>
              <a:gd name="connsiteY4636" fmla="*/ 3653226 h 6853555"/>
              <a:gd name="connsiteX4637" fmla="*/ 7503709 w 8520545"/>
              <a:gd name="connsiteY4637" fmla="*/ 3658148 h 6853555"/>
              <a:gd name="connsiteX4638" fmla="*/ 7502429 w 8520545"/>
              <a:gd name="connsiteY4638" fmla="*/ 3662523 h 6853555"/>
              <a:gd name="connsiteX4639" fmla="*/ 7488360 w 8520545"/>
              <a:gd name="connsiteY4639" fmla="*/ 3659242 h 6853555"/>
              <a:gd name="connsiteX4640" fmla="*/ 7476207 w 8520545"/>
              <a:gd name="connsiteY4640" fmla="*/ 3657054 h 6853555"/>
              <a:gd name="connsiteX4641" fmla="*/ 7465974 w 8520545"/>
              <a:gd name="connsiteY4641" fmla="*/ 3657054 h 6853555"/>
              <a:gd name="connsiteX4642" fmla="*/ 7460858 w 8520545"/>
              <a:gd name="connsiteY4642" fmla="*/ 3657054 h 6853555"/>
              <a:gd name="connsiteX4643" fmla="*/ 7457022 w 8520545"/>
              <a:gd name="connsiteY4643" fmla="*/ 3658695 h 6853555"/>
              <a:gd name="connsiteX4644" fmla="*/ 7453183 w 8520545"/>
              <a:gd name="connsiteY4644" fmla="*/ 3659242 h 6853555"/>
              <a:gd name="connsiteX4645" fmla="*/ 7449983 w 8520545"/>
              <a:gd name="connsiteY4645" fmla="*/ 3661429 h 6853555"/>
              <a:gd name="connsiteX4646" fmla="*/ 7446787 w 8520545"/>
              <a:gd name="connsiteY4646" fmla="*/ 3662523 h 6853555"/>
              <a:gd name="connsiteX4647" fmla="*/ 7444229 w 8520545"/>
              <a:gd name="connsiteY4647" fmla="*/ 3665805 h 6853555"/>
              <a:gd name="connsiteX4648" fmla="*/ 7439113 w 8520545"/>
              <a:gd name="connsiteY4648" fmla="*/ 3670180 h 6853555"/>
              <a:gd name="connsiteX4649" fmla="*/ 7435274 w 8520545"/>
              <a:gd name="connsiteY4649" fmla="*/ 3677291 h 6853555"/>
              <a:gd name="connsiteX4650" fmla="*/ 7432716 w 8520545"/>
              <a:gd name="connsiteY4650" fmla="*/ 3684947 h 6853555"/>
              <a:gd name="connsiteX4651" fmla="*/ 7432078 w 8520545"/>
              <a:gd name="connsiteY4651" fmla="*/ 3693697 h 6853555"/>
              <a:gd name="connsiteX4652" fmla="*/ 7432078 w 8520545"/>
              <a:gd name="connsiteY4652" fmla="*/ 3702995 h 6853555"/>
              <a:gd name="connsiteX4653" fmla="*/ 7432078 w 8520545"/>
              <a:gd name="connsiteY4653" fmla="*/ 3713386 h 6853555"/>
              <a:gd name="connsiteX4654" fmla="*/ 7433356 w 8520545"/>
              <a:gd name="connsiteY4654" fmla="*/ 3724324 h 6853555"/>
              <a:gd name="connsiteX4655" fmla="*/ 7435917 w 8520545"/>
              <a:gd name="connsiteY4655" fmla="*/ 3736356 h 6853555"/>
              <a:gd name="connsiteX4656" fmla="*/ 7441673 w 8520545"/>
              <a:gd name="connsiteY4656" fmla="*/ 3760967 h 6853555"/>
              <a:gd name="connsiteX4657" fmla="*/ 7449983 w 8520545"/>
              <a:gd name="connsiteY4657" fmla="*/ 3786673 h 6853555"/>
              <a:gd name="connsiteX4658" fmla="*/ 7459580 w 8520545"/>
              <a:gd name="connsiteY4658" fmla="*/ 3812924 h 6853555"/>
              <a:gd name="connsiteX4659" fmla="*/ 7469813 w 8520545"/>
              <a:gd name="connsiteY4659" fmla="*/ 3839176 h 6853555"/>
              <a:gd name="connsiteX4660" fmla="*/ 7479407 w 8520545"/>
              <a:gd name="connsiteY4660" fmla="*/ 3863786 h 6853555"/>
              <a:gd name="connsiteX4661" fmla="*/ 7497315 w 8520545"/>
              <a:gd name="connsiteY4661" fmla="*/ 3906992 h 6853555"/>
              <a:gd name="connsiteX4662" fmla="*/ 7503709 w 8520545"/>
              <a:gd name="connsiteY4662" fmla="*/ 3923399 h 6853555"/>
              <a:gd name="connsiteX4663" fmla="*/ 7508185 w 8520545"/>
              <a:gd name="connsiteY4663" fmla="*/ 3935978 h 6853555"/>
              <a:gd name="connsiteX4664" fmla="*/ 7505631 w 8520545"/>
              <a:gd name="connsiteY4664" fmla="*/ 3938713 h 6853555"/>
              <a:gd name="connsiteX4665" fmla="*/ 7503709 w 8520545"/>
              <a:gd name="connsiteY4665" fmla="*/ 3940353 h 6853555"/>
              <a:gd name="connsiteX4666" fmla="*/ 7501791 w 8520545"/>
              <a:gd name="connsiteY4666" fmla="*/ 3940900 h 6853555"/>
              <a:gd name="connsiteX4667" fmla="*/ 7497955 w 8520545"/>
              <a:gd name="connsiteY4667" fmla="*/ 3939260 h 6853555"/>
              <a:gd name="connsiteX4668" fmla="*/ 7491561 w 8520545"/>
              <a:gd name="connsiteY4668" fmla="*/ 3937619 h 6853555"/>
              <a:gd name="connsiteX4669" fmla="*/ 7487082 w 8520545"/>
              <a:gd name="connsiteY4669" fmla="*/ 3935978 h 6853555"/>
              <a:gd name="connsiteX4670" fmla="*/ 7481963 w 8520545"/>
              <a:gd name="connsiteY4670" fmla="*/ 3935978 h 6853555"/>
              <a:gd name="connsiteX4671" fmla="*/ 7481963 w 8520545"/>
              <a:gd name="connsiteY4671" fmla="*/ 3957308 h 6853555"/>
              <a:gd name="connsiteX4672" fmla="*/ 7482603 w 8520545"/>
              <a:gd name="connsiteY4672" fmla="*/ 3979731 h 6853555"/>
              <a:gd name="connsiteX4673" fmla="*/ 7485801 w 8520545"/>
              <a:gd name="connsiteY4673" fmla="*/ 4022391 h 6853555"/>
              <a:gd name="connsiteX4674" fmla="*/ 7494116 w 8520545"/>
              <a:gd name="connsiteY4674" fmla="*/ 4107708 h 6853555"/>
              <a:gd name="connsiteX4675" fmla="*/ 7496677 w 8520545"/>
              <a:gd name="connsiteY4675" fmla="*/ 4150914 h 6853555"/>
              <a:gd name="connsiteX4676" fmla="*/ 7497315 w 8520545"/>
              <a:gd name="connsiteY4676" fmla="*/ 4172243 h 6853555"/>
              <a:gd name="connsiteX4677" fmla="*/ 7497315 w 8520545"/>
              <a:gd name="connsiteY4677" fmla="*/ 4194666 h 6853555"/>
              <a:gd name="connsiteX4678" fmla="*/ 7496677 w 8520545"/>
              <a:gd name="connsiteY4678" fmla="*/ 4217637 h 6853555"/>
              <a:gd name="connsiteX4679" fmla="*/ 7494757 w 8520545"/>
              <a:gd name="connsiteY4679" fmla="*/ 4239513 h 6853555"/>
              <a:gd name="connsiteX4680" fmla="*/ 7492839 w 8520545"/>
              <a:gd name="connsiteY4680" fmla="*/ 4263031 h 6853555"/>
              <a:gd name="connsiteX4681" fmla="*/ 7489639 w 8520545"/>
              <a:gd name="connsiteY4681" fmla="*/ 4286547 h 6853555"/>
              <a:gd name="connsiteX4682" fmla="*/ 7490278 w 8520545"/>
              <a:gd name="connsiteY4682" fmla="*/ 4288189 h 6853555"/>
              <a:gd name="connsiteX4683" fmla="*/ 7491561 w 8520545"/>
              <a:gd name="connsiteY4683" fmla="*/ 4289283 h 6853555"/>
              <a:gd name="connsiteX4684" fmla="*/ 7493476 w 8520545"/>
              <a:gd name="connsiteY4684" fmla="*/ 4289830 h 6853555"/>
              <a:gd name="connsiteX4685" fmla="*/ 7494757 w 8520545"/>
              <a:gd name="connsiteY4685" fmla="*/ 4290923 h 6853555"/>
              <a:gd name="connsiteX4686" fmla="*/ 7499231 w 8520545"/>
              <a:gd name="connsiteY4686" fmla="*/ 4290923 h 6853555"/>
              <a:gd name="connsiteX4687" fmla="*/ 7503069 w 8520545"/>
              <a:gd name="connsiteY4687" fmla="*/ 4289283 h 6853555"/>
              <a:gd name="connsiteX4688" fmla="*/ 7506909 w 8520545"/>
              <a:gd name="connsiteY4688" fmla="*/ 4287094 h 6853555"/>
              <a:gd name="connsiteX4689" fmla="*/ 7510105 w 8520545"/>
              <a:gd name="connsiteY4689" fmla="*/ 4284360 h 6853555"/>
              <a:gd name="connsiteX4690" fmla="*/ 7512665 w 8520545"/>
              <a:gd name="connsiteY4690" fmla="*/ 4281625 h 6853555"/>
              <a:gd name="connsiteX4691" fmla="*/ 7515221 w 8520545"/>
              <a:gd name="connsiteY4691" fmla="*/ 4278344 h 6853555"/>
              <a:gd name="connsiteX4692" fmla="*/ 7513305 w 8520545"/>
              <a:gd name="connsiteY4692" fmla="*/ 4283813 h 6853555"/>
              <a:gd name="connsiteX4693" fmla="*/ 7510105 w 8520545"/>
              <a:gd name="connsiteY4693" fmla="*/ 4290923 h 6853555"/>
              <a:gd name="connsiteX4694" fmla="*/ 7499231 w 8520545"/>
              <a:gd name="connsiteY4694" fmla="*/ 4307877 h 6853555"/>
              <a:gd name="connsiteX4695" fmla="*/ 7485801 w 8520545"/>
              <a:gd name="connsiteY4695" fmla="*/ 4328113 h 6853555"/>
              <a:gd name="connsiteX4696" fmla="*/ 7479407 w 8520545"/>
              <a:gd name="connsiteY4696" fmla="*/ 4340145 h 6853555"/>
              <a:gd name="connsiteX4697" fmla="*/ 7474289 w 8520545"/>
              <a:gd name="connsiteY4697" fmla="*/ 4351084 h 6853555"/>
              <a:gd name="connsiteX4698" fmla="*/ 7469175 w 8520545"/>
              <a:gd name="connsiteY4698" fmla="*/ 4362568 h 6853555"/>
              <a:gd name="connsiteX4699" fmla="*/ 7465974 w 8520545"/>
              <a:gd name="connsiteY4699" fmla="*/ 4374600 h 6853555"/>
              <a:gd name="connsiteX4700" fmla="*/ 7465337 w 8520545"/>
              <a:gd name="connsiteY4700" fmla="*/ 4380616 h 6853555"/>
              <a:gd name="connsiteX4701" fmla="*/ 7465337 w 8520545"/>
              <a:gd name="connsiteY4701" fmla="*/ 4386086 h 6853555"/>
              <a:gd name="connsiteX4702" fmla="*/ 7465974 w 8520545"/>
              <a:gd name="connsiteY4702" fmla="*/ 4391554 h 6853555"/>
              <a:gd name="connsiteX4703" fmla="*/ 7466615 w 8520545"/>
              <a:gd name="connsiteY4703" fmla="*/ 4397023 h 6853555"/>
              <a:gd name="connsiteX4704" fmla="*/ 7468533 w 8520545"/>
              <a:gd name="connsiteY4704" fmla="*/ 4403040 h 6853555"/>
              <a:gd name="connsiteX4705" fmla="*/ 7470453 w 8520545"/>
              <a:gd name="connsiteY4705" fmla="*/ 4407415 h 6853555"/>
              <a:gd name="connsiteX4706" fmla="*/ 7474289 w 8520545"/>
              <a:gd name="connsiteY4706" fmla="*/ 4412338 h 6853555"/>
              <a:gd name="connsiteX4707" fmla="*/ 7478129 w 8520545"/>
              <a:gd name="connsiteY4707" fmla="*/ 4417259 h 6853555"/>
              <a:gd name="connsiteX4708" fmla="*/ 7483881 w 8520545"/>
              <a:gd name="connsiteY4708" fmla="*/ 4422181 h 6853555"/>
              <a:gd name="connsiteX4709" fmla="*/ 7489639 w 8520545"/>
              <a:gd name="connsiteY4709" fmla="*/ 4426556 h 6853555"/>
              <a:gd name="connsiteX4710" fmla="*/ 7496677 w 8520545"/>
              <a:gd name="connsiteY4710" fmla="*/ 4430384 h 6853555"/>
              <a:gd name="connsiteX4711" fmla="*/ 7505631 w 8520545"/>
              <a:gd name="connsiteY4711" fmla="*/ 4434760 h 6853555"/>
              <a:gd name="connsiteX4712" fmla="*/ 7499231 w 8520545"/>
              <a:gd name="connsiteY4712" fmla="*/ 4433120 h 6853555"/>
              <a:gd name="connsiteX4713" fmla="*/ 7494116 w 8520545"/>
              <a:gd name="connsiteY4713" fmla="*/ 4430932 h 6853555"/>
              <a:gd name="connsiteX4714" fmla="*/ 7485801 w 8520545"/>
              <a:gd name="connsiteY4714" fmla="*/ 4426556 h 6853555"/>
              <a:gd name="connsiteX4715" fmla="*/ 7481963 w 8520545"/>
              <a:gd name="connsiteY4715" fmla="*/ 4423822 h 6853555"/>
              <a:gd name="connsiteX4716" fmla="*/ 7478129 w 8520545"/>
              <a:gd name="connsiteY4716" fmla="*/ 4421634 h 6853555"/>
              <a:gd name="connsiteX4717" fmla="*/ 7472371 w 8520545"/>
              <a:gd name="connsiteY4717" fmla="*/ 4419994 h 6853555"/>
              <a:gd name="connsiteX4718" fmla="*/ 7465974 w 8520545"/>
              <a:gd name="connsiteY4718" fmla="*/ 4418900 h 6853555"/>
              <a:gd name="connsiteX4719" fmla="*/ 7468533 w 8520545"/>
              <a:gd name="connsiteY4719" fmla="*/ 4423822 h 6853555"/>
              <a:gd name="connsiteX4720" fmla="*/ 7470453 w 8520545"/>
              <a:gd name="connsiteY4720" fmla="*/ 4427650 h 6853555"/>
              <a:gd name="connsiteX4721" fmla="*/ 7474927 w 8520545"/>
              <a:gd name="connsiteY4721" fmla="*/ 4430932 h 6853555"/>
              <a:gd name="connsiteX4722" fmla="*/ 7478767 w 8520545"/>
              <a:gd name="connsiteY4722" fmla="*/ 4434760 h 6853555"/>
              <a:gd name="connsiteX4723" fmla="*/ 7483881 w 8520545"/>
              <a:gd name="connsiteY4723" fmla="*/ 4437495 h 6853555"/>
              <a:gd name="connsiteX4724" fmla="*/ 7489639 w 8520545"/>
              <a:gd name="connsiteY4724" fmla="*/ 4440229 h 6853555"/>
              <a:gd name="connsiteX4725" fmla="*/ 7499873 w 8520545"/>
              <a:gd name="connsiteY4725" fmla="*/ 4445699 h 6853555"/>
              <a:gd name="connsiteX4726" fmla="*/ 7511388 w 8520545"/>
              <a:gd name="connsiteY4726" fmla="*/ 4450621 h 6853555"/>
              <a:gd name="connsiteX4727" fmla="*/ 7515861 w 8520545"/>
              <a:gd name="connsiteY4727" fmla="*/ 4453355 h 6853555"/>
              <a:gd name="connsiteX4728" fmla="*/ 7520978 w 8520545"/>
              <a:gd name="connsiteY4728" fmla="*/ 4456090 h 6853555"/>
              <a:gd name="connsiteX4729" fmla="*/ 7524817 w 8520545"/>
              <a:gd name="connsiteY4729" fmla="*/ 4459372 h 6853555"/>
              <a:gd name="connsiteX4730" fmla="*/ 7528015 w 8520545"/>
              <a:gd name="connsiteY4730" fmla="*/ 4463747 h 6853555"/>
              <a:gd name="connsiteX4731" fmla="*/ 7530571 w 8520545"/>
              <a:gd name="connsiteY4731" fmla="*/ 4467575 h 6853555"/>
              <a:gd name="connsiteX4732" fmla="*/ 7532489 w 8520545"/>
              <a:gd name="connsiteY4732" fmla="*/ 4473592 h 6853555"/>
              <a:gd name="connsiteX4733" fmla="*/ 7522259 w 8520545"/>
              <a:gd name="connsiteY4733" fmla="*/ 4474137 h 6853555"/>
              <a:gd name="connsiteX4734" fmla="*/ 7515221 w 8520545"/>
              <a:gd name="connsiteY4734" fmla="*/ 4473592 h 6853555"/>
              <a:gd name="connsiteX4735" fmla="*/ 7508185 w 8520545"/>
              <a:gd name="connsiteY4735" fmla="*/ 4472497 h 6853555"/>
              <a:gd name="connsiteX4736" fmla="*/ 7502429 w 8520545"/>
              <a:gd name="connsiteY4736" fmla="*/ 4471403 h 6853555"/>
              <a:gd name="connsiteX4737" fmla="*/ 7491561 w 8520545"/>
              <a:gd name="connsiteY4737" fmla="*/ 4468669 h 6853555"/>
              <a:gd name="connsiteX4738" fmla="*/ 7485801 w 8520545"/>
              <a:gd name="connsiteY4738" fmla="*/ 4466481 h 6853555"/>
              <a:gd name="connsiteX4739" fmla="*/ 7480685 w 8520545"/>
              <a:gd name="connsiteY4739" fmla="*/ 4465934 h 6853555"/>
              <a:gd name="connsiteX4740" fmla="*/ 7476207 w 8520545"/>
              <a:gd name="connsiteY4740" fmla="*/ 4470856 h 6853555"/>
              <a:gd name="connsiteX4741" fmla="*/ 7472371 w 8520545"/>
              <a:gd name="connsiteY4741" fmla="*/ 4476326 h 6853555"/>
              <a:gd name="connsiteX4742" fmla="*/ 7469813 w 8520545"/>
              <a:gd name="connsiteY4742" fmla="*/ 4481248 h 6853555"/>
              <a:gd name="connsiteX4743" fmla="*/ 7467255 w 8520545"/>
              <a:gd name="connsiteY4743" fmla="*/ 4485623 h 6853555"/>
              <a:gd name="connsiteX4744" fmla="*/ 7466615 w 8520545"/>
              <a:gd name="connsiteY4744" fmla="*/ 4490546 h 6853555"/>
              <a:gd name="connsiteX4745" fmla="*/ 7465337 w 8520545"/>
              <a:gd name="connsiteY4745" fmla="*/ 4495468 h 6853555"/>
              <a:gd name="connsiteX4746" fmla="*/ 7465337 w 8520545"/>
              <a:gd name="connsiteY4746" fmla="*/ 4505311 h 6853555"/>
              <a:gd name="connsiteX4747" fmla="*/ 7465974 w 8520545"/>
              <a:gd name="connsiteY4747" fmla="*/ 4514609 h 6853555"/>
              <a:gd name="connsiteX4748" fmla="*/ 7468533 w 8520545"/>
              <a:gd name="connsiteY4748" fmla="*/ 4523907 h 6853555"/>
              <a:gd name="connsiteX4749" fmla="*/ 7471729 w 8520545"/>
              <a:gd name="connsiteY4749" fmla="*/ 4532657 h 6853555"/>
              <a:gd name="connsiteX4750" fmla="*/ 7474927 w 8520545"/>
              <a:gd name="connsiteY4750" fmla="*/ 4541408 h 6853555"/>
              <a:gd name="connsiteX4751" fmla="*/ 7481325 w 8520545"/>
              <a:gd name="connsiteY4751" fmla="*/ 4557268 h 6853555"/>
              <a:gd name="connsiteX4752" fmla="*/ 7483881 w 8520545"/>
              <a:gd name="connsiteY4752" fmla="*/ 4564925 h 6853555"/>
              <a:gd name="connsiteX4753" fmla="*/ 7484523 w 8520545"/>
              <a:gd name="connsiteY4753" fmla="*/ 4572035 h 6853555"/>
              <a:gd name="connsiteX4754" fmla="*/ 7484523 w 8520545"/>
              <a:gd name="connsiteY4754" fmla="*/ 4579144 h 6853555"/>
              <a:gd name="connsiteX4755" fmla="*/ 7483881 w 8520545"/>
              <a:gd name="connsiteY4755" fmla="*/ 4582426 h 6853555"/>
              <a:gd name="connsiteX4756" fmla="*/ 7481963 w 8520545"/>
              <a:gd name="connsiteY4756" fmla="*/ 4586255 h 6853555"/>
              <a:gd name="connsiteX4757" fmla="*/ 7479407 w 8520545"/>
              <a:gd name="connsiteY4757" fmla="*/ 4588989 h 6853555"/>
              <a:gd name="connsiteX4758" fmla="*/ 7477485 w 8520545"/>
              <a:gd name="connsiteY4758" fmla="*/ 4592270 h 6853555"/>
              <a:gd name="connsiteX4759" fmla="*/ 7474289 w 8520545"/>
              <a:gd name="connsiteY4759" fmla="*/ 4595005 h 6853555"/>
              <a:gd name="connsiteX4760" fmla="*/ 7469813 w 8520545"/>
              <a:gd name="connsiteY4760" fmla="*/ 4597739 h 6853555"/>
              <a:gd name="connsiteX4761" fmla="*/ 7472371 w 8520545"/>
              <a:gd name="connsiteY4761" fmla="*/ 4603209 h 6853555"/>
              <a:gd name="connsiteX4762" fmla="*/ 7476207 w 8520545"/>
              <a:gd name="connsiteY4762" fmla="*/ 4607584 h 6853555"/>
              <a:gd name="connsiteX4763" fmla="*/ 7485801 w 8520545"/>
              <a:gd name="connsiteY4763" fmla="*/ 4615787 h 6853555"/>
              <a:gd name="connsiteX4764" fmla="*/ 7490278 w 8520545"/>
              <a:gd name="connsiteY4764" fmla="*/ 4620163 h 6853555"/>
              <a:gd name="connsiteX4765" fmla="*/ 7493476 w 8520545"/>
              <a:gd name="connsiteY4765" fmla="*/ 4625085 h 6853555"/>
              <a:gd name="connsiteX4766" fmla="*/ 7496035 w 8520545"/>
              <a:gd name="connsiteY4766" fmla="*/ 4630555 h 6853555"/>
              <a:gd name="connsiteX4767" fmla="*/ 7496677 w 8520545"/>
              <a:gd name="connsiteY4767" fmla="*/ 4633289 h 6853555"/>
              <a:gd name="connsiteX4768" fmla="*/ 7496677 w 8520545"/>
              <a:gd name="connsiteY4768" fmla="*/ 4636570 h 6853555"/>
              <a:gd name="connsiteX4769" fmla="*/ 7504987 w 8520545"/>
              <a:gd name="connsiteY4769" fmla="*/ 4638758 h 6853555"/>
              <a:gd name="connsiteX4770" fmla="*/ 7512025 w 8520545"/>
              <a:gd name="connsiteY4770" fmla="*/ 4639305 h 6853555"/>
              <a:gd name="connsiteX4771" fmla="*/ 7517141 w 8520545"/>
              <a:gd name="connsiteY4771" fmla="*/ 4638758 h 6853555"/>
              <a:gd name="connsiteX4772" fmla="*/ 7521618 w 8520545"/>
              <a:gd name="connsiteY4772" fmla="*/ 4638211 h 6853555"/>
              <a:gd name="connsiteX4773" fmla="*/ 7524817 w 8520545"/>
              <a:gd name="connsiteY4773" fmla="*/ 4636570 h 6853555"/>
              <a:gd name="connsiteX4774" fmla="*/ 7528015 w 8520545"/>
              <a:gd name="connsiteY4774" fmla="*/ 4635477 h 6853555"/>
              <a:gd name="connsiteX4775" fmla="*/ 7532489 w 8520545"/>
              <a:gd name="connsiteY4775" fmla="*/ 4631102 h 6853555"/>
              <a:gd name="connsiteX4776" fmla="*/ 7535685 w 8520545"/>
              <a:gd name="connsiteY4776" fmla="*/ 4626179 h 6853555"/>
              <a:gd name="connsiteX4777" fmla="*/ 7537607 w 8520545"/>
              <a:gd name="connsiteY4777" fmla="*/ 4623991 h 6853555"/>
              <a:gd name="connsiteX4778" fmla="*/ 7540807 w 8520545"/>
              <a:gd name="connsiteY4778" fmla="*/ 4622897 h 6853555"/>
              <a:gd name="connsiteX4779" fmla="*/ 7544645 w 8520545"/>
              <a:gd name="connsiteY4779" fmla="*/ 4621257 h 6853555"/>
              <a:gd name="connsiteX4780" fmla="*/ 7548479 w 8520545"/>
              <a:gd name="connsiteY4780" fmla="*/ 4620710 h 6853555"/>
              <a:gd name="connsiteX4781" fmla="*/ 7554236 w 8520545"/>
              <a:gd name="connsiteY4781" fmla="*/ 4620163 h 6853555"/>
              <a:gd name="connsiteX4782" fmla="*/ 7560631 w 8520545"/>
              <a:gd name="connsiteY4782" fmla="*/ 4620710 h 6853555"/>
              <a:gd name="connsiteX4783" fmla="*/ 7557437 w 8520545"/>
              <a:gd name="connsiteY4783" fmla="*/ 4623991 h 6853555"/>
              <a:gd name="connsiteX4784" fmla="*/ 7554236 w 8520545"/>
              <a:gd name="connsiteY4784" fmla="*/ 4628366 h 6853555"/>
              <a:gd name="connsiteX4785" fmla="*/ 7551039 w 8520545"/>
              <a:gd name="connsiteY4785" fmla="*/ 4632194 h 6853555"/>
              <a:gd name="connsiteX4786" fmla="*/ 7549120 w 8520545"/>
              <a:gd name="connsiteY4786" fmla="*/ 4637117 h 6853555"/>
              <a:gd name="connsiteX4787" fmla="*/ 7547842 w 8520545"/>
              <a:gd name="connsiteY4787" fmla="*/ 4642039 h 6853555"/>
              <a:gd name="connsiteX4788" fmla="*/ 7546561 w 8520545"/>
              <a:gd name="connsiteY4788" fmla="*/ 4647509 h 6853555"/>
              <a:gd name="connsiteX4789" fmla="*/ 7547842 w 8520545"/>
              <a:gd name="connsiteY4789" fmla="*/ 4652978 h 6853555"/>
              <a:gd name="connsiteX4790" fmla="*/ 7548479 w 8520545"/>
              <a:gd name="connsiteY4790" fmla="*/ 4660087 h 6853555"/>
              <a:gd name="connsiteX4791" fmla="*/ 7544645 w 8520545"/>
              <a:gd name="connsiteY4791" fmla="*/ 4657899 h 6853555"/>
              <a:gd name="connsiteX4792" fmla="*/ 7538889 w 8520545"/>
              <a:gd name="connsiteY4792" fmla="*/ 4655712 h 6853555"/>
              <a:gd name="connsiteX4793" fmla="*/ 7526734 w 8520545"/>
              <a:gd name="connsiteY4793" fmla="*/ 4654071 h 6853555"/>
              <a:gd name="connsiteX4794" fmla="*/ 7520978 w 8520545"/>
              <a:gd name="connsiteY4794" fmla="*/ 4652431 h 6853555"/>
              <a:gd name="connsiteX4795" fmla="*/ 7515861 w 8520545"/>
              <a:gd name="connsiteY4795" fmla="*/ 4650243 h 6853555"/>
              <a:gd name="connsiteX4796" fmla="*/ 7512025 w 8520545"/>
              <a:gd name="connsiteY4796" fmla="*/ 4648603 h 6853555"/>
              <a:gd name="connsiteX4797" fmla="*/ 7510105 w 8520545"/>
              <a:gd name="connsiteY4797" fmla="*/ 4646414 h 6853555"/>
              <a:gd name="connsiteX4798" fmla="*/ 7509468 w 8520545"/>
              <a:gd name="connsiteY4798" fmla="*/ 4644227 h 6853555"/>
              <a:gd name="connsiteX4799" fmla="*/ 7505631 w 8520545"/>
              <a:gd name="connsiteY4799" fmla="*/ 4644773 h 6853555"/>
              <a:gd name="connsiteX4800" fmla="*/ 7502429 w 8520545"/>
              <a:gd name="connsiteY4800" fmla="*/ 4646414 h 6853555"/>
              <a:gd name="connsiteX4801" fmla="*/ 7500513 w 8520545"/>
              <a:gd name="connsiteY4801" fmla="*/ 4647509 h 6853555"/>
              <a:gd name="connsiteX4802" fmla="*/ 7500513 w 8520545"/>
              <a:gd name="connsiteY4802" fmla="*/ 4649148 h 6853555"/>
              <a:gd name="connsiteX4803" fmla="*/ 7500513 w 8520545"/>
              <a:gd name="connsiteY4803" fmla="*/ 4650243 h 6853555"/>
              <a:gd name="connsiteX4804" fmla="*/ 7501791 w 8520545"/>
              <a:gd name="connsiteY4804" fmla="*/ 4652431 h 6853555"/>
              <a:gd name="connsiteX4805" fmla="*/ 7503709 w 8520545"/>
              <a:gd name="connsiteY4805" fmla="*/ 4655712 h 6853555"/>
              <a:gd name="connsiteX4806" fmla="*/ 7504987 w 8520545"/>
              <a:gd name="connsiteY4806" fmla="*/ 4657899 h 6853555"/>
              <a:gd name="connsiteX4807" fmla="*/ 7504987 w 8520545"/>
              <a:gd name="connsiteY4807" fmla="*/ 4660087 h 6853555"/>
              <a:gd name="connsiteX4808" fmla="*/ 7504987 w 8520545"/>
              <a:gd name="connsiteY4808" fmla="*/ 4662274 h 6853555"/>
              <a:gd name="connsiteX4809" fmla="*/ 7503069 w 8520545"/>
              <a:gd name="connsiteY4809" fmla="*/ 4663368 h 6853555"/>
              <a:gd name="connsiteX4810" fmla="*/ 7500513 w 8520545"/>
              <a:gd name="connsiteY4810" fmla="*/ 4665010 h 6853555"/>
              <a:gd name="connsiteX4811" fmla="*/ 7497315 w 8520545"/>
              <a:gd name="connsiteY4811" fmla="*/ 4666104 h 6853555"/>
              <a:gd name="connsiteX4812" fmla="*/ 7491561 w 8520545"/>
              <a:gd name="connsiteY4812" fmla="*/ 4667744 h 6853555"/>
              <a:gd name="connsiteX4813" fmla="*/ 7484523 w 8520545"/>
              <a:gd name="connsiteY4813" fmla="*/ 4668291 h 6853555"/>
              <a:gd name="connsiteX4814" fmla="*/ 7490918 w 8520545"/>
              <a:gd name="connsiteY4814" fmla="*/ 4672666 h 6853555"/>
              <a:gd name="connsiteX4815" fmla="*/ 7496677 w 8520545"/>
              <a:gd name="connsiteY4815" fmla="*/ 4678136 h 6853555"/>
              <a:gd name="connsiteX4816" fmla="*/ 7506909 w 8520545"/>
              <a:gd name="connsiteY4816" fmla="*/ 4689073 h 6853555"/>
              <a:gd name="connsiteX4817" fmla="*/ 7512665 w 8520545"/>
              <a:gd name="connsiteY4817" fmla="*/ 4694542 h 6853555"/>
              <a:gd name="connsiteX4818" fmla="*/ 7519059 w 8520545"/>
              <a:gd name="connsiteY4818" fmla="*/ 4699465 h 6853555"/>
              <a:gd name="connsiteX4819" fmla="*/ 7526734 w 8520545"/>
              <a:gd name="connsiteY4819" fmla="*/ 4703840 h 6853555"/>
              <a:gd name="connsiteX4820" fmla="*/ 7531211 w 8520545"/>
              <a:gd name="connsiteY4820" fmla="*/ 4704934 h 6853555"/>
              <a:gd name="connsiteX4821" fmla="*/ 7536329 w 8520545"/>
              <a:gd name="connsiteY4821" fmla="*/ 4706574 h 6853555"/>
              <a:gd name="connsiteX4822" fmla="*/ 7535685 w 8520545"/>
              <a:gd name="connsiteY4822" fmla="*/ 4708762 h 6853555"/>
              <a:gd name="connsiteX4823" fmla="*/ 7533769 w 8520545"/>
              <a:gd name="connsiteY4823" fmla="*/ 4709857 h 6853555"/>
              <a:gd name="connsiteX4824" fmla="*/ 7532489 w 8520545"/>
              <a:gd name="connsiteY4824" fmla="*/ 4711497 h 6853555"/>
              <a:gd name="connsiteX4825" fmla="*/ 7529931 w 8520545"/>
              <a:gd name="connsiteY4825" fmla="*/ 4712044 h 6853555"/>
              <a:gd name="connsiteX4826" fmla="*/ 7524179 w 8520545"/>
              <a:gd name="connsiteY4826" fmla="*/ 4713138 h 6853555"/>
              <a:gd name="connsiteX4827" fmla="*/ 7517141 w 8520545"/>
              <a:gd name="connsiteY4827" fmla="*/ 4714232 h 6853555"/>
              <a:gd name="connsiteX4828" fmla="*/ 7500513 w 8520545"/>
              <a:gd name="connsiteY4828" fmla="*/ 4714778 h 6853555"/>
              <a:gd name="connsiteX4829" fmla="*/ 7485163 w 8520545"/>
              <a:gd name="connsiteY4829" fmla="*/ 4714778 h 6853555"/>
              <a:gd name="connsiteX4830" fmla="*/ 7481325 w 8520545"/>
              <a:gd name="connsiteY4830" fmla="*/ 4732826 h 6853555"/>
              <a:gd name="connsiteX4831" fmla="*/ 7478129 w 8520545"/>
              <a:gd name="connsiteY4831" fmla="*/ 4749780 h 6853555"/>
              <a:gd name="connsiteX4832" fmla="*/ 7476207 w 8520545"/>
              <a:gd name="connsiteY4832" fmla="*/ 4766735 h 6853555"/>
              <a:gd name="connsiteX4833" fmla="*/ 7476207 w 8520545"/>
              <a:gd name="connsiteY4833" fmla="*/ 4783142 h 6853555"/>
              <a:gd name="connsiteX4834" fmla="*/ 7477485 w 8520545"/>
              <a:gd name="connsiteY4834" fmla="*/ 4799549 h 6853555"/>
              <a:gd name="connsiteX4835" fmla="*/ 7479407 w 8520545"/>
              <a:gd name="connsiteY4835" fmla="*/ 4815956 h 6853555"/>
              <a:gd name="connsiteX4836" fmla="*/ 7481963 w 8520545"/>
              <a:gd name="connsiteY4836" fmla="*/ 4831817 h 6853555"/>
              <a:gd name="connsiteX4837" fmla="*/ 7485163 w 8520545"/>
              <a:gd name="connsiteY4837" fmla="*/ 4847677 h 6853555"/>
              <a:gd name="connsiteX4838" fmla="*/ 7490278 w 8520545"/>
              <a:gd name="connsiteY4838" fmla="*/ 4863537 h 6853555"/>
              <a:gd name="connsiteX4839" fmla="*/ 7494757 w 8520545"/>
              <a:gd name="connsiteY4839" fmla="*/ 4879398 h 6853555"/>
              <a:gd name="connsiteX4840" fmla="*/ 7505631 w 8520545"/>
              <a:gd name="connsiteY4840" fmla="*/ 4911665 h 6853555"/>
              <a:gd name="connsiteX4841" fmla="*/ 7517779 w 8520545"/>
              <a:gd name="connsiteY4841" fmla="*/ 4944481 h 6853555"/>
              <a:gd name="connsiteX4842" fmla="*/ 7529931 w 8520545"/>
              <a:gd name="connsiteY4842" fmla="*/ 4978936 h 6853555"/>
              <a:gd name="connsiteX4843" fmla="*/ 7523537 w 8520545"/>
              <a:gd name="connsiteY4843" fmla="*/ 4981670 h 6853555"/>
              <a:gd name="connsiteX4844" fmla="*/ 7517141 w 8520545"/>
              <a:gd name="connsiteY4844" fmla="*/ 4984405 h 6853555"/>
              <a:gd name="connsiteX4845" fmla="*/ 7510105 w 8520545"/>
              <a:gd name="connsiteY4845" fmla="*/ 4987139 h 6853555"/>
              <a:gd name="connsiteX4846" fmla="*/ 7504987 w 8520545"/>
              <a:gd name="connsiteY4846" fmla="*/ 4990967 h 6853555"/>
              <a:gd name="connsiteX4847" fmla="*/ 7494757 w 8520545"/>
              <a:gd name="connsiteY4847" fmla="*/ 4998078 h 6853555"/>
              <a:gd name="connsiteX4848" fmla="*/ 7485801 w 8520545"/>
              <a:gd name="connsiteY4848" fmla="*/ 5006829 h 6853555"/>
              <a:gd name="connsiteX4849" fmla="*/ 7478129 w 8520545"/>
              <a:gd name="connsiteY4849" fmla="*/ 5016126 h 6853555"/>
              <a:gd name="connsiteX4850" fmla="*/ 7472371 w 8520545"/>
              <a:gd name="connsiteY4850" fmla="*/ 5026517 h 6853555"/>
              <a:gd name="connsiteX4851" fmla="*/ 7466615 w 8520545"/>
              <a:gd name="connsiteY4851" fmla="*/ 5036909 h 6853555"/>
              <a:gd name="connsiteX4852" fmla="*/ 7463416 w 8520545"/>
              <a:gd name="connsiteY4852" fmla="*/ 5048940 h 6853555"/>
              <a:gd name="connsiteX4853" fmla="*/ 7460218 w 8520545"/>
              <a:gd name="connsiteY4853" fmla="*/ 5060425 h 6853555"/>
              <a:gd name="connsiteX4854" fmla="*/ 7458299 w 8520545"/>
              <a:gd name="connsiteY4854" fmla="*/ 5072458 h 6853555"/>
              <a:gd name="connsiteX4855" fmla="*/ 7458299 w 8520545"/>
              <a:gd name="connsiteY4855" fmla="*/ 5085037 h 6853555"/>
              <a:gd name="connsiteX4856" fmla="*/ 7458299 w 8520545"/>
              <a:gd name="connsiteY4856" fmla="*/ 5097068 h 6853555"/>
              <a:gd name="connsiteX4857" fmla="*/ 7460218 w 8520545"/>
              <a:gd name="connsiteY4857" fmla="*/ 5109100 h 6853555"/>
              <a:gd name="connsiteX4858" fmla="*/ 7462136 w 8520545"/>
              <a:gd name="connsiteY4858" fmla="*/ 5120586 h 6853555"/>
              <a:gd name="connsiteX4859" fmla="*/ 7465337 w 8520545"/>
              <a:gd name="connsiteY4859" fmla="*/ 5132618 h 6853555"/>
              <a:gd name="connsiteX4860" fmla="*/ 7469175 w 8520545"/>
              <a:gd name="connsiteY4860" fmla="*/ 5143555 h 6853555"/>
              <a:gd name="connsiteX4861" fmla="*/ 7460218 w 8520545"/>
              <a:gd name="connsiteY4861" fmla="*/ 5140274 h 6853555"/>
              <a:gd name="connsiteX4862" fmla="*/ 7456382 w 8520545"/>
              <a:gd name="connsiteY4862" fmla="*/ 5139180 h 6853555"/>
              <a:gd name="connsiteX4863" fmla="*/ 7453183 w 8520545"/>
              <a:gd name="connsiteY4863" fmla="*/ 5138634 h 6853555"/>
              <a:gd name="connsiteX4864" fmla="*/ 7449983 w 8520545"/>
              <a:gd name="connsiteY4864" fmla="*/ 5139180 h 6853555"/>
              <a:gd name="connsiteX4865" fmla="*/ 7447430 w 8520545"/>
              <a:gd name="connsiteY4865" fmla="*/ 5139180 h 6853555"/>
              <a:gd name="connsiteX4866" fmla="*/ 7444871 w 8520545"/>
              <a:gd name="connsiteY4866" fmla="*/ 5140821 h 6853555"/>
              <a:gd name="connsiteX4867" fmla="*/ 7442311 w 8520545"/>
              <a:gd name="connsiteY4867" fmla="*/ 5141915 h 6853555"/>
              <a:gd name="connsiteX4868" fmla="*/ 7439113 w 8520545"/>
              <a:gd name="connsiteY4868" fmla="*/ 5145743 h 6853555"/>
              <a:gd name="connsiteX4869" fmla="*/ 7435917 w 8520545"/>
              <a:gd name="connsiteY4869" fmla="*/ 5150666 h 6853555"/>
              <a:gd name="connsiteX4870" fmla="*/ 7433356 w 8520545"/>
              <a:gd name="connsiteY4870" fmla="*/ 5156135 h 6853555"/>
              <a:gd name="connsiteX4871" fmla="*/ 7432078 w 8520545"/>
              <a:gd name="connsiteY4871" fmla="*/ 5162150 h 6853555"/>
              <a:gd name="connsiteX4872" fmla="*/ 7427597 w 8520545"/>
              <a:gd name="connsiteY4872" fmla="*/ 5175276 h 6853555"/>
              <a:gd name="connsiteX4873" fmla="*/ 7426322 w 8520545"/>
              <a:gd name="connsiteY4873" fmla="*/ 5182387 h 6853555"/>
              <a:gd name="connsiteX4874" fmla="*/ 7423763 w 8520545"/>
              <a:gd name="connsiteY4874" fmla="*/ 5188402 h 6853555"/>
              <a:gd name="connsiteX4875" fmla="*/ 7420565 w 8520545"/>
              <a:gd name="connsiteY4875" fmla="*/ 5193872 h 6853555"/>
              <a:gd name="connsiteX4876" fmla="*/ 7416727 w 8520545"/>
              <a:gd name="connsiteY4876" fmla="*/ 5198794 h 6853555"/>
              <a:gd name="connsiteX4877" fmla="*/ 7411611 w 8520545"/>
              <a:gd name="connsiteY4877" fmla="*/ 5203169 h 6853555"/>
              <a:gd name="connsiteX4878" fmla="*/ 7409051 w 8520545"/>
              <a:gd name="connsiteY4878" fmla="*/ 5204263 h 6853555"/>
              <a:gd name="connsiteX4879" fmla="*/ 7405854 w 8520545"/>
              <a:gd name="connsiteY4879" fmla="*/ 5205903 h 6853555"/>
              <a:gd name="connsiteX4880" fmla="*/ 7407133 w 8520545"/>
              <a:gd name="connsiteY4880" fmla="*/ 5208092 h 6853555"/>
              <a:gd name="connsiteX4881" fmla="*/ 7409051 w 8520545"/>
              <a:gd name="connsiteY4881" fmla="*/ 5209731 h 6853555"/>
              <a:gd name="connsiteX4882" fmla="*/ 7413531 w 8520545"/>
              <a:gd name="connsiteY4882" fmla="*/ 5212467 h 6853555"/>
              <a:gd name="connsiteX4883" fmla="*/ 7415449 w 8520545"/>
              <a:gd name="connsiteY4883" fmla="*/ 5214654 h 6853555"/>
              <a:gd name="connsiteX4884" fmla="*/ 7417367 w 8520545"/>
              <a:gd name="connsiteY4884" fmla="*/ 5216842 h 6853555"/>
              <a:gd name="connsiteX4885" fmla="*/ 7419285 w 8520545"/>
              <a:gd name="connsiteY4885" fmla="*/ 5219029 h 6853555"/>
              <a:gd name="connsiteX4886" fmla="*/ 7419285 w 8520545"/>
              <a:gd name="connsiteY4886" fmla="*/ 5221764 h 6853555"/>
              <a:gd name="connsiteX4887" fmla="*/ 7427597 w 8520545"/>
              <a:gd name="connsiteY4887" fmla="*/ 5222857 h 6853555"/>
              <a:gd name="connsiteX4888" fmla="*/ 7434634 w 8520545"/>
              <a:gd name="connsiteY4888" fmla="*/ 5223951 h 6853555"/>
              <a:gd name="connsiteX4889" fmla="*/ 7439755 w 8520545"/>
              <a:gd name="connsiteY4889" fmla="*/ 5223951 h 6853555"/>
              <a:gd name="connsiteX4890" fmla="*/ 7444229 w 8520545"/>
              <a:gd name="connsiteY4890" fmla="*/ 5222310 h 6853555"/>
              <a:gd name="connsiteX4891" fmla="*/ 7448065 w 8520545"/>
              <a:gd name="connsiteY4891" fmla="*/ 5221764 h 6853555"/>
              <a:gd name="connsiteX4892" fmla="*/ 7450627 w 8520545"/>
              <a:gd name="connsiteY4892" fmla="*/ 5219576 h 6853555"/>
              <a:gd name="connsiteX4893" fmla="*/ 7454461 w 8520545"/>
              <a:gd name="connsiteY4893" fmla="*/ 5215748 h 6853555"/>
              <a:gd name="connsiteX4894" fmla="*/ 7458299 w 8520545"/>
              <a:gd name="connsiteY4894" fmla="*/ 5210826 h 6853555"/>
              <a:gd name="connsiteX4895" fmla="*/ 7460218 w 8520545"/>
              <a:gd name="connsiteY4895" fmla="*/ 5208639 h 6853555"/>
              <a:gd name="connsiteX4896" fmla="*/ 7463416 w 8520545"/>
              <a:gd name="connsiteY4896" fmla="*/ 5206997 h 6853555"/>
              <a:gd name="connsiteX4897" fmla="*/ 7466615 w 8520545"/>
              <a:gd name="connsiteY4897" fmla="*/ 5205903 h 6853555"/>
              <a:gd name="connsiteX4898" fmla="*/ 7470453 w 8520545"/>
              <a:gd name="connsiteY4898" fmla="*/ 5205356 h 6853555"/>
              <a:gd name="connsiteX4899" fmla="*/ 7476207 w 8520545"/>
              <a:gd name="connsiteY4899" fmla="*/ 5205356 h 6853555"/>
              <a:gd name="connsiteX4900" fmla="*/ 7483881 w 8520545"/>
              <a:gd name="connsiteY4900" fmla="*/ 5205356 h 6853555"/>
              <a:gd name="connsiteX4901" fmla="*/ 7476207 w 8520545"/>
              <a:gd name="connsiteY4901" fmla="*/ 5215748 h 6853555"/>
              <a:gd name="connsiteX4902" fmla="*/ 7468533 w 8520545"/>
              <a:gd name="connsiteY4902" fmla="*/ 5225046 h 6853555"/>
              <a:gd name="connsiteX4903" fmla="*/ 7458299 w 8520545"/>
              <a:gd name="connsiteY4903" fmla="*/ 5234343 h 6853555"/>
              <a:gd name="connsiteX4904" fmla="*/ 7448065 w 8520545"/>
              <a:gd name="connsiteY4904" fmla="*/ 5242000 h 6853555"/>
              <a:gd name="connsiteX4905" fmla="*/ 7435917 w 8520545"/>
              <a:gd name="connsiteY4905" fmla="*/ 5249109 h 6853555"/>
              <a:gd name="connsiteX4906" fmla="*/ 7423125 w 8520545"/>
              <a:gd name="connsiteY4906" fmla="*/ 5256220 h 6853555"/>
              <a:gd name="connsiteX4907" fmla="*/ 7409051 w 8520545"/>
              <a:gd name="connsiteY4907" fmla="*/ 5262782 h 6853555"/>
              <a:gd name="connsiteX4908" fmla="*/ 7394981 w 8520545"/>
              <a:gd name="connsiteY4908" fmla="*/ 5268251 h 6853555"/>
              <a:gd name="connsiteX4909" fmla="*/ 7402018 w 8520545"/>
              <a:gd name="connsiteY4909" fmla="*/ 5263876 h 6853555"/>
              <a:gd name="connsiteX4910" fmla="*/ 7407133 w 8520545"/>
              <a:gd name="connsiteY4910" fmla="*/ 5260595 h 6853555"/>
              <a:gd name="connsiteX4911" fmla="*/ 7410333 w 8520545"/>
              <a:gd name="connsiteY4911" fmla="*/ 5257859 h 6853555"/>
              <a:gd name="connsiteX4912" fmla="*/ 7411611 w 8520545"/>
              <a:gd name="connsiteY4912" fmla="*/ 5255125 h 6853555"/>
              <a:gd name="connsiteX4913" fmla="*/ 7412253 w 8520545"/>
              <a:gd name="connsiteY4913" fmla="*/ 5252937 h 6853555"/>
              <a:gd name="connsiteX4914" fmla="*/ 7411611 w 8520545"/>
              <a:gd name="connsiteY4914" fmla="*/ 5250750 h 6853555"/>
              <a:gd name="connsiteX4915" fmla="*/ 7410333 w 8520545"/>
              <a:gd name="connsiteY4915" fmla="*/ 5248562 h 6853555"/>
              <a:gd name="connsiteX4916" fmla="*/ 7407772 w 8520545"/>
              <a:gd name="connsiteY4916" fmla="*/ 5246375 h 6853555"/>
              <a:gd name="connsiteX4917" fmla="*/ 7402018 w 8520545"/>
              <a:gd name="connsiteY4917" fmla="*/ 5242000 h 6853555"/>
              <a:gd name="connsiteX4918" fmla="*/ 7398820 w 8520545"/>
              <a:gd name="connsiteY4918" fmla="*/ 5239266 h 6853555"/>
              <a:gd name="connsiteX4919" fmla="*/ 7396261 w 8520545"/>
              <a:gd name="connsiteY4919" fmla="*/ 5235436 h 6853555"/>
              <a:gd name="connsiteX4920" fmla="*/ 7393704 w 8520545"/>
              <a:gd name="connsiteY4920" fmla="*/ 5231608 h 6853555"/>
              <a:gd name="connsiteX4921" fmla="*/ 7392423 w 8520545"/>
              <a:gd name="connsiteY4921" fmla="*/ 5226685 h 6853555"/>
              <a:gd name="connsiteX4922" fmla="*/ 7392423 w 8520545"/>
              <a:gd name="connsiteY4922" fmla="*/ 5220123 h 6853555"/>
              <a:gd name="connsiteX4923" fmla="*/ 7393063 w 8520545"/>
              <a:gd name="connsiteY4923" fmla="*/ 5214107 h 6853555"/>
              <a:gd name="connsiteX4924" fmla="*/ 7387307 w 8520545"/>
              <a:gd name="connsiteY4924" fmla="*/ 5217389 h 6853555"/>
              <a:gd name="connsiteX4925" fmla="*/ 7383466 w 8520545"/>
              <a:gd name="connsiteY4925" fmla="*/ 5221764 h 6853555"/>
              <a:gd name="connsiteX4926" fmla="*/ 7380271 w 8520545"/>
              <a:gd name="connsiteY4926" fmla="*/ 5226685 h 6853555"/>
              <a:gd name="connsiteX4927" fmla="*/ 7378352 w 8520545"/>
              <a:gd name="connsiteY4927" fmla="*/ 5232155 h 6853555"/>
              <a:gd name="connsiteX4928" fmla="*/ 7378352 w 8520545"/>
              <a:gd name="connsiteY4928" fmla="*/ 5237624 h 6853555"/>
              <a:gd name="connsiteX4929" fmla="*/ 7378352 w 8520545"/>
              <a:gd name="connsiteY4929" fmla="*/ 5243094 h 6853555"/>
              <a:gd name="connsiteX4930" fmla="*/ 7379631 w 8520545"/>
              <a:gd name="connsiteY4930" fmla="*/ 5248562 h 6853555"/>
              <a:gd name="connsiteX4931" fmla="*/ 7380909 w 8520545"/>
              <a:gd name="connsiteY4931" fmla="*/ 5255125 h 6853555"/>
              <a:gd name="connsiteX4932" fmla="*/ 7384747 w 8520545"/>
              <a:gd name="connsiteY4932" fmla="*/ 5267157 h 6853555"/>
              <a:gd name="connsiteX4933" fmla="*/ 7389865 w 8520545"/>
              <a:gd name="connsiteY4933" fmla="*/ 5279189 h 6853555"/>
              <a:gd name="connsiteX4934" fmla="*/ 7393063 w 8520545"/>
              <a:gd name="connsiteY4934" fmla="*/ 5289581 h 6853555"/>
              <a:gd name="connsiteX4935" fmla="*/ 7394981 w 8520545"/>
              <a:gd name="connsiteY4935" fmla="*/ 5295050 h 6853555"/>
              <a:gd name="connsiteX4936" fmla="*/ 7394981 w 8520545"/>
              <a:gd name="connsiteY4936" fmla="*/ 5299425 h 6853555"/>
              <a:gd name="connsiteX4937" fmla="*/ 7401378 w 8520545"/>
              <a:gd name="connsiteY4937" fmla="*/ 5299972 h 6853555"/>
              <a:gd name="connsiteX4938" fmla="*/ 7405854 w 8520545"/>
              <a:gd name="connsiteY4938" fmla="*/ 5299425 h 6853555"/>
              <a:gd name="connsiteX4939" fmla="*/ 7410969 w 8520545"/>
              <a:gd name="connsiteY4939" fmla="*/ 5298331 h 6853555"/>
              <a:gd name="connsiteX4940" fmla="*/ 7414807 w 8520545"/>
              <a:gd name="connsiteY4940" fmla="*/ 5297784 h 6853555"/>
              <a:gd name="connsiteX4941" fmla="*/ 7418009 w 8520545"/>
              <a:gd name="connsiteY4941" fmla="*/ 5296144 h 6853555"/>
              <a:gd name="connsiteX4942" fmla="*/ 7420565 w 8520545"/>
              <a:gd name="connsiteY4942" fmla="*/ 5294503 h 6853555"/>
              <a:gd name="connsiteX4943" fmla="*/ 7423125 w 8520545"/>
              <a:gd name="connsiteY4943" fmla="*/ 5292315 h 6853555"/>
              <a:gd name="connsiteX4944" fmla="*/ 7424403 w 8520545"/>
              <a:gd name="connsiteY4944" fmla="*/ 5290128 h 6853555"/>
              <a:gd name="connsiteX4945" fmla="*/ 7427597 w 8520545"/>
              <a:gd name="connsiteY4945" fmla="*/ 5285205 h 6853555"/>
              <a:gd name="connsiteX4946" fmla="*/ 7429520 w 8520545"/>
              <a:gd name="connsiteY4946" fmla="*/ 5279736 h 6853555"/>
              <a:gd name="connsiteX4947" fmla="*/ 7430158 w 8520545"/>
              <a:gd name="connsiteY4947" fmla="*/ 5277549 h 6853555"/>
              <a:gd name="connsiteX4948" fmla="*/ 7429520 w 8520545"/>
              <a:gd name="connsiteY4948" fmla="*/ 5284111 h 6853555"/>
              <a:gd name="connsiteX4949" fmla="*/ 7429520 w 8520545"/>
              <a:gd name="connsiteY4949" fmla="*/ 5295050 h 6853555"/>
              <a:gd name="connsiteX4950" fmla="*/ 7430158 w 8520545"/>
              <a:gd name="connsiteY4950" fmla="*/ 5306535 h 6853555"/>
              <a:gd name="connsiteX4951" fmla="*/ 7433356 w 8520545"/>
              <a:gd name="connsiteY4951" fmla="*/ 5333333 h 6853555"/>
              <a:gd name="connsiteX4952" fmla="*/ 7435917 w 8520545"/>
              <a:gd name="connsiteY4952" fmla="*/ 5361226 h 6853555"/>
              <a:gd name="connsiteX4953" fmla="*/ 7436554 w 8520545"/>
              <a:gd name="connsiteY4953" fmla="*/ 5375445 h 6853555"/>
              <a:gd name="connsiteX4954" fmla="*/ 7435917 w 8520545"/>
              <a:gd name="connsiteY4954" fmla="*/ 5389118 h 6853555"/>
              <a:gd name="connsiteX4955" fmla="*/ 7434634 w 8520545"/>
              <a:gd name="connsiteY4955" fmla="*/ 5402244 h 6853555"/>
              <a:gd name="connsiteX4956" fmla="*/ 7432078 w 8520545"/>
              <a:gd name="connsiteY4956" fmla="*/ 5414822 h 6853555"/>
              <a:gd name="connsiteX4957" fmla="*/ 7429520 w 8520545"/>
              <a:gd name="connsiteY4957" fmla="*/ 5420292 h 6853555"/>
              <a:gd name="connsiteX4958" fmla="*/ 7426963 w 8520545"/>
              <a:gd name="connsiteY4958" fmla="*/ 5425214 h 6853555"/>
              <a:gd name="connsiteX4959" fmla="*/ 7423763 w 8520545"/>
              <a:gd name="connsiteY4959" fmla="*/ 5430137 h 6853555"/>
              <a:gd name="connsiteX4960" fmla="*/ 7419925 w 8520545"/>
              <a:gd name="connsiteY4960" fmla="*/ 5434512 h 6853555"/>
              <a:gd name="connsiteX4961" fmla="*/ 7415449 w 8520545"/>
              <a:gd name="connsiteY4961" fmla="*/ 5438340 h 6853555"/>
              <a:gd name="connsiteX4962" fmla="*/ 7410333 w 8520545"/>
              <a:gd name="connsiteY4962" fmla="*/ 5441621 h 6853555"/>
              <a:gd name="connsiteX4963" fmla="*/ 7404575 w 8520545"/>
              <a:gd name="connsiteY4963" fmla="*/ 5444904 h 6853555"/>
              <a:gd name="connsiteX4964" fmla="*/ 7398820 w 8520545"/>
              <a:gd name="connsiteY4964" fmla="*/ 5447091 h 6853555"/>
              <a:gd name="connsiteX4965" fmla="*/ 7404575 w 8520545"/>
              <a:gd name="connsiteY4965" fmla="*/ 5452013 h 6853555"/>
              <a:gd name="connsiteX4966" fmla="*/ 7410333 w 8520545"/>
              <a:gd name="connsiteY4966" fmla="*/ 5456388 h 6853555"/>
              <a:gd name="connsiteX4967" fmla="*/ 7414807 w 8520545"/>
              <a:gd name="connsiteY4967" fmla="*/ 5458030 h 6853555"/>
              <a:gd name="connsiteX4968" fmla="*/ 7419925 w 8520545"/>
              <a:gd name="connsiteY4968" fmla="*/ 5459122 h 6853555"/>
              <a:gd name="connsiteX4969" fmla="*/ 7423763 w 8520545"/>
              <a:gd name="connsiteY4969" fmla="*/ 5459122 h 6853555"/>
              <a:gd name="connsiteX4970" fmla="*/ 7428880 w 8520545"/>
              <a:gd name="connsiteY4970" fmla="*/ 5459122 h 6853555"/>
              <a:gd name="connsiteX4971" fmla="*/ 7437832 w 8520545"/>
              <a:gd name="connsiteY4971" fmla="*/ 5456388 h 6853555"/>
              <a:gd name="connsiteX4972" fmla="*/ 7447430 w 8520545"/>
              <a:gd name="connsiteY4972" fmla="*/ 5454200 h 6853555"/>
              <a:gd name="connsiteX4973" fmla="*/ 7453183 w 8520545"/>
              <a:gd name="connsiteY4973" fmla="*/ 5453654 h 6853555"/>
              <a:gd name="connsiteX4974" fmla="*/ 7458299 w 8520545"/>
              <a:gd name="connsiteY4974" fmla="*/ 5452560 h 6853555"/>
              <a:gd name="connsiteX4975" fmla="*/ 7465337 w 8520545"/>
              <a:gd name="connsiteY4975" fmla="*/ 5453654 h 6853555"/>
              <a:gd name="connsiteX4976" fmla="*/ 7472371 w 8520545"/>
              <a:gd name="connsiteY4976" fmla="*/ 5455294 h 6853555"/>
              <a:gd name="connsiteX4977" fmla="*/ 7480685 w 8520545"/>
              <a:gd name="connsiteY4977" fmla="*/ 5458030 h 6853555"/>
              <a:gd name="connsiteX4978" fmla="*/ 7489639 w 8520545"/>
              <a:gd name="connsiteY4978" fmla="*/ 5462405 h 6853555"/>
              <a:gd name="connsiteX4979" fmla="*/ 7482603 w 8520545"/>
              <a:gd name="connsiteY4979" fmla="*/ 5442168 h 6853555"/>
              <a:gd name="connsiteX4980" fmla="*/ 7478129 w 8520545"/>
              <a:gd name="connsiteY4980" fmla="*/ 5420839 h 6853555"/>
              <a:gd name="connsiteX4981" fmla="*/ 7475567 w 8520545"/>
              <a:gd name="connsiteY4981" fmla="*/ 5410447 h 6853555"/>
              <a:gd name="connsiteX4982" fmla="*/ 7474289 w 8520545"/>
              <a:gd name="connsiteY4982" fmla="*/ 5398963 h 6853555"/>
              <a:gd name="connsiteX4983" fmla="*/ 7474289 w 8520545"/>
              <a:gd name="connsiteY4983" fmla="*/ 5387478 h 6853555"/>
              <a:gd name="connsiteX4984" fmla="*/ 7474289 w 8520545"/>
              <a:gd name="connsiteY4984" fmla="*/ 5376539 h 6853555"/>
              <a:gd name="connsiteX4985" fmla="*/ 7475567 w 8520545"/>
              <a:gd name="connsiteY4985" fmla="*/ 5365602 h 6853555"/>
              <a:gd name="connsiteX4986" fmla="*/ 7478767 w 8520545"/>
              <a:gd name="connsiteY4986" fmla="*/ 5354663 h 6853555"/>
              <a:gd name="connsiteX4987" fmla="*/ 7483881 w 8520545"/>
              <a:gd name="connsiteY4987" fmla="*/ 5344272 h 6853555"/>
              <a:gd name="connsiteX4988" fmla="*/ 7490278 w 8520545"/>
              <a:gd name="connsiteY4988" fmla="*/ 5333880 h 6853555"/>
              <a:gd name="connsiteX4989" fmla="*/ 7494116 w 8520545"/>
              <a:gd name="connsiteY4989" fmla="*/ 5328958 h 6853555"/>
              <a:gd name="connsiteX4990" fmla="*/ 7497955 w 8520545"/>
              <a:gd name="connsiteY4990" fmla="*/ 5324036 h 6853555"/>
              <a:gd name="connsiteX4991" fmla="*/ 7503069 w 8520545"/>
              <a:gd name="connsiteY4991" fmla="*/ 5319113 h 6853555"/>
              <a:gd name="connsiteX4992" fmla="*/ 7508827 w 8520545"/>
              <a:gd name="connsiteY4992" fmla="*/ 5315285 h 6853555"/>
              <a:gd name="connsiteX4993" fmla="*/ 7515221 w 8520545"/>
              <a:gd name="connsiteY4993" fmla="*/ 5310910 h 6853555"/>
              <a:gd name="connsiteX4994" fmla="*/ 7521618 w 8520545"/>
              <a:gd name="connsiteY4994" fmla="*/ 5305988 h 6853555"/>
              <a:gd name="connsiteX4995" fmla="*/ 7529293 w 8520545"/>
              <a:gd name="connsiteY4995" fmla="*/ 5302706 h 6853555"/>
              <a:gd name="connsiteX4996" fmla="*/ 7536971 w 8520545"/>
              <a:gd name="connsiteY4996" fmla="*/ 5298331 h 6853555"/>
              <a:gd name="connsiteX4997" fmla="*/ 7535685 w 8520545"/>
              <a:gd name="connsiteY4997" fmla="*/ 5304895 h 6853555"/>
              <a:gd name="connsiteX4998" fmla="*/ 7534409 w 8520545"/>
              <a:gd name="connsiteY4998" fmla="*/ 5310910 h 6853555"/>
              <a:gd name="connsiteX4999" fmla="*/ 7534409 w 8520545"/>
              <a:gd name="connsiteY4999" fmla="*/ 5315832 h 6853555"/>
              <a:gd name="connsiteX5000" fmla="*/ 7535685 w 8520545"/>
              <a:gd name="connsiteY5000" fmla="*/ 5321302 h 6853555"/>
              <a:gd name="connsiteX5001" fmla="*/ 7536971 w 8520545"/>
              <a:gd name="connsiteY5001" fmla="*/ 5325677 h 6853555"/>
              <a:gd name="connsiteX5002" fmla="*/ 7539525 w 8520545"/>
              <a:gd name="connsiteY5002" fmla="*/ 5329505 h 6853555"/>
              <a:gd name="connsiteX5003" fmla="*/ 7542086 w 8520545"/>
              <a:gd name="connsiteY5003" fmla="*/ 5333333 h 6853555"/>
              <a:gd name="connsiteX5004" fmla="*/ 7545922 w 8520545"/>
              <a:gd name="connsiteY5004" fmla="*/ 5336615 h 6853555"/>
              <a:gd name="connsiteX5005" fmla="*/ 7549120 w 8520545"/>
              <a:gd name="connsiteY5005" fmla="*/ 5339350 h 6853555"/>
              <a:gd name="connsiteX5006" fmla="*/ 7554236 w 8520545"/>
              <a:gd name="connsiteY5006" fmla="*/ 5342084 h 6853555"/>
              <a:gd name="connsiteX5007" fmla="*/ 7558713 w 8520545"/>
              <a:gd name="connsiteY5007" fmla="*/ 5344818 h 6853555"/>
              <a:gd name="connsiteX5008" fmla="*/ 7564473 w 8520545"/>
              <a:gd name="connsiteY5008" fmla="*/ 5347006 h 6853555"/>
              <a:gd name="connsiteX5009" fmla="*/ 7576622 w 8520545"/>
              <a:gd name="connsiteY5009" fmla="*/ 5350287 h 6853555"/>
              <a:gd name="connsiteX5010" fmla="*/ 7589413 w 8520545"/>
              <a:gd name="connsiteY5010" fmla="*/ 5352476 h 6853555"/>
              <a:gd name="connsiteX5011" fmla="*/ 7590691 w 8520545"/>
              <a:gd name="connsiteY5011" fmla="*/ 5366149 h 6853555"/>
              <a:gd name="connsiteX5012" fmla="*/ 7591331 w 8520545"/>
              <a:gd name="connsiteY5012" fmla="*/ 5380367 h 6853555"/>
              <a:gd name="connsiteX5013" fmla="*/ 7591973 w 8520545"/>
              <a:gd name="connsiteY5013" fmla="*/ 5394040 h 6853555"/>
              <a:gd name="connsiteX5014" fmla="*/ 7591331 w 8520545"/>
              <a:gd name="connsiteY5014" fmla="*/ 5407166 h 6853555"/>
              <a:gd name="connsiteX5015" fmla="*/ 7590691 w 8520545"/>
              <a:gd name="connsiteY5015" fmla="*/ 5413183 h 6853555"/>
              <a:gd name="connsiteX5016" fmla="*/ 7589413 w 8520545"/>
              <a:gd name="connsiteY5016" fmla="*/ 5419745 h 6853555"/>
              <a:gd name="connsiteX5017" fmla="*/ 7587493 w 8520545"/>
              <a:gd name="connsiteY5017" fmla="*/ 5425214 h 6853555"/>
              <a:gd name="connsiteX5018" fmla="*/ 7584939 w 8520545"/>
              <a:gd name="connsiteY5018" fmla="*/ 5430684 h 6853555"/>
              <a:gd name="connsiteX5019" fmla="*/ 7581738 w 8520545"/>
              <a:gd name="connsiteY5019" fmla="*/ 5435606 h 6853555"/>
              <a:gd name="connsiteX5020" fmla="*/ 7577263 w 8520545"/>
              <a:gd name="connsiteY5020" fmla="*/ 5439434 h 6853555"/>
              <a:gd name="connsiteX5021" fmla="*/ 7572783 w 8520545"/>
              <a:gd name="connsiteY5021" fmla="*/ 5443262 h 6853555"/>
              <a:gd name="connsiteX5022" fmla="*/ 7566391 w 8520545"/>
              <a:gd name="connsiteY5022" fmla="*/ 5446544 h 6853555"/>
              <a:gd name="connsiteX5023" fmla="*/ 7575344 w 8520545"/>
              <a:gd name="connsiteY5023" fmla="*/ 5459122 h 6853555"/>
              <a:gd name="connsiteX5024" fmla="*/ 7583016 w 8520545"/>
              <a:gd name="connsiteY5024" fmla="*/ 5470608 h 6853555"/>
              <a:gd name="connsiteX5025" fmla="*/ 7588133 w 8520545"/>
              <a:gd name="connsiteY5025" fmla="*/ 5477171 h 6853555"/>
              <a:gd name="connsiteX5026" fmla="*/ 7593891 w 8520545"/>
              <a:gd name="connsiteY5026" fmla="*/ 5482640 h 6853555"/>
              <a:gd name="connsiteX5027" fmla="*/ 7599645 w 8520545"/>
              <a:gd name="connsiteY5027" fmla="*/ 5488109 h 6853555"/>
              <a:gd name="connsiteX5028" fmla="*/ 7606041 w 8520545"/>
              <a:gd name="connsiteY5028" fmla="*/ 5493032 h 6853555"/>
              <a:gd name="connsiteX5029" fmla="*/ 7603481 w 8520545"/>
              <a:gd name="connsiteY5029" fmla="*/ 5500688 h 6853555"/>
              <a:gd name="connsiteX5030" fmla="*/ 7601568 w 8520545"/>
              <a:gd name="connsiteY5030" fmla="*/ 5507798 h 6853555"/>
              <a:gd name="connsiteX5031" fmla="*/ 7599645 w 8520545"/>
              <a:gd name="connsiteY5031" fmla="*/ 5523112 h 6853555"/>
              <a:gd name="connsiteX5032" fmla="*/ 7598367 w 8520545"/>
              <a:gd name="connsiteY5032" fmla="*/ 5538424 h 6853555"/>
              <a:gd name="connsiteX5033" fmla="*/ 7599645 w 8520545"/>
              <a:gd name="connsiteY5033" fmla="*/ 5553739 h 6853555"/>
              <a:gd name="connsiteX5034" fmla="*/ 7600925 w 8520545"/>
              <a:gd name="connsiteY5034" fmla="*/ 5569599 h 6853555"/>
              <a:gd name="connsiteX5035" fmla="*/ 7602846 w 8520545"/>
              <a:gd name="connsiteY5035" fmla="*/ 5584913 h 6853555"/>
              <a:gd name="connsiteX5036" fmla="*/ 7606041 w 8520545"/>
              <a:gd name="connsiteY5036" fmla="*/ 5614446 h 6853555"/>
              <a:gd name="connsiteX5037" fmla="*/ 7606683 w 8520545"/>
              <a:gd name="connsiteY5037" fmla="*/ 5629211 h 6853555"/>
              <a:gd name="connsiteX5038" fmla="*/ 7606683 w 8520545"/>
              <a:gd name="connsiteY5038" fmla="*/ 5643431 h 6853555"/>
              <a:gd name="connsiteX5039" fmla="*/ 7604764 w 8520545"/>
              <a:gd name="connsiteY5039" fmla="*/ 5657651 h 6853555"/>
              <a:gd name="connsiteX5040" fmla="*/ 7603481 w 8520545"/>
              <a:gd name="connsiteY5040" fmla="*/ 5664213 h 6853555"/>
              <a:gd name="connsiteX5041" fmla="*/ 7600925 w 8520545"/>
              <a:gd name="connsiteY5041" fmla="*/ 5670777 h 6853555"/>
              <a:gd name="connsiteX5042" fmla="*/ 7598367 w 8520545"/>
              <a:gd name="connsiteY5042" fmla="*/ 5677339 h 6853555"/>
              <a:gd name="connsiteX5043" fmla="*/ 7595171 w 8520545"/>
              <a:gd name="connsiteY5043" fmla="*/ 5683903 h 6853555"/>
              <a:gd name="connsiteX5044" fmla="*/ 7591331 w 8520545"/>
              <a:gd name="connsiteY5044" fmla="*/ 5689919 h 6853555"/>
              <a:gd name="connsiteX5045" fmla="*/ 7586217 w 8520545"/>
              <a:gd name="connsiteY5045" fmla="*/ 5695935 h 6853555"/>
              <a:gd name="connsiteX5046" fmla="*/ 7580460 w 8520545"/>
              <a:gd name="connsiteY5046" fmla="*/ 5701951 h 6853555"/>
              <a:gd name="connsiteX5047" fmla="*/ 7575344 w 8520545"/>
              <a:gd name="connsiteY5047" fmla="*/ 5707966 h 6853555"/>
              <a:gd name="connsiteX5048" fmla="*/ 7567669 w 8520545"/>
              <a:gd name="connsiteY5048" fmla="*/ 5713436 h 6853555"/>
              <a:gd name="connsiteX5049" fmla="*/ 7559993 w 8520545"/>
              <a:gd name="connsiteY5049" fmla="*/ 5718905 h 6853555"/>
              <a:gd name="connsiteX5050" fmla="*/ 7558713 w 8520545"/>
              <a:gd name="connsiteY5050" fmla="*/ 5713983 h 6853555"/>
              <a:gd name="connsiteX5051" fmla="*/ 7559993 w 8520545"/>
              <a:gd name="connsiteY5051" fmla="*/ 5710702 h 6853555"/>
              <a:gd name="connsiteX5052" fmla="*/ 7560631 w 8520545"/>
              <a:gd name="connsiteY5052" fmla="*/ 5707966 h 6853555"/>
              <a:gd name="connsiteX5053" fmla="*/ 7563188 w 8520545"/>
              <a:gd name="connsiteY5053" fmla="*/ 5705232 h 6853555"/>
              <a:gd name="connsiteX5054" fmla="*/ 7565109 w 8520545"/>
              <a:gd name="connsiteY5054" fmla="*/ 5702498 h 6853555"/>
              <a:gd name="connsiteX5055" fmla="*/ 7568309 w 8520545"/>
              <a:gd name="connsiteY5055" fmla="*/ 5700310 h 6853555"/>
              <a:gd name="connsiteX5056" fmla="*/ 7575344 w 8520545"/>
              <a:gd name="connsiteY5056" fmla="*/ 5697029 h 6853555"/>
              <a:gd name="connsiteX5057" fmla="*/ 7579819 w 8520545"/>
              <a:gd name="connsiteY5057" fmla="*/ 5693201 h 6853555"/>
              <a:gd name="connsiteX5058" fmla="*/ 7581738 w 8520545"/>
              <a:gd name="connsiteY5058" fmla="*/ 5692106 h 6853555"/>
              <a:gd name="connsiteX5059" fmla="*/ 7582378 w 8520545"/>
              <a:gd name="connsiteY5059" fmla="*/ 5689919 h 6853555"/>
              <a:gd name="connsiteX5060" fmla="*/ 7581738 w 8520545"/>
              <a:gd name="connsiteY5060" fmla="*/ 5687731 h 6853555"/>
              <a:gd name="connsiteX5061" fmla="*/ 7579819 w 8520545"/>
              <a:gd name="connsiteY5061" fmla="*/ 5685544 h 6853555"/>
              <a:gd name="connsiteX5062" fmla="*/ 7576622 w 8520545"/>
              <a:gd name="connsiteY5062" fmla="*/ 5682809 h 6853555"/>
              <a:gd name="connsiteX5063" fmla="*/ 7572143 w 8520545"/>
              <a:gd name="connsiteY5063" fmla="*/ 5679528 h 6853555"/>
              <a:gd name="connsiteX5064" fmla="*/ 7566391 w 8520545"/>
              <a:gd name="connsiteY5064" fmla="*/ 5682809 h 6853555"/>
              <a:gd name="connsiteX5065" fmla="*/ 7561270 w 8520545"/>
              <a:gd name="connsiteY5065" fmla="*/ 5686637 h 6853555"/>
              <a:gd name="connsiteX5066" fmla="*/ 7558073 w 8520545"/>
              <a:gd name="connsiteY5066" fmla="*/ 5689919 h 6853555"/>
              <a:gd name="connsiteX5067" fmla="*/ 7554877 w 8520545"/>
              <a:gd name="connsiteY5067" fmla="*/ 5693201 h 6853555"/>
              <a:gd name="connsiteX5068" fmla="*/ 7552957 w 8520545"/>
              <a:gd name="connsiteY5068" fmla="*/ 5697029 h 6853555"/>
              <a:gd name="connsiteX5069" fmla="*/ 7552316 w 8520545"/>
              <a:gd name="connsiteY5069" fmla="*/ 5700310 h 6853555"/>
              <a:gd name="connsiteX5070" fmla="*/ 7551677 w 8520545"/>
              <a:gd name="connsiteY5070" fmla="*/ 5703591 h 6853555"/>
              <a:gd name="connsiteX5071" fmla="*/ 7551677 w 8520545"/>
              <a:gd name="connsiteY5071" fmla="*/ 5707421 h 6853555"/>
              <a:gd name="connsiteX5072" fmla="*/ 7552316 w 8520545"/>
              <a:gd name="connsiteY5072" fmla="*/ 5715077 h 6853555"/>
              <a:gd name="connsiteX5073" fmla="*/ 7554877 w 8520545"/>
              <a:gd name="connsiteY5073" fmla="*/ 5723280 h 6853555"/>
              <a:gd name="connsiteX5074" fmla="*/ 7557437 w 8520545"/>
              <a:gd name="connsiteY5074" fmla="*/ 5732031 h 6853555"/>
              <a:gd name="connsiteX5075" fmla="*/ 7559993 w 8520545"/>
              <a:gd name="connsiteY5075" fmla="*/ 5741876 h 6853555"/>
              <a:gd name="connsiteX5076" fmla="*/ 7570225 w 8520545"/>
              <a:gd name="connsiteY5076" fmla="*/ 5741876 h 6853555"/>
              <a:gd name="connsiteX5077" fmla="*/ 7574063 w 8520545"/>
              <a:gd name="connsiteY5077" fmla="*/ 5741876 h 6853555"/>
              <a:gd name="connsiteX5078" fmla="*/ 7577263 w 8520545"/>
              <a:gd name="connsiteY5078" fmla="*/ 5740234 h 6853555"/>
              <a:gd name="connsiteX5079" fmla="*/ 7580460 w 8520545"/>
              <a:gd name="connsiteY5079" fmla="*/ 5739687 h 6853555"/>
              <a:gd name="connsiteX5080" fmla="*/ 7582378 w 8520545"/>
              <a:gd name="connsiteY5080" fmla="*/ 5738593 h 6853555"/>
              <a:gd name="connsiteX5081" fmla="*/ 7584939 w 8520545"/>
              <a:gd name="connsiteY5081" fmla="*/ 5736406 h 6853555"/>
              <a:gd name="connsiteX5082" fmla="*/ 7585574 w 8520545"/>
              <a:gd name="connsiteY5082" fmla="*/ 5734218 h 6853555"/>
              <a:gd name="connsiteX5083" fmla="*/ 7584939 w 8520545"/>
              <a:gd name="connsiteY5083" fmla="*/ 5739140 h 6853555"/>
              <a:gd name="connsiteX5084" fmla="*/ 7584939 w 8520545"/>
              <a:gd name="connsiteY5084" fmla="*/ 5744610 h 6853555"/>
              <a:gd name="connsiteX5085" fmla="*/ 7586217 w 8520545"/>
              <a:gd name="connsiteY5085" fmla="*/ 5756094 h 6853555"/>
              <a:gd name="connsiteX5086" fmla="*/ 7588777 w 8520545"/>
              <a:gd name="connsiteY5086" fmla="*/ 5769220 h 6853555"/>
              <a:gd name="connsiteX5087" fmla="*/ 7592609 w 8520545"/>
              <a:gd name="connsiteY5087" fmla="*/ 5782893 h 6853555"/>
              <a:gd name="connsiteX5088" fmla="*/ 7603481 w 8520545"/>
              <a:gd name="connsiteY5088" fmla="*/ 5811880 h 6853555"/>
              <a:gd name="connsiteX5089" fmla="*/ 7607962 w 8520545"/>
              <a:gd name="connsiteY5089" fmla="*/ 5826099 h 6853555"/>
              <a:gd name="connsiteX5090" fmla="*/ 7613077 w 8520545"/>
              <a:gd name="connsiteY5090" fmla="*/ 5841413 h 6853555"/>
              <a:gd name="connsiteX5091" fmla="*/ 7616915 w 8520545"/>
              <a:gd name="connsiteY5091" fmla="*/ 5856180 h 6853555"/>
              <a:gd name="connsiteX5092" fmla="*/ 7620111 w 8520545"/>
              <a:gd name="connsiteY5092" fmla="*/ 5870399 h 6853555"/>
              <a:gd name="connsiteX5093" fmla="*/ 7622031 w 8520545"/>
              <a:gd name="connsiteY5093" fmla="*/ 5885166 h 6853555"/>
              <a:gd name="connsiteX5094" fmla="*/ 7621393 w 8520545"/>
              <a:gd name="connsiteY5094" fmla="*/ 5891728 h 6853555"/>
              <a:gd name="connsiteX5095" fmla="*/ 7621393 w 8520545"/>
              <a:gd name="connsiteY5095" fmla="*/ 5898839 h 6853555"/>
              <a:gd name="connsiteX5096" fmla="*/ 7619475 w 8520545"/>
              <a:gd name="connsiteY5096" fmla="*/ 5904854 h 6853555"/>
              <a:gd name="connsiteX5097" fmla="*/ 7618193 w 8520545"/>
              <a:gd name="connsiteY5097" fmla="*/ 5911417 h 6853555"/>
              <a:gd name="connsiteX5098" fmla="*/ 7615635 w 8520545"/>
              <a:gd name="connsiteY5098" fmla="*/ 5917434 h 6853555"/>
              <a:gd name="connsiteX5099" fmla="*/ 7612441 w 8520545"/>
              <a:gd name="connsiteY5099" fmla="*/ 5923449 h 6853555"/>
              <a:gd name="connsiteX5100" fmla="*/ 7607962 w 8520545"/>
              <a:gd name="connsiteY5100" fmla="*/ 5929466 h 6853555"/>
              <a:gd name="connsiteX5101" fmla="*/ 7603481 w 8520545"/>
              <a:gd name="connsiteY5101" fmla="*/ 5934935 h 6853555"/>
              <a:gd name="connsiteX5102" fmla="*/ 7597089 w 8520545"/>
              <a:gd name="connsiteY5102" fmla="*/ 5939856 h 6853555"/>
              <a:gd name="connsiteX5103" fmla="*/ 7590691 w 8520545"/>
              <a:gd name="connsiteY5103" fmla="*/ 5944231 h 6853555"/>
              <a:gd name="connsiteX5104" fmla="*/ 7595807 w 8520545"/>
              <a:gd name="connsiteY5104" fmla="*/ 5948607 h 6853555"/>
              <a:gd name="connsiteX5105" fmla="*/ 7600285 w 8520545"/>
              <a:gd name="connsiteY5105" fmla="*/ 5952982 h 6853555"/>
              <a:gd name="connsiteX5106" fmla="*/ 7604124 w 8520545"/>
              <a:gd name="connsiteY5106" fmla="*/ 5957357 h 6853555"/>
              <a:gd name="connsiteX5107" fmla="*/ 7606683 w 8520545"/>
              <a:gd name="connsiteY5107" fmla="*/ 5963374 h 6853555"/>
              <a:gd name="connsiteX5108" fmla="*/ 7609239 w 8520545"/>
              <a:gd name="connsiteY5108" fmla="*/ 5967749 h 6853555"/>
              <a:gd name="connsiteX5109" fmla="*/ 7610521 w 8520545"/>
              <a:gd name="connsiteY5109" fmla="*/ 5973766 h 6853555"/>
              <a:gd name="connsiteX5110" fmla="*/ 7612441 w 8520545"/>
              <a:gd name="connsiteY5110" fmla="*/ 5979234 h 6853555"/>
              <a:gd name="connsiteX5111" fmla="*/ 7613077 w 8520545"/>
              <a:gd name="connsiteY5111" fmla="*/ 5985250 h 6853555"/>
              <a:gd name="connsiteX5112" fmla="*/ 7613077 w 8520545"/>
              <a:gd name="connsiteY5112" fmla="*/ 5997282 h 6853555"/>
              <a:gd name="connsiteX5113" fmla="*/ 7612441 w 8520545"/>
              <a:gd name="connsiteY5113" fmla="*/ 6009315 h 6853555"/>
              <a:gd name="connsiteX5114" fmla="*/ 7607962 w 8520545"/>
              <a:gd name="connsiteY5114" fmla="*/ 6034472 h 6853555"/>
              <a:gd name="connsiteX5115" fmla="*/ 7606683 w 8520545"/>
              <a:gd name="connsiteY5115" fmla="*/ 6047051 h 6853555"/>
              <a:gd name="connsiteX5116" fmla="*/ 7606041 w 8520545"/>
              <a:gd name="connsiteY5116" fmla="*/ 6058536 h 6853555"/>
              <a:gd name="connsiteX5117" fmla="*/ 7606683 w 8520545"/>
              <a:gd name="connsiteY5117" fmla="*/ 6070569 h 6853555"/>
              <a:gd name="connsiteX5118" fmla="*/ 7607321 w 8520545"/>
              <a:gd name="connsiteY5118" fmla="*/ 6076037 h 6853555"/>
              <a:gd name="connsiteX5119" fmla="*/ 7609239 w 8520545"/>
              <a:gd name="connsiteY5119" fmla="*/ 6081506 h 6853555"/>
              <a:gd name="connsiteX5120" fmla="*/ 7610521 w 8520545"/>
              <a:gd name="connsiteY5120" fmla="*/ 6086429 h 6853555"/>
              <a:gd name="connsiteX5121" fmla="*/ 7613716 w 8520545"/>
              <a:gd name="connsiteY5121" fmla="*/ 6091351 h 6853555"/>
              <a:gd name="connsiteX5122" fmla="*/ 7616915 w 8520545"/>
              <a:gd name="connsiteY5122" fmla="*/ 6095726 h 6853555"/>
              <a:gd name="connsiteX5123" fmla="*/ 7621393 w 8520545"/>
              <a:gd name="connsiteY5123" fmla="*/ 6100649 h 6853555"/>
              <a:gd name="connsiteX5124" fmla="*/ 7625867 w 8520545"/>
              <a:gd name="connsiteY5124" fmla="*/ 6105024 h 6853555"/>
              <a:gd name="connsiteX5125" fmla="*/ 7631625 w 8520545"/>
              <a:gd name="connsiteY5125" fmla="*/ 6108305 h 6853555"/>
              <a:gd name="connsiteX5126" fmla="*/ 7638023 w 8520545"/>
              <a:gd name="connsiteY5126" fmla="*/ 6111586 h 6853555"/>
              <a:gd name="connsiteX5127" fmla="*/ 7646335 w 8520545"/>
              <a:gd name="connsiteY5127" fmla="*/ 6115414 h 6853555"/>
              <a:gd name="connsiteX5128" fmla="*/ 7624591 w 8520545"/>
              <a:gd name="connsiteY5128" fmla="*/ 6124712 h 6853555"/>
              <a:gd name="connsiteX5129" fmla="*/ 7613716 w 8520545"/>
              <a:gd name="connsiteY5129" fmla="*/ 6129634 h 6853555"/>
              <a:gd name="connsiteX5130" fmla="*/ 7603481 w 8520545"/>
              <a:gd name="connsiteY5130" fmla="*/ 6134557 h 6853555"/>
              <a:gd name="connsiteX5131" fmla="*/ 7594529 w 8520545"/>
              <a:gd name="connsiteY5131" fmla="*/ 6141119 h 6853555"/>
              <a:gd name="connsiteX5132" fmla="*/ 7585574 w 8520545"/>
              <a:gd name="connsiteY5132" fmla="*/ 6148230 h 6853555"/>
              <a:gd name="connsiteX5133" fmla="*/ 7581738 w 8520545"/>
              <a:gd name="connsiteY5133" fmla="*/ 6153152 h 6853555"/>
              <a:gd name="connsiteX5134" fmla="*/ 7577263 w 8520545"/>
              <a:gd name="connsiteY5134" fmla="*/ 6158074 h 6853555"/>
              <a:gd name="connsiteX5135" fmla="*/ 7573423 w 8520545"/>
              <a:gd name="connsiteY5135" fmla="*/ 6163542 h 6853555"/>
              <a:gd name="connsiteX5136" fmla="*/ 7569587 w 8520545"/>
              <a:gd name="connsiteY5136" fmla="*/ 6170106 h 6853555"/>
              <a:gd name="connsiteX5137" fmla="*/ 7575985 w 8520545"/>
              <a:gd name="connsiteY5137" fmla="*/ 6170106 h 6853555"/>
              <a:gd name="connsiteX5138" fmla="*/ 7581738 w 8520545"/>
              <a:gd name="connsiteY5138" fmla="*/ 6170653 h 6853555"/>
              <a:gd name="connsiteX5139" fmla="*/ 7587493 w 8520545"/>
              <a:gd name="connsiteY5139" fmla="*/ 6171200 h 6853555"/>
              <a:gd name="connsiteX5140" fmla="*/ 7592609 w 8520545"/>
              <a:gd name="connsiteY5140" fmla="*/ 6172840 h 6853555"/>
              <a:gd name="connsiteX5141" fmla="*/ 7597089 w 8520545"/>
              <a:gd name="connsiteY5141" fmla="*/ 6175028 h 6853555"/>
              <a:gd name="connsiteX5142" fmla="*/ 7600925 w 8520545"/>
              <a:gd name="connsiteY5142" fmla="*/ 6176668 h 6853555"/>
              <a:gd name="connsiteX5143" fmla="*/ 7604124 w 8520545"/>
              <a:gd name="connsiteY5143" fmla="*/ 6178857 h 6853555"/>
              <a:gd name="connsiteX5144" fmla="*/ 7606683 w 8520545"/>
              <a:gd name="connsiteY5144" fmla="*/ 6181591 h 6853555"/>
              <a:gd name="connsiteX5145" fmla="*/ 7607962 w 8520545"/>
              <a:gd name="connsiteY5145" fmla="*/ 6184326 h 6853555"/>
              <a:gd name="connsiteX5146" fmla="*/ 7607321 w 8520545"/>
              <a:gd name="connsiteY5146" fmla="*/ 6187060 h 6853555"/>
              <a:gd name="connsiteX5147" fmla="*/ 7606041 w 8520545"/>
              <a:gd name="connsiteY5147" fmla="*/ 6189794 h 6853555"/>
              <a:gd name="connsiteX5148" fmla="*/ 7602846 w 8520545"/>
              <a:gd name="connsiteY5148" fmla="*/ 6192530 h 6853555"/>
              <a:gd name="connsiteX5149" fmla="*/ 7597729 w 8520545"/>
              <a:gd name="connsiteY5149" fmla="*/ 6195264 h 6853555"/>
              <a:gd name="connsiteX5150" fmla="*/ 7590691 w 8520545"/>
              <a:gd name="connsiteY5150" fmla="*/ 6197452 h 6853555"/>
              <a:gd name="connsiteX5151" fmla="*/ 7581738 w 8520545"/>
              <a:gd name="connsiteY5151" fmla="*/ 6199639 h 6853555"/>
              <a:gd name="connsiteX5152" fmla="*/ 7570225 w 8520545"/>
              <a:gd name="connsiteY5152" fmla="*/ 6201280 h 6853555"/>
              <a:gd name="connsiteX5153" fmla="*/ 7576622 w 8520545"/>
              <a:gd name="connsiteY5153" fmla="*/ 6213312 h 6853555"/>
              <a:gd name="connsiteX5154" fmla="*/ 7581738 w 8520545"/>
              <a:gd name="connsiteY5154" fmla="*/ 6225343 h 6853555"/>
              <a:gd name="connsiteX5155" fmla="*/ 7585574 w 8520545"/>
              <a:gd name="connsiteY5155" fmla="*/ 6238469 h 6853555"/>
              <a:gd name="connsiteX5156" fmla="*/ 7588777 w 8520545"/>
              <a:gd name="connsiteY5156" fmla="*/ 6251048 h 6853555"/>
              <a:gd name="connsiteX5157" fmla="*/ 7591331 w 8520545"/>
              <a:gd name="connsiteY5157" fmla="*/ 6263081 h 6853555"/>
              <a:gd name="connsiteX5158" fmla="*/ 7593891 w 8520545"/>
              <a:gd name="connsiteY5158" fmla="*/ 6276207 h 6853555"/>
              <a:gd name="connsiteX5159" fmla="*/ 7594529 w 8520545"/>
              <a:gd name="connsiteY5159" fmla="*/ 6289333 h 6853555"/>
              <a:gd name="connsiteX5160" fmla="*/ 7595171 w 8520545"/>
              <a:gd name="connsiteY5160" fmla="*/ 6303004 h 6853555"/>
              <a:gd name="connsiteX5161" fmla="*/ 7595171 w 8520545"/>
              <a:gd name="connsiteY5161" fmla="*/ 6329803 h 6853555"/>
              <a:gd name="connsiteX5162" fmla="*/ 7593891 w 8520545"/>
              <a:gd name="connsiteY5162" fmla="*/ 6356602 h 6853555"/>
              <a:gd name="connsiteX5163" fmla="*/ 7590691 w 8520545"/>
              <a:gd name="connsiteY5163" fmla="*/ 6410745 h 6853555"/>
              <a:gd name="connsiteX5164" fmla="*/ 7589413 w 8520545"/>
              <a:gd name="connsiteY5164" fmla="*/ 6437545 h 6853555"/>
              <a:gd name="connsiteX5165" fmla="*/ 7589413 w 8520545"/>
              <a:gd name="connsiteY5165" fmla="*/ 6463797 h 6853555"/>
              <a:gd name="connsiteX5166" fmla="*/ 7590691 w 8520545"/>
              <a:gd name="connsiteY5166" fmla="*/ 6476921 h 6853555"/>
              <a:gd name="connsiteX5167" fmla="*/ 7591973 w 8520545"/>
              <a:gd name="connsiteY5167" fmla="*/ 6489500 h 6853555"/>
              <a:gd name="connsiteX5168" fmla="*/ 7594529 w 8520545"/>
              <a:gd name="connsiteY5168" fmla="*/ 6502627 h 6853555"/>
              <a:gd name="connsiteX5169" fmla="*/ 7597729 w 8520545"/>
              <a:gd name="connsiteY5169" fmla="*/ 6515206 h 6853555"/>
              <a:gd name="connsiteX5170" fmla="*/ 7600925 w 8520545"/>
              <a:gd name="connsiteY5170" fmla="*/ 6526691 h 6853555"/>
              <a:gd name="connsiteX5171" fmla="*/ 7606041 w 8520545"/>
              <a:gd name="connsiteY5171" fmla="*/ 6539270 h 6853555"/>
              <a:gd name="connsiteX5172" fmla="*/ 7611158 w 8520545"/>
              <a:gd name="connsiteY5172" fmla="*/ 6550754 h 6853555"/>
              <a:gd name="connsiteX5173" fmla="*/ 7618193 w 8520545"/>
              <a:gd name="connsiteY5173" fmla="*/ 6562240 h 6853555"/>
              <a:gd name="connsiteX5174" fmla="*/ 7625867 w 8520545"/>
              <a:gd name="connsiteY5174" fmla="*/ 6573726 h 6853555"/>
              <a:gd name="connsiteX5175" fmla="*/ 7635463 w 8520545"/>
              <a:gd name="connsiteY5175" fmla="*/ 6584116 h 6853555"/>
              <a:gd name="connsiteX5176" fmla="*/ 7645699 w 8520545"/>
              <a:gd name="connsiteY5176" fmla="*/ 6595055 h 6853555"/>
              <a:gd name="connsiteX5177" fmla="*/ 7657849 w 8520545"/>
              <a:gd name="connsiteY5177" fmla="*/ 6604899 h 6853555"/>
              <a:gd name="connsiteX5178" fmla="*/ 7656567 w 8520545"/>
              <a:gd name="connsiteY5178" fmla="*/ 6608180 h 6853555"/>
              <a:gd name="connsiteX5179" fmla="*/ 7655289 w 8520545"/>
              <a:gd name="connsiteY5179" fmla="*/ 6610368 h 6853555"/>
              <a:gd name="connsiteX5180" fmla="*/ 7653369 w 8520545"/>
              <a:gd name="connsiteY5180" fmla="*/ 6612556 h 6853555"/>
              <a:gd name="connsiteX5181" fmla="*/ 7650815 w 8520545"/>
              <a:gd name="connsiteY5181" fmla="*/ 6614743 h 6853555"/>
              <a:gd name="connsiteX5182" fmla="*/ 7644416 w 8520545"/>
              <a:gd name="connsiteY5182" fmla="*/ 6618025 h 6853555"/>
              <a:gd name="connsiteX5183" fmla="*/ 7638660 w 8520545"/>
              <a:gd name="connsiteY5183" fmla="*/ 6620759 h 6853555"/>
              <a:gd name="connsiteX5184" fmla="*/ 7632266 w 8520545"/>
              <a:gd name="connsiteY5184" fmla="*/ 6624588 h 6853555"/>
              <a:gd name="connsiteX5185" fmla="*/ 7627147 w 8520545"/>
              <a:gd name="connsiteY5185" fmla="*/ 6627322 h 6853555"/>
              <a:gd name="connsiteX5186" fmla="*/ 7624591 w 8520545"/>
              <a:gd name="connsiteY5186" fmla="*/ 6628963 h 6853555"/>
              <a:gd name="connsiteX5187" fmla="*/ 7622031 w 8520545"/>
              <a:gd name="connsiteY5187" fmla="*/ 6631150 h 6853555"/>
              <a:gd name="connsiteX5188" fmla="*/ 7620111 w 8520545"/>
              <a:gd name="connsiteY5188" fmla="*/ 6633886 h 6853555"/>
              <a:gd name="connsiteX5189" fmla="*/ 7619475 w 8520545"/>
              <a:gd name="connsiteY5189" fmla="*/ 6636620 h 6853555"/>
              <a:gd name="connsiteX5190" fmla="*/ 7627787 w 8520545"/>
              <a:gd name="connsiteY5190" fmla="*/ 6636620 h 6853555"/>
              <a:gd name="connsiteX5191" fmla="*/ 7634186 w 8520545"/>
              <a:gd name="connsiteY5191" fmla="*/ 6635526 h 6853555"/>
              <a:gd name="connsiteX5192" fmla="*/ 7639937 w 8520545"/>
              <a:gd name="connsiteY5192" fmla="*/ 6633886 h 6853555"/>
              <a:gd name="connsiteX5193" fmla="*/ 7644416 w 8520545"/>
              <a:gd name="connsiteY5193" fmla="*/ 6632792 h 6853555"/>
              <a:gd name="connsiteX5194" fmla="*/ 7650173 w 8520545"/>
              <a:gd name="connsiteY5194" fmla="*/ 6630603 h 6853555"/>
              <a:gd name="connsiteX5195" fmla="*/ 7655929 w 8520545"/>
              <a:gd name="connsiteY5195" fmla="*/ 6628963 h 6853555"/>
              <a:gd name="connsiteX5196" fmla="*/ 7662323 w 8520545"/>
              <a:gd name="connsiteY5196" fmla="*/ 6628416 h 6853555"/>
              <a:gd name="connsiteX5197" fmla="*/ 7671277 w 8520545"/>
              <a:gd name="connsiteY5197" fmla="*/ 6628416 h 6853555"/>
              <a:gd name="connsiteX5198" fmla="*/ 7662323 w 8520545"/>
              <a:gd name="connsiteY5198" fmla="*/ 6633339 h 6853555"/>
              <a:gd name="connsiteX5199" fmla="*/ 7655929 w 8520545"/>
              <a:gd name="connsiteY5199" fmla="*/ 6637714 h 6853555"/>
              <a:gd name="connsiteX5200" fmla="*/ 7650173 w 8520545"/>
              <a:gd name="connsiteY5200" fmla="*/ 6641542 h 6853555"/>
              <a:gd name="connsiteX5201" fmla="*/ 7646977 w 8520545"/>
              <a:gd name="connsiteY5201" fmla="*/ 6646465 h 6853555"/>
              <a:gd name="connsiteX5202" fmla="*/ 7643776 w 8520545"/>
              <a:gd name="connsiteY5202" fmla="*/ 6650840 h 6853555"/>
              <a:gd name="connsiteX5203" fmla="*/ 7642498 w 8520545"/>
              <a:gd name="connsiteY5203" fmla="*/ 6654668 h 6853555"/>
              <a:gd name="connsiteX5204" fmla="*/ 7641218 w 8520545"/>
              <a:gd name="connsiteY5204" fmla="*/ 6659043 h 6853555"/>
              <a:gd name="connsiteX5205" fmla="*/ 7641218 w 8520545"/>
              <a:gd name="connsiteY5205" fmla="*/ 6662872 h 6853555"/>
              <a:gd name="connsiteX5206" fmla="*/ 7641218 w 8520545"/>
              <a:gd name="connsiteY5206" fmla="*/ 6670528 h 6853555"/>
              <a:gd name="connsiteX5207" fmla="*/ 7641218 w 8520545"/>
              <a:gd name="connsiteY5207" fmla="*/ 6678184 h 6853555"/>
              <a:gd name="connsiteX5208" fmla="*/ 7641218 w 8520545"/>
              <a:gd name="connsiteY5208" fmla="*/ 6682013 h 6853555"/>
              <a:gd name="connsiteX5209" fmla="*/ 7639937 w 8520545"/>
              <a:gd name="connsiteY5209" fmla="*/ 6685295 h 6853555"/>
              <a:gd name="connsiteX5210" fmla="*/ 7637382 w 8520545"/>
              <a:gd name="connsiteY5210" fmla="*/ 6688029 h 6853555"/>
              <a:gd name="connsiteX5211" fmla="*/ 7634186 w 8520545"/>
              <a:gd name="connsiteY5211" fmla="*/ 6691312 h 6853555"/>
              <a:gd name="connsiteX5212" fmla="*/ 7633543 w 8520545"/>
              <a:gd name="connsiteY5212" fmla="*/ 6690763 h 6853555"/>
              <a:gd name="connsiteX5213" fmla="*/ 7630983 w 8520545"/>
              <a:gd name="connsiteY5213" fmla="*/ 6690217 h 6853555"/>
              <a:gd name="connsiteX5214" fmla="*/ 7625231 w 8520545"/>
              <a:gd name="connsiteY5214" fmla="*/ 6685842 h 6853555"/>
              <a:gd name="connsiteX5215" fmla="*/ 7618193 w 8520545"/>
              <a:gd name="connsiteY5215" fmla="*/ 6680373 h 6853555"/>
              <a:gd name="connsiteX5216" fmla="*/ 7609239 w 8520545"/>
              <a:gd name="connsiteY5216" fmla="*/ 6675450 h 6853555"/>
              <a:gd name="connsiteX5217" fmla="*/ 7604124 w 8520545"/>
              <a:gd name="connsiteY5217" fmla="*/ 6673262 h 6853555"/>
              <a:gd name="connsiteX5218" fmla="*/ 7600285 w 8520545"/>
              <a:gd name="connsiteY5218" fmla="*/ 6672169 h 6853555"/>
              <a:gd name="connsiteX5219" fmla="*/ 7595807 w 8520545"/>
              <a:gd name="connsiteY5219" fmla="*/ 6672169 h 6853555"/>
              <a:gd name="connsiteX5220" fmla="*/ 7591973 w 8520545"/>
              <a:gd name="connsiteY5220" fmla="*/ 6672716 h 6853555"/>
              <a:gd name="connsiteX5221" fmla="*/ 7588777 w 8520545"/>
              <a:gd name="connsiteY5221" fmla="*/ 6674903 h 6853555"/>
              <a:gd name="connsiteX5222" fmla="*/ 7585574 w 8520545"/>
              <a:gd name="connsiteY5222" fmla="*/ 6678733 h 6853555"/>
              <a:gd name="connsiteX5223" fmla="*/ 7583656 w 8520545"/>
              <a:gd name="connsiteY5223" fmla="*/ 6683654 h 6853555"/>
              <a:gd name="connsiteX5224" fmla="*/ 7582378 w 8520545"/>
              <a:gd name="connsiteY5224" fmla="*/ 6691312 h 6853555"/>
              <a:gd name="connsiteX5225" fmla="*/ 7579179 w 8520545"/>
              <a:gd name="connsiteY5225" fmla="*/ 6688576 h 6853555"/>
              <a:gd name="connsiteX5226" fmla="*/ 7578539 w 8520545"/>
              <a:gd name="connsiteY5226" fmla="*/ 6685295 h 6853555"/>
              <a:gd name="connsiteX5227" fmla="*/ 7578539 w 8520545"/>
              <a:gd name="connsiteY5227" fmla="*/ 6682013 h 6853555"/>
              <a:gd name="connsiteX5228" fmla="*/ 7579819 w 8520545"/>
              <a:gd name="connsiteY5228" fmla="*/ 6677639 h 6853555"/>
              <a:gd name="connsiteX5229" fmla="*/ 7583016 w 8520545"/>
              <a:gd name="connsiteY5229" fmla="*/ 6673262 h 6853555"/>
              <a:gd name="connsiteX5230" fmla="*/ 7586217 w 8520545"/>
              <a:gd name="connsiteY5230" fmla="*/ 6668341 h 6853555"/>
              <a:gd name="connsiteX5231" fmla="*/ 7594529 w 8520545"/>
              <a:gd name="connsiteY5231" fmla="*/ 6658496 h 6853555"/>
              <a:gd name="connsiteX5232" fmla="*/ 7599645 w 8520545"/>
              <a:gd name="connsiteY5232" fmla="*/ 6652481 h 6853555"/>
              <a:gd name="connsiteX5233" fmla="*/ 7603481 w 8520545"/>
              <a:gd name="connsiteY5233" fmla="*/ 6647010 h 6853555"/>
              <a:gd name="connsiteX5234" fmla="*/ 7606683 w 8520545"/>
              <a:gd name="connsiteY5234" fmla="*/ 6640995 h 6853555"/>
              <a:gd name="connsiteX5235" fmla="*/ 7609239 w 8520545"/>
              <a:gd name="connsiteY5235" fmla="*/ 6634980 h 6853555"/>
              <a:gd name="connsiteX5236" fmla="*/ 7610521 w 8520545"/>
              <a:gd name="connsiteY5236" fmla="*/ 6627869 h 6853555"/>
              <a:gd name="connsiteX5237" fmla="*/ 7610521 w 8520545"/>
              <a:gd name="connsiteY5237" fmla="*/ 6620759 h 6853555"/>
              <a:gd name="connsiteX5238" fmla="*/ 7609239 w 8520545"/>
              <a:gd name="connsiteY5238" fmla="*/ 6613102 h 6853555"/>
              <a:gd name="connsiteX5239" fmla="*/ 7606041 w 8520545"/>
              <a:gd name="connsiteY5239" fmla="*/ 6605446 h 6853555"/>
              <a:gd name="connsiteX5240" fmla="*/ 7602846 w 8520545"/>
              <a:gd name="connsiteY5240" fmla="*/ 6607634 h 6853555"/>
              <a:gd name="connsiteX5241" fmla="*/ 7599645 w 8520545"/>
              <a:gd name="connsiteY5241" fmla="*/ 6609821 h 6853555"/>
              <a:gd name="connsiteX5242" fmla="*/ 7597089 w 8520545"/>
              <a:gd name="connsiteY5242" fmla="*/ 6612008 h 6853555"/>
              <a:gd name="connsiteX5243" fmla="*/ 7594529 w 8520545"/>
              <a:gd name="connsiteY5243" fmla="*/ 6614743 h 6853555"/>
              <a:gd name="connsiteX5244" fmla="*/ 7591973 w 8520545"/>
              <a:gd name="connsiteY5244" fmla="*/ 6620213 h 6853555"/>
              <a:gd name="connsiteX5245" fmla="*/ 7589413 w 8520545"/>
              <a:gd name="connsiteY5245" fmla="*/ 6627322 h 6853555"/>
              <a:gd name="connsiteX5246" fmla="*/ 7587493 w 8520545"/>
              <a:gd name="connsiteY5246" fmla="*/ 6640995 h 6853555"/>
              <a:gd name="connsiteX5247" fmla="*/ 7584939 w 8520545"/>
              <a:gd name="connsiteY5247" fmla="*/ 6647010 h 6853555"/>
              <a:gd name="connsiteX5248" fmla="*/ 7583016 w 8520545"/>
              <a:gd name="connsiteY5248" fmla="*/ 6649746 h 6853555"/>
              <a:gd name="connsiteX5249" fmla="*/ 7581738 w 8520545"/>
              <a:gd name="connsiteY5249" fmla="*/ 6652481 h 6853555"/>
              <a:gd name="connsiteX5250" fmla="*/ 7575344 w 8520545"/>
              <a:gd name="connsiteY5250" fmla="*/ 6651387 h 6853555"/>
              <a:gd name="connsiteX5251" fmla="*/ 7570865 w 8520545"/>
              <a:gd name="connsiteY5251" fmla="*/ 6649199 h 6853555"/>
              <a:gd name="connsiteX5252" fmla="*/ 7567669 w 8520545"/>
              <a:gd name="connsiteY5252" fmla="*/ 6646465 h 6853555"/>
              <a:gd name="connsiteX5253" fmla="*/ 7566391 w 8520545"/>
              <a:gd name="connsiteY5253" fmla="*/ 6644276 h 6853555"/>
              <a:gd name="connsiteX5254" fmla="*/ 7565109 w 8520545"/>
              <a:gd name="connsiteY5254" fmla="*/ 6640995 h 6853555"/>
              <a:gd name="connsiteX5255" fmla="*/ 7566391 w 8520545"/>
              <a:gd name="connsiteY5255" fmla="*/ 6638260 h 6853555"/>
              <a:gd name="connsiteX5256" fmla="*/ 7567027 w 8520545"/>
              <a:gd name="connsiteY5256" fmla="*/ 6634980 h 6853555"/>
              <a:gd name="connsiteX5257" fmla="*/ 7568309 w 8520545"/>
              <a:gd name="connsiteY5257" fmla="*/ 6631150 h 6853555"/>
              <a:gd name="connsiteX5258" fmla="*/ 7572783 w 8520545"/>
              <a:gd name="connsiteY5258" fmla="*/ 6625135 h 6853555"/>
              <a:gd name="connsiteX5259" fmla="*/ 7576622 w 8520545"/>
              <a:gd name="connsiteY5259" fmla="*/ 6618025 h 6853555"/>
              <a:gd name="connsiteX5260" fmla="*/ 7579819 w 8520545"/>
              <a:gd name="connsiteY5260" fmla="*/ 6612008 h 6853555"/>
              <a:gd name="connsiteX5261" fmla="*/ 7580460 w 8520545"/>
              <a:gd name="connsiteY5261" fmla="*/ 6608180 h 6853555"/>
              <a:gd name="connsiteX5262" fmla="*/ 7579819 w 8520545"/>
              <a:gd name="connsiteY5262" fmla="*/ 6605446 h 6853555"/>
              <a:gd name="connsiteX5263" fmla="*/ 7572783 w 8520545"/>
              <a:gd name="connsiteY5263" fmla="*/ 6610368 h 6853555"/>
              <a:gd name="connsiteX5264" fmla="*/ 7566391 w 8520545"/>
              <a:gd name="connsiteY5264" fmla="*/ 6614743 h 6853555"/>
              <a:gd name="connsiteX5265" fmla="*/ 7560631 w 8520545"/>
              <a:gd name="connsiteY5265" fmla="*/ 6620213 h 6853555"/>
              <a:gd name="connsiteX5266" fmla="*/ 7555514 w 8520545"/>
              <a:gd name="connsiteY5266" fmla="*/ 6626229 h 6853555"/>
              <a:gd name="connsiteX5267" fmla="*/ 7551677 w 8520545"/>
              <a:gd name="connsiteY5267" fmla="*/ 6632792 h 6853555"/>
              <a:gd name="connsiteX5268" fmla="*/ 7548479 w 8520545"/>
              <a:gd name="connsiteY5268" fmla="*/ 6639354 h 6853555"/>
              <a:gd name="connsiteX5269" fmla="*/ 7545922 w 8520545"/>
              <a:gd name="connsiteY5269" fmla="*/ 6646465 h 6853555"/>
              <a:gd name="connsiteX5270" fmla="*/ 7543363 w 8520545"/>
              <a:gd name="connsiteY5270" fmla="*/ 6653574 h 6853555"/>
              <a:gd name="connsiteX5271" fmla="*/ 7540167 w 8520545"/>
              <a:gd name="connsiteY5271" fmla="*/ 6668341 h 6853555"/>
              <a:gd name="connsiteX5272" fmla="*/ 7537607 w 8520545"/>
              <a:gd name="connsiteY5272" fmla="*/ 6684748 h 6853555"/>
              <a:gd name="connsiteX5273" fmla="*/ 7534409 w 8520545"/>
              <a:gd name="connsiteY5273" fmla="*/ 6700608 h 6853555"/>
              <a:gd name="connsiteX5274" fmla="*/ 7531211 w 8520545"/>
              <a:gd name="connsiteY5274" fmla="*/ 6715375 h 6853555"/>
              <a:gd name="connsiteX5275" fmla="*/ 7528015 w 8520545"/>
              <a:gd name="connsiteY5275" fmla="*/ 6698968 h 6853555"/>
              <a:gd name="connsiteX5276" fmla="*/ 7526734 w 8520545"/>
              <a:gd name="connsiteY5276" fmla="*/ 6682561 h 6853555"/>
              <a:gd name="connsiteX5277" fmla="*/ 7524817 w 8520545"/>
              <a:gd name="connsiteY5277" fmla="*/ 6665060 h 6853555"/>
              <a:gd name="connsiteX5278" fmla="*/ 7524179 w 8520545"/>
              <a:gd name="connsiteY5278" fmla="*/ 6648652 h 6853555"/>
              <a:gd name="connsiteX5279" fmla="*/ 7524179 w 8520545"/>
              <a:gd name="connsiteY5279" fmla="*/ 6631697 h 6853555"/>
              <a:gd name="connsiteX5280" fmla="*/ 7524817 w 8520545"/>
              <a:gd name="connsiteY5280" fmla="*/ 6614743 h 6853555"/>
              <a:gd name="connsiteX5281" fmla="*/ 7526734 w 8520545"/>
              <a:gd name="connsiteY5281" fmla="*/ 6580288 h 6853555"/>
              <a:gd name="connsiteX5282" fmla="*/ 7530571 w 8520545"/>
              <a:gd name="connsiteY5282" fmla="*/ 6545286 h 6853555"/>
              <a:gd name="connsiteX5283" fmla="*/ 7534409 w 8520545"/>
              <a:gd name="connsiteY5283" fmla="*/ 6510284 h 6853555"/>
              <a:gd name="connsiteX5284" fmla="*/ 7543363 w 8520545"/>
              <a:gd name="connsiteY5284" fmla="*/ 6439732 h 6853555"/>
              <a:gd name="connsiteX5285" fmla="*/ 7546561 w 8520545"/>
              <a:gd name="connsiteY5285" fmla="*/ 6404183 h 6853555"/>
              <a:gd name="connsiteX5286" fmla="*/ 7549120 w 8520545"/>
              <a:gd name="connsiteY5286" fmla="*/ 6369181 h 6853555"/>
              <a:gd name="connsiteX5287" fmla="*/ 7549120 w 8520545"/>
              <a:gd name="connsiteY5287" fmla="*/ 6351680 h 6853555"/>
              <a:gd name="connsiteX5288" fmla="*/ 7549120 w 8520545"/>
              <a:gd name="connsiteY5288" fmla="*/ 6333631 h 6853555"/>
              <a:gd name="connsiteX5289" fmla="*/ 7548479 w 8520545"/>
              <a:gd name="connsiteY5289" fmla="*/ 6316677 h 6853555"/>
              <a:gd name="connsiteX5290" fmla="*/ 7547842 w 8520545"/>
              <a:gd name="connsiteY5290" fmla="*/ 6299176 h 6853555"/>
              <a:gd name="connsiteX5291" fmla="*/ 7545281 w 8520545"/>
              <a:gd name="connsiteY5291" fmla="*/ 6282222 h 6853555"/>
              <a:gd name="connsiteX5292" fmla="*/ 7542723 w 8520545"/>
              <a:gd name="connsiteY5292" fmla="*/ 6264721 h 6853555"/>
              <a:gd name="connsiteX5293" fmla="*/ 7538889 w 8520545"/>
              <a:gd name="connsiteY5293" fmla="*/ 6247220 h 6853555"/>
              <a:gd name="connsiteX5294" fmla="*/ 7533769 w 8520545"/>
              <a:gd name="connsiteY5294" fmla="*/ 6230266 h 6853555"/>
              <a:gd name="connsiteX5295" fmla="*/ 7528015 w 8520545"/>
              <a:gd name="connsiteY5295" fmla="*/ 6212765 h 6853555"/>
              <a:gd name="connsiteX5296" fmla="*/ 7521618 w 8520545"/>
              <a:gd name="connsiteY5296" fmla="*/ 6196358 h 6853555"/>
              <a:gd name="connsiteX5297" fmla="*/ 7513305 w 8520545"/>
              <a:gd name="connsiteY5297" fmla="*/ 6179404 h 6853555"/>
              <a:gd name="connsiteX5298" fmla="*/ 7504987 w 8520545"/>
              <a:gd name="connsiteY5298" fmla="*/ 6162995 h 6853555"/>
              <a:gd name="connsiteX5299" fmla="*/ 7506269 w 8520545"/>
              <a:gd name="connsiteY5299" fmla="*/ 6158074 h 6853555"/>
              <a:gd name="connsiteX5300" fmla="*/ 7508827 w 8520545"/>
              <a:gd name="connsiteY5300" fmla="*/ 6154792 h 6853555"/>
              <a:gd name="connsiteX5301" fmla="*/ 7511388 w 8520545"/>
              <a:gd name="connsiteY5301" fmla="*/ 6150417 h 6853555"/>
              <a:gd name="connsiteX5302" fmla="*/ 7513305 w 8520545"/>
              <a:gd name="connsiteY5302" fmla="*/ 6147136 h 6853555"/>
              <a:gd name="connsiteX5303" fmla="*/ 7520978 w 8520545"/>
              <a:gd name="connsiteY5303" fmla="*/ 6140026 h 6853555"/>
              <a:gd name="connsiteX5304" fmla="*/ 7528015 w 8520545"/>
              <a:gd name="connsiteY5304" fmla="*/ 6134010 h 6853555"/>
              <a:gd name="connsiteX5305" fmla="*/ 7536329 w 8520545"/>
              <a:gd name="connsiteY5305" fmla="*/ 6128540 h 6853555"/>
              <a:gd name="connsiteX5306" fmla="*/ 7543363 w 8520545"/>
              <a:gd name="connsiteY5306" fmla="*/ 6121978 h 6853555"/>
              <a:gd name="connsiteX5307" fmla="*/ 7549761 w 8520545"/>
              <a:gd name="connsiteY5307" fmla="*/ 6115414 h 6853555"/>
              <a:gd name="connsiteX5308" fmla="*/ 7552957 w 8520545"/>
              <a:gd name="connsiteY5308" fmla="*/ 6111586 h 6853555"/>
              <a:gd name="connsiteX5309" fmla="*/ 7555514 w 8520545"/>
              <a:gd name="connsiteY5309" fmla="*/ 6108305 h 6853555"/>
              <a:gd name="connsiteX5310" fmla="*/ 7554236 w 8520545"/>
              <a:gd name="connsiteY5310" fmla="*/ 6105571 h 6853555"/>
              <a:gd name="connsiteX5311" fmla="*/ 7551677 w 8520545"/>
              <a:gd name="connsiteY5311" fmla="*/ 6103383 h 6853555"/>
              <a:gd name="connsiteX5312" fmla="*/ 7548479 w 8520545"/>
              <a:gd name="connsiteY5312" fmla="*/ 6101196 h 6853555"/>
              <a:gd name="connsiteX5313" fmla="*/ 7545281 w 8520545"/>
              <a:gd name="connsiteY5313" fmla="*/ 6100649 h 6853555"/>
              <a:gd name="connsiteX5314" fmla="*/ 7537607 w 8520545"/>
              <a:gd name="connsiteY5314" fmla="*/ 6097913 h 6853555"/>
              <a:gd name="connsiteX5315" fmla="*/ 7529931 w 8520545"/>
              <a:gd name="connsiteY5315" fmla="*/ 6096820 h 6853555"/>
              <a:gd name="connsiteX5316" fmla="*/ 7522259 w 8520545"/>
              <a:gd name="connsiteY5316" fmla="*/ 6094085 h 6853555"/>
              <a:gd name="connsiteX5317" fmla="*/ 7519059 w 8520545"/>
              <a:gd name="connsiteY5317" fmla="*/ 6092445 h 6853555"/>
              <a:gd name="connsiteX5318" fmla="*/ 7517141 w 8520545"/>
              <a:gd name="connsiteY5318" fmla="*/ 6090257 h 6853555"/>
              <a:gd name="connsiteX5319" fmla="*/ 7515221 w 8520545"/>
              <a:gd name="connsiteY5319" fmla="*/ 6088070 h 6853555"/>
              <a:gd name="connsiteX5320" fmla="*/ 7514584 w 8520545"/>
              <a:gd name="connsiteY5320" fmla="*/ 6084787 h 6853555"/>
              <a:gd name="connsiteX5321" fmla="*/ 7514584 w 8520545"/>
              <a:gd name="connsiteY5321" fmla="*/ 6081506 h 6853555"/>
              <a:gd name="connsiteX5322" fmla="*/ 7515861 w 8520545"/>
              <a:gd name="connsiteY5322" fmla="*/ 6077131 h 6853555"/>
              <a:gd name="connsiteX5323" fmla="*/ 7523537 w 8520545"/>
              <a:gd name="connsiteY5323" fmla="*/ 6076584 h 6853555"/>
              <a:gd name="connsiteX5324" fmla="*/ 7529293 w 8520545"/>
              <a:gd name="connsiteY5324" fmla="*/ 6074944 h 6853555"/>
              <a:gd name="connsiteX5325" fmla="*/ 7533769 w 8520545"/>
              <a:gd name="connsiteY5325" fmla="*/ 6073850 h 6853555"/>
              <a:gd name="connsiteX5326" fmla="*/ 7536971 w 8520545"/>
              <a:gd name="connsiteY5326" fmla="*/ 6072209 h 6853555"/>
              <a:gd name="connsiteX5327" fmla="*/ 7540167 w 8520545"/>
              <a:gd name="connsiteY5327" fmla="*/ 6070569 h 6853555"/>
              <a:gd name="connsiteX5328" fmla="*/ 7542086 w 8520545"/>
              <a:gd name="connsiteY5328" fmla="*/ 6068928 h 6853555"/>
              <a:gd name="connsiteX5329" fmla="*/ 7542723 w 8520545"/>
              <a:gd name="connsiteY5329" fmla="*/ 6066739 h 6853555"/>
              <a:gd name="connsiteX5330" fmla="*/ 7543363 w 8520545"/>
              <a:gd name="connsiteY5330" fmla="*/ 6064552 h 6853555"/>
              <a:gd name="connsiteX5331" fmla="*/ 7543363 w 8520545"/>
              <a:gd name="connsiteY5331" fmla="*/ 6061818 h 6853555"/>
              <a:gd name="connsiteX5332" fmla="*/ 7542723 w 8520545"/>
              <a:gd name="connsiteY5332" fmla="*/ 6060177 h 6853555"/>
              <a:gd name="connsiteX5333" fmla="*/ 7539525 w 8520545"/>
              <a:gd name="connsiteY5333" fmla="*/ 6055255 h 6853555"/>
              <a:gd name="connsiteX5334" fmla="*/ 7535685 w 8520545"/>
              <a:gd name="connsiteY5334" fmla="*/ 6050332 h 6853555"/>
              <a:gd name="connsiteX5335" fmla="*/ 7530571 w 8520545"/>
              <a:gd name="connsiteY5335" fmla="*/ 6045410 h 6853555"/>
              <a:gd name="connsiteX5336" fmla="*/ 7526734 w 8520545"/>
              <a:gd name="connsiteY5336" fmla="*/ 6040488 h 6853555"/>
              <a:gd name="connsiteX5337" fmla="*/ 7522259 w 8520545"/>
              <a:gd name="connsiteY5337" fmla="*/ 6035567 h 6853555"/>
              <a:gd name="connsiteX5338" fmla="*/ 7520340 w 8520545"/>
              <a:gd name="connsiteY5338" fmla="*/ 6032284 h 6853555"/>
              <a:gd name="connsiteX5339" fmla="*/ 7520340 w 8520545"/>
              <a:gd name="connsiteY5339" fmla="*/ 6030097 h 6853555"/>
              <a:gd name="connsiteX5340" fmla="*/ 7520340 w 8520545"/>
              <a:gd name="connsiteY5340" fmla="*/ 6027909 h 6853555"/>
              <a:gd name="connsiteX5341" fmla="*/ 7520978 w 8520545"/>
              <a:gd name="connsiteY5341" fmla="*/ 6026816 h 6853555"/>
              <a:gd name="connsiteX5342" fmla="*/ 7522259 w 8520545"/>
              <a:gd name="connsiteY5342" fmla="*/ 6025175 h 6853555"/>
              <a:gd name="connsiteX5343" fmla="*/ 7524817 w 8520545"/>
              <a:gd name="connsiteY5343" fmla="*/ 6024628 h 6853555"/>
              <a:gd name="connsiteX5344" fmla="*/ 7529293 w 8520545"/>
              <a:gd name="connsiteY5344" fmla="*/ 6023534 h 6853555"/>
              <a:gd name="connsiteX5345" fmla="*/ 7538889 w 8520545"/>
              <a:gd name="connsiteY5345" fmla="*/ 6022441 h 6853555"/>
              <a:gd name="connsiteX5346" fmla="*/ 7552957 w 8520545"/>
              <a:gd name="connsiteY5346" fmla="*/ 6022441 h 6853555"/>
              <a:gd name="connsiteX5347" fmla="*/ 7539525 w 8520545"/>
              <a:gd name="connsiteY5347" fmla="*/ 6014783 h 6853555"/>
              <a:gd name="connsiteX5348" fmla="*/ 7527375 w 8520545"/>
              <a:gd name="connsiteY5348" fmla="*/ 6007674 h 6853555"/>
              <a:gd name="connsiteX5349" fmla="*/ 7517141 w 8520545"/>
              <a:gd name="connsiteY5349" fmla="*/ 6000017 h 6853555"/>
              <a:gd name="connsiteX5350" fmla="*/ 7506909 w 8520545"/>
              <a:gd name="connsiteY5350" fmla="*/ 5992907 h 6853555"/>
              <a:gd name="connsiteX5351" fmla="*/ 7490278 w 8520545"/>
              <a:gd name="connsiteY5351" fmla="*/ 5979234 h 6853555"/>
              <a:gd name="connsiteX5352" fmla="*/ 7482603 w 8520545"/>
              <a:gd name="connsiteY5352" fmla="*/ 5973766 h 6853555"/>
              <a:gd name="connsiteX5353" fmla="*/ 7474927 w 8520545"/>
              <a:gd name="connsiteY5353" fmla="*/ 5968843 h 6853555"/>
              <a:gd name="connsiteX5354" fmla="*/ 7474927 w 8520545"/>
              <a:gd name="connsiteY5354" fmla="*/ 5965015 h 6853555"/>
              <a:gd name="connsiteX5355" fmla="*/ 7474927 w 8520545"/>
              <a:gd name="connsiteY5355" fmla="*/ 5961733 h 6853555"/>
              <a:gd name="connsiteX5356" fmla="*/ 7475567 w 8520545"/>
              <a:gd name="connsiteY5356" fmla="*/ 5958998 h 6853555"/>
              <a:gd name="connsiteX5357" fmla="*/ 7477485 w 8520545"/>
              <a:gd name="connsiteY5357" fmla="*/ 5956264 h 6853555"/>
              <a:gd name="connsiteX5358" fmla="*/ 7480685 w 8520545"/>
              <a:gd name="connsiteY5358" fmla="*/ 5951889 h 6853555"/>
              <a:gd name="connsiteX5359" fmla="*/ 7485801 w 8520545"/>
              <a:gd name="connsiteY5359" fmla="*/ 5948061 h 6853555"/>
              <a:gd name="connsiteX5360" fmla="*/ 7491561 w 8520545"/>
              <a:gd name="connsiteY5360" fmla="*/ 5945326 h 6853555"/>
              <a:gd name="connsiteX5361" fmla="*/ 7497955 w 8520545"/>
              <a:gd name="connsiteY5361" fmla="*/ 5942592 h 6853555"/>
              <a:gd name="connsiteX5362" fmla="*/ 7512665 w 8520545"/>
              <a:gd name="connsiteY5362" fmla="*/ 5937122 h 6853555"/>
              <a:gd name="connsiteX5363" fmla="*/ 7506269 w 8520545"/>
              <a:gd name="connsiteY5363" fmla="*/ 5937669 h 6853555"/>
              <a:gd name="connsiteX5364" fmla="*/ 7499873 w 8520545"/>
              <a:gd name="connsiteY5364" fmla="*/ 5937669 h 6853555"/>
              <a:gd name="connsiteX5365" fmla="*/ 7494757 w 8520545"/>
              <a:gd name="connsiteY5365" fmla="*/ 5937122 h 6853555"/>
              <a:gd name="connsiteX5366" fmla="*/ 7490278 w 8520545"/>
              <a:gd name="connsiteY5366" fmla="*/ 5934935 h 6853555"/>
              <a:gd name="connsiteX5367" fmla="*/ 7487082 w 8520545"/>
              <a:gd name="connsiteY5367" fmla="*/ 5932200 h 6853555"/>
              <a:gd name="connsiteX5368" fmla="*/ 7483881 w 8520545"/>
              <a:gd name="connsiteY5368" fmla="*/ 5929466 h 6853555"/>
              <a:gd name="connsiteX5369" fmla="*/ 7480685 w 8520545"/>
              <a:gd name="connsiteY5369" fmla="*/ 5925090 h 6853555"/>
              <a:gd name="connsiteX5370" fmla="*/ 7478129 w 8520545"/>
              <a:gd name="connsiteY5370" fmla="*/ 5920715 h 6853555"/>
              <a:gd name="connsiteX5371" fmla="*/ 7476207 w 8520545"/>
              <a:gd name="connsiteY5371" fmla="*/ 5915246 h 6853555"/>
              <a:gd name="connsiteX5372" fmla="*/ 7475567 w 8520545"/>
              <a:gd name="connsiteY5372" fmla="*/ 5910323 h 6853555"/>
              <a:gd name="connsiteX5373" fmla="*/ 7473009 w 8520545"/>
              <a:gd name="connsiteY5373" fmla="*/ 5898292 h 6853555"/>
              <a:gd name="connsiteX5374" fmla="*/ 7473009 w 8520545"/>
              <a:gd name="connsiteY5374" fmla="*/ 5885166 h 6853555"/>
              <a:gd name="connsiteX5375" fmla="*/ 7473009 w 8520545"/>
              <a:gd name="connsiteY5375" fmla="*/ 5870946 h 6853555"/>
              <a:gd name="connsiteX5376" fmla="*/ 7474289 w 8520545"/>
              <a:gd name="connsiteY5376" fmla="*/ 5843600 h 6853555"/>
              <a:gd name="connsiteX5377" fmla="*/ 7474927 w 8520545"/>
              <a:gd name="connsiteY5377" fmla="*/ 5829928 h 6853555"/>
              <a:gd name="connsiteX5378" fmla="*/ 7474289 w 8520545"/>
              <a:gd name="connsiteY5378" fmla="*/ 5817895 h 6853555"/>
              <a:gd name="connsiteX5379" fmla="*/ 7472371 w 8520545"/>
              <a:gd name="connsiteY5379" fmla="*/ 5807505 h 6853555"/>
              <a:gd name="connsiteX5380" fmla="*/ 7471729 w 8520545"/>
              <a:gd name="connsiteY5380" fmla="*/ 5802583 h 6853555"/>
              <a:gd name="connsiteX5381" fmla="*/ 7469813 w 8520545"/>
              <a:gd name="connsiteY5381" fmla="*/ 5798754 h 6853555"/>
              <a:gd name="connsiteX5382" fmla="*/ 7467255 w 8520545"/>
              <a:gd name="connsiteY5382" fmla="*/ 5794926 h 6853555"/>
              <a:gd name="connsiteX5383" fmla="*/ 7465337 w 8520545"/>
              <a:gd name="connsiteY5383" fmla="*/ 5792738 h 6853555"/>
              <a:gd name="connsiteX5384" fmla="*/ 7462136 w 8520545"/>
              <a:gd name="connsiteY5384" fmla="*/ 5791097 h 6853555"/>
              <a:gd name="connsiteX5385" fmla="*/ 7457661 w 8520545"/>
              <a:gd name="connsiteY5385" fmla="*/ 5789457 h 6853555"/>
              <a:gd name="connsiteX5386" fmla="*/ 7462136 w 8520545"/>
              <a:gd name="connsiteY5386" fmla="*/ 5783440 h 6853555"/>
              <a:gd name="connsiteX5387" fmla="*/ 7465974 w 8520545"/>
              <a:gd name="connsiteY5387" fmla="*/ 5776878 h 6853555"/>
              <a:gd name="connsiteX5388" fmla="*/ 7468533 w 8520545"/>
              <a:gd name="connsiteY5388" fmla="*/ 5770861 h 6853555"/>
              <a:gd name="connsiteX5389" fmla="*/ 7469813 w 8520545"/>
              <a:gd name="connsiteY5389" fmla="*/ 5763752 h 6853555"/>
              <a:gd name="connsiteX5390" fmla="*/ 7470453 w 8520545"/>
              <a:gd name="connsiteY5390" fmla="*/ 5756094 h 6853555"/>
              <a:gd name="connsiteX5391" fmla="*/ 7471729 w 8520545"/>
              <a:gd name="connsiteY5391" fmla="*/ 5748985 h 6853555"/>
              <a:gd name="connsiteX5392" fmla="*/ 7471729 w 8520545"/>
              <a:gd name="connsiteY5392" fmla="*/ 5740234 h 6853555"/>
              <a:gd name="connsiteX5393" fmla="*/ 7470453 w 8520545"/>
              <a:gd name="connsiteY5393" fmla="*/ 5732031 h 6853555"/>
              <a:gd name="connsiteX5394" fmla="*/ 7468533 w 8520545"/>
              <a:gd name="connsiteY5394" fmla="*/ 5715077 h 6853555"/>
              <a:gd name="connsiteX5395" fmla="*/ 7464056 w 8520545"/>
              <a:gd name="connsiteY5395" fmla="*/ 5697029 h 6853555"/>
              <a:gd name="connsiteX5396" fmla="*/ 7454461 w 8520545"/>
              <a:gd name="connsiteY5396" fmla="*/ 5657651 h 6853555"/>
              <a:gd name="connsiteX5397" fmla="*/ 7447430 w 8520545"/>
              <a:gd name="connsiteY5397" fmla="*/ 5658745 h 6853555"/>
              <a:gd name="connsiteX5398" fmla="*/ 7441031 w 8520545"/>
              <a:gd name="connsiteY5398" fmla="*/ 5660385 h 6853555"/>
              <a:gd name="connsiteX5399" fmla="*/ 7434634 w 8520545"/>
              <a:gd name="connsiteY5399" fmla="*/ 5662027 h 6853555"/>
              <a:gd name="connsiteX5400" fmla="*/ 7429520 w 8520545"/>
              <a:gd name="connsiteY5400" fmla="*/ 5665308 h 6853555"/>
              <a:gd name="connsiteX5401" fmla="*/ 7424403 w 8520545"/>
              <a:gd name="connsiteY5401" fmla="*/ 5668043 h 6853555"/>
              <a:gd name="connsiteX5402" fmla="*/ 7419925 w 8520545"/>
              <a:gd name="connsiteY5402" fmla="*/ 5671324 h 6853555"/>
              <a:gd name="connsiteX5403" fmla="*/ 7415449 w 8520545"/>
              <a:gd name="connsiteY5403" fmla="*/ 5674605 h 6853555"/>
              <a:gd name="connsiteX5404" fmla="*/ 7412253 w 8520545"/>
              <a:gd name="connsiteY5404" fmla="*/ 5678981 h 6853555"/>
              <a:gd name="connsiteX5405" fmla="*/ 7410333 w 8520545"/>
              <a:gd name="connsiteY5405" fmla="*/ 5682809 h 6853555"/>
              <a:gd name="connsiteX5406" fmla="*/ 7407772 w 8520545"/>
              <a:gd name="connsiteY5406" fmla="*/ 5687184 h 6853555"/>
              <a:gd name="connsiteX5407" fmla="*/ 7404575 w 8520545"/>
              <a:gd name="connsiteY5407" fmla="*/ 5697029 h 6853555"/>
              <a:gd name="connsiteX5408" fmla="*/ 7402656 w 8520545"/>
              <a:gd name="connsiteY5408" fmla="*/ 5706326 h 6853555"/>
              <a:gd name="connsiteX5409" fmla="*/ 7402656 w 8520545"/>
              <a:gd name="connsiteY5409" fmla="*/ 5716717 h 6853555"/>
              <a:gd name="connsiteX5410" fmla="*/ 7403295 w 8520545"/>
              <a:gd name="connsiteY5410" fmla="*/ 5726562 h 6853555"/>
              <a:gd name="connsiteX5411" fmla="*/ 7405214 w 8520545"/>
              <a:gd name="connsiteY5411" fmla="*/ 5736953 h 6853555"/>
              <a:gd name="connsiteX5412" fmla="*/ 7408415 w 8520545"/>
              <a:gd name="connsiteY5412" fmla="*/ 5746798 h 6853555"/>
              <a:gd name="connsiteX5413" fmla="*/ 7412253 w 8520545"/>
              <a:gd name="connsiteY5413" fmla="*/ 5755549 h 6853555"/>
              <a:gd name="connsiteX5414" fmla="*/ 7416727 w 8520545"/>
              <a:gd name="connsiteY5414" fmla="*/ 5763752 h 6853555"/>
              <a:gd name="connsiteX5415" fmla="*/ 7421207 w 8520545"/>
              <a:gd name="connsiteY5415" fmla="*/ 5771409 h 6853555"/>
              <a:gd name="connsiteX5416" fmla="*/ 7426322 w 8520545"/>
              <a:gd name="connsiteY5416" fmla="*/ 5777971 h 6853555"/>
              <a:gd name="connsiteX5417" fmla="*/ 7432078 w 8520545"/>
              <a:gd name="connsiteY5417" fmla="*/ 5781800 h 6853555"/>
              <a:gd name="connsiteX5418" fmla="*/ 7422483 w 8520545"/>
              <a:gd name="connsiteY5418" fmla="*/ 5791097 h 6853555"/>
              <a:gd name="connsiteX5419" fmla="*/ 7414171 w 8520545"/>
              <a:gd name="connsiteY5419" fmla="*/ 5799847 h 6853555"/>
              <a:gd name="connsiteX5420" fmla="*/ 7408415 w 8520545"/>
              <a:gd name="connsiteY5420" fmla="*/ 5810239 h 6853555"/>
              <a:gd name="connsiteX5421" fmla="*/ 7403295 w 8520545"/>
              <a:gd name="connsiteY5421" fmla="*/ 5820084 h 6853555"/>
              <a:gd name="connsiteX5422" fmla="*/ 7399461 w 8520545"/>
              <a:gd name="connsiteY5422" fmla="*/ 5830474 h 6853555"/>
              <a:gd name="connsiteX5423" fmla="*/ 7396901 w 8520545"/>
              <a:gd name="connsiteY5423" fmla="*/ 5840866 h 6853555"/>
              <a:gd name="connsiteX5424" fmla="*/ 7395624 w 8520545"/>
              <a:gd name="connsiteY5424" fmla="*/ 5851258 h 6853555"/>
              <a:gd name="connsiteX5425" fmla="*/ 7394981 w 8520545"/>
              <a:gd name="connsiteY5425" fmla="*/ 5861648 h 6853555"/>
              <a:gd name="connsiteX5426" fmla="*/ 7393704 w 8520545"/>
              <a:gd name="connsiteY5426" fmla="*/ 5872040 h 6853555"/>
              <a:gd name="connsiteX5427" fmla="*/ 7394981 w 8520545"/>
              <a:gd name="connsiteY5427" fmla="*/ 5881338 h 6853555"/>
              <a:gd name="connsiteX5428" fmla="*/ 7395624 w 8520545"/>
              <a:gd name="connsiteY5428" fmla="*/ 5899933 h 6853555"/>
              <a:gd name="connsiteX5429" fmla="*/ 7396261 w 8520545"/>
              <a:gd name="connsiteY5429" fmla="*/ 5916887 h 6853555"/>
              <a:gd name="connsiteX5430" fmla="*/ 7396261 w 8520545"/>
              <a:gd name="connsiteY5430" fmla="*/ 5923449 h 6853555"/>
              <a:gd name="connsiteX5431" fmla="*/ 7396261 w 8520545"/>
              <a:gd name="connsiteY5431" fmla="*/ 5930013 h 6853555"/>
              <a:gd name="connsiteX5432" fmla="*/ 7389225 w 8520545"/>
              <a:gd name="connsiteY5432" fmla="*/ 5931106 h 6853555"/>
              <a:gd name="connsiteX5433" fmla="*/ 7383466 w 8520545"/>
              <a:gd name="connsiteY5433" fmla="*/ 5931106 h 6853555"/>
              <a:gd name="connsiteX5434" fmla="*/ 7379631 w 8520545"/>
              <a:gd name="connsiteY5434" fmla="*/ 5930560 h 6853555"/>
              <a:gd name="connsiteX5435" fmla="*/ 7375155 w 8520545"/>
              <a:gd name="connsiteY5435" fmla="*/ 5929466 h 6853555"/>
              <a:gd name="connsiteX5436" fmla="*/ 7372596 w 8520545"/>
              <a:gd name="connsiteY5436" fmla="*/ 5927277 h 6853555"/>
              <a:gd name="connsiteX5437" fmla="*/ 7370677 w 8520545"/>
              <a:gd name="connsiteY5437" fmla="*/ 5925090 h 6853555"/>
              <a:gd name="connsiteX5438" fmla="*/ 7367479 w 8520545"/>
              <a:gd name="connsiteY5438" fmla="*/ 5920168 h 6853555"/>
              <a:gd name="connsiteX5439" fmla="*/ 7364925 w 8520545"/>
              <a:gd name="connsiteY5439" fmla="*/ 5915246 h 6853555"/>
              <a:gd name="connsiteX5440" fmla="*/ 7363003 w 8520545"/>
              <a:gd name="connsiteY5440" fmla="*/ 5912512 h 6853555"/>
              <a:gd name="connsiteX5441" fmla="*/ 7360445 w 8520545"/>
              <a:gd name="connsiteY5441" fmla="*/ 5910323 h 6853555"/>
              <a:gd name="connsiteX5442" fmla="*/ 7358527 w 8520545"/>
              <a:gd name="connsiteY5442" fmla="*/ 5909229 h 6853555"/>
              <a:gd name="connsiteX5443" fmla="*/ 7354049 w 8520545"/>
              <a:gd name="connsiteY5443" fmla="*/ 5907589 h 6853555"/>
              <a:gd name="connsiteX5444" fmla="*/ 7350211 w 8520545"/>
              <a:gd name="connsiteY5444" fmla="*/ 5907042 h 6853555"/>
              <a:gd name="connsiteX5445" fmla="*/ 7344454 w 8520545"/>
              <a:gd name="connsiteY5445" fmla="*/ 5907042 h 6853555"/>
              <a:gd name="connsiteX5446" fmla="*/ 7336781 w 8520545"/>
              <a:gd name="connsiteY5446" fmla="*/ 5909776 h 6853555"/>
              <a:gd name="connsiteX5447" fmla="*/ 7327825 w 8520545"/>
              <a:gd name="connsiteY5447" fmla="*/ 5912512 h 6853555"/>
              <a:gd name="connsiteX5448" fmla="*/ 7317592 w 8520545"/>
              <a:gd name="connsiteY5448" fmla="*/ 5914699 h 6853555"/>
              <a:gd name="connsiteX5449" fmla="*/ 7305441 w 8520545"/>
              <a:gd name="connsiteY5449" fmla="*/ 5915246 h 6853555"/>
              <a:gd name="connsiteX5450" fmla="*/ 7307360 w 8520545"/>
              <a:gd name="connsiteY5450" fmla="*/ 5929466 h 6853555"/>
              <a:gd name="connsiteX5451" fmla="*/ 7307999 w 8520545"/>
              <a:gd name="connsiteY5451" fmla="*/ 5943686 h 6853555"/>
              <a:gd name="connsiteX5452" fmla="*/ 7309279 w 8520545"/>
              <a:gd name="connsiteY5452" fmla="*/ 5957357 h 6853555"/>
              <a:gd name="connsiteX5453" fmla="*/ 7310555 w 8520545"/>
              <a:gd name="connsiteY5453" fmla="*/ 5971577 h 6853555"/>
              <a:gd name="connsiteX5454" fmla="*/ 7312475 w 8520545"/>
              <a:gd name="connsiteY5454" fmla="*/ 5977594 h 6853555"/>
              <a:gd name="connsiteX5455" fmla="*/ 7314395 w 8520545"/>
              <a:gd name="connsiteY5455" fmla="*/ 5984156 h 6853555"/>
              <a:gd name="connsiteX5456" fmla="*/ 7316955 w 8520545"/>
              <a:gd name="connsiteY5456" fmla="*/ 5989625 h 6853555"/>
              <a:gd name="connsiteX5457" fmla="*/ 7321429 w 8520545"/>
              <a:gd name="connsiteY5457" fmla="*/ 5994001 h 6853555"/>
              <a:gd name="connsiteX5458" fmla="*/ 7325909 w 8520545"/>
              <a:gd name="connsiteY5458" fmla="*/ 5998923 h 6853555"/>
              <a:gd name="connsiteX5459" fmla="*/ 7331663 w 8520545"/>
              <a:gd name="connsiteY5459" fmla="*/ 6002751 h 6853555"/>
              <a:gd name="connsiteX5460" fmla="*/ 7338060 w 8520545"/>
              <a:gd name="connsiteY5460" fmla="*/ 6006032 h 6853555"/>
              <a:gd name="connsiteX5461" fmla="*/ 7346375 w 8520545"/>
              <a:gd name="connsiteY5461" fmla="*/ 6008221 h 6853555"/>
              <a:gd name="connsiteX5462" fmla="*/ 7341898 w 8520545"/>
              <a:gd name="connsiteY5462" fmla="*/ 6023534 h 6853555"/>
              <a:gd name="connsiteX5463" fmla="*/ 7338701 w 8520545"/>
              <a:gd name="connsiteY5463" fmla="*/ 6038301 h 6853555"/>
              <a:gd name="connsiteX5464" fmla="*/ 7336781 w 8520545"/>
              <a:gd name="connsiteY5464" fmla="*/ 6052521 h 6853555"/>
              <a:gd name="connsiteX5465" fmla="*/ 7334861 w 8520545"/>
              <a:gd name="connsiteY5465" fmla="*/ 6066194 h 6853555"/>
              <a:gd name="connsiteX5466" fmla="*/ 7331663 w 8520545"/>
              <a:gd name="connsiteY5466" fmla="*/ 6092991 h 6853555"/>
              <a:gd name="connsiteX5467" fmla="*/ 7329743 w 8520545"/>
              <a:gd name="connsiteY5467" fmla="*/ 6106117 h 6853555"/>
              <a:gd name="connsiteX5468" fmla="*/ 7328465 w 8520545"/>
              <a:gd name="connsiteY5468" fmla="*/ 6119243 h 6853555"/>
              <a:gd name="connsiteX5469" fmla="*/ 7325269 w 8520545"/>
              <a:gd name="connsiteY5469" fmla="*/ 6131823 h 6853555"/>
              <a:gd name="connsiteX5470" fmla="*/ 7321429 w 8520545"/>
              <a:gd name="connsiteY5470" fmla="*/ 6144949 h 6853555"/>
              <a:gd name="connsiteX5471" fmla="*/ 7316315 w 8520545"/>
              <a:gd name="connsiteY5471" fmla="*/ 6158074 h 6853555"/>
              <a:gd name="connsiteX5472" fmla="*/ 7309918 w 8520545"/>
              <a:gd name="connsiteY5472" fmla="*/ 6171200 h 6853555"/>
              <a:gd name="connsiteX5473" fmla="*/ 7300963 w 8520545"/>
              <a:gd name="connsiteY5473" fmla="*/ 6184326 h 6853555"/>
              <a:gd name="connsiteX5474" fmla="*/ 7290091 w 8520545"/>
              <a:gd name="connsiteY5474" fmla="*/ 6198545 h 6853555"/>
              <a:gd name="connsiteX5475" fmla="*/ 7276659 w 8520545"/>
              <a:gd name="connsiteY5475" fmla="*/ 6212765 h 6853555"/>
              <a:gd name="connsiteX5476" fmla="*/ 7261308 w 8520545"/>
              <a:gd name="connsiteY5476" fmla="*/ 6227532 h 6853555"/>
              <a:gd name="connsiteX5477" fmla="*/ 7262589 w 8520545"/>
              <a:gd name="connsiteY5477" fmla="*/ 6231360 h 6853555"/>
              <a:gd name="connsiteX5478" fmla="*/ 7265147 w 8520545"/>
              <a:gd name="connsiteY5478" fmla="*/ 6235188 h 6853555"/>
              <a:gd name="connsiteX5479" fmla="*/ 7270905 w 8520545"/>
              <a:gd name="connsiteY5479" fmla="*/ 6242298 h 6853555"/>
              <a:gd name="connsiteX5480" fmla="*/ 7277299 w 8520545"/>
              <a:gd name="connsiteY5480" fmla="*/ 6249408 h 6853555"/>
              <a:gd name="connsiteX5481" fmla="*/ 7283056 w 8520545"/>
              <a:gd name="connsiteY5481" fmla="*/ 6257065 h 6853555"/>
              <a:gd name="connsiteX5482" fmla="*/ 7286895 w 8520545"/>
              <a:gd name="connsiteY5482" fmla="*/ 6264721 h 6853555"/>
              <a:gd name="connsiteX5483" fmla="*/ 7289453 w 8520545"/>
              <a:gd name="connsiteY5483" fmla="*/ 6269643 h 6853555"/>
              <a:gd name="connsiteX5484" fmla="*/ 7290091 w 8520545"/>
              <a:gd name="connsiteY5484" fmla="*/ 6273472 h 6853555"/>
              <a:gd name="connsiteX5485" fmla="*/ 7291369 w 8520545"/>
              <a:gd name="connsiteY5485" fmla="*/ 6279488 h 6853555"/>
              <a:gd name="connsiteX5486" fmla="*/ 7291369 w 8520545"/>
              <a:gd name="connsiteY5486" fmla="*/ 6284958 h 6853555"/>
              <a:gd name="connsiteX5487" fmla="*/ 7290091 w 8520545"/>
              <a:gd name="connsiteY5487" fmla="*/ 6290426 h 6853555"/>
              <a:gd name="connsiteX5488" fmla="*/ 7288811 w 8520545"/>
              <a:gd name="connsiteY5488" fmla="*/ 6296989 h 6853555"/>
              <a:gd name="connsiteX5489" fmla="*/ 7286253 w 8520545"/>
              <a:gd name="connsiteY5489" fmla="*/ 6300817 h 6853555"/>
              <a:gd name="connsiteX5490" fmla="*/ 7283694 w 8520545"/>
              <a:gd name="connsiteY5490" fmla="*/ 6303551 h 6853555"/>
              <a:gd name="connsiteX5491" fmla="*/ 7281776 w 8520545"/>
              <a:gd name="connsiteY5491" fmla="*/ 6304099 h 6853555"/>
              <a:gd name="connsiteX5492" fmla="*/ 7279857 w 8520545"/>
              <a:gd name="connsiteY5492" fmla="*/ 6304099 h 6853555"/>
              <a:gd name="connsiteX5493" fmla="*/ 7279219 w 8520545"/>
              <a:gd name="connsiteY5493" fmla="*/ 6303004 h 6853555"/>
              <a:gd name="connsiteX5494" fmla="*/ 7277299 w 8520545"/>
              <a:gd name="connsiteY5494" fmla="*/ 6300817 h 6853555"/>
              <a:gd name="connsiteX5495" fmla="*/ 7276022 w 8520545"/>
              <a:gd name="connsiteY5495" fmla="*/ 6295348 h 6853555"/>
              <a:gd name="connsiteX5496" fmla="*/ 7274741 w 8520545"/>
              <a:gd name="connsiteY5496" fmla="*/ 6286597 h 6853555"/>
              <a:gd name="connsiteX5497" fmla="*/ 7274099 w 8520545"/>
              <a:gd name="connsiteY5497" fmla="*/ 6278394 h 6853555"/>
              <a:gd name="connsiteX5498" fmla="*/ 7274741 w 8520545"/>
              <a:gd name="connsiteY5498" fmla="*/ 6265815 h 6853555"/>
              <a:gd name="connsiteX5499" fmla="*/ 7263869 w 8520545"/>
              <a:gd name="connsiteY5499" fmla="*/ 6279488 h 6853555"/>
              <a:gd name="connsiteX5500" fmla="*/ 7258751 w 8520545"/>
              <a:gd name="connsiteY5500" fmla="*/ 6286597 h 6853555"/>
              <a:gd name="connsiteX5501" fmla="*/ 7254914 w 8520545"/>
              <a:gd name="connsiteY5501" fmla="*/ 6293708 h 6853555"/>
              <a:gd name="connsiteX5502" fmla="*/ 7250438 w 8520545"/>
              <a:gd name="connsiteY5502" fmla="*/ 6301365 h 6853555"/>
              <a:gd name="connsiteX5503" fmla="*/ 7247239 w 8520545"/>
              <a:gd name="connsiteY5503" fmla="*/ 6309021 h 6853555"/>
              <a:gd name="connsiteX5504" fmla="*/ 7245324 w 8520545"/>
              <a:gd name="connsiteY5504" fmla="*/ 6316677 h 6853555"/>
              <a:gd name="connsiteX5505" fmla="*/ 7242763 w 8520545"/>
              <a:gd name="connsiteY5505" fmla="*/ 6324335 h 6853555"/>
              <a:gd name="connsiteX5506" fmla="*/ 7242123 w 8520545"/>
              <a:gd name="connsiteY5506" fmla="*/ 6332539 h 6853555"/>
              <a:gd name="connsiteX5507" fmla="*/ 7240843 w 8520545"/>
              <a:gd name="connsiteY5507" fmla="*/ 6341289 h 6853555"/>
              <a:gd name="connsiteX5508" fmla="*/ 7240843 w 8520545"/>
              <a:gd name="connsiteY5508" fmla="*/ 6349493 h 6853555"/>
              <a:gd name="connsiteX5509" fmla="*/ 7240843 w 8520545"/>
              <a:gd name="connsiteY5509" fmla="*/ 6359337 h 6853555"/>
              <a:gd name="connsiteX5510" fmla="*/ 7242763 w 8520545"/>
              <a:gd name="connsiteY5510" fmla="*/ 6368634 h 6853555"/>
              <a:gd name="connsiteX5511" fmla="*/ 7245324 w 8520545"/>
              <a:gd name="connsiteY5511" fmla="*/ 6377931 h 6853555"/>
              <a:gd name="connsiteX5512" fmla="*/ 7248519 w 8520545"/>
              <a:gd name="connsiteY5512" fmla="*/ 6388323 h 6853555"/>
              <a:gd name="connsiteX5513" fmla="*/ 7252355 w 8520545"/>
              <a:gd name="connsiteY5513" fmla="*/ 6398166 h 6853555"/>
              <a:gd name="connsiteX5514" fmla="*/ 7257471 w 8520545"/>
              <a:gd name="connsiteY5514" fmla="*/ 6397621 h 6853555"/>
              <a:gd name="connsiteX5515" fmla="*/ 7260673 w 8520545"/>
              <a:gd name="connsiteY5515" fmla="*/ 6395979 h 6853555"/>
              <a:gd name="connsiteX5516" fmla="*/ 7262589 w 8520545"/>
              <a:gd name="connsiteY5516" fmla="*/ 6393244 h 6853555"/>
              <a:gd name="connsiteX5517" fmla="*/ 7265147 w 8520545"/>
              <a:gd name="connsiteY5517" fmla="*/ 6390510 h 6853555"/>
              <a:gd name="connsiteX5518" fmla="*/ 7266425 w 8520545"/>
              <a:gd name="connsiteY5518" fmla="*/ 6387776 h 6853555"/>
              <a:gd name="connsiteX5519" fmla="*/ 7266425 w 8520545"/>
              <a:gd name="connsiteY5519" fmla="*/ 6383401 h 6853555"/>
              <a:gd name="connsiteX5520" fmla="*/ 7266425 w 8520545"/>
              <a:gd name="connsiteY5520" fmla="*/ 6376291 h 6853555"/>
              <a:gd name="connsiteX5521" fmla="*/ 7262589 w 8520545"/>
              <a:gd name="connsiteY5521" fmla="*/ 6358790 h 6853555"/>
              <a:gd name="connsiteX5522" fmla="*/ 7261951 w 8520545"/>
              <a:gd name="connsiteY5522" fmla="*/ 6350587 h 6853555"/>
              <a:gd name="connsiteX5523" fmla="*/ 7262589 w 8520545"/>
              <a:gd name="connsiteY5523" fmla="*/ 6346757 h 6853555"/>
              <a:gd name="connsiteX5524" fmla="*/ 7263869 w 8520545"/>
              <a:gd name="connsiteY5524" fmla="*/ 6344023 h 6853555"/>
              <a:gd name="connsiteX5525" fmla="*/ 7276659 w 8520545"/>
              <a:gd name="connsiteY5525" fmla="*/ 6345664 h 6853555"/>
              <a:gd name="connsiteX5526" fmla="*/ 7281776 w 8520545"/>
              <a:gd name="connsiteY5526" fmla="*/ 6346757 h 6853555"/>
              <a:gd name="connsiteX5527" fmla="*/ 7286253 w 8520545"/>
              <a:gd name="connsiteY5527" fmla="*/ 6348946 h 6853555"/>
              <a:gd name="connsiteX5528" fmla="*/ 7289453 w 8520545"/>
              <a:gd name="connsiteY5528" fmla="*/ 6350587 h 6853555"/>
              <a:gd name="connsiteX5529" fmla="*/ 7292649 w 8520545"/>
              <a:gd name="connsiteY5529" fmla="*/ 6352774 h 6853555"/>
              <a:gd name="connsiteX5530" fmla="*/ 7295207 w 8520545"/>
              <a:gd name="connsiteY5530" fmla="*/ 6354415 h 6853555"/>
              <a:gd name="connsiteX5531" fmla="*/ 7297767 w 8520545"/>
              <a:gd name="connsiteY5531" fmla="*/ 6357149 h 6853555"/>
              <a:gd name="connsiteX5532" fmla="*/ 7299045 w 8520545"/>
              <a:gd name="connsiteY5532" fmla="*/ 6359337 h 6853555"/>
              <a:gd name="connsiteX5533" fmla="*/ 7300323 w 8520545"/>
              <a:gd name="connsiteY5533" fmla="*/ 6362071 h 6853555"/>
              <a:gd name="connsiteX5534" fmla="*/ 7300963 w 8520545"/>
              <a:gd name="connsiteY5534" fmla="*/ 6368634 h 6853555"/>
              <a:gd name="connsiteX5535" fmla="*/ 7300323 w 8520545"/>
              <a:gd name="connsiteY5535" fmla="*/ 6374650 h 6853555"/>
              <a:gd name="connsiteX5536" fmla="*/ 7299045 w 8520545"/>
              <a:gd name="connsiteY5536" fmla="*/ 6381759 h 6853555"/>
              <a:gd name="connsiteX5537" fmla="*/ 7294567 w 8520545"/>
              <a:gd name="connsiteY5537" fmla="*/ 6395979 h 6853555"/>
              <a:gd name="connsiteX5538" fmla="*/ 7292009 w 8520545"/>
              <a:gd name="connsiteY5538" fmla="*/ 6403636 h 6853555"/>
              <a:gd name="connsiteX5539" fmla="*/ 7289453 w 8520545"/>
              <a:gd name="connsiteY5539" fmla="*/ 6411839 h 6853555"/>
              <a:gd name="connsiteX5540" fmla="*/ 7288811 w 8520545"/>
              <a:gd name="connsiteY5540" fmla="*/ 6420044 h 6853555"/>
              <a:gd name="connsiteX5541" fmla="*/ 7288172 w 8520545"/>
              <a:gd name="connsiteY5541" fmla="*/ 6428795 h 6853555"/>
              <a:gd name="connsiteX5542" fmla="*/ 7288811 w 8520545"/>
              <a:gd name="connsiteY5542" fmla="*/ 6436997 h 6853555"/>
              <a:gd name="connsiteX5543" fmla="*/ 7292009 w 8520545"/>
              <a:gd name="connsiteY5543" fmla="*/ 6445202 h 6853555"/>
              <a:gd name="connsiteX5544" fmla="*/ 7285617 w 8520545"/>
              <a:gd name="connsiteY5544" fmla="*/ 6442468 h 6853555"/>
              <a:gd name="connsiteX5545" fmla="*/ 7280497 w 8520545"/>
              <a:gd name="connsiteY5545" fmla="*/ 6439732 h 6853555"/>
              <a:gd name="connsiteX5546" fmla="*/ 7276659 w 8520545"/>
              <a:gd name="connsiteY5546" fmla="*/ 6436997 h 6853555"/>
              <a:gd name="connsiteX5547" fmla="*/ 7272825 w 8520545"/>
              <a:gd name="connsiteY5547" fmla="*/ 6432623 h 6853555"/>
              <a:gd name="connsiteX5548" fmla="*/ 7270265 w 8520545"/>
              <a:gd name="connsiteY5548" fmla="*/ 6428795 h 6853555"/>
              <a:gd name="connsiteX5549" fmla="*/ 7267705 w 8520545"/>
              <a:gd name="connsiteY5549" fmla="*/ 6424418 h 6853555"/>
              <a:gd name="connsiteX5550" fmla="*/ 7266425 w 8520545"/>
              <a:gd name="connsiteY5550" fmla="*/ 6418950 h 6853555"/>
              <a:gd name="connsiteX5551" fmla="*/ 7265147 w 8520545"/>
              <a:gd name="connsiteY5551" fmla="*/ 6414028 h 6853555"/>
              <a:gd name="connsiteX5552" fmla="*/ 7258113 w 8520545"/>
              <a:gd name="connsiteY5552" fmla="*/ 6423872 h 6853555"/>
              <a:gd name="connsiteX5553" fmla="*/ 7251716 w 8520545"/>
              <a:gd name="connsiteY5553" fmla="*/ 6433717 h 6853555"/>
              <a:gd name="connsiteX5554" fmla="*/ 7245324 w 8520545"/>
              <a:gd name="connsiteY5554" fmla="*/ 6443560 h 6853555"/>
              <a:gd name="connsiteX5555" fmla="*/ 7240203 w 8520545"/>
              <a:gd name="connsiteY5555" fmla="*/ 6453952 h 6853555"/>
              <a:gd name="connsiteX5556" fmla="*/ 7235087 w 8520545"/>
              <a:gd name="connsiteY5556" fmla="*/ 6464343 h 6853555"/>
              <a:gd name="connsiteX5557" fmla="*/ 7231249 w 8520545"/>
              <a:gd name="connsiteY5557" fmla="*/ 6474734 h 6853555"/>
              <a:gd name="connsiteX5558" fmla="*/ 7227412 w 8520545"/>
              <a:gd name="connsiteY5558" fmla="*/ 6485126 h 6853555"/>
              <a:gd name="connsiteX5559" fmla="*/ 7224853 w 8520545"/>
              <a:gd name="connsiteY5559" fmla="*/ 6495517 h 6853555"/>
              <a:gd name="connsiteX5560" fmla="*/ 7222295 w 8520545"/>
              <a:gd name="connsiteY5560" fmla="*/ 6507001 h 6853555"/>
              <a:gd name="connsiteX5561" fmla="*/ 7221015 w 8520545"/>
              <a:gd name="connsiteY5561" fmla="*/ 6517393 h 6853555"/>
              <a:gd name="connsiteX5562" fmla="*/ 7221015 w 8520545"/>
              <a:gd name="connsiteY5562" fmla="*/ 6527785 h 6853555"/>
              <a:gd name="connsiteX5563" fmla="*/ 7221015 w 8520545"/>
              <a:gd name="connsiteY5563" fmla="*/ 6537630 h 6853555"/>
              <a:gd name="connsiteX5564" fmla="*/ 7221656 w 8520545"/>
              <a:gd name="connsiteY5564" fmla="*/ 6548020 h 6853555"/>
              <a:gd name="connsiteX5565" fmla="*/ 7224214 w 8520545"/>
              <a:gd name="connsiteY5565" fmla="*/ 6557865 h 6853555"/>
              <a:gd name="connsiteX5566" fmla="*/ 7226772 w 8520545"/>
              <a:gd name="connsiteY5566" fmla="*/ 6568255 h 6853555"/>
              <a:gd name="connsiteX5567" fmla="*/ 7230609 w 8520545"/>
              <a:gd name="connsiteY5567" fmla="*/ 6578100 h 6853555"/>
              <a:gd name="connsiteX5568" fmla="*/ 7237645 w 8520545"/>
              <a:gd name="connsiteY5568" fmla="*/ 6578647 h 6853555"/>
              <a:gd name="connsiteX5569" fmla="*/ 7243401 w 8520545"/>
              <a:gd name="connsiteY5569" fmla="*/ 6579194 h 6853555"/>
              <a:gd name="connsiteX5570" fmla="*/ 7247239 w 8520545"/>
              <a:gd name="connsiteY5570" fmla="*/ 6578647 h 6853555"/>
              <a:gd name="connsiteX5571" fmla="*/ 7250438 w 8520545"/>
              <a:gd name="connsiteY5571" fmla="*/ 6578100 h 6853555"/>
              <a:gd name="connsiteX5572" fmla="*/ 7252355 w 8520545"/>
              <a:gd name="connsiteY5572" fmla="*/ 6575913 h 6853555"/>
              <a:gd name="connsiteX5573" fmla="*/ 7254277 w 8520545"/>
              <a:gd name="connsiteY5573" fmla="*/ 6574272 h 6853555"/>
              <a:gd name="connsiteX5574" fmla="*/ 7256192 w 8520545"/>
              <a:gd name="connsiteY5574" fmla="*/ 6569896 h 6853555"/>
              <a:gd name="connsiteX5575" fmla="*/ 7258113 w 8520545"/>
              <a:gd name="connsiteY5575" fmla="*/ 6564975 h 6853555"/>
              <a:gd name="connsiteX5576" fmla="*/ 7259391 w 8520545"/>
              <a:gd name="connsiteY5576" fmla="*/ 6563334 h 6853555"/>
              <a:gd name="connsiteX5577" fmla="*/ 7261951 w 8520545"/>
              <a:gd name="connsiteY5577" fmla="*/ 6561146 h 6853555"/>
              <a:gd name="connsiteX5578" fmla="*/ 7265147 w 8520545"/>
              <a:gd name="connsiteY5578" fmla="*/ 6560599 h 6853555"/>
              <a:gd name="connsiteX5579" fmla="*/ 7269625 w 8520545"/>
              <a:gd name="connsiteY5579" fmla="*/ 6560053 h 6853555"/>
              <a:gd name="connsiteX5580" fmla="*/ 7274741 w 8520545"/>
              <a:gd name="connsiteY5580" fmla="*/ 6560599 h 6853555"/>
              <a:gd name="connsiteX5581" fmla="*/ 7282416 w 8520545"/>
              <a:gd name="connsiteY5581" fmla="*/ 6562240 h 6853555"/>
              <a:gd name="connsiteX5582" fmla="*/ 7270905 w 8520545"/>
              <a:gd name="connsiteY5582" fmla="*/ 6570991 h 6853555"/>
              <a:gd name="connsiteX5583" fmla="*/ 7263869 w 8520545"/>
              <a:gd name="connsiteY5583" fmla="*/ 6578100 h 6853555"/>
              <a:gd name="connsiteX5584" fmla="*/ 7258113 w 8520545"/>
              <a:gd name="connsiteY5584" fmla="*/ 6584664 h 6853555"/>
              <a:gd name="connsiteX5585" fmla="*/ 7256192 w 8520545"/>
              <a:gd name="connsiteY5585" fmla="*/ 6587945 h 6853555"/>
              <a:gd name="connsiteX5586" fmla="*/ 7255552 w 8520545"/>
              <a:gd name="connsiteY5586" fmla="*/ 6591227 h 6853555"/>
              <a:gd name="connsiteX5587" fmla="*/ 7255552 w 8520545"/>
              <a:gd name="connsiteY5587" fmla="*/ 6593961 h 6853555"/>
              <a:gd name="connsiteX5588" fmla="*/ 7257471 w 8520545"/>
              <a:gd name="connsiteY5588" fmla="*/ 6596148 h 6853555"/>
              <a:gd name="connsiteX5589" fmla="*/ 7261308 w 8520545"/>
              <a:gd name="connsiteY5589" fmla="*/ 6597789 h 6853555"/>
              <a:gd name="connsiteX5590" fmla="*/ 7266425 w 8520545"/>
              <a:gd name="connsiteY5590" fmla="*/ 6599429 h 6853555"/>
              <a:gd name="connsiteX5591" fmla="*/ 7273461 w 8520545"/>
              <a:gd name="connsiteY5591" fmla="*/ 6601071 h 6853555"/>
              <a:gd name="connsiteX5592" fmla="*/ 7283056 w 8520545"/>
              <a:gd name="connsiteY5592" fmla="*/ 6601071 h 6853555"/>
              <a:gd name="connsiteX5593" fmla="*/ 7276659 w 8520545"/>
              <a:gd name="connsiteY5593" fmla="*/ 6606540 h 6853555"/>
              <a:gd name="connsiteX5594" fmla="*/ 7270905 w 8520545"/>
              <a:gd name="connsiteY5594" fmla="*/ 6612556 h 6853555"/>
              <a:gd name="connsiteX5595" fmla="*/ 7266425 w 8520545"/>
              <a:gd name="connsiteY5595" fmla="*/ 6618572 h 6853555"/>
              <a:gd name="connsiteX5596" fmla="*/ 7261951 w 8520545"/>
              <a:gd name="connsiteY5596" fmla="*/ 6625135 h 6853555"/>
              <a:gd name="connsiteX5597" fmla="*/ 7258751 w 8520545"/>
              <a:gd name="connsiteY5597" fmla="*/ 6631150 h 6853555"/>
              <a:gd name="connsiteX5598" fmla="*/ 7257471 w 8520545"/>
              <a:gd name="connsiteY5598" fmla="*/ 6637714 h 6853555"/>
              <a:gd name="connsiteX5599" fmla="*/ 7255552 w 8520545"/>
              <a:gd name="connsiteY5599" fmla="*/ 6643731 h 6853555"/>
              <a:gd name="connsiteX5600" fmla="*/ 7254914 w 8520545"/>
              <a:gd name="connsiteY5600" fmla="*/ 6650840 h 6853555"/>
              <a:gd name="connsiteX5601" fmla="*/ 7254914 w 8520545"/>
              <a:gd name="connsiteY5601" fmla="*/ 6656855 h 6853555"/>
              <a:gd name="connsiteX5602" fmla="*/ 7256192 w 8520545"/>
              <a:gd name="connsiteY5602" fmla="*/ 6662872 h 6853555"/>
              <a:gd name="connsiteX5603" fmla="*/ 7258751 w 8520545"/>
              <a:gd name="connsiteY5603" fmla="*/ 6669434 h 6853555"/>
              <a:gd name="connsiteX5604" fmla="*/ 7261951 w 8520545"/>
              <a:gd name="connsiteY5604" fmla="*/ 6675997 h 6853555"/>
              <a:gd name="connsiteX5605" fmla="*/ 7266425 w 8520545"/>
              <a:gd name="connsiteY5605" fmla="*/ 6682561 h 6853555"/>
              <a:gd name="connsiteX5606" fmla="*/ 7271543 w 8520545"/>
              <a:gd name="connsiteY5606" fmla="*/ 6688576 h 6853555"/>
              <a:gd name="connsiteX5607" fmla="*/ 7277940 w 8520545"/>
              <a:gd name="connsiteY5607" fmla="*/ 6695685 h 6853555"/>
              <a:gd name="connsiteX5608" fmla="*/ 7285617 w 8520545"/>
              <a:gd name="connsiteY5608" fmla="*/ 6701702 h 6853555"/>
              <a:gd name="connsiteX5609" fmla="*/ 7280497 w 8520545"/>
              <a:gd name="connsiteY5609" fmla="*/ 6703343 h 6853555"/>
              <a:gd name="connsiteX5610" fmla="*/ 7276659 w 8520545"/>
              <a:gd name="connsiteY5610" fmla="*/ 6705530 h 6853555"/>
              <a:gd name="connsiteX5611" fmla="*/ 7272825 w 8520545"/>
              <a:gd name="connsiteY5611" fmla="*/ 6707171 h 6853555"/>
              <a:gd name="connsiteX5612" fmla="*/ 7269625 w 8520545"/>
              <a:gd name="connsiteY5612" fmla="*/ 6709358 h 6853555"/>
              <a:gd name="connsiteX5613" fmla="*/ 7267065 w 8520545"/>
              <a:gd name="connsiteY5613" fmla="*/ 6712094 h 6853555"/>
              <a:gd name="connsiteX5614" fmla="*/ 7264507 w 8520545"/>
              <a:gd name="connsiteY5614" fmla="*/ 6714828 h 6853555"/>
              <a:gd name="connsiteX5615" fmla="*/ 7262589 w 8520545"/>
              <a:gd name="connsiteY5615" fmla="*/ 6718656 h 6853555"/>
              <a:gd name="connsiteX5616" fmla="*/ 7261308 w 8520545"/>
              <a:gd name="connsiteY5616" fmla="*/ 6721937 h 6853555"/>
              <a:gd name="connsiteX5617" fmla="*/ 7259391 w 8520545"/>
              <a:gd name="connsiteY5617" fmla="*/ 6729595 h 6853555"/>
              <a:gd name="connsiteX5618" fmla="*/ 7258751 w 8520545"/>
              <a:gd name="connsiteY5618" fmla="*/ 6737798 h 6853555"/>
              <a:gd name="connsiteX5619" fmla="*/ 7259391 w 8520545"/>
              <a:gd name="connsiteY5619" fmla="*/ 6746549 h 6853555"/>
              <a:gd name="connsiteX5620" fmla="*/ 7261308 w 8520545"/>
              <a:gd name="connsiteY5620" fmla="*/ 6756394 h 6853555"/>
              <a:gd name="connsiteX5621" fmla="*/ 7255552 w 8520545"/>
              <a:gd name="connsiteY5621" fmla="*/ 6748737 h 6853555"/>
              <a:gd name="connsiteX5622" fmla="*/ 7251716 w 8520545"/>
              <a:gd name="connsiteY5622" fmla="*/ 6740532 h 6853555"/>
              <a:gd name="connsiteX5623" fmla="*/ 7248519 w 8520545"/>
              <a:gd name="connsiteY5623" fmla="*/ 6732329 h 6853555"/>
              <a:gd name="connsiteX5624" fmla="*/ 7245962 w 8520545"/>
              <a:gd name="connsiteY5624" fmla="*/ 6724125 h 6853555"/>
              <a:gd name="connsiteX5625" fmla="*/ 7244043 w 8520545"/>
              <a:gd name="connsiteY5625" fmla="*/ 6715375 h 6853555"/>
              <a:gd name="connsiteX5626" fmla="*/ 7242763 w 8520545"/>
              <a:gd name="connsiteY5626" fmla="*/ 6706624 h 6853555"/>
              <a:gd name="connsiteX5627" fmla="*/ 7240843 w 8520545"/>
              <a:gd name="connsiteY5627" fmla="*/ 6688576 h 6853555"/>
              <a:gd name="connsiteX5628" fmla="*/ 7238925 w 8520545"/>
              <a:gd name="connsiteY5628" fmla="*/ 6668341 h 6853555"/>
              <a:gd name="connsiteX5629" fmla="*/ 7237645 w 8520545"/>
              <a:gd name="connsiteY5629" fmla="*/ 6658496 h 6853555"/>
              <a:gd name="connsiteX5630" fmla="*/ 7235087 w 8520545"/>
              <a:gd name="connsiteY5630" fmla="*/ 6648104 h 6853555"/>
              <a:gd name="connsiteX5631" fmla="*/ 7233167 w 8520545"/>
              <a:gd name="connsiteY5631" fmla="*/ 6636620 h 6853555"/>
              <a:gd name="connsiteX5632" fmla="*/ 7228693 w 8520545"/>
              <a:gd name="connsiteY5632" fmla="*/ 6625135 h 6853555"/>
              <a:gd name="connsiteX5633" fmla="*/ 7224214 w 8520545"/>
              <a:gd name="connsiteY5633" fmla="*/ 6613102 h 6853555"/>
              <a:gd name="connsiteX5634" fmla="*/ 7218460 w 8520545"/>
              <a:gd name="connsiteY5634" fmla="*/ 6601071 h 6853555"/>
              <a:gd name="connsiteX5635" fmla="*/ 7209505 w 8520545"/>
              <a:gd name="connsiteY5635" fmla="*/ 6606540 h 6853555"/>
              <a:gd name="connsiteX5636" fmla="*/ 7201191 w 8520545"/>
              <a:gd name="connsiteY5636" fmla="*/ 6612556 h 6853555"/>
              <a:gd name="connsiteX5637" fmla="*/ 7194794 w 8520545"/>
              <a:gd name="connsiteY5637" fmla="*/ 6618572 h 6853555"/>
              <a:gd name="connsiteX5638" fmla="*/ 7188397 w 8520545"/>
              <a:gd name="connsiteY5638" fmla="*/ 6625135 h 6853555"/>
              <a:gd name="connsiteX5639" fmla="*/ 7183919 w 8520545"/>
              <a:gd name="connsiteY5639" fmla="*/ 6631697 h 6853555"/>
              <a:gd name="connsiteX5640" fmla="*/ 7180083 w 8520545"/>
              <a:gd name="connsiteY5640" fmla="*/ 6638260 h 6853555"/>
              <a:gd name="connsiteX5641" fmla="*/ 7176883 w 8520545"/>
              <a:gd name="connsiteY5641" fmla="*/ 6644823 h 6853555"/>
              <a:gd name="connsiteX5642" fmla="*/ 7175605 w 8520545"/>
              <a:gd name="connsiteY5642" fmla="*/ 6651933 h 6853555"/>
              <a:gd name="connsiteX5643" fmla="*/ 7174969 w 8520545"/>
              <a:gd name="connsiteY5643" fmla="*/ 6659043 h 6853555"/>
              <a:gd name="connsiteX5644" fmla="*/ 7174969 w 8520545"/>
              <a:gd name="connsiteY5644" fmla="*/ 6665606 h 6853555"/>
              <a:gd name="connsiteX5645" fmla="*/ 7175605 w 8520545"/>
              <a:gd name="connsiteY5645" fmla="*/ 6672169 h 6853555"/>
              <a:gd name="connsiteX5646" fmla="*/ 7178167 w 8520545"/>
              <a:gd name="connsiteY5646" fmla="*/ 6678733 h 6853555"/>
              <a:gd name="connsiteX5647" fmla="*/ 7181361 w 8520545"/>
              <a:gd name="connsiteY5647" fmla="*/ 6685295 h 6853555"/>
              <a:gd name="connsiteX5648" fmla="*/ 7184559 w 8520545"/>
              <a:gd name="connsiteY5648" fmla="*/ 6691312 h 6853555"/>
              <a:gd name="connsiteX5649" fmla="*/ 7189035 w 8520545"/>
              <a:gd name="connsiteY5649" fmla="*/ 6696780 h 6853555"/>
              <a:gd name="connsiteX5650" fmla="*/ 7194794 w 8520545"/>
              <a:gd name="connsiteY5650" fmla="*/ 6702249 h 6853555"/>
              <a:gd name="connsiteX5651" fmla="*/ 7189035 w 8520545"/>
              <a:gd name="connsiteY5651" fmla="*/ 6702249 h 6853555"/>
              <a:gd name="connsiteX5652" fmla="*/ 7184559 w 8520545"/>
              <a:gd name="connsiteY5652" fmla="*/ 6702249 h 6853555"/>
              <a:gd name="connsiteX5653" fmla="*/ 7180083 w 8520545"/>
              <a:gd name="connsiteY5653" fmla="*/ 6703890 h 6853555"/>
              <a:gd name="connsiteX5654" fmla="*/ 7176883 w 8520545"/>
              <a:gd name="connsiteY5654" fmla="*/ 6706077 h 6853555"/>
              <a:gd name="connsiteX5655" fmla="*/ 7174969 w 8520545"/>
              <a:gd name="connsiteY5655" fmla="*/ 6708813 h 6853555"/>
              <a:gd name="connsiteX5656" fmla="*/ 7172407 w 8520545"/>
              <a:gd name="connsiteY5656" fmla="*/ 6712094 h 6853555"/>
              <a:gd name="connsiteX5657" fmla="*/ 7171768 w 8520545"/>
              <a:gd name="connsiteY5657" fmla="*/ 6715375 h 6853555"/>
              <a:gd name="connsiteX5658" fmla="*/ 7170489 w 8520545"/>
              <a:gd name="connsiteY5658" fmla="*/ 6720297 h 6853555"/>
              <a:gd name="connsiteX5659" fmla="*/ 7169850 w 8520545"/>
              <a:gd name="connsiteY5659" fmla="*/ 6730688 h 6853555"/>
              <a:gd name="connsiteX5660" fmla="*/ 7170489 w 8520545"/>
              <a:gd name="connsiteY5660" fmla="*/ 6742721 h 6853555"/>
              <a:gd name="connsiteX5661" fmla="*/ 7173046 w 8520545"/>
              <a:gd name="connsiteY5661" fmla="*/ 6769518 h 6853555"/>
              <a:gd name="connsiteX5662" fmla="*/ 7173046 w 8520545"/>
              <a:gd name="connsiteY5662" fmla="*/ 6784285 h 6853555"/>
              <a:gd name="connsiteX5663" fmla="*/ 7172407 w 8520545"/>
              <a:gd name="connsiteY5663" fmla="*/ 6797958 h 6853555"/>
              <a:gd name="connsiteX5664" fmla="*/ 7171768 w 8520545"/>
              <a:gd name="connsiteY5664" fmla="*/ 6805069 h 6853555"/>
              <a:gd name="connsiteX5665" fmla="*/ 7169850 w 8520545"/>
              <a:gd name="connsiteY5665" fmla="*/ 6811631 h 6853555"/>
              <a:gd name="connsiteX5666" fmla="*/ 7168571 w 8520545"/>
              <a:gd name="connsiteY5666" fmla="*/ 6818742 h 6853555"/>
              <a:gd name="connsiteX5667" fmla="*/ 7164735 w 8520545"/>
              <a:gd name="connsiteY5667" fmla="*/ 6824757 h 6853555"/>
              <a:gd name="connsiteX5668" fmla="*/ 7161536 w 8520545"/>
              <a:gd name="connsiteY5668" fmla="*/ 6830226 h 6853555"/>
              <a:gd name="connsiteX5669" fmla="*/ 7157057 w 8520545"/>
              <a:gd name="connsiteY5669" fmla="*/ 6836243 h 6853555"/>
              <a:gd name="connsiteX5670" fmla="*/ 7151303 w 8520545"/>
              <a:gd name="connsiteY5670" fmla="*/ 6841711 h 6853555"/>
              <a:gd name="connsiteX5671" fmla="*/ 7145544 w 8520545"/>
              <a:gd name="connsiteY5671" fmla="*/ 6846086 h 6853555"/>
              <a:gd name="connsiteX5672" fmla="*/ 7137233 w 8520545"/>
              <a:gd name="connsiteY5672" fmla="*/ 6850461 h 6853555"/>
              <a:gd name="connsiteX5673" fmla="*/ 7129998 w 8520545"/>
              <a:gd name="connsiteY5673" fmla="*/ 6853555 h 6853555"/>
              <a:gd name="connsiteX5674" fmla="*/ 4747607 w 8520545"/>
              <a:gd name="connsiteY5674" fmla="*/ 6853555 h 6853555"/>
              <a:gd name="connsiteX5675" fmla="*/ 4745229 w 8520545"/>
              <a:gd name="connsiteY5675" fmla="*/ 6847727 h 6853555"/>
              <a:gd name="connsiteX5676" fmla="*/ 4796395 w 8520545"/>
              <a:gd name="connsiteY5676" fmla="*/ 6847727 h 6853555"/>
              <a:gd name="connsiteX5677" fmla="*/ 4789360 w 8520545"/>
              <a:gd name="connsiteY5677" fmla="*/ 6837336 h 6853555"/>
              <a:gd name="connsiteX5678" fmla="*/ 4784244 w 8520545"/>
              <a:gd name="connsiteY5678" fmla="*/ 6826398 h 6853555"/>
              <a:gd name="connsiteX5679" fmla="*/ 4772731 w 8520545"/>
              <a:gd name="connsiteY5679" fmla="*/ 6803975 h 6853555"/>
              <a:gd name="connsiteX5680" fmla="*/ 4763137 w 8520545"/>
              <a:gd name="connsiteY5680" fmla="*/ 6781551 h 6853555"/>
              <a:gd name="connsiteX5681" fmla="*/ 4754824 w 8520545"/>
              <a:gd name="connsiteY5681" fmla="*/ 6758034 h 6853555"/>
              <a:gd name="connsiteX5682" fmla="*/ 4747789 w 8520545"/>
              <a:gd name="connsiteY5682" fmla="*/ 6733423 h 6853555"/>
              <a:gd name="connsiteX5683" fmla="*/ 4742031 w 8520545"/>
              <a:gd name="connsiteY5683" fmla="*/ 6708813 h 6853555"/>
              <a:gd name="connsiteX5684" fmla="*/ 4738195 w 8520545"/>
              <a:gd name="connsiteY5684" fmla="*/ 6683654 h 6853555"/>
              <a:gd name="connsiteX5685" fmla="*/ 4735635 w 8520545"/>
              <a:gd name="connsiteY5685" fmla="*/ 6659043 h 6853555"/>
              <a:gd name="connsiteX5686" fmla="*/ 4733077 w 8520545"/>
              <a:gd name="connsiteY5686" fmla="*/ 6633339 h 6853555"/>
              <a:gd name="connsiteX5687" fmla="*/ 4732438 w 8520545"/>
              <a:gd name="connsiteY5687" fmla="*/ 6608180 h 6853555"/>
              <a:gd name="connsiteX5688" fmla="*/ 4733077 w 8520545"/>
              <a:gd name="connsiteY5688" fmla="*/ 6583569 h 6853555"/>
              <a:gd name="connsiteX5689" fmla="*/ 4734357 w 8520545"/>
              <a:gd name="connsiteY5689" fmla="*/ 6558412 h 6853555"/>
              <a:gd name="connsiteX5690" fmla="*/ 4736275 w 8520545"/>
              <a:gd name="connsiteY5690" fmla="*/ 6534347 h 6853555"/>
              <a:gd name="connsiteX5691" fmla="*/ 4739473 w 8520545"/>
              <a:gd name="connsiteY5691" fmla="*/ 6510831 h 6853555"/>
              <a:gd name="connsiteX5692" fmla="*/ 4743311 w 8520545"/>
              <a:gd name="connsiteY5692" fmla="*/ 6487313 h 6853555"/>
              <a:gd name="connsiteX5693" fmla="*/ 4748429 w 8520545"/>
              <a:gd name="connsiteY5693" fmla="*/ 6465437 h 6853555"/>
              <a:gd name="connsiteX5694" fmla="*/ 4744591 w 8520545"/>
              <a:gd name="connsiteY5694" fmla="*/ 6465984 h 6853555"/>
              <a:gd name="connsiteX5695" fmla="*/ 4741393 w 8520545"/>
              <a:gd name="connsiteY5695" fmla="*/ 6467078 h 6853555"/>
              <a:gd name="connsiteX5696" fmla="*/ 4739473 w 8520545"/>
              <a:gd name="connsiteY5696" fmla="*/ 6468719 h 6853555"/>
              <a:gd name="connsiteX5697" fmla="*/ 4738195 w 8520545"/>
              <a:gd name="connsiteY5697" fmla="*/ 6470906 h 6853555"/>
              <a:gd name="connsiteX5698" fmla="*/ 4736915 w 8520545"/>
              <a:gd name="connsiteY5698" fmla="*/ 6476376 h 6853555"/>
              <a:gd name="connsiteX5699" fmla="*/ 4735635 w 8520545"/>
              <a:gd name="connsiteY5699" fmla="*/ 6481298 h 6853555"/>
              <a:gd name="connsiteX5700" fmla="*/ 4733077 w 8520545"/>
              <a:gd name="connsiteY5700" fmla="*/ 6476376 h 6853555"/>
              <a:gd name="connsiteX5701" fmla="*/ 4730520 w 8520545"/>
              <a:gd name="connsiteY5701" fmla="*/ 6470906 h 6853555"/>
              <a:gd name="connsiteX5702" fmla="*/ 4729240 w 8520545"/>
              <a:gd name="connsiteY5702" fmla="*/ 6465984 h 6853555"/>
              <a:gd name="connsiteX5703" fmla="*/ 4727962 w 8520545"/>
              <a:gd name="connsiteY5703" fmla="*/ 6460514 h 6853555"/>
              <a:gd name="connsiteX5704" fmla="*/ 4726682 w 8520545"/>
              <a:gd name="connsiteY5704" fmla="*/ 6448483 h 6853555"/>
              <a:gd name="connsiteX5705" fmla="*/ 4726682 w 8520545"/>
              <a:gd name="connsiteY5705" fmla="*/ 6436997 h 6853555"/>
              <a:gd name="connsiteX5706" fmla="*/ 4727322 w 8520545"/>
              <a:gd name="connsiteY5706" fmla="*/ 6424418 h 6853555"/>
              <a:gd name="connsiteX5707" fmla="*/ 4729240 w 8520545"/>
              <a:gd name="connsiteY5707" fmla="*/ 6411839 h 6853555"/>
              <a:gd name="connsiteX5708" fmla="*/ 4731159 w 8520545"/>
              <a:gd name="connsiteY5708" fmla="*/ 6386682 h 6853555"/>
              <a:gd name="connsiteX5709" fmla="*/ 4731159 w 8520545"/>
              <a:gd name="connsiteY5709" fmla="*/ 6373009 h 6853555"/>
              <a:gd name="connsiteX5710" fmla="*/ 4730520 w 8520545"/>
              <a:gd name="connsiteY5710" fmla="*/ 6359883 h 6853555"/>
              <a:gd name="connsiteX5711" fmla="*/ 4727962 w 8520545"/>
              <a:gd name="connsiteY5711" fmla="*/ 6347851 h 6853555"/>
              <a:gd name="connsiteX5712" fmla="*/ 4726682 w 8520545"/>
              <a:gd name="connsiteY5712" fmla="*/ 6342382 h 6853555"/>
              <a:gd name="connsiteX5713" fmla="*/ 4724124 w 8520545"/>
              <a:gd name="connsiteY5713" fmla="*/ 6335820 h 6853555"/>
              <a:gd name="connsiteX5714" fmla="*/ 4720927 w 8520545"/>
              <a:gd name="connsiteY5714" fmla="*/ 6330350 h 6853555"/>
              <a:gd name="connsiteX5715" fmla="*/ 4717729 w 8520545"/>
              <a:gd name="connsiteY5715" fmla="*/ 6324335 h 6853555"/>
              <a:gd name="connsiteX5716" fmla="*/ 4712611 w 8520545"/>
              <a:gd name="connsiteY5716" fmla="*/ 6318866 h 6853555"/>
              <a:gd name="connsiteX5717" fmla="*/ 4708135 w 8520545"/>
              <a:gd name="connsiteY5717" fmla="*/ 6313943 h 6853555"/>
              <a:gd name="connsiteX5718" fmla="*/ 4702378 w 8520545"/>
              <a:gd name="connsiteY5718" fmla="*/ 6308474 h 6853555"/>
              <a:gd name="connsiteX5719" fmla="*/ 4695982 w 8520545"/>
              <a:gd name="connsiteY5719" fmla="*/ 6303551 h 6853555"/>
              <a:gd name="connsiteX5720" fmla="*/ 4687669 w 8520545"/>
              <a:gd name="connsiteY5720" fmla="*/ 6298629 h 6853555"/>
              <a:gd name="connsiteX5721" fmla="*/ 4679354 w 8520545"/>
              <a:gd name="connsiteY5721" fmla="*/ 6294254 h 6853555"/>
              <a:gd name="connsiteX5722" fmla="*/ 4685109 w 8520545"/>
              <a:gd name="connsiteY5722" fmla="*/ 6290973 h 6853555"/>
              <a:gd name="connsiteX5723" fmla="*/ 4690227 w 8520545"/>
              <a:gd name="connsiteY5723" fmla="*/ 6289333 h 6853555"/>
              <a:gd name="connsiteX5724" fmla="*/ 4694064 w 8520545"/>
              <a:gd name="connsiteY5724" fmla="*/ 6288786 h 6853555"/>
              <a:gd name="connsiteX5725" fmla="*/ 4698540 w 8520545"/>
              <a:gd name="connsiteY5725" fmla="*/ 6289333 h 6853555"/>
              <a:gd name="connsiteX5726" fmla="*/ 4706856 w 8520545"/>
              <a:gd name="connsiteY5726" fmla="*/ 6290973 h 6853555"/>
              <a:gd name="connsiteX5727" fmla="*/ 4718367 w 8520545"/>
              <a:gd name="connsiteY5727" fmla="*/ 6293708 h 6853555"/>
              <a:gd name="connsiteX5728" fmla="*/ 4705576 w 8520545"/>
              <a:gd name="connsiteY5728" fmla="*/ 6256518 h 6853555"/>
              <a:gd name="connsiteX5729" fmla="*/ 4693425 w 8520545"/>
              <a:gd name="connsiteY5729" fmla="*/ 6216046 h 6853555"/>
              <a:gd name="connsiteX5730" fmla="*/ 4687029 w 8520545"/>
              <a:gd name="connsiteY5730" fmla="*/ 6196358 h 6853555"/>
              <a:gd name="connsiteX5731" fmla="*/ 4681911 w 8520545"/>
              <a:gd name="connsiteY5731" fmla="*/ 6176121 h 6853555"/>
              <a:gd name="connsiteX5732" fmla="*/ 4677436 w 8520545"/>
              <a:gd name="connsiteY5732" fmla="*/ 6156980 h 6853555"/>
              <a:gd name="connsiteX5733" fmla="*/ 4672958 w 8520545"/>
              <a:gd name="connsiteY5733" fmla="*/ 6136744 h 6853555"/>
              <a:gd name="connsiteX5734" fmla="*/ 4669760 w 8520545"/>
              <a:gd name="connsiteY5734" fmla="*/ 6117603 h 6853555"/>
              <a:gd name="connsiteX5735" fmla="*/ 4667202 w 8520545"/>
              <a:gd name="connsiteY5735" fmla="*/ 6098460 h 6853555"/>
              <a:gd name="connsiteX5736" fmla="*/ 4666562 w 8520545"/>
              <a:gd name="connsiteY5736" fmla="*/ 6080959 h 6853555"/>
              <a:gd name="connsiteX5737" fmla="*/ 4667202 w 8520545"/>
              <a:gd name="connsiteY5737" fmla="*/ 6063458 h 6853555"/>
              <a:gd name="connsiteX5738" fmla="*/ 4669120 w 8520545"/>
              <a:gd name="connsiteY5738" fmla="*/ 6047051 h 6853555"/>
              <a:gd name="connsiteX5739" fmla="*/ 4671040 w 8520545"/>
              <a:gd name="connsiteY5739" fmla="*/ 6039395 h 6853555"/>
              <a:gd name="connsiteX5740" fmla="*/ 4672958 w 8520545"/>
              <a:gd name="connsiteY5740" fmla="*/ 6031737 h 6853555"/>
              <a:gd name="connsiteX5741" fmla="*/ 4675516 w 8520545"/>
              <a:gd name="connsiteY5741" fmla="*/ 6024628 h 6853555"/>
              <a:gd name="connsiteX5742" fmla="*/ 4678714 w 8520545"/>
              <a:gd name="connsiteY5742" fmla="*/ 6017518 h 6853555"/>
              <a:gd name="connsiteX5743" fmla="*/ 4681911 w 8520545"/>
              <a:gd name="connsiteY5743" fmla="*/ 6011502 h 6853555"/>
              <a:gd name="connsiteX5744" fmla="*/ 4686389 w 8520545"/>
              <a:gd name="connsiteY5744" fmla="*/ 6005485 h 6853555"/>
              <a:gd name="connsiteX5745" fmla="*/ 4685109 w 8520545"/>
              <a:gd name="connsiteY5745" fmla="*/ 6001110 h 6853555"/>
              <a:gd name="connsiteX5746" fmla="*/ 4683831 w 8520545"/>
              <a:gd name="connsiteY5746" fmla="*/ 5997829 h 6853555"/>
              <a:gd name="connsiteX5747" fmla="*/ 4681273 w 8520545"/>
              <a:gd name="connsiteY5747" fmla="*/ 5996189 h 6853555"/>
              <a:gd name="connsiteX5748" fmla="*/ 4678714 w 8520545"/>
              <a:gd name="connsiteY5748" fmla="*/ 5995642 h 6853555"/>
              <a:gd name="connsiteX5749" fmla="*/ 4675516 w 8520545"/>
              <a:gd name="connsiteY5749" fmla="*/ 5996189 h 6853555"/>
              <a:gd name="connsiteX5750" fmla="*/ 4671678 w 8520545"/>
              <a:gd name="connsiteY5750" fmla="*/ 5997282 h 6853555"/>
              <a:gd name="connsiteX5751" fmla="*/ 4664004 w 8520545"/>
              <a:gd name="connsiteY5751" fmla="*/ 6000564 h 6853555"/>
              <a:gd name="connsiteX5752" fmla="*/ 4656969 w 8520545"/>
              <a:gd name="connsiteY5752" fmla="*/ 6003298 h 6853555"/>
              <a:gd name="connsiteX5753" fmla="*/ 4654411 w 8520545"/>
              <a:gd name="connsiteY5753" fmla="*/ 6004393 h 6853555"/>
              <a:gd name="connsiteX5754" fmla="*/ 4651212 w 8520545"/>
              <a:gd name="connsiteY5754" fmla="*/ 6005485 h 6853555"/>
              <a:gd name="connsiteX5755" fmla="*/ 4648654 w 8520545"/>
              <a:gd name="connsiteY5755" fmla="*/ 6005485 h 6853555"/>
              <a:gd name="connsiteX5756" fmla="*/ 4647376 w 8520545"/>
              <a:gd name="connsiteY5756" fmla="*/ 6003845 h 6853555"/>
              <a:gd name="connsiteX5757" fmla="*/ 4647376 w 8520545"/>
              <a:gd name="connsiteY5757" fmla="*/ 6001657 h 6853555"/>
              <a:gd name="connsiteX5758" fmla="*/ 4647376 w 8520545"/>
              <a:gd name="connsiteY5758" fmla="*/ 5997829 h 6853555"/>
              <a:gd name="connsiteX5759" fmla="*/ 4651212 w 8520545"/>
              <a:gd name="connsiteY5759" fmla="*/ 5983063 h 6853555"/>
              <a:gd name="connsiteX5760" fmla="*/ 4654411 w 8520545"/>
              <a:gd name="connsiteY5760" fmla="*/ 5969390 h 6853555"/>
              <a:gd name="connsiteX5761" fmla="*/ 4656329 w 8520545"/>
              <a:gd name="connsiteY5761" fmla="*/ 5954076 h 6853555"/>
              <a:gd name="connsiteX5762" fmla="*/ 4657609 w 8520545"/>
              <a:gd name="connsiteY5762" fmla="*/ 5939856 h 6853555"/>
              <a:gd name="connsiteX5763" fmla="*/ 4657609 w 8520545"/>
              <a:gd name="connsiteY5763" fmla="*/ 5925090 h 6853555"/>
              <a:gd name="connsiteX5764" fmla="*/ 4656969 w 8520545"/>
              <a:gd name="connsiteY5764" fmla="*/ 5909776 h 6853555"/>
              <a:gd name="connsiteX5765" fmla="*/ 4654411 w 8520545"/>
              <a:gd name="connsiteY5765" fmla="*/ 5894463 h 6853555"/>
              <a:gd name="connsiteX5766" fmla="*/ 4651851 w 8520545"/>
              <a:gd name="connsiteY5766" fmla="*/ 5879696 h 6853555"/>
              <a:gd name="connsiteX5767" fmla="*/ 4648654 w 8520545"/>
              <a:gd name="connsiteY5767" fmla="*/ 5863289 h 6853555"/>
              <a:gd name="connsiteX5768" fmla="*/ 4644178 w 8520545"/>
              <a:gd name="connsiteY5768" fmla="*/ 5847430 h 6853555"/>
              <a:gd name="connsiteX5769" fmla="*/ 4639060 w 8520545"/>
              <a:gd name="connsiteY5769" fmla="*/ 5831568 h 6853555"/>
              <a:gd name="connsiteX5770" fmla="*/ 4633305 w 8520545"/>
              <a:gd name="connsiteY5770" fmla="*/ 5815708 h 6853555"/>
              <a:gd name="connsiteX5771" fmla="*/ 4626909 w 8520545"/>
              <a:gd name="connsiteY5771" fmla="*/ 5799301 h 6853555"/>
              <a:gd name="connsiteX5772" fmla="*/ 4619873 w 8520545"/>
              <a:gd name="connsiteY5772" fmla="*/ 5782893 h 6853555"/>
              <a:gd name="connsiteX5773" fmla="*/ 4611558 w 8520545"/>
              <a:gd name="connsiteY5773" fmla="*/ 5765392 h 6853555"/>
              <a:gd name="connsiteX5774" fmla="*/ 4602605 w 8520545"/>
              <a:gd name="connsiteY5774" fmla="*/ 5747891 h 6853555"/>
              <a:gd name="connsiteX5775" fmla="*/ 4602605 w 8520545"/>
              <a:gd name="connsiteY5775" fmla="*/ 5757736 h 6853555"/>
              <a:gd name="connsiteX5776" fmla="*/ 4602605 w 8520545"/>
              <a:gd name="connsiteY5776" fmla="*/ 5767580 h 6853555"/>
              <a:gd name="connsiteX5777" fmla="*/ 4601965 w 8520545"/>
              <a:gd name="connsiteY5777" fmla="*/ 5776878 h 6853555"/>
              <a:gd name="connsiteX5778" fmla="*/ 4600687 w 8520545"/>
              <a:gd name="connsiteY5778" fmla="*/ 5786721 h 6853555"/>
              <a:gd name="connsiteX5779" fmla="*/ 4596209 w 8520545"/>
              <a:gd name="connsiteY5779" fmla="*/ 5808052 h 6853555"/>
              <a:gd name="connsiteX5780" fmla="*/ 4589813 w 8520545"/>
              <a:gd name="connsiteY5780" fmla="*/ 5829928 h 6853555"/>
              <a:gd name="connsiteX5781" fmla="*/ 4583418 w 8520545"/>
              <a:gd name="connsiteY5781" fmla="*/ 5851805 h 6853555"/>
              <a:gd name="connsiteX5782" fmla="*/ 4576382 w 8520545"/>
              <a:gd name="connsiteY5782" fmla="*/ 5874774 h 6853555"/>
              <a:gd name="connsiteX5783" fmla="*/ 4568067 w 8520545"/>
              <a:gd name="connsiteY5783" fmla="*/ 5897197 h 6853555"/>
              <a:gd name="connsiteX5784" fmla="*/ 4561032 w 8520545"/>
              <a:gd name="connsiteY5784" fmla="*/ 5920715 h 6853555"/>
              <a:gd name="connsiteX5785" fmla="*/ 4555276 w 8520545"/>
              <a:gd name="connsiteY5785" fmla="*/ 5943686 h 6853555"/>
              <a:gd name="connsiteX5786" fmla="*/ 4549520 w 8520545"/>
              <a:gd name="connsiteY5786" fmla="*/ 5967202 h 6853555"/>
              <a:gd name="connsiteX5787" fmla="*/ 4547600 w 8520545"/>
              <a:gd name="connsiteY5787" fmla="*/ 5979234 h 6853555"/>
              <a:gd name="connsiteX5788" fmla="*/ 4546322 w 8520545"/>
              <a:gd name="connsiteY5788" fmla="*/ 5990720 h 6853555"/>
              <a:gd name="connsiteX5789" fmla="*/ 4545682 w 8520545"/>
              <a:gd name="connsiteY5789" fmla="*/ 6001657 h 6853555"/>
              <a:gd name="connsiteX5790" fmla="*/ 4545682 w 8520545"/>
              <a:gd name="connsiteY5790" fmla="*/ 6013690 h 6853555"/>
              <a:gd name="connsiteX5791" fmla="*/ 4545682 w 8520545"/>
              <a:gd name="connsiteY5791" fmla="*/ 6024628 h 6853555"/>
              <a:gd name="connsiteX5792" fmla="*/ 4546961 w 8520545"/>
              <a:gd name="connsiteY5792" fmla="*/ 6035567 h 6853555"/>
              <a:gd name="connsiteX5793" fmla="*/ 4548880 w 8520545"/>
              <a:gd name="connsiteY5793" fmla="*/ 6047051 h 6853555"/>
              <a:gd name="connsiteX5794" fmla="*/ 4550798 w 8520545"/>
              <a:gd name="connsiteY5794" fmla="*/ 6057989 h 6853555"/>
              <a:gd name="connsiteX5795" fmla="*/ 4555276 w 8520545"/>
              <a:gd name="connsiteY5795" fmla="*/ 6068928 h 6853555"/>
              <a:gd name="connsiteX5796" fmla="*/ 4559753 w 8520545"/>
              <a:gd name="connsiteY5796" fmla="*/ 6079319 h 6853555"/>
              <a:gd name="connsiteX5797" fmla="*/ 4564869 w 8520545"/>
              <a:gd name="connsiteY5797" fmla="*/ 6089710 h 6853555"/>
              <a:gd name="connsiteX5798" fmla="*/ 4571905 w 8520545"/>
              <a:gd name="connsiteY5798" fmla="*/ 6100102 h 6853555"/>
              <a:gd name="connsiteX5799" fmla="*/ 4564229 w 8520545"/>
              <a:gd name="connsiteY5799" fmla="*/ 6105024 h 6853555"/>
              <a:gd name="connsiteX5800" fmla="*/ 4557834 w 8520545"/>
              <a:gd name="connsiteY5800" fmla="*/ 6107758 h 6853555"/>
              <a:gd name="connsiteX5801" fmla="*/ 4550798 w 8520545"/>
              <a:gd name="connsiteY5801" fmla="*/ 6108852 h 6853555"/>
              <a:gd name="connsiteX5802" fmla="*/ 4545682 w 8520545"/>
              <a:gd name="connsiteY5802" fmla="*/ 6108305 h 6853555"/>
              <a:gd name="connsiteX5803" fmla="*/ 4540565 w 8520545"/>
              <a:gd name="connsiteY5803" fmla="*/ 6107211 h 6853555"/>
              <a:gd name="connsiteX5804" fmla="*/ 4535449 w 8520545"/>
              <a:gd name="connsiteY5804" fmla="*/ 6105024 h 6853555"/>
              <a:gd name="connsiteX5805" fmla="*/ 4531611 w 8520545"/>
              <a:gd name="connsiteY5805" fmla="*/ 6101196 h 6853555"/>
              <a:gd name="connsiteX5806" fmla="*/ 4527774 w 8520545"/>
              <a:gd name="connsiteY5806" fmla="*/ 6097366 h 6853555"/>
              <a:gd name="connsiteX5807" fmla="*/ 4518820 w 8520545"/>
              <a:gd name="connsiteY5807" fmla="*/ 6089710 h 6853555"/>
              <a:gd name="connsiteX5808" fmla="*/ 4513703 w 8520545"/>
              <a:gd name="connsiteY5808" fmla="*/ 6085335 h 6853555"/>
              <a:gd name="connsiteX5809" fmla="*/ 4507947 w 8520545"/>
              <a:gd name="connsiteY5809" fmla="*/ 6082053 h 6853555"/>
              <a:gd name="connsiteX5810" fmla="*/ 4502831 w 8520545"/>
              <a:gd name="connsiteY5810" fmla="*/ 6079319 h 6853555"/>
              <a:gd name="connsiteX5811" fmla="*/ 4495796 w 8520545"/>
              <a:gd name="connsiteY5811" fmla="*/ 6077131 h 6853555"/>
              <a:gd name="connsiteX5812" fmla="*/ 4488760 w 8520545"/>
              <a:gd name="connsiteY5812" fmla="*/ 6076584 h 6853555"/>
              <a:gd name="connsiteX5813" fmla="*/ 4480445 w 8520545"/>
              <a:gd name="connsiteY5813" fmla="*/ 6077131 h 6853555"/>
              <a:gd name="connsiteX5814" fmla="*/ 4483005 w 8520545"/>
              <a:gd name="connsiteY5814" fmla="*/ 6086429 h 6853555"/>
              <a:gd name="connsiteX5815" fmla="*/ 4485562 w 8520545"/>
              <a:gd name="connsiteY5815" fmla="*/ 6095179 h 6853555"/>
              <a:gd name="connsiteX5816" fmla="*/ 4488760 w 8520545"/>
              <a:gd name="connsiteY5816" fmla="*/ 6104477 h 6853555"/>
              <a:gd name="connsiteX5817" fmla="*/ 4492598 w 8520545"/>
              <a:gd name="connsiteY5817" fmla="*/ 6112680 h 6853555"/>
              <a:gd name="connsiteX5818" fmla="*/ 4502831 w 8520545"/>
              <a:gd name="connsiteY5818" fmla="*/ 6130729 h 6853555"/>
              <a:gd name="connsiteX5819" fmla="*/ 4513703 w 8520545"/>
              <a:gd name="connsiteY5819" fmla="*/ 6147683 h 6853555"/>
              <a:gd name="connsiteX5820" fmla="*/ 4525856 w 8520545"/>
              <a:gd name="connsiteY5820" fmla="*/ 6165184 h 6853555"/>
              <a:gd name="connsiteX5821" fmla="*/ 4538007 w 8520545"/>
              <a:gd name="connsiteY5821" fmla="*/ 6182138 h 6853555"/>
              <a:gd name="connsiteX5822" fmla="*/ 4550798 w 8520545"/>
              <a:gd name="connsiteY5822" fmla="*/ 6199639 h 6853555"/>
              <a:gd name="connsiteX5823" fmla="*/ 4562311 w 8520545"/>
              <a:gd name="connsiteY5823" fmla="*/ 6217140 h 6853555"/>
              <a:gd name="connsiteX5824" fmla="*/ 4573823 w 8520545"/>
              <a:gd name="connsiteY5824" fmla="*/ 6234094 h 6853555"/>
              <a:gd name="connsiteX5825" fmla="*/ 4577660 w 8520545"/>
              <a:gd name="connsiteY5825" fmla="*/ 6243392 h 6853555"/>
              <a:gd name="connsiteX5826" fmla="*/ 4582778 w 8520545"/>
              <a:gd name="connsiteY5826" fmla="*/ 6252142 h 6853555"/>
              <a:gd name="connsiteX5827" fmla="*/ 4585976 w 8520545"/>
              <a:gd name="connsiteY5827" fmla="*/ 6260346 h 6853555"/>
              <a:gd name="connsiteX5828" fmla="*/ 4588534 w 8520545"/>
              <a:gd name="connsiteY5828" fmla="*/ 6269643 h 6853555"/>
              <a:gd name="connsiteX5829" fmla="*/ 4590453 w 8520545"/>
              <a:gd name="connsiteY5829" fmla="*/ 6279488 h 6853555"/>
              <a:gd name="connsiteX5830" fmla="*/ 4592371 w 8520545"/>
              <a:gd name="connsiteY5830" fmla="*/ 6288239 h 6853555"/>
              <a:gd name="connsiteX5831" fmla="*/ 4592371 w 8520545"/>
              <a:gd name="connsiteY5831" fmla="*/ 6296989 h 6853555"/>
              <a:gd name="connsiteX5832" fmla="*/ 4592371 w 8520545"/>
              <a:gd name="connsiteY5832" fmla="*/ 6306834 h 6853555"/>
              <a:gd name="connsiteX5833" fmla="*/ 4590453 w 8520545"/>
              <a:gd name="connsiteY5833" fmla="*/ 6316130 h 6853555"/>
              <a:gd name="connsiteX5834" fmla="*/ 4587256 w 8520545"/>
              <a:gd name="connsiteY5834" fmla="*/ 6325428 h 6853555"/>
              <a:gd name="connsiteX5835" fmla="*/ 4584056 w 8520545"/>
              <a:gd name="connsiteY5835" fmla="*/ 6335273 h 6853555"/>
              <a:gd name="connsiteX5836" fmla="*/ 4579580 w 8520545"/>
              <a:gd name="connsiteY5836" fmla="*/ 6345117 h 6853555"/>
              <a:gd name="connsiteX5837" fmla="*/ 4573185 w 8520545"/>
              <a:gd name="connsiteY5837" fmla="*/ 6355508 h 6853555"/>
              <a:gd name="connsiteX5838" fmla="*/ 4564869 w 8520545"/>
              <a:gd name="connsiteY5838" fmla="*/ 6364805 h 6853555"/>
              <a:gd name="connsiteX5839" fmla="*/ 4568067 w 8520545"/>
              <a:gd name="connsiteY5839" fmla="*/ 6356602 h 6853555"/>
              <a:gd name="connsiteX5840" fmla="*/ 4569347 w 8520545"/>
              <a:gd name="connsiteY5840" fmla="*/ 6347851 h 6853555"/>
              <a:gd name="connsiteX5841" fmla="*/ 4571265 w 8520545"/>
              <a:gd name="connsiteY5841" fmla="*/ 6338554 h 6853555"/>
              <a:gd name="connsiteX5842" fmla="*/ 4571265 w 8520545"/>
              <a:gd name="connsiteY5842" fmla="*/ 6328163 h 6853555"/>
              <a:gd name="connsiteX5843" fmla="*/ 4571265 w 8520545"/>
              <a:gd name="connsiteY5843" fmla="*/ 6318866 h 6853555"/>
              <a:gd name="connsiteX5844" fmla="*/ 4569347 w 8520545"/>
              <a:gd name="connsiteY5844" fmla="*/ 6308474 h 6853555"/>
              <a:gd name="connsiteX5845" fmla="*/ 4567427 w 8520545"/>
              <a:gd name="connsiteY5845" fmla="*/ 6298083 h 6853555"/>
              <a:gd name="connsiteX5846" fmla="*/ 4564229 w 8520545"/>
              <a:gd name="connsiteY5846" fmla="*/ 6288239 h 6853555"/>
              <a:gd name="connsiteX5847" fmla="*/ 4559753 w 8520545"/>
              <a:gd name="connsiteY5847" fmla="*/ 6278394 h 6853555"/>
              <a:gd name="connsiteX5848" fmla="*/ 4553996 w 8520545"/>
              <a:gd name="connsiteY5848" fmla="*/ 6269643 h 6853555"/>
              <a:gd name="connsiteX5849" fmla="*/ 4547600 w 8520545"/>
              <a:gd name="connsiteY5849" fmla="*/ 6261440 h 6853555"/>
              <a:gd name="connsiteX5850" fmla="*/ 4539927 w 8520545"/>
              <a:gd name="connsiteY5850" fmla="*/ 6252689 h 6853555"/>
              <a:gd name="connsiteX5851" fmla="*/ 4531611 w 8520545"/>
              <a:gd name="connsiteY5851" fmla="*/ 6246673 h 6853555"/>
              <a:gd name="connsiteX5852" fmla="*/ 4521378 w 8520545"/>
              <a:gd name="connsiteY5852" fmla="*/ 6240658 h 6853555"/>
              <a:gd name="connsiteX5853" fmla="*/ 4509867 w 8520545"/>
              <a:gd name="connsiteY5853" fmla="*/ 6236282 h 6853555"/>
              <a:gd name="connsiteX5854" fmla="*/ 4504109 w 8520545"/>
              <a:gd name="connsiteY5854" fmla="*/ 6234094 h 6853555"/>
              <a:gd name="connsiteX5855" fmla="*/ 4497714 w 8520545"/>
              <a:gd name="connsiteY5855" fmla="*/ 6233000 h 6853555"/>
              <a:gd name="connsiteX5856" fmla="*/ 4503469 w 8520545"/>
              <a:gd name="connsiteY5856" fmla="*/ 6228079 h 6853555"/>
              <a:gd name="connsiteX5857" fmla="*/ 4506667 w 8520545"/>
              <a:gd name="connsiteY5857" fmla="*/ 6222609 h 6853555"/>
              <a:gd name="connsiteX5858" fmla="*/ 4509867 w 8520545"/>
              <a:gd name="connsiteY5858" fmla="*/ 6217687 h 6853555"/>
              <a:gd name="connsiteX5859" fmla="*/ 4510505 w 8520545"/>
              <a:gd name="connsiteY5859" fmla="*/ 6212218 h 6853555"/>
              <a:gd name="connsiteX5860" fmla="*/ 4510505 w 8520545"/>
              <a:gd name="connsiteY5860" fmla="*/ 6206748 h 6853555"/>
              <a:gd name="connsiteX5861" fmla="*/ 4509867 w 8520545"/>
              <a:gd name="connsiteY5861" fmla="*/ 6201280 h 6853555"/>
              <a:gd name="connsiteX5862" fmla="*/ 4507947 w 8520545"/>
              <a:gd name="connsiteY5862" fmla="*/ 6194717 h 6853555"/>
              <a:gd name="connsiteX5863" fmla="*/ 4506667 w 8520545"/>
              <a:gd name="connsiteY5863" fmla="*/ 6189247 h 6853555"/>
              <a:gd name="connsiteX5864" fmla="*/ 4501551 w 8520545"/>
              <a:gd name="connsiteY5864" fmla="*/ 6177762 h 6853555"/>
              <a:gd name="connsiteX5865" fmla="*/ 4497714 w 8520545"/>
              <a:gd name="connsiteY5865" fmla="*/ 6165184 h 6853555"/>
              <a:gd name="connsiteX5866" fmla="*/ 4495796 w 8520545"/>
              <a:gd name="connsiteY5866" fmla="*/ 6158620 h 6853555"/>
              <a:gd name="connsiteX5867" fmla="*/ 4494516 w 8520545"/>
              <a:gd name="connsiteY5867" fmla="*/ 6152605 h 6853555"/>
              <a:gd name="connsiteX5868" fmla="*/ 4494516 w 8520545"/>
              <a:gd name="connsiteY5868" fmla="*/ 6145494 h 6853555"/>
              <a:gd name="connsiteX5869" fmla="*/ 4495156 w 8520545"/>
              <a:gd name="connsiteY5869" fmla="*/ 6139479 h 6853555"/>
              <a:gd name="connsiteX5870" fmla="*/ 4487480 w 8520545"/>
              <a:gd name="connsiteY5870" fmla="*/ 6143854 h 6853555"/>
              <a:gd name="connsiteX5871" fmla="*/ 4480445 w 8520545"/>
              <a:gd name="connsiteY5871" fmla="*/ 6148230 h 6853555"/>
              <a:gd name="connsiteX5872" fmla="*/ 4475329 w 8520545"/>
              <a:gd name="connsiteY5872" fmla="*/ 6152605 h 6853555"/>
              <a:gd name="connsiteX5873" fmla="*/ 4470212 w 8520545"/>
              <a:gd name="connsiteY5873" fmla="*/ 6156980 h 6853555"/>
              <a:gd name="connsiteX5874" fmla="*/ 4467014 w 8520545"/>
              <a:gd name="connsiteY5874" fmla="*/ 6160808 h 6853555"/>
              <a:gd name="connsiteX5875" fmla="*/ 4463816 w 8520545"/>
              <a:gd name="connsiteY5875" fmla="*/ 6165184 h 6853555"/>
              <a:gd name="connsiteX5876" fmla="*/ 4461258 w 8520545"/>
              <a:gd name="connsiteY5876" fmla="*/ 6169012 h 6853555"/>
              <a:gd name="connsiteX5877" fmla="*/ 4459978 w 8520545"/>
              <a:gd name="connsiteY5877" fmla="*/ 6172840 h 6853555"/>
              <a:gd name="connsiteX5878" fmla="*/ 4458700 w 8520545"/>
              <a:gd name="connsiteY5878" fmla="*/ 6176668 h 6853555"/>
              <a:gd name="connsiteX5879" fmla="*/ 4458700 w 8520545"/>
              <a:gd name="connsiteY5879" fmla="*/ 6181044 h 6853555"/>
              <a:gd name="connsiteX5880" fmla="*/ 4459978 w 8520545"/>
              <a:gd name="connsiteY5880" fmla="*/ 6189247 h 6853555"/>
              <a:gd name="connsiteX5881" fmla="*/ 4461258 w 8520545"/>
              <a:gd name="connsiteY5881" fmla="*/ 6196905 h 6853555"/>
              <a:gd name="connsiteX5882" fmla="*/ 4464456 w 8520545"/>
              <a:gd name="connsiteY5882" fmla="*/ 6205108 h 6853555"/>
              <a:gd name="connsiteX5883" fmla="*/ 4471491 w 8520545"/>
              <a:gd name="connsiteY5883" fmla="*/ 6222609 h 6853555"/>
              <a:gd name="connsiteX5884" fmla="*/ 4474049 w 8520545"/>
              <a:gd name="connsiteY5884" fmla="*/ 6232454 h 6853555"/>
              <a:gd name="connsiteX5885" fmla="*/ 4475969 w 8520545"/>
              <a:gd name="connsiteY5885" fmla="*/ 6241750 h 6853555"/>
              <a:gd name="connsiteX5886" fmla="*/ 4475969 w 8520545"/>
              <a:gd name="connsiteY5886" fmla="*/ 6246673 h 6853555"/>
              <a:gd name="connsiteX5887" fmla="*/ 4475969 w 8520545"/>
              <a:gd name="connsiteY5887" fmla="*/ 6252142 h 6853555"/>
              <a:gd name="connsiteX5888" fmla="*/ 4475329 w 8520545"/>
              <a:gd name="connsiteY5888" fmla="*/ 6257612 h 6853555"/>
              <a:gd name="connsiteX5889" fmla="*/ 4473409 w 8520545"/>
              <a:gd name="connsiteY5889" fmla="*/ 6263081 h 6853555"/>
              <a:gd name="connsiteX5890" fmla="*/ 4470852 w 8520545"/>
              <a:gd name="connsiteY5890" fmla="*/ 6269643 h 6853555"/>
              <a:gd name="connsiteX5891" fmla="*/ 4468294 w 8520545"/>
              <a:gd name="connsiteY5891" fmla="*/ 6275113 h 6853555"/>
              <a:gd name="connsiteX5892" fmla="*/ 4464456 w 8520545"/>
              <a:gd name="connsiteY5892" fmla="*/ 6281128 h 6853555"/>
              <a:gd name="connsiteX5893" fmla="*/ 4459978 w 8520545"/>
              <a:gd name="connsiteY5893" fmla="*/ 6288239 h 6853555"/>
              <a:gd name="connsiteX5894" fmla="*/ 4433756 w 8520545"/>
              <a:gd name="connsiteY5894" fmla="*/ 6288239 h 6853555"/>
              <a:gd name="connsiteX5895" fmla="*/ 4427360 w 8520545"/>
              <a:gd name="connsiteY5895" fmla="*/ 6286050 h 6853555"/>
              <a:gd name="connsiteX5896" fmla="*/ 4425442 w 8520545"/>
              <a:gd name="connsiteY5896" fmla="*/ 6285503 h 6853555"/>
              <a:gd name="connsiteX5897" fmla="*/ 4425442 w 8520545"/>
              <a:gd name="connsiteY5897" fmla="*/ 6284958 h 6853555"/>
              <a:gd name="connsiteX5898" fmla="*/ 4425442 w 8520545"/>
              <a:gd name="connsiteY5898" fmla="*/ 6283316 h 6853555"/>
              <a:gd name="connsiteX5899" fmla="*/ 4427360 w 8520545"/>
              <a:gd name="connsiteY5899" fmla="*/ 6282769 h 6853555"/>
              <a:gd name="connsiteX5900" fmla="*/ 4431198 w 8520545"/>
              <a:gd name="connsiteY5900" fmla="*/ 6282222 h 6853555"/>
              <a:gd name="connsiteX5901" fmla="*/ 4436954 w 8520545"/>
              <a:gd name="connsiteY5901" fmla="*/ 6281128 h 6853555"/>
              <a:gd name="connsiteX5902" fmla="*/ 4445269 w 8520545"/>
              <a:gd name="connsiteY5902" fmla="*/ 6280582 h 6853555"/>
              <a:gd name="connsiteX5903" fmla="*/ 4459978 w 8520545"/>
              <a:gd name="connsiteY5903" fmla="*/ 6280582 h 6853555"/>
              <a:gd name="connsiteX5904" fmla="*/ 4451665 w 8520545"/>
              <a:gd name="connsiteY5904" fmla="*/ 6261987 h 6853555"/>
              <a:gd name="connsiteX5905" fmla="*/ 4443989 w 8520545"/>
              <a:gd name="connsiteY5905" fmla="*/ 6242298 h 6853555"/>
              <a:gd name="connsiteX5906" fmla="*/ 4438874 w 8520545"/>
              <a:gd name="connsiteY5906" fmla="*/ 6222062 h 6853555"/>
              <a:gd name="connsiteX5907" fmla="*/ 4432478 w 8520545"/>
              <a:gd name="connsiteY5907" fmla="*/ 6201280 h 6853555"/>
              <a:gd name="connsiteX5908" fmla="*/ 4420325 w 8520545"/>
              <a:gd name="connsiteY5908" fmla="*/ 6155886 h 6853555"/>
              <a:gd name="connsiteX5909" fmla="*/ 4412650 w 8520545"/>
              <a:gd name="connsiteY5909" fmla="*/ 6132368 h 6853555"/>
              <a:gd name="connsiteX5910" fmla="*/ 4403696 w 8520545"/>
              <a:gd name="connsiteY5910" fmla="*/ 6108852 h 6853555"/>
              <a:gd name="connsiteX5911" fmla="*/ 4399218 w 8520545"/>
              <a:gd name="connsiteY5911" fmla="*/ 6110492 h 6853555"/>
              <a:gd name="connsiteX5912" fmla="*/ 4394103 w 8520545"/>
              <a:gd name="connsiteY5912" fmla="*/ 6111586 h 6853555"/>
              <a:gd name="connsiteX5913" fmla="*/ 4390265 w 8520545"/>
              <a:gd name="connsiteY5913" fmla="*/ 6113775 h 6853555"/>
              <a:gd name="connsiteX5914" fmla="*/ 4385787 w 8520545"/>
              <a:gd name="connsiteY5914" fmla="*/ 6116509 h 6853555"/>
              <a:gd name="connsiteX5915" fmla="*/ 4382590 w 8520545"/>
              <a:gd name="connsiteY5915" fmla="*/ 6118697 h 6853555"/>
              <a:gd name="connsiteX5916" fmla="*/ 4379392 w 8520545"/>
              <a:gd name="connsiteY5916" fmla="*/ 6121431 h 6853555"/>
              <a:gd name="connsiteX5917" fmla="*/ 4374916 w 8520545"/>
              <a:gd name="connsiteY5917" fmla="*/ 6127993 h 6853555"/>
              <a:gd name="connsiteX5918" fmla="*/ 4370438 w 8520545"/>
              <a:gd name="connsiteY5918" fmla="*/ 6134557 h 6853555"/>
              <a:gd name="connsiteX5919" fmla="*/ 4368520 w 8520545"/>
              <a:gd name="connsiteY5919" fmla="*/ 6142213 h 6853555"/>
              <a:gd name="connsiteX5920" fmla="*/ 4367240 w 8520545"/>
              <a:gd name="connsiteY5920" fmla="*/ 6150417 h 6853555"/>
              <a:gd name="connsiteX5921" fmla="*/ 4367240 w 8520545"/>
              <a:gd name="connsiteY5921" fmla="*/ 6158620 h 6853555"/>
              <a:gd name="connsiteX5922" fmla="*/ 4369158 w 8520545"/>
              <a:gd name="connsiteY5922" fmla="*/ 6167918 h 6853555"/>
              <a:gd name="connsiteX5923" fmla="*/ 4370438 w 8520545"/>
              <a:gd name="connsiteY5923" fmla="*/ 6176668 h 6853555"/>
              <a:gd name="connsiteX5924" fmla="*/ 4372996 w 8520545"/>
              <a:gd name="connsiteY5924" fmla="*/ 6185966 h 6853555"/>
              <a:gd name="connsiteX5925" fmla="*/ 4376194 w 8520545"/>
              <a:gd name="connsiteY5925" fmla="*/ 6194169 h 6853555"/>
              <a:gd name="connsiteX5926" fmla="*/ 4380672 w 8520545"/>
              <a:gd name="connsiteY5926" fmla="*/ 6202920 h 6853555"/>
              <a:gd name="connsiteX5927" fmla="*/ 4384509 w 8520545"/>
              <a:gd name="connsiteY5927" fmla="*/ 6211671 h 6853555"/>
              <a:gd name="connsiteX5928" fmla="*/ 4394103 w 8520545"/>
              <a:gd name="connsiteY5928" fmla="*/ 6225891 h 6853555"/>
              <a:gd name="connsiteX5929" fmla="*/ 4388347 w 8520545"/>
              <a:gd name="connsiteY5929" fmla="*/ 6224796 h 6853555"/>
              <a:gd name="connsiteX5930" fmla="*/ 4383869 w 8520545"/>
              <a:gd name="connsiteY5930" fmla="*/ 6222609 h 6853555"/>
              <a:gd name="connsiteX5931" fmla="*/ 4374916 w 8520545"/>
              <a:gd name="connsiteY5931" fmla="*/ 6218234 h 6853555"/>
              <a:gd name="connsiteX5932" fmla="*/ 4370438 w 8520545"/>
              <a:gd name="connsiteY5932" fmla="*/ 6215499 h 6853555"/>
              <a:gd name="connsiteX5933" fmla="*/ 4366601 w 8520545"/>
              <a:gd name="connsiteY5933" fmla="*/ 6213312 h 6853555"/>
              <a:gd name="connsiteX5934" fmla="*/ 4360845 w 8520545"/>
              <a:gd name="connsiteY5934" fmla="*/ 6212218 h 6853555"/>
              <a:gd name="connsiteX5935" fmla="*/ 4354449 w 8520545"/>
              <a:gd name="connsiteY5935" fmla="*/ 6210578 h 6853555"/>
              <a:gd name="connsiteX5936" fmla="*/ 4353169 w 8520545"/>
              <a:gd name="connsiteY5936" fmla="*/ 6217140 h 6853555"/>
              <a:gd name="connsiteX5937" fmla="*/ 4353169 w 8520545"/>
              <a:gd name="connsiteY5937" fmla="*/ 6222609 h 6853555"/>
              <a:gd name="connsiteX5938" fmla="*/ 4354449 w 8520545"/>
              <a:gd name="connsiteY5938" fmla="*/ 6227532 h 6853555"/>
              <a:gd name="connsiteX5939" fmla="*/ 4357007 w 8520545"/>
              <a:gd name="connsiteY5939" fmla="*/ 6231360 h 6853555"/>
              <a:gd name="connsiteX5940" fmla="*/ 4360205 w 8520545"/>
              <a:gd name="connsiteY5940" fmla="*/ 6235188 h 6853555"/>
              <a:gd name="connsiteX5941" fmla="*/ 4363403 w 8520545"/>
              <a:gd name="connsiteY5941" fmla="*/ 6237922 h 6853555"/>
              <a:gd name="connsiteX5942" fmla="*/ 4372996 w 8520545"/>
              <a:gd name="connsiteY5942" fmla="*/ 6243392 h 6853555"/>
              <a:gd name="connsiteX5943" fmla="*/ 4381951 w 8520545"/>
              <a:gd name="connsiteY5943" fmla="*/ 6248314 h 6853555"/>
              <a:gd name="connsiteX5944" fmla="*/ 4385787 w 8520545"/>
              <a:gd name="connsiteY5944" fmla="*/ 6251048 h 6853555"/>
              <a:gd name="connsiteX5945" fmla="*/ 4390265 w 8520545"/>
              <a:gd name="connsiteY5945" fmla="*/ 6254331 h 6853555"/>
              <a:gd name="connsiteX5946" fmla="*/ 4393463 w 8520545"/>
              <a:gd name="connsiteY5946" fmla="*/ 6257612 h 6853555"/>
              <a:gd name="connsiteX5947" fmla="*/ 4394743 w 8520545"/>
              <a:gd name="connsiteY5947" fmla="*/ 6261987 h 6853555"/>
              <a:gd name="connsiteX5948" fmla="*/ 4396021 w 8520545"/>
              <a:gd name="connsiteY5948" fmla="*/ 6267456 h 6853555"/>
              <a:gd name="connsiteX5949" fmla="*/ 4394743 w 8520545"/>
              <a:gd name="connsiteY5949" fmla="*/ 6272924 h 6853555"/>
              <a:gd name="connsiteX5950" fmla="*/ 4387707 w 8520545"/>
              <a:gd name="connsiteY5950" fmla="*/ 6270738 h 6853555"/>
              <a:gd name="connsiteX5951" fmla="*/ 4380672 w 8520545"/>
              <a:gd name="connsiteY5951" fmla="*/ 6268002 h 6853555"/>
              <a:gd name="connsiteX5952" fmla="*/ 4373636 w 8520545"/>
              <a:gd name="connsiteY5952" fmla="*/ 6265268 h 6853555"/>
              <a:gd name="connsiteX5953" fmla="*/ 4368520 w 8520545"/>
              <a:gd name="connsiteY5953" fmla="*/ 6261987 h 6853555"/>
              <a:gd name="connsiteX5954" fmla="*/ 4362763 w 8520545"/>
              <a:gd name="connsiteY5954" fmla="*/ 6258706 h 6853555"/>
              <a:gd name="connsiteX5955" fmla="*/ 4357647 w 8520545"/>
              <a:gd name="connsiteY5955" fmla="*/ 6254876 h 6853555"/>
              <a:gd name="connsiteX5956" fmla="*/ 4353169 w 8520545"/>
              <a:gd name="connsiteY5956" fmla="*/ 6251048 h 6853555"/>
              <a:gd name="connsiteX5957" fmla="*/ 4348693 w 8520545"/>
              <a:gd name="connsiteY5957" fmla="*/ 6246126 h 6853555"/>
              <a:gd name="connsiteX5958" fmla="*/ 4344856 w 8520545"/>
              <a:gd name="connsiteY5958" fmla="*/ 6241750 h 6853555"/>
              <a:gd name="connsiteX5959" fmla="*/ 4341658 w 8520545"/>
              <a:gd name="connsiteY5959" fmla="*/ 6236829 h 6853555"/>
              <a:gd name="connsiteX5960" fmla="*/ 4335901 w 8520545"/>
              <a:gd name="connsiteY5960" fmla="*/ 6226438 h 6853555"/>
              <a:gd name="connsiteX5961" fmla="*/ 4332063 w 8520545"/>
              <a:gd name="connsiteY5961" fmla="*/ 6215499 h 6853555"/>
              <a:gd name="connsiteX5962" fmla="*/ 4328865 w 8520545"/>
              <a:gd name="connsiteY5962" fmla="*/ 6202920 h 6853555"/>
              <a:gd name="connsiteX5963" fmla="*/ 4324389 w 8520545"/>
              <a:gd name="connsiteY5963" fmla="*/ 6207295 h 6853555"/>
              <a:gd name="connsiteX5964" fmla="*/ 4321191 w 8520545"/>
              <a:gd name="connsiteY5964" fmla="*/ 6211671 h 6853555"/>
              <a:gd name="connsiteX5965" fmla="*/ 4318632 w 8520545"/>
              <a:gd name="connsiteY5965" fmla="*/ 6214953 h 6853555"/>
              <a:gd name="connsiteX5966" fmla="*/ 4317354 w 8520545"/>
              <a:gd name="connsiteY5966" fmla="*/ 6218781 h 6853555"/>
              <a:gd name="connsiteX5967" fmla="*/ 4315434 w 8520545"/>
              <a:gd name="connsiteY5967" fmla="*/ 6223157 h 6853555"/>
              <a:gd name="connsiteX5968" fmla="*/ 4315434 w 8520545"/>
              <a:gd name="connsiteY5968" fmla="*/ 6227532 h 6853555"/>
              <a:gd name="connsiteX5969" fmla="*/ 4315434 w 8520545"/>
              <a:gd name="connsiteY5969" fmla="*/ 6230813 h 6853555"/>
              <a:gd name="connsiteX5970" fmla="*/ 4316714 w 8520545"/>
              <a:gd name="connsiteY5970" fmla="*/ 6235188 h 6853555"/>
              <a:gd name="connsiteX5971" fmla="*/ 4318632 w 8520545"/>
              <a:gd name="connsiteY5971" fmla="*/ 6243392 h 6853555"/>
              <a:gd name="connsiteX5972" fmla="*/ 4323109 w 8520545"/>
              <a:gd name="connsiteY5972" fmla="*/ 6251595 h 6853555"/>
              <a:gd name="connsiteX5973" fmla="*/ 4327587 w 8520545"/>
              <a:gd name="connsiteY5973" fmla="*/ 6259799 h 6853555"/>
              <a:gd name="connsiteX5974" fmla="*/ 4333343 w 8520545"/>
              <a:gd name="connsiteY5974" fmla="*/ 6268002 h 6853555"/>
              <a:gd name="connsiteX5975" fmla="*/ 4346134 w 8520545"/>
              <a:gd name="connsiteY5975" fmla="*/ 6286050 h 6853555"/>
              <a:gd name="connsiteX5976" fmla="*/ 4351251 w 8520545"/>
              <a:gd name="connsiteY5976" fmla="*/ 6295895 h 6853555"/>
              <a:gd name="connsiteX5977" fmla="*/ 4356367 w 8520545"/>
              <a:gd name="connsiteY5977" fmla="*/ 6306287 h 6853555"/>
              <a:gd name="connsiteX5978" fmla="*/ 4359565 w 8520545"/>
              <a:gd name="connsiteY5978" fmla="*/ 6316677 h 6853555"/>
              <a:gd name="connsiteX5979" fmla="*/ 4360845 w 8520545"/>
              <a:gd name="connsiteY5979" fmla="*/ 6322147 h 6853555"/>
              <a:gd name="connsiteX5980" fmla="*/ 4361485 w 8520545"/>
              <a:gd name="connsiteY5980" fmla="*/ 6327616 h 6853555"/>
              <a:gd name="connsiteX5981" fmla="*/ 4361485 w 8520545"/>
              <a:gd name="connsiteY5981" fmla="*/ 6333086 h 6853555"/>
              <a:gd name="connsiteX5982" fmla="*/ 4360845 w 8520545"/>
              <a:gd name="connsiteY5982" fmla="*/ 6339648 h 6853555"/>
              <a:gd name="connsiteX5983" fmla="*/ 4360205 w 8520545"/>
              <a:gd name="connsiteY5983" fmla="*/ 6345117 h 6853555"/>
              <a:gd name="connsiteX5984" fmla="*/ 4357647 w 8520545"/>
              <a:gd name="connsiteY5984" fmla="*/ 6351132 h 6853555"/>
              <a:gd name="connsiteX5985" fmla="*/ 4348693 w 8520545"/>
              <a:gd name="connsiteY5985" fmla="*/ 6353868 h 6853555"/>
              <a:gd name="connsiteX5986" fmla="*/ 4341018 w 8520545"/>
              <a:gd name="connsiteY5986" fmla="*/ 6356602 h 6853555"/>
              <a:gd name="connsiteX5987" fmla="*/ 4333343 w 8520545"/>
              <a:gd name="connsiteY5987" fmla="*/ 6359883 h 6853555"/>
              <a:gd name="connsiteX5988" fmla="*/ 4327587 w 8520545"/>
              <a:gd name="connsiteY5988" fmla="*/ 6363713 h 6853555"/>
              <a:gd name="connsiteX5989" fmla="*/ 4323109 w 8520545"/>
              <a:gd name="connsiteY5989" fmla="*/ 6367541 h 6853555"/>
              <a:gd name="connsiteX5990" fmla="*/ 4319912 w 8520545"/>
              <a:gd name="connsiteY5990" fmla="*/ 6372463 h 6853555"/>
              <a:gd name="connsiteX5991" fmla="*/ 4316714 w 8520545"/>
              <a:gd name="connsiteY5991" fmla="*/ 6377384 h 6853555"/>
              <a:gd name="connsiteX5992" fmla="*/ 4314796 w 8520545"/>
              <a:gd name="connsiteY5992" fmla="*/ 6382854 h 6853555"/>
              <a:gd name="connsiteX5993" fmla="*/ 4314156 w 8520545"/>
              <a:gd name="connsiteY5993" fmla="*/ 6388323 h 6853555"/>
              <a:gd name="connsiteX5994" fmla="*/ 4313516 w 8520545"/>
              <a:gd name="connsiteY5994" fmla="*/ 6393792 h 6853555"/>
              <a:gd name="connsiteX5995" fmla="*/ 4313516 w 8520545"/>
              <a:gd name="connsiteY5995" fmla="*/ 6400355 h 6853555"/>
              <a:gd name="connsiteX5996" fmla="*/ 4314156 w 8520545"/>
              <a:gd name="connsiteY5996" fmla="*/ 6405824 h 6853555"/>
              <a:gd name="connsiteX5997" fmla="*/ 4317354 w 8520545"/>
              <a:gd name="connsiteY5997" fmla="*/ 6418403 h 6853555"/>
              <a:gd name="connsiteX5998" fmla="*/ 4321191 w 8520545"/>
              <a:gd name="connsiteY5998" fmla="*/ 6429888 h 6853555"/>
              <a:gd name="connsiteX5999" fmla="*/ 4304563 w 8520545"/>
              <a:gd name="connsiteY5999" fmla="*/ 6429340 h 6853555"/>
              <a:gd name="connsiteX6000" fmla="*/ 4291131 w 8520545"/>
              <a:gd name="connsiteY6000" fmla="*/ 6427701 h 6853555"/>
              <a:gd name="connsiteX6001" fmla="*/ 4286014 w 8520545"/>
              <a:gd name="connsiteY6001" fmla="*/ 6426606 h 6853555"/>
              <a:gd name="connsiteX6002" fmla="*/ 4281538 w 8520545"/>
              <a:gd name="connsiteY6002" fmla="*/ 6424967 h 6853555"/>
              <a:gd name="connsiteX6003" fmla="*/ 4278339 w 8520545"/>
              <a:gd name="connsiteY6003" fmla="*/ 6423872 h 6853555"/>
              <a:gd name="connsiteX6004" fmla="*/ 4275141 w 8520545"/>
              <a:gd name="connsiteY6004" fmla="*/ 6421684 h 6853555"/>
              <a:gd name="connsiteX6005" fmla="*/ 4273863 w 8520545"/>
              <a:gd name="connsiteY6005" fmla="*/ 6419496 h 6853555"/>
              <a:gd name="connsiteX6006" fmla="*/ 4271943 w 8520545"/>
              <a:gd name="connsiteY6006" fmla="*/ 6417309 h 6853555"/>
              <a:gd name="connsiteX6007" fmla="*/ 4271305 w 8520545"/>
              <a:gd name="connsiteY6007" fmla="*/ 6415667 h 6853555"/>
              <a:gd name="connsiteX6008" fmla="*/ 4271305 w 8520545"/>
              <a:gd name="connsiteY6008" fmla="*/ 6412933 h 6853555"/>
              <a:gd name="connsiteX6009" fmla="*/ 4271943 w 8520545"/>
              <a:gd name="connsiteY6009" fmla="*/ 6408011 h 6853555"/>
              <a:gd name="connsiteX6010" fmla="*/ 4275141 w 8520545"/>
              <a:gd name="connsiteY6010" fmla="*/ 6401449 h 6853555"/>
              <a:gd name="connsiteX6011" fmla="*/ 4280258 w 8520545"/>
              <a:gd name="connsiteY6011" fmla="*/ 6395979 h 6853555"/>
              <a:gd name="connsiteX6012" fmla="*/ 4284736 w 8520545"/>
              <a:gd name="connsiteY6012" fmla="*/ 6389964 h 6853555"/>
              <a:gd name="connsiteX6013" fmla="*/ 4298167 w 8520545"/>
              <a:gd name="connsiteY6013" fmla="*/ 6377931 h 6853555"/>
              <a:gd name="connsiteX6014" fmla="*/ 4310318 w 8520545"/>
              <a:gd name="connsiteY6014" fmla="*/ 6367541 h 6853555"/>
              <a:gd name="connsiteX6015" fmla="*/ 4319912 w 8520545"/>
              <a:gd name="connsiteY6015" fmla="*/ 6359337 h 6853555"/>
              <a:gd name="connsiteX6016" fmla="*/ 4315434 w 8520545"/>
              <a:gd name="connsiteY6016" fmla="*/ 6351132 h 6853555"/>
              <a:gd name="connsiteX6017" fmla="*/ 4312236 w 8520545"/>
              <a:gd name="connsiteY6017" fmla="*/ 6343476 h 6853555"/>
              <a:gd name="connsiteX6018" fmla="*/ 4310318 w 8520545"/>
              <a:gd name="connsiteY6018" fmla="*/ 6336367 h 6853555"/>
              <a:gd name="connsiteX6019" fmla="*/ 4308400 w 8520545"/>
              <a:gd name="connsiteY6019" fmla="*/ 6329803 h 6853555"/>
              <a:gd name="connsiteX6020" fmla="*/ 4307760 w 8520545"/>
              <a:gd name="connsiteY6020" fmla="*/ 6322694 h 6853555"/>
              <a:gd name="connsiteX6021" fmla="*/ 4307120 w 8520545"/>
              <a:gd name="connsiteY6021" fmla="*/ 6316130 h 6853555"/>
              <a:gd name="connsiteX6022" fmla="*/ 4307120 w 8520545"/>
              <a:gd name="connsiteY6022" fmla="*/ 6303004 h 6853555"/>
              <a:gd name="connsiteX6023" fmla="*/ 4307760 w 8520545"/>
              <a:gd name="connsiteY6023" fmla="*/ 6289333 h 6853555"/>
              <a:gd name="connsiteX6024" fmla="*/ 4307760 w 8520545"/>
              <a:gd name="connsiteY6024" fmla="*/ 6275660 h 6853555"/>
              <a:gd name="connsiteX6025" fmla="*/ 4307120 w 8520545"/>
              <a:gd name="connsiteY6025" fmla="*/ 6259799 h 6853555"/>
              <a:gd name="connsiteX6026" fmla="*/ 4305841 w 8520545"/>
              <a:gd name="connsiteY6026" fmla="*/ 6251595 h 6853555"/>
              <a:gd name="connsiteX6027" fmla="*/ 4303283 w 8520545"/>
              <a:gd name="connsiteY6027" fmla="*/ 6242298 h 6853555"/>
              <a:gd name="connsiteX6028" fmla="*/ 4302643 w 8520545"/>
              <a:gd name="connsiteY6028" fmla="*/ 6239564 h 6853555"/>
              <a:gd name="connsiteX6029" fmla="*/ 4301365 w 8520545"/>
              <a:gd name="connsiteY6029" fmla="*/ 6238469 h 6853555"/>
              <a:gd name="connsiteX6030" fmla="*/ 4298805 w 8520545"/>
              <a:gd name="connsiteY6030" fmla="*/ 6237922 h 6853555"/>
              <a:gd name="connsiteX6031" fmla="*/ 4296247 w 8520545"/>
              <a:gd name="connsiteY6031" fmla="*/ 6237922 h 6853555"/>
              <a:gd name="connsiteX6032" fmla="*/ 4294969 w 8520545"/>
              <a:gd name="connsiteY6032" fmla="*/ 6238469 h 6853555"/>
              <a:gd name="connsiteX6033" fmla="*/ 4292410 w 8520545"/>
              <a:gd name="connsiteY6033" fmla="*/ 6239016 h 6853555"/>
              <a:gd name="connsiteX6034" fmla="*/ 4291131 w 8520545"/>
              <a:gd name="connsiteY6034" fmla="*/ 6241205 h 6853555"/>
              <a:gd name="connsiteX6035" fmla="*/ 4290492 w 8520545"/>
              <a:gd name="connsiteY6035" fmla="*/ 6242298 h 6853555"/>
              <a:gd name="connsiteX6036" fmla="*/ 4290492 w 8520545"/>
              <a:gd name="connsiteY6036" fmla="*/ 6236282 h 6853555"/>
              <a:gd name="connsiteX6037" fmla="*/ 4290492 w 8520545"/>
              <a:gd name="connsiteY6037" fmla="*/ 6230266 h 6853555"/>
              <a:gd name="connsiteX6038" fmla="*/ 4291131 w 8520545"/>
              <a:gd name="connsiteY6038" fmla="*/ 6224796 h 6853555"/>
              <a:gd name="connsiteX6039" fmla="*/ 4293049 w 8520545"/>
              <a:gd name="connsiteY6039" fmla="*/ 6219874 h 6853555"/>
              <a:gd name="connsiteX6040" fmla="*/ 4296247 w 8520545"/>
              <a:gd name="connsiteY6040" fmla="*/ 6210578 h 6853555"/>
              <a:gd name="connsiteX6041" fmla="*/ 4300085 w 8520545"/>
              <a:gd name="connsiteY6041" fmla="*/ 6202920 h 6853555"/>
              <a:gd name="connsiteX6042" fmla="*/ 4305841 w 8520545"/>
              <a:gd name="connsiteY6042" fmla="*/ 6196358 h 6853555"/>
              <a:gd name="connsiteX6043" fmla="*/ 4311598 w 8520545"/>
              <a:gd name="connsiteY6043" fmla="*/ 6189794 h 6853555"/>
              <a:gd name="connsiteX6044" fmla="*/ 4323749 w 8520545"/>
              <a:gd name="connsiteY6044" fmla="*/ 6177762 h 6853555"/>
              <a:gd name="connsiteX6045" fmla="*/ 4328865 w 8520545"/>
              <a:gd name="connsiteY6045" fmla="*/ 6171200 h 6853555"/>
              <a:gd name="connsiteX6046" fmla="*/ 4333343 w 8520545"/>
              <a:gd name="connsiteY6046" fmla="*/ 6163542 h 6853555"/>
              <a:gd name="connsiteX6047" fmla="*/ 4336541 w 8520545"/>
              <a:gd name="connsiteY6047" fmla="*/ 6155339 h 6853555"/>
              <a:gd name="connsiteX6048" fmla="*/ 4338460 w 8520545"/>
              <a:gd name="connsiteY6048" fmla="*/ 6150417 h 6853555"/>
              <a:gd name="connsiteX6049" fmla="*/ 4339098 w 8520545"/>
              <a:gd name="connsiteY6049" fmla="*/ 6145494 h 6853555"/>
              <a:gd name="connsiteX6050" fmla="*/ 4339098 w 8520545"/>
              <a:gd name="connsiteY6050" fmla="*/ 6140026 h 6853555"/>
              <a:gd name="connsiteX6051" fmla="*/ 4339098 w 8520545"/>
              <a:gd name="connsiteY6051" fmla="*/ 6134010 h 6853555"/>
              <a:gd name="connsiteX6052" fmla="*/ 4338460 w 8520545"/>
              <a:gd name="connsiteY6052" fmla="*/ 6127993 h 6853555"/>
              <a:gd name="connsiteX6053" fmla="*/ 4337820 w 8520545"/>
              <a:gd name="connsiteY6053" fmla="*/ 6120884 h 6853555"/>
              <a:gd name="connsiteX6054" fmla="*/ 4333343 w 8520545"/>
              <a:gd name="connsiteY6054" fmla="*/ 6105024 h 6853555"/>
              <a:gd name="connsiteX6055" fmla="*/ 4326307 w 8520545"/>
              <a:gd name="connsiteY6055" fmla="*/ 6086429 h 6853555"/>
              <a:gd name="connsiteX6056" fmla="*/ 4315434 w 8520545"/>
              <a:gd name="connsiteY6056" fmla="*/ 6090257 h 6853555"/>
              <a:gd name="connsiteX6057" fmla="*/ 4307760 w 8520545"/>
              <a:gd name="connsiteY6057" fmla="*/ 6095179 h 6853555"/>
              <a:gd name="connsiteX6058" fmla="*/ 4301365 w 8520545"/>
              <a:gd name="connsiteY6058" fmla="*/ 6100102 h 6853555"/>
              <a:gd name="connsiteX6059" fmla="*/ 4296247 w 8520545"/>
              <a:gd name="connsiteY6059" fmla="*/ 6105571 h 6853555"/>
              <a:gd name="connsiteX6060" fmla="*/ 4293049 w 8520545"/>
              <a:gd name="connsiteY6060" fmla="*/ 6111039 h 6853555"/>
              <a:gd name="connsiteX6061" fmla="*/ 4291131 w 8520545"/>
              <a:gd name="connsiteY6061" fmla="*/ 6117603 h 6853555"/>
              <a:gd name="connsiteX6062" fmla="*/ 4289852 w 8520545"/>
              <a:gd name="connsiteY6062" fmla="*/ 6123618 h 6853555"/>
              <a:gd name="connsiteX6063" fmla="*/ 4289852 w 8520545"/>
              <a:gd name="connsiteY6063" fmla="*/ 6129634 h 6853555"/>
              <a:gd name="connsiteX6064" fmla="*/ 4289852 w 8520545"/>
              <a:gd name="connsiteY6064" fmla="*/ 6143854 h 6853555"/>
              <a:gd name="connsiteX6065" fmla="*/ 4289212 w 8520545"/>
              <a:gd name="connsiteY6065" fmla="*/ 6150417 h 6853555"/>
              <a:gd name="connsiteX6066" fmla="*/ 4289212 w 8520545"/>
              <a:gd name="connsiteY6066" fmla="*/ 6157527 h 6853555"/>
              <a:gd name="connsiteX6067" fmla="*/ 4287294 w 8520545"/>
              <a:gd name="connsiteY6067" fmla="*/ 6165184 h 6853555"/>
              <a:gd name="connsiteX6068" fmla="*/ 4284736 w 8520545"/>
              <a:gd name="connsiteY6068" fmla="*/ 6172840 h 6853555"/>
              <a:gd name="connsiteX6069" fmla="*/ 4281538 w 8520545"/>
              <a:gd name="connsiteY6069" fmla="*/ 6180497 h 6853555"/>
              <a:gd name="connsiteX6070" fmla="*/ 4277060 w 8520545"/>
              <a:gd name="connsiteY6070" fmla="*/ 6188154 h 6853555"/>
              <a:gd name="connsiteX6071" fmla="*/ 4270665 w 8520545"/>
              <a:gd name="connsiteY6071" fmla="*/ 6190888 h 6853555"/>
              <a:gd name="connsiteX6072" fmla="*/ 4262350 w 8520545"/>
              <a:gd name="connsiteY6072" fmla="*/ 6192530 h 6853555"/>
              <a:gd name="connsiteX6073" fmla="*/ 4244442 w 8520545"/>
              <a:gd name="connsiteY6073" fmla="*/ 6196358 h 6853555"/>
              <a:gd name="connsiteX6074" fmla="*/ 4227814 w 8520545"/>
              <a:gd name="connsiteY6074" fmla="*/ 6199092 h 6853555"/>
              <a:gd name="connsiteX6075" fmla="*/ 4219498 w 8520545"/>
              <a:gd name="connsiteY6075" fmla="*/ 6201280 h 6853555"/>
              <a:gd name="connsiteX6076" fmla="*/ 4212463 w 8520545"/>
              <a:gd name="connsiteY6076" fmla="*/ 6204014 h 6853555"/>
              <a:gd name="connsiteX6077" fmla="*/ 4210545 w 8520545"/>
              <a:gd name="connsiteY6077" fmla="*/ 6210578 h 6853555"/>
              <a:gd name="connsiteX6078" fmla="*/ 4210545 w 8520545"/>
              <a:gd name="connsiteY6078" fmla="*/ 6218234 h 6853555"/>
              <a:gd name="connsiteX6079" fmla="*/ 4211183 w 8520545"/>
              <a:gd name="connsiteY6079" fmla="*/ 6225891 h 6853555"/>
              <a:gd name="connsiteX6080" fmla="*/ 4213743 w 8520545"/>
              <a:gd name="connsiteY6080" fmla="*/ 6233547 h 6853555"/>
              <a:gd name="connsiteX6081" fmla="*/ 4219498 w 8520545"/>
              <a:gd name="connsiteY6081" fmla="*/ 6249408 h 6853555"/>
              <a:gd name="connsiteX6082" fmla="*/ 4225894 w 8520545"/>
              <a:gd name="connsiteY6082" fmla="*/ 6265815 h 6853555"/>
              <a:gd name="connsiteX6083" fmla="*/ 4228452 w 8520545"/>
              <a:gd name="connsiteY6083" fmla="*/ 6273472 h 6853555"/>
              <a:gd name="connsiteX6084" fmla="*/ 4231011 w 8520545"/>
              <a:gd name="connsiteY6084" fmla="*/ 6282222 h 6853555"/>
              <a:gd name="connsiteX6085" fmla="*/ 4231650 w 8520545"/>
              <a:gd name="connsiteY6085" fmla="*/ 6289333 h 6853555"/>
              <a:gd name="connsiteX6086" fmla="*/ 4231650 w 8520545"/>
              <a:gd name="connsiteY6086" fmla="*/ 6296442 h 6853555"/>
              <a:gd name="connsiteX6087" fmla="*/ 4231011 w 8520545"/>
              <a:gd name="connsiteY6087" fmla="*/ 6303551 h 6853555"/>
              <a:gd name="connsiteX6088" fmla="*/ 4229092 w 8520545"/>
              <a:gd name="connsiteY6088" fmla="*/ 6306834 h 6853555"/>
              <a:gd name="connsiteX6089" fmla="*/ 4227814 w 8520545"/>
              <a:gd name="connsiteY6089" fmla="*/ 6309568 h 6853555"/>
              <a:gd name="connsiteX6090" fmla="*/ 4225254 w 8520545"/>
              <a:gd name="connsiteY6090" fmla="*/ 6312849 h 6853555"/>
              <a:gd name="connsiteX6091" fmla="*/ 4222696 w 8520545"/>
              <a:gd name="connsiteY6091" fmla="*/ 6316130 h 6853555"/>
              <a:gd name="connsiteX6092" fmla="*/ 4219498 w 8520545"/>
              <a:gd name="connsiteY6092" fmla="*/ 6318866 h 6853555"/>
              <a:gd name="connsiteX6093" fmla="*/ 4215661 w 8520545"/>
              <a:gd name="connsiteY6093" fmla="*/ 6321600 h 6853555"/>
              <a:gd name="connsiteX6094" fmla="*/ 4209905 w 8520545"/>
              <a:gd name="connsiteY6094" fmla="*/ 6306287 h 6853555"/>
              <a:gd name="connsiteX6095" fmla="*/ 4204149 w 8520545"/>
              <a:gd name="connsiteY6095" fmla="*/ 6288786 h 6853555"/>
              <a:gd name="connsiteX6096" fmla="*/ 4198392 w 8520545"/>
              <a:gd name="connsiteY6096" fmla="*/ 6269643 h 6853555"/>
              <a:gd name="connsiteX6097" fmla="*/ 4193276 w 8520545"/>
              <a:gd name="connsiteY6097" fmla="*/ 6248314 h 6853555"/>
              <a:gd name="connsiteX6098" fmla="*/ 4189438 w 8520545"/>
              <a:gd name="connsiteY6098" fmla="*/ 6225343 h 6853555"/>
              <a:gd name="connsiteX6099" fmla="*/ 4186240 w 8520545"/>
              <a:gd name="connsiteY6099" fmla="*/ 6201280 h 6853555"/>
              <a:gd name="connsiteX6100" fmla="*/ 4184961 w 8520545"/>
              <a:gd name="connsiteY6100" fmla="*/ 6175576 h 6853555"/>
              <a:gd name="connsiteX6101" fmla="*/ 4185601 w 8520545"/>
              <a:gd name="connsiteY6101" fmla="*/ 6162995 h 6853555"/>
              <a:gd name="connsiteX6102" fmla="*/ 4185601 w 8520545"/>
              <a:gd name="connsiteY6102" fmla="*/ 6149870 h 6853555"/>
              <a:gd name="connsiteX6103" fmla="*/ 4198392 w 8520545"/>
              <a:gd name="connsiteY6103" fmla="*/ 6152058 h 6853555"/>
              <a:gd name="connsiteX6104" fmla="*/ 4202230 w 8520545"/>
              <a:gd name="connsiteY6104" fmla="*/ 6153152 h 6853555"/>
              <a:gd name="connsiteX6105" fmla="*/ 4204787 w 8520545"/>
              <a:gd name="connsiteY6105" fmla="*/ 6155339 h 6853555"/>
              <a:gd name="connsiteX6106" fmla="*/ 4206707 w 8520545"/>
              <a:gd name="connsiteY6106" fmla="*/ 6156980 h 6853555"/>
              <a:gd name="connsiteX6107" fmla="*/ 4207347 w 8520545"/>
              <a:gd name="connsiteY6107" fmla="*/ 6158074 h 6853555"/>
              <a:gd name="connsiteX6108" fmla="*/ 4207347 w 8520545"/>
              <a:gd name="connsiteY6108" fmla="*/ 6160261 h 6853555"/>
              <a:gd name="connsiteX6109" fmla="*/ 4205427 w 8520545"/>
              <a:gd name="connsiteY6109" fmla="*/ 6162450 h 6853555"/>
              <a:gd name="connsiteX6110" fmla="*/ 4203509 w 8520545"/>
              <a:gd name="connsiteY6110" fmla="*/ 6167371 h 6853555"/>
              <a:gd name="connsiteX6111" fmla="*/ 4200311 w 8520545"/>
              <a:gd name="connsiteY6111" fmla="*/ 6173387 h 6853555"/>
              <a:gd name="connsiteX6112" fmla="*/ 4199032 w 8520545"/>
              <a:gd name="connsiteY6112" fmla="*/ 6176121 h 6853555"/>
              <a:gd name="connsiteX6113" fmla="*/ 4198392 w 8520545"/>
              <a:gd name="connsiteY6113" fmla="*/ 6180497 h 6853555"/>
              <a:gd name="connsiteX6114" fmla="*/ 4198392 w 8520545"/>
              <a:gd name="connsiteY6114" fmla="*/ 6184326 h 6853555"/>
              <a:gd name="connsiteX6115" fmla="*/ 4199032 w 8520545"/>
              <a:gd name="connsiteY6115" fmla="*/ 6188701 h 6853555"/>
              <a:gd name="connsiteX6116" fmla="*/ 4214382 w 8520545"/>
              <a:gd name="connsiteY6116" fmla="*/ 6189247 h 6853555"/>
              <a:gd name="connsiteX6117" fmla="*/ 4225894 w 8520545"/>
              <a:gd name="connsiteY6117" fmla="*/ 6188701 h 6853555"/>
              <a:gd name="connsiteX6118" fmla="*/ 4234209 w 8520545"/>
              <a:gd name="connsiteY6118" fmla="*/ 6187060 h 6853555"/>
              <a:gd name="connsiteX6119" fmla="*/ 4239965 w 8520545"/>
              <a:gd name="connsiteY6119" fmla="*/ 6185419 h 6853555"/>
              <a:gd name="connsiteX6120" fmla="*/ 4241883 w 8520545"/>
              <a:gd name="connsiteY6120" fmla="*/ 6183779 h 6853555"/>
              <a:gd name="connsiteX6121" fmla="*/ 4243803 w 8520545"/>
              <a:gd name="connsiteY6121" fmla="*/ 6181591 h 6853555"/>
              <a:gd name="connsiteX6122" fmla="*/ 4245081 w 8520545"/>
              <a:gd name="connsiteY6122" fmla="*/ 6178310 h 6853555"/>
              <a:gd name="connsiteX6123" fmla="*/ 4246361 w 8520545"/>
              <a:gd name="connsiteY6123" fmla="*/ 6173934 h 6853555"/>
              <a:gd name="connsiteX6124" fmla="*/ 4246361 w 8520545"/>
              <a:gd name="connsiteY6124" fmla="*/ 6170106 h 6853555"/>
              <a:gd name="connsiteX6125" fmla="*/ 4245081 w 8520545"/>
              <a:gd name="connsiteY6125" fmla="*/ 6160808 h 6853555"/>
              <a:gd name="connsiteX6126" fmla="*/ 4246361 w 8520545"/>
              <a:gd name="connsiteY6126" fmla="*/ 6155886 h 6853555"/>
              <a:gd name="connsiteX6127" fmla="*/ 4247640 w 8520545"/>
              <a:gd name="connsiteY6127" fmla="*/ 6152058 h 6853555"/>
              <a:gd name="connsiteX6128" fmla="*/ 4250838 w 8520545"/>
              <a:gd name="connsiteY6128" fmla="*/ 6148230 h 6853555"/>
              <a:gd name="connsiteX6129" fmla="*/ 4253396 w 8520545"/>
              <a:gd name="connsiteY6129" fmla="*/ 6146588 h 6853555"/>
              <a:gd name="connsiteX6130" fmla="*/ 4256594 w 8520545"/>
              <a:gd name="connsiteY6130" fmla="*/ 6144949 h 6853555"/>
              <a:gd name="connsiteX6131" fmla="*/ 4264907 w 8520545"/>
              <a:gd name="connsiteY6131" fmla="*/ 6142760 h 6853555"/>
              <a:gd name="connsiteX6132" fmla="*/ 4275781 w 8520545"/>
              <a:gd name="connsiteY6132" fmla="*/ 6141119 h 6853555"/>
              <a:gd name="connsiteX6133" fmla="*/ 4275141 w 8520545"/>
              <a:gd name="connsiteY6133" fmla="*/ 6137291 h 6853555"/>
              <a:gd name="connsiteX6134" fmla="*/ 4273863 w 8520545"/>
              <a:gd name="connsiteY6134" fmla="*/ 6134557 h 6853555"/>
              <a:gd name="connsiteX6135" fmla="*/ 4271305 w 8520545"/>
              <a:gd name="connsiteY6135" fmla="*/ 6131823 h 6853555"/>
              <a:gd name="connsiteX6136" fmla="*/ 4268745 w 8520545"/>
              <a:gd name="connsiteY6136" fmla="*/ 6129634 h 6853555"/>
              <a:gd name="connsiteX6137" fmla="*/ 4266187 w 8520545"/>
              <a:gd name="connsiteY6137" fmla="*/ 6128540 h 6853555"/>
              <a:gd name="connsiteX6138" fmla="*/ 4262989 w 8520545"/>
              <a:gd name="connsiteY6138" fmla="*/ 6126900 h 6853555"/>
              <a:gd name="connsiteX6139" fmla="*/ 4255954 w 8520545"/>
              <a:gd name="connsiteY6139" fmla="*/ 6125806 h 6853555"/>
              <a:gd name="connsiteX6140" fmla="*/ 4247640 w 8520545"/>
              <a:gd name="connsiteY6140" fmla="*/ 6125806 h 6853555"/>
              <a:gd name="connsiteX6141" fmla="*/ 4238685 w 8520545"/>
              <a:gd name="connsiteY6141" fmla="*/ 6126353 h 6853555"/>
              <a:gd name="connsiteX6142" fmla="*/ 4220778 w 8520545"/>
              <a:gd name="connsiteY6142" fmla="*/ 6129087 h 6853555"/>
              <a:gd name="connsiteX6143" fmla="*/ 4212463 w 8520545"/>
              <a:gd name="connsiteY6143" fmla="*/ 6130729 h 6853555"/>
              <a:gd name="connsiteX6144" fmla="*/ 4204149 w 8520545"/>
              <a:gd name="connsiteY6144" fmla="*/ 6131823 h 6853555"/>
              <a:gd name="connsiteX6145" fmla="*/ 4197114 w 8520545"/>
              <a:gd name="connsiteY6145" fmla="*/ 6131823 h 6853555"/>
              <a:gd name="connsiteX6146" fmla="*/ 4190078 w 8520545"/>
              <a:gd name="connsiteY6146" fmla="*/ 6131276 h 6853555"/>
              <a:gd name="connsiteX6147" fmla="*/ 4188158 w 8520545"/>
              <a:gd name="connsiteY6147" fmla="*/ 6130729 h 6853555"/>
              <a:gd name="connsiteX6148" fmla="*/ 4186240 w 8520545"/>
              <a:gd name="connsiteY6148" fmla="*/ 6129087 h 6853555"/>
              <a:gd name="connsiteX6149" fmla="*/ 4184961 w 8520545"/>
              <a:gd name="connsiteY6149" fmla="*/ 6126900 h 6853555"/>
              <a:gd name="connsiteX6150" fmla="*/ 4183043 w 8520545"/>
              <a:gd name="connsiteY6150" fmla="*/ 6124712 h 6853555"/>
              <a:gd name="connsiteX6151" fmla="*/ 4183043 w 8520545"/>
              <a:gd name="connsiteY6151" fmla="*/ 6121978 h 6853555"/>
              <a:gd name="connsiteX6152" fmla="*/ 4183043 w 8520545"/>
              <a:gd name="connsiteY6152" fmla="*/ 6118697 h 6853555"/>
              <a:gd name="connsiteX6153" fmla="*/ 4183043 w 8520545"/>
              <a:gd name="connsiteY6153" fmla="*/ 6115414 h 6853555"/>
              <a:gd name="connsiteX6154" fmla="*/ 4184961 w 8520545"/>
              <a:gd name="connsiteY6154" fmla="*/ 6110492 h 6853555"/>
              <a:gd name="connsiteX6155" fmla="*/ 4188798 w 8520545"/>
              <a:gd name="connsiteY6155" fmla="*/ 6111039 h 6853555"/>
              <a:gd name="connsiteX6156" fmla="*/ 4191996 w 8520545"/>
              <a:gd name="connsiteY6156" fmla="*/ 6112680 h 6853555"/>
              <a:gd name="connsiteX6157" fmla="*/ 4193276 w 8520545"/>
              <a:gd name="connsiteY6157" fmla="*/ 6113775 h 6853555"/>
              <a:gd name="connsiteX6158" fmla="*/ 4195194 w 8520545"/>
              <a:gd name="connsiteY6158" fmla="*/ 6115961 h 6853555"/>
              <a:gd name="connsiteX6159" fmla="*/ 4195834 w 8520545"/>
              <a:gd name="connsiteY6159" fmla="*/ 6120884 h 6853555"/>
              <a:gd name="connsiteX6160" fmla="*/ 4197752 w 8520545"/>
              <a:gd name="connsiteY6160" fmla="*/ 6126353 h 6853555"/>
              <a:gd name="connsiteX6161" fmla="*/ 4205427 w 8520545"/>
              <a:gd name="connsiteY6161" fmla="*/ 6121431 h 6853555"/>
              <a:gd name="connsiteX6162" fmla="*/ 4213103 w 8520545"/>
              <a:gd name="connsiteY6162" fmla="*/ 6115414 h 6853555"/>
              <a:gd name="connsiteX6163" fmla="*/ 4218858 w 8520545"/>
              <a:gd name="connsiteY6163" fmla="*/ 6108852 h 6853555"/>
              <a:gd name="connsiteX6164" fmla="*/ 4223336 w 8520545"/>
              <a:gd name="connsiteY6164" fmla="*/ 6102289 h 6853555"/>
              <a:gd name="connsiteX6165" fmla="*/ 4211183 w 8520545"/>
              <a:gd name="connsiteY6165" fmla="*/ 6099555 h 6853555"/>
              <a:gd name="connsiteX6166" fmla="*/ 4201590 w 8520545"/>
              <a:gd name="connsiteY6166" fmla="*/ 6095726 h 6853555"/>
              <a:gd name="connsiteX6167" fmla="*/ 4192636 w 8520545"/>
              <a:gd name="connsiteY6167" fmla="*/ 6091898 h 6853555"/>
              <a:gd name="connsiteX6168" fmla="*/ 4186240 w 8520545"/>
              <a:gd name="connsiteY6168" fmla="*/ 6086976 h 6853555"/>
              <a:gd name="connsiteX6169" fmla="*/ 4181123 w 8520545"/>
              <a:gd name="connsiteY6169" fmla="*/ 6080959 h 6853555"/>
              <a:gd name="connsiteX6170" fmla="*/ 4177287 w 8520545"/>
              <a:gd name="connsiteY6170" fmla="*/ 6074397 h 6853555"/>
              <a:gd name="connsiteX6171" fmla="*/ 4174087 w 8520545"/>
              <a:gd name="connsiteY6171" fmla="*/ 6067833 h 6853555"/>
              <a:gd name="connsiteX6172" fmla="*/ 4171530 w 8520545"/>
              <a:gd name="connsiteY6172" fmla="*/ 6060177 h 6853555"/>
              <a:gd name="connsiteX6173" fmla="*/ 4170890 w 8520545"/>
              <a:gd name="connsiteY6173" fmla="*/ 6051426 h 6853555"/>
              <a:gd name="connsiteX6174" fmla="*/ 4170251 w 8520545"/>
              <a:gd name="connsiteY6174" fmla="*/ 6042676 h 6853555"/>
              <a:gd name="connsiteX6175" fmla="*/ 4169611 w 8520545"/>
              <a:gd name="connsiteY6175" fmla="*/ 6023534 h 6853555"/>
              <a:gd name="connsiteX6176" fmla="*/ 4169611 w 8520545"/>
              <a:gd name="connsiteY6176" fmla="*/ 6001110 h 6853555"/>
              <a:gd name="connsiteX6177" fmla="*/ 4168332 w 8520545"/>
              <a:gd name="connsiteY6177" fmla="*/ 5977594 h 6853555"/>
              <a:gd name="connsiteX6178" fmla="*/ 4165774 w 8520545"/>
              <a:gd name="connsiteY6178" fmla="*/ 5979234 h 6853555"/>
              <a:gd name="connsiteX6179" fmla="*/ 4162576 w 8520545"/>
              <a:gd name="connsiteY6179" fmla="*/ 5980875 h 6853555"/>
              <a:gd name="connsiteX6180" fmla="*/ 4156180 w 8520545"/>
              <a:gd name="connsiteY6180" fmla="*/ 5985250 h 6853555"/>
              <a:gd name="connsiteX6181" fmla="*/ 4151703 w 8520545"/>
              <a:gd name="connsiteY6181" fmla="*/ 5991267 h 6853555"/>
              <a:gd name="connsiteX6182" fmla="*/ 4145947 w 8520545"/>
              <a:gd name="connsiteY6182" fmla="*/ 5997282 h 6853555"/>
              <a:gd name="connsiteX6183" fmla="*/ 4142109 w 8520545"/>
              <a:gd name="connsiteY6183" fmla="*/ 6001657 h 6853555"/>
              <a:gd name="connsiteX6184" fmla="*/ 4137632 w 8520545"/>
              <a:gd name="connsiteY6184" fmla="*/ 6005485 h 6853555"/>
              <a:gd name="connsiteX6185" fmla="*/ 4136354 w 8520545"/>
              <a:gd name="connsiteY6185" fmla="*/ 6006032 h 6853555"/>
              <a:gd name="connsiteX6186" fmla="*/ 4134434 w 8520545"/>
              <a:gd name="connsiteY6186" fmla="*/ 6006032 h 6853555"/>
              <a:gd name="connsiteX6187" fmla="*/ 4133794 w 8520545"/>
              <a:gd name="connsiteY6187" fmla="*/ 6004393 h 6853555"/>
              <a:gd name="connsiteX6188" fmla="*/ 4131876 w 8520545"/>
              <a:gd name="connsiteY6188" fmla="*/ 6002751 h 6853555"/>
              <a:gd name="connsiteX6189" fmla="*/ 4130596 w 8520545"/>
              <a:gd name="connsiteY6189" fmla="*/ 5985797 h 6853555"/>
              <a:gd name="connsiteX6190" fmla="*/ 4131236 w 8520545"/>
              <a:gd name="connsiteY6190" fmla="*/ 5996189 h 6853555"/>
              <a:gd name="connsiteX6191" fmla="*/ 4131876 w 8520545"/>
              <a:gd name="connsiteY6191" fmla="*/ 6002751 h 6853555"/>
              <a:gd name="connsiteX6192" fmla="*/ 4136994 w 8520545"/>
              <a:gd name="connsiteY6192" fmla="*/ 6045410 h 6853555"/>
              <a:gd name="connsiteX6193" fmla="*/ 4139551 w 8520545"/>
              <a:gd name="connsiteY6193" fmla="*/ 6068928 h 6853555"/>
              <a:gd name="connsiteX6194" fmla="*/ 4143389 w 8520545"/>
              <a:gd name="connsiteY6194" fmla="*/ 6094085 h 6853555"/>
              <a:gd name="connsiteX6195" fmla="*/ 4148505 w 8520545"/>
              <a:gd name="connsiteY6195" fmla="*/ 6116509 h 6853555"/>
              <a:gd name="connsiteX6196" fmla="*/ 4151703 w 8520545"/>
              <a:gd name="connsiteY6196" fmla="*/ 6127993 h 6853555"/>
              <a:gd name="connsiteX6197" fmla="*/ 4154901 w 8520545"/>
              <a:gd name="connsiteY6197" fmla="*/ 6137291 h 6853555"/>
              <a:gd name="connsiteX6198" fmla="*/ 4158738 w 8520545"/>
              <a:gd name="connsiteY6198" fmla="*/ 6146588 h 6853555"/>
              <a:gd name="connsiteX6199" fmla="*/ 4162576 w 8520545"/>
              <a:gd name="connsiteY6199" fmla="*/ 6154245 h 6853555"/>
              <a:gd name="connsiteX6200" fmla="*/ 4167692 w 8520545"/>
              <a:gd name="connsiteY6200" fmla="*/ 6160261 h 6853555"/>
              <a:gd name="connsiteX6201" fmla="*/ 4173449 w 8520545"/>
              <a:gd name="connsiteY6201" fmla="*/ 6165184 h 6853555"/>
              <a:gd name="connsiteX6202" fmla="*/ 4170251 w 8520545"/>
              <a:gd name="connsiteY6202" fmla="*/ 6169012 h 6853555"/>
              <a:gd name="connsiteX6203" fmla="*/ 4167054 w 8520545"/>
              <a:gd name="connsiteY6203" fmla="*/ 6173387 h 6853555"/>
              <a:gd name="connsiteX6204" fmla="*/ 4162576 w 8520545"/>
              <a:gd name="connsiteY6204" fmla="*/ 6183232 h 6853555"/>
              <a:gd name="connsiteX6205" fmla="*/ 4159378 w 8520545"/>
              <a:gd name="connsiteY6205" fmla="*/ 6193622 h 6853555"/>
              <a:gd name="connsiteX6206" fmla="*/ 4158098 w 8520545"/>
              <a:gd name="connsiteY6206" fmla="*/ 6204561 h 6853555"/>
              <a:gd name="connsiteX6207" fmla="*/ 4158098 w 8520545"/>
              <a:gd name="connsiteY6207" fmla="*/ 6216046 h 6853555"/>
              <a:gd name="connsiteX6208" fmla="*/ 4158738 w 8520545"/>
              <a:gd name="connsiteY6208" fmla="*/ 6228625 h 6853555"/>
              <a:gd name="connsiteX6209" fmla="*/ 4161296 w 8520545"/>
              <a:gd name="connsiteY6209" fmla="*/ 6241205 h 6853555"/>
              <a:gd name="connsiteX6210" fmla="*/ 4165134 w 8520545"/>
              <a:gd name="connsiteY6210" fmla="*/ 6253784 h 6853555"/>
              <a:gd name="connsiteX6211" fmla="*/ 4169611 w 8520545"/>
              <a:gd name="connsiteY6211" fmla="*/ 6266909 h 6853555"/>
              <a:gd name="connsiteX6212" fmla="*/ 4176007 w 8520545"/>
              <a:gd name="connsiteY6212" fmla="*/ 6279488 h 6853555"/>
              <a:gd name="connsiteX6213" fmla="*/ 4182403 w 8520545"/>
              <a:gd name="connsiteY6213" fmla="*/ 6291520 h 6853555"/>
              <a:gd name="connsiteX6214" fmla="*/ 4189438 w 8520545"/>
              <a:gd name="connsiteY6214" fmla="*/ 6303551 h 6853555"/>
              <a:gd name="connsiteX6215" fmla="*/ 4198392 w 8520545"/>
              <a:gd name="connsiteY6215" fmla="*/ 6315037 h 6853555"/>
              <a:gd name="connsiteX6216" fmla="*/ 4207347 w 8520545"/>
              <a:gd name="connsiteY6216" fmla="*/ 6325428 h 6853555"/>
              <a:gd name="connsiteX6217" fmla="*/ 4217580 w 8520545"/>
              <a:gd name="connsiteY6217" fmla="*/ 6335820 h 6853555"/>
              <a:gd name="connsiteX6218" fmla="*/ 4228452 w 8520545"/>
              <a:gd name="connsiteY6218" fmla="*/ 6345117 h 6853555"/>
              <a:gd name="connsiteX6219" fmla="*/ 4234847 w 8520545"/>
              <a:gd name="connsiteY6219" fmla="*/ 6374650 h 6853555"/>
              <a:gd name="connsiteX6220" fmla="*/ 4240605 w 8520545"/>
              <a:gd name="connsiteY6220" fmla="*/ 6408558 h 6853555"/>
              <a:gd name="connsiteX6221" fmla="*/ 4250838 w 8520545"/>
              <a:gd name="connsiteY6221" fmla="*/ 6483485 h 6853555"/>
              <a:gd name="connsiteX6222" fmla="*/ 4258512 w 8520545"/>
              <a:gd name="connsiteY6222" fmla="*/ 6523410 h 6853555"/>
              <a:gd name="connsiteX6223" fmla="*/ 4266187 w 8520545"/>
              <a:gd name="connsiteY6223" fmla="*/ 6564975 h 6853555"/>
              <a:gd name="connsiteX6224" fmla="*/ 4270665 w 8520545"/>
              <a:gd name="connsiteY6224" fmla="*/ 6585756 h 6853555"/>
              <a:gd name="connsiteX6225" fmla="*/ 4275781 w 8520545"/>
              <a:gd name="connsiteY6225" fmla="*/ 6607087 h 6853555"/>
              <a:gd name="connsiteX6226" fmla="*/ 4281538 w 8520545"/>
              <a:gd name="connsiteY6226" fmla="*/ 6627869 h 6853555"/>
              <a:gd name="connsiteX6227" fmla="*/ 4287934 w 8520545"/>
              <a:gd name="connsiteY6227" fmla="*/ 6648652 h 6853555"/>
              <a:gd name="connsiteX6228" fmla="*/ 4281538 w 8520545"/>
              <a:gd name="connsiteY6228" fmla="*/ 6683654 h 6853555"/>
              <a:gd name="connsiteX6229" fmla="*/ 4277700 w 8520545"/>
              <a:gd name="connsiteY6229" fmla="*/ 6719750 h 6853555"/>
              <a:gd name="connsiteX6230" fmla="*/ 4273863 w 8520545"/>
              <a:gd name="connsiteY6230" fmla="*/ 6755847 h 6853555"/>
              <a:gd name="connsiteX6231" fmla="*/ 4271943 w 8520545"/>
              <a:gd name="connsiteY6231" fmla="*/ 6792490 h 6853555"/>
              <a:gd name="connsiteX6232" fmla="*/ 4270665 w 8520545"/>
              <a:gd name="connsiteY6232" fmla="*/ 6829679 h 6853555"/>
              <a:gd name="connsiteX6233" fmla="*/ 4270665 w 8520545"/>
              <a:gd name="connsiteY6233" fmla="*/ 6853555 h 6853555"/>
              <a:gd name="connsiteX6234" fmla="*/ 2567593 w 8520545"/>
              <a:gd name="connsiteY6234" fmla="*/ 6853555 h 6853555"/>
              <a:gd name="connsiteX6235" fmla="*/ 2561715 w 8520545"/>
              <a:gd name="connsiteY6235" fmla="*/ 6844445 h 6853555"/>
              <a:gd name="connsiteX6236" fmla="*/ 2548284 w 8520545"/>
              <a:gd name="connsiteY6236" fmla="*/ 6827492 h 6853555"/>
              <a:gd name="connsiteX6237" fmla="*/ 2543169 w 8520545"/>
              <a:gd name="connsiteY6237" fmla="*/ 6828585 h 6853555"/>
              <a:gd name="connsiteX6238" fmla="*/ 2540611 w 8520545"/>
              <a:gd name="connsiteY6238" fmla="*/ 6829132 h 6853555"/>
              <a:gd name="connsiteX6239" fmla="*/ 2538691 w 8520545"/>
              <a:gd name="connsiteY6239" fmla="*/ 6830226 h 6853555"/>
              <a:gd name="connsiteX6240" fmla="*/ 2535493 w 8520545"/>
              <a:gd name="connsiteY6240" fmla="*/ 6832960 h 6853555"/>
              <a:gd name="connsiteX6241" fmla="*/ 2534853 w 8520545"/>
              <a:gd name="connsiteY6241" fmla="*/ 6836789 h 6853555"/>
              <a:gd name="connsiteX6242" fmla="*/ 2534853 w 8520545"/>
              <a:gd name="connsiteY6242" fmla="*/ 6840617 h 6853555"/>
              <a:gd name="connsiteX6243" fmla="*/ 2534853 w 8520545"/>
              <a:gd name="connsiteY6243" fmla="*/ 6845539 h 6853555"/>
              <a:gd name="connsiteX6244" fmla="*/ 2536936 w 8520545"/>
              <a:gd name="connsiteY6244" fmla="*/ 6853555 h 6853555"/>
              <a:gd name="connsiteX6245" fmla="*/ 2509911 w 8520545"/>
              <a:gd name="connsiteY6245" fmla="*/ 6853555 h 6853555"/>
              <a:gd name="connsiteX6246" fmla="*/ 2509911 w 8520545"/>
              <a:gd name="connsiteY6246" fmla="*/ 6842805 h 6853555"/>
              <a:gd name="connsiteX6247" fmla="*/ 2510549 w 8520545"/>
              <a:gd name="connsiteY6247" fmla="*/ 6813819 h 6853555"/>
              <a:gd name="connsiteX6248" fmla="*/ 2511829 w 8520545"/>
              <a:gd name="connsiteY6248" fmla="*/ 6788113 h 6853555"/>
              <a:gd name="connsiteX6249" fmla="*/ 2513109 w 8520545"/>
              <a:gd name="connsiteY6249" fmla="*/ 6775535 h 6853555"/>
              <a:gd name="connsiteX6250" fmla="*/ 2513109 w 8520545"/>
              <a:gd name="connsiteY6250" fmla="*/ 6764050 h 6853555"/>
              <a:gd name="connsiteX6251" fmla="*/ 2511829 w 8520545"/>
              <a:gd name="connsiteY6251" fmla="*/ 6752017 h 6853555"/>
              <a:gd name="connsiteX6252" fmla="*/ 2510549 w 8520545"/>
              <a:gd name="connsiteY6252" fmla="*/ 6740532 h 6853555"/>
              <a:gd name="connsiteX6253" fmla="*/ 2507351 w 8520545"/>
              <a:gd name="connsiteY6253" fmla="*/ 6729595 h 6853555"/>
              <a:gd name="connsiteX6254" fmla="*/ 2503515 w 8520545"/>
              <a:gd name="connsiteY6254" fmla="*/ 6718656 h 6853555"/>
              <a:gd name="connsiteX6255" fmla="*/ 2496480 w 8520545"/>
              <a:gd name="connsiteY6255" fmla="*/ 6706624 h 6853555"/>
              <a:gd name="connsiteX6256" fmla="*/ 2489444 w 8520545"/>
              <a:gd name="connsiteY6256" fmla="*/ 6695685 h 6853555"/>
              <a:gd name="connsiteX6257" fmla="*/ 2479851 w 8520545"/>
              <a:gd name="connsiteY6257" fmla="*/ 6683654 h 6853555"/>
              <a:gd name="connsiteX6258" fmla="*/ 2467698 w 8520545"/>
              <a:gd name="connsiteY6258" fmla="*/ 6672169 h 6853555"/>
              <a:gd name="connsiteX6259" fmla="*/ 2473455 w 8520545"/>
              <a:gd name="connsiteY6259" fmla="*/ 6670528 h 6853555"/>
              <a:gd name="connsiteX6260" fmla="*/ 2477931 w 8520545"/>
              <a:gd name="connsiteY6260" fmla="*/ 6669434 h 6853555"/>
              <a:gd name="connsiteX6261" fmla="*/ 2483049 w 8520545"/>
              <a:gd name="connsiteY6261" fmla="*/ 6667794 h 6853555"/>
              <a:gd name="connsiteX6262" fmla="*/ 2486886 w 8520545"/>
              <a:gd name="connsiteY6262" fmla="*/ 6665606 h 6853555"/>
              <a:gd name="connsiteX6263" fmla="*/ 2494560 w 8520545"/>
              <a:gd name="connsiteY6263" fmla="*/ 6661777 h 6853555"/>
              <a:gd name="connsiteX6264" fmla="*/ 2499038 w 8520545"/>
              <a:gd name="connsiteY6264" fmla="*/ 6656309 h 6853555"/>
              <a:gd name="connsiteX6265" fmla="*/ 2504153 w 8520545"/>
              <a:gd name="connsiteY6265" fmla="*/ 6649746 h 6853555"/>
              <a:gd name="connsiteX6266" fmla="*/ 2508631 w 8520545"/>
              <a:gd name="connsiteY6266" fmla="*/ 6643731 h 6853555"/>
              <a:gd name="connsiteX6267" fmla="*/ 2513109 w 8520545"/>
              <a:gd name="connsiteY6267" fmla="*/ 6638260 h 6853555"/>
              <a:gd name="connsiteX6268" fmla="*/ 2517584 w 8520545"/>
              <a:gd name="connsiteY6268" fmla="*/ 6631697 h 6853555"/>
              <a:gd name="connsiteX6269" fmla="*/ 2516306 w 8520545"/>
              <a:gd name="connsiteY6269" fmla="*/ 6630058 h 6853555"/>
              <a:gd name="connsiteX6270" fmla="*/ 2513109 w 8520545"/>
              <a:gd name="connsiteY6270" fmla="*/ 6627869 h 6853555"/>
              <a:gd name="connsiteX6271" fmla="*/ 2508631 w 8520545"/>
              <a:gd name="connsiteY6271" fmla="*/ 6625681 h 6853555"/>
              <a:gd name="connsiteX6272" fmla="*/ 2504793 w 8520545"/>
              <a:gd name="connsiteY6272" fmla="*/ 6625135 h 6853555"/>
              <a:gd name="connsiteX6273" fmla="*/ 2494560 w 8520545"/>
              <a:gd name="connsiteY6273" fmla="*/ 6622947 h 6853555"/>
              <a:gd name="connsiteX6274" fmla="*/ 2483687 w 8520545"/>
              <a:gd name="connsiteY6274" fmla="*/ 6621307 h 6853555"/>
              <a:gd name="connsiteX6275" fmla="*/ 2474093 w 8520545"/>
              <a:gd name="connsiteY6275" fmla="*/ 6619666 h 6853555"/>
              <a:gd name="connsiteX6276" fmla="*/ 2470256 w 8520545"/>
              <a:gd name="connsiteY6276" fmla="*/ 6618025 h 6853555"/>
              <a:gd name="connsiteX6277" fmla="*/ 2467058 w 8520545"/>
              <a:gd name="connsiteY6277" fmla="*/ 6615838 h 6853555"/>
              <a:gd name="connsiteX6278" fmla="*/ 2465140 w 8520545"/>
              <a:gd name="connsiteY6278" fmla="*/ 6614196 h 6853555"/>
              <a:gd name="connsiteX6279" fmla="*/ 2463860 w 8520545"/>
              <a:gd name="connsiteY6279" fmla="*/ 6610368 h 6853555"/>
              <a:gd name="connsiteX6280" fmla="*/ 2463860 w 8520545"/>
              <a:gd name="connsiteY6280" fmla="*/ 6606540 h 6853555"/>
              <a:gd name="connsiteX6281" fmla="*/ 2465780 w 8520545"/>
              <a:gd name="connsiteY6281" fmla="*/ 6601618 h 6853555"/>
              <a:gd name="connsiteX6282" fmla="*/ 2471535 w 8520545"/>
              <a:gd name="connsiteY6282" fmla="*/ 6601071 h 6853555"/>
              <a:gd name="connsiteX6283" fmla="*/ 2476653 w 8520545"/>
              <a:gd name="connsiteY6283" fmla="*/ 6599978 h 6853555"/>
              <a:gd name="connsiteX6284" fmla="*/ 2481129 w 8520545"/>
              <a:gd name="connsiteY6284" fmla="*/ 6601071 h 6853555"/>
              <a:gd name="connsiteX6285" fmla="*/ 2484327 w 8520545"/>
              <a:gd name="connsiteY6285" fmla="*/ 6601618 h 6853555"/>
              <a:gd name="connsiteX6286" fmla="*/ 2488164 w 8520545"/>
              <a:gd name="connsiteY6286" fmla="*/ 6602165 h 6853555"/>
              <a:gd name="connsiteX6287" fmla="*/ 2491362 w 8520545"/>
              <a:gd name="connsiteY6287" fmla="*/ 6603806 h 6853555"/>
              <a:gd name="connsiteX6288" fmla="*/ 2495200 w 8520545"/>
              <a:gd name="connsiteY6288" fmla="*/ 6607087 h 6853555"/>
              <a:gd name="connsiteX6289" fmla="*/ 2499038 w 8520545"/>
              <a:gd name="connsiteY6289" fmla="*/ 6610368 h 6853555"/>
              <a:gd name="connsiteX6290" fmla="*/ 2504153 w 8520545"/>
              <a:gd name="connsiteY6290" fmla="*/ 6613102 h 6853555"/>
              <a:gd name="connsiteX6291" fmla="*/ 2506713 w 8520545"/>
              <a:gd name="connsiteY6291" fmla="*/ 6614743 h 6853555"/>
              <a:gd name="connsiteX6292" fmla="*/ 2509911 w 8520545"/>
              <a:gd name="connsiteY6292" fmla="*/ 6615838 h 6853555"/>
              <a:gd name="connsiteX6293" fmla="*/ 2513109 w 8520545"/>
              <a:gd name="connsiteY6293" fmla="*/ 6615838 h 6853555"/>
              <a:gd name="connsiteX6294" fmla="*/ 2517584 w 8520545"/>
              <a:gd name="connsiteY6294" fmla="*/ 6616930 h 6853555"/>
              <a:gd name="connsiteX6295" fmla="*/ 2511189 w 8520545"/>
              <a:gd name="connsiteY6295" fmla="*/ 6604899 h 6853555"/>
              <a:gd name="connsiteX6296" fmla="*/ 2506713 w 8520545"/>
              <a:gd name="connsiteY6296" fmla="*/ 6593961 h 6853555"/>
              <a:gd name="connsiteX6297" fmla="*/ 2503515 w 8520545"/>
              <a:gd name="connsiteY6297" fmla="*/ 6583022 h 6853555"/>
              <a:gd name="connsiteX6298" fmla="*/ 2500956 w 8520545"/>
              <a:gd name="connsiteY6298" fmla="*/ 6571538 h 6853555"/>
              <a:gd name="connsiteX6299" fmla="*/ 2499677 w 8520545"/>
              <a:gd name="connsiteY6299" fmla="*/ 6559505 h 6853555"/>
              <a:gd name="connsiteX6300" fmla="*/ 2499038 w 8520545"/>
              <a:gd name="connsiteY6300" fmla="*/ 6546380 h 6853555"/>
              <a:gd name="connsiteX6301" fmla="*/ 2499677 w 8520545"/>
              <a:gd name="connsiteY6301" fmla="*/ 6531613 h 6853555"/>
              <a:gd name="connsiteX6302" fmla="*/ 2502235 w 8520545"/>
              <a:gd name="connsiteY6302" fmla="*/ 6515206 h 6853555"/>
              <a:gd name="connsiteX6303" fmla="*/ 2497758 w 8520545"/>
              <a:gd name="connsiteY6303" fmla="*/ 6518487 h 6853555"/>
              <a:gd name="connsiteX6304" fmla="*/ 2493282 w 8520545"/>
              <a:gd name="connsiteY6304" fmla="*/ 6521768 h 6853555"/>
              <a:gd name="connsiteX6305" fmla="*/ 2489444 w 8520545"/>
              <a:gd name="connsiteY6305" fmla="*/ 6523957 h 6853555"/>
              <a:gd name="connsiteX6306" fmla="*/ 2485606 w 8520545"/>
              <a:gd name="connsiteY6306" fmla="*/ 6526144 h 6853555"/>
              <a:gd name="connsiteX6307" fmla="*/ 2481129 w 8520545"/>
              <a:gd name="connsiteY6307" fmla="*/ 6526691 h 6853555"/>
              <a:gd name="connsiteX6308" fmla="*/ 2477931 w 8520545"/>
              <a:gd name="connsiteY6308" fmla="*/ 6527785 h 6853555"/>
              <a:gd name="connsiteX6309" fmla="*/ 2470256 w 8520545"/>
              <a:gd name="connsiteY6309" fmla="*/ 6528332 h 6853555"/>
              <a:gd name="connsiteX6310" fmla="*/ 2461302 w 8520545"/>
              <a:gd name="connsiteY6310" fmla="*/ 6527785 h 6853555"/>
              <a:gd name="connsiteX6311" fmla="*/ 2450429 w 8520545"/>
              <a:gd name="connsiteY6311" fmla="*/ 6527785 h 6853555"/>
              <a:gd name="connsiteX6312" fmla="*/ 2439557 w 8520545"/>
              <a:gd name="connsiteY6312" fmla="*/ 6528332 h 6853555"/>
              <a:gd name="connsiteX6313" fmla="*/ 2431882 w 8520545"/>
              <a:gd name="connsiteY6313" fmla="*/ 6529425 h 6853555"/>
              <a:gd name="connsiteX6314" fmla="*/ 2424847 w 8520545"/>
              <a:gd name="connsiteY6314" fmla="*/ 6531066 h 6853555"/>
              <a:gd name="connsiteX6315" fmla="*/ 2424207 w 8520545"/>
              <a:gd name="connsiteY6315" fmla="*/ 6536535 h 6853555"/>
              <a:gd name="connsiteX6316" fmla="*/ 2424207 w 8520545"/>
              <a:gd name="connsiteY6316" fmla="*/ 6540911 h 6853555"/>
              <a:gd name="connsiteX6317" fmla="*/ 2424847 w 8520545"/>
              <a:gd name="connsiteY6317" fmla="*/ 6544739 h 6853555"/>
              <a:gd name="connsiteX6318" fmla="*/ 2427404 w 8520545"/>
              <a:gd name="connsiteY6318" fmla="*/ 6547474 h 6853555"/>
              <a:gd name="connsiteX6319" fmla="*/ 2430602 w 8520545"/>
              <a:gd name="connsiteY6319" fmla="*/ 6550208 h 6853555"/>
              <a:gd name="connsiteX6320" fmla="*/ 2433800 w 8520545"/>
              <a:gd name="connsiteY6320" fmla="*/ 6552395 h 6853555"/>
              <a:gd name="connsiteX6321" fmla="*/ 2440836 w 8520545"/>
              <a:gd name="connsiteY6321" fmla="*/ 6556771 h 6853555"/>
              <a:gd name="connsiteX6322" fmla="*/ 2449151 w 8520545"/>
              <a:gd name="connsiteY6322" fmla="*/ 6561146 h 6853555"/>
              <a:gd name="connsiteX6323" fmla="*/ 2451709 w 8520545"/>
              <a:gd name="connsiteY6323" fmla="*/ 6563334 h 6853555"/>
              <a:gd name="connsiteX6324" fmla="*/ 2453627 w 8520545"/>
              <a:gd name="connsiteY6324" fmla="*/ 6567162 h 6853555"/>
              <a:gd name="connsiteX6325" fmla="*/ 2455546 w 8520545"/>
              <a:gd name="connsiteY6325" fmla="*/ 6570444 h 6853555"/>
              <a:gd name="connsiteX6326" fmla="*/ 2455546 w 8520545"/>
              <a:gd name="connsiteY6326" fmla="*/ 6574272 h 6853555"/>
              <a:gd name="connsiteX6327" fmla="*/ 2454907 w 8520545"/>
              <a:gd name="connsiteY6327" fmla="*/ 6579194 h 6853555"/>
              <a:gd name="connsiteX6328" fmla="*/ 2452349 w 8520545"/>
              <a:gd name="connsiteY6328" fmla="*/ 6585756 h 6853555"/>
              <a:gd name="connsiteX6329" fmla="*/ 2444033 w 8520545"/>
              <a:gd name="connsiteY6329" fmla="*/ 6581928 h 6853555"/>
              <a:gd name="connsiteX6330" fmla="*/ 2436998 w 8520545"/>
              <a:gd name="connsiteY6330" fmla="*/ 6578647 h 6853555"/>
              <a:gd name="connsiteX6331" fmla="*/ 2431242 w 8520545"/>
              <a:gd name="connsiteY6331" fmla="*/ 6573726 h 6853555"/>
              <a:gd name="connsiteX6332" fmla="*/ 2425486 w 8520545"/>
              <a:gd name="connsiteY6332" fmla="*/ 6568255 h 6853555"/>
              <a:gd name="connsiteX6333" fmla="*/ 2421009 w 8520545"/>
              <a:gd name="connsiteY6333" fmla="*/ 6562787 h 6853555"/>
              <a:gd name="connsiteX6334" fmla="*/ 2416531 w 8520545"/>
              <a:gd name="connsiteY6334" fmla="*/ 6557318 h 6853555"/>
              <a:gd name="connsiteX6335" fmla="*/ 2409497 w 8520545"/>
              <a:gd name="connsiteY6335" fmla="*/ 6545286 h 6853555"/>
              <a:gd name="connsiteX6336" fmla="*/ 2401182 w 8520545"/>
              <a:gd name="connsiteY6336" fmla="*/ 6533253 h 6853555"/>
              <a:gd name="connsiteX6337" fmla="*/ 2396705 w 8520545"/>
              <a:gd name="connsiteY6337" fmla="*/ 6527785 h 6853555"/>
              <a:gd name="connsiteX6338" fmla="*/ 2390949 w 8520545"/>
              <a:gd name="connsiteY6338" fmla="*/ 6522863 h 6853555"/>
              <a:gd name="connsiteX6339" fmla="*/ 2385193 w 8520545"/>
              <a:gd name="connsiteY6339" fmla="*/ 6517940 h 6853555"/>
              <a:gd name="connsiteX6340" fmla="*/ 2378158 w 8520545"/>
              <a:gd name="connsiteY6340" fmla="*/ 6513565 h 6853555"/>
              <a:gd name="connsiteX6341" fmla="*/ 2369842 w 8520545"/>
              <a:gd name="connsiteY6341" fmla="*/ 6510831 h 6853555"/>
              <a:gd name="connsiteX6342" fmla="*/ 2360249 w 8520545"/>
              <a:gd name="connsiteY6342" fmla="*/ 6508095 h 6853555"/>
              <a:gd name="connsiteX6343" fmla="*/ 2358971 w 8520545"/>
              <a:gd name="connsiteY6343" fmla="*/ 6507001 h 6853555"/>
              <a:gd name="connsiteX6344" fmla="*/ 2360889 w 8520545"/>
              <a:gd name="connsiteY6344" fmla="*/ 6505361 h 6853555"/>
              <a:gd name="connsiteX6345" fmla="*/ 2363447 w 8520545"/>
              <a:gd name="connsiteY6345" fmla="*/ 6504267 h 6853555"/>
              <a:gd name="connsiteX6346" fmla="*/ 2367284 w 8520545"/>
              <a:gd name="connsiteY6346" fmla="*/ 6503173 h 6853555"/>
              <a:gd name="connsiteX6347" fmla="*/ 2376878 w 8520545"/>
              <a:gd name="connsiteY6347" fmla="*/ 6503173 h 6853555"/>
              <a:gd name="connsiteX6348" fmla="*/ 2388391 w 8520545"/>
              <a:gd name="connsiteY6348" fmla="*/ 6504814 h 6853555"/>
              <a:gd name="connsiteX6349" fmla="*/ 2398624 w 8520545"/>
              <a:gd name="connsiteY6349" fmla="*/ 6507550 h 6853555"/>
              <a:gd name="connsiteX6350" fmla="*/ 2403740 w 8520545"/>
              <a:gd name="connsiteY6350" fmla="*/ 6509737 h 6853555"/>
              <a:gd name="connsiteX6351" fmla="*/ 2407578 w 8520545"/>
              <a:gd name="connsiteY6351" fmla="*/ 6511378 h 6853555"/>
              <a:gd name="connsiteX6352" fmla="*/ 2410776 w 8520545"/>
              <a:gd name="connsiteY6352" fmla="*/ 6514112 h 6853555"/>
              <a:gd name="connsiteX6353" fmla="*/ 2412695 w 8520545"/>
              <a:gd name="connsiteY6353" fmla="*/ 6517393 h 6853555"/>
              <a:gd name="connsiteX6354" fmla="*/ 2413333 w 8520545"/>
              <a:gd name="connsiteY6354" fmla="*/ 6520129 h 6853555"/>
              <a:gd name="connsiteX6355" fmla="*/ 2412055 w 8520545"/>
              <a:gd name="connsiteY6355" fmla="*/ 6523410 h 6853555"/>
              <a:gd name="connsiteX6356" fmla="*/ 2425486 w 8520545"/>
              <a:gd name="connsiteY6356" fmla="*/ 6523410 h 6853555"/>
              <a:gd name="connsiteX6357" fmla="*/ 2438278 w 8520545"/>
              <a:gd name="connsiteY6357" fmla="*/ 6521223 h 6853555"/>
              <a:gd name="connsiteX6358" fmla="*/ 2449791 w 8520545"/>
              <a:gd name="connsiteY6358" fmla="*/ 6518487 h 6853555"/>
              <a:gd name="connsiteX6359" fmla="*/ 2459384 w 8520545"/>
              <a:gd name="connsiteY6359" fmla="*/ 6515206 h 6853555"/>
              <a:gd name="connsiteX6360" fmla="*/ 2467698 w 8520545"/>
              <a:gd name="connsiteY6360" fmla="*/ 6510284 h 6853555"/>
              <a:gd name="connsiteX6361" fmla="*/ 2474733 w 8520545"/>
              <a:gd name="connsiteY6361" fmla="*/ 6504814 h 6853555"/>
              <a:gd name="connsiteX6362" fmla="*/ 2480489 w 8520545"/>
              <a:gd name="connsiteY6362" fmla="*/ 6498251 h 6853555"/>
              <a:gd name="connsiteX6363" fmla="*/ 2484327 w 8520545"/>
              <a:gd name="connsiteY6363" fmla="*/ 6491689 h 6853555"/>
              <a:gd name="connsiteX6364" fmla="*/ 2486886 w 8520545"/>
              <a:gd name="connsiteY6364" fmla="*/ 6484579 h 6853555"/>
              <a:gd name="connsiteX6365" fmla="*/ 2488164 w 8520545"/>
              <a:gd name="connsiteY6365" fmla="*/ 6476921 h 6853555"/>
              <a:gd name="connsiteX6366" fmla="*/ 2486886 w 8520545"/>
              <a:gd name="connsiteY6366" fmla="*/ 6470359 h 6853555"/>
              <a:gd name="connsiteX6367" fmla="*/ 2485606 w 8520545"/>
              <a:gd name="connsiteY6367" fmla="*/ 6462703 h 6853555"/>
              <a:gd name="connsiteX6368" fmla="*/ 2481129 w 8520545"/>
              <a:gd name="connsiteY6368" fmla="*/ 6455592 h 6853555"/>
              <a:gd name="connsiteX6369" fmla="*/ 2476653 w 8520545"/>
              <a:gd name="connsiteY6369" fmla="*/ 6448483 h 6853555"/>
              <a:gd name="connsiteX6370" fmla="*/ 2470256 w 8520545"/>
              <a:gd name="connsiteY6370" fmla="*/ 6442468 h 6853555"/>
              <a:gd name="connsiteX6371" fmla="*/ 2461302 w 8520545"/>
              <a:gd name="connsiteY6371" fmla="*/ 6436997 h 6853555"/>
              <a:gd name="connsiteX6372" fmla="*/ 2456825 w 8520545"/>
              <a:gd name="connsiteY6372" fmla="*/ 6438091 h 6853555"/>
              <a:gd name="connsiteX6373" fmla="*/ 2453627 w 8520545"/>
              <a:gd name="connsiteY6373" fmla="*/ 6439732 h 6853555"/>
              <a:gd name="connsiteX6374" fmla="*/ 2451709 w 8520545"/>
              <a:gd name="connsiteY6374" fmla="*/ 6442468 h 6853555"/>
              <a:gd name="connsiteX6375" fmla="*/ 2450429 w 8520545"/>
              <a:gd name="connsiteY6375" fmla="*/ 6445747 h 6853555"/>
              <a:gd name="connsiteX6376" fmla="*/ 2449791 w 8520545"/>
              <a:gd name="connsiteY6376" fmla="*/ 6452858 h 6853555"/>
              <a:gd name="connsiteX6377" fmla="*/ 2449151 w 8520545"/>
              <a:gd name="connsiteY6377" fmla="*/ 6460514 h 6853555"/>
              <a:gd name="connsiteX6378" fmla="*/ 2445953 w 8520545"/>
              <a:gd name="connsiteY6378" fmla="*/ 6457780 h 6853555"/>
              <a:gd name="connsiteX6379" fmla="*/ 2441475 w 8520545"/>
              <a:gd name="connsiteY6379" fmla="*/ 6455046 h 6853555"/>
              <a:gd name="connsiteX6380" fmla="*/ 2433160 w 8520545"/>
              <a:gd name="connsiteY6380" fmla="*/ 6450670 h 6853555"/>
              <a:gd name="connsiteX6381" fmla="*/ 2413333 w 8520545"/>
              <a:gd name="connsiteY6381" fmla="*/ 6443013 h 6853555"/>
              <a:gd name="connsiteX6382" fmla="*/ 2403740 w 8520545"/>
              <a:gd name="connsiteY6382" fmla="*/ 6439185 h 6853555"/>
              <a:gd name="connsiteX6383" fmla="*/ 2394787 w 8520545"/>
              <a:gd name="connsiteY6383" fmla="*/ 6434810 h 6853555"/>
              <a:gd name="connsiteX6384" fmla="*/ 2391589 w 8520545"/>
              <a:gd name="connsiteY6384" fmla="*/ 6432076 h 6853555"/>
              <a:gd name="connsiteX6385" fmla="*/ 2388391 w 8520545"/>
              <a:gd name="connsiteY6385" fmla="*/ 6428795 h 6853555"/>
              <a:gd name="connsiteX6386" fmla="*/ 2385833 w 8520545"/>
              <a:gd name="connsiteY6386" fmla="*/ 6426059 h 6853555"/>
              <a:gd name="connsiteX6387" fmla="*/ 2383273 w 8520545"/>
              <a:gd name="connsiteY6387" fmla="*/ 6421684 h 6853555"/>
              <a:gd name="connsiteX6388" fmla="*/ 2398624 w 8520545"/>
              <a:gd name="connsiteY6388" fmla="*/ 6421684 h 6853555"/>
              <a:gd name="connsiteX6389" fmla="*/ 2412695 w 8520545"/>
              <a:gd name="connsiteY6389" fmla="*/ 6420044 h 6853555"/>
              <a:gd name="connsiteX6390" fmla="*/ 2425486 w 8520545"/>
              <a:gd name="connsiteY6390" fmla="*/ 6417309 h 6853555"/>
              <a:gd name="connsiteX6391" fmla="*/ 2437638 w 8520545"/>
              <a:gd name="connsiteY6391" fmla="*/ 6414028 h 6853555"/>
              <a:gd name="connsiteX6392" fmla="*/ 2449151 w 8520545"/>
              <a:gd name="connsiteY6392" fmla="*/ 6409105 h 6853555"/>
              <a:gd name="connsiteX6393" fmla="*/ 2461302 w 8520545"/>
              <a:gd name="connsiteY6393" fmla="*/ 6403636 h 6853555"/>
              <a:gd name="connsiteX6394" fmla="*/ 2486246 w 8520545"/>
              <a:gd name="connsiteY6394" fmla="*/ 6389964 h 6853555"/>
              <a:gd name="connsiteX6395" fmla="*/ 2481129 w 8520545"/>
              <a:gd name="connsiteY6395" fmla="*/ 6385042 h 6853555"/>
              <a:gd name="connsiteX6396" fmla="*/ 2477931 w 8520545"/>
              <a:gd name="connsiteY6396" fmla="*/ 6379025 h 6853555"/>
              <a:gd name="connsiteX6397" fmla="*/ 2474733 w 8520545"/>
              <a:gd name="connsiteY6397" fmla="*/ 6372463 h 6853555"/>
              <a:gd name="connsiteX6398" fmla="*/ 2474093 w 8520545"/>
              <a:gd name="connsiteY6398" fmla="*/ 6365900 h 6853555"/>
              <a:gd name="connsiteX6399" fmla="*/ 2473455 w 8520545"/>
              <a:gd name="connsiteY6399" fmla="*/ 6358243 h 6853555"/>
              <a:gd name="connsiteX6400" fmla="*/ 2472175 w 8520545"/>
              <a:gd name="connsiteY6400" fmla="*/ 6350587 h 6853555"/>
              <a:gd name="connsiteX6401" fmla="*/ 2473455 w 8520545"/>
              <a:gd name="connsiteY6401" fmla="*/ 6334726 h 6853555"/>
              <a:gd name="connsiteX6402" fmla="*/ 2473455 w 8520545"/>
              <a:gd name="connsiteY6402" fmla="*/ 6318866 h 6853555"/>
              <a:gd name="connsiteX6403" fmla="*/ 2472175 w 8520545"/>
              <a:gd name="connsiteY6403" fmla="*/ 6311209 h 6853555"/>
              <a:gd name="connsiteX6404" fmla="*/ 2471535 w 8520545"/>
              <a:gd name="connsiteY6404" fmla="*/ 6303551 h 6853555"/>
              <a:gd name="connsiteX6405" fmla="*/ 2470256 w 8520545"/>
              <a:gd name="connsiteY6405" fmla="*/ 6296442 h 6853555"/>
              <a:gd name="connsiteX6406" fmla="*/ 2467698 w 8520545"/>
              <a:gd name="connsiteY6406" fmla="*/ 6290426 h 6853555"/>
              <a:gd name="connsiteX6407" fmla="*/ 2463860 w 8520545"/>
              <a:gd name="connsiteY6407" fmla="*/ 6284958 h 6853555"/>
              <a:gd name="connsiteX6408" fmla="*/ 2458104 w 8520545"/>
              <a:gd name="connsiteY6408" fmla="*/ 6280582 h 6853555"/>
              <a:gd name="connsiteX6409" fmla="*/ 2454907 w 8520545"/>
              <a:gd name="connsiteY6409" fmla="*/ 6281128 h 6853555"/>
              <a:gd name="connsiteX6410" fmla="*/ 2452349 w 8520545"/>
              <a:gd name="connsiteY6410" fmla="*/ 6282769 h 6853555"/>
              <a:gd name="connsiteX6411" fmla="*/ 2449791 w 8520545"/>
              <a:gd name="connsiteY6411" fmla="*/ 6284958 h 6853555"/>
              <a:gd name="connsiteX6412" fmla="*/ 2448511 w 8520545"/>
              <a:gd name="connsiteY6412" fmla="*/ 6286050 h 6853555"/>
              <a:gd name="connsiteX6413" fmla="*/ 2445953 w 8520545"/>
              <a:gd name="connsiteY6413" fmla="*/ 6290973 h 6853555"/>
              <a:gd name="connsiteX6414" fmla="*/ 2444673 w 8520545"/>
              <a:gd name="connsiteY6414" fmla="*/ 6295895 h 6853555"/>
              <a:gd name="connsiteX6415" fmla="*/ 2444033 w 8520545"/>
              <a:gd name="connsiteY6415" fmla="*/ 6301365 h 6853555"/>
              <a:gd name="connsiteX6416" fmla="*/ 2444033 w 8520545"/>
              <a:gd name="connsiteY6416" fmla="*/ 6306834 h 6853555"/>
              <a:gd name="connsiteX6417" fmla="*/ 2444673 w 8520545"/>
              <a:gd name="connsiteY6417" fmla="*/ 6319413 h 6853555"/>
              <a:gd name="connsiteX6418" fmla="*/ 2444673 w 8520545"/>
              <a:gd name="connsiteY6418" fmla="*/ 6324881 h 6853555"/>
              <a:gd name="connsiteX6419" fmla="*/ 2444033 w 8520545"/>
              <a:gd name="connsiteY6419" fmla="*/ 6330350 h 6853555"/>
              <a:gd name="connsiteX6420" fmla="*/ 2442755 w 8520545"/>
              <a:gd name="connsiteY6420" fmla="*/ 6335273 h 6853555"/>
              <a:gd name="connsiteX6421" fmla="*/ 2439557 w 8520545"/>
              <a:gd name="connsiteY6421" fmla="*/ 6338554 h 6853555"/>
              <a:gd name="connsiteX6422" fmla="*/ 2436998 w 8520545"/>
              <a:gd name="connsiteY6422" fmla="*/ 6340742 h 6853555"/>
              <a:gd name="connsiteX6423" fmla="*/ 2434440 w 8520545"/>
              <a:gd name="connsiteY6423" fmla="*/ 6342382 h 6853555"/>
              <a:gd name="connsiteX6424" fmla="*/ 2431242 w 8520545"/>
              <a:gd name="connsiteY6424" fmla="*/ 6342929 h 6853555"/>
              <a:gd name="connsiteX6425" fmla="*/ 2428044 w 8520545"/>
              <a:gd name="connsiteY6425" fmla="*/ 6343476 h 6853555"/>
              <a:gd name="connsiteX6426" fmla="*/ 2419091 w 8520545"/>
              <a:gd name="connsiteY6426" fmla="*/ 6344023 h 6853555"/>
              <a:gd name="connsiteX6427" fmla="*/ 2407578 w 8520545"/>
              <a:gd name="connsiteY6427" fmla="*/ 6343476 h 6853555"/>
              <a:gd name="connsiteX6428" fmla="*/ 2415253 w 8520545"/>
              <a:gd name="connsiteY6428" fmla="*/ 6336367 h 6853555"/>
              <a:gd name="connsiteX6429" fmla="*/ 2421009 w 8520545"/>
              <a:gd name="connsiteY6429" fmla="*/ 6330897 h 6853555"/>
              <a:gd name="connsiteX6430" fmla="*/ 2424847 w 8520545"/>
              <a:gd name="connsiteY6430" fmla="*/ 6324881 h 6853555"/>
              <a:gd name="connsiteX6431" fmla="*/ 2427404 w 8520545"/>
              <a:gd name="connsiteY6431" fmla="*/ 6319960 h 6853555"/>
              <a:gd name="connsiteX6432" fmla="*/ 2428044 w 8520545"/>
              <a:gd name="connsiteY6432" fmla="*/ 6314490 h 6853555"/>
              <a:gd name="connsiteX6433" fmla="*/ 2428044 w 8520545"/>
              <a:gd name="connsiteY6433" fmla="*/ 6309568 h 6853555"/>
              <a:gd name="connsiteX6434" fmla="*/ 2426126 w 8520545"/>
              <a:gd name="connsiteY6434" fmla="*/ 6305740 h 6853555"/>
              <a:gd name="connsiteX6435" fmla="*/ 2422928 w 8520545"/>
              <a:gd name="connsiteY6435" fmla="*/ 6300817 h 6853555"/>
              <a:gd name="connsiteX6436" fmla="*/ 2419729 w 8520545"/>
              <a:gd name="connsiteY6436" fmla="*/ 6296442 h 6853555"/>
              <a:gd name="connsiteX6437" fmla="*/ 2415253 w 8520545"/>
              <a:gd name="connsiteY6437" fmla="*/ 6292614 h 6853555"/>
              <a:gd name="connsiteX6438" fmla="*/ 2404380 w 8520545"/>
              <a:gd name="connsiteY6438" fmla="*/ 6283316 h 6853555"/>
              <a:gd name="connsiteX6439" fmla="*/ 2392229 w 8520545"/>
              <a:gd name="connsiteY6439" fmla="*/ 6275113 h 6853555"/>
              <a:gd name="connsiteX6440" fmla="*/ 2380076 w 8520545"/>
              <a:gd name="connsiteY6440" fmla="*/ 6265268 h 6853555"/>
              <a:gd name="connsiteX6441" fmla="*/ 2385833 w 8520545"/>
              <a:gd name="connsiteY6441" fmla="*/ 6265815 h 6853555"/>
              <a:gd name="connsiteX6442" fmla="*/ 2392229 w 8520545"/>
              <a:gd name="connsiteY6442" fmla="*/ 6265268 h 6853555"/>
              <a:gd name="connsiteX6443" fmla="*/ 2397344 w 8520545"/>
              <a:gd name="connsiteY6443" fmla="*/ 6264721 h 6853555"/>
              <a:gd name="connsiteX6444" fmla="*/ 2401822 w 8520545"/>
              <a:gd name="connsiteY6444" fmla="*/ 6263081 h 6853555"/>
              <a:gd name="connsiteX6445" fmla="*/ 2406298 w 8520545"/>
              <a:gd name="connsiteY6445" fmla="*/ 6260346 h 6853555"/>
              <a:gd name="connsiteX6446" fmla="*/ 2410136 w 8520545"/>
              <a:gd name="connsiteY6446" fmla="*/ 6257612 h 6853555"/>
              <a:gd name="connsiteX6447" fmla="*/ 2413333 w 8520545"/>
              <a:gd name="connsiteY6447" fmla="*/ 6254331 h 6853555"/>
              <a:gd name="connsiteX6448" fmla="*/ 2416531 w 8520545"/>
              <a:gd name="connsiteY6448" fmla="*/ 6249955 h 6853555"/>
              <a:gd name="connsiteX6449" fmla="*/ 2419091 w 8520545"/>
              <a:gd name="connsiteY6449" fmla="*/ 6246126 h 6853555"/>
              <a:gd name="connsiteX6450" fmla="*/ 2421649 w 8520545"/>
              <a:gd name="connsiteY6450" fmla="*/ 6241205 h 6853555"/>
              <a:gd name="connsiteX6451" fmla="*/ 2422928 w 8520545"/>
              <a:gd name="connsiteY6451" fmla="*/ 6235735 h 6853555"/>
              <a:gd name="connsiteX6452" fmla="*/ 2424207 w 8520545"/>
              <a:gd name="connsiteY6452" fmla="*/ 6230813 h 6853555"/>
              <a:gd name="connsiteX6453" fmla="*/ 2424847 w 8520545"/>
              <a:gd name="connsiteY6453" fmla="*/ 6218781 h 6853555"/>
              <a:gd name="connsiteX6454" fmla="*/ 2424207 w 8520545"/>
              <a:gd name="connsiteY6454" fmla="*/ 6206748 h 6853555"/>
              <a:gd name="connsiteX6455" fmla="*/ 2421009 w 8520545"/>
              <a:gd name="connsiteY6455" fmla="*/ 6194169 h 6853555"/>
              <a:gd name="connsiteX6456" fmla="*/ 2416531 w 8520545"/>
              <a:gd name="connsiteY6456" fmla="*/ 6181591 h 6853555"/>
              <a:gd name="connsiteX6457" fmla="*/ 2413333 w 8520545"/>
              <a:gd name="connsiteY6457" fmla="*/ 6175576 h 6853555"/>
              <a:gd name="connsiteX6458" fmla="*/ 2410136 w 8520545"/>
              <a:gd name="connsiteY6458" fmla="*/ 6170106 h 6853555"/>
              <a:gd name="connsiteX6459" fmla="*/ 2406298 w 8520545"/>
              <a:gd name="connsiteY6459" fmla="*/ 6164637 h 6853555"/>
              <a:gd name="connsiteX6460" fmla="*/ 2401822 w 8520545"/>
              <a:gd name="connsiteY6460" fmla="*/ 6158620 h 6853555"/>
              <a:gd name="connsiteX6461" fmla="*/ 2397344 w 8520545"/>
              <a:gd name="connsiteY6461" fmla="*/ 6154245 h 6853555"/>
              <a:gd name="connsiteX6462" fmla="*/ 2391589 w 8520545"/>
              <a:gd name="connsiteY6462" fmla="*/ 6149324 h 6853555"/>
              <a:gd name="connsiteX6463" fmla="*/ 2385833 w 8520545"/>
              <a:gd name="connsiteY6463" fmla="*/ 6144949 h 6853555"/>
              <a:gd name="connsiteX6464" fmla="*/ 2380076 w 8520545"/>
              <a:gd name="connsiteY6464" fmla="*/ 6141666 h 6853555"/>
              <a:gd name="connsiteX6465" fmla="*/ 2373680 w 8520545"/>
              <a:gd name="connsiteY6465" fmla="*/ 6138385 h 6853555"/>
              <a:gd name="connsiteX6466" fmla="*/ 2366645 w 8520545"/>
              <a:gd name="connsiteY6466" fmla="*/ 6136198 h 6853555"/>
              <a:gd name="connsiteX6467" fmla="*/ 2358971 w 8520545"/>
              <a:gd name="connsiteY6467" fmla="*/ 6134010 h 6853555"/>
              <a:gd name="connsiteX6468" fmla="*/ 2351295 w 8520545"/>
              <a:gd name="connsiteY6468" fmla="*/ 6132368 h 6853555"/>
              <a:gd name="connsiteX6469" fmla="*/ 2350656 w 8520545"/>
              <a:gd name="connsiteY6469" fmla="*/ 6127993 h 6853555"/>
              <a:gd name="connsiteX6470" fmla="*/ 2351935 w 8520545"/>
              <a:gd name="connsiteY6470" fmla="*/ 6123072 h 6853555"/>
              <a:gd name="connsiteX6471" fmla="*/ 2354493 w 8520545"/>
              <a:gd name="connsiteY6471" fmla="*/ 6118150 h 6853555"/>
              <a:gd name="connsiteX6472" fmla="*/ 2357691 w 8520545"/>
              <a:gd name="connsiteY6472" fmla="*/ 6113775 h 6853555"/>
              <a:gd name="connsiteX6473" fmla="*/ 2361529 w 8520545"/>
              <a:gd name="connsiteY6473" fmla="*/ 6109946 h 6853555"/>
              <a:gd name="connsiteX6474" fmla="*/ 2366645 w 8520545"/>
              <a:gd name="connsiteY6474" fmla="*/ 6105571 h 6853555"/>
              <a:gd name="connsiteX6475" fmla="*/ 2375600 w 8520545"/>
              <a:gd name="connsiteY6475" fmla="*/ 6098460 h 6853555"/>
              <a:gd name="connsiteX6476" fmla="*/ 2379436 w 8520545"/>
              <a:gd name="connsiteY6476" fmla="*/ 6095726 h 6853555"/>
              <a:gd name="connsiteX6477" fmla="*/ 2382635 w 8520545"/>
              <a:gd name="connsiteY6477" fmla="*/ 6092445 h 6853555"/>
              <a:gd name="connsiteX6478" fmla="*/ 2384553 w 8520545"/>
              <a:gd name="connsiteY6478" fmla="*/ 6089710 h 6853555"/>
              <a:gd name="connsiteX6479" fmla="*/ 2384553 w 8520545"/>
              <a:gd name="connsiteY6479" fmla="*/ 6086976 h 6853555"/>
              <a:gd name="connsiteX6480" fmla="*/ 2382635 w 8520545"/>
              <a:gd name="connsiteY6480" fmla="*/ 6084787 h 6853555"/>
              <a:gd name="connsiteX6481" fmla="*/ 2378798 w 8520545"/>
              <a:gd name="connsiteY6481" fmla="*/ 6082053 h 6853555"/>
              <a:gd name="connsiteX6482" fmla="*/ 2372402 w 8520545"/>
              <a:gd name="connsiteY6482" fmla="*/ 6079865 h 6853555"/>
              <a:gd name="connsiteX6483" fmla="*/ 2363447 w 8520545"/>
              <a:gd name="connsiteY6483" fmla="*/ 6078225 h 6853555"/>
              <a:gd name="connsiteX6484" fmla="*/ 2370482 w 8520545"/>
              <a:gd name="connsiteY6484" fmla="*/ 6074944 h 6853555"/>
              <a:gd name="connsiteX6485" fmla="*/ 2378158 w 8520545"/>
              <a:gd name="connsiteY6485" fmla="*/ 6071662 h 6853555"/>
              <a:gd name="connsiteX6486" fmla="*/ 2383273 w 8520545"/>
              <a:gd name="connsiteY6486" fmla="*/ 6068380 h 6853555"/>
              <a:gd name="connsiteX6487" fmla="*/ 2388391 w 8520545"/>
              <a:gd name="connsiteY6487" fmla="*/ 6064005 h 6853555"/>
              <a:gd name="connsiteX6488" fmla="*/ 2393507 w 8520545"/>
              <a:gd name="connsiteY6488" fmla="*/ 6059083 h 6853555"/>
              <a:gd name="connsiteX6489" fmla="*/ 2397344 w 8520545"/>
              <a:gd name="connsiteY6489" fmla="*/ 6054708 h 6853555"/>
              <a:gd name="connsiteX6490" fmla="*/ 2399902 w 8520545"/>
              <a:gd name="connsiteY6490" fmla="*/ 6048692 h 6853555"/>
              <a:gd name="connsiteX6491" fmla="*/ 2403100 w 8520545"/>
              <a:gd name="connsiteY6491" fmla="*/ 6043223 h 6853555"/>
              <a:gd name="connsiteX6492" fmla="*/ 2406298 w 8520545"/>
              <a:gd name="connsiteY6492" fmla="*/ 6031191 h 6853555"/>
              <a:gd name="connsiteX6493" fmla="*/ 2408858 w 8520545"/>
              <a:gd name="connsiteY6493" fmla="*/ 6017518 h 6853555"/>
              <a:gd name="connsiteX6494" fmla="*/ 2412695 w 8520545"/>
              <a:gd name="connsiteY6494" fmla="*/ 5991267 h 6853555"/>
              <a:gd name="connsiteX6495" fmla="*/ 2405660 w 8520545"/>
              <a:gd name="connsiteY6495" fmla="*/ 5990720 h 6853555"/>
              <a:gd name="connsiteX6496" fmla="*/ 2399902 w 8520545"/>
              <a:gd name="connsiteY6496" fmla="*/ 5991267 h 6853555"/>
              <a:gd name="connsiteX6497" fmla="*/ 2394787 w 8520545"/>
              <a:gd name="connsiteY6497" fmla="*/ 5992359 h 6853555"/>
              <a:gd name="connsiteX6498" fmla="*/ 2392229 w 8520545"/>
              <a:gd name="connsiteY6498" fmla="*/ 5994001 h 6853555"/>
              <a:gd name="connsiteX6499" fmla="*/ 2390309 w 8520545"/>
              <a:gd name="connsiteY6499" fmla="*/ 5997282 h 6853555"/>
              <a:gd name="connsiteX6500" fmla="*/ 2388391 w 8520545"/>
              <a:gd name="connsiteY6500" fmla="*/ 6000564 h 6853555"/>
              <a:gd name="connsiteX6501" fmla="*/ 2386471 w 8520545"/>
              <a:gd name="connsiteY6501" fmla="*/ 6006579 h 6853555"/>
              <a:gd name="connsiteX6502" fmla="*/ 2383273 w 8520545"/>
              <a:gd name="connsiteY6502" fmla="*/ 6005485 h 6853555"/>
              <a:gd name="connsiteX6503" fmla="*/ 2381355 w 8520545"/>
              <a:gd name="connsiteY6503" fmla="*/ 6003845 h 6853555"/>
              <a:gd name="connsiteX6504" fmla="*/ 2378798 w 8520545"/>
              <a:gd name="connsiteY6504" fmla="*/ 6001657 h 6853555"/>
              <a:gd name="connsiteX6505" fmla="*/ 2378158 w 8520545"/>
              <a:gd name="connsiteY6505" fmla="*/ 5998923 h 6853555"/>
              <a:gd name="connsiteX6506" fmla="*/ 2378158 w 8520545"/>
              <a:gd name="connsiteY6506" fmla="*/ 5996189 h 6853555"/>
              <a:gd name="connsiteX6507" fmla="*/ 2378798 w 8520545"/>
              <a:gd name="connsiteY6507" fmla="*/ 5993454 h 6853555"/>
              <a:gd name="connsiteX6508" fmla="*/ 2381355 w 8520545"/>
              <a:gd name="connsiteY6508" fmla="*/ 5987438 h 6853555"/>
              <a:gd name="connsiteX6509" fmla="*/ 2385833 w 8520545"/>
              <a:gd name="connsiteY6509" fmla="*/ 5980328 h 6853555"/>
              <a:gd name="connsiteX6510" fmla="*/ 2391589 w 8520545"/>
              <a:gd name="connsiteY6510" fmla="*/ 5973766 h 6853555"/>
              <a:gd name="connsiteX6511" fmla="*/ 2404380 w 8520545"/>
              <a:gd name="connsiteY6511" fmla="*/ 5956812 h 6853555"/>
              <a:gd name="connsiteX6512" fmla="*/ 2410136 w 8520545"/>
              <a:gd name="connsiteY6512" fmla="*/ 5948607 h 6853555"/>
              <a:gd name="connsiteX6513" fmla="*/ 2415253 w 8520545"/>
              <a:gd name="connsiteY6513" fmla="*/ 5940403 h 6853555"/>
              <a:gd name="connsiteX6514" fmla="*/ 2416531 w 8520545"/>
              <a:gd name="connsiteY6514" fmla="*/ 5936028 h 6853555"/>
              <a:gd name="connsiteX6515" fmla="*/ 2417171 w 8520545"/>
              <a:gd name="connsiteY6515" fmla="*/ 5932200 h 6853555"/>
              <a:gd name="connsiteX6516" fmla="*/ 2418451 w 8520545"/>
              <a:gd name="connsiteY6516" fmla="*/ 5927824 h 6853555"/>
              <a:gd name="connsiteX6517" fmla="*/ 2418451 w 8520545"/>
              <a:gd name="connsiteY6517" fmla="*/ 5924543 h 6853555"/>
              <a:gd name="connsiteX6518" fmla="*/ 2417171 w 8520545"/>
              <a:gd name="connsiteY6518" fmla="*/ 5920168 h 6853555"/>
              <a:gd name="connsiteX6519" fmla="*/ 2415893 w 8520545"/>
              <a:gd name="connsiteY6519" fmla="*/ 5916887 h 6853555"/>
              <a:gd name="connsiteX6520" fmla="*/ 2413333 w 8520545"/>
              <a:gd name="connsiteY6520" fmla="*/ 5913604 h 6853555"/>
              <a:gd name="connsiteX6521" fmla="*/ 2409497 w 8520545"/>
              <a:gd name="connsiteY6521" fmla="*/ 5909776 h 6853555"/>
              <a:gd name="connsiteX6522" fmla="*/ 2405660 w 8520545"/>
              <a:gd name="connsiteY6522" fmla="*/ 5906495 h 6853555"/>
              <a:gd name="connsiteX6523" fmla="*/ 2399902 w 8520545"/>
              <a:gd name="connsiteY6523" fmla="*/ 5903214 h 6853555"/>
              <a:gd name="connsiteX6524" fmla="*/ 2392229 w 8520545"/>
              <a:gd name="connsiteY6524" fmla="*/ 5899933 h 6853555"/>
              <a:gd name="connsiteX6525" fmla="*/ 2384553 w 8520545"/>
              <a:gd name="connsiteY6525" fmla="*/ 5897197 h 6853555"/>
              <a:gd name="connsiteX6526" fmla="*/ 2394787 w 8520545"/>
              <a:gd name="connsiteY6526" fmla="*/ 5897197 h 6853555"/>
              <a:gd name="connsiteX6527" fmla="*/ 2398624 w 8520545"/>
              <a:gd name="connsiteY6527" fmla="*/ 5897197 h 6853555"/>
              <a:gd name="connsiteX6528" fmla="*/ 2401822 w 8520545"/>
              <a:gd name="connsiteY6528" fmla="*/ 5896103 h 6853555"/>
              <a:gd name="connsiteX6529" fmla="*/ 2405660 w 8520545"/>
              <a:gd name="connsiteY6529" fmla="*/ 5895558 h 6853555"/>
              <a:gd name="connsiteX6530" fmla="*/ 2406938 w 8520545"/>
              <a:gd name="connsiteY6530" fmla="*/ 5893369 h 6853555"/>
              <a:gd name="connsiteX6531" fmla="*/ 2409497 w 8520545"/>
              <a:gd name="connsiteY6531" fmla="*/ 5891728 h 6853555"/>
              <a:gd name="connsiteX6532" fmla="*/ 2410136 w 8520545"/>
              <a:gd name="connsiteY6532" fmla="*/ 5888994 h 6853555"/>
              <a:gd name="connsiteX6533" fmla="*/ 2405660 w 8520545"/>
              <a:gd name="connsiteY6533" fmla="*/ 5886260 h 6853555"/>
              <a:gd name="connsiteX6534" fmla="*/ 2401182 w 8520545"/>
              <a:gd name="connsiteY6534" fmla="*/ 5885166 h 6853555"/>
              <a:gd name="connsiteX6535" fmla="*/ 2397344 w 8520545"/>
              <a:gd name="connsiteY6535" fmla="*/ 5885166 h 6853555"/>
              <a:gd name="connsiteX6536" fmla="*/ 2392229 w 8520545"/>
              <a:gd name="connsiteY6536" fmla="*/ 5885166 h 6853555"/>
              <a:gd name="connsiteX6537" fmla="*/ 2388391 w 8520545"/>
              <a:gd name="connsiteY6537" fmla="*/ 5884072 h 6853555"/>
              <a:gd name="connsiteX6538" fmla="*/ 2382635 w 8520545"/>
              <a:gd name="connsiteY6538" fmla="*/ 5882977 h 6853555"/>
              <a:gd name="connsiteX6539" fmla="*/ 2378158 w 8520545"/>
              <a:gd name="connsiteY6539" fmla="*/ 5879696 h 6853555"/>
              <a:gd name="connsiteX6540" fmla="*/ 2371122 w 8520545"/>
              <a:gd name="connsiteY6540" fmla="*/ 5873681 h 6853555"/>
              <a:gd name="connsiteX6541" fmla="*/ 2375600 w 8520545"/>
              <a:gd name="connsiteY6541" fmla="*/ 5867118 h 6853555"/>
              <a:gd name="connsiteX6542" fmla="*/ 2376878 w 8520545"/>
              <a:gd name="connsiteY6542" fmla="*/ 5864931 h 6853555"/>
              <a:gd name="connsiteX6543" fmla="*/ 2379436 w 8520545"/>
              <a:gd name="connsiteY6543" fmla="*/ 5862742 h 6853555"/>
              <a:gd name="connsiteX6544" fmla="*/ 2381355 w 8520545"/>
              <a:gd name="connsiteY6544" fmla="*/ 5862195 h 6853555"/>
              <a:gd name="connsiteX6545" fmla="*/ 2383273 w 8520545"/>
              <a:gd name="connsiteY6545" fmla="*/ 5861648 h 6853555"/>
              <a:gd name="connsiteX6546" fmla="*/ 2389031 w 8520545"/>
              <a:gd name="connsiteY6546" fmla="*/ 5861648 h 6853555"/>
              <a:gd name="connsiteX6547" fmla="*/ 2394787 w 8520545"/>
              <a:gd name="connsiteY6547" fmla="*/ 5862195 h 6853555"/>
              <a:gd name="connsiteX6548" fmla="*/ 2403100 w 8520545"/>
              <a:gd name="connsiteY6548" fmla="*/ 5863289 h 6853555"/>
              <a:gd name="connsiteX6549" fmla="*/ 2412055 w 8520545"/>
              <a:gd name="connsiteY6549" fmla="*/ 5864931 h 6853555"/>
              <a:gd name="connsiteX6550" fmla="*/ 2422289 w 8520545"/>
              <a:gd name="connsiteY6550" fmla="*/ 5865476 h 6853555"/>
              <a:gd name="connsiteX6551" fmla="*/ 2408858 w 8520545"/>
              <a:gd name="connsiteY6551" fmla="*/ 5858914 h 6853555"/>
              <a:gd name="connsiteX6552" fmla="*/ 2396705 w 8520545"/>
              <a:gd name="connsiteY6552" fmla="*/ 5850164 h 6853555"/>
              <a:gd name="connsiteX6553" fmla="*/ 2384553 w 8520545"/>
              <a:gd name="connsiteY6553" fmla="*/ 5841960 h 6853555"/>
              <a:gd name="connsiteX6554" fmla="*/ 2373040 w 8520545"/>
              <a:gd name="connsiteY6554" fmla="*/ 5833210 h 6853555"/>
              <a:gd name="connsiteX6555" fmla="*/ 2351935 w 8520545"/>
              <a:gd name="connsiteY6555" fmla="*/ 5815161 h 6853555"/>
              <a:gd name="connsiteX6556" fmla="*/ 2330829 w 8520545"/>
              <a:gd name="connsiteY6556" fmla="*/ 5796566 h 6853555"/>
              <a:gd name="connsiteX6557" fmla="*/ 2339142 w 8520545"/>
              <a:gd name="connsiteY6557" fmla="*/ 5796019 h 6853555"/>
              <a:gd name="connsiteX6558" fmla="*/ 2346818 w 8520545"/>
              <a:gd name="connsiteY6558" fmla="*/ 5794379 h 6853555"/>
              <a:gd name="connsiteX6559" fmla="*/ 2355773 w 8520545"/>
              <a:gd name="connsiteY6559" fmla="*/ 5791644 h 6853555"/>
              <a:gd name="connsiteX6560" fmla="*/ 2364087 w 8520545"/>
              <a:gd name="connsiteY6560" fmla="*/ 5788363 h 6853555"/>
              <a:gd name="connsiteX6561" fmla="*/ 2367924 w 8520545"/>
              <a:gd name="connsiteY6561" fmla="*/ 5786176 h 6853555"/>
              <a:gd name="connsiteX6562" fmla="*/ 2371122 w 8520545"/>
              <a:gd name="connsiteY6562" fmla="*/ 5783440 h 6853555"/>
              <a:gd name="connsiteX6563" fmla="*/ 2374320 w 8520545"/>
              <a:gd name="connsiteY6563" fmla="*/ 5779612 h 6853555"/>
              <a:gd name="connsiteX6564" fmla="*/ 2376878 w 8520545"/>
              <a:gd name="connsiteY6564" fmla="*/ 5776331 h 6853555"/>
              <a:gd name="connsiteX6565" fmla="*/ 2379436 w 8520545"/>
              <a:gd name="connsiteY6565" fmla="*/ 5772503 h 6853555"/>
              <a:gd name="connsiteX6566" fmla="*/ 2380076 w 8520545"/>
              <a:gd name="connsiteY6566" fmla="*/ 5767580 h 6853555"/>
              <a:gd name="connsiteX6567" fmla="*/ 2381355 w 8520545"/>
              <a:gd name="connsiteY6567" fmla="*/ 5762658 h 6853555"/>
              <a:gd name="connsiteX6568" fmla="*/ 2381995 w 8520545"/>
              <a:gd name="connsiteY6568" fmla="*/ 5756094 h 6853555"/>
              <a:gd name="connsiteX6569" fmla="*/ 2376238 w 8520545"/>
              <a:gd name="connsiteY6569" fmla="*/ 5759924 h 6853555"/>
              <a:gd name="connsiteX6570" fmla="*/ 2371122 w 8520545"/>
              <a:gd name="connsiteY6570" fmla="*/ 5763205 h 6853555"/>
              <a:gd name="connsiteX6571" fmla="*/ 2367284 w 8520545"/>
              <a:gd name="connsiteY6571" fmla="*/ 5765392 h 6853555"/>
              <a:gd name="connsiteX6572" fmla="*/ 2362807 w 8520545"/>
              <a:gd name="connsiteY6572" fmla="*/ 5766486 h 6853555"/>
              <a:gd name="connsiteX6573" fmla="*/ 2358331 w 8520545"/>
              <a:gd name="connsiteY6573" fmla="*/ 5768127 h 6853555"/>
              <a:gd name="connsiteX6574" fmla="*/ 2354493 w 8520545"/>
              <a:gd name="connsiteY6574" fmla="*/ 5768127 h 6853555"/>
              <a:gd name="connsiteX6575" fmla="*/ 2351295 w 8520545"/>
              <a:gd name="connsiteY6575" fmla="*/ 5768127 h 6853555"/>
              <a:gd name="connsiteX6576" fmla="*/ 2348098 w 8520545"/>
              <a:gd name="connsiteY6576" fmla="*/ 5768127 h 6853555"/>
              <a:gd name="connsiteX6577" fmla="*/ 2344900 w 8520545"/>
              <a:gd name="connsiteY6577" fmla="*/ 5766486 h 6853555"/>
              <a:gd name="connsiteX6578" fmla="*/ 2342342 w 8520545"/>
              <a:gd name="connsiteY6578" fmla="*/ 5765939 h 6853555"/>
              <a:gd name="connsiteX6579" fmla="*/ 2337224 w 8520545"/>
              <a:gd name="connsiteY6579" fmla="*/ 5762658 h 6853555"/>
              <a:gd name="connsiteX6580" fmla="*/ 2334027 w 8520545"/>
              <a:gd name="connsiteY6580" fmla="*/ 5757736 h 6853555"/>
              <a:gd name="connsiteX6581" fmla="*/ 2331469 w 8520545"/>
              <a:gd name="connsiteY6581" fmla="*/ 5752266 h 6853555"/>
              <a:gd name="connsiteX6582" fmla="*/ 2330829 w 8520545"/>
              <a:gd name="connsiteY6582" fmla="*/ 5746798 h 6853555"/>
              <a:gd name="connsiteX6583" fmla="*/ 2331469 w 8520545"/>
              <a:gd name="connsiteY6583" fmla="*/ 5740234 h 6853555"/>
              <a:gd name="connsiteX6584" fmla="*/ 2333387 w 8520545"/>
              <a:gd name="connsiteY6584" fmla="*/ 5734765 h 6853555"/>
              <a:gd name="connsiteX6585" fmla="*/ 2337224 w 8520545"/>
              <a:gd name="connsiteY6585" fmla="*/ 5729297 h 6853555"/>
              <a:gd name="connsiteX6586" fmla="*/ 2342342 w 8520545"/>
              <a:gd name="connsiteY6586" fmla="*/ 5724375 h 6853555"/>
              <a:gd name="connsiteX6587" fmla="*/ 2345540 w 8520545"/>
              <a:gd name="connsiteY6587" fmla="*/ 5722186 h 6853555"/>
              <a:gd name="connsiteX6588" fmla="*/ 2348737 w 8520545"/>
              <a:gd name="connsiteY6588" fmla="*/ 5721092 h 6853555"/>
              <a:gd name="connsiteX6589" fmla="*/ 2352574 w 8520545"/>
              <a:gd name="connsiteY6589" fmla="*/ 5719452 h 6853555"/>
              <a:gd name="connsiteX6590" fmla="*/ 2357691 w 8520545"/>
              <a:gd name="connsiteY6590" fmla="*/ 5718358 h 6853555"/>
              <a:gd name="connsiteX6591" fmla="*/ 2362807 w 8520545"/>
              <a:gd name="connsiteY6591" fmla="*/ 5717811 h 6853555"/>
              <a:gd name="connsiteX6592" fmla="*/ 2367284 w 8520545"/>
              <a:gd name="connsiteY6592" fmla="*/ 5717811 h 6853555"/>
              <a:gd name="connsiteX6593" fmla="*/ 2364727 w 8520545"/>
              <a:gd name="connsiteY6593" fmla="*/ 5713436 h 6853555"/>
              <a:gd name="connsiteX6594" fmla="*/ 2358971 w 8520545"/>
              <a:gd name="connsiteY6594" fmla="*/ 5708513 h 6853555"/>
              <a:gd name="connsiteX6595" fmla="*/ 2351935 w 8520545"/>
              <a:gd name="connsiteY6595" fmla="*/ 5703045 h 6853555"/>
              <a:gd name="connsiteX6596" fmla="*/ 2344900 w 8520545"/>
              <a:gd name="connsiteY6596" fmla="*/ 5698670 h 6853555"/>
              <a:gd name="connsiteX6597" fmla="*/ 2339782 w 8520545"/>
              <a:gd name="connsiteY6597" fmla="*/ 5697029 h 6853555"/>
              <a:gd name="connsiteX6598" fmla="*/ 2335945 w 8520545"/>
              <a:gd name="connsiteY6598" fmla="*/ 5695388 h 6853555"/>
              <a:gd name="connsiteX6599" fmla="*/ 2331469 w 8520545"/>
              <a:gd name="connsiteY6599" fmla="*/ 5694840 h 6853555"/>
              <a:gd name="connsiteX6600" fmla="*/ 2327631 w 8520545"/>
              <a:gd name="connsiteY6600" fmla="*/ 5694840 h 6853555"/>
              <a:gd name="connsiteX6601" fmla="*/ 2324433 w 8520545"/>
              <a:gd name="connsiteY6601" fmla="*/ 5694840 h 6853555"/>
              <a:gd name="connsiteX6602" fmla="*/ 2321235 w 8520545"/>
              <a:gd name="connsiteY6602" fmla="*/ 5697029 h 6853555"/>
              <a:gd name="connsiteX6603" fmla="*/ 2318038 w 8520545"/>
              <a:gd name="connsiteY6603" fmla="*/ 5698670 h 6853555"/>
              <a:gd name="connsiteX6604" fmla="*/ 2315480 w 8520545"/>
              <a:gd name="connsiteY6604" fmla="*/ 5702498 h 6853555"/>
              <a:gd name="connsiteX6605" fmla="*/ 2316118 w 8520545"/>
              <a:gd name="connsiteY6605" fmla="*/ 5700310 h 6853555"/>
              <a:gd name="connsiteX6606" fmla="*/ 2318038 w 8520545"/>
              <a:gd name="connsiteY6606" fmla="*/ 5697576 h 6853555"/>
              <a:gd name="connsiteX6607" fmla="*/ 2325073 w 8520545"/>
              <a:gd name="connsiteY6607" fmla="*/ 5689372 h 6853555"/>
              <a:gd name="connsiteX6608" fmla="*/ 2334027 w 8520545"/>
              <a:gd name="connsiteY6608" fmla="*/ 5679528 h 6853555"/>
              <a:gd name="connsiteX6609" fmla="*/ 2338504 w 8520545"/>
              <a:gd name="connsiteY6609" fmla="*/ 5674058 h 6853555"/>
              <a:gd name="connsiteX6610" fmla="*/ 2342342 w 8520545"/>
              <a:gd name="connsiteY6610" fmla="*/ 5668589 h 6853555"/>
              <a:gd name="connsiteX6611" fmla="*/ 2345540 w 8520545"/>
              <a:gd name="connsiteY6611" fmla="*/ 5662027 h 6853555"/>
              <a:gd name="connsiteX6612" fmla="*/ 2346818 w 8520545"/>
              <a:gd name="connsiteY6612" fmla="*/ 5656557 h 6853555"/>
              <a:gd name="connsiteX6613" fmla="*/ 2346818 w 8520545"/>
              <a:gd name="connsiteY6613" fmla="*/ 5650542 h 6853555"/>
              <a:gd name="connsiteX6614" fmla="*/ 2346178 w 8520545"/>
              <a:gd name="connsiteY6614" fmla="*/ 5647806 h 6853555"/>
              <a:gd name="connsiteX6615" fmla="*/ 2345540 w 8520545"/>
              <a:gd name="connsiteY6615" fmla="*/ 5644525 h 6853555"/>
              <a:gd name="connsiteX6616" fmla="*/ 2343620 w 8520545"/>
              <a:gd name="connsiteY6616" fmla="*/ 5641791 h 6853555"/>
              <a:gd name="connsiteX6617" fmla="*/ 2341702 w 8520545"/>
              <a:gd name="connsiteY6617" fmla="*/ 5638509 h 6853555"/>
              <a:gd name="connsiteX6618" fmla="*/ 2339142 w 8520545"/>
              <a:gd name="connsiteY6618" fmla="*/ 5635775 h 6853555"/>
              <a:gd name="connsiteX6619" fmla="*/ 2335306 w 8520545"/>
              <a:gd name="connsiteY6619" fmla="*/ 5634134 h 6853555"/>
              <a:gd name="connsiteX6620" fmla="*/ 2330829 w 8520545"/>
              <a:gd name="connsiteY6620" fmla="*/ 5631400 h 6853555"/>
              <a:gd name="connsiteX6621" fmla="*/ 2326351 w 8520545"/>
              <a:gd name="connsiteY6621" fmla="*/ 5628666 h 6853555"/>
              <a:gd name="connsiteX6622" fmla="*/ 2314200 w 8520545"/>
              <a:gd name="connsiteY6622" fmla="*/ 5624290 h 6853555"/>
              <a:gd name="connsiteX6623" fmla="*/ 2319316 w 8520545"/>
              <a:gd name="connsiteY6623" fmla="*/ 5619368 h 6853555"/>
              <a:gd name="connsiteX6624" fmla="*/ 2324433 w 8520545"/>
              <a:gd name="connsiteY6624" fmla="*/ 5614446 h 6853555"/>
              <a:gd name="connsiteX6625" fmla="*/ 2328271 w 8520545"/>
              <a:gd name="connsiteY6625" fmla="*/ 5608976 h 6853555"/>
              <a:gd name="connsiteX6626" fmla="*/ 2332747 w 8520545"/>
              <a:gd name="connsiteY6626" fmla="*/ 5604054 h 6853555"/>
              <a:gd name="connsiteX6627" fmla="*/ 2335945 w 8520545"/>
              <a:gd name="connsiteY6627" fmla="*/ 5598584 h 6853555"/>
              <a:gd name="connsiteX6628" fmla="*/ 2338504 w 8520545"/>
              <a:gd name="connsiteY6628" fmla="*/ 5593116 h 6853555"/>
              <a:gd name="connsiteX6629" fmla="*/ 2339782 w 8520545"/>
              <a:gd name="connsiteY6629" fmla="*/ 5587100 h 6853555"/>
              <a:gd name="connsiteX6630" fmla="*/ 2341702 w 8520545"/>
              <a:gd name="connsiteY6630" fmla="*/ 5581630 h 6853555"/>
              <a:gd name="connsiteX6631" fmla="*/ 2342342 w 8520545"/>
              <a:gd name="connsiteY6631" fmla="*/ 5575615 h 6853555"/>
              <a:gd name="connsiteX6632" fmla="*/ 2342342 w 8520545"/>
              <a:gd name="connsiteY6632" fmla="*/ 5569599 h 6853555"/>
              <a:gd name="connsiteX6633" fmla="*/ 2342342 w 8520545"/>
              <a:gd name="connsiteY6633" fmla="*/ 5558114 h 6853555"/>
              <a:gd name="connsiteX6634" fmla="*/ 2339782 w 8520545"/>
              <a:gd name="connsiteY6634" fmla="*/ 5546628 h 6853555"/>
              <a:gd name="connsiteX6635" fmla="*/ 2335306 w 8520545"/>
              <a:gd name="connsiteY6635" fmla="*/ 5535143 h 6853555"/>
              <a:gd name="connsiteX6636" fmla="*/ 2329549 w 8520545"/>
              <a:gd name="connsiteY6636" fmla="*/ 5524752 h 6853555"/>
              <a:gd name="connsiteX6637" fmla="*/ 2323153 w 8520545"/>
              <a:gd name="connsiteY6637" fmla="*/ 5514361 h 6853555"/>
              <a:gd name="connsiteX6638" fmla="*/ 2314840 w 8520545"/>
              <a:gd name="connsiteY6638" fmla="*/ 5504516 h 6853555"/>
              <a:gd name="connsiteX6639" fmla="*/ 2305246 w 8520545"/>
              <a:gd name="connsiteY6639" fmla="*/ 5496313 h 6853555"/>
              <a:gd name="connsiteX6640" fmla="*/ 2294373 w 8520545"/>
              <a:gd name="connsiteY6640" fmla="*/ 5489202 h 6853555"/>
              <a:gd name="connsiteX6641" fmla="*/ 2283500 w 8520545"/>
              <a:gd name="connsiteY6641" fmla="*/ 5483187 h 6853555"/>
              <a:gd name="connsiteX6642" fmla="*/ 2277744 w 8520545"/>
              <a:gd name="connsiteY6642" fmla="*/ 5480452 h 6853555"/>
              <a:gd name="connsiteX6643" fmla="*/ 2271349 w 8520545"/>
              <a:gd name="connsiteY6643" fmla="*/ 5478265 h 6853555"/>
              <a:gd name="connsiteX6644" fmla="*/ 2265591 w 8520545"/>
              <a:gd name="connsiteY6644" fmla="*/ 5477171 h 6853555"/>
              <a:gd name="connsiteX6645" fmla="*/ 2259196 w 8520545"/>
              <a:gd name="connsiteY6645" fmla="*/ 5475531 h 6853555"/>
              <a:gd name="connsiteX6646" fmla="*/ 2254718 w 8520545"/>
              <a:gd name="connsiteY6646" fmla="*/ 5474984 h 6853555"/>
              <a:gd name="connsiteX6647" fmla="*/ 2251520 w 8520545"/>
              <a:gd name="connsiteY6647" fmla="*/ 5473342 h 6853555"/>
              <a:gd name="connsiteX6648" fmla="*/ 2250242 w 8520545"/>
              <a:gd name="connsiteY6648" fmla="*/ 5471155 h 6853555"/>
              <a:gd name="connsiteX6649" fmla="*/ 2248962 w 8520545"/>
              <a:gd name="connsiteY6649" fmla="*/ 5468420 h 6853555"/>
              <a:gd name="connsiteX6650" fmla="*/ 2248323 w 8520545"/>
              <a:gd name="connsiteY6650" fmla="*/ 5465139 h 6853555"/>
              <a:gd name="connsiteX6651" fmla="*/ 2248962 w 8520545"/>
              <a:gd name="connsiteY6651" fmla="*/ 5461858 h 6853555"/>
              <a:gd name="connsiteX6652" fmla="*/ 2251520 w 8520545"/>
              <a:gd name="connsiteY6652" fmla="*/ 5454200 h 6853555"/>
              <a:gd name="connsiteX6653" fmla="*/ 2255998 w 8520545"/>
              <a:gd name="connsiteY6653" fmla="*/ 5445997 h 6853555"/>
              <a:gd name="connsiteX6654" fmla="*/ 2260476 w 8520545"/>
              <a:gd name="connsiteY6654" fmla="*/ 5438887 h 6853555"/>
              <a:gd name="connsiteX6655" fmla="*/ 2266231 w 8520545"/>
              <a:gd name="connsiteY6655" fmla="*/ 5432871 h 6853555"/>
              <a:gd name="connsiteX6656" fmla="*/ 2271349 w 8520545"/>
              <a:gd name="connsiteY6656" fmla="*/ 5428495 h 6853555"/>
              <a:gd name="connsiteX6657" fmla="*/ 2271349 w 8520545"/>
              <a:gd name="connsiteY6657" fmla="*/ 5425214 h 6853555"/>
              <a:gd name="connsiteX6658" fmla="*/ 2269429 w 8520545"/>
              <a:gd name="connsiteY6658" fmla="*/ 5422480 h 6853555"/>
              <a:gd name="connsiteX6659" fmla="*/ 2268149 w 8520545"/>
              <a:gd name="connsiteY6659" fmla="*/ 5420292 h 6853555"/>
              <a:gd name="connsiteX6660" fmla="*/ 2264313 w 8520545"/>
              <a:gd name="connsiteY6660" fmla="*/ 5418652 h 6853555"/>
              <a:gd name="connsiteX6661" fmla="*/ 2261115 w 8520545"/>
              <a:gd name="connsiteY6661" fmla="*/ 5417558 h 6853555"/>
              <a:gd name="connsiteX6662" fmla="*/ 2257278 w 8520545"/>
              <a:gd name="connsiteY6662" fmla="*/ 5417011 h 6853555"/>
              <a:gd name="connsiteX6663" fmla="*/ 2248323 w 8520545"/>
              <a:gd name="connsiteY6663" fmla="*/ 5414822 h 6853555"/>
              <a:gd name="connsiteX6664" fmla="*/ 2240649 w 8520545"/>
              <a:gd name="connsiteY6664" fmla="*/ 5413183 h 6853555"/>
              <a:gd name="connsiteX6665" fmla="*/ 2236171 w 8520545"/>
              <a:gd name="connsiteY6665" fmla="*/ 5412088 h 6853555"/>
              <a:gd name="connsiteX6666" fmla="*/ 2233613 w 8520545"/>
              <a:gd name="connsiteY6666" fmla="*/ 5410447 h 6853555"/>
              <a:gd name="connsiteX6667" fmla="*/ 2231694 w 8520545"/>
              <a:gd name="connsiteY6667" fmla="*/ 5408260 h 6853555"/>
              <a:gd name="connsiteX6668" fmla="*/ 2229776 w 8520545"/>
              <a:gd name="connsiteY6668" fmla="*/ 5405526 h 6853555"/>
              <a:gd name="connsiteX6669" fmla="*/ 2229776 w 8520545"/>
              <a:gd name="connsiteY6669" fmla="*/ 5402244 h 6853555"/>
              <a:gd name="connsiteX6670" fmla="*/ 2231694 w 8520545"/>
              <a:gd name="connsiteY6670" fmla="*/ 5397321 h 6853555"/>
              <a:gd name="connsiteX6671" fmla="*/ 2227218 w 8520545"/>
              <a:gd name="connsiteY6671" fmla="*/ 5406619 h 6853555"/>
              <a:gd name="connsiteX6672" fmla="*/ 2223380 w 8520545"/>
              <a:gd name="connsiteY6672" fmla="*/ 5415370 h 6853555"/>
              <a:gd name="connsiteX6673" fmla="*/ 2220182 w 8520545"/>
              <a:gd name="connsiteY6673" fmla="*/ 5424120 h 6853555"/>
              <a:gd name="connsiteX6674" fmla="*/ 2217624 w 8520545"/>
              <a:gd name="connsiteY6674" fmla="*/ 5433418 h 6853555"/>
              <a:gd name="connsiteX6675" fmla="*/ 2216345 w 8520545"/>
              <a:gd name="connsiteY6675" fmla="*/ 5443262 h 6853555"/>
              <a:gd name="connsiteX6676" fmla="*/ 2215065 w 8520545"/>
              <a:gd name="connsiteY6676" fmla="*/ 5453654 h 6853555"/>
              <a:gd name="connsiteX6677" fmla="*/ 2214425 w 8520545"/>
              <a:gd name="connsiteY6677" fmla="*/ 5473342 h 6853555"/>
              <a:gd name="connsiteX6678" fmla="*/ 2214425 w 8520545"/>
              <a:gd name="connsiteY6678" fmla="*/ 5494672 h 6853555"/>
              <a:gd name="connsiteX6679" fmla="*/ 2216984 w 8520545"/>
              <a:gd name="connsiteY6679" fmla="*/ 5516548 h 6853555"/>
              <a:gd name="connsiteX6680" fmla="*/ 2222740 w 8520545"/>
              <a:gd name="connsiteY6680" fmla="*/ 5561942 h 6853555"/>
              <a:gd name="connsiteX6681" fmla="*/ 2229776 w 8520545"/>
              <a:gd name="connsiteY6681" fmla="*/ 5561395 h 6853555"/>
              <a:gd name="connsiteX6682" fmla="*/ 2236171 w 8520545"/>
              <a:gd name="connsiteY6682" fmla="*/ 5559754 h 6853555"/>
              <a:gd name="connsiteX6683" fmla="*/ 2240649 w 8520545"/>
              <a:gd name="connsiteY6683" fmla="*/ 5557020 h 6853555"/>
              <a:gd name="connsiteX6684" fmla="*/ 2244486 w 8520545"/>
              <a:gd name="connsiteY6684" fmla="*/ 5553739 h 6853555"/>
              <a:gd name="connsiteX6685" fmla="*/ 2247044 w 8520545"/>
              <a:gd name="connsiteY6685" fmla="*/ 5550456 h 6853555"/>
              <a:gd name="connsiteX6686" fmla="*/ 2248962 w 8520545"/>
              <a:gd name="connsiteY6686" fmla="*/ 5546081 h 6853555"/>
              <a:gd name="connsiteX6687" fmla="*/ 2252800 w 8520545"/>
              <a:gd name="connsiteY6687" fmla="*/ 5537877 h 6853555"/>
              <a:gd name="connsiteX6688" fmla="*/ 2255998 w 8520545"/>
              <a:gd name="connsiteY6688" fmla="*/ 5528580 h 6853555"/>
              <a:gd name="connsiteX6689" fmla="*/ 2257918 w 8520545"/>
              <a:gd name="connsiteY6689" fmla="*/ 5525299 h 6853555"/>
              <a:gd name="connsiteX6690" fmla="*/ 2261115 w 8520545"/>
              <a:gd name="connsiteY6690" fmla="*/ 5522018 h 6853555"/>
              <a:gd name="connsiteX6691" fmla="*/ 2265591 w 8520545"/>
              <a:gd name="connsiteY6691" fmla="*/ 5518189 h 6853555"/>
              <a:gd name="connsiteX6692" fmla="*/ 2271349 w 8520545"/>
              <a:gd name="connsiteY6692" fmla="*/ 5516548 h 6853555"/>
              <a:gd name="connsiteX6693" fmla="*/ 2277744 w 8520545"/>
              <a:gd name="connsiteY6693" fmla="*/ 5514908 h 6853555"/>
              <a:gd name="connsiteX6694" fmla="*/ 2285418 w 8520545"/>
              <a:gd name="connsiteY6694" fmla="*/ 5514908 h 6853555"/>
              <a:gd name="connsiteX6695" fmla="*/ 2283500 w 8520545"/>
              <a:gd name="connsiteY6695" fmla="*/ 5522018 h 6853555"/>
              <a:gd name="connsiteX6696" fmla="*/ 2283500 w 8520545"/>
              <a:gd name="connsiteY6696" fmla="*/ 5528034 h 6853555"/>
              <a:gd name="connsiteX6697" fmla="*/ 2284780 w 8520545"/>
              <a:gd name="connsiteY6697" fmla="*/ 5532955 h 6853555"/>
              <a:gd name="connsiteX6698" fmla="*/ 2287338 w 8520545"/>
              <a:gd name="connsiteY6698" fmla="*/ 5537330 h 6853555"/>
              <a:gd name="connsiteX6699" fmla="*/ 2291175 w 8520545"/>
              <a:gd name="connsiteY6699" fmla="*/ 5541160 h 6853555"/>
              <a:gd name="connsiteX6700" fmla="*/ 2296291 w 8520545"/>
              <a:gd name="connsiteY6700" fmla="*/ 5543894 h 6853555"/>
              <a:gd name="connsiteX6701" fmla="*/ 2306525 w 8520545"/>
              <a:gd name="connsiteY6701" fmla="*/ 5548816 h 6853555"/>
              <a:gd name="connsiteX6702" fmla="*/ 2317398 w 8520545"/>
              <a:gd name="connsiteY6702" fmla="*/ 5554286 h 6853555"/>
              <a:gd name="connsiteX6703" fmla="*/ 2321875 w 8520545"/>
              <a:gd name="connsiteY6703" fmla="*/ 5558114 h 6853555"/>
              <a:gd name="connsiteX6704" fmla="*/ 2326351 w 8520545"/>
              <a:gd name="connsiteY6704" fmla="*/ 5561395 h 6853555"/>
              <a:gd name="connsiteX6705" fmla="*/ 2328271 w 8520545"/>
              <a:gd name="connsiteY6705" fmla="*/ 5565223 h 6853555"/>
              <a:gd name="connsiteX6706" fmla="*/ 2329549 w 8520545"/>
              <a:gd name="connsiteY6706" fmla="*/ 5571240 h 6853555"/>
              <a:gd name="connsiteX6707" fmla="*/ 2328271 w 8520545"/>
              <a:gd name="connsiteY6707" fmla="*/ 5577255 h 6853555"/>
              <a:gd name="connsiteX6708" fmla="*/ 2326351 w 8520545"/>
              <a:gd name="connsiteY6708" fmla="*/ 5584913 h 6853555"/>
              <a:gd name="connsiteX6709" fmla="*/ 2321235 w 8520545"/>
              <a:gd name="connsiteY6709" fmla="*/ 5584366 h 6853555"/>
              <a:gd name="connsiteX6710" fmla="*/ 2318038 w 8520545"/>
              <a:gd name="connsiteY6710" fmla="*/ 5582177 h 6853555"/>
              <a:gd name="connsiteX6711" fmla="*/ 2315480 w 8520545"/>
              <a:gd name="connsiteY6711" fmla="*/ 5579443 h 6853555"/>
              <a:gd name="connsiteX6712" fmla="*/ 2314840 w 8520545"/>
              <a:gd name="connsiteY6712" fmla="*/ 5576708 h 6853555"/>
              <a:gd name="connsiteX6713" fmla="*/ 2312920 w 8520545"/>
              <a:gd name="connsiteY6713" fmla="*/ 5569051 h 6853555"/>
              <a:gd name="connsiteX6714" fmla="*/ 2312280 w 8520545"/>
              <a:gd name="connsiteY6714" fmla="*/ 5561395 h 6853555"/>
              <a:gd name="connsiteX6715" fmla="*/ 2299489 w 8520545"/>
              <a:gd name="connsiteY6715" fmla="*/ 5566317 h 6853555"/>
              <a:gd name="connsiteX6716" fmla="*/ 2287338 w 8520545"/>
              <a:gd name="connsiteY6716" fmla="*/ 5571240 h 6853555"/>
              <a:gd name="connsiteX6717" fmla="*/ 2275825 w 8520545"/>
              <a:gd name="connsiteY6717" fmla="*/ 5576708 h 6853555"/>
              <a:gd name="connsiteX6718" fmla="*/ 2266231 w 8520545"/>
              <a:gd name="connsiteY6718" fmla="*/ 5582177 h 6853555"/>
              <a:gd name="connsiteX6719" fmla="*/ 2256638 w 8520545"/>
              <a:gd name="connsiteY6719" fmla="*/ 5588741 h 6853555"/>
              <a:gd name="connsiteX6720" fmla="*/ 2248323 w 8520545"/>
              <a:gd name="connsiteY6720" fmla="*/ 5595850 h 6853555"/>
              <a:gd name="connsiteX6721" fmla="*/ 2240649 w 8520545"/>
              <a:gd name="connsiteY6721" fmla="*/ 5603507 h 6853555"/>
              <a:gd name="connsiteX6722" fmla="*/ 2233613 w 8520545"/>
              <a:gd name="connsiteY6722" fmla="*/ 5611164 h 6853555"/>
              <a:gd name="connsiteX6723" fmla="*/ 2227218 w 8520545"/>
              <a:gd name="connsiteY6723" fmla="*/ 5619368 h 6853555"/>
              <a:gd name="connsiteX6724" fmla="*/ 2221460 w 8520545"/>
              <a:gd name="connsiteY6724" fmla="*/ 5628666 h 6853555"/>
              <a:gd name="connsiteX6725" fmla="*/ 2216984 w 8520545"/>
              <a:gd name="connsiteY6725" fmla="*/ 5637416 h 6853555"/>
              <a:gd name="connsiteX6726" fmla="*/ 2211867 w 8520545"/>
              <a:gd name="connsiteY6726" fmla="*/ 5647259 h 6853555"/>
              <a:gd name="connsiteX6727" fmla="*/ 2208029 w 8520545"/>
              <a:gd name="connsiteY6727" fmla="*/ 5656557 h 6853555"/>
              <a:gd name="connsiteX6728" fmla="*/ 2204831 w 8520545"/>
              <a:gd name="connsiteY6728" fmla="*/ 5666949 h 6853555"/>
              <a:gd name="connsiteX6729" fmla="*/ 2199076 w 8520545"/>
              <a:gd name="connsiteY6729" fmla="*/ 5687731 h 6853555"/>
              <a:gd name="connsiteX6730" fmla="*/ 2192680 w 8520545"/>
              <a:gd name="connsiteY6730" fmla="*/ 5681715 h 6853555"/>
              <a:gd name="connsiteX6731" fmla="*/ 2187563 w 8520545"/>
              <a:gd name="connsiteY6731" fmla="*/ 5674605 h 6853555"/>
              <a:gd name="connsiteX6732" fmla="*/ 2184365 w 8520545"/>
              <a:gd name="connsiteY6732" fmla="*/ 5668589 h 6853555"/>
              <a:gd name="connsiteX6733" fmla="*/ 2183087 w 8520545"/>
              <a:gd name="connsiteY6733" fmla="*/ 5660932 h 6853555"/>
              <a:gd name="connsiteX6734" fmla="*/ 2182447 w 8520545"/>
              <a:gd name="connsiteY6734" fmla="*/ 5653823 h 6853555"/>
              <a:gd name="connsiteX6735" fmla="*/ 2183087 w 8520545"/>
              <a:gd name="connsiteY6735" fmla="*/ 5646167 h 6853555"/>
              <a:gd name="connsiteX6736" fmla="*/ 2184365 w 8520545"/>
              <a:gd name="connsiteY6736" fmla="*/ 5639603 h 6853555"/>
              <a:gd name="connsiteX6737" fmla="*/ 2186924 w 8520545"/>
              <a:gd name="connsiteY6737" fmla="*/ 5631947 h 6853555"/>
              <a:gd name="connsiteX6738" fmla="*/ 2190122 w 8520545"/>
              <a:gd name="connsiteY6738" fmla="*/ 5624836 h 6853555"/>
              <a:gd name="connsiteX6739" fmla="*/ 2193960 w 8520545"/>
              <a:gd name="connsiteY6739" fmla="*/ 5618274 h 6853555"/>
              <a:gd name="connsiteX6740" fmla="*/ 2198436 w 8520545"/>
              <a:gd name="connsiteY6740" fmla="*/ 5611164 h 6853555"/>
              <a:gd name="connsiteX6741" fmla="*/ 2202913 w 8520545"/>
              <a:gd name="connsiteY6741" fmla="*/ 5605148 h 6853555"/>
              <a:gd name="connsiteX6742" fmla="*/ 2213147 w 8520545"/>
              <a:gd name="connsiteY6742" fmla="*/ 5593663 h 6853555"/>
              <a:gd name="connsiteX6743" fmla="*/ 2222740 w 8520545"/>
              <a:gd name="connsiteY6743" fmla="*/ 5585458 h 6853555"/>
              <a:gd name="connsiteX6744" fmla="*/ 2217624 w 8520545"/>
              <a:gd name="connsiteY6744" fmla="*/ 5582177 h 6853555"/>
              <a:gd name="connsiteX6745" fmla="*/ 2213147 w 8520545"/>
              <a:gd name="connsiteY6745" fmla="*/ 5578349 h 6853555"/>
              <a:gd name="connsiteX6746" fmla="*/ 2208669 w 8520545"/>
              <a:gd name="connsiteY6746" fmla="*/ 5574521 h 6853555"/>
              <a:gd name="connsiteX6747" fmla="*/ 2204831 w 8520545"/>
              <a:gd name="connsiteY6747" fmla="*/ 5570146 h 6853555"/>
              <a:gd name="connsiteX6748" fmla="*/ 2201634 w 8520545"/>
              <a:gd name="connsiteY6748" fmla="*/ 5565223 h 6853555"/>
              <a:gd name="connsiteX6749" fmla="*/ 2199076 w 8520545"/>
              <a:gd name="connsiteY6749" fmla="*/ 5560848 h 6853555"/>
              <a:gd name="connsiteX6750" fmla="*/ 2193960 w 8520545"/>
              <a:gd name="connsiteY6750" fmla="*/ 5549363 h 6853555"/>
              <a:gd name="connsiteX6751" fmla="*/ 2190762 w 8520545"/>
              <a:gd name="connsiteY6751" fmla="*/ 5538424 h 6853555"/>
              <a:gd name="connsiteX6752" fmla="*/ 2187563 w 8520545"/>
              <a:gd name="connsiteY6752" fmla="*/ 5526940 h 6853555"/>
              <a:gd name="connsiteX6753" fmla="*/ 2184365 w 8520545"/>
              <a:gd name="connsiteY6753" fmla="*/ 5515454 h 6853555"/>
              <a:gd name="connsiteX6754" fmla="*/ 2181167 w 8520545"/>
              <a:gd name="connsiteY6754" fmla="*/ 5503969 h 6853555"/>
              <a:gd name="connsiteX6755" fmla="*/ 2177331 w 8520545"/>
              <a:gd name="connsiteY6755" fmla="*/ 5493578 h 6853555"/>
              <a:gd name="connsiteX6756" fmla="*/ 2172214 w 8520545"/>
              <a:gd name="connsiteY6756" fmla="*/ 5483187 h 6853555"/>
              <a:gd name="connsiteX6757" fmla="*/ 2169016 w 8520545"/>
              <a:gd name="connsiteY6757" fmla="*/ 5478265 h 6853555"/>
              <a:gd name="connsiteX6758" fmla="*/ 2165178 w 8520545"/>
              <a:gd name="connsiteY6758" fmla="*/ 5473889 h 6853555"/>
              <a:gd name="connsiteX6759" fmla="*/ 2161340 w 8520545"/>
              <a:gd name="connsiteY6759" fmla="*/ 5470061 h 6853555"/>
              <a:gd name="connsiteX6760" fmla="*/ 2156225 w 8520545"/>
              <a:gd name="connsiteY6760" fmla="*/ 5466780 h 6853555"/>
              <a:gd name="connsiteX6761" fmla="*/ 2150469 w 8520545"/>
              <a:gd name="connsiteY6761" fmla="*/ 5462951 h 6853555"/>
              <a:gd name="connsiteX6762" fmla="*/ 2144711 w 8520545"/>
              <a:gd name="connsiteY6762" fmla="*/ 5460217 h 6853555"/>
              <a:gd name="connsiteX6763" fmla="*/ 2137676 w 8520545"/>
              <a:gd name="connsiteY6763" fmla="*/ 5457482 h 6853555"/>
              <a:gd name="connsiteX6764" fmla="*/ 2130640 w 8520545"/>
              <a:gd name="connsiteY6764" fmla="*/ 5455294 h 6853555"/>
              <a:gd name="connsiteX6765" fmla="*/ 2121687 w 8520545"/>
              <a:gd name="connsiteY6765" fmla="*/ 5454200 h 6853555"/>
              <a:gd name="connsiteX6766" fmla="*/ 2112733 w 8520545"/>
              <a:gd name="connsiteY6766" fmla="*/ 5453654 h 6853555"/>
              <a:gd name="connsiteX6767" fmla="*/ 2101860 w 8520545"/>
              <a:gd name="connsiteY6767" fmla="*/ 5453654 h 6853555"/>
              <a:gd name="connsiteX6768" fmla="*/ 2090987 w 8520545"/>
              <a:gd name="connsiteY6768" fmla="*/ 5453654 h 6853555"/>
              <a:gd name="connsiteX6769" fmla="*/ 2094825 w 8520545"/>
              <a:gd name="connsiteY6769" fmla="*/ 5449279 h 6853555"/>
              <a:gd name="connsiteX6770" fmla="*/ 2098662 w 8520545"/>
              <a:gd name="connsiteY6770" fmla="*/ 5444904 h 6853555"/>
              <a:gd name="connsiteX6771" fmla="*/ 2101220 w 8520545"/>
              <a:gd name="connsiteY6771" fmla="*/ 5441074 h 6853555"/>
              <a:gd name="connsiteX6772" fmla="*/ 2103778 w 8520545"/>
              <a:gd name="connsiteY6772" fmla="*/ 5436699 h 6853555"/>
              <a:gd name="connsiteX6773" fmla="*/ 2105058 w 8520545"/>
              <a:gd name="connsiteY6773" fmla="*/ 5433418 h 6853555"/>
              <a:gd name="connsiteX6774" fmla="*/ 2106338 w 8520545"/>
              <a:gd name="connsiteY6774" fmla="*/ 5429042 h 6853555"/>
              <a:gd name="connsiteX6775" fmla="*/ 2106976 w 8520545"/>
              <a:gd name="connsiteY6775" fmla="*/ 5425761 h 6853555"/>
              <a:gd name="connsiteX6776" fmla="*/ 2106338 w 8520545"/>
              <a:gd name="connsiteY6776" fmla="*/ 5422480 h 6853555"/>
              <a:gd name="connsiteX6777" fmla="*/ 2106338 w 8520545"/>
              <a:gd name="connsiteY6777" fmla="*/ 5418105 h 6853555"/>
              <a:gd name="connsiteX6778" fmla="*/ 2104418 w 8520545"/>
              <a:gd name="connsiteY6778" fmla="*/ 5414822 h 6853555"/>
              <a:gd name="connsiteX6779" fmla="*/ 2101220 w 8520545"/>
              <a:gd name="connsiteY6779" fmla="*/ 5408260 h 6853555"/>
              <a:gd name="connsiteX6780" fmla="*/ 2095465 w 8520545"/>
              <a:gd name="connsiteY6780" fmla="*/ 5401697 h 6853555"/>
              <a:gd name="connsiteX6781" fmla="*/ 2089069 w 8520545"/>
              <a:gd name="connsiteY6781" fmla="*/ 5395134 h 6853555"/>
              <a:gd name="connsiteX6782" fmla="*/ 2082034 w 8520545"/>
              <a:gd name="connsiteY6782" fmla="*/ 5389118 h 6853555"/>
              <a:gd name="connsiteX6783" fmla="*/ 2073718 w 8520545"/>
              <a:gd name="connsiteY6783" fmla="*/ 5383103 h 6853555"/>
              <a:gd name="connsiteX6784" fmla="*/ 2055811 w 8520545"/>
              <a:gd name="connsiteY6784" fmla="*/ 5370524 h 6853555"/>
              <a:gd name="connsiteX6785" fmla="*/ 2037903 w 8520545"/>
              <a:gd name="connsiteY6785" fmla="*/ 5357944 h 6853555"/>
              <a:gd name="connsiteX6786" fmla="*/ 2030867 w 8520545"/>
              <a:gd name="connsiteY6786" fmla="*/ 5350835 h 6853555"/>
              <a:gd name="connsiteX6787" fmla="*/ 2023832 w 8520545"/>
              <a:gd name="connsiteY6787" fmla="*/ 5344272 h 6853555"/>
              <a:gd name="connsiteX6788" fmla="*/ 2033425 w 8520545"/>
              <a:gd name="connsiteY6788" fmla="*/ 5339350 h 6853555"/>
              <a:gd name="connsiteX6789" fmla="*/ 2041100 w 8520545"/>
              <a:gd name="connsiteY6789" fmla="*/ 5336615 h 6853555"/>
              <a:gd name="connsiteX6790" fmla="*/ 2045578 w 8520545"/>
              <a:gd name="connsiteY6790" fmla="*/ 5336067 h 6853555"/>
              <a:gd name="connsiteX6791" fmla="*/ 2048776 w 8520545"/>
              <a:gd name="connsiteY6791" fmla="*/ 5334975 h 6853555"/>
              <a:gd name="connsiteX6792" fmla="*/ 2051974 w 8520545"/>
              <a:gd name="connsiteY6792" fmla="*/ 5336067 h 6853555"/>
              <a:gd name="connsiteX6793" fmla="*/ 2054531 w 8520545"/>
              <a:gd name="connsiteY6793" fmla="*/ 5336615 h 6853555"/>
              <a:gd name="connsiteX6794" fmla="*/ 2060287 w 8520545"/>
              <a:gd name="connsiteY6794" fmla="*/ 5338803 h 6853555"/>
              <a:gd name="connsiteX6795" fmla="*/ 2064125 w 8520545"/>
              <a:gd name="connsiteY6795" fmla="*/ 5342631 h 6853555"/>
              <a:gd name="connsiteX6796" fmla="*/ 2067963 w 8520545"/>
              <a:gd name="connsiteY6796" fmla="*/ 5347006 h 6853555"/>
              <a:gd name="connsiteX6797" fmla="*/ 2071160 w 8520545"/>
              <a:gd name="connsiteY6797" fmla="*/ 5352476 h 6853555"/>
              <a:gd name="connsiteX6798" fmla="*/ 2077556 w 8520545"/>
              <a:gd name="connsiteY6798" fmla="*/ 5363960 h 6853555"/>
              <a:gd name="connsiteX6799" fmla="*/ 2083313 w 8520545"/>
              <a:gd name="connsiteY6799" fmla="*/ 5375992 h 6853555"/>
              <a:gd name="connsiteX6800" fmla="*/ 2087789 w 8520545"/>
              <a:gd name="connsiteY6800" fmla="*/ 5381461 h 6853555"/>
              <a:gd name="connsiteX6801" fmla="*/ 2091627 w 8520545"/>
              <a:gd name="connsiteY6801" fmla="*/ 5385837 h 6853555"/>
              <a:gd name="connsiteX6802" fmla="*/ 2096105 w 8520545"/>
              <a:gd name="connsiteY6802" fmla="*/ 5389118 h 6853555"/>
              <a:gd name="connsiteX6803" fmla="*/ 2098662 w 8520545"/>
              <a:gd name="connsiteY6803" fmla="*/ 5389665 h 6853555"/>
              <a:gd name="connsiteX6804" fmla="*/ 2101860 w 8520545"/>
              <a:gd name="connsiteY6804" fmla="*/ 5390212 h 6853555"/>
              <a:gd name="connsiteX6805" fmla="*/ 2111454 w 8520545"/>
              <a:gd name="connsiteY6805" fmla="*/ 5388571 h 6853555"/>
              <a:gd name="connsiteX6806" fmla="*/ 2115291 w 8520545"/>
              <a:gd name="connsiteY6806" fmla="*/ 5386931 h 6853555"/>
              <a:gd name="connsiteX6807" fmla="*/ 2118489 w 8520545"/>
              <a:gd name="connsiteY6807" fmla="*/ 5385837 h 6853555"/>
              <a:gd name="connsiteX6808" fmla="*/ 2119769 w 8520545"/>
              <a:gd name="connsiteY6808" fmla="*/ 5384196 h 6853555"/>
              <a:gd name="connsiteX6809" fmla="*/ 2120407 w 8520545"/>
              <a:gd name="connsiteY6809" fmla="*/ 5383103 h 6853555"/>
              <a:gd name="connsiteX6810" fmla="*/ 2121687 w 8520545"/>
              <a:gd name="connsiteY6810" fmla="*/ 5380914 h 6853555"/>
              <a:gd name="connsiteX6811" fmla="*/ 2121687 w 8520545"/>
              <a:gd name="connsiteY6811" fmla="*/ 5378727 h 6853555"/>
              <a:gd name="connsiteX6812" fmla="*/ 2119769 w 8520545"/>
              <a:gd name="connsiteY6812" fmla="*/ 5374352 h 6853555"/>
              <a:gd name="connsiteX6813" fmla="*/ 2116571 w 8520545"/>
              <a:gd name="connsiteY6813" fmla="*/ 5370524 h 6853555"/>
              <a:gd name="connsiteX6814" fmla="*/ 2106976 w 8520545"/>
              <a:gd name="connsiteY6814" fmla="*/ 5360679 h 6853555"/>
              <a:gd name="connsiteX6815" fmla="*/ 2097383 w 8520545"/>
              <a:gd name="connsiteY6815" fmla="*/ 5350835 h 6853555"/>
              <a:gd name="connsiteX6816" fmla="*/ 2092267 w 8520545"/>
              <a:gd name="connsiteY6816" fmla="*/ 5345365 h 6853555"/>
              <a:gd name="connsiteX6817" fmla="*/ 2089709 w 8520545"/>
              <a:gd name="connsiteY6817" fmla="*/ 5339897 h 6853555"/>
              <a:gd name="connsiteX6818" fmla="*/ 2089069 w 8520545"/>
              <a:gd name="connsiteY6818" fmla="*/ 5337709 h 6853555"/>
              <a:gd name="connsiteX6819" fmla="*/ 2088429 w 8520545"/>
              <a:gd name="connsiteY6819" fmla="*/ 5334975 h 6853555"/>
              <a:gd name="connsiteX6820" fmla="*/ 2089069 w 8520545"/>
              <a:gd name="connsiteY6820" fmla="*/ 5332239 h 6853555"/>
              <a:gd name="connsiteX6821" fmla="*/ 2089709 w 8520545"/>
              <a:gd name="connsiteY6821" fmla="*/ 5330052 h 6853555"/>
              <a:gd name="connsiteX6822" fmla="*/ 2091627 w 8520545"/>
              <a:gd name="connsiteY6822" fmla="*/ 5327317 h 6853555"/>
              <a:gd name="connsiteX6823" fmla="*/ 2094185 w 8520545"/>
              <a:gd name="connsiteY6823" fmla="*/ 5324583 h 6853555"/>
              <a:gd name="connsiteX6824" fmla="*/ 2096105 w 8520545"/>
              <a:gd name="connsiteY6824" fmla="*/ 5322942 h 6853555"/>
              <a:gd name="connsiteX6825" fmla="*/ 2100580 w 8520545"/>
              <a:gd name="connsiteY6825" fmla="*/ 5320755 h 6853555"/>
              <a:gd name="connsiteX6826" fmla="*/ 2096105 w 8520545"/>
              <a:gd name="connsiteY6826" fmla="*/ 5316379 h 6853555"/>
              <a:gd name="connsiteX6827" fmla="*/ 2092267 w 8520545"/>
              <a:gd name="connsiteY6827" fmla="*/ 5313645 h 6853555"/>
              <a:gd name="connsiteX6828" fmla="*/ 2089069 w 8520545"/>
              <a:gd name="connsiteY6828" fmla="*/ 5313098 h 6853555"/>
              <a:gd name="connsiteX6829" fmla="*/ 2085231 w 8520545"/>
              <a:gd name="connsiteY6829" fmla="*/ 5313098 h 6853555"/>
              <a:gd name="connsiteX6830" fmla="*/ 2080754 w 8520545"/>
              <a:gd name="connsiteY6830" fmla="*/ 5313645 h 6853555"/>
              <a:gd name="connsiteX6831" fmla="*/ 2076916 w 8520545"/>
              <a:gd name="connsiteY6831" fmla="*/ 5315285 h 6853555"/>
              <a:gd name="connsiteX6832" fmla="*/ 2068602 w 8520545"/>
              <a:gd name="connsiteY6832" fmla="*/ 5319660 h 6853555"/>
              <a:gd name="connsiteX6833" fmla="*/ 2061567 w 8520545"/>
              <a:gd name="connsiteY6833" fmla="*/ 5324583 h 6853555"/>
              <a:gd name="connsiteX6834" fmla="*/ 2057729 w 8520545"/>
              <a:gd name="connsiteY6834" fmla="*/ 5326224 h 6853555"/>
              <a:gd name="connsiteX6835" fmla="*/ 2053252 w 8520545"/>
              <a:gd name="connsiteY6835" fmla="*/ 5327317 h 6853555"/>
              <a:gd name="connsiteX6836" fmla="*/ 2048776 w 8520545"/>
              <a:gd name="connsiteY6836" fmla="*/ 5327317 h 6853555"/>
              <a:gd name="connsiteX6837" fmla="*/ 2044938 w 8520545"/>
              <a:gd name="connsiteY6837" fmla="*/ 5326771 h 6853555"/>
              <a:gd name="connsiteX6838" fmla="*/ 2040461 w 8520545"/>
              <a:gd name="connsiteY6838" fmla="*/ 5324583 h 6853555"/>
              <a:gd name="connsiteX6839" fmla="*/ 2035985 w 8520545"/>
              <a:gd name="connsiteY6839" fmla="*/ 5320755 h 6853555"/>
              <a:gd name="connsiteX6840" fmla="*/ 2037263 w 8520545"/>
              <a:gd name="connsiteY6840" fmla="*/ 5307629 h 6853555"/>
              <a:gd name="connsiteX6841" fmla="*/ 2039821 w 8520545"/>
              <a:gd name="connsiteY6841" fmla="*/ 5292862 h 6853555"/>
              <a:gd name="connsiteX6842" fmla="*/ 2046856 w 8520545"/>
              <a:gd name="connsiteY6842" fmla="*/ 5263876 h 6853555"/>
              <a:gd name="connsiteX6843" fmla="*/ 2055171 w 8520545"/>
              <a:gd name="connsiteY6843" fmla="*/ 5232702 h 6853555"/>
              <a:gd name="connsiteX6844" fmla="*/ 2058369 w 8520545"/>
              <a:gd name="connsiteY6844" fmla="*/ 5217389 h 6853555"/>
              <a:gd name="connsiteX6845" fmla="*/ 2062207 w 8520545"/>
              <a:gd name="connsiteY6845" fmla="*/ 5201528 h 6853555"/>
              <a:gd name="connsiteX6846" fmla="*/ 2064765 w 8520545"/>
              <a:gd name="connsiteY6846" fmla="*/ 5186215 h 6853555"/>
              <a:gd name="connsiteX6847" fmla="*/ 2066683 w 8520545"/>
              <a:gd name="connsiteY6847" fmla="*/ 5171448 h 6853555"/>
              <a:gd name="connsiteX6848" fmla="*/ 2067323 w 8520545"/>
              <a:gd name="connsiteY6848" fmla="*/ 5156135 h 6853555"/>
              <a:gd name="connsiteX6849" fmla="*/ 2066683 w 8520545"/>
              <a:gd name="connsiteY6849" fmla="*/ 5140821 h 6853555"/>
              <a:gd name="connsiteX6850" fmla="*/ 2063485 w 8520545"/>
              <a:gd name="connsiteY6850" fmla="*/ 5126054 h 6853555"/>
              <a:gd name="connsiteX6851" fmla="*/ 2061567 w 8520545"/>
              <a:gd name="connsiteY6851" fmla="*/ 5119492 h 6853555"/>
              <a:gd name="connsiteX6852" fmla="*/ 2059009 w 8520545"/>
              <a:gd name="connsiteY6852" fmla="*/ 5112382 h 6853555"/>
              <a:gd name="connsiteX6853" fmla="*/ 2055811 w 8520545"/>
              <a:gd name="connsiteY6853" fmla="*/ 5105272 h 6853555"/>
              <a:gd name="connsiteX6854" fmla="*/ 2052613 w 8520545"/>
              <a:gd name="connsiteY6854" fmla="*/ 5098710 h 6853555"/>
              <a:gd name="connsiteX6855" fmla="*/ 2048776 w 8520545"/>
              <a:gd name="connsiteY6855" fmla="*/ 5092146 h 6853555"/>
              <a:gd name="connsiteX6856" fmla="*/ 2043658 w 8520545"/>
              <a:gd name="connsiteY6856" fmla="*/ 5086131 h 6853555"/>
              <a:gd name="connsiteX6857" fmla="*/ 2040461 w 8520545"/>
              <a:gd name="connsiteY6857" fmla="*/ 5086131 h 6853555"/>
              <a:gd name="connsiteX6858" fmla="*/ 2037903 w 8520545"/>
              <a:gd name="connsiteY6858" fmla="*/ 5087771 h 6853555"/>
              <a:gd name="connsiteX6859" fmla="*/ 2035985 w 8520545"/>
              <a:gd name="connsiteY6859" fmla="*/ 5088865 h 6853555"/>
              <a:gd name="connsiteX6860" fmla="*/ 2034705 w 8520545"/>
              <a:gd name="connsiteY6860" fmla="*/ 5090506 h 6853555"/>
              <a:gd name="connsiteX6861" fmla="*/ 2032787 w 8520545"/>
              <a:gd name="connsiteY6861" fmla="*/ 5093787 h 6853555"/>
              <a:gd name="connsiteX6862" fmla="*/ 2031507 w 8520545"/>
              <a:gd name="connsiteY6862" fmla="*/ 5098162 h 6853555"/>
              <a:gd name="connsiteX6863" fmla="*/ 2031507 w 8520545"/>
              <a:gd name="connsiteY6863" fmla="*/ 5107460 h 6853555"/>
              <a:gd name="connsiteX6864" fmla="*/ 2031507 w 8520545"/>
              <a:gd name="connsiteY6864" fmla="*/ 5112382 h 6853555"/>
              <a:gd name="connsiteX6865" fmla="*/ 2031507 w 8520545"/>
              <a:gd name="connsiteY6865" fmla="*/ 5117303 h 6853555"/>
              <a:gd name="connsiteX6866" fmla="*/ 2018716 w 8520545"/>
              <a:gd name="connsiteY6866" fmla="*/ 5104725 h 6853555"/>
              <a:gd name="connsiteX6867" fmla="*/ 2013598 w 8520545"/>
              <a:gd name="connsiteY6867" fmla="*/ 5101444 h 6853555"/>
              <a:gd name="connsiteX6868" fmla="*/ 2009761 w 8520545"/>
              <a:gd name="connsiteY6868" fmla="*/ 5099257 h 6853555"/>
              <a:gd name="connsiteX6869" fmla="*/ 2005925 w 8520545"/>
              <a:gd name="connsiteY6869" fmla="*/ 5098162 h 6853555"/>
              <a:gd name="connsiteX6870" fmla="*/ 1999527 w 8520545"/>
              <a:gd name="connsiteY6870" fmla="*/ 5096521 h 6853555"/>
              <a:gd name="connsiteX6871" fmla="*/ 1979062 w 8520545"/>
              <a:gd name="connsiteY6871" fmla="*/ 5094334 h 6853555"/>
              <a:gd name="connsiteX6872" fmla="*/ 1981620 w 8520545"/>
              <a:gd name="connsiteY6872" fmla="*/ 5093240 h 6853555"/>
              <a:gd name="connsiteX6873" fmla="*/ 1984178 w 8520545"/>
              <a:gd name="connsiteY6873" fmla="*/ 5091599 h 6853555"/>
              <a:gd name="connsiteX6874" fmla="*/ 1985458 w 8520545"/>
              <a:gd name="connsiteY6874" fmla="*/ 5089412 h 6853555"/>
              <a:gd name="connsiteX6875" fmla="*/ 1987376 w 8520545"/>
              <a:gd name="connsiteY6875" fmla="*/ 5087771 h 6853555"/>
              <a:gd name="connsiteX6876" fmla="*/ 1989934 w 8520545"/>
              <a:gd name="connsiteY6876" fmla="*/ 5081755 h 6853555"/>
              <a:gd name="connsiteX6877" fmla="*/ 1989934 w 8520545"/>
              <a:gd name="connsiteY6877" fmla="*/ 5076286 h 6853555"/>
              <a:gd name="connsiteX6878" fmla="*/ 1988656 w 8520545"/>
              <a:gd name="connsiteY6878" fmla="*/ 5073005 h 6853555"/>
              <a:gd name="connsiteX6879" fmla="*/ 1988016 w 8520545"/>
              <a:gd name="connsiteY6879" fmla="*/ 5071364 h 6853555"/>
              <a:gd name="connsiteX6880" fmla="*/ 1987376 w 8520545"/>
              <a:gd name="connsiteY6880" fmla="*/ 5070817 h 6853555"/>
              <a:gd name="connsiteX6881" fmla="*/ 1985458 w 8520545"/>
              <a:gd name="connsiteY6881" fmla="*/ 5071364 h 6853555"/>
              <a:gd name="connsiteX6882" fmla="*/ 1982898 w 8520545"/>
              <a:gd name="connsiteY6882" fmla="*/ 5072458 h 6853555"/>
              <a:gd name="connsiteX6883" fmla="*/ 1981620 w 8520545"/>
              <a:gd name="connsiteY6883" fmla="*/ 5075192 h 6853555"/>
              <a:gd name="connsiteX6884" fmla="*/ 1979062 w 8520545"/>
              <a:gd name="connsiteY6884" fmla="*/ 5078473 h 6853555"/>
              <a:gd name="connsiteX6885" fmla="*/ 1976503 w 8520545"/>
              <a:gd name="connsiteY6885" fmla="*/ 5076286 h 6853555"/>
              <a:gd name="connsiteX6886" fmla="*/ 1975865 w 8520545"/>
              <a:gd name="connsiteY6886" fmla="*/ 5075192 h 6853555"/>
              <a:gd name="connsiteX6887" fmla="*/ 1975225 w 8520545"/>
              <a:gd name="connsiteY6887" fmla="*/ 5073005 h 6853555"/>
              <a:gd name="connsiteX6888" fmla="*/ 1974585 w 8520545"/>
              <a:gd name="connsiteY6888" fmla="*/ 5070817 h 6853555"/>
              <a:gd name="connsiteX6889" fmla="*/ 1975225 w 8520545"/>
              <a:gd name="connsiteY6889" fmla="*/ 5065894 h 6853555"/>
              <a:gd name="connsiteX6890" fmla="*/ 1977783 w 8520545"/>
              <a:gd name="connsiteY6890" fmla="*/ 5061519 h 6853555"/>
              <a:gd name="connsiteX6891" fmla="*/ 1980980 w 8520545"/>
              <a:gd name="connsiteY6891" fmla="*/ 5055504 h 6853555"/>
              <a:gd name="connsiteX6892" fmla="*/ 1984818 w 8520545"/>
              <a:gd name="connsiteY6892" fmla="*/ 5050034 h 6853555"/>
              <a:gd name="connsiteX6893" fmla="*/ 1994411 w 8520545"/>
              <a:gd name="connsiteY6893" fmla="*/ 5038548 h 6853555"/>
              <a:gd name="connsiteX6894" fmla="*/ 2003365 w 8520545"/>
              <a:gd name="connsiteY6894" fmla="*/ 5026517 h 6853555"/>
              <a:gd name="connsiteX6895" fmla="*/ 2007203 w 8520545"/>
              <a:gd name="connsiteY6895" fmla="*/ 5020502 h 6853555"/>
              <a:gd name="connsiteX6896" fmla="*/ 2009761 w 8520545"/>
              <a:gd name="connsiteY6896" fmla="*/ 5014485 h 6853555"/>
              <a:gd name="connsiteX6897" fmla="*/ 2010401 w 8520545"/>
              <a:gd name="connsiteY6897" fmla="*/ 5008468 h 6853555"/>
              <a:gd name="connsiteX6898" fmla="*/ 2009761 w 8520545"/>
              <a:gd name="connsiteY6898" fmla="*/ 5003000 h 6853555"/>
              <a:gd name="connsiteX6899" fmla="*/ 2009122 w 8520545"/>
              <a:gd name="connsiteY6899" fmla="*/ 5000265 h 6853555"/>
              <a:gd name="connsiteX6900" fmla="*/ 2007203 w 8520545"/>
              <a:gd name="connsiteY6900" fmla="*/ 4997531 h 6853555"/>
              <a:gd name="connsiteX6901" fmla="*/ 2005925 w 8520545"/>
              <a:gd name="connsiteY6901" fmla="*/ 4994796 h 6853555"/>
              <a:gd name="connsiteX6902" fmla="*/ 2002727 w 8520545"/>
              <a:gd name="connsiteY6902" fmla="*/ 4992062 h 6853555"/>
              <a:gd name="connsiteX6903" fmla="*/ 2010401 w 8520545"/>
              <a:gd name="connsiteY6903" fmla="*/ 4994796 h 6853555"/>
              <a:gd name="connsiteX6904" fmla="*/ 2019356 w 8520545"/>
              <a:gd name="connsiteY6904" fmla="*/ 4997531 h 6853555"/>
              <a:gd name="connsiteX6905" fmla="*/ 2029589 w 8520545"/>
              <a:gd name="connsiteY6905" fmla="*/ 4999171 h 6853555"/>
              <a:gd name="connsiteX6906" fmla="*/ 2041100 w 8520545"/>
              <a:gd name="connsiteY6906" fmla="*/ 4999718 h 6853555"/>
              <a:gd name="connsiteX6907" fmla="*/ 2040461 w 8520545"/>
              <a:gd name="connsiteY6907" fmla="*/ 4968544 h 6853555"/>
              <a:gd name="connsiteX6908" fmla="*/ 2032787 w 8520545"/>
              <a:gd name="connsiteY6908" fmla="*/ 4971279 h 6853555"/>
              <a:gd name="connsiteX6909" fmla="*/ 2025111 w 8520545"/>
              <a:gd name="connsiteY6909" fmla="*/ 4974013 h 6853555"/>
              <a:gd name="connsiteX6910" fmla="*/ 2021914 w 8520545"/>
              <a:gd name="connsiteY6910" fmla="*/ 4976202 h 6853555"/>
              <a:gd name="connsiteX6911" fmla="*/ 2018716 w 8520545"/>
              <a:gd name="connsiteY6911" fmla="*/ 4978389 h 6853555"/>
              <a:gd name="connsiteX6912" fmla="*/ 2017436 w 8520545"/>
              <a:gd name="connsiteY6912" fmla="*/ 4981124 h 6853555"/>
              <a:gd name="connsiteX6913" fmla="*/ 2015518 w 8520545"/>
              <a:gd name="connsiteY6913" fmla="*/ 4984405 h 6853555"/>
              <a:gd name="connsiteX6914" fmla="*/ 2019356 w 8520545"/>
              <a:gd name="connsiteY6914" fmla="*/ 4960887 h 6853555"/>
              <a:gd name="connsiteX6915" fmla="*/ 2022553 w 8520545"/>
              <a:gd name="connsiteY6915" fmla="*/ 4937371 h 6853555"/>
              <a:gd name="connsiteX6916" fmla="*/ 2024471 w 8520545"/>
              <a:gd name="connsiteY6916" fmla="*/ 4912759 h 6853555"/>
              <a:gd name="connsiteX6917" fmla="*/ 2025111 w 8520545"/>
              <a:gd name="connsiteY6917" fmla="*/ 4887602 h 6853555"/>
              <a:gd name="connsiteX6918" fmla="*/ 2025111 w 8520545"/>
              <a:gd name="connsiteY6918" fmla="*/ 4837285 h 6853555"/>
              <a:gd name="connsiteX6919" fmla="*/ 2025111 w 8520545"/>
              <a:gd name="connsiteY6919" fmla="*/ 4785876 h 6853555"/>
              <a:gd name="connsiteX6920" fmla="*/ 2025751 w 8520545"/>
              <a:gd name="connsiteY6920" fmla="*/ 4760172 h 6853555"/>
              <a:gd name="connsiteX6921" fmla="*/ 2027029 w 8520545"/>
              <a:gd name="connsiteY6921" fmla="*/ 4735014 h 6853555"/>
              <a:gd name="connsiteX6922" fmla="*/ 2028309 w 8520545"/>
              <a:gd name="connsiteY6922" fmla="*/ 4709857 h 6853555"/>
              <a:gd name="connsiteX6923" fmla="*/ 2031507 w 8520545"/>
              <a:gd name="connsiteY6923" fmla="*/ 4685792 h 6853555"/>
              <a:gd name="connsiteX6924" fmla="*/ 2035985 w 8520545"/>
              <a:gd name="connsiteY6924" fmla="*/ 4661729 h 6853555"/>
              <a:gd name="connsiteX6925" fmla="*/ 2041100 w 8520545"/>
              <a:gd name="connsiteY6925" fmla="*/ 4637117 h 6853555"/>
              <a:gd name="connsiteX6926" fmla="*/ 2045578 w 8520545"/>
              <a:gd name="connsiteY6926" fmla="*/ 4626179 h 6853555"/>
              <a:gd name="connsiteX6927" fmla="*/ 2048776 w 8520545"/>
              <a:gd name="connsiteY6927" fmla="*/ 4614693 h 6853555"/>
              <a:gd name="connsiteX6928" fmla="*/ 2053252 w 8520545"/>
              <a:gd name="connsiteY6928" fmla="*/ 4603209 h 6853555"/>
              <a:gd name="connsiteX6929" fmla="*/ 2058369 w 8520545"/>
              <a:gd name="connsiteY6929" fmla="*/ 4592270 h 6853555"/>
              <a:gd name="connsiteX6930" fmla="*/ 2058369 w 8520545"/>
              <a:gd name="connsiteY6930" fmla="*/ 4589536 h 6853555"/>
              <a:gd name="connsiteX6931" fmla="*/ 2057089 w 8520545"/>
              <a:gd name="connsiteY6931" fmla="*/ 4587349 h 6853555"/>
              <a:gd name="connsiteX6932" fmla="*/ 2055171 w 8520545"/>
              <a:gd name="connsiteY6932" fmla="*/ 4586255 h 6853555"/>
              <a:gd name="connsiteX6933" fmla="*/ 2052613 w 8520545"/>
              <a:gd name="connsiteY6933" fmla="*/ 4585160 h 6853555"/>
              <a:gd name="connsiteX6934" fmla="*/ 2050054 w 8520545"/>
              <a:gd name="connsiteY6934" fmla="*/ 4585160 h 6853555"/>
              <a:gd name="connsiteX6935" fmla="*/ 2048136 w 8520545"/>
              <a:gd name="connsiteY6935" fmla="*/ 4586255 h 6853555"/>
              <a:gd name="connsiteX6936" fmla="*/ 2042380 w 8520545"/>
              <a:gd name="connsiteY6936" fmla="*/ 4588989 h 6853555"/>
              <a:gd name="connsiteX6937" fmla="*/ 2036623 w 8520545"/>
              <a:gd name="connsiteY6937" fmla="*/ 4592817 h 6853555"/>
              <a:gd name="connsiteX6938" fmla="*/ 2034705 w 8520545"/>
              <a:gd name="connsiteY6938" fmla="*/ 4595005 h 6853555"/>
              <a:gd name="connsiteX6939" fmla="*/ 2032787 w 8520545"/>
              <a:gd name="connsiteY6939" fmla="*/ 4597739 h 6853555"/>
              <a:gd name="connsiteX6940" fmla="*/ 2031507 w 8520545"/>
              <a:gd name="connsiteY6940" fmla="*/ 4600475 h 6853555"/>
              <a:gd name="connsiteX6941" fmla="*/ 2031507 w 8520545"/>
              <a:gd name="connsiteY6941" fmla="*/ 4603209 h 6853555"/>
              <a:gd name="connsiteX6942" fmla="*/ 2031507 w 8520545"/>
              <a:gd name="connsiteY6942" fmla="*/ 4605943 h 6853555"/>
              <a:gd name="connsiteX6943" fmla="*/ 2033425 w 8520545"/>
              <a:gd name="connsiteY6943" fmla="*/ 4608131 h 6853555"/>
              <a:gd name="connsiteX6944" fmla="*/ 2027669 w 8520545"/>
              <a:gd name="connsiteY6944" fmla="*/ 4605943 h 6853555"/>
              <a:gd name="connsiteX6945" fmla="*/ 2024471 w 8520545"/>
              <a:gd name="connsiteY6945" fmla="*/ 4603209 h 6853555"/>
              <a:gd name="connsiteX6946" fmla="*/ 2021274 w 8520545"/>
              <a:gd name="connsiteY6946" fmla="*/ 4600475 h 6853555"/>
              <a:gd name="connsiteX6947" fmla="*/ 2018716 w 8520545"/>
              <a:gd name="connsiteY6947" fmla="*/ 4596645 h 6853555"/>
              <a:gd name="connsiteX6948" fmla="*/ 2018076 w 8520545"/>
              <a:gd name="connsiteY6948" fmla="*/ 4592270 h 6853555"/>
              <a:gd name="connsiteX6949" fmla="*/ 2018076 w 8520545"/>
              <a:gd name="connsiteY6949" fmla="*/ 4588442 h 6853555"/>
              <a:gd name="connsiteX6950" fmla="*/ 2018076 w 8520545"/>
              <a:gd name="connsiteY6950" fmla="*/ 4583519 h 6853555"/>
              <a:gd name="connsiteX6951" fmla="*/ 2019356 w 8520545"/>
              <a:gd name="connsiteY6951" fmla="*/ 4579144 h 6853555"/>
              <a:gd name="connsiteX6952" fmla="*/ 2021274 w 8520545"/>
              <a:gd name="connsiteY6952" fmla="*/ 4574223 h 6853555"/>
              <a:gd name="connsiteX6953" fmla="*/ 2023832 w 8520545"/>
              <a:gd name="connsiteY6953" fmla="*/ 4570393 h 6853555"/>
              <a:gd name="connsiteX6954" fmla="*/ 2025751 w 8520545"/>
              <a:gd name="connsiteY6954" fmla="*/ 4566018 h 6853555"/>
              <a:gd name="connsiteX6955" fmla="*/ 2029589 w 8520545"/>
              <a:gd name="connsiteY6955" fmla="*/ 4562737 h 6853555"/>
              <a:gd name="connsiteX6956" fmla="*/ 2033425 w 8520545"/>
              <a:gd name="connsiteY6956" fmla="*/ 4558909 h 6853555"/>
              <a:gd name="connsiteX6957" fmla="*/ 2036623 w 8520545"/>
              <a:gd name="connsiteY6957" fmla="*/ 4556175 h 6853555"/>
              <a:gd name="connsiteX6958" fmla="*/ 2040461 w 8520545"/>
              <a:gd name="connsiteY6958" fmla="*/ 4554534 h 6853555"/>
              <a:gd name="connsiteX6959" fmla="*/ 2044938 w 8520545"/>
              <a:gd name="connsiteY6959" fmla="*/ 4553439 h 6853555"/>
              <a:gd name="connsiteX6960" fmla="*/ 2034705 w 8520545"/>
              <a:gd name="connsiteY6960" fmla="*/ 4542502 h 6853555"/>
              <a:gd name="connsiteX6961" fmla="*/ 2027669 w 8520545"/>
              <a:gd name="connsiteY6961" fmla="*/ 4531563 h 6853555"/>
              <a:gd name="connsiteX6962" fmla="*/ 2022553 w 8520545"/>
              <a:gd name="connsiteY6962" fmla="*/ 4521720 h 6853555"/>
              <a:gd name="connsiteX6963" fmla="*/ 2019356 w 8520545"/>
              <a:gd name="connsiteY6963" fmla="*/ 4511875 h 6853555"/>
              <a:gd name="connsiteX6964" fmla="*/ 2018076 w 8520545"/>
              <a:gd name="connsiteY6964" fmla="*/ 4502577 h 6853555"/>
              <a:gd name="connsiteX6965" fmla="*/ 2017436 w 8520545"/>
              <a:gd name="connsiteY6965" fmla="*/ 4493280 h 6853555"/>
              <a:gd name="connsiteX6966" fmla="*/ 2017436 w 8520545"/>
              <a:gd name="connsiteY6966" fmla="*/ 4484529 h 6853555"/>
              <a:gd name="connsiteX6967" fmla="*/ 2018076 w 8520545"/>
              <a:gd name="connsiteY6967" fmla="*/ 4475231 h 6853555"/>
              <a:gd name="connsiteX6968" fmla="*/ 2019356 w 8520545"/>
              <a:gd name="connsiteY6968" fmla="*/ 4456636 h 6853555"/>
              <a:gd name="connsiteX6969" fmla="*/ 2019356 w 8520545"/>
              <a:gd name="connsiteY6969" fmla="*/ 4447340 h 6853555"/>
              <a:gd name="connsiteX6970" fmla="*/ 2019356 w 8520545"/>
              <a:gd name="connsiteY6970" fmla="*/ 4436948 h 6853555"/>
              <a:gd name="connsiteX6971" fmla="*/ 2018076 w 8520545"/>
              <a:gd name="connsiteY6971" fmla="*/ 4426556 h 6853555"/>
              <a:gd name="connsiteX6972" fmla="*/ 2014878 w 8520545"/>
              <a:gd name="connsiteY6972" fmla="*/ 4414525 h 6853555"/>
              <a:gd name="connsiteX6973" fmla="*/ 2009761 w 8520545"/>
              <a:gd name="connsiteY6973" fmla="*/ 4403040 h 6853555"/>
              <a:gd name="connsiteX6974" fmla="*/ 2002727 w 8520545"/>
              <a:gd name="connsiteY6974" fmla="*/ 4389914 h 6853555"/>
              <a:gd name="connsiteX6975" fmla="*/ 2010401 w 8520545"/>
              <a:gd name="connsiteY6975" fmla="*/ 4388273 h 6853555"/>
              <a:gd name="connsiteX6976" fmla="*/ 2017436 w 8520545"/>
              <a:gd name="connsiteY6976" fmla="*/ 4387179 h 6853555"/>
              <a:gd name="connsiteX6977" fmla="*/ 2023832 w 8520545"/>
              <a:gd name="connsiteY6977" fmla="*/ 4385539 h 6853555"/>
              <a:gd name="connsiteX6978" fmla="*/ 2028309 w 8520545"/>
              <a:gd name="connsiteY6978" fmla="*/ 4382803 h 6853555"/>
              <a:gd name="connsiteX6979" fmla="*/ 2032787 w 8520545"/>
              <a:gd name="connsiteY6979" fmla="*/ 4380616 h 6853555"/>
              <a:gd name="connsiteX6980" fmla="*/ 2036623 w 8520545"/>
              <a:gd name="connsiteY6980" fmla="*/ 4377335 h 6853555"/>
              <a:gd name="connsiteX6981" fmla="*/ 2039821 w 8520545"/>
              <a:gd name="connsiteY6981" fmla="*/ 4374600 h 6853555"/>
              <a:gd name="connsiteX6982" fmla="*/ 2042380 w 8520545"/>
              <a:gd name="connsiteY6982" fmla="*/ 4370772 h 6853555"/>
              <a:gd name="connsiteX6983" fmla="*/ 2043658 w 8520545"/>
              <a:gd name="connsiteY6983" fmla="*/ 4366944 h 6853555"/>
              <a:gd name="connsiteX6984" fmla="*/ 2044938 w 8520545"/>
              <a:gd name="connsiteY6984" fmla="*/ 4363662 h 6853555"/>
              <a:gd name="connsiteX6985" fmla="*/ 2046218 w 8520545"/>
              <a:gd name="connsiteY6985" fmla="*/ 4354912 h 6853555"/>
              <a:gd name="connsiteX6986" fmla="*/ 2046218 w 8520545"/>
              <a:gd name="connsiteY6986" fmla="*/ 4346161 h 6853555"/>
              <a:gd name="connsiteX6987" fmla="*/ 2045578 w 8520545"/>
              <a:gd name="connsiteY6987" fmla="*/ 4337958 h 6853555"/>
              <a:gd name="connsiteX6988" fmla="*/ 2043020 w 8520545"/>
              <a:gd name="connsiteY6988" fmla="*/ 4320457 h 6853555"/>
              <a:gd name="connsiteX6989" fmla="*/ 2043020 w 8520545"/>
              <a:gd name="connsiteY6989" fmla="*/ 4312799 h 6853555"/>
              <a:gd name="connsiteX6990" fmla="*/ 2043020 w 8520545"/>
              <a:gd name="connsiteY6990" fmla="*/ 4306784 h 6853555"/>
              <a:gd name="connsiteX6991" fmla="*/ 2043658 w 8520545"/>
              <a:gd name="connsiteY6991" fmla="*/ 4304048 h 6853555"/>
              <a:gd name="connsiteX6992" fmla="*/ 2045578 w 8520545"/>
              <a:gd name="connsiteY6992" fmla="*/ 4301314 h 6853555"/>
              <a:gd name="connsiteX6993" fmla="*/ 2046856 w 8520545"/>
              <a:gd name="connsiteY6993" fmla="*/ 4299126 h 6853555"/>
              <a:gd name="connsiteX6994" fmla="*/ 2049416 w 8520545"/>
              <a:gd name="connsiteY6994" fmla="*/ 4297486 h 6853555"/>
              <a:gd name="connsiteX6995" fmla="*/ 2052613 w 8520545"/>
              <a:gd name="connsiteY6995" fmla="*/ 4296392 h 6853555"/>
              <a:gd name="connsiteX6996" fmla="*/ 2055811 w 8520545"/>
              <a:gd name="connsiteY6996" fmla="*/ 4295845 h 6853555"/>
              <a:gd name="connsiteX6997" fmla="*/ 2060287 w 8520545"/>
              <a:gd name="connsiteY6997" fmla="*/ 4294751 h 6853555"/>
              <a:gd name="connsiteX6998" fmla="*/ 2065405 w 8520545"/>
              <a:gd name="connsiteY6998" fmla="*/ 4294751 h 6853555"/>
              <a:gd name="connsiteX6999" fmla="*/ 2066683 w 8520545"/>
              <a:gd name="connsiteY6999" fmla="*/ 4289283 h 6853555"/>
              <a:gd name="connsiteX7000" fmla="*/ 2066683 w 8520545"/>
              <a:gd name="connsiteY7000" fmla="*/ 4284360 h 6853555"/>
              <a:gd name="connsiteX7001" fmla="*/ 2065405 w 8520545"/>
              <a:gd name="connsiteY7001" fmla="*/ 4283266 h 6853555"/>
              <a:gd name="connsiteX7002" fmla="*/ 2064125 w 8520545"/>
              <a:gd name="connsiteY7002" fmla="*/ 4281625 h 6853555"/>
              <a:gd name="connsiteX7003" fmla="*/ 2061567 w 8520545"/>
              <a:gd name="connsiteY7003" fmla="*/ 4279985 h 6853555"/>
              <a:gd name="connsiteX7004" fmla="*/ 2057729 w 8520545"/>
              <a:gd name="connsiteY7004" fmla="*/ 4278891 h 6853555"/>
              <a:gd name="connsiteX7005" fmla="*/ 2052613 w 8520545"/>
              <a:gd name="connsiteY7005" fmla="*/ 4278891 h 6853555"/>
              <a:gd name="connsiteX7006" fmla="*/ 2041100 w 8520545"/>
              <a:gd name="connsiteY7006" fmla="*/ 4281079 h 6853555"/>
              <a:gd name="connsiteX7007" fmla="*/ 2030227 w 8520545"/>
              <a:gd name="connsiteY7007" fmla="*/ 4283266 h 6853555"/>
              <a:gd name="connsiteX7008" fmla="*/ 2020634 w 8520545"/>
              <a:gd name="connsiteY7008" fmla="*/ 4285454 h 6853555"/>
              <a:gd name="connsiteX7009" fmla="*/ 2017436 w 8520545"/>
              <a:gd name="connsiteY7009" fmla="*/ 4285454 h 6853555"/>
              <a:gd name="connsiteX7010" fmla="*/ 2014878 w 8520545"/>
              <a:gd name="connsiteY7010" fmla="*/ 4284360 h 6853555"/>
              <a:gd name="connsiteX7011" fmla="*/ 2013598 w 8520545"/>
              <a:gd name="connsiteY7011" fmla="*/ 4283813 h 6853555"/>
              <a:gd name="connsiteX7012" fmla="*/ 2012958 w 8520545"/>
              <a:gd name="connsiteY7012" fmla="*/ 4283266 h 6853555"/>
              <a:gd name="connsiteX7013" fmla="*/ 2012958 w 8520545"/>
              <a:gd name="connsiteY7013" fmla="*/ 4279985 h 6853555"/>
              <a:gd name="connsiteX7014" fmla="*/ 2007203 w 8520545"/>
              <a:gd name="connsiteY7014" fmla="*/ 4215450 h 6853555"/>
              <a:gd name="connsiteX7015" fmla="*/ 2002727 w 8520545"/>
              <a:gd name="connsiteY7015" fmla="*/ 4176618 h 6853555"/>
              <a:gd name="connsiteX7016" fmla="*/ 2000167 w 8520545"/>
              <a:gd name="connsiteY7016" fmla="*/ 4160211 h 6853555"/>
              <a:gd name="connsiteX7017" fmla="*/ 1997609 w 8520545"/>
              <a:gd name="connsiteY7017" fmla="*/ 4147085 h 6853555"/>
              <a:gd name="connsiteX7018" fmla="*/ 1945803 w 8520545"/>
              <a:gd name="connsiteY7018" fmla="*/ 4147632 h 6853555"/>
              <a:gd name="connsiteX7019" fmla="*/ 1945803 w 8520545"/>
              <a:gd name="connsiteY7019" fmla="*/ 4142163 h 6853555"/>
              <a:gd name="connsiteX7020" fmla="*/ 1945803 w 8520545"/>
              <a:gd name="connsiteY7020" fmla="*/ 4138882 h 6853555"/>
              <a:gd name="connsiteX7021" fmla="*/ 1947083 w 8520545"/>
              <a:gd name="connsiteY7021" fmla="*/ 4135601 h 6853555"/>
              <a:gd name="connsiteX7022" fmla="*/ 1948362 w 8520545"/>
              <a:gd name="connsiteY7022" fmla="*/ 4134507 h 6853555"/>
              <a:gd name="connsiteX7023" fmla="*/ 1950280 w 8520545"/>
              <a:gd name="connsiteY7023" fmla="*/ 4133960 h 6853555"/>
              <a:gd name="connsiteX7024" fmla="*/ 1952200 w 8520545"/>
              <a:gd name="connsiteY7024" fmla="*/ 4133960 h 6853555"/>
              <a:gd name="connsiteX7025" fmla="*/ 1957316 w 8520545"/>
              <a:gd name="connsiteY7025" fmla="*/ 4134507 h 6853555"/>
              <a:gd name="connsiteX7026" fmla="*/ 1963712 w 8520545"/>
              <a:gd name="connsiteY7026" fmla="*/ 4136695 h 6853555"/>
              <a:gd name="connsiteX7027" fmla="*/ 1966909 w 8520545"/>
              <a:gd name="connsiteY7027" fmla="*/ 4137241 h 6853555"/>
              <a:gd name="connsiteX7028" fmla="*/ 1970107 w 8520545"/>
              <a:gd name="connsiteY7028" fmla="*/ 4137241 h 6853555"/>
              <a:gd name="connsiteX7029" fmla="*/ 1974585 w 8520545"/>
              <a:gd name="connsiteY7029" fmla="*/ 4137241 h 6853555"/>
              <a:gd name="connsiteX7030" fmla="*/ 1977783 w 8520545"/>
              <a:gd name="connsiteY7030" fmla="*/ 4135601 h 6853555"/>
              <a:gd name="connsiteX7031" fmla="*/ 1980980 w 8520545"/>
              <a:gd name="connsiteY7031" fmla="*/ 4134507 h 6853555"/>
              <a:gd name="connsiteX7032" fmla="*/ 1984818 w 8520545"/>
              <a:gd name="connsiteY7032" fmla="*/ 4131773 h 6853555"/>
              <a:gd name="connsiteX7033" fmla="*/ 1980980 w 8520545"/>
              <a:gd name="connsiteY7033" fmla="*/ 4129584 h 6853555"/>
              <a:gd name="connsiteX7034" fmla="*/ 1977783 w 8520545"/>
              <a:gd name="connsiteY7034" fmla="*/ 4127397 h 6853555"/>
              <a:gd name="connsiteX7035" fmla="*/ 1974585 w 8520545"/>
              <a:gd name="connsiteY7035" fmla="*/ 4125209 h 6853555"/>
              <a:gd name="connsiteX7036" fmla="*/ 1972665 w 8520545"/>
              <a:gd name="connsiteY7036" fmla="*/ 4123569 h 6853555"/>
              <a:gd name="connsiteX7037" fmla="*/ 1970747 w 8520545"/>
              <a:gd name="connsiteY7037" fmla="*/ 4121381 h 6853555"/>
              <a:gd name="connsiteX7038" fmla="*/ 1970107 w 8520545"/>
              <a:gd name="connsiteY7038" fmla="*/ 4118647 h 6853555"/>
              <a:gd name="connsiteX7039" fmla="*/ 1969467 w 8520545"/>
              <a:gd name="connsiteY7039" fmla="*/ 4113724 h 6853555"/>
              <a:gd name="connsiteX7040" fmla="*/ 1970107 w 8520545"/>
              <a:gd name="connsiteY7040" fmla="*/ 4108255 h 6853555"/>
              <a:gd name="connsiteX7041" fmla="*/ 1972027 w 8520545"/>
              <a:gd name="connsiteY7041" fmla="*/ 4102785 h 6853555"/>
              <a:gd name="connsiteX7042" fmla="*/ 1976503 w 8520545"/>
              <a:gd name="connsiteY7042" fmla="*/ 4091848 h 6853555"/>
              <a:gd name="connsiteX7043" fmla="*/ 1978422 w 8520545"/>
              <a:gd name="connsiteY7043" fmla="*/ 4085831 h 6853555"/>
              <a:gd name="connsiteX7044" fmla="*/ 1979062 w 8520545"/>
              <a:gd name="connsiteY7044" fmla="*/ 4080362 h 6853555"/>
              <a:gd name="connsiteX7045" fmla="*/ 1979062 w 8520545"/>
              <a:gd name="connsiteY7045" fmla="*/ 4074894 h 6853555"/>
              <a:gd name="connsiteX7046" fmla="*/ 1978422 w 8520545"/>
              <a:gd name="connsiteY7046" fmla="*/ 4072706 h 6853555"/>
              <a:gd name="connsiteX7047" fmla="*/ 1977783 w 8520545"/>
              <a:gd name="connsiteY7047" fmla="*/ 4069972 h 6853555"/>
              <a:gd name="connsiteX7048" fmla="*/ 1975865 w 8520545"/>
              <a:gd name="connsiteY7048" fmla="*/ 4068330 h 6853555"/>
              <a:gd name="connsiteX7049" fmla="*/ 1973305 w 8520545"/>
              <a:gd name="connsiteY7049" fmla="*/ 4065049 h 6853555"/>
              <a:gd name="connsiteX7050" fmla="*/ 1970107 w 8520545"/>
              <a:gd name="connsiteY7050" fmla="*/ 4063408 h 6853555"/>
              <a:gd name="connsiteX7051" fmla="*/ 1966909 w 8520545"/>
              <a:gd name="connsiteY7051" fmla="*/ 4061221 h 6853555"/>
              <a:gd name="connsiteX7052" fmla="*/ 1963072 w 8520545"/>
              <a:gd name="connsiteY7052" fmla="*/ 4059033 h 6853555"/>
              <a:gd name="connsiteX7053" fmla="*/ 1957316 w 8520545"/>
              <a:gd name="connsiteY7053" fmla="*/ 4056846 h 6853555"/>
              <a:gd name="connsiteX7054" fmla="*/ 1944525 w 8520545"/>
              <a:gd name="connsiteY7054" fmla="*/ 4053565 h 6853555"/>
              <a:gd name="connsiteX7055" fmla="*/ 1947723 w 8520545"/>
              <a:gd name="connsiteY7055" fmla="*/ 4048095 h 6853555"/>
              <a:gd name="connsiteX7056" fmla="*/ 1950920 w 8520545"/>
              <a:gd name="connsiteY7056" fmla="*/ 4043720 h 6853555"/>
              <a:gd name="connsiteX7057" fmla="*/ 1954758 w 8520545"/>
              <a:gd name="connsiteY7057" fmla="*/ 4040984 h 6853555"/>
              <a:gd name="connsiteX7058" fmla="*/ 1958596 w 8520545"/>
              <a:gd name="connsiteY7058" fmla="*/ 4039892 h 6853555"/>
              <a:gd name="connsiteX7059" fmla="*/ 1964351 w 8520545"/>
              <a:gd name="connsiteY7059" fmla="*/ 4039892 h 6853555"/>
              <a:gd name="connsiteX7060" fmla="*/ 1970107 w 8520545"/>
              <a:gd name="connsiteY7060" fmla="*/ 4040439 h 6853555"/>
              <a:gd name="connsiteX7061" fmla="*/ 1975865 w 8520545"/>
              <a:gd name="connsiteY7061" fmla="*/ 4042626 h 6853555"/>
              <a:gd name="connsiteX7062" fmla="*/ 1982898 w 8520545"/>
              <a:gd name="connsiteY7062" fmla="*/ 4045360 h 6853555"/>
              <a:gd name="connsiteX7063" fmla="*/ 1978422 w 8520545"/>
              <a:gd name="connsiteY7063" fmla="*/ 4038798 h 6853555"/>
              <a:gd name="connsiteX7064" fmla="*/ 1972027 w 8520545"/>
              <a:gd name="connsiteY7064" fmla="*/ 4032234 h 6853555"/>
              <a:gd name="connsiteX7065" fmla="*/ 1964351 w 8520545"/>
              <a:gd name="connsiteY7065" fmla="*/ 4024030 h 6853555"/>
              <a:gd name="connsiteX7066" fmla="*/ 1955398 w 8520545"/>
              <a:gd name="connsiteY7066" fmla="*/ 4016374 h 6853555"/>
              <a:gd name="connsiteX7067" fmla="*/ 1951560 w 8520545"/>
              <a:gd name="connsiteY7067" fmla="*/ 4013640 h 6853555"/>
              <a:gd name="connsiteX7068" fmla="*/ 1947083 w 8520545"/>
              <a:gd name="connsiteY7068" fmla="*/ 4010905 h 6853555"/>
              <a:gd name="connsiteX7069" fmla="*/ 1941967 w 8520545"/>
              <a:gd name="connsiteY7069" fmla="*/ 4008718 h 6853555"/>
              <a:gd name="connsiteX7070" fmla="*/ 1936849 w 8520545"/>
              <a:gd name="connsiteY7070" fmla="*/ 4008171 h 6853555"/>
              <a:gd name="connsiteX7071" fmla="*/ 1932372 w 8520545"/>
              <a:gd name="connsiteY7071" fmla="*/ 4008171 h 6853555"/>
              <a:gd name="connsiteX7072" fmla="*/ 1927256 w 8520545"/>
              <a:gd name="connsiteY7072" fmla="*/ 4008718 h 6853555"/>
              <a:gd name="connsiteX7073" fmla="*/ 1922778 w 8520545"/>
              <a:gd name="connsiteY7073" fmla="*/ 4010905 h 6853555"/>
              <a:gd name="connsiteX7074" fmla="*/ 1917663 w 8520545"/>
              <a:gd name="connsiteY7074" fmla="*/ 4014187 h 6853555"/>
              <a:gd name="connsiteX7075" fmla="*/ 1912545 w 8520545"/>
              <a:gd name="connsiteY7075" fmla="*/ 4014733 h 6853555"/>
              <a:gd name="connsiteX7076" fmla="*/ 1908707 w 8520545"/>
              <a:gd name="connsiteY7076" fmla="*/ 4014187 h 6853555"/>
              <a:gd name="connsiteX7077" fmla="*/ 1906149 w 8520545"/>
              <a:gd name="connsiteY7077" fmla="*/ 4011999 h 6853555"/>
              <a:gd name="connsiteX7078" fmla="*/ 1904871 w 8520545"/>
              <a:gd name="connsiteY7078" fmla="*/ 4010905 h 6853555"/>
              <a:gd name="connsiteX7079" fmla="*/ 1904231 w 8520545"/>
              <a:gd name="connsiteY7079" fmla="*/ 4008171 h 6853555"/>
              <a:gd name="connsiteX7080" fmla="*/ 1904231 w 8520545"/>
              <a:gd name="connsiteY7080" fmla="*/ 4004889 h 6853555"/>
              <a:gd name="connsiteX7081" fmla="*/ 1904231 w 8520545"/>
              <a:gd name="connsiteY7081" fmla="*/ 3999420 h 6853555"/>
              <a:gd name="connsiteX7082" fmla="*/ 1902952 w 8520545"/>
              <a:gd name="connsiteY7082" fmla="*/ 3996139 h 6853555"/>
              <a:gd name="connsiteX7083" fmla="*/ 1902312 w 8520545"/>
              <a:gd name="connsiteY7083" fmla="*/ 3993951 h 6853555"/>
              <a:gd name="connsiteX7084" fmla="*/ 1901674 w 8520545"/>
              <a:gd name="connsiteY7084" fmla="*/ 3991764 h 6853555"/>
              <a:gd name="connsiteX7085" fmla="*/ 1899114 w 8520545"/>
              <a:gd name="connsiteY7085" fmla="*/ 3990122 h 6853555"/>
              <a:gd name="connsiteX7086" fmla="*/ 1896556 w 8520545"/>
              <a:gd name="connsiteY7086" fmla="*/ 3989028 h 6853555"/>
              <a:gd name="connsiteX7087" fmla="*/ 1892079 w 8520545"/>
              <a:gd name="connsiteY7087" fmla="*/ 3988481 h 6853555"/>
              <a:gd name="connsiteX7088" fmla="*/ 1886323 w 8520545"/>
              <a:gd name="connsiteY7088" fmla="*/ 3989028 h 6853555"/>
              <a:gd name="connsiteX7089" fmla="*/ 1878009 w 8520545"/>
              <a:gd name="connsiteY7089" fmla="*/ 3991217 h 6853555"/>
              <a:gd name="connsiteX7090" fmla="*/ 1880567 w 8520545"/>
              <a:gd name="connsiteY7090" fmla="*/ 3988481 h 6853555"/>
              <a:gd name="connsiteX7091" fmla="*/ 1881845 w 8520545"/>
              <a:gd name="connsiteY7091" fmla="*/ 3987388 h 6853555"/>
              <a:gd name="connsiteX7092" fmla="*/ 1883765 w 8520545"/>
              <a:gd name="connsiteY7092" fmla="*/ 3985747 h 6853555"/>
              <a:gd name="connsiteX7093" fmla="*/ 1886323 w 8520545"/>
              <a:gd name="connsiteY7093" fmla="*/ 3985200 h 6853555"/>
              <a:gd name="connsiteX7094" fmla="*/ 1890800 w 8520545"/>
              <a:gd name="connsiteY7094" fmla="*/ 3984653 h 6853555"/>
              <a:gd name="connsiteX7095" fmla="*/ 1895916 w 8520545"/>
              <a:gd name="connsiteY7095" fmla="*/ 3985200 h 6853555"/>
              <a:gd name="connsiteX7096" fmla="*/ 1905510 w 8520545"/>
              <a:gd name="connsiteY7096" fmla="*/ 3988481 h 6853555"/>
              <a:gd name="connsiteX7097" fmla="*/ 1911267 w 8520545"/>
              <a:gd name="connsiteY7097" fmla="*/ 3990122 h 6853555"/>
              <a:gd name="connsiteX7098" fmla="*/ 1917023 w 8520545"/>
              <a:gd name="connsiteY7098" fmla="*/ 3990669 h 6853555"/>
              <a:gd name="connsiteX7099" fmla="*/ 1911907 w 8520545"/>
              <a:gd name="connsiteY7099" fmla="*/ 3980278 h 6853555"/>
              <a:gd name="connsiteX7100" fmla="*/ 1908069 w 8520545"/>
              <a:gd name="connsiteY7100" fmla="*/ 3968246 h 6853555"/>
              <a:gd name="connsiteX7101" fmla="*/ 1905510 w 8520545"/>
              <a:gd name="connsiteY7101" fmla="*/ 3957308 h 6853555"/>
              <a:gd name="connsiteX7102" fmla="*/ 1904231 w 8520545"/>
              <a:gd name="connsiteY7102" fmla="*/ 3945822 h 6853555"/>
              <a:gd name="connsiteX7103" fmla="*/ 1902952 w 8520545"/>
              <a:gd name="connsiteY7103" fmla="*/ 3933244 h 6853555"/>
              <a:gd name="connsiteX7104" fmla="*/ 1902312 w 8520545"/>
              <a:gd name="connsiteY7104" fmla="*/ 3921212 h 6853555"/>
              <a:gd name="connsiteX7105" fmla="*/ 1902312 w 8520545"/>
              <a:gd name="connsiteY7105" fmla="*/ 3897147 h 6853555"/>
              <a:gd name="connsiteX7106" fmla="*/ 1902312 w 8520545"/>
              <a:gd name="connsiteY7106" fmla="*/ 3873084 h 6853555"/>
              <a:gd name="connsiteX7107" fmla="*/ 1902312 w 8520545"/>
              <a:gd name="connsiteY7107" fmla="*/ 3860505 h 6853555"/>
              <a:gd name="connsiteX7108" fmla="*/ 1900394 w 8520545"/>
              <a:gd name="connsiteY7108" fmla="*/ 3849019 h 6853555"/>
              <a:gd name="connsiteX7109" fmla="*/ 1899114 w 8520545"/>
              <a:gd name="connsiteY7109" fmla="*/ 3836988 h 6853555"/>
              <a:gd name="connsiteX7110" fmla="*/ 1896556 w 8520545"/>
              <a:gd name="connsiteY7110" fmla="*/ 3825503 h 6853555"/>
              <a:gd name="connsiteX7111" fmla="*/ 1892718 w 8520545"/>
              <a:gd name="connsiteY7111" fmla="*/ 3814017 h 6853555"/>
              <a:gd name="connsiteX7112" fmla="*/ 1887603 w 8520545"/>
              <a:gd name="connsiteY7112" fmla="*/ 3803079 h 6853555"/>
              <a:gd name="connsiteX7113" fmla="*/ 1893998 w 8520545"/>
              <a:gd name="connsiteY7113" fmla="*/ 3805814 h 6853555"/>
              <a:gd name="connsiteX7114" fmla="*/ 1900394 w 8520545"/>
              <a:gd name="connsiteY7114" fmla="*/ 3808002 h 6853555"/>
              <a:gd name="connsiteX7115" fmla="*/ 1906149 w 8520545"/>
              <a:gd name="connsiteY7115" fmla="*/ 3808549 h 6853555"/>
              <a:gd name="connsiteX7116" fmla="*/ 1911267 w 8520545"/>
              <a:gd name="connsiteY7116" fmla="*/ 3808549 h 6853555"/>
              <a:gd name="connsiteX7117" fmla="*/ 1915743 w 8520545"/>
              <a:gd name="connsiteY7117" fmla="*/ 3807455 h 6853555"/>
              <a:gd name="connsiteX7118" fmla="*/ 1920220 w 8520545"/>
              <a:gd name="connsiteY7118" fmla="*/ 3804719 h 6853555"/>
              <a:gd name="connsiteX7119" fmla="*/ 1923418 w 8520545"/>
              <a:gd name="connsiteY7119" fmla="*/ 3800344 h 6853555"/>
              <a:gd name="connsiteX7120" fmla="*/ 1925976 w 8520545"/>
              <a:gd name="connsiteY7120" fmla="*/ 3794876 h 6853555"/>
              <a:gd name="connsiteX7121" fmla="*/ 1920220 w 8520545"/>
              <a:gd name="connsiteY7121" fmla="*/ 3794876 h 6853555"/>
              <a:gd name="connsiteX7122" fmla="*/ 1915105 w 8520545"/>
              <a:gd name="connsiteY7122" fmla="*/ 3793235 h 6853555"/>
              <a:gd name="connsiteX7123" fmla="*/ 1909347 w 8520545"/>
              <a:gd name="connsiteY7123" fmla="*/ 3791594 h 6853555"/>
              <a:gd name="connsiteX7124" fmla="*/ 1904871 w 8520545"/>
              <a:gd name="connsiteY7124" fmla="*/ 3788859 h 6853555"/>
              <a:gd name="connsiteX7125" fmla="*/ 1893998 w 8520545"/>
              <a:gd name="connsiteY7125" fmla="*/ 3781750 h 6853555"/>
              <a:gd name="connsiteX7126" fmla="*/ 1884405 w 8520545"/>
              <a:gd name="connsiteY7126" fmla="*/ 3775734 h 6853555"/>
              <a:gd name="connsiteX7127" fmla="*/ 1875450 w 8520545"/>
              <a:gd name="connsiteY7127" fmla="*/ 3769171 h 6853555"/>
              <a:gd name="connsiteX7128" fmla="*/ 1870974 w 8520545"/>
              <a:gd name="connsiteY7128" fmla="*/ 3766983 h 6853555"/>
              <a:gd name="connsiteX7129" fmla="*/ 1866496 w 8520545"/>
              <a:gd name="connsiteY7129" fmla="*/ 3766436 h 6853555"/>
              <a:gd name="connsiteX7130" fmla="*/ 1862019 w 8520545"/>
              <a:gd name="connsiteY7130" fmla="*/ 3765889 h 6853555"/>
              <a:gd name="connsiteX7131" fmla="*/ 1856903 w 8520545"/>
              <a:gd name="connsiteY7131" fmla="*/ 3766436 h 6853555"/>
              <a:gd name="connsiteX7132" fmla="*/ 1853066 w 8520545"/>
              <a:gd name="connsiteY7132" fmla="*/ 3768624 h 6853555"/>
              <a:gd name="connsiteX7133" fmla="*/ 1847949 w 8520545"/>
              <a:gd name="connsiteY7133" fmla="*/ 3771905 h 6853555"/>
              <a:gd name="connsiteX7134" fmla="*/ 1841553 w 8520545"/>
              <a:gd name="connsiteY7134" fmla="*/ 3766983 h 6853555"/>
              <a:gd name="connsiteX7135" fmla="*/ 1835796 w 8520545"/>
              <a:gd name="connsiteY7135" fmla="*/ 3761514 h 6853555"/>
              <a:gd name="connsiteX7136" fmla="*/ 1831959 w 8520545"/>
              <a:gd name="connsiteY7136" fmla="*/ 3754951 h 6853555"/>
              <a:gd name="connsiteX7137" fmla="*/ 1828761 w 8520545"/>
              <a:gd name="connsiteY7137" fmla="*/ 3747841 h 6853555"/>
              <a:gd name="connsiteX7138" fmla="*/ 1826843 w 8520545"/>
              <a:gd name="connsiteY7138" fmla="*/ 3740731 h 6853555"/>
              <a:gd name="connsiteX7139" fmla="*/ 1828121 w 8520545"/>
              <a:gd name="connsiteY7139" fmla="*/ 3734715 h 6853555"/>
              <a:gd name="connsiteX7140" fmla="*/ 1828761 w 8520545"/>
              <a:gd name="connsiteY7140" fmla="*/ 3731981 h 6853555"/>
              <a:gd name="connsiteX7141" fmla="*/ 1829401 w 8520545"/>
              <a:gd name="connsiteY7141" fmla="*/ 3729247 h 6853555"/>
              <a:gd name="connsiteX7142" fmla="*/ 1831959 w 8520545"/>
              <a:gd name="connsiteY7142" fmla="*/ 3727058 h 6853555"/>
              <a:gd name="connsiteX7143" fmla="*/ 1834519 w 8520545"/>
              <a:gd name="connsiteY7143" fmla="*/ 3724872 h 6853555"/>
              <a:gd name="connsiteX7144" fmla="*/ 1829401 w 8520545"/>
              <a:gd name="connsiteY7144" fmla="*/ 3722683 h 6853555"/>
              <a:gd name="connsiteX7145" fmla="*/ 1823645 w 8520545"/>
              <a:gd name="connsiteY7145" fmla="*/ 3721589 h 6853555"/>
              <a:gd name="connsiteX7146" fmla="*/ 1816610 w 8520545"/>
              <a:gd name="connsiteY7146" fmla="*/ 3719949 h 6853555"/>
              <a:gd name="connsiteX7147" fmla="*/ 1808294 w 8520545"/>
              <a:gd name="connsiteY7147" fmla="*/ 3719402 h 6853555"/>
              <a:gd name="connsiteX7148" fmla="*/ 1786550 w 8520545"/>
              <a:gd name="connsiteY7148" fmla="*/ 3718855 h 6853555"/>
              <a:gd name="connsiteX7149" fmla="*/ 1756489 w 8520545"/>
              <a:gd name="connsiteY7149" fmla="*/ 3718308 h 6853555"/>
              <a:gd name="connsiteX7150" fmla="*/ 1760965 w 8520545"/>
              <a:gd name="connsiteY7150" fmla="*/ 3733075 h 6853555"/>
              <a:gd name="connsiteX7151" fmla="*/ 1765443 w 8520545"/>
              <a:gd name="connsiteY7151" fmla="*/ 3750029 h 6853555"/>
              <a:gd name="connsiteX7152" fmla="*/ 1771199 w 8520545"/>
              <a:gd name="connsiteY7152" fmla="*/ 3765889 h 6853555"/>
              <a:gd name="connsiteX7153" fmla="*/ 1774397 w 8520545"/>
              <a:gd name="connsiteY7153" fmla="*/ 3773547 h 6853555"/>
              <a:gd name="connsiteX7154" fmla="*/ 1778235 w 8520545"/>
              <a:gd name="connsiteY7154" fmla="*/ 3780109 h 6853555"/>
              <a:gd name="connsiteX7155" fmla="*/ 1783352 w 8520545"/>
              <a:gd name="connsiteY7155" fmla="*/ 3786673 h 6853555"/>
              <a:gd name="connsiteX7156" fmla="*/ 1789107 w 8520545"/>
              <a:gd name="connsiteY7156" fmla="*/ 3792688 h 6853555"/>
              <a:gd name="connsiteX7157" fmla="*/ 1794864 w 8520545"/>
              <a:gd name="connsiteY7157" fmla="*/ 3797610 h 6853555"/>
              <a:gd name="connsiteX7158" fmla="*/ 1801259 w 8520545"/>
              <a:gd name="connsiteY7158" fmla="*/ 3800891 h 6853555"/>
              <a:gd name="connsiteX7159" fmla="*/ 1808294 w 8520545"/>
              <a:gd name="connsiteY7159" fmla="*/ 3803627 h 6853555"/>
              <a:gd name="connsiteX7160" fmla="*/ 1816610 w 8520545"/>
              <a:gd name="connsiteY7160" fmla="*/ 3805266 h 6853555"/>
              <a:gd name="connsiteX7161" fmla="*/ 1825564 w 8520545"/>
              <a:gd name="connsiteY7161" fmla="*/ 3805266 h 6853555"/>
              <a:gd name="connsiteX7162" fmla="*/ 1835796 w 8520545"/>
              <a:gd name="connsiteY7162" fmla="*/ 3803079 h 6853555"/>
              <a:gd name="connsiteX7163" fmla="*/ 1835156 w 8520545"/>
              <a:gd name="connsiteY7163" fmla="*/ 3805814 h 6853555"/>
              <a:gd name="connsiteX7164" fmla="*/ 1833239 w 8520545"/>
              <a:gd name="connsiteY7164" fmla="*/ 3808002 h 6853555"/>
              <a:gd name="connsiteX7165" fmla="*/ 1831320 w 8520545"/>
              <a:gd name="connsiteY7165" fmla="*/ 3809642 h 6853555"/>
              <a:gd name="connsiteX7166" fmla="*/ 1828761 w 8520545"/>
              <a:gd name="connsiteY7166" fmla="*/ 3810736 h 6853555"/>
              <a:gd name="connsiteX7167" fmla="*/ 1822366 w 8520545"/>
              <a:gd name="connsiteY7167" fmla="*/ 3812924 h 6853555"/>
              <a:gd name="connsiteX7168" fmla="*/ 1814690 w 8520545"/>
              <a:gd name="connsiteY7168" fmla="*/ 3814017 h 6853555"/>
              <a:gd name="connsiteX7169" fmla="*/ 1807656 w 8520545"/>
              <a:gd name="connsiteY7169" fmla="*/ 3815658 h 6853555"/>
              <a:gd name="connsiteX7170" fmla="*/ 1804458 w 8520545"/>
              <a:gd name="connsiteY7170" fmla="*/ 3816752 h 6853555"/>
              <a:gd name="connsiteX7171" fmla="*/ 1801259 w 8520545"/>
              <a:gd name="connsiteY7171" fmla="*/ 3817845 h 6853555"/>
              <a:gd name="connsiteX7172" fmla="*/ 1799341 w 8520545"/>
              <a:gd name="connsiteY7172" fmla="*/ 3820034 h 6853555"/>
              <a:gd name="connsiteX7173" fmla="*/ 1798061 w 8520545"/>
              <a:gd name="connsiteY7173" fmla="*/ 3821675 h 6853555"/>
              <a:gd name="connsiteX7174" fmla="*/ 1797423 w 8520545"/>
              <a:gd name="connsiteY7174" fmla="*/ 3823862 h 6853555"/>
              <a:gd name="connsiteX7175" fmla="*/ 1797423 w 8520545"/>
              <a:gd name="connsiteY7175" fmla="*/ 3827143 h 6853555"/>
              <a:gd name="connsiteX7176" fmla="*/ 1807656 w 8520545"/>
              <a:gd name="connsiteY7176" fmla="*/ 3840269 h 6853555"/>
              <a:gd name="connsiteX7177" fmla="*/ 1819167 w 8520545"/>
              <a:gd name="connsiteY7177" fmla="*/ 3852847 h 6853555"/>
              <a:gd name="connsiteX7178" fmla="*/ 1831320 w 8520545"/>
              <a:gd name="connsiteY7178" fmla="*/ 3867067 h 6853555"/>
              <a:gd name="connsiteX7179" fmla="*/ 1843472 w 8520545"/>
              <a:gd name="connsiteY7179" fmla="*/ 3881287 h 6853555"/>
              <a:gd name="connsiteX7180" fmla="*/ 1849228 w 8520545"/>
              <a:gd name="connsiteY7180" fmla="*/ 3889491 h 6853555"/>
              <a:gd name="connsiteX7181" fmla="*/ 1854345 w 8520545"/>
              <a:gd name="connsiteY7181" fmla="*/ 3897694 h 6853555"/>
              <a:gd name="connsiteX7182" fmla="*/ 1860101 w 8520545"/>
              <a:gd name="connsiteY7182" fmla="*/ 3907539 h 6853555"/>
              <a:gd name="connsiteX7183" fmla="*/ 1864578 w 8520545"/>
              <a:gd name="connsiteY7183" fmla="*/ 3917384 h 6853555"/>
              <a:gd name="connsiteX7184" fmla="*/ 1869054 w 8520545"/>
              <a:gd name="connsiteY7184" fmla="*/ 3928321 h 6853555"/>
              <a:gd name="connsiteX7185" fmla="*/ 1872252 w 8520545"/>
              <a:gd name="connsiteY7185" fmla="*/ 3940900 h 6853555"/>
              <a:gd name="connsiteX7186" fmla="*/ 1875450 w 8520545"/>
              <a:gd name="connsiteY7186" fmla="*/ 3953479 h 6853555"/>
              <a:gd name="connsiteX7187" fmla="*/ 1878009 w 8520545"/>
              <a:gd name="connsiteY7187" fmla="*/ 3967699 h 6853555"/>
              <a:gd name="connsiteX7188" fmla="*/ 1872892 w 8520545"/>
              <a:gd name="connsiteY7188" fmla="*/ 3966605 h 6853555"/>
              <a:gd name="connsiteX7189" fmla="*/ 1869694 w 8520545"/>
              <a:gd name="connsiteY7189" fmla="*/ 3964965 h 6853555"/>
              <a:gd name="connsiteX7190" fmla="*/ 1866496 w 8520545"/>
              <a:gd name="connsiteY7190" fmla="*/ 3962229 h 6853555"/>
              <a:gd name="connsiteX7191" fmla="*/ 1865216 w 8520545"/>
              <a:gd name="connsiteY7191" fmla="*/ 3959495 h 6853555"/>
              <a:gd name="connsiteX7192" fmla="*/ 1864578 w 8520545"/>
              <a:gd name="connsiteY7192" fmla="*/ 3956761 h 6853555"/>
              <a:gd name="connsiteX7193" fmla="*/ 1863299 w 8520545"/>
              <a:gd name="connsiteY7193" fmla="*/ 3952386 h 6853555"/>
              <a:gd name="connsiteX7194" fmla="*/ 1862658 w 8520545"/>
              <a:gd name="connsiteY7194" fmla="*/ 3945822 h 6853555"/>
              <a:gd name="connsiteX7195" fmla="*/ 1860741 w 8520545"/>
              <a:gd name="connsiteY7195" fmla="*/ 3938713 h 6853555"/>
              <a:gd name="connsiteX7196" fmla="*/ 1859461 w 8520545"/>
              <a:gd name="connsiteY7196" fmla="*/ 3935432 h 6853555"/>
              <a:gd name="connsiteX7197" fmla="*/ 1857543 w 8520545"/>
              <a:gd name="connsiteY7197" fmla="*/ 3932697 h 6853555"/>
              <a:gd name="connsiteX7198" fmla="*/ 1854345 w 8520545"/>
              <a:gd name="connsiteY7198" fmla="*/ 3930510 h 6853555"/>
              <a:gd name="connsiteX7199" fmla="*/ 1850507 w 8520545"/>
              <a:gd name="connsiteY7199" fmla="*/ 3928868 h 6853555"/>
              <a:gd name="connsiteX7200" fmla="*/ 1844752 w 8520545"/>
              <a:gd name="connsiteY7200" fmla="*/ 3928321 h 6853555"/>
              <a:gd name="connsiteX7201" fmla="*/ 1838355 w 8520545"/>
              <a:gd name="connsiteY7201" fmla="*/ 3928868 h 6853555"/>
              <a:gd name="connsiteX7202" fmla="*/ 1837716 w 8520545"/>
              <a:gd name="connsiteY7202" fmla="*/ 3932697 h 6853555"/>
              <a:gd name="connsiteX7203" fmla="*/ 1837716 w 8520545"/>
              <a:gd name="connsiteY7203" fmla="*/ 3937619 h 6853555"/>
              <a:gd name="connsiteX7204" fmla="*/ 1838994 w 8520545"/>
              <a:gd name="connsiteY7204" fmla="*/ 3949651 h 6853555"/>
              <a:gd name="connsiteX7205" fmla="*/ 1842192 w 8520545"/>
              <a:gd name="connsiteY7205" fmla="*/ 3964418 h 6853555"/>
              <a:gd name="connsiteX7206" fmla="*/ 1844112 w 8520545"/>
              <a:gd name="connsiteY7206" fmla="*/ 3972621 h 6853555"/>
              <a:gd name="connsiteX7207" fmla="*/ 1847309 w 8520545"/>
              <a:gd name="connsiteY7207" fmla="*/ 3980825 h 6853555"/>
              <a:gd name="connsiteX7208" fmla="*/ 1850507 w 8520545"/>
              <a:gd name="connsiteY7208" fmla="*/ 3988481 h 6853555"/>
              <a:gd name="connsiteX7209" fmla="*/ 1854345 w 8520545"/>
              <a:gd name="connsiteY7209" fmla="*/ 3996686 h 6853555"/>
              <a:gd name="connsiteX7210" fmla="*/ 1859461 w 8520545"/>
              <a:gd name="connsiteY7210" fmla="*/ 4004342 h 6853555"/>
              <a:gd name="connsiteX7211" fmla="*/ 1865216 w 8520545"/>
              <a:gd name="connsiteY7211" fmla="*/ 4011452 h 6853555"/>
              <a:gd name="connsiteX7212" fmla="*/ 1870974 w 8520545"/>
              <a:gd name="connsiteY7212" fmla="*/ 4017468 h 6853555"/>
              <a:gd name="connsiteX7213" fmla="*/ 1877369 w 8520545"/>
              <a:gd name="connsiteY7213" fmla="*/ 4022391 h 6853555"/>
              <a:gd name="connsiteX7214" fmla="*/ 1884405 w 8520545"/>
              <a:gd name="connsiteY7214" fmla="*/ 4027313 h 6853555"/>
              <a:gd name="connsiteX7215" fmla="*/ 1892079 w 8520545"/>
              <a:gd name="connsiteY7215" fmla="*/ 4030047 h 6853555"/>
              <a:gd name="connsiteX7216" fmla="*/ 1880567 w 8520545"/>
              <a:gd name="connsiteY7216" fmla="*/ 4033328 h 6853555"/>
              <a:gd name="connsiteX7217" fmla="*/ 1874171 w 8520545"/>
              <a:gd name="connsiteY7217" fmla="*/ 4034969 h 6853555"/>
              <a:gd name="connsiteX7218" fmla="*/ 1867776 w 8520545"/>
              <a:gd name="connsiteY7218" fmla="*/ 4036063 h 6853555"/>
              <a:gd name="connsiteX7219" fmla="*/ 1860741 w 8520545"/>
              <a:gd name="connsiteY7219" fmla="*/ 4038798 h 6853555"/>
              <a:gd name="connsiteX7220" fmla="*/ 1854345 w 8520545"/>
              <a:gd name="connsiteY7220" fmla="*/ 4042626 h 6853555"/>
              <a:gd name="connsiteX7221" fmla="*/ 1847309 w 8520545"/>
              <a:gd name="connsiteY7221" fmla="*/ 4047548 h 6853555"/>
              <a:gd name="connsiteX7222" fmla="*/ 1840914 w 8520545"/>
              <a:gd name="connsiteY7222" fmla="*/ 4054110 h 6853555"/>
              <a:gd name="connsiteX7223" fmla="*/ 1844752 w 8520545"/>
              <a:gd name="connsiteY7223" fmla="*/ 4057940 h 6853555"/>
              <a:gd name="connsiteX7224" fmla="*/ 1847949 w 8520545"/>
              <a:gd name="connsiteY7224" fmla="*/ 4061221 h 6853555"/>
              <a:gd name="connsiteX7225" fmla="*/ 1850507 w 8520545"/>
              <a:gd name="connsiteY7225" fmla="*/ 4065049 h 6853555"/>
              <a:gd name="connsiteX7226" fmla="*/ 1852426 w 8520545"/>
              <a:gd name="connsiteY7226" fmla="*/ 4068877 h 6853555"/>
              <a:gd name="connsiteX7227" fmla="*/ 1854345 w 8520545"/>
              <a:gd name="connsiteY7227" fmla="*/ 4077081 h 6853555"/>
              <a:gd name="connsiteX7228" fmla="*/ 1855623 w 8520545"/>
              <a:gd name="connsiteY7228" fmla="*/ 4085284 h 6853555"/>
              <a:gd name="connsiteX7229" fmla="*/ 1855623 w 8520545"/>
              <a:gd name="connsiteY7229" fmla="*/ 4093488 h 6853555"/>
              <a:gd name="connsiteX7230" fmla="*/ 1854345 w 8520545"/>
              <a:gd name="connsiteY7230" fmla="*/ 4101693 h 6853555"/>
              <a:gd name="connsiteX7231" fmla="*/ 1851147 w 8520545"/>
              <a:gd name="connsiteY7231" fmla="*/ 4119194 h 6853555"/>
              <a:gd name="connsiteX7232" fmla="*/ 1850507 w 8520545"/>
              <a:gd name="connsiteY7232" fmla="*/ 4128490 h 6853555"/>
              <a:gd name="connsiteX7233" fmla="*/ 1850507 w 8520545"/>
              <a:gd name="connsiteY7233" fmla="*/ 4136695 h 6853555"/>
              <a:gd name="connsiteX7234" fmla="*/ 1852426 w 8520545"/>
              <a:gd name="connsiteY7234" fmla="*/ 4144351 h 6853555"/>
              <a:gd name="connsiteX7235" fmla="*/ 1853705 w 8520545"/>
              <a:gd name="connsiteY7235" fmla="*/ 4148180 h 6853555"/>
              <a:gd name="connsiteX7236" fmla="*/ 1855623 w 8520545"/>
              <a:gd name="connsiteY7236" fmla="*/ 4152555 h 6853555"/>
              <a:gd name="connsiteX7237" fmla="*/ 1857543 w 8520545"/>
              <a:gd name="connsiteY7237" fmla="*/ 4155836 h 6853555"/>
              <a:gd name="connsiteX7238" fmla="*/ 1860741 w 8520545"/>
              <a:gd name="connsiteY7238" fmla="*/ 4159117 h 6853555"/>
              <a:gd name="connsiteX7239" fmla="*/ 1864578 w 8520545"/>
              <a:gd name="connsiteY7239" fmla="*/ 4162947 h 6853555"/>
              <a:gd name="connsiteX7240" fmla="*/ 1869054 w 8520545"/>
              <a:gd name="connsiteY7240" fmla="*/ 4166228 h 6853555"/>
              <a:gd name="connsiteX7241" fmla="*/ 1874171 w 8520545"/>
              <a:gd name="connsiteY7241" fmla="*/ 4169509 h 6853555"/>
              <a:gd name="connsiteX7242" fmla="*/ 1880567 w 8520545"/>
              <a:gd name="connsiteY7242" fmla="*/ 4173337 h 6853555"/>
              <a:gd name="connsiteX7243" fmla="*/ 1886963 w 8520545"/>
              <a:gd name="connsiteY7243" fmla="*/ 4176072 h 6853555"/>
              <a:gd name="connsiteX7244" fmla="*/ 1895276 w 8520545"/>
              <a:gd name="connsiteY7244" fmla="*/ 4178806 h 6853555"/>
              <a:gd name="connsiteX7245" fmla="*/ 1892718 w 8520545"/>
              <a:gd name="connsiteY7245" fmla="*/ 4184276 h 6853555"/>
              <a:gd name="connsiteX7246" fmla="*/ 1888242 w 8520545"/>
              <a:gd name="connsiteY7246" fmla="*/ 4188651 h 6853555"/>
              <a:gd name="connsiteX7247" fmla="*/ 1879927 w 8520545"/>
              <a:gd name="connsiteY7247" fmla="*/ 4196855 h 6853555"/>
              <a:gd name="connsiteX7248" fmla="*/ 1875450 w 8520545"/>
              <a:gd name="connsiteY7248" fmla="*/ 4200683 h 6853555"/>
              <a:gd name="connsiteX7249" fmla="*/ 1872252 w 8520545"/>
              <a:gd name="connsiteY7249" fmla="*/ 4205605 h 6853555"/>
              <a:gd name="connsiteX7250" fmla="*/ 1869694 w 8520545"/>
              <a:gd name="connsiteY7250" fmla="*/ 4211075 h 6853555"/>
              <a:gd name="connsiteX7251" fmla="*/ 1869694 w 8520545"/>
              <a:gd name="connsiteY7251" fmla="*/ 4214903 h 6853555"/>
              <a:gd name="connsiteX7252" fmla="*/ 1869694 w 8520545"/>
              <a:gd name="connsiteY7252" fmla="*/ 4218184 h 6853555"/>
              <a:gd name="connsiteX7253" fmla="*/ 1871614 w 8520545"/>
              <a:gd name="connsiteY7253" fmla="*/ 4220918 h 6853555"/>
              <a:gd name="connsiteX7254" fmla="*/ 1872892 w 8520545"/>
              <a:gd name="connsiteY7254" fmla="*/ 4223653 h 6853555"/>
              <a:gd name="connsiteX7255" fmla="*/ 1875450 w 8520545"/>
              <a:gd name="connsiteY7255" fmla="*/ 4224201 h 6853555"/>
              <a:gd name="connsiteX7256" fmla="*/ 1878009 w 8520545"/>
              <a:gd name="connsiteY7256" fmla="*/ 4225293 h 6853555"/>
              <a:gd name="connsiteX7257" fmla="*/ 1881207 w 8520545"/>
              <a:gd name="connsiteY7257" fmla="*/ 4224201 h 6853555"/>
              <a:gd name="connsiteX7258" fmla="*/ 1883765 w 8520545"/>
              <a:gd name="connsiteY7258" fmla="*/ 4223653 h 6853555"/>
              <a:gd name="connsiteX7259" fmla="*/ 1886963 w 8520545"/>
              <a:gd name="connsiteY7259" fmla="*/ 4221465 h 6853555"/>
              <a:gd name="connsiteX7260" fmla="*/ 1889521 w 8520545"/>
              <a:gd name="connsiteY7260" fmla="*/ 4219278 h 6853555"/>
              <a:gd name="connsiteX7261" fmla="*/ 1893998 w 8520545"/>
              <a:gd name="connsiteY7261" fmla="*/ 4213809 h 6853555"/>
              <a:gd name="connsiteX7262" fmla="*/ 1895916 w 8520545"/>
              <a:gd name="connsiteY7262" fmla="*/ 4211075 h 6853555"/>
              <a:gd name="connsiteX7263" fmla="*/ 1897196 w 8520545"/>
              <a:gd name="connsiteY7263" fmla="*/ 4207792 h 6853555"/>
              <a:gd name="connsiteX7264" fmla="*/ 1897196 w 8520545"/>
              <a:gd name="connsiteY7264" fmla="*/ 4204511 h 6853555"/>
              <a:gd name="connsiteX7265" fmla="*/ 1898476 w 8520545"/>
              <a:gd name="connsiteY7265" fmla="*/ 4200683 h 6853555"/>
              <a:gd name="connsiteX7266" fmla="*/ 1897196 w 8520545"/>
              <a:gd name="connsiteY7266" fmla="*/ 4197402 h 6853555"/>
              <a:gd name="connsiteX7267" fmla="*/ 1895276 w 8520545"/>
              <a:gd name="connsiteY7267" fmla="*/ 4194666 h 6853555"/>
              <a:gd name="connsiteX7268" fmla="*/ 1900394 w 8520545"/>
              <a:gd name="connsiteY7268" fmla="*/ 4199589 h 6853555"/>
              <a:gd name="connsiteX7269" fmla="*/ 1904871 w 8520545"/>
              <a:gd name="connsiteY7269" fmla="*/ 4204511 h 6853555"/>
              <a:gd name="connsiteX7270" fmla="*/ 1908069 w 8520545"/>
              <a:gd name="connsiteY7270" fmla="*/ 4209433 h 6853555"/>
              <a:gd name="connsiteX7271" fmla="*/ 1910627 w 8520545"/>
              <a:gd name="connsiteY7271" fmla="*/ 4213809 h 6853555"/>
              <a:gd name="connsiteX7272" fmla="*/ 1911267 w 8520545"/>
              <a:gd name="connsiteY7272" fmla="*/ 4218731 h 6853555"/>
              <a:gd name="connsiteX7273" fmla="*/ 1911907 w 8520545"/>
              <a:gd name="connsiteY7273" fmla="*/ 4223653 h 6853555"/>
              <a:gd name="connsiteX7274" fmla="*/ 1911907 w 8520545"/>
              <a:gd name="connsiteY7274" fmla="*/ 4229122 h 6853555"/>
              <a:gd name="connsiteX7275" fmla="*/ 1910627 w 8520545"/>
              <a:gd name="connsiteY7275" fmla="*/ 4234044 h 6853555"/>
              <a:gd name="connsiteX7276" fmla="*/ 1908707 w 8520545"/>
              <a:gd name="connsiteY7276" fmla="*/ 4238966 h 6853555"/>
              <a:gd name="connsiteX7277" fmla="*/ 1907429 w 8520545"/>
              <a:gd name="connsiteY7277" fmla="*/ 4244436 h 6853555"/>
              <a:gd name="connsiteX7278" fmla="*/ 1901674 w 8520545"/>
              <a:gd name="connsiteY7278" fmla="*/ 4254280 h 6853555"/>
              <a:gd name="connsiteX7279" fmla="*/ 1893998 w 8520545"/>
              <a:gd name="connsiteY7279" fmla="*/ 4264671 h 6853555"/>
              <a:gd name="connsiteX7280" fmla="*/ 1886963 w 8520545"/>
              <a:gd name="connsiteY7280" fmla="*/ 4273968 h 6853555"/>
              <a:gd name="connsiteX7281" fmla="*/ 1872252 w 8520545"/>
              <a:gd name="connsiteY7281" fmla="*/ 4293658 h 6853555"/>
              <a:gd name="connsiteX7282" fmla="*/ 1865856 w 8520545"/>
              <a:gd name="connsiteY7282" fmla="*/ 4302409 h 6853555"/>
              <a:gd name="connsiteX7283" fmla="*/ 1862019 w 8520545"/>
              <a:gd name="connsiteY7283" fmla="*/ 4311706 h 6853555"/>
              <a:gd name="connsiteX7284" fmla="*/ 1860101 w 8520545"/>
              <a:gd name="connsiteY7284" fmla="*/ 4316627 h 6853555"/>
              <a:gd name="connsiteX7285" fmla="*/ 1859461 w 8520545"/>
              <a:gd name="connsiteY7285" fmla="*/ 4320457 h 6853555"/>
              <a:gd name="connsiteX7286" fmla="*/ 1859461 w 8520545"/>
              <a:gd name="connsiteY7286" fmla="*/ 4324832 h 6853555"/>
              <a:gd name="connsiteX7287" fmla="*/ 1860101 w 8520545"/>
              <a:gd name="connsiteY7287" fmla="*/ 4328660 h 6853555"/>
              <a:gd name="connsiteX7288" fmla="*/ 1862019 w 8520545"/>
              <a:gd name="connsiteY7288" fmla="*/ 4332488 h 6853555"/>
              <a:gd name="connsiteX7289" fmla="*/ 1864578 w 8520545"/>
              <a:gd name="connsiteY7289" fmla="*/ 4336317 h 6853555"/>
              <a:gd name="connsiteX7290" fmla="*/ 1868414 w 8520545"/>
              <a:gd name="connsiteY7290" fmla="*/ 4340145 h 6853555"/>
              <a:gd name="connsiteX7291" fmla="*/ 1872252 w 8520545"/>
              <a:gd name="connsiteY7291" fmla="*/ 4343426 h 6853555"/>
              <a:gd name="connsiteX7292" fmla="*/ 1870974 w 8520545"/>
              <a:gd name="connsiteY7292" fmla="*/ 4347254 h 6853555"/>
              <a:gd name="connsiteX7293" fmla="*/ 1869054 w 8520545"/>
              <a:gd name="connsiteY7293" fmla="*/ 4349442 h 6853555"/>
              <a:gd name="connsiteX7294" fmla="*/ 1866496 w 8520545"/>
              <a:gd name="connsiteY7294" fmla="*/ 4351629 h 6853555"/>
              <a:gd name="connsiteX7295" fmla="*/ 1864578 w 8520545"/>
              <a:gd name="connsiteY7295" fmla="*/ 4352176 h 6853555"/>
              <a:gd name="connsiteX7296" fmla="*/ 1862019 w 8520545"/>
              <a:gd name="connsiteY7296" fmla="*/ 4352176 h 6853555"/>
              <a:gd name="connsiteX7297" fmla="*/ 1859461 w 8520545"/>
              <a:gd name="connsiteY7297" fmla="*/ 4351629 h 6853555"/>
              <a:gd name="connsiteX7298" fmla="*/ 1853066 w 8520545"/>
              <a:gd name="connsiteY7298" fmla="*/ 4349442 h 6853555"/>
              <a:gd name="connsiteX7299" fmla="*/ 1845390 w 8520545"/>
              <a:gd name="connsiteY7299" fmla="*/ 4346161 h 6853555"/>
              <a:gd name="connsiteX7300" fmla="*/ 1837716 w 8520545"/>
              <a:gd name="connsiteY7300" fmla="*/ 4343973 h 6853555"/>
              <a:gd name="connsiteX7301" fmla="*/ 1833239 w 8520545"/>
              <a:gd name="connsiteY7301" fmla="*/ 4342879 h 6853555"/>
              <a:gd name="connsiteX7302" fmla="*/ 1829401 w 8520545"/>
              <a:gd name="connsiteY7302" fmla="*/ 4342879 h 6853555"/>
              <a:gd name="connsiteX7303" fmla="*/ 1825564 w 8520545"/>
              <a:gd name="connsiteY7303" fmla="*/ 4342879 h 6853555"/>
              <a:gd name="connsiteX7304" fmla="*/ 1820447 w 8520545"/>
              <a:gd name="connsiteY7304" fmla="*/ 4343426 h 6853555"/>
              <a:gd name="connsiteX7305" fmla="*/ 1829401 w 8520545"/>
              <a:gd name="connsiteY7305" fmla="*/ 4356005 h 6853555"/>
              <a:gd name="connsiteX7306" fmla="*/ 1835156 w 8520545"/>
              <a:gd name="connsiteY7306" fmla="*/ 4366396 h 6853555"/>
              <a:gd name="connsiteX7307" fmla="*/ 1838355 w 8520545"/>
              <a:gd name="connsiteY7307" fmla="*/ 4375694 h 6853555"/>
              <a:gd name="connsiteX7308" fmla="*/ 1840914 w 8520545"/>
              <a:gd name="connsiteY7308" fmla="*/ 4384992 h 6853555"/>
              <a:gd name="connsiteX7309" fmla="*/ 1844112 w 8520545"/>
              <a:gd name="connsiteY7309" fmla="*/ 4404133 h 6853555"/>
              <a:gd name="connsiteX7310" fmla="*/ 1845390 w 8520545"/>
              <a:gd name="connsiteY7310" fmla="*/ 4416166 h 6853555"/>
              <a:gd name="connsiteX7311" fmla="*/ 1849228 w 8520545"/>
              <a:gd name="connsiteY7311" fmla="*/ 4429839 h 6853555"/>
              <a:gd name="connsiteX7312" fmla="*/ 1853705 w 8520545"/>
              <a:gd name="connsiteY7312" fmla="*/ 4423822 h 6853555"/>
              <a:gd name="connsiteX7313" fmla="*/ 1857543 w 8520545"/>
              <a:gd name="connsiteY7313" fmla="*/ 4417806 h 6853555"/>
              <a:gd name="connsiteX7314" fmla="*/ 1864578 w 8520545"/>
              <a:gd name="connsiteY7314" fmla="*/ 4408508 h 6853555"/>
              <a:gd name="connsiteX7315" fmla="*/ 1868414 w 8520545"/>
              <a:gd name="connsiteY7315" fmla="*/ 4398665 h 6853555"/>
              <a:gd name="connsiteX7316" fmla="*/ 1870974 w 8520545"/>
              <a:gd name="connsiteY7316" fmla="*/ 4389914 h 6853555"/>
              <a:gd name="connsiteX7317" fmla="*/ 1875450 w 8520545"/>
              <a:gd name="connsiteY7317" fmla="*/ 4369678 h 6853555"/>
              <a:gd name="connsiteX7318" fmla="*/ 1879927 w 8520545"/>
              <a:gd name="connsiteY7318" fmla="*/ 4357099 h 6853555"/>
              <a:gd name="connsiteX7319" fmla="*/ 1885045 w 8520545"/>
              <a:gd name="connsiteY7319" fmla="*/ 4343426 h 6853555"/>
              <a:gd name="connsiteX7320" fmla="*/ 1889521 w 8520545"/>
              <a:gd name="connsiteY7320" fmla="*/ 4346708 h 6853555"/>
              <a:gd name="connsiteX7321" fmla="*/ 1892718 w 8520545"/>
              <a:gd name="connsiteY7321" fmla="*/ 4349990 h 6853555"/>
              <a:gd name="connsiteX7322" fmla="*/ 1895276 w 8520545"/>
              <a:gd name="connsiteY7322" fmla="*/ 4353818 h 6853555"/>
              <a:gd name="connsiteX7323" fmla="*/ 1896556 w 8520545"/>
              <a:gd name="connsiteY7323" fmla="*/ 4357099 h 6853555"/>
              <a:gd name="connsiteX7324" fmla="*/ 1899754 w 8520545"/>
              <a:gd name="connsiteY7324" fmla="*/ 4364755 h 6853555"/>
              <a:gd name="connsiteX7325" fmla="*/ 1900394 w 8520545"/>
              <a:gd name="connsiteY7325" fmla="*/ 4372413 h 6853555"/>
              <a:gd name="connsiteX7326" fmla="*/ 1899754 w 8520545"/>
              <a:gd name="connsiteY7326" fmla="*/ 4380616 h 6853555"/>
              <a:gd name="connsiteX7327" fmla="*/ 1898476 w 8520545"/>
              <a:gd name="connsiteY7327" fmla="*/ 4388273 h 6853555"/>
              <a:gd name="connsiteX7328" fmla="*/ 1893998 w 8520545"/>
              <a:gd name="connsiteY7328" fmla="*/ 4405774 h 6853555"/>
              <a:gd name="connsiteX7329" fmla="*/ 1889521 w 8520545"/>
              <a:gd name="connsiteY7329" fmla="*/ 4422181 h 6853555"/>
              <a:gd name="connsiteX7330" fmla="*/ 1887603 w 8520545"/>
              <a:gd name="connsiteY7330" fmla="*/ 4430384 h 6853555"/>
              <a:gd name="connsiteX7331" fmla="*/ 1886963 w 8520545"/>
              <a:gd name="connsiteY7331" fmla="*/ 4438589 h 6853555"/>
              <a:gd name="connsiteX7332" fmla="*/ 1887603 w 8520545"/>
              <a:gd name="connsiteY7332" fmla="*/ 4446246 h 6853555"/>
              <a:gd name="connsiteX7333" fmla="*/ 1890160 w 8520545"/>
              <a:gd name="connsiteY7333" fmla="*/ 4453902 h 6853555"/>
              <a:gd name="connsiteX7334" fmla="*/ 1892079 w 8520545"/>
              <a:gd name="connsiteY7334" fmla="*/ 4458277 h 6853555"/>
              <a:gd name="connsiteX7335" fmla="*/ 1893998 w 8520545"/>
              <a:gd name="connsiteY7335" fmla="*/ 4461558 h 6853555"/>
              <a:gd name="connsiteX7336" fmla="*/ 1897196 w 8520545"/>
              <a:gd name="connsiteY7336" fmla="*/ 4464841 h 6853555"/>
              <a:gd name="connsiteX7337" fmla="*/ 1900394 w 8520545"/>
              <a:gd name="connsiteY7337" fmla="*/ 4468669 h 6853555"/>
              <a:gd name="connsiteX7338" fmla="*/ 1895276 w 8520545"/>
              <a:gd name="connsiteY7338" fmla="*/ 4467028 h 6853555"/>
              <a:gd name="connsiteX7339" fmla="*/ 1890160 w 8520545"/>
              <a:gd name="connsiteY7339" fmla="*/ 4464841 h 6853555"/>
              <a:gd name="connsiteX7340" fmla="*/ 1885045 w 8520545"/>
              <a:gd name="connsiteY7340" fmla="*/ 4463200 h 6853555"/>
              <a:gd name="connsiteX7341" fmla="*/ 1881845 w 8520545"/>
              <a:gd name="connsiteY7341" fmla="*/ 4460466 h 6853555"/>
              <a:gd name="connsiteX7342" fmla="*/ 1878647 w 8520545"/>
              <a:gd name="connsiteY7342" fmla="*/ 4457730 h 6853555"/>
              <a:gd name="connsiteX7343" fmla="*/ 1876729 w 8520545"/>
              <a:gd name="connsiteY7343" fmla="*/ 4453902 h 6853555"/>
              <a:gd name="connsiteX7344" fmla="*/ 1874811 w 8520545"/>
              <a:gd name="connsiteY7344" fmla="*/ 4450074 h 6853555"/>
              <a:gd name="connsiteX7345" fmla="*/ 1874811 w 8520545"/>
              <a:gd name="connsiteY7345" fmla="*/ 4445152 h 6853555"/>
              <a:gd name="connsiteX7346" fmla="*/ 1871614 w 8520545"/>
              <a:gd name="connsiteY7346" fmla="*/ 4453355 h 6853555"/>
              <a:gd name="connsiteX7347" fmla="*/ 1869694 w 8520545"/>
              <a:gd name="connsiteY7347" fmla="*/ 4460466 h 6853555"/>
              <a:gd name="connsiteX7348" fmla="*/ 1869054 w 8520545"/>
              <a:gd name="connsiteY7348" fmla="*/ 4466481 h 6853555"/>
              <a:gd name="connsiteX7349" fmla="*/ 1869054 w 8520545"/>
              <a:gd name="connsiteY7349" fmla="*/ 4470856 h 6853555"/>
              <a:gd name="connsiteX7350" fmla="*/ 1869694 w 8520545"/>
              <a:gd name="connsiteY7350" fmla="*/ 4474684 h 6853555"/>
              <a:gd name="connsiteX7351" fmla="*/ 1870974 w 8520545"/>
              <a:gd name="connsiteY7351" fmla="*/ 4477420 h 6853555"/>
              <a:gd name="connsiteX7352" fmla="*/ 1871614 w 8520545"/>
              <a:gd name="connsiteY7352" fmla="*/ 4482342 h 6853555"/>
              <a:gd name="connsiteX7353" fmla="*/ 1871614 w 8520545"/>
              <a:gd name="connsiteY7353" fmla="*/ 4484529 h 6853555"/>
              <a:gd name="connsiteX7354" fmla="*/ 1870974 w 8520545"/>
              <a:gd name="connsiteY7354" fmla="*/ 4486717 h 6853555"/>
              <a:gd name="connsiteX7355" fmla="*/ 1867776 w 8520545"/>
              <a:gd name="connsiteY7355" fmla="*/ 4488357 h 6853555"/>
              <a:gd name="connsiteX7356" fmla="*/ 1863299 w 8520545"/>
              <a:gd name="connsiteY7356" fmla="*/ 4491093 h 6853555"/>
              <a:gd name="connsiteX7357" fmla="*/ 1849228 w 8520545"/>
              <a:gd name="connsiteY7357" fmla="*/ 4498202 h 6853555"/>
              <a:gd name="connsiteX7358" fmla="*/ 1824924 w 8520545"/>
              <a:gd name="connsiteY7358" fmla="*/ 4508047 h 6853555"/>
              <a:gd name="connsiteX7359" fmla="*/ 1823006 w 8520545"/>
              <a:gd name="connsiteY7359" fmla="*/ 4511875 h 6853555"/>
              <a:gd name="connsiteX7360" fmla="*/ 1822366 w 8520545"/>
              <a:gd name="connsiteY7360" fmla="*/ 4516250 h 6853555"/>
              <a:gd name="connsiteX7361" fmla="*/ 1822366 w 8520545"/>
              <a:gd name="connsiteY7361" fmla="*/ 4519531 h 6853555"/>
              <a:gd name="connsiteX7362" fmla="*/ 1823006 w 8520545"/>
              <a:gd name="connsiteY7362" fmla="*/ 4522265 h 6853555"/>
              <a:gd name="connsiteX7363" fmla="*/ 1824924 w 8520545"/>
              <a:gd name="connsiteY7363" fmla="*/ 4525001 h 6853555"/>
              <a:gd name="connsiteX7364" fmla="*/ 1826203 w 8520545"/>
              <a:gd name="connsiteY7364" fmla="*/ 4527188 h 6853555"/>
              <a:gd name="connsiteX7365" fmla="*/ 1831959 w 8520545"/>
              <a:gd name="connsiteY7365" fmla="*/ 4531563 h 6853555"/>
              <a:gd name="connsiteX7366" fmla="*/ 1843472 w 8520545"/>
              <a:gd name="connsiteY7366" fmla="*/ 4538127 h 6853555"/>
              <a:gd name="connsiteX7367" fmla="*/ 1847949 w 8520545"/>
              <a:gd name="connsiteY7367" fmla="*/ 4541955 h 6853555"/>
              <a:gd name="connsiteX7368" fmla="*/ 1849868 w 8520545"/>
              <a:gd name="connsiteY7368" fmla="*/ 4544689 h 6853555"/>
              <a:gd name="connsiteX7369" fmla="*/ 1851147 w 8520545"/>
              <a:gd name="connsiteY7369" fmla="*/ 4546877 h 6853555"/>
              <a:gd name="connsiteX7370" fmla="*/ 1856903 w 8520545"/>
              <a:gd name="connsiteY7370" fmla="*/ 4545236 h 6853555"/>
              <a:gd name="connsiteX7371" fmla="*/ 1860741 w 8520545"/>
              <a:gd name="connsiteY7371" fmla="*/ 4543049 h 6853555"/>
              <a:gd name="connsiteX7372" fmla="*/ 1864578 w 8520545"/>
              <a:gd name="connsiteY7372" fmla="*/ 4540314 h 6853555"/>
              <a:gd name="connsiteX7373" fmla="*/ 1865856 w 8520545"/>
              <a:gd name="connsiteY7373" fmla="*/ 4538127 h 6853555"/>
              <a:gd name="connsiteX7374" fmla="*/ 1865856 w 8520545"/>
              <a:gd name="connsiteY7374" fmla="*/ 4534845 h 6853555"/>
              <a:gd name="connsiteX7375" fmla="*/ 1865856 w 8520545"/>
              <a:gd name="connsiteY7375" fmla="*/ 4532110 h 6853555"/>
              <a:gd name="connsiteX7376" fmla="*/ 1864578 w 8520545"/>
              <a:gd name="connsiteY7376" fmla="*/ 4528829 h 6853555"/>
              <a:gd name="connsiteX7377" fmla="*/ 1862658 w 8520545"/>
              <a:gd name="connsiteY7377" fmla="*/ 4525001 h 6853555"/>
              <a:gd name="connsiteX7378" fmla="*/ 1858821 w 8520545"/>
              <a:gd name="connsiteY7378" fmla="*/ 4518984 h 6853555"/>
              <a:gd name="connsiteX7379" fmla="*/ 1853705 w 8520545"/>
              <a:gd name="connsiteY7379" fmla="*/ 4511875 h 6853555"/>
              <a:gd name="connsiteX7380" fmla="*/ 1850507 w 8520545"/>
              <a:gd name="connsiteY7380" fmla="*/ 4505858 h 6853555"/>
              <a:gd name="connsiteX7381" fmla="*/ 1849868 w 8520545"/>
              <a:gd name="connsiteY7381" fmla="*/ 4502577 h 6853555"/>
              <a:gd name="connsiteX7382" fmla="*/ 1849868 w 8520545"/>
              <a:gd name="connsiteY7382" fmla="*/ 4499843 h 6853555"/>
              <a:gd name="connsiteX7383" fmla="*/ 1865216 w 8520545"/>
              <a:gd name="connsiteY7383" fmla="*/ 4508594 h 6853555"/>
              <a:gd name="connsiteX7384" fmla="*/ 1880567 w 8520545"/>
              <a:gd name="connsiteY7384" fmla="*/ 4516797 h 6853555"/>
              <a:gd name="connsiteX7385" fmla="*/ 1896556 w 8520545"/>
              <a:gd name="connsiteY7385" fmla="*/ 4524454 h 6853555"/>
              <a:gd name="connsiteX7386" fmla="*/ 1905510 w 8520545"/>
              <a:gd name="connsiteY7386" fmla="*/ 4528282 h 6853555"/>
              <a:gd name="connsiteX7387" fmla="*/ 1915105 w 8520545"/>
              <a:gd name="connsiteY7387" fmla="*/ 4531016 h 6853555"/>
              <a:gd name="connsiteX7388" fmla="*/ 1899754 w 8520545"/>
              <a:gd name="connsiteY7388" fmla="*/ 4537579 h 6853555"/>
              <a:gd name="connsiteX7389" fmla="*/ 1886963 w 8520545"/>
              <a:gd name="connsiteY7389" fmla="*/ 4544689 h 6853555"/>
              <a:gd name="connsiteX7390" fmla="*/ 1874811 w 8520545"/>
              <a:gd name="connsiteY7390" fmla="*/ 4553439 h 6853555"/>
              <a:gd name="connsiteX7391" fmla="*/ 1869054 w 8520545"/>
              <a:gd name="connsiteY7391" fmla="*/ 4557815 h 6853555"/>
              <a:gd name="connsiteX7392" fmla="*/ 1864578 w 8520545"/>
              <a:gd name="connsiteY7392" fmla="*/ 4562737 h 6853555"/>
              <a:gd name="connsiteX7393" fmla="*/ 1856263 w 8520545"/>
              <a:gd name="connsiteY7393" fmla="*/ 4573129 h 6853555"/>
              <a:gd name="connsiteX7394" fmla="*/ 1849228 w 8520545"/>
              <a:gd name="connsiteY7394" fmla="*/ 4584066 h 6853555"/>
              <a:gd name="connsiteX7395" fmla="*/ 1843472 w 8520545"/>
              <a:gd name="connsiteY7395" fmla="*/ 4596645 h 6853555"/>
              <a:gd name="connsiteX7396" fmla="*/ 1838994 w 8520545"/>
              <a:gd name="connsiteY7396" fmla="*/ 4609771 h 6853555"/>
              <a:gd name="connsiteX7397" fmla="*/ 1840914 w 8520545"/>
              <a:gd name="connsiteY7397" fmla="*/ 4611959 h 6853555"/>
              <a:gd name="connsiteX7398" fmla="*/ 1841553 w 8520545"/>
              <a:gd name="connsiteY7398" fmla="*/ 4613053 h 6853555"/>
              <a:gd name="connsiteX7399" fmla="*/ 1844112 w 8520545"/>
              <a:gd name="connsiteY7399" fmla="*/ 4614693 h 6853555"/>
              <a:gd name="connsiteX7400" fmla="*/ 1846669 w 8520545"/>
              <a:gd name="connsiteY7400" fmla="*/ 4615240 h 6853555"/>
              <a:gd name="connsiteX7401" fmla="*/ 1852426 w 8520545"/>
              <a:gd name="connsiteY7401" fmla="*/ 4616335 h 6853555"/>
              <a:gd name="connsiteX7402" fmla="*/ 1859461 w 8520545"/>
              <a:gd name="connsiteY7402" fmla="*/ 4616335 h 6853555"/>
              <a:gd name="connsiteX7403" fmla="*/ 1875450 w 8520545"/>
              <a:gd name="connsiteY7403" fmla="*/ 4617429 h 6853555"/>
              <a:gd name="connsiteX7404" fmla="*/ 1890800 w 8520545"/>
              <a:gd name="connsiteY7404" fmla="*/ 4617429 h 6853555"/>
              <a:gd name="connsiteX7405" fmla="*/ 1892079 w 8520545"/>
              <a:gd name="connsiteY7405" fmla="*/ 4620163 h 6853555"/>
              <a:gd name="connsiteX7406" fmla="*/ 1892718 w 8520545"/>
              <a:gd name="connsiteY7406" fmla="*/ 4622897 h 6853555"/>
              <a:gd name="connsiteX7407" fmla="*/ 1892079 w 8520545"/>
              <a:gd name="connsiteY7407" fmla="*/ 4625085 h 6853555"/>
              <a:gd name="connsiteX7408" fmla="*/ 1890800 w 8520545"/>
              <a:gd name="connsiteY7408" fmla="*/ 4626179 h 6853555"/>
              <a:gd name="connsiteX7409" fmla="*/ 1889521 w 8520545"/>
              <a:gd name="connsiteY7409" fmla="*/ 4628366 h 6853555"/>
              <a:gd name="connsiteX7410" fmla="*/ 1886963 w 8520545"/>
              <a:gd name="connsiteY7410" fmla="*/ 4628913 h 6853555"/>
              <a:gd name="connsiteX7411" fmla="*/ 1881845 w 8520545"/>
              <a:gd name="connsiteY7411" fmla="*/ 4631102 h 6853555"/>
              <a:gd name="connsiteX7412" fmla="*/ 1875450 w 8520545"/>
              <a:gd name="connsiteY7412" fmla="*/ 4631647 h 6853555"/>
              <a:gd name="connsiteX7413" fmla="*/ 1868414 w 8520545"/>
              <a:gd name="connsiteY7413" fmla="*/ 4632194 h 6853555"/>
              <a:gd name="connsiteX7414" fmla="*/ 1853066 w 8520545"/>
              <a:gd name="connsiteY7414" fmla="*/ 4633289 h 6853555"/>
              <a:gd name="connsiteX7415" fmla="*/ 1858821 w 8520545"/>
              <a:gd name="connsiteY7415" fmla="*/ 4642586 h 6853555"/>
              <a:gd name="connsiteX7416" fmla="*/ 1864578 w 8520545"/>
              <a:gd name="connsiteY7416" fmla="*/ 4652978 h 6853555"/>
              <a:gd name="connsiteX7417" fmla="*/ 1869054 w 8520545"/>
              <a:gd name="connsiteY7417" fmla="*/ 4663368 h 6853555"/>
              <a:gd name="connsiteX7418" fmla="*/ 1872892 w 8520545"/>
              <a:gd name="connsiteY7418" fmla="*/ 4673760 h 6853555"/>
              <a:gd name="connsiteX7419" fmla="*/ 1877369 w 8520545"/>
              <a:gd name="connsiteY7419" fmla="*/ 4684151 h 6853555"/>
              <a:gd name="connsiteX7420" fmla="*/ 1880567 w 8520545"/>
              <a:gd name="connsiteY7420" fmla="*/ 4694542 h 6853555"/>
              <a:gd name="connsiteX7421" fmla="*/ 1885045 w 8520545"/>
              <a:gd name="connsiteY7421" fmla="*/ 4715872 h 6853555"/>
              <a:gd name="connsiteX7422" fmla="*/ 1889521 w 8520545"/>
              <a:gd name="connsiteY7422" fmla="*/ 4737748 h 6853555"/>
              <a:gd name="connsiteX7423" fmla="*/ 1892079 w 8520545"/>
              <a:gd name="connsiteY7423" fmla="*/ 4760172 h 6853555"/>
              <a:gd name="connsiteX7424" fmla="*/ 1892718 w 8520545"/>
              <a:gd name="connsiteY7424" fmla="*/ 4782595 h 6853555"/>
              <a:gd name="connsiteX7425" fmla="*/ 1893358 w 8520545"/>
              <a:gd name="connsiteY7425" fmla="*/ 4805566 h 6853555"/>
              <a:gd name="connsiteX7426" fmla="*/ 1893358 w 8520545"/>
              <a:gd name="connsiteY7426" fmla="*/ 4851505 h 6853555"/>
              <a:gd name="connsiteX7427" fmla="*/ 1892718 w 8520545"/>
              <a:gd name="connsiteY7427" fmla="*/ 4898539 h 6853555"/>
              <a:gd name="connsiteX7428" fmla="*/ 1893358 w 8520545"/>
              <a:gd name="connsiteY7428" fmla="*/ 4922057 h 6853555"/>
              <a:gd name="connsiteX7429" fmla="*/ 1893998 w 8520545"/>
              <a:gd name="connsiteY7429" fmla="*/ 4945575 h 6853555"/>
              <a:gd name="connsiteX7430" fmla="*/ 1896556 w 8520545"/>
              <a:gd name="connsiteY7430" fmla="*/ 4969091 h 6853555"/>
              <a:gd name="connsiteX7431" fmla="*/ 1899754 w 8520545"/>
              <a:gd name="connsiteY7431" fmla="*/ 4992609 h 6853555"/>
              <a:gd name="connsiteX7432" fmla="*/ 1905510 w 8520545"/>
              <a:gd name="connsiteY7432" fmla="*/ 5023236 h 6853555"/>
              <a:gd name="connsiteX7433" fmla="*/ 1911907 w 8520545"/>
              <a:gd name="connsiteY7433" fmla="*/ 5053863 h 6853555"/>
              <a:gd name="connsiteX7434" fmla="*/ 1919581 w 8520545"/>
              <a:gd name="connsiteY7434" fmla="*/ 5085037 h 6853555"/>
              <a:gd name="connsiteX7435" fmla="*/ 1925976 w 8520545"/>
              <a:gd name="connsiteY7435" fmla="*/ 5115116 h 6853555"/>
              <a:gd name="connsiteX7436" fmla="*/ 1930454 w 8520545"/>
              <a:gd name="connsiteY7436" fmla="*/ 5144102 h 6853555"/>
              <a:gd name="connsiteX7437" fmla="*/ 1932372 w 8520545"/>
              <a:gd name="connsiteY7437" fmla="*/ 5158322 h 6853555"/>
              <a:gd name="connsiteX7438" fmla="*/ 1933652 w 8520545"/>
              <a:gd name="connsiteY7438" fmla="*/ 5171995 h 6853555"/>
              <a:gd name="connsiteX7439" fmla="*/ 1933652 w 8520545"/>
              <a:gd name="connsiteY7439" fmla="*/ 5185121 h 6853555"/>
              <a:gd name="connsiteX7440" fmla="*/ 1933652 w 8520545"/>
              <a:gd name="connsiteY7440" fmla="*/ 5196606 h 6853555"/>
              <a:gd name="connsiteX7441" fmla="*/ 1932372 w 8520545"/>
              <a:gd name="connsiteY7441" fmla="*/ 5208639 h 6853555"/>
              <a:gd name="connsiteX7442" fmla="*/ 1930454 w 8520545"/>
              <a:gd name="connsiteY7442" fmla="*/ 5219576 h 6853555"/>
              <a:gd name="connsiteX7443" fmla="*/ 1929814 w 8520545"/>
              <a:gd name="connsiteY7443" fmla="*/ 5223951 h 6853555"/>
              <a:gd name="connsiteX7444" fmla="*/ 1929174 w 8520545"/>
              <a:gd name="connsiteY7444" fmla="*/ 5227780 h 6853555"/>
              <a:gd name="connsiteX7445" fmla="*/ 1929814 w 8520545"/>
              <a:gd name="connsiteY7445" fmla="*/ 5237624 h 6853555"/>
              <a:gd name="connsiteX7446" fmla="*/ 1931094 w 8520545"/>
              <a:gd name="connsiteY7446" fmla="*/ 5248016 h 6853555"/>
              <a:gd name="connsiteX7447" fmla="*/ 1934931 w 8520545"/>
              <a:gd name="connsiteY7447" fmla="*/ 5258954 h 6853555"/>
              <a:gd name="connsiteX7448" fmla="*/ 1941967 w 8520545"/>
              <a:gd name="connsiteY7448" fmla="*/ 5282471 h 6853555"/>
              <a:gd name="connsiteX7449" fmla="*/ 1950280 w 8520545"/>
              <a:gd name="connsiteY7449" fmla="*/ 5306535 h 6853555"/>
              <a:gd name="connsiteX7450" fmla="*/ 1953478 w 8520545"/>
              <a:gd name="connsiteY7450" fmla="*/ 5318021 h 6853555"/>
              <a:gd name="connsiteX7451" fmla="*/ 1955398 w 8520545"/>
              <a:gd name="connsiteY7451" fmla="*/ 5328958 h 6853555"/>
              <a:gd name="connsiteX7452" fmla="*/ 1957316 w 8520545"/>
              <a:gd name="connsiteY7452" fmla="*/ 5339897 h 6853555"/>
              <a:gd name="connsiteX7453" fmla="*/ 1956676 w 8520545"/>
              <a:gd name="connsiteY7453" fmla="*/ 5349740 h 6853555"/>
              <a:gd name="connsiteX7454" fmla="*/ 1955398 w 8520545"/>
              <a:gd name="connsiteY7454" fmla="*/ 5353569 h 6853555"/>
              <a:gd name="connsiteX7455" fmla="*/ 1954758 w 8520545"/>
              <a:gd name="connsiteY7455" fmla="*/ 5357944 h 6853555"/>
              <a:gd name="connsiteX7456" fmla="*/ 1952200 w 8520545"/>
              <a:gd name="connsiteY7456" fmla="*/ 5362319 h 6853555"/>
              <a:gd name="connsiteX7457" fmla="*/ 1950280 w 8520545"/>
              <a:gd name="connsiteY7457" fmla="*/ 5365602 h 6853555"/>
              <a:gd name="connsiteX7458" fmla="*/ 1947723 w 8520545"/>
              <a:gd name="connsiteY7458" fmla="*/ 5368883 h 6853555"/>
              <a:gd name="connsiteX7459" fmla="*/ 1943245 w 8520545"/>
              <a:gd name="connsiteY7459" fmla="*/ 5371617 h 6853555"/>
              <a:gd name="connsiteX7460" fmla="*/ 1938769 w 8520545"/>
              <a:gd name="connsiteY7460" fmla="*/ 5374352 h 6853555"/>
              <a:gd name="connsiteX7461" fmla="*/ 1933652 w 8520545"/>
              <a:gd name="connsiteY7461" fmla="*/ 5376539 h 6853555"/>
              <a:gd name="connsiteX7462" fmla="*/ 1931094 w 8520545"/>
              <a:gd name="connsiteY7462" fmla="*/ 5403885 h 6853555"/>
              <a:gd name="connsiteX7463" fmla="*/ 1929814 w 8520545"/>
              <a:gd name="connsiteY7463" fmla="*/ 5430137 h 6853555"/>
              <a:gd name="connsiteX7464" fmla="*/ 1929814 w 8520545"/>
              <a:gd name="connsiteY7464" fmla="*/ 5455294 h 6853555"/>
              <a:gd name="connsiteX7465" fmla="*/ 1929814 w 8520545"/>
              <a:gd name="connsiteY7465" fmla="*/ 5480999 h 6853555"/>
              <a:gd name="connsiteX7466" fmla="*/ 1929814 w 8520545"/>
              <a:gd name="connsiteY7466" fmla="*/ 5506158 h 6853555"/>
              <a:gd name="connsiteX7467" fmla="*/ 1931094 w 8520545"/>
              <a:gd name="connsiteY7467" fmla="*/ 5530221 h 6853555"/>
              <a:gd name="connsiteX7468" fmla="*/ 1933652 w 8520545"/>
              <a:gd name="connsiteY7468" fmla="*/ 5577802 h 6853555"/>
              <a:gd name="connsiteX7469" fmla="*/ 1938129 w 8520545"/>
              <a:gd name="connsiteY7469" fmla="*/ 5624290 h 6853555"/>
              <a:gd name="connsiteX7470" fmla="*/ 1941327 w 8520545"/>
              <a:gd name="connsiteY7470" fmla="*/ 5669683 h 6853555"/>
              <a:gd name="connsiteX7471" fmla="*/ 1942605 w 8520545"/>
              <a:gd name="connsiteY7471" fmla="*/ 5715077 h 6853555"/>
              <a:gd name="connsiteX7472" fmla="*/ 1942605 w 8520545"/>
              <a:gd name="connsiteY7472" fmla="*/ 5737500 h 6853555"/>
              <a:gd name="connsiteX7473" fmla="*/ 1942605 w 8520545"/>
              <a:gd name="connsiteY7473" fmla="*/ 5759924 h 6853555"/>
              <a:gd name="connsiteX7474" fmla="*/ 1936210 w 8520545"/>
              <a:gd name="connsiteY7474" fmla="*/ 5758283 h 6853555"/>
              <a:gd name="connsiteX7475" fmla="*/ 1931094 w 8520545"/>
              <a:gd name="connsiteY7475" fmla="*/ 5756094 h 6853555"/>
              <a:gd name="connsiteX7476" fmla="*/ 1923418 w 8520545"/>
              <a:gd name="connsiteY7476" fmla="*/ 5752266 h 6853555"/>
              <a:gd name="connsiteX7477" fmla="*/ 1919581 w 8520545"/>
              <a:gd name="connsiteY7477" fmla="*/ 5749532 h 6853555"/>
              <a:gd name="connsiteX7478" fmla="*/ 1915105 w 8520545"/>
              <a:gd name="connsiteY7478" fmla="*/ 5747344 h 6853555"/>
              <a:gd name="connsiteX7479" fmla="*/ 1909347 w 8520545"/>
              <a:gd name="connsiteY7479" fmla="*/ 5745157 h 6853555"/>
              <a:gd name="connsiteX7480" fmla="*/ 1902952 w 8520545"/>
              <a:gd name="connsiteY7480" fmla="*/ 5744610 h 6853555"/>
              <a:gd name="connsiteX7481" fmla="*/ 1899114 w 8520545"/>
              <a:gd name="connsiteY7481" fmla="*/ 5744610 h 6853555"/>
              <a:gd name="connsiteX7482" fmla="*/ 1895276 w 8520545"/>
              <a:gd name="connsiteY7482" fmla="*/ 5745157 h 6853555"/>
              <a:gd name="connsiteX7483" fmla="*/ 1892718 w 8520545"/>
              <a:gd name="connsiteY7483" fmla="*/ 5746798 h 6853555"/>
              <a:gd name="connsiteX7484" fmla="*/ 1890800 w 8520545"/>
              <a:gd name="connsiteY7484" fmla="*/ 5748985 h 6853555"/>
              <a:gd name="connsiteX7485" fmla="*/ 1889521 w 8520545"/>
              <a:gd name="connsiteY7485" fmla="*/ 5750626 h 6853555"/>
              <a:gd name="connsiteX7486" fmla="*/ 1889521 w 8520545"/>
              <a:gd name="connsiteY7486" fmla="*/ 5753360 h 6853555"/>
              <a:gd name="connsiteX7487" fmla="*/ 1889521 w 8520545"/>
              <a:gd name="connsiteY7487" fmla="*/ 5759377 h 6853555"/>
              <a:gd name="connsiteX7488" fmla="*/ 1892079 w 8520545"/>
              <a:gd name="connsiteY7488" fmla="*/ 5773050 h 6853555"/>
              <a:gd name="connsiteX7489" fmla="*/ 1892718 w 8520545"/>
              <a:gd name="connsiteY7489" fmla="*/ 5778518 h 6853555"/>
              <a:gd name="connsiteX7490" fmla="*/ 1892718 w 8520545"/>
              <a:gd name="connsiteY7490" fmla="*/ 5781253 h 6853555"/>
              <a:gd name="connsiteX7491" fmla="*/ 1890800 w 8520545"/>
              <a:gd name="connsiteY7491" fmla="*/ 5783987 h 6853555"/>
              <a:gd name="connsiteX7492" fmla="*/ 1898476 w 8520545"/>
              <a:gd name="connsiteY7492" fmla="*/ 5784534 h 6853555"/>
              <a:gd name="connsiteX7493" fmla="*/ 1904231 w 8520545"/>
              <a:gd name="connsiteY7493" fmla="*/ 5785629 h 6853555"/>
              <a:gd name="connsiteX7494" fmla="*/ 1908069 w 8520545"/>
              <a:gd name="connsiteY7494" fmla="*/ 5784534 h 6853555"/>
              <a:gd name="connsiteX7495" fmla="*/ 1911267 w 8520545"/>
              <a:gd name="connsiteY7495" fmla="*/ 5783987 h 6853555"/>
              <a:gd name="connsiteX7496" fmla="*/ 1913825 w 8520545"/>
              <a:gd name="connsiteY7496" fmla="*/ 5782893 h 6853555"/>
              <a:gd name="connsiteX7497" fmla="*/ 1915105 w 8520545"/>
              <a:gd name="connsiteY7497" fmla="*/ 5780706 h 6853555"/>
              <a:gd name="connsiteX7498" fmla="*/ 1917023 w 8520545"/>
              <a:gd name="connsiteY7498" fmla="*/ 5775784 h 6853555"/>
              <a:gd name="connsiteX7499" fmla="*/ 1919581 w 8520545"/>
              <a:gd name="connsiteY7499" fmla="*/ 5770861 h 6853555"/>
              <a:gd name="connsiteX7500" fmla="*/ 1920860 w 8520545"/>
              <a:gd name="connsiteY7500" fmla="*/ 5769220 h 6853555"/>
              <a:gd name="connsiteX7501" fmla="*/ 1922778 w 8520545"/>
              <a:gd name="connsiteY7501" fmla="*/ 5767580 h 6853555"/>
              <a:gd name="connsiteX7502" fmla="*/ 1925976 w 8520545"/>
              <a:gd name="connsiteY7502" fmla="*/ 5766486 h 6853555"/>
              <a:gd name="connsiteX7503" fmla="*/ 1929814 w 8520545"/>
              <a:gd name="connsiteY7503" fmla="*/ 5765939 h 6853555"/>
              <a:gd name="connsiteX7504" fmla="*/ 1935570 w 8520545"/>
              <a:gd name="connsiteY7504" fmla="*/ 5766486 h 6853555"/>
              <a:gd name="connsiteX7505" fmla="*/ 1942605 w 8520545"/>
              <a:gd name="connsiteY7505" fmla="*/ 5767580 h 6853555"/>
              <a:gd name="connsiteX7506" fmla="*/ 1947083 w 8520545"/>
              <a:gd name="connsiteY7506" fmla="*/ 5779065 h 6853555"/>
              <a:gd name="connsiteX7507" fmla="*/ 1950280 w 8520545"/>
              <a:gd name="connsiteY7507" fmla="*/ 5792191 h 6853555"/>
              <a:gd name="connsiteX7508" fmla="*/ 1952200 w 8520545"/>
              <a:gd name="connsiteY7508" fmla="*/ 5806411 h 6853555"/>
              <a:gd name="connsiteX7509" fmla="*/ 1954118 w 8520545"/>
              <a:gd name="connsiteY7509" fmla="*/ 5820631 h 6853555"/>
              <a:gd name="connsiteX7510" fmla="*/ 1954758 w 8520545"/>
              <a:gd name="connsiteY7510" fmla="*/ 5836491 h 6853555"/>
              <a:gd name="connsiteX7511" fmla="*/ 1954758 w 8520545"/>
              <a:gd name="connsiteY7511" fmla="*/ 5852351 h 6853555"/>
              <a:gd name="connsiteX7512" fmla="*/ 1954758 w 8520545"/>
              <a:gd name="connsiteY7512" fmla="*/ 5886260 h 6853555"/>
              <a:gd name="connsiteX7513" fmla="*/ 1954118 w 8520545"/>
              <a:gd name="connsiteY7513" fmla="*/ 5920168 h 6853555"/>
              <a:gd name="connsiteX7514" fmla="*/ 1954118 w 8520545"/>
              <a:gd name="connsiteY7514" fmla="*/ 5952982 h 6853555"/>
              <a:gd name="connsiteX7515" fmla="*/ 1954758 w 8520545"/>
              <a:gd name="connsiteY7515" fmla="*/ 5968843 h 6853555"/>
              <a:gd name="connsiteX7516" fmla="*/ 1955398 w 8520545"/>
              <a:gd name="connsiteY7516" fmla="*/ 5983063 h 6853555"/>
              <a:gd name="connsiteX7517" fmla="*/ 1957956 w 8520545"/>
              <a:gd name="connsiteY7517" fmla="*/ 5997282 h 6853555"/>
              <a:gd name="connsiteX7518" fmla="*/ 1961154 w 8520545"/>
              <a:gd name="connsiteY7518" fmla="*/ 6010408 h 6853555"/>
              <a:gd name="connsiteX7519" fmla="*/ 1957316 w 8520545"/>
              <a:gd name="connsiteY7519" fmla="*/ 6010408 h 6853555"/>
              <a:gd name="connsiteX7520" fmla="*/ 1953478 w 8520545"/>
              <a:gd name="connsiteY7520" fmla="*/ 6008768 h 6853555"/>
              <a:gd name="connsiteX7521" fmla="*/ 1950920 w 8520545"/>
              <a:gd name="connsiteY7521" fmla="*/ 6007674 h 6853555"/>
              <a:gd name="connsiteX7522" fmla="*/ 1949002 w 8520545"/>
              <a:gd name="connsiteY7522" fmla="*/ 6006032 h 6853555"/>
              <a:gd name="connsiteX7523" fmla="*/ 1945803 w 8520545"/>
              <a:gd name="connsiteY7523" fmla="*/ 6001657 h 6853555"/>
              <a:gd name="connsiteX7524" fmla="*/ 1943245 w 8520545"/>
              <a:gd name="connsiteY7524" fmla="*/ 5997829 h 6853555"/>
              <a:gd name="connsiteX7525" fmla="*/ 1941327 w 8520545"/>
              <a:gd name="connsiteY7525" fmla="*/ 5992907 h 6853555"/>
              <a:gd name="connsiteX7526" fmla="*/ 1939407 w 8520545"/>
              <a:gd name="connsiteY7526" fmla="*/ 5991267 h 6853555"/>
              <a:gd name="connsiteX7527" fmla="*/ 1936849 w 8520545"/>
              <a:gd name="connsiteY7527" fmla="*/ 5989625 h 6853555"/>
              <a:gd name="connsiteX7528" fmla="*/ 1934931 w 8520545"/>
              <a:gd name="connsiteY7528" fmla="*/ 5987984 h 6853555"/>
              <a:gd name="connsiteX7529" fmla="*/ 1931094 w 8520545"/>
              <a:gd name="connsiteY7529" fmla="*/ 5987438 h 6853555"/>
              <a:gd name="connsiteX7530" fmla="*/ 1926616 w 8520545"/>
              <a:gd name="connsiteY7530" fmla="*/ 5986891 h 6853555"/>
              <a:gd name="connsiteX7531" fmla="*/ 1921500 w 8520545"/>
              <a:gd name="connsiteY7531" fmla="*/ 5987438 h 6853555"/>
              <a:gd name="connsiteX7532" fmla="*/ 1920860 w 8520545"/>
              <a:gd name="connsiteY7532" fmla="*/ 5990173 h 6853555"/>
              <a:gd name="connsiteX7533" fmla="*/ 1920860 w 8520545"/>
              <a:gd name="connsiteY7533" fmla="*/ 5993454 h 6853555"/>
              <a:gd name="connsiteX7534" fmla="*/ 1920860 w 8520545"/>
              <a:gd name="connsiteY7534" fmla="*/ 5996189 h 6853555"/>
              <a:gd name="connsiteX7535" fmla="*/ 1921500 w 8520545"/>
              <a:gd name="connsiteY7535" fmla="*/ 5998923 h 6853555"/>
              <a:gd name="connsiteX7536" fmla="*/ 1924698 w 8520545"/>
              <a:gd name="connsiteY7536" fmla="*/ 6003298 h 6853555"/>
              <a:gd name="connsiteX7537" fmla="*/ 1929814 w 8520545"/>
              <a:gd name="connsiteY7537" fmla="*/ 6007674 h 6853555"/>
              <a:gd name="connsiteX7538" fmla="*/ 1935570 w 8520545"/>
              <a:gd name="connsiteY7538" fmla="*/ 6010955 h 6853555"/>
              <a:gd name="connsiteX7539" fmla="*/ 1941327 w 8520545"/>
              <a:gd name="connsiteY7539" fmla="*/ 6014236 h 6853555"/>
              <a:gd name="connsiteX7540" fmla="*/ 1954758 w 8520545"/>
              <a:gd name="connsiteY7540" fmla="*/ 6019705 h 6853555"/>
              <a:gd name="connsiteX7541" fmla="*/ 1960514 w 8520545"/>
              <a:gd name="connsiteY7541" fmla="*/ 6021894 h 6853555"/>
              <a:gd name="connsiteX7542" fmla="*/ 1966270 w 8520545"/>
              <a:gd name="connsiteY7542" fmla="*/ 6024628 h 6853555"/>
              <a:gd name="connsiteX7543" fmla="*/ 1970107 w 8520545"/>
              <a:gd name="connsiteY7543" fmla="*/ 6027909 h 6853555"/>
              <a:gd name="connsiteX7544" fmla="*/ 1973305 w 8520545"/>
              <a:gd name="connsiteY7544" fmla="*/ 6031191 h 6853555"/>
              <a:gd name="connsiteX7545" fmla="*/ 1974585 w 8520545"/>
              <a:gd name="connsiteY7545" fmla="*/ 6032831 h 6853555"/>
              <a:gd name="connsiteX7546" fmla="*/ 1974585 w 8520545"/>
              <a:gd name="connsiteY7546" fmla="*/ 6034472 h 6853555"/>
              <a:gd name="connsiteX7547" fmla="*/ 1973305 w 8520545"/>
              <a:gd name="connsiteY7547" fmla="*/ 6036659 h 6853555"/>
              <a:gd name="connsiteX7548" fmla="*/ 1972665 w 8520545"/>
              <a:gd name="connsiteY7548" fmla="*/ 6039395 h 6853555"/>
              <a:gd name="connsiteX7549" fmla="*/ 1968829 w 8520545"/>
              <a:gd name="connsiteY7549" fmla="*/ 6044317 h 6853555"/>
              <a:gd name="connsiteX7550" fmla="*/ 1962433 w 8520545"/>
              <a:gd name="connsiteY7550" fmla="*/ 6049785 h 6853555"/>
              <a:gd name="connsiteX7551" fmla="*/ 1954118 w 8520545"/>
              <a:gd name="connsiteY7551" fmla="*/ 6048145 h 6853555"/>
              <a:gd name="connsiteX7552" fmla="*/ 1947723 w 8520545"/>
              <a:gd name="connsiteY7552" fmla="*/ 6045957 h 6853555"/>
              <a:gd name="connsiteX7553" fmla="*/ 1942605 w 8520545"/>
              <a:gd name="connsiteY7553" fmla="*/ 6043223 h 6853555"/>
              <a:gd name="connsiteX7554" fmla="*/ 1938769 w 8520545"/>
              <a:gd name="connsiteY7554" fmla="*/ 6039942 h 6853555"/>
              <a:gd name="connsiteX7555" fmla="*/ 1936210 w 8520545"/>
              <a:gd name="connsiteY7555" fmla="*/ 6035567 h 6853555"/>
              <a:gd name="connsiteX7556" fmla="*/ 1934931 w 8520545"/>
              <a:gd name="connsiteY7556" fmla="*/ 6030097 h 6853555"/>
              <a:gd name="connsiteX7557" fmla="*/ 1934931 w 8520545"/>
              <a:gd name="connsiteY7557" fmla="*/ 6024628 h 6853555"/>
              <a:gd name="connsiteX7558" fmla="*/ 1935570 w 8520545"/>
              <a:gd name="connsiteY7558" fmla="*/ 6018611 h 6853555"/>
              <a:gd name="connsiteX7559" fmla="*/ 1931094 w 8520545"/>
              <a:gd name="connsiteY7559" fmla="*/ 6021347 h 6853555"/>
              <a:gd name="connsiteX7560" fmla="*/ 1927896 w 8520545"/>
              <a:gd name="connsiteY7560" fmla="*/ 6024081 h 6853555"/>
              <a:gd name="connsiteX7561" fmla="*/ 1924698 w 8520545"/>
              <a:gd name="connsiteY7561" fmla="*/ 6026816 h 6853555"/>
              <a:gd name="connsiteX7562" fmla="*/ 1923418 w 8520545"/>
              <a:gd name="connsiteY7562" fmla="*/ 6029550 h 6853555"/>
              <a:gd name="connsiteX7563" fmla="*/ 1921500 w 8520545"/>
              <a:gd name="connsiteY7563" fmla="*/ 6032831 h 6853555"/>
              <a:gd name="connsiteX7564" fmla="*/ 1920220 w 8520545"/>
              <a:gd name="connsiteY7564" fmla="*/ 6035567 h 6853555"/>
              <a:gd name="connsiteX7565" fmla="*/ 1919581 w 8520545"/>
              <a:gd name="connsiteY7565" fmla="*/ 6042676 h 6853555"/>
              <a:gd name="connsiteX7566" fmla="*/ 1920220 w 8520545"/>
              <a:gd name="connsiteY7566" fmla="*/ 6049785 h 6853555"/>
              <a:gd name="connsiteX7567" fmla="*/ 1921500 w 8520545"/>
              <a:gd name="connsiteY7567" fmla="*/ 6056349 h 6853555"/>
              <a:gd name="connsiteX7568" fmla="*/ 1924698 w 8520545"/>
              <a:gd name="connsiteY7568" fmla="*/ 6063458 h 6853555"/>
              <a:gd name="connsiteX7569" fmla="*/ 1927896 w 8520545"/>
              <a:gd name="connsiteY7569" fmla="*/ 6070569 h 6853555"/>
              <a:gd name="connsiteX7570" fmla="*/ 1935570 w 8520545"/>
              <a:gd name="connsiteY7570" fmla="*/ 6083695 h 6853555"/>
              <a:gd name="connsiteX7571" fmla="*/ 1938769 w 8520545"/>
              <a:gd name="connsiteY7571" fmla="*/ 6089710 h 6853555"/>
              <a:gd name="connsiteX7572" fmla="*/ 1941327 w 8520545"/>
              <a:gd name="connsiteY7572" fmla="*/ 6095179 h 6853555"/>
              <a:gd name="connsiteX7573" fmla="*/ 1941967 w 8520545"/>
              <a:gd name="connsiteY7573" fmla="*/ 6100649 h 6853555"/>
              <a:gd name="connsiteX7574" fmla="*/ 1942605 w 8520545"/>
              <a:gd name="connsiteY7574" fmla="*/ 6105024 h 6853555"/>
              <a:gd name="connsiteX7575" fmla="*/ 1941967 w 8520545"/>
              <a:gd name="connsiteY7575" fmla="*/ 6107211 h 6853555"/>
              <a:gd name="connsiteX7576" fmla="*/ 1941327 w 8520545"/>
              <a:gd name="connsiteY7576" fmla="*/ 6108852 h 6853555"/>
              <a:gd name="connsiteX7577" fmla="*/ 1939407 w 8520545"/>
              <a:gd name="connsiteY7577" fmla="*/ 6110492 h 6853555"/>
              <a:gd name="connsiteX7578" fmla="*/ 1938129 w 8520545"/>
              <a:gd name="connsiteY7578" fmla="*/ 6112680 h 6853555"/>
              <a:gd name="connsiteX7579" fmla="*/ 1947723 w 8520545"/>
              <a:gd name="connsiteY7579" fmla="*/ 6112680 h 6853555"/>
              <a:gd name="connsiteX7580" fmla="*/ 1951560 w 8520545"/>
              <a:gd name="connsiteY7580" fmla="*/ 6111586 h 6853555"/>
              <a:gd name="connsiteX7581" fmla="*/ 1954758 w 8520545"/>
              <a:gd name="connsiteY7581" fmla="*/ 6111039 h 6853555"/>
              <a:gd name="connsiteX7582" fmla="*/ 1957956 w 8520545"/>
              <a:gd name="connsiteY7582" fmla="*/ 6109946 h 6853555"/>
              <a:gd name="connsiteX7583" fmla="*/ 1959874 w 8520545"/>
              <a:gd name="connsiteY7583" fmla="*/ 6108305 h 6853555"/>
              <a:gd name="connsiteX7584" fmla="*/ 1962433 w 8520545"/>
              <a:gd name="connsiteY7584" fmla="*/ 6106117 h 6853555"/>
              <a:gd name="connsiteX7585" fmla="*/ 1963072 w 8520545"/>
              <a:gd name="connsiteY7585" fmla="*/ 6104477 h 6853555"/>
              <a:gd name="connsiteX7586" fmla="*/ 1959874 w 8520545"/>
              <a:gd name="connsiteY7586" fmla="*/ 6124165 h 6853555"/>
              <a:gd name="connsiteX7587" fmla="*/ 1955398 w 8520545"/>
              <a:gd name="connsiteY7587" fmla="*/ 6150417 h 6853555"/>
              <a:gd name="connsiteX7588" fmla="*/ 1951560 w 8520545"/>
              <a:gd name="connsiteY7588" fmla="*/ 6179404 h 6853555"/>
              <a:gd name="connsiteX7589" fmla="*/ 1950280 w 8520545"/>
              <a:gd name="connsiteY7589" fmla="*/ 6194717 h 6853555"/>
              <a:gd name="connsiteX7590" fmla="*/ 1949002 w 8520545"/>
              <a:gd name="connsiteY7590" fmla="*/ 6209484 h 6853555"/>
              <a:gd name="connsiteX7591" fmla="*/ 1949002 w 8520545"/>
              <a:gd name="connsiteY7591" fmla="*/ 6223704 h 6853555"/>
              <a:gd name="connsiteX7592" fmla="*/ 1950920 w 8520545"/>
              <a:gd name="connsiteY7592" fmla="*/ 6238469 h 6853555"/>
              <a:gd name="connsiteX7593" fmla="*/ 1953478 w 8520545"/>
              <a:gd name="connsiteY7593" fmla="*/ 6251048 h 6853555"/>
              <a:gd name="connsiteX7594" fmla="*/ 1954758 w 8520545"/>
              <a:gd name="connsiteY7594" fmla="*/ 6257065 h 6853555"/>
              <a:gd name="connsiteX7595" fmla="*/ 1957316 w 8520545"/>
              <a:gd name="connsiteY7595" fmla="*/ 6263081 h 6853555"/>
              <a:gd name="connsiteX7596" fmla="*/ 1959874 w 8520545"/>
              <a:gd name="connsiteY7596" fmla="*/ 6268002 h 6853555"/>
              <a:gd name="connsiteX7597" fmla="*/ 1963072 w 8520545"/>
              <a:gd name="connsiteY7597" fmla="*/ 6272924 h 6853555"/>
              <a:gd name="connsiteX7598" fmla="*/ 1966909 w 8520545"/>
              <a:gd name="connsiteY7598" fmla="*/ 6277847 h 6853555"/>
              <a:gd name="connsiteX7599" fmla="*/ 1970747 w 8520545"/>
              <a:gd name="connsiteY7599" fmla="*/ 6282222 h 6853555"/>
              <a:gd name="connsiteX7600" fmla="*/ 1975865 w 8520545"/>
              <a:gd name="connsiteY7600" fmla="*/ 6285503 h 6853555"/>
              <a:gd name="connsiteX7601" fmla="*/ 1980980 w 8520545"/>
              <a:gd name="connsiteY7601" fmla="*/ 6288239 h 6853555"/>
              <a:gd name="connsiteX7602" fmla="*/ 1986096 w 8520545"/>
              <a:gd name="connsiteY7602" fmla="*/ 6290426 h 6853555"/>
              <a:gd name="connsiteX7603" fmla="*/ 1993132 w 8520545"/>
              <a:gd name="connsiteY7603" fmla="*/ 6291520 h 6853555"/>
              <a:gd name="connsiteX7604" fmla="*/ 1993132 w 8520545"/>
              <a:gd name="connsiteY7604" fmla="*/ 6294254 h 6853555"/>
              <a:gd name="connsiteX7605" fmla="*/ 1991854 w 8520545"/>
              <a:gd name="connsiteY7605" fmla="*/ 6296989 h 6853555"/>
              <a:gd name="connsiteX7606" fmla="*/ 1990574 w 8520545"/>
              <a:gd name="connsiteY7606" fmla="*/ 6298629 h 6853555"/>
              <a:gd name="connsiteX7607" fmla="*/ 1988016 w 8520545"/>
              <a:gd name="connsiteY7607" fmla="*/ 6300817 h 6853555"/>
              <a:gd name="connsiteX7608" fmla="*/ 1982260 w 8520545"/>
              <a:gd name="connsiteY7608" fmla="*/ 6303551 h 6853555"/>
              <a:gd name="connsiteX7609" fmla="*/ 1976503 w 8520545"/>
              <a:gd name="connsiteY7609" fmla="*/ 6305740 h 6853555"/>
              <a:gd name="connsiteX7610" fmla="*/ 1972027 w 8520545"/>
              <a:gd name="connsiteY7610" fmla="*/ 6308474 h 6853555"/>
              <a:gd name="connsiteX7611" fmla="*/ 1969467 w 8520545"/>
              <a:gd name="connsiteY7611" fmla="*/ 6309568 h 6853555"/>
              <a:gd name="connsiteX7612" fmla="*/ 1967549 w 8520545"/>
              <a:gd name="connsiteY7612" fmla="*/ 6311755 h 6853555"/>
              <a:gd name="connsiteX7613" fmla="*/ 1966909 w 8520545"/>
              <a:gd name="connsiteY7613" fmla="*/ 6313943 h 6853555"/>
              <a:gd name="connsiteX7614" fmla="*/ 1966270 w 8520545"/>
              <a:gd name="connsiteY7614" fmla="*/ 6316677 h 6853555"/>
              <a:gd name="connsiteX7615" fmla="*/ 1966909 w 8520545"/>
              <a:gd name="connsiteY7615" fmla="*/ 6319960 h 6853555"/>
              <a:gd name="connsiteX7616" fmla="*/ 1967549 w 8520545"/>
              <a:gd name="connsiteY7616" fmla="*/ 6323241 h 6853555"/>
              <a:gd name="connsiteX7617" fmla="*/ 1968829 w 8520545"/>
              <a:gd name="connsiteY7617" fmla="*/ 6325975 h 6853555"/>
              <a:gd name="connsiteX7618" fmla="*/ 1969467 w 8520545"/>
              <a:gd name="connsiteY7618" fmla="*/ 6328163 h 6853555"/>
              <a:gd name="connsiteX7619" fmla="*/ 1970747 w 8520545"/>
              <a:gd name="connsiteY7619" fmla="*/ 6330350 h 6853555"/>
              <a:gd name="connsiteX7620" fmla="*/ 1972665 w 8520545"/>
              <a:gd name="connsiteY7620" fmla="*/ 6331991 h 6853555"/>
              <a:gd name="connsiteX7621" fmla="*/ 1977783 w 8520545"/>
              <a:gd name="connsiteY7621" fmla="*/ 6334726 h 6853555"/>
              <a:gd name="connsiteX7622" fmla="*/ 1982898 w 8520545"/>
              <a:gd name="connsiteY7622" fmla="*/ 6336367 h 6853555"/>
              <a:gd name="connsiteX7623" fmla="*/ 1990574 w 8520545"/>
              <a:gd name="connsiteY7623" fmla="*/ 6338007 h 6853555"/>
              <a:gd name="connsiteX7624" fmla="*/ 1998249 w 8520545"/>
              <a:gd name="connsiteY7624" fmla="*/ 6338554 h 6853555"/>
              <a:gd name="connsiteX7625" fmla="*/ 2016158 w 8520545"/>
              <a:gd name="connsiteY7625" fmla="*/ 6338554 h 6853555"/>
              <a:gd name="connsiteX7626" fmla="*/ 2012320 w 8520545"/>
              <a:gd name="connsiteY7626" fmla="*/ 6340742 h 6853555"/>
              <a:gd name="connsiteX7627" fmla="*/ 2008482 w 8520545"/>
              <a:gd name="connsiteY7627" fmla="*/ 6343476 h 6853555"/>
              <a:gd name="connsiteX7628" fmla="*/ 2004005 w 8520545"/>
              <a:gd name="connsiteY7628" fmla="*/ 6346757 h 6853555"/>
              <a:gd name="connsiteX7629" fmla="*/ 2002087 w 8520545"/>
              <a:gd name="connsiteY7629" fmla="*/ 6350587 h 6853555"/>
              <a:gd name="connsiteX7630" fmla="*/ 1998249 w 8520545"/>
              <a:gd name="connsiteY7630" fmla="*/ 6354415 h 6853555"/>
              <a:gd name="connsiteX7631" fmla="*/ 1996330 w 8520545"/>
              <a:gd name="connsiteY7631" fmla="*/ 6358790 h 6853555"/>
              <a:gd name="connsiteX7632" fmla="*/ 1993132 w 8520545"/>
              <a:gd name="connsiteY7632" fmla="*/ 6369181 h 6853555"/>
              <a:gd name="connsiteX7633" fmla="*/ 1990574 w 8520545"/>
              <a:gd name="connsiteY7633" fmla="*/ 6380120 h 6853555"/>
              <a:gd name="connsiteX7634" fmla="*/ 1988656 w 8520545"/>
              <a:gd name="connsiteY7634" fmla="*/ 6392698 h 6853555"/>
              <a:gd name="connsiteX7635" fmla="*/ 1988656 w 8520545"/>
              <a:gd name="connsiteY7635" fmla="*/ 6405824 h 6853555"/>
              <a:gd name="connsiteX7636" fmla="*/ 1988656 w 8520545"/>
              <a:gd name="connsiteY7636" fmla="*/ 6419496 h 6853555"/>
              <a:gd name="connsiteX7637" fmla="*/ 1991214 w 8520545"/>
              <a:gd name="connsiteY7637" fmla="*/ 6446842 h 6853555"/>
              <a:gd name="connsiteX7638" fmla="*/ 1994411 w 8520545"/>
              <a:gd name="connsiteY7638" fmla="*/ 6473093 h 6853555"/>
              <a:gd name="connsiteX7639" fmla="*/ 1996969 w 8520545"/>
              <a:gd name="connsiteY7639" fmla="*/ 6494971 h 6853555"/>
              <a:gd name="connsiteX7640" fmla="*/ 1998249 w 8520545"/>
              <a:gd name="connsiteY7640" fmla="*/ 6510831 h 6853555"/>
              <a:gd name="connsiteX7641" fmla="*/ 1993132 w 8520545"/>
              <a:gd name="connsiteY7641" fmla="*/ 6510284 h 6853555"/>
              <a:gd name="connsiteX7642" fmla="*/ 1988016 w 8520545"/>
              <a:gd name="connsiteY7642" fmla="*/ 6508095 h 6853555"/>
              <a:gd name="connsiteX7643" fmla="*/ 1982898 w 8520545"/>
              <a:gd name="connsiteY7643" fmla="*/ 6505909 h 6853555"/>
              <a:gd name="connsiteX7644" fmla="*/ 1979701 w 8520545"/>
              <a:gd name="connsiteY7644" fmla="*/ 6504267 h 6853555"/>
              <a:gd name="connsiteX7645" fmla="*/ 1975865 w 8520545"/>
              <a:gd name="connsiteY7645" fmla="*/ 6500986 h 6853555"/>
              <a:gd name="connsiteX7646" fmla="*/ 1973305 w 8520545"/>
              <a:gd name="connsiteY7646" fmla="*/ 6498251 h 6853555"/>
              <a:gd name="connsiteX7647" fmla="*/ 1967549 w 8520545"/>
              <a:gd name="connsiteY7647" fmla="*/ 6492236 h 6853555"/>
              <a:gd name="connsiteX7648" fmla="*/ 1964351 w 8520545"/>
              <a:gd name="connsiteY7648" fmla="*/ 6485126 h 6853555"/>
              <a:gd name="connsiteX7649" fmla="*/ 1962433 w 8520545"/>
              <a:gd name="connsiteY7649" fmla="*/ 6477470 h 6853555"/>
              <a:gd name="connsiteX7650" fmla="*/ 1957956 w 8520545"/>
              <a:gd name="connsiteY7650" fmla="*/ 6461062 h 6853555"/>
              <a:gd name="connsiteX7651" fmla="*/ 1954118 w 8520545"/>
              <a:gd name="connsiteY7651" fmla="*/ 6444655 h 6853555"/>
              <a:gd name="connsiteX7652" fmla="*/ 1951560 w 8520545"/>
              <a:gd name="connsiteY7652" fmla="*/ 6436451 h 6853555"/>
              <a:gd name="connsiteX7653" fmla="*/ 1948362 w 8520545"/>
              <a:gd name="connsiteY7653" fmla="*/ 6429340 h 6853555"/>
              <a:gd name="connsiteX7654" fmla="*/ 1943245 w 8520545"/>
              <a:gd name="connsiteY7654" fmla="*/ 6423325 h 6853555"/>
              <a:gd name="connsiteX7655" fmla="*/ 1940047 w 8520545"/>
              <a:gd name="connsiteY7655" fmla="*/ 6419496 h 6853555"/>
              <a:gd name="connsiteX7656" fmla="*/ 1936849 w 8520545"/>
              <a:gd name="connsiteY7656" fmla="*/ 6417309 h 6853555"/>
              <a:gd name="connsiteX7657" fmla="*/ 1933012 w 8520545"/>
              <a:gd name="connsiteY7657" fmla="*/ 6414575 h 6853555"/>
              <a:gd name="connsiteX7658" fmla="*/ 1929174 w 8520545"/>
              <a:gd name="connsiteY7658" fmla="*/ 6412933 h 6853555"/>
              <a:gd name="connsiteX7659" fmla="*/ 1924058 w 8520545"/>
              <a:gd name="connsiteY7659" fmla="*/ 6411294 h 6853555"/>
              <a:gd name="connsiteX7660" fmla="*/ 1918302 w 8520545"/>
              <a:gd name="connsiteY7660" fmla="*/ 6410199 h 6853555"/>
              <a:gd name="connsiteX7661" fmla="*/ 1922778 w 8520545"/>
              <a:gd name="connsiteY7661" fmla="*/ 6437545 h 6853555"/>
              <a:gd name="connsiteX7662" fmla="*/ 1926616 w 8520545"/>
              <a:gd name="connsiteY7662" fmla="*/ 6465984 h 6853555"/>
              <a:gd name="connsiteX7663" fmla="*/ 1930454 w 8520545"/>
              <a:gd name="connsiteY7663" fmla="*/ 6494423 h 6853555"/>
              <a:gd name="connsiteX7664" fmla="*/ 1933012 w 8520545"/>
              <a:gd name="connsiteY7664" fmla="*/ 6508095 h 6853555"/>
              <a:gd name="connsiteX7665" fmla="*/ 1935570 w 8520545"/>
              <a:gd name="connsiteY7665" fmla="*/ 6521768 h 6853555"/>
              <a:gd name="connsiteX7666" fmla="*/ 1939407 w 8520545"/>
              <a:gd name="connsiteY7666" fmla="*/ 6534894 h 6853555"/>
              <a:gd name="connsiteX7667" fmla="*/ 1943245 w 8520545"/>
              <a:gd name="connsiteY7667" fmla="*/ 6548020 h 6853555"/>
              <a:gd name="connsiteX7668" fmla="*/ 1948362 w 8520545"/>
              <a:gd name="connsiteY7668" fmla="*/ 6560599 h 6853555"/>
              <a:gd name="connsiteX7669" fmla="*/ 1954118 w 8520545"/>
              <a:gd name="connsiteY7669" fmla="*/ 6572632 h 6853555"/>
              <a:gd name="connsiteX7670" fmla="*/ 1960514 w 8520545"/>
              <a:gd name="connsiteY7670" fmla="*/ 6583569 h 6853555"/>
              <a:gd name="connsiteX7671" fmla="*/ 1968829 w 8520545"/>
              <a:gd name="connsiteY7671" fmla="*/ 6594507 h 6853555"/>
              <a:gd name="connsiteX7672" fmla="*/ 1977783 w 8520545"/>
              <a:gd name="connsiteY7672" fmla="*/ 6604352 h 6853555"/>
              <a:gd name="connsiteX7673" fmla="*/ 1988016 w 8520545"/>
              <a:gd name="connsiteY7673" fmla="*/ 6613102 h 6853555"/>
              <a:gd name="connsiteX7674" fmla="*/ 1979062 w 8520545"/>
              <a:gd name="connsiteY7674" fmla="*/ 6626229 h 6853555"/>
              <a:gd name="connsiteX7675" fmla="*/ 1972027 w 8520545"/>
              <a:gd name="connsiteY7675" fmla="*/ 6640448 h 6853555"/>
              <a:gd name="connsiteX7676" fmla="*/ 1966270 w 8520545"/>
              <a:gd name="connsiteY7676" fmla="*/ 6654121 h 6853555"/>
              <a:gd name="connsiteX7677" fmla="*/ 1961154 w 8520545"/>
              <a:gd name="connsiteY7677" fmla="*/ 6667794 h 6853555"/>
              <a:gd name="connsiteX7678" fmla="*/ 1957956 w 8520545"/>
              <a:gd name="connsiteY7678" fmla="*/ 6682561 h 6853555"/>
              <a:gd name="connsiteX7679" fmla="*/ 1955398 w 8520545"/>
              <a:gd name="connsiteY7679" fmla="*/ 6696234 h 6853555"/>
              <a:gd name="connsiteX7680" fmla="*/ 1954118 w 8520545"/>
              <a:gd name="connsiteY7680" fmla="*/ 6711000 h 6853555"/>
              <a:gd name="connsiteX7681" fmla="*/ 1953478 w 8520545"/>
              <a:gd name="connsiteY7681" fmla="*/ 6725220 h 6853555"/>
              <a:gd name="connsiteX7682" fmla="*/ 1953478 w 8520545"/>
              <a:gd name="connsiteY7682" fmla="*/ 6740532 h 6853555"/>
              <a:gd name="connsiteX7683" fmla="*/ 1953478 w 8520545"/>
              <a:gd name="connsiteY7683" fmla="*/ 6755299 h 6853555"/>
              <a:gd name="connsiteX7684" fmla="*/ 1954758 w 8520545"/>
              <a:gd name="connsiteY7684" fmla="*/ 6770067 h 6853555"/>
              <a:gd name="connsiteX7685" fmla="*/ 1956676 w 8520545"/>
              <a:gd name="connsiteY7685" fmla="*/ 6784832 h 6853555"/>
              <a:gd name="connsiteX7686" fmla="*/ 1961154 w 8520545"/>
              <a:gd name="connsiteY7686" fmla="*/ 6815459 h 6853555"/>
              <a:gd name="connsiteX7687" fmla="*/ 1966909 w 8520545"/>
              <a:gd name="connsiteY7687" fmla="*/ 6845539 h 6853555"/>
              <a:gd name="connsiteX7688" fmla="*/ 1968416 w 8520545"/>
              <a:gd name="connsiteY7688" fmla="*/ 6853555 h 6853555"/>
              <a:gd name="connsiteX7689" fmla="*/ 1824714 w 8520545"/>
              <a:gd name="connsiteY7689" fmla="*/ 6853555 h 6853555"/>
              <a:gd name="connsiteX7690" fmla="*/ 1825564 w 8520545"/>
              <a:gd name="connsiteY7690" fmla="*/ 6852103 h 6853555"/>
              <a:gd name="connsiteX7691" fmla="*/ 1828121 w 8520545"/>
              <a:gd name="connsiteY7691" fmla="*/ 6847180 h 6853555"/>
              <a:gd name="connsiteX7692" fmla="*/ 1828761 w 8520545"/>
              <a:gd name="connsiteY7692" fmla="*/ 6841711 h 6853555"/>
              <a:gd name="connsiteX7693" fmla="*/ 1828761 w 8520545"/>
              <a:gd name="connsiteY7693" fmla="*/ 6835149 h 6853555"/>
              <a:gd name="connsiteX7694" fmla="*/ 1828121 w 8520545"/>
              <a:gd name="connsiteY7694" fmla="*/ 6829679 h 6853555"/>
              <a:gd name="connsiteX7695" fmla="*/ 1825564 w 8520545"/>
              <a:gd name="connsiteY7695" fmla="*/ 6816553 h 6853555"/>
              <a:gd name="connsiteX7696" fmla="*/ 1820447 w 8520545"/>
              <a:gd name="connsiteY7696" fmla="*/ 6802880 h 6853555"/>
              <a:gd name="connsiteX7697" fmla="*/ 1815970 w 8520545"/>
              <a:gd name="connsiteY7697" fmla="*/ 6788113 h 6853555"/>
              <a:gd name="connsiteX7698" fmla="*/ 1810854 w 8520545"/>
              <a:gd name="connsiteY7698" fmla="*/ 6772801 h 6853555"/>
              <a:gd name="connsiteX7699" fmla="*/ 1807017 w 8520545"/>
              <a:gd name="connsiteY7699" fmla="*/ 6758034 h 6853555"/>
              <a:gd name="connsiteX7700" fmla="*/ 1805097 w 8520545"/>
              <a:gd name="connsiteY7700" fmla="*/ 6750924 h 6853555"/>
              <a:gd name="connsiteX7701" fmla="*/ 1804458 w 8520545"/>
              <a:gd name="connsiteY7701" fmla="*/ 6743266 h 6853555"/>
              <a:gd name="connsiteX7702" fmla="*/ 1805097 w 8520545"/>
              <a:gd name="connsiteY7702" fmla="*/ 6736157 h 6853555"/>
              <a:gd name="connsiteX7703" fmla="*/ 1805737 w 8520545"/>
              <a:gd name="connsiteY7703" fmla="*/ 6729595 h 6853555"/>
              <a:gd name="connsiteX7704" fmla="*/ 1807656 w 8520545"/>
              <a:gd name="connsiteY7704" fmla="*/ 6722486 h 6853555"/>
              <a:gd name="connsiteX7705" fmla="*/ 1810854 w 8520545"/>
              <a:gd name="connsiteY7705" fmla="*/ 6716469 h 6853555"/>
              <a:gd name="connsiteX7706" fmla="*/ 1814690 w 8520545"/>
              <a:gd name="connsiteY7706" fmla="*/ 6709358 h 6853555"/>
              <a:gd name="connsiteX7707" fmla="*/ 1819807 w 8520545"/>
              <a:gd name="connsiteY7707" fmla="*/ 6703890 h 6853555"/>
              <a:gd name="connsiteX7708" fmla="*/ 1826843 w 8520545"/>
              <a:gd name="connsiteY7708" fmla="*/ 6698421 h 6853555"/>
              <a:gd name="connsiteX7709" fmla="*/ 1835156 w 8520545"/>
              <a:gd name="connsiteY7709" fmla="*/ 6692951 h 6853555"/>
              <a:gd name="connsiteX7710" fmla="*/ 1832599 w 8520545"/>
              <a:gd name="connsiteY7710" fmla="*/ 6689123 h 6853555"/>
              <a:gd name="connsiteX7711" fmla="*/ 1829401 w 8520545"/>
              <a:gd name="connsiteY7711" fmla="*/ 6686389 h 6853555"/>
              <a:gd name="connsiteX7712" fmla="*/ 1826203 w 8520545"/>
              <a:gd name="connsiteY7712" fmla="*/ 6683654 h 6853555"/>
              <a:gd name="connsiteX7713" fmla="*/ 1821726 w 8520545"/>
              <a:gd name="connsiteY7713" fmla="*/ 6680920 h 6853555"/>
              <a:gd name="connsiteX7714" fmla="*/ 1816610 w 8520545"/>
              <a:gd name="connsiteY7714" fmla="*/ 6679826 h 6853555"/>
              <a:gd name="connsiteX7715" fmla="*/ 1810854 w 8520545"/>
              <a:gd name="connsiteY7715" fmla="*/ 6678184 h 6853555"/>
              <a:gd name="connsiteX7716" fmla="*/ 1803818 w 8520545"/>
              <a:gd name="connsiteY7716" fmla="*/ 6677639 h 6853555"/>
              <a:gd name="connsiteX7717" fmla="*/ 1796143 w 8520545"/>
              <a:gd name="connsiteY7717" fmla="*/ 6677639 h 6853555"/>
              <a:gd name="connsiteX7718" fmla="*/ 1800620 w 8520545"/>
              <a:gd name="connsiteY7718" fmla="*/ 6661232 h 6853555"/>
              <a:gd name="connsiteX7719" fmla="*/ 1804458 w 8520545"/>
              <a:gd name="connsiteY7719" fmla="*/ 6644276 h 6853555"/>
              <a:gd name="connsiteX7720" fmla="*/ 1808294 w 8520545"/>
              <a:gd name="connsiteY7720" fmla="*/ 6628416 h 6853555"/>
              <a:gd name="connsiteX7721" fmla="*/ 1810854 w 8520545"/>
              <a:gd name="connsiteY7721" fmla="*/ 6612556 h 6853555"/>
              <a:gd name="connsiteX7722" fmla="*/ 1812772 w 8520545"/>
              <a:gd name="connsiteY7722" fmla="*/ 6597242 h 6853555"/>
              <a:gd name="connsiteX7723" fmla="*/ 1814052 w 8520545"/>
              <a:gd name="connsiteY7723" fmla="*/ 6581928 h 6853555"/>
              <a:gd name="connsiteX7724" fmla="*/ 1814690 w 8520545"/>
              <a:gd name="connsiteY7724" fmla="*/ 6567710 h 6853555"/>
              <a:gd name="connsiteX7725" fmla="*/ 1815970 w 8520545"/>
              <a:gd name="connsiteY7725" fmla="*/ 6552942 h 6853555"/>
              <a:gd name="connsiteX7726" fmla="*/ 1815970 w 8520545"/>
              <a:gd name="connsiteY7726" fmla="*/ 6524502 h 6853555"/>
              <a:gd name="connsiteX7727" fmla="*/ 1813412 w 8520545"/>
              <a:gd name="connsiteY7727" fmla="*/ 6497705 h 6853555"/>
              <a:gd name="connsiteX7728" fmla="*/ 1810854 w 8520545"/>
              <a:gd name="connsiteY7728" fmla="*/ 6470906 h 6853555"/>
              <a:gd name="connsiteX7729" fmla="*/ 1807017 w 8520545"/>
              <a:gd name="connsiteY7729" fmla="*/ 6444655 h 6853555"/>
              <a:gd name="connsiteX7730" fmla="*/ 1798061 w 8520545"/>
              <a:gd name="connsiteY7730" fmla="*/ 6393244 h 6853555"/>
              <a:gd name="connsiteX7731" fmla="*/ 1794225 w 8520545"/>
              <a:gd name="connsiteY7731" fmla="*/ 6368634 h 6853555"/>
              <a:gd name="connsiteX7732" fmla="*/ 1789748 w 8520545"/>
              <a:gd name="connsiteY7732" fmla="*/ 6342929 h 6853555"/>
              <a:gd name="connsiteX7733" fmla="*/ 1786550 w 8520545"/>
              <a:gd name="connsiteY7733" fmla="*/ 6317224 h 6853555"/>
              <a:gd name="connsiteX7734" fmla="*/ 1785270 w 8520545"/>
              <a:gd name="connsiteY7734" fmla="*/ 6291520 h 6853555"/>
              <a:gd name="connsiteX7735" fmla="*/ 1783991 w 8520545"/>
              <a:gd name="connsiteY7735" fmla="*/ 6265268 h 6853555"/>
              <a:gd name="connsiteX7736" fmla="*/ 1785270 w 8520545"/>
              <a:gd name="connsiteY7736" fmla="*/ 6239016 h 6853555"/>
              <a:gd name="connsiteX7737" fmla="*/ 1798701 w 8520545"/>
              <a:gd name="connsiteY7737" fmla="*/ 6242298 h 6853555"/>
              <a:gd name="connsiteX7738" fmla="*/ 1811493 w 8520545"/>
              <a:gd name="connsiteY7738" fmla="*/ 6246126 h 6853555"/>
              <a:gd name="connsiteX7739" fmla="*/ 1823645 w 8520545"/>
              <a:gd name="connsiteY7739" fmla="*/ 6249955 h 6853555"/>
              <a:gd name="connsiteX7740" fmla="*/ 1837716 w 8520545"/>
              <a:gd name="connsiteY7740" fmla="*/ 6253784 h 6853555"/>
              <a:gd name="connsiteX7741" fmla="*/ 1826843 w 8520545"/>
              <a:gd name="connsiteY7741" fmla="*/ 6241205 h 6853555"/>
              <a:gd name="connsiteX7742" fmla="*/ 1816610 w 8520545"/>
              <a:gd name="connsiteY7742" fmla="*/ 6228625 h 6853555"/>
              <a:gd name="connsiteX7743" fmla="*/ 1805737 w 8520545"/>
              <a:gd name="connsiteY7743" fmla="*/ 6217140 h 6853555"/>
              <a:gd name="connsiteX7744" fmla="*/ 1794864 w 8520545"/>
              <a:gd name="connsiteY7744" fmla="*/ 6205108 h 6853555"/>
              <a:gd name="connsiteX7745" fmla="*/ 1782712 w 8520545"/>
              <a:gd name="connsiteY7745" fmla="*/ 6194169 h 6853555"/>
              <a:gd name="connsiteX7746" fmla="*/ 1770561 w 8520545"/>
              <a:gd name="connsiteY7746" fmla="*/ 6182138 h 6853555"/>
              <a:gd name="connsiteX7747" fmla="*/ 1744336 w 8520545"/>
              <a:gd name="connsiteY7747" fmla="*/ 6160808 h 6853555"/>
              <a:gd name="connsiteX7748" fmla="*/ 1747535 w 8520545"/>
              <a:gd name="connsiteY7748" fmla="*/ 6160261 h 6853555"/>
              <a:gd name="connsiteX7749" fmla="*/ 1751373 w 8520545"/>
              <a:gd name="connsiteY7749" fmla="*/ 6159714 h 6853555"/>
              <a:gd name="connsiteX7750" fmla="*/ 1753292 w 8520545"/>
              <a:gd name="connsiteY7750" fmla="*/ 6158620 h 6853555"/>
              <a:gd name="connsiteX7751" fmla="*/ 1755850 w 8520545"/>
              <a:gd name="connsiteY7751" fmla="*/ 6156980 h 6853555"/>
              <a:gd name="connsiteX7752" fmla="*/ 1760965 w 8520545"/>
              <a:gd name="connsiteY7752" fmla="*/ 6152605 h 6853555"/>
              <a:gd name="connsiteX7753" fmla="*/ 1764804 w 8520545"/>
              <a:gd name="connsiteY7753" fmla="*/ 6147136 h 6853555"/>
              <a:gd name="connsiteX7754" fmla="*/ 1768001 w 8520545"/>
              <a:gd name="connsiteY7754" fmla="*/ 6140026 h 6853555"/>
              <a:gd name="connsiteX7755" fmla="*/ 1769921 w 8520545"/>
              <a:gd name="connsiteY7755" fmla="*/ 6132368 h 6853555"/>
              <a:gd name="connsiteX7756" fmla="*/ 1770561 w 8520545"/>
              <a:gd name="connsiteY7756" fmla="*/ 6124165 h 6853555"/>
              <a:gd name="connsiteX7757" fmla="*/ 1770561 w 8520545"/>
              <a:gd name="connsiteY7757" fmla="*/ 6115961 h 6853555"/>
              <a:gd name="connsiteX7758" fmla="*/ 1769921 w 8520545"/>
              <a:gd name="connsiteY7758" fmla="*/ 6107211 h 6853555"/>
              <a:gd name="connsiteX7759" fmla="*/ 1766723 w 8520545"/>
              <a:gd name="connsiteY7759" fmla="*/ 6098460 h 6853555"/>
              <a:gd name="connsiteX7760" fmla="*/ 1762245 w 8520545"/>
              <a:gd name="connsiteY7760" fmla="*/ 6091351 h 6853555"/>
              <a:gd name="connsiteX7761" fmla="*/ 1756489 w 8520545"/>
              <a:gd name="connsiteY7761" fmla="*/ 6084240 h 6853555"/>
              <a:gd name="connsiteX7762" fmla="*/ 1753292 w 8520545"/>
              <a:gd name="connsiteY7762" fmla="*/ 6080959 h 6853555"/>
              <a:gd name="connsiteX7763" fmla="*/ 1749454 w 8520545"/>
              <a:gd name="connsiteY7763" fmla="*/ 6078225 h 6853555"/>
              <a:gd name="connsiteX7764" fmla="*/ 1745616 w 8520545"/>
              <a:gd name="connsiteY7764" fmla="*/ 6074944 h 6853555"/>
              <a:gd name="connsiteX7765" fmla="*/ 1740501 w 8520545"/>
              <a:gd name="connsiteY7765" fmla="*/ 6072209 h 6853555"/>
              <a:gd name="connsiteX7766" fmla="*/ 1735383 w 8520545"/>
              <a:gd name="connsiteY7766" fmla="*/ 6070569 h 6853555"/>
              <a:gd name="connsiteX7767" fmla="*/ 1730267 w 8520545"/>
              <a:gd name="connsiteY7767" fmla="*/ 6068928 h 6853555"/>
              <a:gd name="connsiteX7768" fmla="*/ 1723872 w 8520545"/>
              <a:gd name="connsiteY7768" fmla="*/ 6067833 h 6853555"/>
              <a:gd name="connsiteX7769" fmla="*/ 1716837 w 8520545"/>
              <a:gd name="connsiteY7769" fmla="*/ 6066739 h 6853555"/>
              <a:gd name="connsiteX7770" fmla="*/ 1721952 w 8520545"/>
              <a:gd name="connsiteY7770" fmla="*/ 6064552 h 6853555"/>
              <a:gd name="connsiteX7771" fmla="*/ 1727069 w 8520545"/>
              <a:gd name="connsiteY7771" fmla="*/ 6061818 h 6853555"/>
              <a:gd name="connsiteX7772" fmla="*/ 1730906 w 8520545"/>
              <a:gd name="connsiteY7772" fmla="*/ 6058536 h 6853555"/>
              <a:gd name="connsiteX7773" fmla="*/ 1734743 w 8520545"/>
              <a:gd name="connsiteY7773" fmla="*/ 6055255 h 6853555"/>
              <a:gd name="connsiteX7774" fmla="*/ 1743059 w 8520545"/>
              <a:gd name="connsiteY7774" fmla="*/ 6047051 h 6853555"/>
              <a:gd name="connsiteX7775" fmla="*/ 1749454 w 8520545"/>
              <a:gd name="connsiteY7775" fmla="*/ 6037206 h 6853555"/>
              <a:gd name="connsiteX7776" fmla="*/ 1755210 w 8520545"/>
              <a:gd name="connsiteY7776" fmla="*/ 6026816 h 6853555"/>
              <a:gd name="connsiteX7777" fmla="*/ 1759048 w 8520545"/>
              <a:gd name="connsiteY7777" fmla="*/ 6014783 h 6853555"/>
              <a:gd name="connsiteX7778" fmla="*/ 1762245 w 8520545"/>
              <a:gd name="connsiteY7778" fmla="*/ 6003845 h 6853555"/>
              <a:gd name="connsiteX7779" fmla="*/ 1764165 w 8520545"/>
              <a:gd name="connsiteY7779" fmla="*/ 5992359 h 6853555"/>
              <a:gd name="connsiteX7780" fmla="*/ 1764804 w 8520545"/>
              <a:gd name="connsiteY7780" fmla="*/ 5979781 h 6853555"/>
              <a:gd name="connsiteX7781" fmla="*/ 1764165 w 8520545"/>
              <a:gd name="connsiteY7781" fmla="*/ 5968843 h 6853555"/>
              <a:gd name="connsiteX7782" fmla="*/ 1761605 w 8520545"/>
              <a:gd name="connsiteY7782" fmla="*/ 5957357 h 6853555"/>
              <a:gd name="connsiteX7783" fmla="*/ 1758408 w 8520545"/>
              <a:gd name="connsiteY7783" fmla="*/ 5946967 h 6853555"/>
              <a:gd name="connsiteX7784" fmla="*/ 1755850 w 8520545"/>
              <a:gd name="connsiteY7784" fmla="*/ 5942592 h 6853555"/>
              <a:gd name="connsiteX7785" fmla="*/ 1752652 w 8520545"/>
              <a:gd name="connsiteY7785" fmla="*/ 5937669 h 6853555"/>
              <a:gd name="connsiteX7786" fmla="*/ 1749454 w 8520545"/>
              <a:gd name="connsiteY7786" fmla="*/ 5933294 h 6853555"/>
              <a:gd name="connsiteX7787" fmla="*/ 1745616 w 8520545"/>
              <a:gd name="connsiteY7787" fmla="*/ 5930013 h 6853555"/>
              <a:gd name="connsiteX7788" fmla="*/ 1741139 w 8520545"/>
              <a:gd name="connsiteY7788" fmla="*/ 5925637 h 6853555"/>
              <a:gd name="connsiteX7789" fmla="*/ 1737303 w 8520545"/>
              <a:gd name="connsiteY7789" fmla="*/ 5922902 h 6853555"/>
              <a:gd name="connsiteX7790" fmla="*/ 1731546 w 8520545"/>
              <a:gd name="connsiteY7790" fmla="*/ 5920168 h 6853555"/>
              <a:gd name="connsiteX7791" fmla="*/ 1727069 w 8520545"/>
              <a:gd name="connsiteY7791" fmla="*/ 5917980 h 6853555"/>
              <a:gd name="connsiteX7792" fmla="*/ 1734103 w 8520545"/>
              <a:gd name="connsiteY7792" fmla="*/ 5916340 h 6853555"/>
              <a:gd name="connsiteX7793" fmla="*/ 1741139 w 8520545"/>
              <a:gd name="connsiteY7793" fmla="*/ 5913604 h 6853555"/>
              <a:gd name="connsiteX7794" fmla="*/ 1746896 w 8520545"/>
              <a:gd name="connsiteY7794" fmla="*/ 5910323 h 6853555"/>
              <a:gd name="connsiteX7795" fmla="*/ 1752652 w 8520545"/>
              <a:gd name="connsiteY7795" fmla="*/ 5908683 h 6853555"/>
              <a:gd name="connsiteX7796" fmla="*/ 1757768 w 8520545"/>
              <a:gd name="connsiteY7796" fmla="*/ 5904854 h 6853555"/>
              <a:gd name="connsiteX7797" fmla="*/ 1760965 w 8520545"/>
              <a:gd name="connsiteY7797" fmla="*/ 5902120 h 6853555"/>
              <a:gd name="connsiteX7798" fmla="*/ 1764165 w 8520545"/>
              <a:gd name="connsiteY7798" fmla="*/ 5898839 h 6853555"/>
              <a:gd name="connsiteX7799" fmla="*/ 1767363 w 8520545"/>
              <a:gd name="connsiteY7799" fmla="*/ 5895558 h 6853555"/>
              <a:gd name="connsiteX7800" fmla="*/ 1768641 w 8520545"/>
              <a:gd name="connsiteY7800" fmla="*/ 5891728 h 6853555"/>
              <a:gd name="connsiteX7801" fmla="*/ 1770561 w 8520545"/>
              <a:gd name="connsiteY7801" fmla="*/ 5888447 h 6853555"/>
              <a:gd name="connsiteX7802" fmla="*/ 1773118 w 8520545"/>
              <a:gd name="connsiteY7802" fmla="*/ 5880791 h 6853555"/>
              <a:gd name="connsiteX7803" fmla="*/ 1773758 w 8520545"/>
              <a:gd name="connsiteY7803" fmla="*/ 5873134 h 6853555"/>
              <a:gd name="connsiteX7804" fmla="*/ 1773118 w 8520545"/>
              <a:gd name="connsiteY7804" fmla="*/ 5864931 h 6853555"/>
              <a:gd name="connsiteX7805" fmla="*/ 1770561 w 8520545"/>
              <a:gd name="connsiteY7805" fmla="*/ 5848522 h 6853555"/>
              <a:gd name="connsiteX7806" fmla="*/ 1768641 w 8520545"/>
              <a:gd name="connsiteY7806" fmla="*/ 5839772 h 6853555"/>
              <a:gd name="connsiteX7807" fmla="*/ 1768001 w 8520545"/>
              <a:gd name="connsiteY7807" fmla="*/ 5831568 h 6853555"/>
              <a:gd name="connsiteX7808" fmla="*/ 1767363 w 8520545"/>
              <a:gd name="connsiteY7808" fmla="*/ 5823365 h 6853555"/>
              <a:gd name="connsiteX7809" fmla="*/ 1768641 w 8520545"/>
              <a:gd name="connsiteY7809" fmla="*/ 5815708 h 6853555"/>
              <a:gd name="connsiteX7810" fmla="*/ 1771199 w 8520545"/>
              <a:gd name="connsiteY7810" fmla="*/ 5807505 h 6853555"/>
              <a:gd name="connsiteX7811" fmla="*/ 1773118 w 8520545"/>
              <a:gd name="connsiteY7811" fmla="*/ 5804222 h 6853555"/>
              <a:gd name="connsiteX7812" fmla="*/ 1775037 w 8520545"/>
              <a:gd name="connsiteY7812" fmla="*/ 5800394 h 6853555"/>
              <a:gd name="connsiteX7813" fmla="*/ 1773758 w 8520545"/>
              <a:gd name="connsiteY7813" fmla="*/ 5797113 h 6853555"/>
              <a:gd name="connsiteX7814" fmla="*/ 1771838 w 8520545"/>
              <a:gd name="connsiteY7814" fmla="*/ 5796019 h 6853555"/>
              <a:gd name="connsiteX7815" fmla="*/ 1770561 w 8520545"/>
              <a:gd name="connsiteY7815" fmla="*/ 5794379 h 6853555"/>
              <a:gd name="connsiteX7816" fmla="*/ 1768641 w 8520545"/>
              <a:gd name="connsiteY7816" fmla="*/ 5794379 h 6853555"/>
              <a:gd name="connsiteX7817" fmla="*/ 1767363 w 8520545"/>
              <a:gd name="connsiteY7817" fmla="*/ 5794379 h 6853555"/>
              <a:gd name="connsiteX7818" fmla="*/ 1764804 w 8520545"/>
              <a:gd name="connsiteY7818" fmla="*/ 5794379 h 6853555"/>
              <a:gd name="connsiteX7819" fmla="*/ 1759688 w 8520545"/>
              <a:gd name="connsiteY7819" fmla="*/ 5796566 h 6853555"/>
              <a:gd name="connsiteX7820" fmla="*/ 1755210 w 8520545"/>
              <a:gd name="connsiteY7820" fmla="*/ 5797660 h 6853555"/>
              <a:gd name="connsiteX7821" fmla="*/ 1752652 w 8520545"/>
              <a:gd name="connsiteY7821" fmla="*/ 5798754 h 6853555"/>
              <a:gd name="connsiteX7822" fmla="*/ 1749454 w 8520545"/>
              <a:gd name="connsiteY7822" fmla="*/ 5798754 h 6853555"/>
              <a:gd name="connsiteX7823" fmla="*/ 1746256 w 8520545"/>
              <a:gd name="connsiteY7823" fmla="*/ 5798754 h 6853555"/>
              <a:gd name="connsiteX7824" fmla="*/ 1743699 w 8520545"/>
              <a:gd name="connsiteY7824" fmla="*/ 5797113 h 6853555"/>
              <a:gd name="connsiteX7825" fmla="*/ 1739861 w 8520545"/>
              <a:gd name="connsiteY7825" fmla="*/ 5796019 h 6853555"/>
              <a:gd name="connsiteX7826" fmla="*/ 1736663 w 8520545"/>
              <a:gd name="connsiteY7826" fmla="*/ 5792738 h 6853555"/>
              <a:gd name="connsiteX7827" fmla="*/ 1743699 w 8520545"/>
              <a:gd name="connsiteY7827" fmla="*/ 5782893 h 6853555"/>
              <a:gd name="connsiteX7828" fmla="*/ 1749454 w 8520545"/>
              <a:gd name="connsiteY7828" fmla="*/ 5773050 h 6853555"/>
              <a:gd name="connsiteX7829" fmla="*/ 1751373 w 8520545"/>
              <a:gd name="connsiteY7829" fmla="*/ 5768127 h 6853555"/>
              <a:gd name="connsiteX7830" fmla="*/ 1752652 w 8520545"/>
              <a:gd name="connsiteY7830" fmla="*/ 5763752 h 6853555"/>
              <a:gd name="connsiteX7831" fmla="*/ 1753292 w 8520545"/>
              <a:gd name="connsiteY7831" fmla="*/ 5759924 h 6853555"/>
              <a:gd name="connsiteX7832" fmla="*/ 1753292 w 8520545"/>
              <a:gd name="connsiteY7832" fmla="*/ 5755549 h 6853555"/>
              <a:gd name="connsiteX7833" fmla="*/ 1752652 w 8520545"/>
              <a:gd name="connsiteY7833" fmla="*/ 5751719 h 6853555"/>
              <a:gd name="connsiteX7834" fmla="*/ 1752012 w 8520545"/>
              <a:gd name="connsiteY7834" fmla="*/ 5747891 h 6853555"/>
              <a:gd name="connsiteX7835" fmla="*/ 1749454 w 8520545"/>
              <a:gd name="connsiteY7835" fmla="*/ 5744610 h 6853555"/>
              <a:gd name="connsiteX7836" fmla="*/ 1746256 w 8520545"/>
              <a:gd name="connsiteY7836" fmla="*/ 5741329 h 6853555"/>
              <a:gd name="connsiteX7837" fmla="*/ 1741139 w 8520545"/>
              <a:gd name="connsiteY7837" fmla="*/ 5738593 h 6853555"/>
              <a:gd name="connsiteX7838" fmla="*/ 1736663 w 8520545"/>
              <a:gd name="connsiteY7838" fmla="*/ 5735859 h 6853555"/>
              <a:gd name="connsiteX7839" fmla="*/ 1730267 w 8520545"/>
              <a:gd name="connsiteY7839" fmla="*/ 5732578 h 6853555"/>
              <a:gd name="connsiteX7840" fmla="*/ 1721952 w 8520545"/>
              <a:gd name="connsiteY7840" fmla="*/ 5729843 h 6853555"/>
              <a:gd name="connsiteX7841" fmla="*/ 1730267 w 8520545"/>
              <a:gd name="connsiteY7841" fmla="*/ 5727109 h 6853555"/>
              <a:gd name="connsiteX7842" fmla="*/ 1735383 w 8520545"/>
              <a:gd name="connsiteY7842" fmla="*/ 5724375 h 6853555"/>
              <a:gd name="connsiteX7843" fmla="*/ 1739221 w 8520545"/>
              <a:gd name="connsiteY7843" fmla="*/ 5721092 h 6853555"/>
              <a:gd name="connsiteX7844" fmla="*/ 1741139 w 8520545"/>
              <a:gd name="connsiteY7844" fmla="*/ 5716717 h 6853555"/>
              <a:gd name="connsiteX7845" fmla="*/ 1743059 w 8520545"/>
              <a:gd name="connsiteY7845" fmla="*/ 5712889 h 6853555"/>
              <a:gd name="connsiteX7846" fmla="*/ 1743059 w 8520545"/>
              <a:gd name="connsiteY7846" fmla="*/ 5708513 h 6853555"/>
              <a:gd name="connsiteX7847" fmla="*/ 1743699 w 8520545"/>
              <a:gd name="connsiteY7847" fmla="*/ 5699763 h 6853555"/>
              <a:gd name="connsiteX7848" fmla="*/ 1743699 w 8520545"/>
              <a:gd name="connsiteY7848" fmla="*/ 5695388 h 6853555"/>
              <a:gd name="connsiteX7849" fmla="*/ 1745616 w 8520545"/>
              <a:gd name="connsiteY7849" fmla="*/ 5690465 h 6853555"/>
              <a:gd name="connsiteX7850" fmla="*/ 1747535 w 8520545"/>
              <a:gd name="connsiteY7850" fmla="*/ 5687184 h 6853555"/>
              <a:gd name="connsiteX7851" fmla="*/ 1751373 w 8520545"/>
              <a:gd name="connsiteY7851" fmla="*/ 5683903 h 6853555"/>
              <a:gd name="connsiteX7852" fmla="*/ 1755850 w 8520545"/>
              <a:gd name="connsiteY7852" fmla="*/ 5680075 h 6853555"/>
              <a:gd name="connsiteX7853" fmla="*/ 1762885 w 8520545"/>
              <a:gd name="connsiteY7853" fmla="*/ 5678433 h 6853555"/>
              <a:gd name="connsiteX7854" fmla="*/ 1773118 w 8520545"/>
              <a:gd name="connsiteY7854" fmla="*/ 5676247 h 6853555"/>
              <a:gd name="connsiteX7855" fmla="*/ 1785910 w 8520545"/>
              <a:gd name="connsiteY7855" fmla="*/ 5674605 h 6853555"/>
              <a:gd name="connsiteX7856" fmla="*/ 1776956 w 8520545"/>
              <a:gd name="connsiteY7856" fmla="*/ 5671324 h 6853555"/>
              <a:gd name="connsiteX7857" fmla="*/ 1770561 w 8520545"/>
              <a:gd name="connsiteY7857" fmla="*/ 5668043 h 6853555"/>
              <a:gd name="connsiteX7858" fmla="*/ 1766723 w 8520545"/>
              <a:gd name="connsiteY7858" fmla="*/ 5663668 h 6853555"/>
              <a:gd name="connsiteX7859" fmla="*/ 1764804 w 8520545"/>
              <a:gd name="connsiteY7859" fmla="*/ 5662027 h 6853555"/>
              <a:gd name="connsiteX7860" fmla="*/ 1764804 w 8520545"/>
              <a:gd name="connsiteY7860" fmla="*/ 5660385 h 6853555"/>
              <a:gd name="connsiteX7861" fmla="*/ 1765443 w 8520545"/>
              <a:gd name="connsiteY7861" fmla="*/ 5658745 h 6853555"/>
              <a:gd name="connsiteX7862" fmla="*/ 1766723 w 8520545"/>
              <a:gd name="connsiteY7862" fmla="*/ 5656557 h 6853555"/>
              <a:gd name="connsiteX7863" fmla="*/ 1768641 w 8520545"/>
              <a:gd name="connsiteY7863" fmla="*/ 5655463 h 6853555"/>
              <a:gd name="connsiteX7864" fmla="*/ 1773118 w 8520545"/>
              <a:gd name="connsiteY7864" fmla="*/ 5653823 h 6853555"/>
              <a:gd name="connsiteX7865" fmla="*/ 1776956 w 8520545"/>
              <a:gd name="connsiteY7865" fmla="*/ 5653276 h 6853555"/>
              <a:gd name="connsiteX7866" fmla="*/ 1782712 w 8520545"/>
              <a:gd name="connsiteY7866" fmla="*/ 5652729 h 6853555"/>
              <a:gd name="connsiteX7867" fmla="*/ 1798061 w 8520545"/>
              <a:gd name="connsiteY7867" fmla="*/ 5651088 h 6853555"/>
              <a:gd name="connsiteX7868" fmla="*/ 1790388 w 8520545"/>
              <a:gd name="connsiteY7868" fmla="*/ 5648354 h 6853555"/>
              <a:gd name="connsiteX7869" fmla="*/ 1785910 w 8520545"/>
              <a:gd name="connsiteY7869" fmla="*/ 5644525 h 6853555"/>
              <a:gd name="connsiteX7870" fmla="*/ 1782072 w 8520545"/>
              <a:gd name="connsiteY7870" fmla="*/ 5640697 h 6853555"/>
              <a:gd name="connsiteX7871" fmla="*/ 1780154 w 8520545"/>
              <a:gd name="connsiteY7871" fmla="*/ 5636869 h 6853555"/>
              <a:gd name="connsiteX7872" fmla="*/ 1778235 w 8520545"/>
              <a:gd name="connsiteY7872" fmla="*/ 5632494 h 6853555"/>
              <a:gd name="connsiteX7873" fmla="*/ 1778235 w 8520545"/>
              <a:gd name="connsiteY7873" fmla="*/ 5628666 h 6853555"/>
              <a:gd name="connsiteX7874" fmla="*/ 1779514 w 8520545"/>
              <a:gd name="connsiteY7874" fmla="*/ 5619368 h 6853555"/>
              <a:gd name="connsiteX7875" fmla="*/ 1780154 w 8520545"/>
              <a:gd name="connsiteY7875" fmla="*/ 5611710 h 6853555"/>
              <a:gd name="connsiteX7876" fmla="*/ 1779514 w 8520545"/>
              <a:gd name="connsiteY7876" fmla="*/ 5608429 h 6853555"/>
              <a:gd name="connsiteX7877" fmla="*/ 1778235 w 8520545"/>
              <a:gd name="connsiteY7877" fmla="*/ 5605148 h 6853555"/>
              <a:gd name="connsiteX7878" fmla="*/ 1775037 w 8520545"/>
              <a:gd name="connsiteY7878" fmla="*/ 5601867 h 6853555"/>
              <a:gd name="connsiteX7879" fmla="*/ 1771199 w 8520545"/>
              <a:gd name="connsiteY7879" fmla="*/ 5599131 h 6853555"/>
              <a:gd name="connsiteX7880" fmla="*/ 1765443 w 8520545"/>
              <a:gd name="connsiteY7880" fmla="*/ 5598039 h 6853555"/>
              <a:gd name="connsiteX7881" fmla="*/ 1758408 w 8520545"/>
              <a:gd name="connsiteY7881" fmla="*/ 5596397 h 6853555"/>
              <a:gd name="connsiteX7882" fmla="*/ 1765443 w 8520545"/>
              <a:gd name="connsiteY7882" fmla="*/ 5593663 h 6853555"/>
              <a:gd name="connsiteX7883" fmla="*/ 1771199 w 8520545"/>
              <a:gd name="connsiteY7883" fmla="*/ 5590381 h 6853555"/>
              <a:gd name="connsiteX7884" fmla="*/ 1776956 w 8520545"/>
              <a:gd name="connsiteY7884" fmla="*/ 5586005 h 6853555"/>
              <a:gd name="connsiteX7885" fmla="*/ 1782072 w 8520545"/>
              <a:gd name="connsiteY7885" fmla="*/ 5582724 h 6853555"/>
              <a:gd name="connsiteX7886" fmla="*/ 1785270 w 8520545"/>
              <a:gd name="connsiteY7886" fmla="*/ 5578349 h 6853555"/>
              <a:gd name="connsiteX7887" fmla="*/ 1788467 w 8520545"/>
              <a:gd name="connsiteY7887" fmla="*/ 5574521 h 6853555"/>
              <a:gd name="connsiteX7888" fmla="*/ 1790388 w 8520545"/>
              <a:gd name="connsiteY7888" fmla="*/ 5569599 h 6853555"/>
              <a:gd name="connsiteX7889" fmla="*/ 1792305 w 8520545"/>
              <a:gd name="connsiteY7889" fmla="*/ 5564676 h 6853555"/>
              <a:gd name="connsiteX7890" fmla="*/ 1792945 w 8520545"/>
              <a:gd name="connsiteY7890" fmla="*/ 5560848 h 6853555"/>
              <a:gd name="connsiteX7891" fmla="*/ 1792945 w 8520545"/>
              <a:gd name="connsiteY7891" fmla="*/ 5554831 h 6853555"/>
              <a:gd name="connsiteX7892" fmla="*/ 1792945 w 8520545"/>
              <a:gd name="connsiteY7892" fmla="*/ 5545535 h 6853555"/>
              <a:gd name="connsiteX7893" fmla="*/ 1791665 w 8520545"/>
              <a:gd name="connsiteY7893" fmla="*/ 5535143 h 6853555"/>
              <a:gd name="connsiteX7894" fmla="*/ 1788467 w 8520545"/>
              <a:gd name="connsiteY7894" fmla="*/ 5524752 h 6853555"/>
              <a:gd name="connsiteX7895" fmla="*/ 1780794 w 8520545"/>
              <a:gd name="connsiteY7895" fmla="*/ 5503969 h 6853555"/>
              <a:gd name="connsiteX7896" fmla="*/ 1777596 w 8520545"/>
              <a:gd name="connsiteY7896" fmla="*/ 5494125 h 6853555"/>
              <a:gd name="connsiteX7897" fmla="*/ 1775037 w 8520545"/>
              <a:gd name="connsiteY7897" fmla="*/ 5485374 h 6853555"/>
              <a:gd name="connsiteX7898" fmla="*/ 1773758 w 8520545"/>
              <a:gd name="connsiteY7898" fmla="*/ 5476076 h 6853555"/>
              <a:gd name="connsiteX7899" fmla="*/ 1773758 w 8520545"/>
              <a:gd name="connsiteY7899" fmla="*/ 5468420 h 6853555"/>
              <a:gd name="connsiteX7900" fmla="*/ 1774397 w 8520545"/>
              <a:gd name="connsiteY7900" fmla="*/ 5465139 h 6853555"/>
              <a:gd name="connsiteX7901" fmla="*/ 1776317 w 8520545"/>
              <a:gd name="connsiteY7901" fmla="*/ 5461858 h 6853555"/>
              <a:gd name="connsiteX7902" fmla="*/ 1777596 w 8520545"/>
              <a:gd name="connsiteY7902" fmla="*/ 5458030 h 6853555"/>
              <a:gd name="connsiteX7903" fmla="*/ 1780794 w 8520545"/>
              <a:gd name="connsiteY7903" fmla="*/ 5455294 h 6853555"/>
              <a:gd name="connsiteX7904" fmla="*/ 1776956 w 8520545"/>
              <a:gd name="connsiteY7904" fmla="*/ 5452560 h 6853555"/>
              <a:gd name="connsiteX7905" fmla="*/ 1771838 w 8520545"/>
              <a:gd name="connsiteY7905" fmla="*/ 5449825 h 6853555"/>
              <a:gd name="connsiteX7906" fmla="*/ 1762245 w 8520545"/>
              <a:gd name="connsiteY7906" fmla="*/ 5444904 h 6853555"/>
              <a:gd name="connsiteX7907" fmla="*/ 1740501 w 8520545"/>
              <a:gd name="connsiteY7907" fmla="*/ 5436699 h 6853555"/>
              <a:gd name="connsiteX7908" fmla="*/ 1730906 w 8520545"/>
              <a:gd name="connsiteY7908" fmla="*/ 5431778 h 6853555"/>
              <a:gd name="connsiteX7909" fmla="*/ 1727069 w 8520545"/>
              <a:gd name="connsiteY7909" fmla="*/ 5429042 h 6853555"/>
              <a:gd name="connsiteX7910" fmla="*/ 1722592 w 8520545"/>
              <a:gd name="connsiteY7910" fmla="*/ 5426308 h 6853555"/>
              <a:gd name="connsiteX7911" fmla="*/ 1719394 w 8520545"/>
              <a:gd name="connsiteY7911" fmla="*/ 5423027 h 6853555"/>
              <a:gd name="connsiteX7912" fmla="*/ 1716837 w 8520545"/>
              <a:gd name="connsiteY7912" fmla="*/ 5418652 h 6853555"/>
              <a:gd name="connsiteX7913" fmla="*/ 1715556 w 8520545"/>
              <a:gd name="connsiteY7913" fmla="*/ 5413730 h 6853555"/>
              <a:gd name="connsiteX7914" fmla="*/ 1714916 w 8520545"/>
              <a:gd name="connsiteY7914" fmla="*/ 5409354 h 6853555"/>
              <a:gd name="connsiteX7915" fmla="*/ 1725150 w 8520545"/>
              <a:gd name="connsiteY7915" fmla="*/ 5398963 h 6853555"/>
              <a:gd name="connsiteX7916" fmla="*/ 1733465 w 8520545"/>
              <a:gd name="connsiteY7916" fmla="*/ 5389665 h 6853555"/>
              <a:gd name="connsiteX7917" fmla="*/ 1739221 w 8520545"/>
              <a:gd name="connsiteY7917" fmla="*/ 5380914 h 6853555"/>
              <a:gd name="connsiteX7918" fmla="*/ 1743059 w 8520545"/>
              <a:gd name="connsiteY7918" fmla="*/ 5372711 h 6853555"/>
              <a:gd name="connsiteX7919" fmla="*/ 1745616 w 8520545"/>
              <a:gd name="connsiteY7919" fmla="*/ 5365055 h 6853555"/>
              <a:gd name="connsiteX7920" fmla="*/ 1746256 w 8520545"/>
              <a:gd name="connsiteY7920" fmla="*/ 5357398 h 6853555"/>
              <a:gd name="connsiteX7921" fmla="*/ 1745616 w 8520545"/>
              <a:gd name="connsiteY7921" fmla="*/ 5349740 h 6853555"/>
              <a:gd name="connsiteX7922" fmla="*/ 1743059 w 8520545"/>
              <a:gd name="connsiteY7922" fmla="*/ 5342084 h 6853555"/>
              <a:gd name="connsiteX7923" fmla="*/ 1739861 w 8520545"/>
              <a:gd name="connsiteY7923" fmla="*/ 5333880 h 6853555"/>
              <a:gd name="connsiteX7924" fmla="*/ 1735383 w 8520545"/>
              <a:gd name="connsiteY7924" fmla="*/ 5325677 h 6853555"/>
              <a:gd name="connsiteX7925" fmla="*/ 1725150 w 8520545"/>
              <a:gd name="connsiteY7925" fmla="*/ 5307629 h 6853555"/>
              <a:gd name="connsiteX7926" fmla="*/ 1712359 w 8520545"/>
              <a:gd name="connsiteY7926" fmla="*/ 5286299 h 6853555"/>
              <a:gd name="connsiteX7927" fmla="*/ 1705963 w 8520545"/>
              <a:gd name="connsiteY7927" fmla="*/ 5274268 h 6853555"/>
              <a:gd name="connsiteX7928" fmla="*/ 1698287 w 8520545"/>
              <a:gd name="connsiteY7928" fmla="*/ 5260595 h 6853555"/>
              <a:gd name="connsiteX7929" fmla="*/ 1701486 w 8520545"/>
              <a:gd name="connsiteY7929" fmla="*/ 5256767 h 6853555"/>
              <a:gd name="connsiteX7930" fmla="*/ 1704044 w 8520545"/>
              <a:gd name="connsiteY7930" fmla="*/ 5255125 h 6853555"/>
              <a:gd name="connsiteX7931" fmla="*/ 1705963 w 8520545"/>
              <a:gd name="connsiteY7931" fmla="*/ 5254031 h 6853555"/>
              <a:gd name="connsiteX7932" fmla="*/ 1707241 w 8520545"/>
              <a:gd name="connsiteY7932" fmla="*/ 5255125 h 6853555"/>
              <a:gd name="connsiteX7933" fmla="*/ 1709161 w 8520545"/>
              <a:gd name="connsiteY7933" fmla="*/ 5256220 h 6853555"/>
              <a:gd name="connsiteX7934" fmla="*/ 1710440 w 8520545"/>
              <a:gd name="connsiteY7934" fmla="*/ 5258954 h 6853555"/>
              <a:gd name="connsiteX7935" fmla="*/ 1712999 w 8520545"/>
              <a:gd name="connsiteY7935" fmla="*/ 5266063 h 6853555"/>
              <a:gd name="connsiteX7936" fmla="*/ 1715556 w 8520545"/>
              <a:gd name="connsiteY7936" fmla="*/ 5273721 h 6853555"/>
              <a:gd name="connsiteX7937" fmla="*/ 1718114 w 8520545"/>
              <a:gd name="connsiteY7937" fmla="*/ 5277002 h 6853555"/>
              <a:gd name="connsiteX7938" fmla="*/ 1720034 w 8520545"/>
              <a:gd name="connsiteY7938" fmla="*/ 5280283 h 6853555"/>
              <a:gd name="connsiteX7939" fmla="*/ 1723872 w 8520545"/>
              <a:gd name="connsiteY7939" fmla="*/ 5282471 h 6853555"/>
              <a:gd name="connsiteX7940" fmla="*/ 1727708 w 8520545"/>
              <a:gd name="connsiteY7940" fmla="*/ 5284111 h 6853555"/>
              <a:gd name="connsiteX7941" fmla="*/ 1732186 w 8520545"/>
              <a:gd name="connsiteY7941" fmla="*/ 5284658 h 6853555"/>
              <a:gd name="connsiteX7942" fmla="*/ 1737941 w 8520545"/>
              <a:gd name="connsiteY7942" fmla="*/ 5284111 h 6853555"/>
              <a:gd name="connsiteX7943" fmla="*/ 1733465 w 8520545"/>
              <a:gd name="connsiteY7943" fmla="*/ 5250203 h 6853555"/>
              <a:gd name="connsiteX7944" fmla="*/ 1730267 w 8520545"/>
              <a:gd name="connsiteY7944" fmla="*/ 5216295 h 6853555"/>
              <a:gd name="connsiteX7945" fmla="*/ 1727708 w 8520545"/>
              <a:gd name="connsiteY7945" fmla="*/ 5182387 h 6853555"/>
              <a:gd name="connsiteX7946" fmla="*/ 1725150 w 8520545"/>
              <a:gd name="connsiteY7946" fmla="*/ 5146838 h 6853555"/>
              <a:gd name="connsiteX7947" fmla="*/ 1722592 w 8520545"/>
              <a:gd name="connsiteY7947" fmla="*/ 5112382 h 6853555"/>
              <a:gd name="connsiteX7948" fmla="*/ 1720034 w 8520545"/>
              <a:gd name="connsiteY7948" fmla="*/ 5077380 h 6853555"/>
              <a:gd name="connsiteX7949" fmla="*/ 1716837 w 8520545"/>
              <a:gd name="connsiteY7949" fmla="*/ 5041831 h 6853555"/>
              <a:gd name="connsiteX7950" fmla="*/ 1712359 w 8520545"/>
              <a:gd name="connsiteY7950" fmla="*/ 5006829 h 6853555"/>
              <a:gd name="connsiteX7951" fmla="*/ 1706603 w 8520545"/>
              <a:gd name="connsiteY7951" fmla="*/ 4971279 h 6853555"/>
              <a:gd name="connsiteX7952" fmla="*/ 1702766 w 8520545"/>
              <a:gd name="connsiteY7952" fmla="*/ 4954325 h 6853555"/>
              <a:gd name="connsiteX7953" fmla="*/ 1698287 w 8520545"/>
              <a:gd name="connsiteY7953" fmla="*/ 4936824 h 6853555"/>
              <a:gd name="connsiteX7954" fmla="*/ 1692532 w 8520545"/>
              <a:gd name="connsiteY7954" fmla="*/ 4919323 h 6853555"/>
              <a:gd name="connsiteX7955" fmla="*/ 1687414 w 8520545"/>
              <a:gd name="connsiteY7955" fmla="*/ 4902369 h 6853555"/>
              <a:gd name="connsiteX7956" fmla="*/ 1681659 w 8520545"/>
              <a:gd name="connsiteY7956" fmla="*/ 4884868 h 6853555"/>
              <a:gd name="connsiteX7957" fmla="*/ 1673984 w 8520545"/>
              <a:gd name="connsiteY7957" fmla="*/ 4867367 h 6853555"/>
              <a:gd name="connsiteX7958" fmla="*/ 1666310 w 8520545"/>
              <a:gd name="connsiteY7958" fmla="*/ 4850958 h 6853555"/>
              <a:gd name="connsiteX7959" fmla="*/ 1657355 w 8520545"/>
              <a:gd name="connsiteY7959" fmla="*/ 4834551 h 6853555"/>
              <a:gd name="connsiteX7960" fmla="*/ 1647761 w 8520545"/>
              <a:gd name="connsiteY7960" fmla="*/ 4817050 h 6853555"/>
              <a:gd name="connsiteX7961" fmla="*/ 1636888 w 8520545"/>
              <a:gd name="connsiteY7961" fmla="*/ 4801190 h 6853555"/>
              <a:gd name="connsiteX7962" fmla="*/ 1625376 w 8520545"/>
              <a:gd name="connsiteY7962" fmla="*/ 4784782 h 6853555"/>
              <a:gd name="connsiteX7963" fmla="*/ 1612586 w 8520545"/>
              <a:gd name="connsiteY7963" fmla="*/ 4767828 h 6853555"/>
              <a:gd name="connsiteX7964" fmla="*/ 1599154 w 8520545"/>
              <a:gd name="connsiteY7964" fmla="*/ 4751968 h 6853555"/>
              <a:gd name="connsiteX7965" fmla="*/ 1583804 w 8520545"/>
              <a:gd name="connsiteY7965" fmla="*/ 4736108 h 6853555"/>
              <a:gd name="connsiteX7966" fmla="*/ 1574850 w 8520545"/>
              <a:gd name="connsiteY7966" fmla="*/ 4737748 h 6853555"/>
              <a:gd name="connsiteX7967" fmla="*/ 1568454 w 8520545"/>
              <a:gd name="connsiteY7967" fmla="*/ 4739389 h 6853555"/>
              <a:gd name="connsiteX7968" fmla="*/ 1563337 w 8520545"/>
              <a:gd name="connsiteY7968" fmla="*/ 4741576 h 6853555"/>
              <a:gd name="connsiteX7969" fmla="*/ 1559499 w 8520545"/>
              <a:gd name="connsiteY7969" fmla="*/ 4743765 h 6853555"/>
              <a:gd name="connsiteX7970" fmla="*/ 1557581 w 8520545"/>
              <a:gd name="connsiteY7970" fmla="*/ 4746499 h 6853555"/>
              <a:gd name="connsiteX7971" fmla="*/ 1556301 w 8520545"/>
              <a:gd name="connsiteY7971" fmla="*/ 4749234 h 6853555"/>
              <a:gd name="connsiteX7972" fmla="*/ 1555023 w 8520545"/>
              <a:gd name="connsiteY7972" fmla="*/ 4754702 h 6853555"/>
              <a:gd name="connsiteX7973" fmla="*/ 1554384 w 8520545"/>
              <a:gd name="connsiteY7973" fmla="*/ 4759625 h 6853555"/>
              <a:gd name="connsiteX7974" fmla="*/ 1553744 w 8520545"/>
              <a:gd name="connsiteY7974" fmla="*/ 4762360 h 6853555"/>
              <a:gd name="connsiteX7975" fmla="*/ 1551825 w 8520545"/>
              <a:gd name="connsiteY7975" fmla="*/ 4764547 h 6853555"/>
              <a:gd name="connsiteX7976" fmla="*/ 1549906 w 8520545"/>
              <a:gd name="connsiteY7976" fmla="*/ 4766188 h 6853555"/>
              <a:gd name="connsiteX7977" fmla="*/ 1545430 w 8520545"/>
              <a:gd name="connsiteY7977" fmla="*/ 4767281 h 6853555"/>
              <a:gd name="connsiteX7978" fmla="*/ 1539672 w 8520545"/>
              <a:gd name="connsiteY7978" fmla="*/ 4767828 h 6853555"/>
              <a:gd name="connsiteX7979" fmla="*/ 1532637 w 8520545"/>
              <a:gd name="connsiteY7979" fmla="*/ 4767828 h 6853555"/>
              <a:gd name="connsiteX7980" fmla="*/ 1525603 w 8520545"/>
              <a:gd name="connsiteY7980" fmla="*/ 4756343 h 6853555"/>
              <a:gd name="connsiteX7981" fmla="*/ 1520485 w 8520545"/>
              <a:gd name="connsiteY7981" fmla="*/ 4746499 h 6853555"/>
              <a:gd name="connsiteX7982" fmla="*/ 1514730 w 8520545"/>
              <a:gd name="connsiteY7982" fmla="*/ 4730639 h 6853555"/>
              <a:gd name="connsiteX7983" fmla="*/ 1511532 w 8520545"/>
              <a:gd name="connsiteY7983" fmla="*/ 4723528 h 6853555"/>
              <a:gd name="connsiteX7984" fmla="*/ 1507695 w 8520545"/>
              <a:gd name="connsiteY7984" fmla="*/ 4715872 h 6853555"/>
              <a:gd name="connsiteX7985" fmla="*/ 1501299 w 8520545"/>
              <a:gd name="connsiteY7985" fmla="*/ 4707668 h 6853555"/>
              <a:gd name="connsiteX7986" fmla="*/ 1492343 w 8520545"/>
              <a:gd name="connsiteY7986" fmla="*/ 4698371 h 6853555"/>
              <a:gd name="connsiteX7987" fmla="*/ 1496821 w 8520545"/>
              <a:gd name="connsiteY7987" fmla="*/ 4697277 h 6853555"/>
              <a:gd name="connsiteX7988" fmla="*/ 1501299 w 8520545"/>
              <a:gd name="connsiteY7988" fmla="*/ 4697277 h 6853555"/>
              <a:gd name="connsiteX7989" fmla="*/ 1505136 w 8520545"/>
              <a:gd name="connsiteY7989" fmla="*/ 4697277 h 6853555"/>
              <a:gd name="connsiteX7990" fmla="*/ 1507695 w 8520545"/>
              <a:gd name="connsiteY7990" fmla="*/ 4698371 h 6853555"/>
              <a:gd name="connsiteX7991" fmla="*/ 1510253 w 8520545"/>
              <a:gd name="connsiteY7991" fmla="*/ 4699465 h 6853555"/>
              <a:gd name="connsiteX7992" fmla="*/ 1511532 w 8520545"/>
              <a:gd name="connsiteY7992" fmla="*/ 4701106 h 6853555"/>
              <a:gd name="connsiteX7993" fmla="*/ 1514730 w 8520545"/>
              <a:gd name="connsiteY7993" fmla="*/ 4703840 h 6853555"/>
              <a:gd name="connsiteX7994" fmla="*/ 1517928 w 8520545"/>
              <a:gd name="connsiteY7994" fmla="*/ 4707121 h 6853555"/>
              <a:gd name="connsiteX7995" fmla="*/ 1520485 w 8520545"/>
              <a:gd name="connsiteY7995" fmla="*/ 4709857 h 6853555"/>
              <a:gd name="connsiteX7996" fmla="*/ 1523044 w 8520545"/>
              <a:gd name="connsiteY7996" fmla="*/ 4711497 h 6853555"/>
              <a:gd name="connsiteX7997" fmla="*/ 1525603 w 8520545"/>
              <a:gd name="connsiteY7997" fmla="*/ 4712044 h 6853555"/>
              <a:gd name="connsiteX7998" fmla="*/ 1527521 w 8520545"/>
              <a:gd name="connsiteY7998" fmla="*/ 4712591 h 6853555"/>
              <a:gd name="connsiteX7999" fmla="*/ 1531998 w 8520545"/>
              <a:gd name="connsiteY7999" fmla="*/ 4713138 h 6853555"/>
              <a:gd name="connsiteX8000" fmla="*/ 1537755 w 8520545"/>
              <a:gd name="connsiteY8000" fmla="*/ 4711497 h 6853555"/>
              <a:gd name="connsiteX8001" fmla="*/ 1542232 w 8520545"/>
              <a:gd name="connsiteY8001" fmla="*/ 4708762 h 6853555"/>
              <a:gd name="connsiteX8002" fmla="*/ 1546708 w 8520545"/>
              <a:gd name="connsiteY8002" fmla="*/ 4704934 h 6853555"/>
              <a:gd name="connsiteX8003" fmla="*/ 1549906 w 8520545"/>
              <a:gd name="connsiteY8003" fmla="*/ 4701106 h 6853555"/>
              <a:gd name="connsiteX8004" fmla="*/ 1553104 w 8520545"/>
              <a:gd name="connsiteY8004" fmla="*/ 4696731 h 6853555"/>
              <a:gd name="connsiteX8005" fmla="*/ 1554384 w 8520545"/>
              <a:gd name="connsiteY8005" fmla="*/ 4691808 h 6853555"/>
              <a:gd name="connsiteX8006" fmla="*/ 1556301 w 8520545"/>
              <a:gd name="connsiteY8006" fmla="*/ 4686886 h 6853555"/>
              <a:gd name="connsiteX8007" fmla="*/ 1556941 w 8520545"/>
              <a:gd name="connsiteY8007" fmla="*/ 4681417 h 6853555"/>
              <a:gd name="connsiteX8008" fmla="*/ 1555023 w 8520545"/>
              <a:gd name="connsiteY8008" fmla="*/ 4678683 h 6853555"/>
              <a:gd name="connsiteX8009" fmla="*/ 1553744 w 8520545"/>
              <a:gd name="connsiteY8009" fmla="*/ 4677588 h 6853555"/>
              <a:gd name="connsiteX8010" fmla="*/ 1551825 w 8520545"/>
              <a:gd name="connsiteY8010" fmla="*/ 4675947 h 6853555"/>
              <a:gd name="connsiteX8011" fmla="*/ 1550545 w 8520545"/>
              <a:gd name="connsiteY8011" fmla="*/ 4675400 h 6853555"/>
              <a:gd name="connsiteX8012" fmla="*/ 1547987 w 8520545"/>
              <a:gd name="connsiteY8012" fmla="*/ 4675947 h 6853555"/>
              <a:gd name="connsiteX8013" fmla="*/ 1546708 w 8520545"/>
              <a:gd name="connsiteY8013" fmla="*/ 4675947 h 6853555"/>
              <a:gd name="connsiteX8014" fmla="*/ 1541592 w 8520545"/>
              <a:gd name="connsiteY8014" fmla="*/ 4678136 h 6853555"/>
              <a:gd name="connsiteX8015" fmla="*/ 1536475 w 8520545"/>
              <a:gd name="connsiteY8015" fmla="*/ 4679230 h 6853555"/>
              <a:gd name="connsiteX8016" fmla="*/ 1533277 w 8520545"/>
              <a:gd name="connsiteY8016" fmla="*/ 4680322 h 6853555"/>
              <a:gd name="connsiteX8017" fmla="*/ 1531358 w 8520545"/>
              <a:gd name="connsiteY8017" fmla="*/ 4680322 h 6853555"/>
              <a:gd name="connsiteX8018" fmla="*/ 1527521 w 8520545"/>
              <a:gd name="connsiteY8018" fmla="*/ 4680322 h 6853555"/>
              <a:gd name="connsiteX8019" fmla="*/ 1524323 w 8520545"/>
              <a:gd name="connsiteY8019" fmla="*/ 4678683 h 6853555"/>
              <a:gd name="connsiteX8020" fmla="*/ 1521125 w 8520545"/>
              <a:gd name="connsiteY8020" fmla="*/ 4676494 h 6853555"/>
              <a:gd name="connsiteX8021" fmla="*/ 1517928 w 8520545"/>
              <a:gd name="connsiteY8021" fmla="*/ 4673760 h 6853555"/>
              <a:gd name="connsiteX8022" fmla="*/ 1522404 w 8520545"/>
              <a:gd name="connsiteY8022" fmla="*/ 4671025 h 6853555"/>
              <a:gd name="connsiteX8023" fmla="*/ 1525603 w 8520545"/>
              <a:gd name="connsiteY8023" fmla="*/ 4668291 h 6853555"/>
              <a:gd name="connsiteX8024" fmla="*/ 1527521 w 8520545"/>
              <a:gd name="connsiteY8024" fmla="*/ 4665557 h 6853555"/>
              <a:gd name="connsiteX8025" fmla="*/ 1529439 w 8520545"/>
              <a:gd name="connsiteY8025" fmla="*/ 4662821 h 6853555"/>
              <a:gd name="connsiteX8026" fmla="*/ 1530079 w 8520545"/>
              <a:gd name="connsiteY8026" fmla="*/ 4660087 h 6853555"/>
              <a:gd name="connsiteX8027" fmla="*/ 1530079 w 8520545"/>
              <a:gd name="connsiteY8027" fmla="*/ 4657353 h 6853555"/>
              <a:gd name="connsiteX8028" fmla="*/ 1529439 w 8520545"/>
              <a:gd name="connsiteY8028" fmla="*/ 4654618 h 6853555"/>
              <a:gd name="connsiteX8029" fmla="*/ 1528801 w 8520545"/>
              <a:gd name="connsiteY8029" fmla="*/ 4651884 h 6853555"/>
              <a:gd name="connsiteX8030" fmla="*/ 1526881 w 8520545"/>
              <a:gd name="connsiteY8030" fmla="*/ 4649696 h 6853555"/>
              <a:gd name="connsiteX8031" fmla="*/ 1524323 w 8520545"/>
              <a:gd name="connsiteY8031" fmla="*/ 4646961 h 6853555"/>
              <a:gd name="connsiteX8032" fmla="*/ 1519205 w 8520545"/>
              <a:gd name="connsiteY8032" fmla="*/ 4642039 h 6853555"/>
              <a:gd name="connsiteX8033" fmla="*/ 1511532 w 8520545"/>
              <a:gd name="connsiteY8033" fmla="*/ 4638758 h 6853555"/>
              <a:gd name="connsiteX8034" fmla="*/ 1504496 w 8520545"/>
              <a:gd name="connsiteY8034" fmla="*/ 4635477 h 6853555"/>
              <a:gd name="connsiteX8035" fmla="*/ 1503856 w 8520545"/>
              <a:gd name="connsiteY8035" fmla="*/ 4626179 h 6853555"/>
              <a:gd name="connsiteX8036" fmla="*/ 1504496 w 8520545"/>
              <a:gd name="connsiteY8036" fmla="*/ 4623444 h 6853555"/>
              <a:gd name="connsiteX8037" fmla="*/ 1505136 w 8520545"/>
              <a:gd name="connsiteY8037" fmla="*/ 4621804 h 6853555"/>
              <a:gd name="connsiteX8038" fmla="*/ 1505775 w 8520545"/>
              <a:gd name="connsiteY8038" fmla="*/ 4621257 h 6853555"/>
              <a:gd name="connsiteX8039" fmla="*/ 1507695 w 8520545"/>
              <a:gd name="connsiteY8039" fmla="*/ 4620710 h 6853555"/>
              <a:gd name="connsiteX8040" fmla="*/ 1511532 w 8520545"/>
              <a:gd name="connsiteY8040" fmla="*/ 4621804 h 6853555"/>
              <a:gd name="connsiteX8041" fmla="*/ 1517288 w 8520545"/>
              <a:gd name="connsiteY8041" fmla="*/ 4623991 h 6853555"/>
              <a:gd name="connsiteX8042" fmla="*/ 1524323 w 8520545"/>
              <a:gd name="connsiteY8042" fmla="*/ 4626179 h 6853555"/>
              <a:gd name="connsiteX8043" fmla="*/ 1528801 w 8520545"/>
              <a:gd name="connsiteY8043" fmla="*/ 4626726 h 6853555"/>
              <a:gd name="connsiteX8044" fmla="*/ 1532637 w 8520545"/>
              <a:gd name="connsiteY8044" fmla="*/ 4627819 h 6853555"/>
              <a:gd name="connsiteX8045" fmla="*/ 1537755 w 8520545"/>
              <a:gd name="connsiteY8045" fmla="*/ 4627819 h 6853555"/>
              <a:gd name="connsiteX8046" fmla="*/ 1542232 w 8520545"/>
              <a:gd name="connsiteY8046" fmla="*/ 4626726 h 6853555"/>
              <a:gd name="connsiteX8047" fmla="*/ 1542232 w 8520545"/>
              <a:gd name="connsiteY8047" fmla="*/ 4623444 h 6853555"/>
              <a:gd name="connsiteX8048" fmla="*/ 1541592 w 8520545"/>
              <a:gd name="connsiteY8048" fmla="*/ 4620163 h 6853555"/>
              <a:gd name="connsiteX8049" fmla="*/ 1539672 w 8520545"/>
              <a:gd name="connsiteY8049" fmla="*/ 4617429 h 6853555"/>
              <a:gd name="connsiteX8050" fmla="*/ 1537755 w 8520545"/>
              <a:gd name="connsiteY8050" fmla="*/ 4614693 h 6853555"/>
              <a:gd name="connsiteX8051" fmla="*/ 1535197 w 8520545"/>
              <a:gd name="connsiteY8051" fmla="*/ 4612506 h 6853555"/>
              <a:gd name="connsiteX8052" fmla="*/ 1531358 w 8520545"/>
              <a:gd name="connsiteY8052" fmla="*/ 4610318 h 6853555"/>
              <a:gd name="connsiteX8053" fmla="*/ 1527521 w 8520545"/>
              <a:gd name="connsiteY8053" fmla="*/ 4608678 h 6853555"/>
              <a:gd name="connsiteX8054" fmla="*/ 1523044 w 8520545"/>
              <a:gd name="connsiteY8054" fmla="*/ 4607584 h 6853555"/>
              <a:gd name="connsiteX8055" fmla="*/ 1513450 w 8520545"/>
              <a:gd name="connsiteY8055" fmla="*/ 4605943 h 6853555"/>
              <a:gd name="connsiteX8056" fmla="*/ 1501939 w 8520545"/>
              <a:gd name="connsiteY8056" fmla="*/ 4604850 h 6853555"/>
              <a:gd name="connsiteX8057" fmla="*/ 1477634 w 8520545"/>
              <a:gd name="connsiteY8057" fmla="*/ 4604303 h 6853555"/>
              <a:gd name="connsiteX8058" fmla="*/ 1476994 w 8520545"/>
              <a:gd name="connsiteY8058" fmla="*/ 4601567 h 6853555"/>
              <a:gd name="connsiteX8059" fmla="*/ 1476994 w 8520545"/>
              <a:gd name="connsiteY8059" fmla="*/ 4598286 h 6853555"/>
              <a:gd name="connsiteX8060" fmla="*/ 1476994 w 8520545"/>
              <a:gd name="connsiteY8060" fmla="*/ 4596645 h 6853555"/>
              <a:gd name="connsiteX8061" fmla="*/ 1477634 w 8520545"/>
              <a:gd name="connsiteY8061" fmla="*/ 4594458 h 6853555"/>
              <a:gd name="connsiteX8062" fmla="*/ 1479553 w 8520545"/>
              <a:gd name="connsiteY8062" fmla="*/ 4592817 h 6853555"/>
              <a:gd name="connsiteX8063" fmla="*/ 1481472 w 8520545"/>
              <a:gd name="connsiteY8063" fmla="*/ 4591724 h 6853555"/>
              <a:gd name="connsiteX8064" fmla="*/ 1486588 w 8520545"/>
              <a:gd name="connsiteY8064" fmla="*/ 4590083 h 6853555"/>
              <a:gd name="connsiteX8065" fmla="*/ 1492983 w 8520545"/>
              <a:gd name="connsiteY8065" fmla="*/ 4588989 h 6853555"/>
              <a:gd name="connsiteX8066" fmla="*/ 1500019 w 8520545"/>
              <a:gd name="connsiteY8066" fmla="*/ 4588989 h 6853555"/>
              <a:gd name="connsiteX8067" fmla="*/ 1516008 w 8520545"/>
              <a:gd name="connsiteY8067" fmla="*/ 4588442 h 6853555"/>
              <a:gd name="connsiteX8068" fmla="*/ 1510253 w 8520545"/>
              <a:gd name="connsiteY8068" fmla="*/ 4579144 h 6853555"/>
              <a:gd name="connsiteX8069" fmla="*/ 1505136 w 8520545"/>
              <a:gd name="connsiteY8069" fmla="*/ 4569301 h 6853555"/>
              <a:gd name="connsiteX8070" fmla="*/ 1495542 w 8520545"/>
              <a:gd name="connsiteY8070" fmla="*/ 4550158 h 6853555"/>
              <a:gd name="connsiteX8071" fmla="*/ 1488508 w 8520545"/>
              <a:gd name="connsiteY8071" fmla="*/ 4531016 h 6853555"/>
              <a:gd name="connsiteX8072" fmla="*/ 1481472 w 8520545"/>
              <a:gd name="connsiteY8072" fmla="*/ 4510781 h 6853555"/>
              <a:gd name="connsiteX8073" fmla="*/ 1476994 w 8520545"/>
              <a:gd name="connsiteY8073" fmla="*/ 4489998 h 6853555"/>
              <a:gd name="connsiteX8074" fmla="*/ 1472517 w 8520545"/>
              <a:gd name="connsiteY8074" fmla="*/ 4468669 h 6853555"/>
              <a:gd name="connsiteX8075" fmla="*/ 1469319 w 8520545"/>
              <a:gd name="connsiteY8075" fmla="*/ 4447886 h 6853555"/>
              <a:gd name="connsiteX8076" fmla="*/ 1467401 w 8520545"/>
              <a:gd name="connsiteY8076" fmla="*/ 4426556 h 6853555"/>
              <a:gd name="connsiteX8077" fmla="*/ 1465481 w 8520545"/>
              <a:gd name="connsiteY8077" fmla="*/ 4404680 h 6853555"/>
              <a:gd name="connsiteX8078" fmla="*/ 1464843 w 8520545"/>
              <a:gd name="connsiteY8078" fmla="*/ 4383351 h 6853555"/>
              <a:gd name="connsiteX8079" fmla="*/ 1462283 w 8520545"/>
              <a:gd name="connsiteY8079" fmla="*/ 4341239 h 6853555"/>
              <a:gd name="connsiteX8080" fmla="*/ 1461006 w 8520545"/>
              <a:gd name="connsiteY8080" fmla="*/ 4299673 h 6853555"/>
              <a:gd name="connsiteX8081" fmla="*/ 1459726 w 8520545"/>
              <a:gd name="connsiteY8081" fmla="*/ 4279985 h 6853555"/>
              <a:gd name="connsiteX8082" fmla="*/ 1457167 w 8520545"/>
              <a:gd name="connsiteY8082" fmla="*/ 4259748 h 6853555"/>
              <a:gd name="connsiteX8083" fmla="*/ 1457167 w 8520545"/>
              <a:gd name="connsiteY8083" fmla="*/ 4252092 h 6853555"/>
              <a:gd name="connsiteX8084" fmla="*/ 1458447 w 8520545"/>
              <a:gd name="connsiteY8084" fmla="*/ 4244983 h 6853555"/>
              <a:gd name="connsiteX8085" fmla="*/ 1459726 w 8520545"/>
              <a:gd name="connsiteY8085" fmla="*/ 4238966 h 6853555"/>
              <a:gd name="connsiteX8086" fmla="*/ 1461646 w 8520545"/>
              <a:gd name="connsiteY8086" fmla="*/ 4234044 h 6853555"/>
              <a:gd name="connsiteX8087" fmla="*/ 1464204 w 8520545"/>
              <a:gd name="connsiteY8087" fmla="*/ 4229669 h 6853555"/>
              <a:gd name="connsiteX8088" fmla="*/ 1466121 w 8520545"/>
              <a:gd name="connsiteY8088" fmla="*/ 4226935 h 6853555"/>
              <a:gd name="connsiteX8089" fmla="*/ 1467401 w 8520545"/>
              <a:gd name="connsiteY8089" fmla="*/ 4226387 h 6853555"/>
              <a:gd name="connsiteX8090" fmla="*/ 1468041 w 8520545"/>
              <a:gd name="connsiteY8090" fmla="*/ 4226387 h 6853555"/>
              <a:gd name="connsiteX8091" fmla="*/ 1468574 w 8520545"/>
              <a:gd name="connsiteY8091" fmla="*/ 4226845 h 6853555"/>
              <a:gd name="connsiteX8092" fmla="*/ 1469319 w 8520545"/>
              <a:gd name="connsiteY8092" fmla="*/ 4228576 h 6853555"/>
              <a:gd name="connsiteX8093" fmla="*/ 1468680 w 8520545"/>
              <a:gd name="connsiteY8093" fmla="*/ 4226935 h 6853555"/>
              <a:gd name="connsiteX8094" fmla="*/ 1468574 w 8520545"/>
              <a:gd name="connsiteY8094" fmla="*/ 4226845 h 6853555"/>
              <a:gd name="connsiteX8095" fmla="*/ 1464843 w 8520545"/>
              <a:gd name="connsiteY8095" fmla="*/ 4218184 h 6853555"/>
              <a:gd name="connsiteX8096" fmla="*/ 1461006 w 8520545"/>
              <a:gd name="connsiteY8096" fmla="*/ 4207792 h 6853555"/>
              <a:gd name="connsiteX8097" fmla="*/ 1456528 w 8520545"/>
              <a:gd name="connsiteY8097" fmla="*/ 4196855 h 6853555"/>
              <a:gd name="connsiteX8098" fmla="*/ 1453970 w 8520545"/>
              <a:gd name="connsiteY8098" fmla="*/ 4184823 h 6853555"/>
              <a:gd name="connsiteX8099" fmla="*/ 1452691 w 8520545"/>
              <a:gd name="connsiteY8099" fmla="*/ 4173337 h 6853555"/>
              <a:gd name="connsiteX8100" fmla="*/ 1452051 w 8520545"/>
              <a:gd name="connsiteY8100" fmla="*/ 4161305 h 6853555"/>
              <a:gd name="connsiteX8101" fmla="*/ 1452051 w 8520545"/>
              <a:gd name="connsiteY8101" fmla="*/ 4149821 h 6853555"/>
              <a:gd name="connsiteX8102" fmla="*/ 1453330 w 8520545"/>
              <a:gd name="connsiteY8102" fmla="*/ 4137788 h 6853555"/>
              <a:gd name="connsiteX8103" fmla="*/ 1455888 w 8520545"/>
              <a:gd name="connsiteY8103" fmla="*/ 4127397 h 6853555"/>
              <a:gd name="connsiteX8104" fmla="*/ 1459726 w 8520545"/>
              <a:gd name="connsiteY8104" fmla="*/ 4117005 h 6853555"/>
              <a:gd name="connsiteX8105" fmla="*/ 1465481 w 8520545"/>
              <a:gd name="connsiteY8105" fmla="*/ 4107708 h 6853555"/>
              <a:gd name="connsiteX8106" fmla="*/ 1468680 w 8520545"/>
              <a:gd name="connsiteY8106" fmla="*/ 4103333 h 6853555"/>
              <a:gd name="connsiteX8107" fmla="*/ 1472517 w 8520545"/>
              <a:gd name="connsiteY8107" fmla="*/ 4098957 h 6853555"/>
              <a:gd name="connsiteX8108" fmla="*/ 1476994 w 8520545"/>
              <a:gd name="connsiteY8108" fmla="*/ 4095676 h 6853555"/>
              <a:gd name="connsiteX8109" fmla="*/ 1481472 w 8520545"/>
              <a:gd name="connsiteY8109" fmla="*/ 4092395 h 6853555"/>
              <a:gd name="connsiteX8110" fmla="*/ 1486588 w 8520545"/>
              <a:gd name="connsiteY8110" fmla="*/ 4088567 h 6853555"/>
              <a:gd name="connsiteX8111" fmla="*/ 1492343 w 8520545"/>
              <a:gd name="connsiteY8111" fmla="*/ 4085831 h 6853555"/>
              <a:gd name="connsiteX8112" fmla="*/ 1498101 w 8520545"/>
              <a:gd name="connsiteY8112" fmla="*/ 4084192 h 6853555"/>
              <a:gd name="connsiteX8113" fmla="*/ 1504496 w 8520545"/>
              <a:gd name="connsiteY8113" fmla="*/ 4082003 h 6853555"/>
              <a:gd name="connsiteX8114" fmla="*/ 1510892 w 8520545"/>
              <a:gd name="connsiteY8114" fmla="*/ 4080362 h 6853555"/>
              <a:gd name="connsiteX8115" fmla="*/ 1519205 w 8520545"/>
              <a:gd name="connsiteY8115" fmla="*/ 4079269 h 6853555"/>
              <a:gd name="connsiteX8116" fmla="*/ 1505775 w 8520545"/>
              <a:gd name="connsiteY8116" fmla="*/ 4076534 h 6853555"/>
              <a:gd name="connsiteX8117" fmla="*/ 1500019 w 8520545"/>
              <a:gd name="connsiteY8117" fmla="*/ 4074894 h 6853555"/>
              <a:gd name="connsiteX8118" fmla="*/ 1496182 w 8520545"/>
              <a:gd name="connsiteY8118" fmla="*/ 4072706 h 6853555"/>
              <a:gd name="connsiteX8119" fmla="*/ 1492983 w 8520545"/>
              <a:gd name="connsiteY8119" fmla="*/ 4071066 h 6853555"/>
              <a:gd name="connsiteX8120" fmla="*/ 1490426 w 8520545"/>
              <a:gd name="connsiteY8120" fmla="*/ 4069424 h 6853555"/>
              <a:gd name="connsiteX8121" fmla="*/ 1489145 w 8520545"/>
              <a:gd name="connsiteY8121" fmla="*/ 4066690 h 6853555"/>
              <a:gd name="connsiteX8122" fmla="*/ 1487228 w 8520545"/>
              <a:gd name="connsiteY8122" fmla="*/ 4064502 h 6853555"/>
              <a:gd name="connsiteX8123" fmla="*/ 1486588 w 8520545"/>
              <a:gd name="connsiteY8123" fmla="*/ 4062315 h 6853555"/>
              <a:gd name="connsiteX8124" fmla="*/ 1486588 w 8520545"/>
              <a:gd name="connsiteY8124" fmla="*/ 4059580 h 6853555"/>
              <a:gd name="connsiteX8125" fmla="*/ 1487228 w 8520545"/>
              <a:gd name="connsiteY8125" fmla="*/ 4055204 h 6853555"/>
              <a:gd name="connsiteX8126" fmla="*/ 1489786 w 8520545"/>
              <a:gd name="connsiteY8126" fmla="*/ 4049189 h 6853555"/>
              <a:gd name="connsiteX8127" fmla="*/ 1492343 w 8520545"/>
              <a:gd name="connsiteY8127" fmla="*/ 4043173 h 6853555"/>
              <a:gd name="connsiteX8128" fmla="*/ 1499379 w 8520545"/>
              <a:gd name="connsiteY8128" fmla="*/ 4030047 h 6853555"/>
              <a:gd name="connsiteX8129" fmla="*/ 1501939 w 8520545"/>
              <a:gd name="connsiteY8129" fmla="*/ 4022938 h 6853555"/>
              <a:gd name="connsiteX8130" fmla="*/ 1503856 w 8520545"/>
              <a:gd name="connsiteY8130" fmla="*/ 4016374 h 6853555"/>
              <a:gd name="connsiteX8131" fmla="*/ 1504496 w 8520545"/>
              <a:gd name="connsiteY8131" fmla="*/ 4008718 h 6853555"/>
              <a:gd name="connsiteX8132" fmla="*/ 1503856 w 8520545"/>
              <a:gd name="connsiteY8132" fmla="*/ 4004889 h 6853555"/>
              <a:gd name="connsiteX8133" fmla="*/ 1501939 w 8520545"/>
              <a:gd name="connsiteY8133" fmla="*/ 4001061 h 6853555"/>
              <a:gd name="connsiteX8134" fmla="*/ 1500019 w 8520545"/>
              <a:gd name="connsiteY8134" fmla="*/ 3997779 h 6853555"/>
              <a:gd name="connsiteX8135" fmla="*/ 1498101 w 8520545"/>
              <a:gd name="connsiteY8135" fmla="*/ 3993403 h 6853555"/>
              <a:gd name="connsiteX8136" fmla="*/ 1494903 w 8520545"/>
              <a:gd name="connsiteY8136" fmla="*/ 3989028 h 6853555"/>
              <a:gd name="connsiteX8137" fmla="*/ 1490426 w 8520545"/>
              <a:gd name="connsiteY8137" fmla="*/ 3985747 h 6853555"/>
              <a:gd name="connsiteX8138" fmla="*/ 1498741 w 8520545"/>
              <a:gd name="connsiteY8138" fmla="*/ 3986294 h 6853555"/>
              <a:gd name="connsiteX8139" fmla="*/ 1505775 w 8520545"/>
              <a:gd name="connsiteY8139" fmla="*/ 3986294 h 6853555"/>
              <a:gd name="connsiteX8140" fmla="*/ 1512172 w 8520545"/>
              <a:gd name="connsiteY8140" fmla="*/ 3986294 h 6853555"/>
              <a:gd name="connsiteX8141" fmla="*/ 1519205 w 8520545"/>
              <a:gd name="connsiteY8141" fmla="*/ 3985200 h 6853555"/>
              <a:gd name="connsiteX8142" fmla="*/ 1524323 w 8520545"/>
              <a:gd name="connsiteY8142" fmla="*/ 3983560 h 6853555"/>
              <a:gd name="connsiteX8143" fmla="*/ 1529439 w 8520545"/>
              <a:gd name="connsiteY8143" fmla="*/ 3982466 h 6853555"/>
              <a:gd name="connsiteX8144" fmla="*/ 1534557 w 8520545"/>
              <a:gd name="connsiteY8144" fmla="*/ 3979731 h 6853555"/>
              <a:gd name="connsiteX8145" fmla="*/ 1538395 w 8520545"/>
              <a:gd name="connsiteY8145" fmla="*/ 3977544 h 6853555"/>
              <a:gd name="connsiteX8146" fmla="*/ 1541592 w 8520545"/>
              <a:gd name="connsiteY8146" fmla="*/ 3974262 h 6853555"/>
              <a:gd name="connsiteX8147" fmla="*/ 1544790 w 8520545"/>
              <a:gd name="connsiteY8147" fmla="*/ 3970980 h 6853555"/>
              <a:gd name="connsiteX8148" fmla="*/ 1547347 w 8520545"/>
              <a:gd name="connsiteY8148" fmla="*/ 3967152 h 6853555"/>
              <a:gd name="connsiteX8149" fmla="*/ 1549906 w 8520545"/>
              <a:gd name="connsiteY8149" fmla="*/ 3963871 h 6853555"/>
              <a:gd name="connsiteX8150" fmla="*/ 1551185 w 8520545"/>
              <a:gd name="connsiteY8150" fmla="*/ 3959495 h 6853555"/>
              <a:gd name="connsiteX8151" fmla="*/ 1551825 w 8520545"/>
              <a:gd name="connsiteY8151" fmla="*/ 3954573 h 6853555"/>
              <a:gd name="connsiteX8152" fmla="*/ 1553104 w 8520545"/>
              <a:gd name="connsiteY8152" fmla="*/ 3945822 h 6853555"/>
              <a:gd name="connsiteX8153" fmla="*/ 1553104 w 8520545"/>
              <a:gd name="connsiteY8153" fmla="*/ 3935978 h 6853555"/>
              <a:gd name="connsiteX8154" fmla="*/ 1551185 w 8520545"/>
              <a:gd name="connsiteY8154" fmla="*/ 3926134 h 6853555"/>
              <a:gd name="connsiteX8155" fmla="*/ 1547347 w 8520545"/>
              <a:gd name="connsiteY8155" fmla="*/ 3916837 h 6853555"/>
              <a:gd name="connsiteX8156" fmla="*/ 1543510 w 8520545"/>
              <a:gd name="connsiteY8156" fmla="*/ 3906992 h 6853555"/>
              <a:gd name="connsiteX8157" fmla="*/ 1537755 w 8520545"/>
              <a:gd name="connsiteY8157" fmla="*/ 3897694 h 6853555"/>
              <a:gd name="connsiteX8158" fmla="*/ 1530079 w 8520545"/>
              <a:gd name="connsiteY8158" fmla="*/ 3889491 h 6853555"/>
              <a:gd name="connsiteX8159" fmla="*/ 1523044 w 8520545"/>
              <a:gd name="connsiteY8159" fmla="*/ 3881835 h 6853555"/>
              <a:gd name="connsiteX8160" fmla="*/ 1514090 w 8520545"/>
              <a:gd name="connsiteY8160" fmla="*/ 3875818 h 6853555"/>
              <a:gd name="connsiteX8161" fmla="*/ 1507055 w 8520545"/>
              <a:gd name="connsiteY8161" fmla="*/ 3880193 h 6853555"/>
              <a:gd name="connsiteX8162" fmla="*/ 1499379 w 8520545"/>
              <a:gd name="connsiteY8162" fmla="*/ 3884021 h 6853555"/>
              <a:gd name="connsiteX8163" fmla="*/ 1493623 w 8520545"/>
              <a:gd name="connsiteY8163" fmla="*/ 3888944 h 6853555"/>
              <a:gd name="connsiteX8164" fmla="*/ 1489786 w 8520545"/>
              <a:gd name="connsiteY8164" fmla="*/ 3894413 h 6853555"/>
              <a:gd name="connsiteX8165" fmla="*/ 1485948 w 8520545"/>
              <a:gd name="connsiteY8165" fmla="*/ 3900430 h 6853555"/>
              <a:gd name="connsiteX8166" fmla="*/ 1482750 w 8520545"/>
              <a:gd name="connsiteY8166" fmla="*/ 3906992 h 6853555"/>
              <a:gd name="connsiteX8167" fmla="*/ 1480193 w 8520545"/>
              <a:gd name="connsiteY8167" fmla="*/ 3913009 h 6853555"/>
              <a:gd name="connsiteX8168" fmla="*/ 1479553 w 8520545"/>
              <a:gd name="connsiteY8168" fmla="*/ 3920118 h 6853555"/>
              <a:gd name="connsiteX8169" fmla="*/ 1478274 w 8520545"/>
              <a:gd name="connsiteY8169" fmla="*/ 3927774 h 6853555"/>
              <a:gd name="connsiteX8170" fmla="*/ 1478274 w 8520545"/>
              <a:gd name="connsiteY8170" fmla="*/ 3934338 h 6853555"/>
              <a:gd name="connsiteX8171" fmla="*/ 1479553 w 8520545"/>
              <a:gd name="connsiteY8171" fmla="*/ 3941447 h 6853555"/>
              <a:gd name="connsiteX8172" fmla="*/ 1480193 w 8520545"/>
              <a:gd name="connsiteY8172" fmla="*/ 3949104 h 6853555"/>
              <a:gd name="connsiteX8173" fmla="*/ 1481472 w 8520545"/>
              <a:gd name="connsiteY8173" fmla="*/ 3956761 h 6853555"/>
              <a:gd name="connsiteX8174" fmla="*/ 1484030 w 8520545"/>
              <a:gd name="connsiteY8174" fmla="*/ 3963871 h 6853555"/>
              <a:gd name="connsiteX8175" fmla="*/ 1487228 w 8520545"/>
              <a:gd name="connsiteY8175" fmla="*/ 3970434 h 6853555"/>
              <a:gd name="connsiteX8176" fmla="*/ 1490426 w 8520545"/>
              <a:gd name="connsiteY8176" fmla="*/ 3977544 h 6853555"/>
              <a:gd name="connsiteX8177" fmla="*/ 1482750 w 8520545"/>
              <a:gd name="connsiteY8177" fmla="*/ 3973168 h 6853555"/>
              <a:gd name="connsiteX8178" fmla="*/ 1476355 w 8520545"/>
              <a:gd name="connsiteY8178" fmla="*/ 3967699 h 6853555"/>
              <a:gd name="connsiteX8179" fmla="*/ 1470599 w 8520545"/>
              <a:gd name="connsiteY8179" fmla="*/ 3962777 h 6853555"/>
              <a:gd name="connsiteX8180" fmla="*/ 1465481 w 8520545"/>
              <a:gd name="connsiteY8180" fmla="*/ 3957308 h 6853555"/>
              <a:gd name="connsiteX8181" fmla="*/ 1461646 w 8520545"/>
              <a:gd name="connsiteY8181" fmla="*/ 3951292 h 6853555"/>
              <a:gd name="connsiteX8182" fmla="*/ 1458447 w 8520545"/>
              <a:gd name="connsiteY8182" fmla="*/ 3945822 h 6853555"/>
              <a:gd name="connsiteX8183" fmla="*/ 1455888 w 8520545"/>
              <a:gd name="connsiteY8183" fmla="*/ 3939260 h 6853555"/>
              <a:gd name="connsiteX8184" fmla="*/ 1453970 w 8520545"/>
              <a:gd name="connsiteY8184" fmla="*/ 3933244 h 6853555"/>
              <a:gd name="connsiteX8185" fmla="*/ 1452691 w 8520545"/>
              <a:gd name="connsiteY8185" fmla="*/ 3926134 h 6853555"/>
              <a:gd name="connsiteX8186" fmla="*/ 1452051 w 8520545"/>
              <a:gd name="connsiteY8186" fmla="*/ 3919571 h 6853555"/>
              <a:gd name="connsiteX8187" fmla="*/ 1450772 w 8520545"/>
              <a:gd name="connsiteY8187" fmla="*/ 3906445 h 6853555"/>
              <a:gd name="connsiteX8188" fmla="*/ 1450772 w 8520545"/>
              <a:gd name="connsiteY8188" fmla="*/ 3891679 h 6853555"/>
              <a:gd name="connsiteX8189" fmla="*/ 1452051 w 8520545"/>
              <a:gd name="connsiteY8189" fmla="*/ 3878006 h 6853555"/>
              <a:gd name="connsiteX8190" fmla="*/ 1452051 w 8520545"/>
              <a:gd name="connsiteY8190" fmla="*/ 3864880 h 6853555"/>
              <a:gd name="connsiteX8191" fmla="*/ 1452051 w 8520545"/>
              <a:gd name="connsiteY8191" fmla="*/ 3850660 h 6853555"/>
              <a:gd name="connsiteX8192" fmla="*/ 1450772 w 8520545"/>
              <a:gd name="connsiteY8192" fmla="*/ 3844644 h 6853555"/>
              <a:gd name="connsiteX8193" fmla="*/ 1449493 w 8520545"/>
              <a:gd name="connsiteY8193" fmla="*/ 3838629 h 6853555"/>
              <a:gd name="connsiteX8194" fmla="*/ 1447574 w 8520545"/>
              <a:gd name="connsiteY8194" fmla="*/ 3832065 h 6853555"/>
              <a:gd name="connsiteX8195" fmla="*/ 1445654 w 8520545"/>
              <a:gd name="connsiteY8195" fmla="*/ 3826050 h 6853555"/>
              <a:gd name="connsiteX8196" fmla="*/ 1441817 w 8520545"/>
              <a:gd name="connsiteY8196" fmla="*/ 3820581 h 6853555"/>
              <a:gd name="connsiteX8197" fmla="*/ 1438620 w 8520545"/>
              <a:gd name="connsiteY8197" fmla="*/ 3815658 h 6853555"/>
              <a:gd name="connsiteX8198" fmla="*/ 1434144 w 8520545"/>
              <a:gd name="connsiteY8198" fmla="*/ 3810189 h 6853555"/>
              <a:gd name="connsiteX8199" fmla="*/ 1428386 w 8520545"/>
              <a:gd name="connsiteY8199" fmla="*/ 3805266 h 6853555"/>
              <a:gd name="connsiteX8200" fmla="*/ 1421991 w 8520545"/>
              <a:gd name="connsiteY8200" fmla="*/ 3800891 h 6853555"/>
              <a:gd name="connsiteX8201" fmla="*/ 1414317 w 8520545"/>
              <a:gd name="connsiteY8201" fmla="*/ 3797063 h 6853555"/>
              <a:gd name="connsiteX8202" fmla="*/ 1406641 w 8520545"/>
              <a:gd name="connsiteY8202" fmla="*/ 3793235 h 6853555"/>
              <a:gd name="connsiteX8203" fmla="*/ 1397048 w 8520545"/>
              <a:gd name="connsiteY8203" fmla="*/ 3789954 h 6853555"/>
              <a:gd name="connsiteX8204" fmla="*/ 1395128 w 8520545"/>
              <a:gd name="connsiteY8204" fmla="*/ 3783390 h 6853555"/>
              <a:gd name="connsiteX8205" fmla="*/ 1394490 w 8520545"/>
              <a:gd name="connsiteY8205" fmla="*/ 3776281 h 6853555"/>
              <a:gd name="connsiteX8206" fmla="*/ 1394490 w 8520545"/>
              <a:gd name="connsiteY8206" fmla="*/ 3762608 h 6853555"/>
              <a:gd name="connsiteX8207" fmla="*/ 1395768 w 8520545"/>
              <a:gd name="connsiteY8207" fmla="*/ 3750029 h 6853555"/>
              <a:gd name="connsiteX8208" fmla="*/ 1398326 w 8520545"/>
              <a:gd name="connsiteY8208" fmla="*/ 3736903 h 6853555"/>
              <a:gd name="connsiteX8209" fmla="*/ 1402164 w 8520545"/>
              <a:gd name="connsiteY8209" fmla="*/ 3724872 h 6853555"/>
              <a:gd name="connsiteX8210" fmla="*/ 1406641 w 8520545"/>
              <a:gd name="connsiteY8210" fmla="*/ 3713386 h 6853555"/>
              <a:gd name="connsiteX8211" fmla="*/ 1414317 w 8520545"/>
              <a:gd name="connsiteY8211" fmla="*/ 3690416 h 6853555"/>
              <a:gd name="connsiteX8212" fmla="*/ 1418792 w 8520545"/>
              <a:gd name="connsiteY8212" fmla="*/ 3678930 h 6853555"/>
              <a:gd name="connsiteX8213" fmla="*/ 1421352 w 8520545"/>
              <a:gd name="connsiteY8213" fmla="*/ 3667446 h 6853555"/>
              <a:gd name="connsiteX8214" fmla="*/ 1423270 w 8520545"/>
              <a:gd name="connsiteY8214" fmla="*/ 3655960 h 6853555"/>
              <a:gd name="connsiteX8215" fmla="*/ 1424550 w 8520545"/>
              <a:gd name="connsiteY8215" fmla="*/ 3643928 h 6853555"/>
              <a:gd name="connsiteX8216" fmla="*/ 1422630 w 8520545"/>
              <a:gd name="connsiteY8216" fmla="*/ 3632444 h 6853555"/>
              <a:gd name="connsiteX8217" fmla="*/ 1421352 w 8520545"/>
              <a:gd name="connsiteY8217" fmla="*/ 3626974 h 6853555"/>
              <a:gd name="connsiteX8218" fmla="*/ 1419432 w 8520545"/>
              <a:gd name="connsiteY8218" fmla="*/ 3620412 h 6853555"/>
              <a:gd name="connsiteX8219" fmla="*/ 1416875 w 8520545"/>
              <a:gd name="connsiteY8219" fmla="*/ 3614397 h 6853555"/>
              <a:gd name="connsiteX8220" fmla="*/ 1413677 w 8520545"/>
              <a:gd name="connsiteY8220" fmla="*/ 3607286 h 6853555"/>
              <a:gd name="connsiteX8221" fmla="*/ 1409839 w 8520545"/>
              <a:gd name="connsiteY8221" fmla="*/ 3601269 h 6853555"/>
              <a:gd name="connsiteX8222" fmla="*/ 1406002 w 8520545"/>
              <a:gd name="connsiteY8222" fmla="*/ 3594160 h 6853555"/>
              <a:gd name="connsiteX8223" fmla="*/ 1429026 w 8520545"/>
              <a:gd name="connsiteY8223" fmla="*/ 3598535 h 6853555"/>
              <a:gd name="connsiteX8224" fmla="*/ 1439899 w 8520545"/>
              <a:gd name="connsiteY8224" fmla="*/ 3599630 h 6853555"/>
              <a:gd name="connsiteX8225" fmla="*/ 1449493 w 8520545"/>
              <a:gd name="connsiteY8225" fmla="*/ 3599630 h 6853555"/>
              <a:gd name="connsiteX8226" fmla="*/ 1459086 w 8520545"/>
              <a:gd name="connsiteY8226" fmla="*/ 3599084 h 6853555"/>
              <a:gd name="connsiteX8227" fmla="*/ 1464204 w 8520545"/>
              <a:gd name="connsiteY8227" fmla="*/ 3597988 h 6853555"/>
              <a:gd name="connsiteX8228" fmla="*/ 1468041 w 8520545"/>
              <a:gd name="connsiteY8228" fmla="*/ 3596349 h 6853555"/>
              <a:gd name="connsiteX8229" fmla="*/ 1471879 w 8520545"/>
              <a:gd name="connsiteY8229" fmla="*/ 3595256 h 6853555"/>
              <a:gd name="connsiteX8230" fmla="*/ 1475077 w 8520545"/>
              <a:gd name="connsiteY8230" fmla="*/ 3591972 h 6853555"/>
              <a:gd name="connsiteX8231" fmla="*/ 1479553 w 8520545"/>
              <a:gd name="connsiteY8231" fmla="*/ 3589239 h 6853555"/>
              <a:gd name="connsiteX8232" fmla="*/ 1482750 w 8520545"/>
              <a:gd name="connsiteY8232" fmla="*/ 3585957 h 6853555"/>
              <a:gd name="connsiteX8233" fmla="*/ 1481472 w 8520545"/>
              <a:gd name="connsiteY8233" fmla="*/ 3579942 h 6853555"/>
              <a:gd name="connsiteX8234" fmla="*/ 1480193 w 8520545"/>
              <a:gd name="connsiteY8234" fmla="*/ 3575018 h 6853555"/>
              <a:gd name="connsiteX8235" fmla="*/ 1477634 w 8520545"/>
              <a:gd name="connsiteY8235" fmla="*/ 3571737 h 6853555"/>
              <a:gd name="connsiteX8236" fmla="*/ 1474436 w 8520545"/>
              <a:gd name="connsiteY8236" fmla="*/ 3568456 h 6853555"/>
              <a:gd name="connsiteX8237" fmla="*/ 1471239 w 8520545"/>
              <a:gd name="connsiteY8237" fmla="*/ 3567361 h 6853555"/>
              <a:gd name="connsiteX8238" fmla="*/ 1466121 w 8520545"/>
              <a:gd name="connsiteY8238" fmla="*/ 3566817 h 6853555"/>
              <a:gd name="connsiteX8239" fmla="*/ 1462283 w 8520545"/>
              <a:gd name="connsiteY8239" fmla="*/ 3565720 h 6853555"/>
              <a:gd name="connsiteX8240" fmla="*/ 1457167 w 8520545"/>
              <a:gd name="connsiteY8240" fmla="*/ 3566817 h 6853555"/>
              <a:gd name="connsiteX8241" fmla="*/ 1445654 w 8520545"/>
              <a:gd name="connsiteY8241" fmla="*/ 3567361 h 6853555"/>
              <a:gd name="connsiteX8242" fmla="*/ 1433504 w 8520545"/>
              <a:gd name="connsiteY8242" fmla="*/ 3567910 h 6853555"/>
              <a:gd name="connsiteX8243" fmla="*/ 1425828 w 8520545"/>
              <a:gd name="connsiteY8243" fmla="*/ 3567910 h 6853555"/>
              <a:gd name="connsiteX8244" fmla="*/ 1419432 w 8520545"/>
              <a:gd name="connsiteY8244" fmla="*/ 3567361 h 6853555"/>
              <a:gd name="connsiteX8245" fmla="*/ 1412397 w 8520545"/>
              <a:gd name="connsiteY8245" fmla="*/ 3565720 h 6853555"/>
              <a:gd name="connsiteX8246" fmla="*/ 1404723 w 8520545"/>
              <a:gd name="connsiteY8246" fmla="*/ 3562988 h 6853555"/>
              <a:gd name="connsiteX8247" fmla="*/ 1406641 w 8520545"/>
              <a:gd name="connsiteY8247" fmla="*/ 3555330 h 6853555"/>
              <a:gd name="connsiteX8248" fmla="*/ 1407921 w 8520545"/>
              <a:gd name="connsiteY8248" fmla="*/ 3548220 h 6853555"/>
              <a:gd name="connsiteX8249" fmla="*/ 1409199 w 8520545"/>
              <a:gd name="connsiteY8249" fmla="*/ 3540564 h 6853555"/>
              <a:gd name="connsiteX8250" fmla="*/ 1409199 w 8520545"/>
              <a:gd name="connsiteY8250" fmla="*/ 3532908 h 6853555"/>
              <a:gd name="connsiteX8251" fmla="*/ 1407921 w 8520545"/>
              <a:gd name="connsiteY8251" fmla="*/ 3525250 h 6853555"/>
              <a:gd name="connsiteX8252" fmla="*/ 1407281 w 8520545"/>
              <a:gd name="connsiteY8252" fmla="*/ 3517592 h 6853555"/>
              <a:gd name="connsiteX8253" fmla="*/ 1403444 w 8520545"/>
              <a:gd name="connsiteY8253" fmla="*/ 3501732 h 6853555"/>
              <a:gd name="connsiteX8254" fmla="*/ 1398326 w 8520545"/>
              <a:gd name="connsiteY8254" fmla="*/ 3484780 h 6853555"/>
              <a:gd name="connsiteX8255" fmla="*/ 1391930 w 8520545"/>
              <a:gd name="connsiteY8255" fmla="*/ 3468371 h 6853555"/>
              <a:gd name="connsiteX8256" fmla="*/ 1378500 w 8520545"/>
              <a:gd name="connsiteY8256" fmla="*/ 3435012 h 6853555"/>
              <a:gd name="connsiteX8257" fmla="*/ 1370826 w 8520545"/>
              <a:gd name="connsiteY8257" fmla="*/ 3418058 h 6853555"/>
              <a:gd name="connsiteX8258" fmla="*/ 1365068 w 8520545"/>
              <a:gd name="connsiteY8258" fmla="*/ 3400008 h 6853555"/>
              <a:gd name="connsiteX8259" fmla="*/ 1360592 w 8520545"/>
              <a:gd name="connsiteY8259" fmla="*/ 3381961 h 6853555"/>
              <a:gd name="connsiteX8260" fmla="*/ 1358673 w 8520545"/>
              <a:gd name="connsiteY8260" fmla="*/ 3373209 h 6853555"/>
              <a:gd name="connsiteX8261" fmla="*/ 1358033 w 8520545"/>
              <a:gd name="connsiteY8261" fmla="*/ 3363912 h 6853555"/>
              <a:gd name="connsiteX8262" fmla="*/ 1357394 w 8520545"/>
              <a:gd name="connsiteY8262" fmla="*/ 3355161 h 6853555"/>
              <a:gd name="connsiteX8263" fmla="*/ 1357394 w 8520545"/>
              <a:gd name="connsiteY8263" fmla="*/ 3345865 h 6853555"/>
              <a:gd name="connsiteX8264" fmla="*/ 1358033 w 8520545"/>
              <a:gd name="connsiteY8264" fmla="*/ 3336567 h 6853555"/>
              <a:gd name="connsiteX8265" fmla="*/ 1359313 w 8520545"/>
              <a:gd name="connsiteY8265" fmla="*/ 3327271 h 6853555"/>
              <a:gd name="connsiteX8266" fmla="*/ 1361230 w 8520545"/>
              <a:gd name="connsiteY8266" fmla="*/ 3317426 h 6853555"/>
              <a:gd name="connsiteX8267" fmla="*/ 1364430 w 8520545"/>
              <a:gd name="connsiteY8267" fmla="*/ 3308674 h 6853555"/>
              <a:gd name="connsiteX8268" fmla="*/ 1368266 w 8520545"/>
              <a:gd name="connsiteY8268" fmla="*/ 3298829 h 6853555"/>
              <a:gd name="connsiteX8269" fmla="*/ 1373383 w 8520545"/>
              <a:gd name="connsiteY8269" fmla="*/ 3289532 h 6853555"/>
              <a:gd name="connsiteX8270" fmla="*/ 1370826 w 8520545"/>
              <a:gd name="connsiteY8270" fmla="*/ 3285155 h 6853555"/>
              <a:gd name="connsiteX8271" fmla="*/ 1368266 w 8520545"/>
              <a:gd name="connsiteY8271" fmla="*/ 3281874 h 6853555"/>
              <a:gd name="connsiteX8272" fmla="*/ 1366348 w 8520545"/>
              <a:gd name="connsiteY8272" fmla="*/ 3279687 h 6853555"/>
              <a:gd name="connsiteX8273" fmla="*/ 1363790 w 8520545"/>
              <a:gd name="connsiteY8273" fmla="*/ 3278046 h 6853555"/>
              <a:gd name="connsiteX8274" fmla="*/ 1360592 w 8520545"/>
              <a:gd name="connsiteY8274" fmla="*/ 3276952 h 6853555"/>
              <a:gd name="connsiteX8275" fmla="*/ 1357394 w 8520545"/>
              <a:gd name="connsiteY8275" fmla="*/ 3276952 h 6853555"/>
              <a:gd name="connsiteX8276" fmla="*/ 1351637 w 8520545"/>
              <a:gd name="connsiteY8276" fmla="*/ 3277500 h 6853555"/>
              <a:gd name="connsiteX8277" fmla="*/ 1345241 w 8520545"/>
              <a:gd name="connsiteY8277" fmla="*/ 3278046 h 6853555"/>
              <a:gd name="connsiteX8278" fmla="*/ 1337567 w 8520545"/>
              <a:gd name="connsiteY8278" fmla="*/ 3279140 h 6853555"/>
              <a:gd name="connsiteX8279" fmla="*/ 1333730 w 8520545"/>
              <a:gd name="connsiteY8279" fmla="*/ 3278046 h 6853555"/>
              <a:gd name="connsiteX8280" fmla="*/ 1329893 w 8520545"/>
              <a:gd name="connsiteY8280" fmla="*/ 3277500 h 6853555"/>
              <a:gd name="connsiteX8281" fmla="*/ 1325414 w 8520545"/>
              <a:gd name="connsiteY8281" fmla="*/ 3276407 h 6853555"/>
              <a:gd name="connsiteX8282" fmla="*/ 1321577 w 8520545"/>
              <a:gd name="connsiteY8282" fmla="*/ 3274220 h 6853555"/>
              <a:gd name="connsiteX8283" fmla="*/ 1318379 w 8520545"/>
              <a:gd name="connsiteY8283" fmla="*/ 3258359 h 6853555"/>
              <a:gd name="connsiteX8284" fmla="*/ 1315821 w 8520545"/>
              <a:gd name="connsiteY8284" fmla="*/ 3244138 h 6853555"/>
              <a:gd name="connsiteX8285" fmla="*/ 1314541 w 8520545"/>
              <a:gd name="connsiteY8285" fmla="*/ 3230465 h 6853555"/>
              <a:gd name="connsiteX8286" fmla="*/ 1314541 w 8520545"/>
              <a:gd name="connsiteY8286" fmla="*/ 3218979 h 6853555"/>
              <a:gd name="connsiteX8287" fmla="*/ 1314541 w 8520545"/>
              <a:gd name="connsiteY8287" fmla="*/ 3207494 h 6853555"/>
              <a:gd name="connsiteX8288" fmla="*/ 1315181 w 8520545"/>
              <a:gd name="connsiteY8288" fmla="*/ 3197105 h 6853555"/>
              <a:gd name="connsiteX8289" fmla="*/ 1316461 w 8520545"/>
              <a:gd name="connsiteY8289" fmla="*/ 3178509 h 6853555"/>
              <a:gd name="connsiteX8290" fmla="*/ 1318379 w 8520545"/>
              <a:gd name="connsiteY8290" fmla="*/ 3162104 h 6853555"/>
              <a:gd name="connsiteX8291" fmla="*/ 1318379 w 8520545"/>
              <a:gd name="connsiteY8291" fmla="*/ 3154445 h 6853555"/>
              <a:gd name="connsiteX8292" fmla="*/ 1317740 w 8520545"/>
              <a:gd name="connsiteY8292" fmla="*/ 3146792 h 6853555"/>
              <a:gd name="connsiteX8293" fmla="*/ 1316461 w 8520545"/>
              <a:gd name="connsiteY8293" fmla="*/ 3139678 h 6853555"/>
              <a:gd name="connsiteX8294" fmla="*/ 1314541 w 8520545"/>
              <a:gd name="connsiteY8294" fmla="*/ 3132570 h 6853555"/>
              <a:gd name="connsiteX8295" fmla="*/ 1310065 w 8520545"/>
              <a:gd name="connsiteY8295" fmla="*/ 3124914 h 6853555"/>
              <a:gd name="connsiteX8296" fmla="*/ 1305588 w 8520545"/>
              <a:gd name="connsiteY8296" fmla="*/ 3117806 h 6853555"/>
              <a:gd name="connsiteX8297" fmla="*/ 1316461 w 8520545"/>
              <a:gd name="connsiteY8297" fmla="*/ 3114523 h 6853555"/>
              <a:gd name="connsiteX8298" fmla="*/ 1326694 w 8520545"/>
              <a:gd name="connsiteY8298" fmla="*/ 3110698 h 6853555"/>
              <a:gd name="connsiteX8299" fmla="*/ 1330532 w 8520545"/>
              <a:gd name="connsiteY8299" fmla="*/ 3107963 h 6853555"/>
              <a:gd name="connsiteX8300" fmla="*/ 1334368 w 8520545"/>
              <a:gd name="connsiteY8300" fmla="*/ 3105774 h 6853555"/>
              <a:gd name="connsiteX8301" fmla="*/ 1337567 w 8520545"/>
              <a:gd name="connsiteY8301" fmla="*/ 3102489 h 6853555"/>
              <a:gd name="connsiteX8302" fmla="*/ 1340126 w 8520545"/>
              <a:gd name="connsiteY8302" fmla="*/ 3099758 h 6853555"/>
              <a:gd name="connsiteX8303" fmla="*/ 1342684 w 8520545"/>
              <a:gd name="connsiteY8303" fmla="*/ 3096472 h 6853555"/>
              <a:gd name="connsiteX8304" fmla="*/ 1343964 w 8520545"/>
              <a:gd name="connsiteY8304" fmla="*/ 3092104 h 6853555"/>
              <a:gd name="connsiteX8305" fmla="*/ 1345881 w 8520545"/>
              <a:gd name="connsiteY8305" fmla="*/ 3088273 h 6853555"/>
              <a:gd name="connsiteX8306" fmla="*/ 1345881 w 8520545"/>
              <a:gd name="connsiteY8306" fmla="*/ 3083894 h 6853555"/>
              <a:gd name="connsiteX8307" fmla="*/ 1345881 w 8520545"/>
              <a:gd name="connsiteY8307" fmla="*/ 3078973 h 6853555"/>
              <a:gd name="connsiteX8308" fmla="*/ 1345881 w 8520545"/>
              <a:gd name="connsiteY8308" fmla="*/ 3073509 h 6853555"/>
              <a:gd name="connsiteX8309" fmla="*/ 1343964 w 8520545"/>
              <a:gd name="connsiteY8309" fmla="*/ 3068034 h 6853555"/>
              <a:gd name="connsiteX8310" fmla="*/ 1342684 w 8520545"/>
              <a:gd name="connsiteY8310" fmla="*/ 3062573 h 6853555"/>
              <a:gd name="connsiteX8311" fmla="*/ 1347161 w 8520545"/>
              <a:gd name="connsiteY8311" fmla="*/ 3063116 h 6853555"/>
              <a:gd name="connsiteX8312" fmla="*/ 1350999 w 8520545"/>
              <a:gd name="connsiteY8312" fmla="*/ 3065300 h 6853555"/>
              <a:gd name="connsiteX8313" fmla="*/ 1352916 w 8520545"/>
              <a:gd name="connsiteY8313" fmla="*/ 3068034 h 6853555"/>
              <a:gd name="connsiteX8314" fmla="*/ 1354835 w 8520545"/>
              <a:gd name="connsiteY8314" fmla="*/ 3071322 h 6853555"/>
              <a:gd name="connsiteX8315" fmla="*/ 1355475 w 8520545"/>
              <a:gd name="connsiteY8315" fmla="*/ 3078432 h 6853555"/>
              <a:gd name="connsiteX8316" fmla="*/ 1356115 w 8520545"/>
              <a:gd name="connsiteY8316" fmla="*/ 3086090 h 6853555"/>
              <a:gd name="connsiteX8317" fmla="*/ 1361870 w 8520545"/>
              <a:gd name="connsiteY8317" fmla="*/ 3086630 h 6853555"/>
              <a:gd name="connsiteX8318" fmla="*/ 1367628 w 8520545"/>
              <a:gd name="connsiteY8318" fmla="*/ 3086630 h 6853555"/>
              <a:gd name="connsiteX8319" fmla="*/ 1371463 w 8520545"/>
              <a:gd name="connsiteY8319" fmla="*/ 3086090 h 6853555"/>
              <a:gd name="connsiteX8320" fmla="*/ 1374662 w 8520545"/>
              <a:gd name="connsiteY8320" fmla="*/ 3085536 h 6853555"/>
              <a:gd name="connsiteX8321" fmla="*/ 1378500 w 8520545"/>
              <a:gd name="connsiteY8321" fmla="*/ 3083894 h 6853555"/>
              <a:gd name="connsiteX8322" fmla="*/ 1379779 w 8520545"/>
              <a:gd name="connsiteY8322" fmla="*/ 3082262 h 6853555"/>
              <a:gd name="connsiteX8323" fmla="*/ 1382976 w 8520545"/>
              <a:gd name="connsiteY8323" fmla="*/ 3078973 h 6853555"/>
              <a:gd name="connsiteX8324" fmla="*/ 1385535 w 8520545"/>
              <a:gd name="connsiteY8324" fmla="*/ 3074050 h 6853555"/>
              <a:gd name="connsiteX8325" fmla="*/ 1388092 w 8520545"/>
              <a:gd name="connsiteY8325" fmla="*/ 3070223 h 6853555"/>
              <a:gd name="connsiteX8326" fmla="*/ 1390652 w 8520545"/>
              <a:gd name="connsiteY8326" fmla="*/ 3065300 h 6853555"/>
              <a:gd name="connsiteX8327" fmla="*/ 1391930 w 8520545"/>
              <a:gd name="connsiteY8327" fmla="*/ 3063664 h 6853555"/>
              <a:gd name="connsiteX8328" fmla="*/ 1394490 w 8520545"/>
              <a:gd name="connsiteY8328" fmla="*/ 3062573 h 6853555"/>
              <a:gd name="connsiteX8329" fmla="*/ 1391930 w 8520545"/>
              <a:gd name="connsiteY8329" fmla="*/ 3060926 h 6853555"/>
              <a:gd name="connsiteX8330" fmla="*/ 1389372 w 8520545"/>
              <a:gd name="connsiteY8330" fmla="*/ 3059832 h 6853555"/>
              <a:gd name="connsiteX8331" fmla="*/ 1383616 w 8520545"/>
              <a:gd name="connsiteY8331" fmla="*/ 3058743 h 6853555"/>
              <a:gd name="connsiteX8332" fmla="*/ 1378500 w 8520545"/>
              <a:gd name="connsiteY8332" fmla="*/ 3058192 h 6853555"/>
              <a:gd name="connsiteX8333" fmla="*/ 1373383 w 8520545"/>
              <a:gd name="connsiteY8333" fmla="*/ 3057100 h 6853555"/>
              <a:gd name="connsiteX8334" fmla="*/ 1370826 w 8520545"/>
              <a:gd name="connsiteY8334" fmla="*/ 3055455 h 6853555"/>
              <a:gd name="connsiteX8335" fmla="*/ 1369546 w 8520545"/>
              <a:gd name="connsiteY8335" fmla="*/ 3054361 h 6853555"/>
              <a:gd name="connsiteX8336" fmla="*/ 1367628 w 8520545"/>
              <a:gd name="connsiteY8336" fmla="*/ 3052725 h 6853555"/>
              <a:gd name="connsiteX8337" fmla="*/ 1366988 w 8520545"/>
              <a:gd name="connsiteY8337" fmla="*/ 3049990 h 6853555"/>
              <a:gd name="connsiteX8338" fmla="*/ 1366348 w 8520545"/>
              <a:gd name="connsiteY8338" fmla="*/ 3046709 h 6853555"/>
              <a:gd name="connsiteX8339" fmla="*/ 1366348 w 8520545"/>
              <a:gd name="connsiteY8339" fmla="*/ 3042332 h 6853555"/>
              <a:gd name="connsiteX8340" fmla="*/ 1366988 w 8520545"/>
              <a:gd name="connsiteY8340" fmla="*/ 3037411 h 6853555"/>
              <a:gd name="connsiteX8341" fmla="*/ 1367628 w 8520545"/>
              <a:gd name="connsiteY8341" fmla="*/ 3031396 h 6853555"/>
              <a:gd name="connsiteX8342" fmla="*/ 1371463 w 8520545"/>
              <a:gd name="connsiteY8342" fmla="*/ 3031943 h 6853555"/>
              <a:gd name="connsiteX8343" fmla="*/ 1374023 w 8520545"/>
              <a:gd name="connsiteY8343" fmla="*/ 3032487 h 6853555"/>
              <a:gd name="connsiteX8344" fmla="*/ 1379139 w 8520545"/>
              <a:gd name="connsiteY8344" fmla="*/ 3036315 h 6853555"/>
              <a:gd name="connsiteX8345" fmla="*/ 1386175 w 8520545"/>
              <a:gd name="connsiteY8345" fmla="*/ 3042883 h 6853555"/>
              <a:gd name="connsiteX8346" fmla="*/ 1391292 w 8520545"/>
              <a:gd name="connsiteY8346" fmla="*/ 3046709 h 6853555"/>
              <a:gd name="connsiteX8347" fmla="*/ 1394490 w 8520545"/>
              <a:gd name="connsiteY8347" fmla="*/ 3047256 h 6853555"/>
              <a:gd name="connsiteX8348" fmla="*/ 1397688 w 8520545"/>
              <a:gd name="connsiteY8348" fmla="*/ 3048347 h 6853555"/>
              <a:gd name="connsiteX8349" fmla="*/ 1401524 w 8520545"/>
              <a:gd name="connsiteY8349" fmla="*/ 3048347 h 6853555"/>
              <a:gd name="connsiteX8350" fmla="*/ 1406641 w 8520545"/>
              <a:gd name="connsiteY8350" fmla="*/ 3048347 h 6853555"/>
              <a:gd name="connsiteX8351" fmla="*/ 1413037 w 8520545"/>
              <a:gd name="connsiteY8351" fmla="*/ 3047804 h 6853555"/>
              <a:gd name="connsiteX8352" fmla="*/ 1420072 w 8520545"/>
              <a:gd name="connsiteY8352" fmla="*/ 3046709 h 6853555"/>
              <a:gd name="connsiteX8353" fmla="*/ 1423270 w 8520545"/>
              <a:gd name="connsiteY8353" fmla="*/ 3052725 h 6853555"/>
              <a:gd name="connsiteX8354" fmla="*/ 1425828 w 8520545"/>
              <a:gd name="connsiteY8354" fmla="*/ 3058743 h 6853555"/>
              <a:gd name="connsiteX8355" fmla="*/ 1427747 w 8520545"/>
              <a:gd name="connsiteY8355" fmla="*/ 3065300 h 6853555"/>
              <a:gd name="connsiteX8356" fmla="*/ 1427747 w 8520545"/>
              <a:gd name="connsiteY8356" fmla="*/ 3070771 h 6853555"/>
              <a:gd name="connsiteX8357" fmla="*/ 1427747 w 8520545"/>
              <a:gd name="connsiteY8357" fmla="*/ 3081166 h 6853555"/>
              <a:gd name="connsiteX8358" fmla="*/ 1427747 w 8520545"/>
              <a:gd name="connsiteY8358" fmla="*/ 3089913 h 6853555"/>
              <a:gd name="connsiteX8359" fmla="*/ 1428386 w 8520545"/>
              <a:gd name="connsiteY8359" fmla="*/ 3094287 h 6853555"/>
              <a:gd name="connsiteX8360" fmla="*/ 1429666 w 8520545"/>
              <a:gd name="connsiteY8360" fmla="*/ 3097568 h 6853555"/>
              <a:gd name="connsiteX8361" fmla="*/ 1433504 w 8520545"/>
              <a:gd name="connsiteY8361" fmla="*/ 3100305 h 6853555"/>
              <a:gd name="connsiteX8362" fmla="*/ 1437341 w 8520545"/>
              <a:gd name="connsiteY8362" fmla="*/ 3103040 h 6853555"/>
              <a:gd name="connsiteX8363" fmla="*/ 1443097 w 8520545"/>
              <a:gd name="connsiteY8363" fmla="*/ 3105224 h 6853555"/>
              <a:gd name="connsiteX8364" fmla="*/ 1450772 w 8520545"/>
              <a:gd name="connsiteY8364" fmla="*/ 3107413 h 6853555"/>
              <a:gd name="connsiteX8365" fmla="*/ 1461006 w 8520545"/>
              <a:gd name="connsiteY8365" fmla="*/ 3107963 h 6853555"/>
              <a:gd name="connsiteX8366" fmla="*/ 1472517 w 8520545"/>
              <a:gd name="connsiteY8366" fmla="*/ 3109053 h 6853555"/>
              <a:gd name="connsiteX8367" fmla="*/ 1464204 w 8520545"/>
              <a:gd name="connsiteY8367" fmla="*/ 3112335 h 6853555"/>
              <a:gd name="connsiteX8368" fmla="*/ 1456528 w 8520545"/>
              <a:gd name="connsiteY8368" fmla="*/ 3115619 h 6853555"/>
              <a:gd name="connsiteX8369" fmla="*/ 1450772 w 8520545"/>
              <a:gd name="connsiteY8369" fmla="*/ 3118897 h 6853555"/>
              <a:gd name="connsiteX8370" fmla="*/ 1446294 w 8520545"/>
              <a:gd name="connsiteY8370" fmla="*/ 3123275 h 6853555"/>
              <a:gd name="connsiteX8371" fmla="*/ 1443097 w 8520545"/>
              <a:gd name="connsiteY8371" fmla="*/ 3126556 h 6853555"/>
              <a:gd name="connsiteX8372" fmla="*/ 1440539 w 8520545"/>
              <a:gd name="connsiteY8372" fmla="*/ 3130385 h 6853555"/>
              <a:gd name="connsiteX8373" fmla="*/ 1439899 w 8520545"/>
              <a:gd name="connsiteY8373" fmla="*/ 3134213 h 6853555"/>
              <a:gd name="connsiteX8374" fmla="*/ 1438620 w 8520545"/>
              <a:gd name="connsiteY8374" fmla="*/ 3138044 h 6853555"/>
              <a:gd name="connsiteX8375" fmla="*/ 1439899 w 8520545"/>
              <a:gd name="connsiteY8375" fmla="*/ 3141871 h 6853555"/>
              <a:gd name="connsiteX8376" fmla="*/ 1441179 w 8520545"/>
              <a:gd name="connsiteY8376" fmla="*/ 3145696 h 6853555"/>
              <a:gd name="connsiteX8377" fmla="*/ 1443097 w 8520545"/>
              <a:gd name="connsiteY8377" fmla="*/ 3149523 h 6853555"/>
              <a:gd name="connsiteX8378" fmla="*/ 1446294 w 8520545"/>
              <a:gd name="connsiteY8378" fmla="*/ 3152807 h 6853555"/>
              <a:gd name="connsiteX8379" fmla="*/ 1452691 w 8520545"/>
              <a:gd name="connsiteY8379" fmla="*/ 3161560 h 6853555"/>
              <a:gd name="connsiteX8380" fmla="*/ 1461006 w 8520545"/>
              <a:gd name="connsiteY8380" fmla="*/ 3169764 h 6853555"/>
              <a:gd name="connsiteX8381" fmla="*/ 1469319 w 8520545"/>
              <a:gd name="connsiteY8381" fmla="*/ 3178509 h 6853555"/>
              <a:gd name="connsiteX8382" fmla="*/ 1477634 w 8520545"/>
              <a:gd name="connsiteY8382" fmla="*/ 3187805 h 6853555"/>
              <a:gd name="connsiteX8383" fmla="*/ 1485948 w 8520545"/>
              <a:gd name="connsiteY8383" fmla="*/ 3196557 h 6853555"/>
              <a:gd name="connsiteX8384" fmla="*/ 1489145 w 8520545"/>
              <a:gd name="connsiteY8384" fmla="*/ 3201479 h 6853555"/>
              <a:gd name="connsiteX8385" fmla="*/ 1492343 w 8520545"/>
              <a:gd name="connsiteY8385" fmla="*/ 3206401 h 6853555"/>
              <a:gd name="connsiteX8386" fmla="*/ 1494903 w 8520545"/>
              <a:gd name="connsiteY8386" fmla="*/ 3211324 h 6853555"/>
              <a:gd name="connsiteX8387" fmla="*/ 1496182 w 8520545"/>
              <a:gd name="connsiteY8387" fmla="*/ 3216792 h 6853555"/>
              <a:gd name="connsiteX8388" fmla="*/ 1498101 w 8520545"/>
              <a:gd name="connsiteY8388" fmla="*/ 3221714 h 6853555"/>
              <a:gd name="connsiteX8389" fmla="*/ 1498101 w 8520545"/>
              <a:gd name="connsiteY8389" fmla="*/ 3227182 h 6853555"/>
              <a:gd name="connsiteX8390" fmla="*/ 1496821 w 8520545"/>
              <a:gd name="connsiteY8390" fmla="*/ 3232653 h 6853555"/>
              <a:gd name="connsiteX8391" fmla="*/ 1495542 w 8520545"/>
              <a:gd name="connsiteY8391" fmla="*/ 3238124 h 6853555"/>
              <a:gd name="connsiteX8392" fmla="*/ 1492983 w 8520545"/>
              <a:gd name="connsiteY8392" fmla="*/ 3243591 h 6853555"/>
              <a:gd name="connsiteX8393" fmla="*/ 1489145 w 8520545"/>
              <a:gd name="connsiteY8393" fmla="*/ 3249607 h 6853555"/>
              <a:gd name="connsiteX8394" fmla="*/ 1496821 w 8520545"/>
              <a:gd name="connsiteY8394" fmla="*/ 3248513 h 6853555"/>
              <a:gd name="connsiteX8395" fmla="*/ 1504496 w 8520545"/>
              <a:gd name="connsiteY8395" fmla="*/ 3246872 h 6853555"/>
              <a:gd name="connsiteX8396" fmla="*/ 1510253 w 8520545"/>
              <a:gd name="connsiteY8396" fmla="*/ 3245778 h 6853555"/>
              <a:gd name="connsiteX8397" fmla="*/ 1514730 w 8520545"/>
              <a:gd name="connsiteY8397" fmla="*/ 3243591 h 6853555"/>
              <a:gd name="connsiteX8398" fmla="*/ 1519205 w 8520545"/>
              <a:gd name="connsiteY8398" fmla="*/ 3241404 h 6853555"/>
              <a:gd name="connsiteX8399" fmla="*/ 1521125 w 8520545"/>
              <a:gd name="connsiteY8399" fmla="*/ 3239762 h 6853555"/>
              <a:gd name="connsiteX8400" fmla="*/ 1523044 w 8520545"/>
              <a:gd name="connsiteY8400" fmla="*/ 3236481 h 6853555"/>
              <a:gd name="connsiteX8401" fmla="*/ 1524323 w 8520545"/>
              <a:gd name="connsiteY8401" fmla="*/ 3233746 h 6853555"/>
              <a:gd name="connsiteX8402" fmla="*/ 1524323 w 8520545"/>
              <a:gd name="connsiteY8402" fmla="*/ 3231012 h 6853555"/>
              <a:gd name="connsiteX8403" fmla="*/ 1524323 w 8520545"/>
              <a:gd name="connsiteY8403" fmla="*/ 3228278 h 6853555"/>
              <a:gd name="connsiteX8404" fmla="*/ 1522404 w 8520545"/>
              <a:gd name="connsiteY8404" fmla="*/ 3221714 h 6853555"/>
              <a:gd name="connsiteX8405" fmla="*/ 1519205 w 8520545"/>
              <a:gd name="connsiteY8405" fmla="*/ 3215156 h 6853555"/>
              <a:gd name="connsiteX8406" fmla="*/ 1514730 w 8520545"/>
              <a:gd name="connsiteY8406" fmla="*/ 3207494 h 6853555"/>
              <a:gd name="connsiteX8407" fmla="*/ 1505775 w 8520545"/>
              <a:gd name="connsiteY8407" fmla="*/ 3193825 h 6853555"/>
              <a:gd name="connsiteX8408" fmla="*/ 1502577 w 8520545"/>
              <a:gd name="connsiteY8408" fmla="*/ 3186713 h 6853555"/>
              <a:gd name="connsiteX8409" fmla="*/ 1501299 w 8520545"/>
              <a:gd name="connsiteY8409" fmla="*/ 3183978 h 6853555"/>
              <a:gd name="connsiteX8410" fmla="*/ 1501299 w 8520545"/>
              <a:gd name="connsiteY8410" fmla="*/ 3180701 h 6853555"/>
              <a:gd name="connsiteX8411" fmla="*/ 1501299 w 8520545"/>
              <a:gd name="connsiteY8411" fmla="*/ 3177963 h 6853555"/>
              <a:gd name="connsiteX8412" fmla="*/ 1501939 w 8520545"/>
              <a:gd name="connsiteY8412" fmla="*/ 3175233 h 6853555"/>
              <a:gd name="connsiteX8413" fmla="*/ 1503856 w 8520545"/>
              <a:gd name="connsiteY8413" fmla="*/ 3172493 h 6853555"/>
              <a:gd name="connsiteX8414" fmla="*/ 1505775 w 8520545"/>
              <a:gd name="connsiteY8414" fmla="*/ 3170309 h 6853555"/>
              <a:gd name="connsiteX8415" fmla="*/ 1508972 w 8520545"/>
              <a:gd name="connsiteY8415" fmla="*/ 3168118 h 6853555"/>
              <a:gd name="connsiteX8416" fmla="*/ 1514090 w 8520545"/>
              <a:gd name="connsiteY8416" fmla="*/ 3165933 h 6853555"/>
              <a:gd name="connsiteX8417" fmla="*/ 1519205 w 8520545"/>
              <a:gd name="connsiteY8417" fmla="*/ 3164840 h 6853555"/>
              <a:gd name="connsiteX8418" fmla="*/ 1525603 w 8520545"/>
              <a:gd name="connsiteY8418" fmla="*/ 3163196 h 6853555"/>
              <a:gd name="connsiteX8419" fmla="*/ 1523684 w 8520545"/>
              <a:gd name="connsiteY8419" fmla="*/ 3158820 h 6853555"/>
              <a:gd name="connsiteX8420" fmla="*/ 1521125 w 8520545"/>
              <a:gd name="connsiteY8420" fmla="*/ 3153900 h 6853555"/>
              <a:gd name="connsiteX8421" fmla="*/ 1517928 w 8520545"/>
              <a:gd name="connsiteY8421" fmla="*/ 3149523 h 6853555"/>
              <a:gd name="connsiteX8422" fmla="*/ 1514730 w 8520545"/>
              <a:gd name="connsiteY8422" fmla="*/ 3145696 h 6853555"/>
              <a:gd name="connsiteX8423" fmla="*/ 1507695 w 8520545"/>
              <a:gd name="connsiteY8423" fmla="*/ 3138587 h 6853555"/>
              <a:gd name="connsiteX8424" fmla="*/ 1500019 w 8520545"/>
              <a:gd name="connsiteY8424" fmla="*/ 3131480 h 6853555"/>
              <a:gd name="connsiteX8425" fmla="*/ 1496821 w 8520545"/>
              <a:gd name="connsiteY8425" fmla="*/ 3128196 h 6853555"/>
              <a:gd name="connsiteX8426" fmla="*/ 1494903 w 8520545"/>
              <a:gd name="connsiteY8426" fmla="*/ 3124914 h 6853555"/>
              <a:gd name="connsiteX8427" fmla="*/ 1492983 w 8520545"/>
              <a:gd name="connsiteY8427" fmla="*/ 3121084 h 6853555"/>
              <a:gd name="connsiteX8428" fmla="*/ 1492343 w 8520545"/>
              <a:gd name="connsiteY8428" fmla="*/ 3117806 h 6853555"/>
              <a:gd name="connsiteX8429" fmla="*/ 1492343 w 8520545"/>
              <a:gd name="connsiteY8429" fmla="*/ 3114523 h 6853555"/>
              <a:gd name="connsiteX8430" fmla="*/ 1492983 w 8520545"/>
              <a:gd name="connsiteY8430" fmla="*/ 3110148 h 6853555"/>
              <a:gd name="connsiteX8431" fmla="*/ 1495542 w 8520545"/>
              <a:gd name="connsiteY8431" fmla="*/ 3105224 h 6853555"/>
              <a:gd name="connsiteX8432" fmla="*/ 1498741 w 8520545"/>
              <a:gd name="connsiteY8432" fmla="*/ 3100305 h 6853555"/>
              <a:gd name="connsiteX8433" fmla="*/ 1502577 w 8520545"/>
              <a:gd name="connsiteY8433" fmla="*/ 3101395 h 6853555"/>
              <a:gd name="connsiteX8434" fmla="*/ 1505775 w 8520545"/>
              <a:gd name="connsiteY8434" fmla="*/ 3102489 h 6853555"/>
              <a:gd name="connsiteX8435" fmla="*/ 1508335 w 8520545"/>
              <a:gd name="connsiteY8435" fmla="*/ 3104132 h 6853555"/>
              <a:gd name="connsiteX8436" fmla="*/ 1510253 w 8520545"/>
              <a:gd name="connsiteY8436" fmla="*/ 3105224 h 6853555"/>
              <a:gd name="connsiteX8437" fmla="*/ 1511532 w 8520545"/>
              <a:gd name="connsiteY8437" fmla="*/ 3107413 h 6853555"/>
              <a:gd name="connsiteX8438" fmla="*/ 1512172 w 8520545"/>
              <a:gd name="connsiteY8438" fmla="*/ 3110148 h 6853555"/>
              <a:gd name="connsiteX8439" fmla="*/ 1514090 w 8520545"/>
              <a:gd name="connsiteY8439" fmla="*/ 3115072 h 6853555"/>
              <a:gd name="connsiteX8440" fmla="*/ 1514730 w 8520545"/>
              <a:gd name="connsiteY8440" fmla="*/ 3120540 h 6853555"/>
              <a:gd name="connsiteX8441" fmla="*/ 1516648 w 8520545"/>
              <a:gd name="connsiteY8441" fmla="*/ 3125464 h 6853555"/>
              <a:gd name="connsiteX8442" fmla="*/ 1517928 w 8520545"/>
              <a:gd name="connsiteY8442" fmla="*/ 3127646 h 6853555"/>
              <a:gd name="connsiteX8443" fmla="*/ 1519845 w 8520545"/>
              <a:gd name="connsiteY8443" fmla="*/ 3129292 h 6853555"/>
              <a:gd name="connsiteX8444" fmla="*/ 1522404 w 8520545"/>
              <a:gd name="connsiteY8444" fmla="*/ 3130929 h 6853555"/>
              <a:gd name="connsiteX8445" fmla="*/ 1525603 w 8520545"/>
              <a:gd name="connsiteY8445" fmla="*/ 3132570 h 6853555"/>
              <a:gd name="connsiteX8446" fmla="*/ 1530079 w 8520545"/>
              <a:gd name="connsiteY8446" fmla="*/ 3129292 h 6853555"/>
              <a:gd name="connsiteX8447" fmla="*/ 1534557 w 8520545"/>
              <a:gd name="connsiteY8447" fmla="*/ 3126007 h 6853555"/>
              <a:gd name="connsiteX8448" fmla="*/ 1537755 w 8520545"/>
              <a:gd name="connsiteY8448" fmla="*/ 3122178 h 6853555"/>
              <a:gd name="connsiteX8449" fmla="*/ 1539034 w 8520545"/>
              <a:gd name="connsiteY8449" fmla="*/ 3117806 h 6853555"/>
              <a:gd name="connsiteX8450" fmla="*/ 1539672 w 8520545"/>
              <a:gd name="connsiteY8450" fmla="*/ 3112883 h 6853555"/>
              <a:gd name="connsiteX8451" fmla="*/ 1539672 w 8520545"/>
              <a:gd name="connsiteY8451" fmla="*/ 3107963 h 6853555"/>
              <a:gd name="connsiteX8452" fmla="*/ 1539034 w 8520545"/>
              <a:gd name="connsiteY8452" fmla="*/ 3103040 h 6853555"/>
              <a:gd name="connsiteX8453" fmla="*/ 1538395 w 8520545"/>
              <a:gd name="connsiteY8453" fmla="*/ 3097568 h 6853555"/>
              <a:gd name="connsiteX8454" fmla="*/ 1535197 w 8520545"/>
              <a:gd name="connsiteY8454" fmla="*/ 3087183 h 6853555"/>
              <a:gd name="connsiteX8455" fmla="*/ 1531358 w 8520545"/>
              <a:gd name="connsiteY8455" fmla="*/ 3077880 h 6853555"/>
              <a:gd name="connsiteX8456" fmla="*/ 1523684 w 8520545"/>
              <a:gd name="connsiteY8456" fmla="*/ 3062021 h 6853555"/>
              <a:gd name="connsiteX8457" fmla="*/ 1519845 w 8520545"/>
              <a:gd name="connsiteY8457" fmla="*/ 3062573 h 6853555"/>
              <a:gd name="connsiteX8458" fmla="*/ 1516648 w 8520545"/>
              <a:gd name="connsiteY8458" fmla="*/ 3063116 h 6853555"/>
              <a:gd name="connsiteX8459" fmla="*/ 1514730 w 8520545"/>
              <a:gd name="connsiteY8459" fmla="*/ 3065300 h 6853555"/>
              <a:gd name="connsiteX8460" fmla="*/ 1513450 w 8520545"/>
              <a:gd name="connsiteY8460" fmla="*/ 3067494 h 6853555"/>
              <a:gd name="connsiteX8461" fmla="*/ 1512172 w 8520545"/>
              <a:gd name="connsiteY8461" fmla="*/ 3071865 h 6853555"/>
              <a:gd name="connsiteX8462" fmla="*/ 1510892 w 8520545"/>
              <a:gd name="connsiteY8462" fmla="*/ 3076786 h 6853555"/>
              <a:gd name="connsiteX8463" fmla="*/ 1508972 w 8520545"/>
              <a:gd name="connsiteY8463" fmla="*/ 3075147 h 6853555"/>
              <a:gd name="connsiteX8464" fmla="*/ 1507055 w 8520545"/>
              <a:gd name="connsiteY8464" fmla="*/ 3071322 h 6853555"/>
              <a:gd name="connsiteX8465" fmla="*/ 1503856 w 8520545"/>
              <a:gd name="connsiteY8465" fmla="*/ 3062573 h 6853555"/>
              <a:gd name="connsiteX8466" fmla="*/ 1501299 w 8520545"/>
              <a:gd name="connsiteY8466" fmla="*/ 3052177 h 6853555"/>
              <a:gd name="connsiteX8467" fmla="*/ 1499379 w 8520545"/>
              <a:gd name="connsiteY8467" fmla="*/ 3041785 h 6853555"/>
              <a:gd name="connsiteX8468" fmla="*/ 1499379 w 8520545"/>
              <a:gd name="connsiteY8468" fmla="*/ 3037411 h 6853555"/>
              <a:gd name="connsiteX8469" fmla="*/ 1501299 w 8520545"/>
              <a:gd name="connsiteY8469" fmla="*/ 3033581 h 6853555"/>
              <a:gd name="connsiteX8470" fmla="*/ 1501939 w 8520545"/>
              <a:gd name="connsiteY8470" fmla="*/ 3029752 h 6853555"/>
              <a:gd name="connsiteX8471" fmla="*/ 1504496 w 8520545"/>
              <a:gd name="connsiteY8471" fmla="*/ 3027019 h 6853555"/>
              <a:gd name="connsiteX8472" fmla="*/ 1507695 w 8520545"/>
              <a:gd name="connsiteY8472" fmla="*/ 3025922 h 6853555"/>
              <a:gd name="connsiteX8473" fmla="*/ 1511532 w 8520545"/>
              <a:gd name="connsiteY8473" fmla="*/ 3025922 h 6853555"/>
              <a:gd name="connsiteX8474" fmla="*/ 1516648 w 8520545"/>
              <a:gd name="connsiteY8474" fmla="*/ 3027019 h 6853555"/>
              <a:gd name="connsiteX8475" fmla="*/ 1523044 w 8520545"/>
              <a:gd name="connsiteY8475" fmla="*/ 3029752 h 6853555"/>
              <a:gd name="connsiteX8476" fmla="*/ 1516008 w 8520545"/>
              <a:gd name="connsiteY8476" fmla="*/ 3018814 h 6853555"/>
              <a:gd name="connsiteX8477" fmla="*/ 1507695 w 8520545"/>
              <a:gd name="connsiteY8477" fmla="*/ 3007877 h 6853555"/>
              <a:gd name="connsiteX8478" fmla="*/ 1502577 w 8520545"/>
              <a:gd name="connsiteY8478" fmla="*/ 3002957 h 6853555"/>
              <a:gd name="connsiteX8479" fmla="*/ 1498101 w 8520545"/>
              <a:gd name="connsiteY8479" fmla="*/ 2998580 h 6853555"/>
              <a:gd name="connsiteX8480" fmla="*/ 1491706 w 8520545"/>
              <a:gd name="connsiteY8480" fmla="*/ 2994756 h 6853555"/>
              <a:gd name="connsiteX8481" fmla="*/ 1483390 w 8520545"/>
              <a:gd name="connsiteY8481" fmla="*/ 2991466 h 6853555"/>
              <a:gd name="connsiteX8482" fmla="*/ 1483390 w 8520545"/>
              <a:gd name="connsiteY8482" fmla="*/ 2987640 h 6853555"/>
              <a:gd name="connsiteX8483" fmla="*/ 1483390 w 8520545"/>
              <a:gd name="connsiteY8483" fmla="*/ 2984362 h 6853555"/>
              <a:gd name="connsiteX8484" fmla="*/ 1484030 w 8520545"/>
              <a:gd name="connsiteY8484" fmla="*/ 2981082 h 6853555"/>
              <a:gd name="connsiteX8485" fmla="*/ 1485948 w 8520545"/>
              <a:gd name="connsiteY8485" fmla="*/ 2978344 h 6853555"/>
              <a:gd name="connsiteX8486" fmla="*/ 1487228 w 8520545"/>
              <a:gd name="connsiteY8486" fmla="*/ 2976161 h 6853555"/>
              <a:gd name="connsiteX8487" fmla="*/ 1489786 w 8520545"/>
              <a:gd name="connsiteY8487" fmla="*/ 2973970 h 6853555"/>
              <a:gd name="connsiteX8488" fmla="*/ 1492343 w 8520545"/>
              <a:gd name="connsiteY8488" fmla="*/ 2972330 h 6853555"/>
              <a:gd name="connsiteX8489" fmla="*/ 1494903 w 8520545"/>
              <a:gd name="connsiteY8489" fmla="*/ 2971239 h 6853555"/>
              <a:gd name="connsiteX8490" fmla="*/ 1498101 w 8520545"/>
              <a:gd name="connsiteY8490" fmla="*/ 2970688 h 6853555"/>
              <a:gd name="connsiteX8491" fmla="*/ 1500019 w 8520545"/>
              <a:gd name="connsiteY8491" fmla="*/ 2969595 h 6853555"/>
              <a:gd name="connsiteX8492" fmla="*/ 1507695 w 8520545"/>
              <a:gd name="connsiteY8492" fmla="*/ 2970688 h 6853555"/>
              <a:gd name="connsiteX8493" fmla="*/ 1514730 w 8520545"/>
              <a:gd name="connsiteY8493" fmla="*/ 2971779 h 6853555"/>
              <a:gd name="connsiteX8494" fmla="*/ 1522404 w 8520545"/>
              <a:gd name="connsiteY8494" fmla="*/ 2975064 h 6853555"/>
              <a:gd name="connsiteX8495" fmla="*/ 1520485 w 8520545"/>
              <a:gd name="connsiteY8495" fmla="*/ 2972330 h 6853555"/>
              <a:gd name="connsiteX8496" fmla="*/ 1519205 w 8520545"/>
              <a:gd name="connsiteY8496" fmla="*/ 2969595 h 6853555"/>
              <a:gd name="connsiteX8497" fmla="*/ 1517288 w 8520545"/>
              <a:gd name="connsiteY8497" fmla="*/ 2966855 h 6853555"/>
              <a:gd name="connsiteX8498" fmla="*/ 1514730 w 8520545"/>
              <a:gd name="connsiteY8498" fmla="*/ 2964671 h 6853555"/>
              <a:gd name="connsiteX8499" fmla="*/ 1511532 w 8520545"/>
              <a:gd name="connsiteY8499" fmla="*/ 2963580 h 6853555"/>
              <a:gd name="connsiteX8500" fmla="*/ 1508335 w 8520545"/>
              <a:gd name="connsiteY8500" fmla="*/ 2963027 h 6853555"/>
              <a:gd name="connsiteX8501" fmla="*/ 1505136 w 8520545"/>
              <a:gd name="connsiteY8501" fmla="*/ 2961934 h 6853555"/>
              <a:gd name="connsiteX8502" fmla="*/ 1501939 w 8520545"/>
              <a:gd name="connsiteY8502" fmla="*/ 2961934 h 6853555"/>
              <a:gd name="connsiteX8503" fmla="*/ 1498741 w 8520545"/>
              <a:gd name="connsiteY8503" fmla="*/ 2961934 h 6853555"/>
              <a:gd name="connsiteX8504" fmla="*/ 1496182 w 8520545"/>
              <a:gd name="connsiteY8504" fmla="*/ 2963027 h 6853555"/>
              <a:gd name="connsiteX8505" fmla="*/ 1492983 w 8520545"/>
              <a:gd name="connsiteY8505" fmla="*/ 2963580 h 6853555"/>
              <a:gd name="connsiteX8506" fmla="*/ 1489786 w 8520545"/>
              <a:gd name="connsiteY8506" fmla="*/ 2965764 h 6853555"/>
              <a:gd name="connsiteX8507" fmla="*/ 1487228 w 8520545"/>
              <a:gd name="connsiteY8507" fmla="*/ 2966855 h 6853555"/>
              <a:gd name="connsiteX8508" fmla="*/ 1485948 w 8520545"/>
              <a:gd name="connsiteY8508" fmla="*/ 2969595 h 6853555"/>
              <a:gd name="connsiteX8509" fmla="*/ 1484030 w 8520545"/>
              <a:gd name="connsiteY8509" fmla="*/ 2972330 h 6853555"/>
              <a:gd name="connsiteX8510" fmla="*/ 1483390 w 8520545"/>
              <a:gd name="connsiteY8510" fmla="*/ 2976161 h 6853555"/>
              <a:gd name="connsiteX8511" fmla="*/ 1478274 w 8520545"/>
              <a:gd name="connsiteY8511" fmla="*/ 2971779 h 6853555"/>
              <a:gd name="connsiteX8512" fmla="*/ 1475077 w 8520545"/>
              <a:gd name="connsiteY8512" fmla="*/ 2967951 h 6853555"/>
              <a:gd name="connsiteX8513" fmla="*/ 1473796 w 8520545"/>
              <a:gd name="connsiteY8513" fmla="*/ 2964123 h 6853555"/>
              <a:gd name="connsiteX8514" fmla="*/ 1473796 w 8520545"/>
              <a:gd name="connsiteY8514" fmla="*/ 2960843 h 6853555"/>
              <a:gd name="connsiteX8515" fmla="*/ 1474436 w 8520545"/>
              <a:gd name="connsiteY8515" fmla="*/ 2956470 h 6853555"/>
              <a:gd name="connsiteX8516" fmla="*/ 1476355 w 8520545"/>
              <a:gd name="connsiteY8516" fmla="*/ 2953182 h 6853555"/>
              <a:gd name="connsiteX8517" fmla="*/ 1482750 w 8520545"/>
              <a:gd name="connsiteY8517" fmla="*/ 2946077 h 6853555"/>
              <a:gd name="connsiteX8518" fmla="*/ 1489786 w 8520545"/>
              <a:gd name="connsiteY8518" fmla="*/ 2937878 h 6853555"/>
              <a:gd name="connsiteX8519" fmla="*/ 1498101 w 8520545"/>
              <a:gd name="connsiteY8519" fmla="*/ 2929123 h 6853555"/>
              <a:gd name="connsiteX8520" fmla="*/ 1501299 w 8520545"/>
              <a:gd name="connsiteY8520" fmla="*/ 2923651 h 6853555"/>
              <a:gd name="connsiteX8521" fmla="*/ 1504496 w 8520545"/>
              <a:gd name="connsiteY8521" fmla="*/ 2917637 h 6853555"/>
              <a:gd name="connsiteX8522" fmla="*/ 1505775 w 8520545"/>
              <a:gd name="connsiteY8522" fmla="*/ 2911622 h 6853555"/>
              <a:gd name="connsiteX8523" fmla="*/ 1507695 w 8520545"/>
              <a:gd name="connsiteY8523" fmla="*/ 2905607 h 6853555"/>
              <a:gd name="connsiteX8524" fmla="*/ 1496821 w 8520545"/>
              <a:gd name="connsiteY8524" fmla="*/ 2913265 h 6853555"/>
              <a:gd name="connsiteX8525" fmla="*/ 1489145 w 8520545"/>
              <a:gd name="connsiteY8525" fmla="*/ 2917091 h 6853555"/>
              <a:gd name="connsiteX8526" fmla="*/ 1484670 w 8520545"/>
              <a:gd name="connsiteY8526" fmla="*/ 2919281 h 6853555"/>
              <a:gd name="connsiteX8527" fmla="*/ 1483390 w 8520545"/>
              <a:gd name="connsiteY8527" fmla="*/ 2919281 h 6853555"/>
              <a:gd name="connsiteX8528" fmla="*/ 1482750 w 8520545"/>
              <a:gd name="connsiteY8528" fmla="*/ 2918730 h 6853555"/>
              <a:gd name="connsiteX8529" fmla="*/ 1483390 w 8520545"/>
              <a:gd name="connsiteY8529" fmla="*/ 2916543 h 6853555"/>
              <a:gd name="connsiteX8530" fmla="*/ 1484670 w 8520545"/>
              <a:gd name="connsiteY8530" fmla="*/ 2911622 h 6853555"/>
              <a:gd name="connsiteX8531" fmla="*/ 1492343 w 8520545"/>
              <a:gd name="connsiteY8531" fmla="*/ 2899040 h 6853555"/>
              <a:gd name="connsiteX8532" fmla="*/ 1501939 w 8520545"/>
              <a:gd name="connsiteY8532" fmla="*/ 2884275 h 6853555"/>
              <a:gd name="connsiteX8533" fmla="*/ 1505775 w 8520545"/>
              <a:gd name="connsiteY8533" fmla="*/ 2875528 h 6853555"/>
              <a:gd name="connsiteX8534" fmla="*/ 1510253 w 8520545"/>
              <a:gd name="connsiteY8534" fmla="*/ 2867323 h 6853555"/>
              <a:gd name="connsiteX8535" fmla="*/ 1511532 w 8520545"/>
              <a:gd name="connsiteY8535" fmla="*/ 2859662 h 6853555"/>
              <a:gd name="connsiteX8536" fmla="*/ 1512172 w 8520545"/>
              <a:gd name="connsiteY8536" fmla="*/ 2853101 h 6853555"/>
              <a:gd name="connsiteX8537" fmla="*/ 1511532 w 8520545"/>
              <a:gd name="connsiteY8537" fmla="*/ 2849275 h 6853555"/>
              <a:gd name="connsiteX8538" fmla="*/ 1510892 w 8520545"/>
              <a:gd name="connsiteY8538" fmla="*/ 2846540 h 6853555"/>
              <a:gd name="connsiteX8539" fmla="*/ 1508972 w 8520545"/>
              <a:gd name="connsiteY8539" fmla="*/ 2844354 h 6853555"/>
              <a:gd name="connsiteX8540" fmla="*/ 1507055 w 8520545"/>
              <a:gd name="connsiteY8540" fmla="*/ 2842710 h 6853555"/>
              <a:gd name="connsiteX8541" fmla="*/ 1498741 w 8520545"/>
              <a:gd name="connsiteY8541" fmla="*/ 2845446 h 6853555"/>
              <a:gd name="connsiteX8542" fmla="*/ 1489786 w 8520545"/>
              <a:gd name="connsiteY8542" fmla="*/ 2848180 h 6853555"/>
              <a:gd name="connsiteX8543" fmla="*/ 1480193 w 8520545"/>
              <a:gd name="connsiteY8543" fmla="*/ 2850369 h 6853555"/>
              <a:gd name="connsiteX8544" fmla="*/ 1468041 w 8520545"/>
              <a:gd name="connsiteY8544" fmla="*/ 2850915 h 6853555"/>
              <a:gd name="connsiteX8545" fmla="*/ 1469319 w 8520545"/>
              <a:gd name="connsiteY8545" fmla="*/ 2848180 h 6853555"/>
              <a:gd name="connsiteX8546" fmla="*/ 1471239 w 8520545"/>
              <a:gd name="connsiteY8546" fmla="*/ 2845991 h 6853555"/>
              <a:gd name="connsiteX8547" fmla="*/ 1474436 w 8520545"/>
              <a:gd name="connsiteY8547" fmla="*/ 2843804 h 6853555"/>
              <a:gd name="connsiteX8548" fmla="*/ 1477634 w 8520545"/>
              <a:gd name="connsiteY8548" fmla="*/ 2842710 h 6853555"/>
              <a:gd name="connsiteX8549" fmla="*/ 1484670 w 8520545"/>
              <a:gd name="connsiteY8549" fmla="*/ 2840522 h 6853555"/>
              <a:gd name="connsiteX8550" fmla="*/ 1492983 w 8520545"/>
              <a:gd name="connsiteY8550" fmla="*/ 2838335 h 6853555"/>
              <a:gd name="connsiteX8551" fmla="*/ 1500019 w 8520545"/>
              <a:gd name="connsiteY8551" fmla="*/ 2836147 h 6853555"/>
              <a:gd name="connsiteX8552" fmla="*/ 1503856 w 8520545"/>
              <a:gd name="connsiteY8552" fmla="*/ 2833961 h 6853555"/>
              <a:gd name="connsiteX8553" fmla="*/ 1505775 w 8520545"/>
              <a:gd name="connsiteY8553" fmla="*/ 2832323 h 6853555"/>
              <a:gd name="connsiteX8554" fmla="*/ 1507695 w 8520545"/>
              <a:gd name="connsiteY8554" fmla="*/ 2830133 h 6853555"/>
              <a:gd name="connsiteX8555" fmla="*/ 1508335 w 8520545"/>
              <a:gd name="connsiteY8555" fmla="*/ 2827397 h 6853555"/>
              <a:gd name="connsiteX8556" fmla="*/ 1507695 w 8520545"/>
              <a:gd name="connsiteY8556" fmla="*/ 2823022 h 6853555"/>
              <a:gd name="connsiteX8557" fmla="*/ 1505775 w 8520545"/>
              <a:gd name="connsiteY8557" fmla="*/ 2819194 h 6853555"/>
              <a:gd name="connsiteX8558" fmla="*/ 1501299 w 8520545"/>
              <a:gd name="connsiteY8558" fmla="*/ 2816460 h 6853555"/>
              <a:gd name="connsiteX8559" fmla="*/ 1496182 w 8520545"/>
              <a:gd name="connsiteY8559" fmla="*/ 2812630 h 6853555"/>
              <a:gd name="connsiteX8560" fmla="*/ 1492343 w 8520545"/>
              <a:gd name="connsiteY8560" fmla="*/ 2809351 h 6853555"/>
              <a:gd name="connsiteX8561" fmla="*/ 1489145 w 8520545"/>
              <a:gd name="connsiteY8561" fmla="*/ 2804975 h 6853555"/>
              <a:gd name="connsiteX8562" fmla="*/ 1486588 w 8520545"/>
              <a:gd name="connsiteY8562" fmla="*/ 2801147 h 6853555"/>
              <a:gd name="connsiteX8563" fmla="*/ 1484030 w 8520545"/>
              <a:gd name="connsiteY8563" fmla="*/ 2796771 h 6853555"/>
              <a:gd name="connsiteX8564" fmla="*/ 1480832 w 8520545"/>
              <a:gd name="connsiteY8564" fmla="*/ 2786931 h 6853555"/>
              <a:gd name="connsiteX8565" fmla="*/ 1478274 w 8520545"/>
              <a:gd name="connsiteY8565" fmla="*/ 2775991 h 6853555"/>
              <a:gd name="connsiteX8566" fmla="*/ 1477634 w 8520545"/>
              <a:gd name="connsiteY8566" fmla="*/ 2764502 h 6853555"/>
              <a:gd name="connsiteX8567" fmla="*/ 1476994 w 8520545"/>
              <a:gd name="connsiteY8567" fmla="*/ 2739346 h 6853555"/>
              <a:gd name="connsiteX8568" fmla="*/ 1476994 w 8520545"/>
              <a:gd name="connsiteY8568" fmla="*/ 2725672 h 6853555"/>
              <a:gd name="connsiteX8569" fmla="*/ 1475077 w 8520545"/>
              <a:gd name="connsiteY8569" fmla="*/ 2712550 h 6853555"/>
              <a:gd name="connsiteX8570" fmla="*/ 1473796 w 8520545"/>
              <a:gd name="connsiteY8570" fmla="*/ 2698876 h 6853555"/>
              <a:gd name="connsiteX8571" fmla="*/ 1470599 w 8520545"/>
              <a:gd name="connsiteY8571" fmla="*/ 2684652 h 6853555"/>
              <a:gd name="connsiteX8572" fmla="*/ 1466121 w 8520545"/>
              <a:gd name="connsiteY8572" fmla="*/ 2670982 h 6853555"/>
              <a:gd name="connsiteX8573" fmla="*/ 1462923 w 8520545"/>
              <a:gd name="connsiteY8573" fmla="*/ 2663871 h 6853555"/>
              <a:gd name="connsiteX8574" fmla="*/ 1459086 w 8520545"/>
              <a:gd name="connsiteY8574" fmla="*/ 2657310 h 6853555"/>
              <a:gd name="connsiteX8575" fmla="*/ 1455248 w 8520545"/>
              <a:gd name="connsiteY8575" fmla="*/ 2650748 h 6853555"/>
              <a:gd name="connsiteX8576" fmla="*/ 1450133 w 8520545"/>
              <a:gd name="connsiteY8576" fmla="*/ 2644184 h 6853555"/>
              <a:gd name="connsiteX8577" fmla="*/ 1444377 w 8520545"/>
              <a:gd name="connsiteY8577" fmla="*/ 2637620 h 6853555"/>
              <a:gd name="connsiteX8578" fmla="*/ 1437981 w 8520545"/>
              <a:gd name="connsiteY8578" fmla="*/ 2631604 h 6853555"/>
              <a:gd name="connsiteX8579" fmla="*/ 1476994 w 8520545"/>
              <a:gd name="connsiteY8579" fmla="*/ 2631604 h 6853555"/>
              <a:gd name="connsiteX8580" fmla="*/ 1478274 w 8520545"/>
              <a:gd name="connsiteY8580" fmla="*/ 2627230 h 6853555"/>
              <a:gd name="connsiteX8581" fmla="*/ 1478274 w 8520545"/>
              <a:gd name="connsiteY8581" fmla="*/ 2623399 h 6853555"/>
              <a:gd name="connsiteX8582" fmla="*/ 1478274 w 8520545"/>
              <a:gd name="connsiteY8582" fmla="*/ 2619571 h 6853555"/>
              <a:gd name="connsiteX8583" fmla="*/ 1478274 w 8520545"/>
              <a:gd name="connsiteY8583" fmla="*/ 2616292 h 6853555"/>
              <a:gd name="connsiteX8584" fmla="*/ 1476355 w 8520545"/>
              <a:gd name="connsiteY8584" fmla="*/ 2610822 h 6853555"/>
              <a:gd name="connsiteX8585" fmla="*/ 1472517 w 8520545"/>
              <a:gd name="connsiteY8585" fmla="*/ 2605898 h 6853555"/>
              <a:gd name="connsiteX8586" fmla="*/ 1469319 w 8520545"/>
              <a:gd name="connsiteY8586" fmla="*/ 2600977 h 6853555"/>
              <a:gd name="connsiteX8587" fmla="*/ 1466121 w 8520545"/>
              <a:gd name="connsiteY8587" fmla="*/ 2596053 h 6853555"/>
              <a:gd name="connsiteX8588" fmla="*/ 1464204 w 8520545"/>
              <a:gd name="connsiteY8588" fmla="*/ 2590589 h 6853555"/>
              <a:gd name="connsiteX8589" fmla="*/ 1462923 w 8520545"/>
              <a:gd name="connsiteY8589" fmla="*/ 2587854 h 6853555"/>
              <a:gd name="connsiteX8590" fmla="*/ 1462923 w 8520545"/>
              <a:gd name="connsiteY8590" fmla="*/ 2584573 h 6853555"/>
              <a:gd name="connsiteX8591" fmla="*/ 1456528 w 8520545"/>
              <a:gd name="connsiteY8591" fmla="*/ 2586763 h 6853555"/>
              <a:gd name="connsiteX8592" fmla="*/ 1450133 w 8520545"/>
              <a:gd name="connsiteY8592" fmla="*/ 2588944 h 6853555"/>
              <a:gd name="connsiteX8593" fmla="*/ 1444377 w 8520545"/>
              <a:gd name="connsiteY8593" fmla="*/ 2590589 h 6853555"/>
              <a:gd name="connsiteX8594" fmla="*/ 1439899 w 8520545"/>
              <a:gd name="connsiteY8594" fmla="*/ 2593321 h 6853555"/>
              <a:gd name="connsiteX8595" fmla="*/ 1434783 w 8520545"/>
              <a:gd name="connsiteY8595" fmla="*/ 2597150 h 6853555"/>
              <a:gd name="connsiteX8596" fmla="*/ 1430945 w 8520545"/>
              <a:gd name="connsiteY8596" fmla="*/ 2600436 h 6853555"/>
              <a:gd name="connsiteX8597" fmla="*/ 1427747 w 8520545"/>
              <a:gd name="connsiteY8597" fmla="*/ 2603712 h 6853555"/>
              <a:gd name="connsiteX8598" fmla="*/ 1424550 w 8520545"/>
              <a:gd name="connsiteY8598" fmla="*/ 2608089 h 6853555"/>
              <a:gd name="connsiteX8599" fmla="*/ 1421991 w 8520545"/>
              <a:gd name="connsiteY8599" fmla="*/ 2607543 h 6853555"/>
              <a:gd name="connsiteX8600" fmla="*/ 1420072 w 8520545"/>
              <a:gd name="connsiteY8600" fmla="*/ 2605357 h 6853555"/>
              <a:gd name="connsiteX8601" fmla="*/ 1419432 w 8520545"/>
              <a:gd name="connsiteY8601" fmla="*/ 2603712 h 6853555"/>
              <a:gd name="connsiteX8602" fmla="*/ 1418792 w 8520545"/>
              <a:gd name="connsiteY8602" fmla="*/ 2600977 h 6853555"/>
              <a:gd name="connsiteX8603" fmla="*/ 1419432 w 8520545"/>
              <a:gd name="connsiteY8603" fmla="*/ 2595512 h 6853555"/>
              <a:gd name="connsiteX8604" fmla="*/ 1420072 w 8520545"/>
              <a:gd name="connsiteY8604" fmla="*/ 2589494 h 6853555"/>
              <a:gd name="connsiteX8605" fmla="*/ 1421352 w 8520545"/>
              <a:gd name="connsiteY8605" fmla="*/ 2582382 h 6853555"/>
              <a:gd name="connsiteX8606" fmla="*/ 1420072 w 8520545"/>
              <a:gd name="connsiteY8606" fmla="*/ 2575270 h 6853555"/>
              <a:gd name="connsiteX8607" fmla="*/ 1418792 w 8520545"/>
              <a:gd name="connsiteY8607" fmla="*/ 2571443 h 6853555"/>
              <a:gd name="connsiteX8608" fmla="*/ 1416875 w 8520545"/>
              <a:gd name="connsiteY8608" fmla="*/ 2568164 h 6853555"/>
              <a:gd name="connsiteX8609" fmla="*/ 1414317 w 8520545"/>
              <a:gd name="connsiteY8609" fmla="*/ 2564336 h 6853555"/>
              <a:gd name="connsiteX8610" fmla="*/ 1410479 w 8520545"/>
              <a:gd name="connsiteY8610" fmla="*/ 2561055 h 6853555"/>
              <a:gd name="connsiteX8611" fmla="*/ 1415594 w 8520545"/>
              <a:gd name="connsiteY8611" fmla="*/ 2561598 h 6853555"/>
              <a:gd name="connsiteX8612" fmla="*/ 1419432 w 8520545"/>
              <a:gd name="connsiteY8612" fmla="*/ 2563241 h 6853555"/>
              <a:gd name="connsiteX8613" fmla="*/ 1425828 w 8520545"/>
              <a:gd name="connsiteY8613" fmla="*/ 2565976 h 6853555"/>
              <a:gd name="connsiteX8614" fmla="*/ 1437341 w 8520545"/>
              <a:gd name="connsiteY8614" fmla="*/ 2572540 h 6853555"/>
              <a:gd name="connsiteX8615" fmla="*/ 1443737 w 8520545"/>
              <a:gd name="connsiteY8615" fmla="*/ 2575270 h 6853555"/>
              <a:gd name="connsiteX8616" fmla="*/ 1447574 w 8520545"/>
              <a:gd name="connsiteY8616" fmla="*/ 2576917 h 6853555"/>
              <a:gd name="connsiteX8617" fmla="*/ 1452051 w 8520545"/>
              <a:gd name="connsiteY8617" fmla="*/ 2577461 h 6853555"/>
              <a:gd name="connsiteX8618" fmla="*/ 1456528 w 8520545"/>
              <a:gd name="connsiteY8618" fmla="*/ 2578558 h 6853555"/>
              <a:gd name="connsiteX8619" fmla="*/ 1462283 w 8520545"/>
              <a:gd name="connsiteY8619" fmla="*/ 2578558 h 6853555"/>
              <a:gd name="connsiteX8620" fmla="*/ 1468680 w 8520545"/>
              <a:gd name="connsiteY8620" fmla="*/ 2577461 h 6853555"/>
              <a:gd name="connsiteX8621" fmla="*/ 1476355 w 8520545"/>
              <a:gd name="connsiteY8621" fmla="*/ 2576917 h 6853555"/>
              <a:gd name="connsiteX8622" fmla="*/ 1471239 w 8520545"/>
              <a:gd name="connsiteY8622" fmla="*/ 2565976 h 6853555"/>
              <a:gd name="connsiteX8623" fmla="*/ 1468680 w 8520545"/>
              <a:gd name="connsiteY8623" fmla="*/ 2555582 h 6853555"/>
              <a:gd name="connsiteX8624" fmla="*/ 1466121 w 8520545"/>
              <a:gd name="connsiteY8624" fmla="*/ 2546287 h 6853555"/>
              <a:gd name="connsiteX8625" fmla="*/ 1466121 w 8520545"/>
              <a:gd name="connsiteY8625" fmla="*/ 2538082 h 6853555"/>
              <a:gd name="connsiteX8626" fmla="*/ 1467401 w 8520545"/>
              <a:gd name="connsiteY8626" fmla="*/ 2534255 h 6853555"/>
              <a:gd name="connsiteX8627" fmla="*/ 1468041 w 8520545"/>
              <a:gd name="connsiteY8627" fmla="*/ 2529881 h 6853555"/>
              <a:gd name="connsiteX8628" fmla="*/ 1469319 w 8520545"/>
              <a:gd name="connsiteY8628" fmla="*/ 2525506 h 6853555"/>
              <a:gd name="connsiteX8629" fmla="*/ 1471879 w 8520545"/>
              <a:gd name="connsiteY8629" fmla="*/ 2522221 h 6853555"/>
              <a:gd name="connsiteX8630" fmla="*/ 1474436 w 8520545"/>
              <a:gd name="connsiteY8630" fmla="*/ 2518393 h 6853555"/>
              <a:gd name="connsiteX8631" fmla="*/ 1478274 w 8520545"/>
              <a:gd name="connsiteY8631" fmla="*/ 2514020 h 6853555"/>
              <a:gd name="connsiteX8632" fmla="*/ 1487228 w 8520545"/>
              <a:gd name="connsiteY8632" fmla="*/ 2506362 h 6853555"/>
              <a:gd name="connsiteX8633" fmla="*/ 1486588 w 8520545"/>
              <a:gd name="connsiteY8633" fmla="*/ 2503085 h 6853555"/>
              <a:gd name="connsiteX8634" fmla="*/ 1485948 w 8520545"/>
              <a:gd name="connsiteY8634" fmla="*/ 2500894 h 6853555"/>
              <a:gd name="connsiteX8635" fmla="*/ 1484030 w 8520545"/>
              <a:gd name="connsiteY8635" fmla="*/ 2499257 h 6853555"/>
              <a:gd name="connsiteX8636" fmla="*/ 1481472 w 8520545"/>
              <a:gd name="connsiteY8636" fmla="*/ 2499257 h 6853555"/>
              <a:gd name="connsiteX8637" fmla="*/ 1480193 w 8520545"/>
              <a:gd name="connsiteY8637" fmla="*/ 2499257 h 6853555"/>
              <a:gd name="connsiteX8638" fmla="*/ 1477634 w 8520545"/>
              <a:gd name="connsiteY8638" fmla="*/ 2500347 h 6853555"/>
              <a:gd name="connsiteX8639" fmla="*/ 1471239 w 8520545"/>
              <a:gd name="connsiteY8639" fmla="*/ 2503085 h 6853555"/>
              <a:gd name="connsiteX8640" fmla="*/ 1464204 w 8520545"/>
              <a:gd name="connsiteY8640" fmla="*/ 2505817 h 6853555"/>
              <a:gd name="connsiteX8641" fmla="*/ 1455888 w 8520545"/>
              <a:gd name="connsiteY8641" fmla="*/ 2508005 h 6853555"/>
              <a:gd name="connsiteX8642" fmla="*/ 1450772 w 8520545"/>
              <a:gd name="connsiteY8642" fmla="*/ 2508551 h 6853555"/>
              <a:gd name="connsiteX8643" fmla="*/ 1446294 w 8520545"/>
              <a:gd name="connsiteY8643" fmla="*/ 2508551 h 6853555"/>
              <a:gd name="connsiteX8644" fmla="*/ 1441179 w 8520545"/>
              <a:gd name="connsiteY8644" fmla="*/ 2508005 h 6853555"/>
              <a:gd name="connsiteX8645" fmla="*/ 1435421 w 8520545"/>
              <a:gd name="connsiteY8645" fmla="*/ 2506362 h 6853555"/>
              <a:gd name="connsiteX8646" fmla="*/ 1447574 w 8520545"/>
              <a:gd name="connsiteY8646" fmla="*/ 2495426 h 6853555"/>
              <a:gd name="connsiteX8647" fmla="*/ 1458447 w 8520545"/>
              <a:gd name="connsiteY8647" fmla="*/ 2483396 h 6853555"/>
              <a:gd name="connsiteX8648" fmla="*/ 1462283 w 8520545"/>
              <a:gd name="connsiteY8648" fmla="*/ 2477920 h 6853555"/>
              <a:gd name="connsiteX8649" fmla="*/ 1466121 w 8520545"/>
              <a:gd name="connsiteY8649" fmla="*/ 2472456 h 6853555"/>
              <a:gd name="connsiteX8650" fmla="*/ 1468680 w 8520545"/>
              <a:gd name="connsiteY8650" fmla="*/ 2466983 h 6853555"/>
              <a:gd name="connsiteX8651" fmla="*/ 1469319 w 8520545"/>
              <a:gd name="connsiteY8651" fmla="*/ 2462062 h 6853555"/>
              <a:gd name="connsiteX8652" fmla="*/ 1469319 w 8520545"/>
              <a:gd name="connsiteY8652" fmla="*/ 2457138 h 6853555"/>
              <a:gd name="connsiteX8653" fmla="*/ 1467401 w 8520545"/>
              <a:gd name="connsiteY8653" fmla="*/ 2452218 h 6853555"/>
              <a:gd name="connsiteX8654" fmla="*/ 1462923 w 8520545"/>
              <a:gd name="connsiteY8654" fmla="*/ 2448389 h 6853555"/>
              <a:gd name="connsiteX8655" fmla="*/ 1457167 w 8520545"/>
              <a:gd name="connsiteY8655" fmla="*/ 2444561 h 6853555"/>
              <a:gd name="connsiteX8656" fmla="*/ 1449493 w 8520545"/>
              <a:gd name="connsiteY8656" fmla="*/ 2441829 h 6853555"/>
              <a:gd name="connsiteX8657" fmla="*/ 1437981 w 8520545"/>
              <a:gd name="connsiteY8657" fmla="*/ 2439093 h 6853555"/>
              <a:gd name="connsiteX8658" fmla="*/ 1425188 w 8520545"/>
              <a:gd name="connsiteY8658" fmla="*/ 2437449 h 6853555"/>
              <a:gd name="connsiteX8659" fmla="*/ 1409199 w 8520545"/>
              <a:gd name="connsiteY8659" fmla="*/ 2435810 h 6853555"/>
              <a:gd name="connsiteX8660" fmla="*/ 1410479 w 8520545"/>
              <a:gd name="connsiteY8660" fmla="*/ 2432528 h 6853555"/>
              <a:gd name="connsiteX8661" fmla="*/ 1412397 w 8520545"/>
              <a:gd name="connsiteY8661" fmla="*/ 2428157 h 6853555"/>
              <a:gd name="connsiteX8662" fmla="*/ 1413037 w 8520545"/>
              <a:gd name="connsiteY8662" fmla="*/ 2424872 h 6853555"/>
              <a:gd name="connsiteX8663" fmla="*/ 1412397 w 8520545"/>
              <a:gd name="connsiteY8663" fmla="*/ 2420502 h 6853555"/>
              <a:gd name="connsiteX8664" fmla="*/ 1410479 w 8520545"/>
              <a:gd name="connsiteY8664" fmla="*/ 2417217 h 6853555"/>
              <a:gd name="connsiteX8665" fmla="*/ 1409199 w 8520545"/>
              <a:gd name="connsiteY8665" fmla="*/ 2413937 h 6853555"/>
              <a:gd name="connsiteX8666" fmla="*/ 1406641 w 8520545"/>
              <a:gd name="connsiteY8666" fmla="*/ 2410109 h 6853555"/>
              <a:gd name="connsiteX8667" fmla="*/ 1403444 w 8520545"/>
              <a:gd name="connsiteY8667" fmla="*/ 2406279 h 6853555"/>
              <a:gd name="connsiteX8668" fmla="*/ 1395128 w 8520545"/>
              <a:gd name="connsiteY8668" fmla="*/ 2398623 h 6853555"/>
              <a:gd name="connsiteX8669" fmla="*/ 1385535 w 8520545"/>
              <a:gd name="connsiteY8669" fmla="*/ 2390968 h 6853555"/>
              <a:gd name="connsiteX8670" fmla="*/ 1363790 w 8520545"/>
              <a:gd name="connsiteY8670" fmla="*/ 2375107 h 6853555"/>
              <a:gd name="connsiteX8671" fmla="*/ 1352916 w 8520545"/>
              <a:gd name="connsiteY8671" fmla="*/ 2365809 h 6853555"/>
              <a:gd name="connsiteX8672" fmla="*/ 1342043 w 8520545"/>
              <a:gd name="connsiteY8672" fmla="*/ 2356510 h 6853555"/>
              <a:gd name="connsiteX8673" fmla="*/ 1331811 w 8520545"/>
              <a:gd name="connsiteY8673" fmla="*/ 2346117 h 6853555"/>
              <a:gd name="connsiteX8674" fmla="*/ 1327973 w 8520545"/>
              <a:gd name="connsiteY8674" fmla="*/ 2340650 h 6853555"/>
              <a:gd name="connsiteX8675" fmla="*/ 1324137 w 8520545"/>
              <a:gd name="connsiteY8675" fmla="*/ 2334634 h 6853555"/>
              <a:gd name="connsiteX8676" fmla="*/ 1319659 w 8520545"/>
              <a:gd name="connsiteY8676" fmla="*/ 2328618 h 6853555"/>
              <a:gd name="connsiteX8677" fmla="*/ 1317740 w 8520545"/>
              <a:gd name="connsiteY8677" fmla="*/ 2323150 h 6853555"/>
              <a:gd name="connsiteX8678" fmla="*/ 1315181 w 8520545"/>
              <a:gd name="connsiteY8678" fmla="*/ 2316040 h 6853555"/>
              <a:gd name="connsiteX8679" fmla="*/ 1313264 w 8520545"/>
              <a:gd name="connsiteY8679" fmla="*/ 2310023 h 6853555"/>
              <a:gd name="connsiteX8680" fmla="*/ 1312624 w 8520545"/>
              <a:gd name="connsiteY8680" fmla="*/ 2302914 h 6853555"/>
              <a:gd name="connsiteX8681" fmla="*/ 1312624 w 8520545"/>
              <a:gd name="connsiteY8681" fmla="*/ 2295257 h 6853555"/>
              <a:gd name="connsiteX8682" fmla="*/ 1313264 w 8520545"/>
              <a:gd name="connsiteY8682" fmla="*/ 2287600 h 6853555"/>
              <a:gd name="connsiteX8683" fmla="*/ 1315181 w 8520545"/>
              <a:gd name="connsiteY8683" fmla="*/ 2280492 h 6853555"/>
              <a:gd name="connsiteX8684" fmla="*/ 1324774 w 8520545"/>
              <a:gd name="connsiteY8684" fmla="*/ 2287050 h 6853555"/>
              <a:gd name="connsiteX8685" fmla="*/ 1330532 w 8520545"/>
              <a:gd name="connsiteY8685" fmla="*/ 2290336 h 6853555"/>
              <a:gd name="connsiteX8686" fmla="*/ 1333090 w 8520545"/>
              <a:gd name="connsiteY8686" fmla="*/ 2291426 h 6853555"/>
              <a:gd name="connsiteX8687" fmla="*/ 1333730 w 8520545"/>
              <a:gd name="connsiteY8687" fmla="*/ 2291426 h 6853555"/>
              <a:gd name="connsiteX8688" fmla="*/ 1335648 w 8520545"/>
              <a:gd name="connsiteY8688" fmla="*/ 2291426 h 6853555"/>
              <a:gd name="connsiteX8689" fmla="*/ 1336288 w 8520545"/>
              <a:gd name="connsiteY8689" fmla="*/ 2289789 h 6853555"/>
              <a:gd name="connsiteX8690" fmla="*/ 1340766 w 8520545"/>
              <a:gd name="connsiteY8690" fmla="*/ 2282127 h 6853555"/>
              <a:gd name="connsiteX8691" fmla="*/ 1345881 w 8520545"/>
              <a:gd name="connsiteY8691" fmla="*/ 2277206 h 6853555"/>
              <a:gd name="connsiteX8692" fmla="*/ 1349719 w 8520545"/>
              <a:gd name="connsiteY8692" fmla="*/ 2274475 h 6853555"/>
              <a:gd name="connsiteX8693" fmla="*/ 1354196 w 8520545"/>
              <a:gd name="connsiteY8693" fmla="*/ 2271740 h 6853555"/>
              <a:gd name="connsiteX8694" fmla="*/ 1348439 w 8520545"/>
              <a:gd name="connsiteY8694" fmla="*/ 2267913 h 6853555"/>
              <a:gd name="connsiteX8695" fmla="*/ 1342043 w 8520545"/>
              <a:gd name="connsiteY8695" fmla="*/ 2263535 h 6853555"/>
              <a:gd name="connsiteX8696" fmla="*/ 1327973 w 8520545"/>
              <a:gd name="connsiteY8696" fmla="*/ 2256974 h 6853555"/>
              <a:gd name="connsiteX8697" fmla="*/ 1314541 w 8520545"/>
              <a:gd name="connsiteY8697" fmla="*/ 2249316 h 6853555"/>
              <a:gd name="connsiteX8698" fmla="*/ 1308146 w 8520545"/>
              <a:gd name="connsiteY8698" fmla="*/ 2244941 h 6853555"/>
              <a:gd name="connsiteX8699" fmla="*/ 1301111 w 8520545"/>
              <a:gd name="connsiteY8699" fmla="*/ 2240565 h 6853555"/>
              <a:gd name="connsiteX8700" fmla="*/ 1313264 w 8520545"/>
              <a:gd name="connsiteY8700" fmla="*/ 2226347 h 6853555"/>
              <a:gd name="connsiteX8701" fmla="*/ 1317740 w 8520545"/>
              <a:gd name="connsiteY8701" fmla="*/ 2221423 h 6853555"/>
              <a:gd name="connsiteX8702" fmla="*/ 1319659 w 8520545"/>
              <a:gd name="connsiteY8702" fmla="*/ 2216500 h 6853555"/>
              <a:gd name="connsiteX8703" fmla="*/ 1320937 w 8520545"/>
              <a:gd name="connsiteY8703" fmla="*/ 2211579 h 6853555"/>
              <a:gd name="connsiteX8704" fmla="*/ 1319659 w 8520545"/>
              <a:gd name="connsiteY8704" fmla="*/ 2205562 h 6853555"/>
              <a:gd name="connsiteX8705" fmla="*/ 1317740 w 8520545"/>
              <a:gd name="connsiteY8705" fmla="*/ 2197359 h 6853555"/>
              <a:gd name="connsiteX8706" fmla="*/ 1313264 w 8520545"/>
              <a:gd name="connsiteY8706" fmla="*/ 2186421 h 6853555"/>
              <a:gd name="connsiteX8707" fmla="*/ 1324774 w 8520545"/>
              <a:gd name="connsiteY8707" fmla="*/ 2186421 h 6853555"/>
              <a:gd name="connsiteX8708" fmla="*/ 1333090 w 8520545"/>
              <a:gd name="connsiteY8708" fmla="*/ 2187514 h 6853555"/>
              <a:gd name="connsiteX8709" fmla="*/ 1338846 w 8520545"/>
              <a:gd name="connsiteY8709" fmla="*/ 2189158 h 6853555"/>
              <a:gd name="connsiteX8710" fmla="*/ 1342684 w 8520545"/>
              <a:gd name="connsiteY8710" fmla="*/ 2190251 h 6853555"/>
              <a:gd name="connsiteX8711" fmla="*/ 1346521 w 8520545"/>
              <a:gd name="connsiteY8711" fmla="*/ 2191889 h 6853555"/>
              <a:gd name="connsiteX8712" fmla="*/ 1351637 w 8520545"/>
              <a:gd name="connsiteY8712" fmla="*/ 2190794 h 6853555"/>
              <a:gd name="connsiteX8713" fmla="*/ 1357394 w 8520545"/>
              <a:gd name="connsiteY8713" fmla="*/ 2189701 h 6853555"/>
              <a:gd name="connsiteX8714" fmla="*/ 1365068 w 8520545"/>
              <a:gd name="connsiteY8714" fmla="*/ 2186421 h 6853555"/>
              <a:gd name="connsiteX8715" fmla="*/ 1351637 w 8520545"/>
              <a:gd name="connsiteY8715" fmla="*/ 2178765 h 6853555"/>
              <a:gd name="connsiteX8716" fmla="*/ 1342684 w 8520545"/>
              <a:gd name="connsiteY8716" fmla="*/ 2171655 h 6853555"/>
              <a:gd name="connsiteX8717" fmla="*/ 1335648 w 8520545"/>
              <a:gd name="connsiteY8717" fmla="*/ 2164547 h 6853555"/>
              <a:gd name="connsiteX8718" fmla="*/ 1330532 w 8520545"/>
              <a:gd name="connsiteY8718" fmla="*/ 2157982 h 6853555"/>
              <a:gd name="connsiteX8719" fmla="*/ 1324774 w 8520545"/>
              <a:gd name="connsiteY8719" fmla="*/ 2150875 h 6853555"/>
              <a:gd name="connsiteX8720" fmla="*/ 1319019 w 8520545"/>
              <a:gd name="connsiteY8720" fmla="*/ 2142668 h 6853555"/>
              <a:gd name="connsiteX8721" fmla="*/ 1311344 w 8520545"/>
              <a:gd name="connsiteY8721" fmla="*/ 2133372 h 6853555"/>
              <a:gd name="connsiteX8722" fmla="*/ 1299832 w 8520545"/>
              <a:gd name="connsiteY8722" fmla="*/ 2122981 h 6853555"/>
              <a:gd name="connsiteX8723" fmla="*/ 1311984 w 8520545"/>
              <a:gd name="connsiteY8723" fmla="*/ 2124617 h 6853555"/>
              <a:gd name="connsiteX8724" fmla="*/ 1324137 w 8520545"/>
              <a:gd name="connsiteY8724" fmla="*/ 2124076 h 6853555"/>
              <a:gd name="connsiteX8725" fmla="*/ 1328613 w 8520545"/>
              <a:gd name="connsiteY8725" fmla="*/ 2122981 h 6853555"/>
              <a:gd name="connsiteX8726" fmla="*/ 1333730 w 8520545"/>
              <a:gd name="connsiteY8726" fmla="*/ 2122435 h 6853555"/>
              <a:gd name="connsiteX8727" fmla="*/ 1337567 w 8520545"/>
              <a:gd name="connsiteY8727" fmla="*/ 2120245 h 6853555"/>
              <a:gd name="connsiteX8728" fmla="*/ 1340766 w 8520545"/>
              <a:gd name="connsiteY8728" fmla="*/ 2118604 h 6853555"/>
              <a:gd name="connsiteX8729" fmla="*/ 1343324 w 8520545"/>
              <a:gd name="connsiteY8729" fmla="*/ 2115867 h 6853555"/>
              <a:gd name="connsiteX8730" fmla="*/ 1345241 w 8520545"/>
              <a:gd name="connsiteY8730" fmla="*/ 2112590 h 6853555"/>
              <a:gd name="connsiteX8731" fmla="*/ 1345241 w 8520545"/>
              <a:gd name="connsiteY8731" fmla="*/ 2109307 h 6853555"/>
              <a:gd name="connsiteX8732" fmla="*/ 1343324 w 8520545"/>
              <a:gd name="connsiteY8732" fmla="*/ 2105479 h 6853555"/>
              <a:gd name="connsiteX8733" fmla="*/ 1340766 w 8520545"/>
              <a:gd name="connsiteY8733" fmla="*/ 2101104 h 6853555"/>
              <a:gd name="connsiteX8734" fmla="*/ 1337567 w 8520545"/>
              <a:gd name="connsiteY8734" fmla="*/ 2095640 h 6853555"/>
              <a:gd name="connsiteX8735" fmla="*/ 1331811 w 8520545"/>
              <a:gd name="connsiteY8735" fmla="*/ 2090165 h 6853555"/>
              <a:gd name="connsiteX8736" fmla="*/ 1324774 w 8520545"/>
              <a:gd name="connsiteY8736" fmla="*/ 2084697 h 6853555"/>
              <a:gd name="connsiteX8737" fmla="*/ 1330532 w 8520545"/>
              <a:gd name="connsiteY8737" fmla="*/ 2082510 h 6853555"/>
              <a:gd name="connsiteX8738" fmla="*/ 1336288 w 8520545"/>
              <a:gd name="connsiteY8738" fmla="*/ 2080324 h 6853555"/>
              <a:gd name="connsiteX8739" fmla="*/ 1340126 w 8520545"/>
              <a:gd name="connsiteY8739" fmla="*/ 2077589 h 6853555"/>
              <a:gd name="connsiteX8740" fmla="*/ 1343324 w 8520545"/>
              <a:gd name="connsiteY8740" fmla="*/ 2074306 h 6853555"/>
              <a:gd name="connsiteX8741" fmla="*/ 1345881 w 8520545"/>
              <a:gd name="connsiteY8741" fmla="*/ 2070479 h 6853555"/>
              <a:gd name="connsiteX8742" fmla="*/ 1348439 w 8520545"/>
              <a:gd name="connsiteY8742" fmla="*/ 2066653 h 6853555"/>
              <a:gd name="connsiteX8743" fmla="*/ 1352277 w 8520545"/>
              <a:gd name="connsiteY8743" fmla="*/ 2058445 h 6853555"/>
              <a:gd name="connsiteX8744" fmla="*/ 1356115 w 8520545"/>
              <a:gd name="connsiteY8744" fmla="*/ 2049696 h 6853555"/>
              <a:gd name="connsiteX8745" fmla="*/ 1359313 w 8520545"/>
              <a:gd name="connsiteY8745" fmla="*/ 2046413 h 6853555"/>
              <a:gd name="connsiteX8746" fmla="*/ 1363150 w 8520545"/>
              <a:gd name="connsiteY8746" fmla="*/ 2043131 h 6853555"/>
              <a:gd name="connsiteX8747" fmla="*/ 1367628 w 8520545"/>
              <a:gd name="connsiteY8747" fmla="*/ 2040397 h 6853555"/>
              <a:gd name="connsiteX8748" fmla="*/ 1372743 w 8520545"/>
              <a:gd name="connsiteY8748" fmla="*/ 2038757 h 6853555"/>
              <a:gd name="connsiteX8749" fmla="*/ 1379779 w 8520545"/>
              <a:gd name="connsiteY8749" fmla="*/ 2037662 h 6853555"/>
              <a:gd name="connsiteX8750" fmla="*/ 1388092 w 8520545"/>
              <a:gd name="connsiteY8750" fmla="*/ 2036571 h 6853555"/>
              <a:gd name="connsiteX8751" fmla="*/ 1388092 w 8520545"/>
              <a:gd name="connsiteY8751" fmla="*/ 2033292 h 6853555"/>
              <a:gd name="connsiteX8752" fmla="*/ 1386815 w 8520545"/>
              <a:gd name="connsiteY8752" fmla="*/ 2030552 h 6853555"/>
              <a:gd name="connsiteX8753" fmla="*/ 1384895 w 8520545"/>
              <a:gd name="connsiteY8753" fmla="*/ 2028368 h 6853555"/>
              <a:gd name="connsiteX8754" fmla="*/ 1382337 w 8520545"/>
              <a:gd name="connsiteY8754" fmla="*/ 2027274 h 6853555"/>
              <a:gd name="connsiteX8755" fmla="*/ 1378500 w 8520545"/>
              <a:gd name="connsiteY8755" fmla="*/ 2025628 h 6853555"/>
              <a:gd name="connsiteX8756" fmla="*/ 1374023 w 8520545"/>
              <a:gd name="connsiteY8756" fmla="*/ 2025083 h 6853555"/>
              <a:gd name="connsiteX8757" fmla="*/ 1366348 w 8520545"/>
              <a:gd name="connsiteY8757" fmla="*/ 2022896 h 6853555"/>
              <a:gd name="connsiteX8758" fmla="*/ 1357394 w 8520545"/>
              <a:gd name="connsiteY8758" fmla="*/ 2021803 h 6853555"/>
              <a:gd name="connsiteX8759" fmla="*/ 1354196 w 8520545"/>
              <a:gd name="connsiteY8759" fmla="*/ 2020159 h 6853555"/>
              <a:gd name="connsiteX8760" fmla="*/ 1350999 w 8520545"/>
              <a:gd name="connsiteY8760" fmla="*/ 2017975 h 6853555"/>
              <a:gd name="connsiteX8761" fmla="*/ 1349079 w 8520545"/>
              <a:gd name="connsiteY8761" fmla="*/ 2015788 h 6853555"/>
              <a:gd name="connsiteX8762" fmla="*/ 1347161 w 8520545"/>
              <a:gd name="connsiteY8762" fmla="*/ 2013051 h 6853555"/>
              <a:gd name="connsiteX8763" fmla="*/ 1347161 w 8520545"/>
              <a:gd name="connsiteY8763" fmla="*/ 2009774 h 6853555"/>
              <a:gd name="connsiteX8764" fmla="*/ 1349079 w 8520545"/>
              <a:gd name="connsiteY8764" fmla="*/ 2005393 h 6853555"/>
              <a:gd name="connsiteX8765" fmla="*/ 1377221 w 8520545"/>
              <a:gd name="connsiteY8765" fmla="*/ 2003757 h 6853555"/>
              <a:gd name="connsiteX8766" fmla="*/ 1386815 w 8520545"/>
              <a:gd name="connsiteY8766" fmla="*/ 2002116 h 6853555"/>
              <a:gd name="connsiteX8767" fmla="*/ 1394490 w 8520545"/>
              <a:gd name="connsiteY8767" fmla="*/ 2002116 h 6853555"/>
              <a:gd name="connsiteX8768" fmla="*/ 1400885 w 8520545"/>
              <a:gd name="connsiteY8768" fmla="*/ 2002659 h 6853555"/>
              <a:gd name="connsiteX8769" fmla="*/ 1407921 w 8520545"/>
              <a:gd name="connsiteY8769" fmla="*/ 2004850 h 6853555"/>
              <a:gd name="connsiteX8770" fmla="*/ 1416235 w 8520545"/>
              <a:gd name="connsiteY8770" fmla="*/ 2008681 h 6853555"/>
              <a:gd name="connsiteX8771" fmla="*/ 1426468 w 8520545"/>
              <a:gd name="connsiteY8771" fmla="*/ 2013051 h 6853555"/>
              <a:gd name="connsiteX8772" fmla="*/ 1425188 w 8520545"/>
              <a:gd name="connsiteY8772" fmla="*/ 1999378 h 6853555"/>
              <a:gd name="connsiteX8773" fmla="*/ 1425188 w 8520545"/>
              <a:gd name="connsiteY8773" fmla="*/ 1992271 h 6853555"/>
              <a:gd name="connsiteX8774" fmla="*/ 1425828 w 8520545"/>
              <a:gd name="connsiteY8774" fmla="*/ 1986252 h 6853555"/>
              <a:gd name="connsiteX8775" fmla="*/ 1427747 w 8520545"/>
              <a:gd name="connsiteY8775" fmla="*/ 1980240 h 6853555"/>
              <a:gd name="connsiteX8776" fmla="*/ 1429666 w 8520545"/>
              <a:gd name="connsiteY8776" fmla="*/ 1975313 h 6853555"/>
              <a:gd name="connsiteX8777" fmla="*/ 1434144 w 8520545"/>
              <a:gd name="connsiteY8777" fmla="*/ 1970392 h 6853555"/>
              <a:gd name="connsiteX8778" fmla="*/ 1437981 w 8520545"/>
              <a:gd name="connsiteY8778" fmla="*/ 1966014 h 6853555"/>
              <a:gd name="connsiteX8779" fmla="*/ 1431585 w 8520545"/>
              <a:gd name="connsiteY8779" fmla="*/ 1966014 h 6853555"/>
              <a:gd name="connsiteX8780" fmla="*/ 1425188 w 8520545"/>
              <a:gd name="connsiteY8780" fmla="*/ 1966014 h 6853555"/>
              <a:gd name="connsiteX8781" fmla="*/ 1420072 w 8520545"/>
              <a:gd name="connsiteY8781" fmla="*/ 1967108 h 6853555"/>
              <a:gd name="connsiteX8782" fmla="*/ 1416235 w 8520545"/>
              <a:gd name="connsiteY8782" fmla="*/ 1968204 h 6853555"/>
              <a:gd name="connsiteX8783" fmla="*/ 1412397 w 8520545"/>
              <a:gd name="connsiteY8783" fmla="*/ 1970392 h 6853555"/>
              <a:gd name="connsiteX8784" fmla="*/ 1409199 w 8520545"/>
              <a:gd name="connsiteY8784" fmla="*/ 1971486 h 6853555"/>
              <a:gd name="connsiteX8785" fmla="*/ 1402164 w 8520545"/>
              <a:gd name="connsiteY8785" fmla="*/ 1975859 h 6853555"/>
              <a:gd name="connsiteX8786" fmla="*/ 1395768 w 8520545"/>
              <a:gd name="connsiteY8786" fmla="*/ 1980240 h 6853555"/>
              <a:gd name="connsiteX8787" fmla="*/ 1392570 w 8520545"/>
              <a:gd name="connsiteY8787" fmla="*/ 1981331 h 6853555"/>
              <a:gd name="connsiteX8788" fmla="*/ 1388092 w 8520545"/>
              <a:gd name="connsiteY8788" fmla="*/ 1982971 h 6853555"/>
              <a:gd name="connsiteX8789" fmla="*/ 1382976 w 8520545"/>
              <a:gd name="connsiteY8789" fmla="*/ 1983522 h 6853555"/>
              <a:gd name="connsiteX8790" fmla="*/ 1376581 w 8520545"/>
              <a:gd name="connsiteY8790" fmla="*/ 1984068 h 6853555"/>
              <a:gd name="connsiteX8791" fmla="*/ 1369546 w 8520545"/>
              <a:gd name="connsiteY8791" fmla="*/ 1983522 h 6853555"/>
              <a:gd name="connsiteX8792" fmla="*/ 1361230 w 8520545"/>
              <a:gd name="connsiteY8792" fmla="*/ 1981874 h 6853555"/>
              <a:gd name="connsiteX8793" fmla="*/ 1361870 w 8520545"/>
              <a:gd name="connsiteY8793" fmla="*/ 1963280 h 6853555"/>
              <a:gd name="connsiteX8794" fmla="*/ 1365068 w 8520545"/>
              <a:gd name="connsiteY8794" fmla="*/ 1941404 h 6853555"/>
              <a:gd name="connsiteX8795" fmla="*/ 1366988 w 8520545"/>
              <a:gd name="connsiteY8795" fmla="*/ 1928827 h 6853555"/>
              <a:gd name="connsiteX8796" fmla="*/ 1369546 w 8520545"/>
              <a:gd name="connsiteY8796" fmla="*/ 1917345 h 6853555"/>
              <a:gd name="connsiteX8797" fmla="*/ 1372743 w 8520545"/>
              <a:gd name="connsiteY8797" fmla="*/ 1905310 h 6853555"/>
              <a:gd name="connsiteX8798" fmla="*/ 1376581 w 8520545"/>
              <a:gd name="connsiteY8798" fmla="*/ 1893824 h 6853555"/>
              <a:gd name="connsiteX8799" fmla="*/ 1381697 w 8520545"/>
              <a:gd name="connsiteY8799" fmla="*/ 1882338 h 6853555"/>
              <a:gd name="connsiteX8800" fmla="*/ 1386815 w 8520545"/>
              <a:gd name="connsiteY8800" fmla="*/ 1871951 h 6853555"/>
              <a:gd name="connsiteX8801" fmla="*/ 1392570 w 8520545"/>
              <a:gd name="connsiteY8801" fmla="*/ 1863197 h 6853555"/>
              <a:gd name="connsiteX8802" fmla="*/ 1400245 w 8520545"/>
              <a:gd name="connsiteY8802" fmla="*/ 1854997 h 6853555"/>
              <a:gd name="connsiteX8803" fmla="*/ 1403444 w 8520545"/>
              <a:gd name="connsiteY8803" fmla="*/ 1851168 h 6853555"/>
              <a:gd name="connsiteX8804" fmla="*/ 1407281 w 8520545"/>
              <a:gd name="connsiteY8804" fmla="*/ 1848432 h 6853555"/>
              <a:gd name="connsiteX8805" fmla="*/ 1411118 w 8520545"/>
              <a:gd name="connsiteY8805" fmla="*/ 1845699 h 6853555"/>
              <a:gd name="connsiteX8806" fmla="*/ 1416235 w 8520545"/>
              <a:gd name="connsiteY8806" fmla="*/ 1844058 h 6853555"/>
              <a:gd name="connsiteX8807" fmla="*/ 1421352 w 8520545"/>
              <a:gd name="connsiteY8807" fmla="*/ 1842417 h 6853555"/>
              <a:gd name="connsiteX8808" fmla="*/ 1425828 w 8520545"/>
              <a:gd name="connsiteY8808" fmla="*/ 1841871 h 6853555"/>
              <a:gd name="connsiteX8809" fmla="*/ 1430945 w 8520545"/>
              <a:gd name="connsiteY8809" fmla="*/ 1840778 h 6853555"/>
              <a:gd name="connsiteX8810" fmla="*/ 1436701 w 8520545"/>
              <a:gd name="connsiteY8810" fmla="*/ 1840778 h 6853555"/>
              <a:gd name="connsiteX8811" fmla="*/ 1434783 w 8520545"/>
              <a:gd name="connsiteY8811" fmla="*/ 1839683 h 6853555"/>
              <a:gd name="connsiteX8812" fmla="*/ 1433504 w 8520545"/>
              <a:gd name="connsiteY8812" fmla="*/ 1837495 h 6853555"/>
              <a:gd name="connsiteX8813" fmla="*/ 1431585 w 8520545"/>
              <a:gd name="connsiteY8813" fmla="*/ 1836947 h 6853555"/>
              <a:gd name="connsiteX8814" fmla="*/ 1429026 w 8520545"/>
              <a:gd name="connsiteY8814" fmla="*/ 1835307 h 6853555"/>
              <a:gd name="connsiteX8815" fmla="*/ 1422630 w 8520545"/>
              <a:gd name="connsiteY8815" fmla="*/ 1834210 h 6853555"/>
              <a:gd name="connsiteX8816" fmla="*/ 1416235 w 8520545"/>
              <a:gd name="connsiteY8816" fmla="*/ 1834210 h 6853555"/>
              <a:gd name="connsiteX8817" fmla="*/ 1400245 w 8520545"/>
              <a:gd name="connsiteY8817" fmla="*/ 1833666 h 6853555"/>
              <a:gd name="connsiteX8818" fmla="*/ 1384895 w 8520545"/>
              <a:gd name="connsiteY8818" fmla="*/ 1833666 h 6853555"/>
              <a:gd name="connsiteX8819" fmla="*/ 1383616 w 8520545"/>
              <a:gd name="connsiteY8819" fmla="*/ 1828742 h 6853555"/>
              <a:gd name="connsiteX8820" fmla="*/ 1385535 w 8520545"/>
              <a:gd name="connsiteY8820" fmla="*/ 1824368 h 6853555"/>
              <a:gd name="connsiteX8821" fmla="*/ 1386815 w 8520545"/>
              <a:gd name="connsiteY8821" fmla="*/ 1820539 h 6853555"/>
              <a:gd name="connsiteX8822" fmla="*/ 1390652 w 8520545"/>
              <a:gd name="connsiteY8822" fmla="*/ 1817260 h 6853555"/>
              <a:gd name="connsiteX8823" fmla="*/ 1393850 w 8520545"/>
              <a:gd name="connsiteY8823" fmla="*/ 1814524 h 6853555"/>
              <a:gd name="connsiteX8824" fmla="*/ 1398326 w 8520545"/>
              <a:gd name="connsiteY8824" fmla="*/ 1812882 h 6853555"/>
              <a:gd name="connsiteX8825" fmla="*/ 1404083 w 8520545"/>
              <a:gd name="connsiteY8825" fmla="*/ 1811244 h 6853555"/>
              <a:gd name="connsiteX8826" fmla="*/ 1409839 w 8520545"/>
              <a:gd name="connsiteY8826" fmla="*/ 1810148 h 6853555"/>
              <a:gd name="connsiteX8827" fmla="*/ 1422630 w 8520545"/>
              <a:gd name="connsiteY8827" fmla="*/ 1807961 h 6853555"/>
              <a:gd name="connsiteX8828" fmla="*/ 1435421 w 8520545"/>
              <a:gd name="connsiteY8828" fmla="*/ 1805770 h 6853555"/>
              <a:gd name="connsiteX8829" fmla="*/ 1449493 w 8520545"/>
              <a:gd name="connsiteY8829" fmla="*/ 1804132 h 6853555"/>
              <a:gd name="connsiteX8830" fmla="*/ 1461646 w 8520545"/>
              <a:gd name="connsiteY8830" fmla="*/ 1801399 h 6853555"/>
              <a:gd name="connsiteX8831" fmla="*/ 1459726 w 8520545"/>
              <a:gd name="connsiteY8831" fmla="*/ 1807413 h 6853555"/>
              <a:gd name="connsiteX8832" fmla="*/ 1459086 w 8520545"/>
              <a:gd name="connsiteY8832" fmla="*/ 1811789 h 6853555"/>
              <a:gd name="connsiteX8833" fmla="*/ 1459726 w 8520545"/>
              <a:gd name="connsiteY8833" fmla="*/ 1816165 h 6853555"/>
              <a:gd name="connsiteX8834" fmla="*/ 1462283 w 8520545"/>
              <a:gd name="connsiteY8834" fmla="*/ 1818898 h 6853555"/>
              <a:gd name="connsiteX8835" fmla="*/ 1464843 w 8520545"/>
              <a:gd name="connsiteY8835" fmla="*/ 1822181 h 6853555"/>
              <a:gd name="connsiteX8836" fmla="*/ 1468041 w 8520545"/>
              <a:gd name="connsiteY8836" fmla="*/ 1824368 h 6853555"/>
              <a:gd name="connsiteX8837" fmla="*/ 1474436 w 8520545"/>
              <a:gd name="connsiteY8837" fmla="*/ 1829289 h 6853555"/>
              <a:gd name="connsiteX8838" fmla="*/ 1481472 w 8520545"/>
              <a:gd name="connsiteY8838" fmla="*/ 1834210 h 6853555"/>
              <a:gd name="connsiteX8839" fmla="*/ 1484670 w 8520545"/>
              <a:gd name="connsiteY8839" fmla="*/ 1836400 h 6853555"/>
              <a:gd name="connsiteX8840" fmla="*/ 1487228 w 8520545"/>
              <a:gd name="connsiteY8840" fmla="*/ 1839134 h 6853555"/>
              <a:gd name="connsiteX8841" fmla="*/ 1489145 w 8520545"/>
              <a:gd name="connsiteY8841" fmla="*/ 1842417 h 6853555"/>
              <a:gd name="connsiteX8842" fmla="*/ 1489786 w 8520545"/>
              <a:gd name="connsiteY8842" fmla="*/ 1846792 h 6853555"/>
              <a:gd name="connsiteX8843" fmla="*/ 1489786 w 8520545"/>
              <a:gd name="connsiteY8843" fmla="*/ 1851168 h 6853555"/>
              <a:gd name="connsiteX8844" fmla="*/ 1488508 w 8520545"/>
              <a:gd name="connsiteY8844" fmla="*/ 1856089 h 6853555"/>
              <a:gd name="connsiteX8845" fmla="*/ 1498741 w 8520545"/>
              <a:gd name="connsiteY8845" fmla="*/ 1847886 h 6853555"/>
              <a:gd name="connsiteX8846" fmla="*/ 1507055 w 8520545"/>
              <a:gd name="connsiteY8846" fmla="*/ 1839683 h 6853555"/>
              <a:gd name="connsiteX8847" fmla="*/ 1512172 w 8520545"/>
              <a:gd name="connsiteY8847" fmla="*/ 1832026 h 6853555"/>
              <a:gd name="connsiteX8848" fmla="*/ 1516648 w 8520545"/>
              <a:gd name="connsiteY8848" fmla="*/ 1824368 h 6853555"/>
              <a:gd name="connsiteX8849" fmla="*/ 1517928 w 8520545"/>
              <a:gd name="connsiteY8849" fmla="*/ 1816710 h 6853555"/>
              <a:gd name="connsiteX8850" fmla="*/ 1519205 w 8520545"/>
              <a:gd name="connsiteY8850" fmla="*/ 1810148 h 6853555"/>
              <a:gd name="connsiteX8851" fmla="*/ 1517928 w 8520545"/>
              <a:gd name="connsiteY8851" fmla="*/ 1802489 h 6853555"/>
              <a:gd name="connsiteX8852" fmla="*/ 1517288 w 8520545"/>
              <a:gd name="connsiteY8852" fmla="*/ 1795382 h 6853555"/>
              <a:gd name="connsiteX8853" fmla="*/ 1513450 w 8520545"/>
              <a:gd name="connsiteY8853" fmla="*/ 1781707 h 6853555"/>
              <a:gd name="connsiteX8854" fmla="*/ 1510892 w 8520545"/>
              <a:gd name="connsiteY8854" fmla="*/ 1774052 h 6853555"/>
              <a:gd name="connsiteX8855" fmla="*/ 1508972 w 8520545"/>
              <a:gd name="connsiteY8855" fmla="*/ 1766394 h 6853555"/>
              <a:gd name="connsiteX8856" fmla="*/ 1508335 w 8520545"/>
              <a:gd name="connsiteY8856" fmla="*/ 1758192 h 6853555"/>
              <a:gd name="connsiteX8857" fmla="*/ 1507695 w 8520545"/>
              <a:gd name="connsiteY8857" fmla="*/ 1749987 h 6853555"/>
              <a:gd name="connsiteX8858" fmla="*/ 1508972 w 8520545"/>
              <a:gd name="connsiteY8858" fmla="*/ 1740687 h 6853555"/>
              <a:gd name="connsiteX8859" fmla="*/ 1511532 w 8520545"/>
              <a:gd name="connsiteY8859" fmla="*/ 1730842 h 6853555"/>
              <a:gd name="connsiteX8860" fmla="*/ 1496182 w 8520545"/>
              <a:gd name="connsiteY8860" fmla="*/ 1733582 h 6853555"/>
              <a:gd name="connsiteX8861" fmla="*/ 1482750 w 8520545"/>
              <a:gd name="connsiteY8861" fmla="*/ 1737407 h 6853555"/>
              <a:gd name="connsiteX8862" fmla="*/ 1476994 w 8520545"/>
              <a:gd name="connsiteY8862" fmla="*/ 1739594 h 6853555"/>
              <a:gd name="connsiteX8863" fmla="*/ 1471239 w 8520545"/>
              <a:gd name="connsiteY8863" fmla="*/ 1742328 h 6853555"/>
              <a:gd name="connsiteX8864" fmla="*/ 1465481 w 8520545"/>
              <a:gd name="connsiteY8864" fmla="*/ 1745063 h 6853555"/>
              <a:gd name="connsiteX8865" fmla="*/ 1461646 w 8520545"/>
              <a:gd name="connsiteY8865" fmla="*/ 1747797 h 6853555"/>
              <a:gd name="connsiteX8866" fmla="*/ 1457167 w 8520545"/>
              <a:gd name="connsiteY8866" fmla="*/ 1751083 h 6853555"/>
              <a:gd name="connsiteX8867" fmla="*/ 1453970 w 8520545"/>
              <a:gd name="connsiteY8867" fmla="*/ 1755455 h 6853555"/>
              <a:gd name="connsiteX8868" fmla="*/ 1450772 w 8520545"/>
              <a:gd name="connsiteY8868" fmla="*/ 1759283 h 6853555"/>
              <a:gd name="connsiteX8869" fmla="*/ 1449493 w 8520545"/>
              <a:gd name="connsiteY8869" fmla="*/ 1763659 h 6853555"/>
              <a:gd name="connsiteX8870" fmla="*/ 1447574 w 8520545"/>
              <a:gd name="connsiteY8870" fmla="*/ 1769128 h 6853555"/>
              <a:gd name="connsiteX8871" fmla="*/ 1446934 w 8520545"/>
              <a:gd name="connsiteY8871" fmla="*/ 1774052 h 6853555"/>
              <a:gd name="connsiteX8872" fmla="*/ 1446934 w 8520545"/>
              <a:gd name="connsiteY8872" fmla="*/ 1780066 h 6853555"/>
              <a:gd name="connsiteX8873" fmla="*/ 1447574 w 8520545"/>
              <a:gd name="connsiteY8873" fmla="*/ 1786630 h 6853555"/>
              <a:gd name="connsiteX8874" fmla="*/ 1441179 w 8520545"/>
              <a:gd name="connsiteY8874" fmla="*/ 1781707 h 6853555"/>
              <a:gd name="connsiteX8875" fmla="*/ 1436701 w 8520545"/>
              <a:gd name="connsiteY8875" fmla="*/ 1776240 h 6853555"/>
              <a:gd name="connsiteX8876" fmla="*/ 1432224 w 8520545"/>
              <a:gd name="connsiteY8876" fmla="*/ 1769128 h 6853555"/>
              <a:gd name="connsiteX8877" fmla="*/ 1429026 w 8520545"/>
              <a:gd name="connsiteY8877" fmla="*/ 1762020 h 6853555"/>
              <a:gd name="connsiteX8878" fmla="*/ 1426468 w 8520545"/>
              <a:gd name="connsiteY8878" fmla="*/ 1754362 h 6853555"/>
              <a:gd name="connsiteX8879" fmla="*/ 1425188 w 8520545"/>
              <a:gd name="connsiteY8879" fmla="*/ 1746706 h 6853555"/>
              <a:gd name="connsiteX8880" fmla="*/ 1421352 w 8520545"/>
              <a:gd name="connsiteY8880" fmla="*/ 1731936 h 6853555"/>
              <a:gd name="connsiteX8881" fmla="*/ 1429026 w 8520545"/>
              <a:gd name="connsiteY8881" fmla="*/ 1731936 h 6853555"/>
              <a:gd name="connsiteX8882" fmla="*/ 1435421 w 8520545"/>
              <a:gd name="connsiteY8882" fmla="*/ 1730295 h 6853555"/>
              <a:gd name="connsiteX8883" fmla="*/ 1441179 w 8520545"/>
              <a:gd name="connsiteY8883" fmla="*/ 1729206 h 6853555"/>
              <a:gd name="connsiteX8884" fmla="*/ 1446294 w 8520545"/>
              <a:gd name="connsiteY8884" fmla="*/ 1727562 h 6853555"/>
              <a:gd name="connsiteX8885" fmla="*/ 1452051 w 8520545"/>
              <a:gd name="connsiteY8885" fmla="*/ 1725374 h 6853555"/>
              <a:gd name="connsiteX8886" fmla="*/ 1457167 w 8520545"/>
              <a:gd name="connsiteY8886" fmla="*/ 1724283 h 6853555"/>
              <a:gd name="connsiteX8887" fmla="*/ 1464843 w 8520545"/>
              <a:gd name="connsiteY8887" fmla="*/ 1723187 h 6853555"/>
              <a:gd name="connsiteX8888" fmla="*/ 1472517 w 8520545"/>
              <a:gd name="connsiteY8888" fmla="*/ 1723187 h 6853555"/>
              <a:gd name="connsiteX8889" fmla="*/ 1474436 w 8520545"/>
              <a:gd name="connsiteY8889" fmla="*/ 1717720 h 6853555"/>
              <a:gd name="connsiteX8890" fmla="*/ 1475077 w 8520545"/>
              <a:gd name="connsiteY8890" fmla="*/ 1713342 h 6853555"/>
              <a:gd name="connsiteX8891" fmla="*/ 1475077 w 8520545"/>
              <a:gd name="connsiteY8891" fmla="*/ 1708418 h 6853555"/>
              <a:gd name="connsiteX8892" fmla="*/ 1474436 w 8520545"/>
              <a:gd name="connsiteY8892" fmla="*/ 1704594 h 6853555"/>
              <a:gd name="connsiteX8893" fmla="*/ 1472517 w 8520545"/>
              <a:gd name="connsiteY8893" fmla="*/ 1701310 h 6853555"/>
              <a:gd name="connsiteX8894" fmla="*/ 1470599 w 8520545"/>
              <a:gd name="connsiteY8894" fmla="*/ 1698574 h 6853555"/>
              <a:gd name="connsiteX8895" fmla="*/ 1464204 w 8520545"/>
              <a:gd name="connsiteY8895" fmla="*/ 1693111 h 6853555"/>
              <a:gd name="connsiteX8896" fmla="*/ 1457167 w 8520545"/>
              <a:gd name="connsiteY8896" fmla="*/ 1688183 h 6853555"/>
              <a:gd name="connsiteX8897" fmla="*/ 1452051 w 8520545"/>
              <a:gd name="connsiteY8897" fmla="*/ 1683260 h 6853555"/>
              <a:gd name="connsiteX8898" fmla="*/ 1449493 w 8520545"/>
              <a:gd name="connsiteY8898" fmla="*/ 1679981 h 6853555"/>
              <a:gd name="connsiteX8899" fmla="*/ 1447574 w 8520545"/>
              <a:gd name="connsiteY8899" fmla="*/ 1677249 h 6853555"/>
              <a:gd name="connsiteX8900" fmla="*/ 1446294 w 8520545"/>
              <a:gd name="connsiteY8900" fmla="*/ 1672870 h 6853555"/>
              <a:gd name="connsiteX8901" fmla="*/ 1446294 w 8520545"/>
              <a:gd name="connsiteY8901" fmla="*/ 1669039 h 6853555"/>
              <a:gd name="connsiteX8902" fmla="*/ 1453330 w 8520545"/>
              <a:gd name="connsiteY8902" fmla="*/ 1669039 h 6853555"/>
              <a:gd name="connsiteX8903" fmla="*/ 1461006 w 8520545"/>
              <a:gd name="connsiteY8903" fmla="*/ 1670136 h 6853555"/>
              <a:gd name="connsiteX8904" fmla="*/ 1466121 w 8520545"/>
              <a:gd name="connsiteY8904" fmla="*/ 1671779 h 6853555"/>
              <a:gd name="connsiteX8905" fmla="*/ 1471239 w 8520545"/>
              <a:gd name="connsiteY8905" fmla="*/ 1672870 h 6853555"/>
              <a:gd name="connsiteX8906" fmla="*/ 1476994 w 8520545"/>
              <a:gd name="connsiteY8906" fmla="*/ 1674513 h 6853555"/>
              <a:gd name="connsiteX8907" fmla="*/ 1482750 w 8520545"/>
              <a:gd name="connsiteY8907" fmla="*/ 1675607 h 6853555"/>
              <a:gd name="connsiteX8908" fmla="*/ 1489145 w 8520545"/>
              <a:gd name="connsiteY8908" fmla="*/ 1676153 h 6853555"/>
              <a:gd name="connsiteX8909" fmla="*/ 1498101 w 8520545"/>
              <a:gd name="connsiteY8909" fmla="*/ 1676153 h 6853555"/>
              <a:gd name="connsiteX8910" fmla="*/ 1483390 w 8520545"/>
              <a:gd name="connsiteY8910" fmla="*/ 1667950 h 6853555"/>
              <a:gd name="connsiteX8911" fmla="*/ 1471239 w 8520545"/>
              <a:gd name="connsiteY8911" fmla="*/ 1659747 h 6853555"/>
              <a:gd name="connsiteX8912" fmla="*/ 1461006 w 8520545"/>
              <a:gd name="connsiteY8912" fmla="*/ 1651543 h 6853555"/>
              <a:gd name="connsiteX8913" fmla="*/ 1450772 w 8520545"/>
              <a:gd name="connsiteY8913" fmla="*/ 1642793 h 6853555"/>
              <a:gd name="connsiteX8914" fmla="*/ 1443737 w 8520545"/>
              <a:gd name="connsiteY8914" fmla="*/ 1634043 h 6853555"/>
              <a:gd name="connsiteX8915" fmla="*/ 1437981 w 8520545"/>
              <a:gd name="connsiteY8915" fmla="*/ 1625834 h 6853555"/>
              <a:gd name="connsiteX8916" fmla="*/ 1433504 w 8520545"/>
              <a:gd name="connsiteY8916" fmla="*/ 1617634 h 6853555"/>
              <a:gd name="connsiteX8917" fmla="*/ 1429666 w 8520545"/>
              <a:gd name="connsiteY8917" fmla="*/ 1609430 h 6853555"/>
              <a:gd name="connsiteX8918" fmla="*/ 1427747 w 8520545"/>
              <a:gd name="connsiteY8918" fmla="*/ 1601775 h 6853555"/>
              <a:gd name="connsiteX8919" fmla="*/ 1425828 w 8520545"/>
              <a:gd name="connsiteY8919" fmla="*/ 1593570 h 6853555"/>
              <a:gd name="connsiteX8920" fmla="*/ 1425188 w 8520545"/>
              <a:gd name="connsiteY8920" fmla="*/ 1585366 h 6853555"/>
              <a:gd name="connsiteX8921" fmla="*/ 1425188 w 8520545"/>
              <a:gd name="connsiteY8921" fmla="*/ 1576613 h 6853555"/>
              <a:gd name="connsiteX8922" fmla="*/ 1425828 w 8520545"/>
              <a:gd name="connsiteY8922" fmla="*/ 1568411 h 6853555"/>
              <a:gd name="connsiteX8923" fmla="*/ 1427747 w 8520545"/>
              <a:gd name="connsiteY8923" fmla="*/ 1560206 h 6853555"/>
              <a:gd name="connsiteX8924" fmla="*/ 1430945 w 8520545"/>
              <a:gd name="connsiteY8924" fmla="*/ 1543798 h 6853555"/>
              <a:gd name="connsiteX8925" fmla="*/ 1434783 w 8520545"/>
              <a:gd name="connsiteY8925" fmla="*/ 1526845 h 6853555"/>
              <a:gd name="connsiteX8926" fmla="*/ 1438620 w 8520545"/>
              <a:gd name="connsiteY8926" fmla="*/ 1509894 h 6853555"/>
              <a:gd name="connsiteX8927" fmla="*/ 1441179 w 8520545"/>
              <a:gd name="connsiteY8927" fmla="*/ 1492393 h 6853555"/>
              <a:gd name="connsiteX8928" fmla="*/ 1441817 w 8520545"/>
              <a:gd name="connsiteY8928" fmla="*/ 1484188 h 6853555"/>
              <a:gd name="connsiteX8929" fmla="*/ 1441817 w 8520545"/>
              <a:gd name="connsiteY8929" fmla="*/ 1474893 h 6853555"/>
              <a:gd name="connsiteX8930" fmla="*/ 1440539 w 8520545"/>
              <a:gd name="connsiteY8930" fmla="*/ 1466688 h 6853555"/>
              <a:gd name="connsiteX8931" fmla="*/ 1438620 w 8520545"/>
              <a:gd name="connsiteY8931" fmla="*/ 1457937 h 6853555"/>
              <a:gd name="connsiteX8932" fmla="*/ 1436701 w 8520545"/>
              <a:gd name="connsiteY8932" fmla="*/ 1448638 h 6853555"/>
              <a:gd name="connsiteX8933" fmla="*/ 1432224 w 8520545"/>
              <a:gd name="connsiteY8933" fmla="*/ 1439891 h 6853555"/>
              <a:gd name="connsiteX8934" fmla="*/ 1426468 w 8520545"/>
              <a:gd name="connsiteY8934" fmla="*/ 1431142 h 6853555"/>
              <a:gd name="connsiteX8935" fmla="*/ 1420072 w 8520545"/>
              <a:gd name="connsiteY8935" fmla="*/ 1421841 h 6853555"/>
              <a:gd name="connsiteX8936" fmla="*/ 1412397 w 8520545"/>
              <a:gd name="connsiteY8936" fmla="*/ 1411997 h 6853555"/>
              <a:gd name="connsiteX8937" fmla="*/ 1407921 w 8520545"/>
              <a:gd name="connsiteY8937" fmla="*/ 1408171 h 6853555"/>
              <a:gd name="connsiteX8938" fmla="*/ 1413677 w 8520545"/>
              <a:gd name="connsiteY8938" fmla="*/ 1411449 h 6853555"/>
              <a:gd name="connsiteX8939" fmla="*/ 1419432 w 8520545"/>
              <a:gd name="connsiteY8939" fmla="*/ 1414733 h 6853555"/>
              <a:gd name="connsiteX8940" fmla="*/ 1425188 w 8520545"/>
              <a:gd name="connsiteY8940" fmla="*/ 1418014 h 6853555"/>
              <a:gd name="connsiteX8941" fmla="*/ 1435421 w 8520545"/>
              <a:gd name="connsiteY8941" fmla="*/ 1421297 h 6853555"/>
              <a:gd name="connsiteX8942" fmla="*/ 1446934 w 8520545"/>
              <a:gd name="connsiteY8942" fmla="*/ 1424575 h 6853555"/>
              <a:gd name="connsiteX8943" fmla="*/ 1458447 w 8520545"/>
              <a:gd name="connsiteY8943" fmla="*/ 1428405 h 6853555"/>
              <a:gd name="connsiteX8944" fmla="*/ 1469319 w 8520545"/>
              <a:gd name="connsiteY8944" fmla="*/ 1432777 h 6853555"/>
              <a:gd name="connsiteX8945" fmla="*/ 1475077 w 8520545"/>
              <a:gd name="connsiteY8945" fmla="*/ 1435514 h 6853555"/>
              <a:gd name="connsiteX8946" fmla="*/ 1481472 w 8520545"/>
              <a:gd name="connsiteY8946" fmla="*/ 1439891 h 6853555"/>
              <a:gd name="connsiteX8947" fmla="*/ 1487228 w 8520545"/>
              <a:gd name="connsiteY8947" fmla="*/ 1444267 h 6853555"/>
              <a:gd name="connsiteX8948" fmla="*/ 1492983 w 8520545"/>
              <a:gd name="connsiteY8948" fmla="*/ 1449736 h 6853555"/>
              <a:gd name="connsiteX8949" fmla="*/ 1498741 w 8520545"/>
              <a:gd name="connsiteY8949" fmla="*/ 1448093 h 6853555"/>
              <a:gd name="connsiteX8950" fmla="*/ 1501939 w 8520545"/>
              <a:gd name="connsiteY8950" fmla="*/ 1445905 h 6853555"/>
              <a:gd name="connsiteX8951" fmla="*/ 1503856 w 8520545"/>
              <a:gd name="connsiteY8951" fmla="*/ 1444267 h 6853555"/>
              <a:gd name="connsiteX8952" fmla="*/ 1504496 w 8520545"/>
              <a:gd name="connsiteY8952" fmla="*/ 1441531 h 6853555"/>
              <a:gd name="connsiteX8953" fmla="*/ 1503856 w 8520545"/>
              <a:gd name="connsiteY8953" fmla="*/ 1438249 h 6853555"/>
              <a:gd name="connsiteX8954" fmla="*/ 1501299 w 8520545"/>
              <a:gd name="connsiteY8954" fmla="*/ 1436609 h 6853555"/>
              <a:gd name="connsiteX8955" fmla="*/ 1498101 w 8520545"/>
              <a:gd name="connsiteY8955" fmla="*/ 1434423 h 6853555"/>
              <a:gd name="connsiteX8956" fmla="*/ 1492983 w 8520545"/>
              <a:gd name="connsiteY8956" fmla="*/ 1433873 h 6853555"/>
              <a:gd name="connsiteX8957" fmla="*/ 1503856 w 8520545"/>
              <a:gd name="connsiteY8957" fmla="*/ 1434423 h 6853555"/>
              <a:gd name="connsiteX8958" fmla="*/ 1512172 w 8520545"/>
              <a:gd name="connsiteY8958" fmla="*/ 1433873 h 6853555"/>
              <a:gd name="connsiteX8959" fmla="*/ 1521125 w 8520545"/>
              <a:gd name="connsiteY8959" fmla="*/ 1432777 h 6853555"/>
              <a:gd name="connsiteX8960" fmla="*/ 1528801 w 8520545"/>
              <a:gd name="connsiteY8960" fmla="*/ 1431686 h 6853555"/>
              <a:gd name="connsiteX8961" fmla="*/ 1535197 w 8520545"/>
              <a:gd name="connsiteY8961" fmla="*/ 1430043 h 6853555"/>
              <a:gd name="connsiteX8962" fmla="*/ 1541592 w 8520545"/>
              <a:gd name="connsiteY8962" fmla="*/ 1428405 h 6853555"/>
              <a:gd name="connsiteX8963" fmla="*/ 1546708 w 8520545"/>
              <a:gd name="connsiteY8963" fmla="*/ 1425120 h 6853555"/>
              <a:gd name="connsiteX8964" fmla="*/ 1550545 w 8520545"/>
              <a:gd name="connsiteY8964" fmla="*/ 1422386 h 6853555"/>
              <a:gd name="connsiteX8965" fmla="*/ 1554384 w 8520545"/>
              <a:gd name="connsiteY8965" fmla="*/ 1419107 h 6853555"/>
              <a:gd name="connsiteX8966" fmla="*/ 1556941 w 8520545"/>
              <a:gd name="connsiteY8966" fmla="*/ 1415823 h 6853555"/>
              <a:gd name="connsiteX8967" fmla="*/ 1559499 w 8520545"/>
              <a:gd name="connsiteY8967" fmla="*/ 1411449 h 6853555"/>
              <a:gd name="connsiteX8968" fmla="*/ 1560779 w 8520545"/>
              <a:gd name="connsiteY8968" fmla="*/ 1407623 h 6853555"/>
              <a:gd name="connsiteX8969" fmla="*/ 1562697 w 8520545"/>
              <a:gd name="connsiteY8969" fmla="*/ 1402701 h 6853555"/>
              <a:gd name="connsiteX8970" fmla="*/ 1562697 w 8520545"/>
              <a:gd name="connsiteY8970" fmla="*/ 1397778 h 6853555"/>
              <a:gd name="connsiteX8971" fmla="*/ 1562697 w 8520545"/>
              <a:gd name="connsiteY8971" fmla="*/ 1387933 h 6853555"/>
              <a:gd name="connsiteX8972" fmla="*/ 1560779 w 8520545"/>
              <a:gd name="connsiteY8972" fmla="*/ 1376994 h 6853555"/>
              <a:gd name="connsiteX8973" fmla="*/ 1557581 w 8520545"/>
              <a:gd name="connsiteY8973" fmla="*/ 1366054 h 6853555"/>
              <a:gd name="connsiteX8974" fmla="*/ 1553744 w 8520545"/>
              <a:gd name="connsiteY8974" fmla="*/ 1354023 h 6853555"/>
              <a:gd name="connsiteX8975" fmla="*/ 1548628 w 8520545"/>
              <a:gd name="connsiteY8975" fmla="*/ 1343086 h 6853555"/>
              <a:gd name="connsiteX8976" fmla="*/ 1539034 w 8520545"/>
              <a:gd name="connsiteY8976" fmla="*/ 1320664 h 6853555"/>
              <a:gd name="connsiteX8977" fmla="*/ 1529439 w 8520545"/>
              <a:gd name="connsiteY8977" fmla="*/ 1300976 h 6853555"/>
              <a:gd name="connsiteX8978" fmla="*/ 1537755 w 8520545"/>
              <a:gd name="connsiteY8978" fmla="*/ 1303160 h 6853555"/>
              <a:gd name="connsiteX8979" fmla="*/ 1544150 w 8520545"/>
              <a:gd name="connsiteY8979" fmla="*/ 1305895 h 6853555"/>
              <a:gd name="connsiteX8980" fmla="*/ 1549906 w 8520545"/>
              <a:gd name="connsiteY8980" fmla="*/ 1309181 h 6853555"/>
              <a:gd name="connsiteX8981" fmla="*/ 1555023 w 8520545"/>
              <a:gd name="connsiteY8981" fmla="*/ 1312458 h 6853555"/>
              <a:gd name="connsiteX8982" fmla="*/ 1560139 w 8520545"/>
              <a:gd name="connsiteY8982" fmla="*/ 1316830 h 6853555"/>
              <a:gd name="connsiteX8983" fmla="*/ 1563977 w 8520545"/>
              <a:gd name="connsiteY8983" fmla="*/ 1320664 h 6853555"/>
              <a:gd name="connsiteX8984" fmla="*/ 1571652 w 8520545"/>
              <a:gd name="connsiteY8984" fmla="*/ 1330506 h 6853555"/>
              <a:gd name="connsiteX8985" fmla="*/ 1577407 w 8520545"/>
              <a:gd name="connsiteY8985" fmla="*/ 1340353 h 6853555"/>
              <a:gd name="connsiteX8986" fmla="*/ 1582526 w 8520545"/>
              <a:gd name="connsiteY8986" fmla="*/ 1350741 h 6853555"/>
              <a:gd name="connsiteX8987" fmla="*/ 1588281 w 8520545"/>
              <a:gd name="connsiteY8987" fmla="*/ 1361133 h 6853555"/>
              <a:gd name="connsiteX8988" fmla="*/ 1594676 w 8520545"/>
              <a:gd name="connsiteY8988" fmla="*/ 1370975 h 6853555"/>
              <a:gd name="connsiteX8989" fmla="*/ 1600433 w 8520545"/>
              <a:gd name="connsiteY8989" fmla="*/ 1367699 h 6853555"/>
              <a:gd name="connsiteX8990" fmla="*/ 1604910 w 8520545"/>
              <a:gd name="connsiteY8990" fmla="*/ 1364418 h 6853555"/>
              <a:gd name="connsiteX8991" fmla="*/ 1608748 w 8520545"/>
              <a:gd name="connsiteY8991" fmla="*/ 1360586 h 6853555"/>
              <a:gd name="connsiteX8992" fmla="*/ 1611946 w 8520545"/>
              <a:gd name="connsiteY8992" fmla="*/ 1355662 h 6853555"/>
              <a:gd name="connsiteX8993" fmla="*/ 1615143 w 8520545"/>
              <a:gd name="connsiteY8993" fmla="*/ 1350741 h 6853555"/>
              <a:gd name="connsiteX8994" fmla="*/ 1617062 w 8520545"/>
              <a:gd name="connsiteY8994" fmla="*/ 1345820 h 6853555"/>
              <a:gd name="connsiteX8995" fmla="*/ 1617701 w 8520545"/>
              <a:gd name="connsiteY8995" fmla="*/ 1340899 h 6853555"/>
              <a:gd name="connsiteX8996" fmla="*/ 1617701 w 8520545"/>
              <a:gd name="connsiteY8996" fmla="*/ 1335976 h 6853555"/>
              <a:gd name="connsiteX8997" fmla="*/ 1615783 w 8520545"/>
              <a:gd name="connsiteY8997" fmla="*/ 1331054 h 6853555"/>
              <a:gd name="connsiteX8998" fmla="*/ 1613863 w 8520545"/>
              <a:gd name="connsiteY8998" fmla="*/ 1327226 h 6853555"/>
              <a:gd name="connsiteX8999" fmla="*/ 1609387 w 8520545"/>
              <a:gd name="connsiteY8999" fmla="*/ 1323944 h 6853555"/>
              <a:gd name="connsiteX9000" fmla="*/ 1604910 w 8520545"/>
              <a:gd name="connsiteY9000" fmla="*/ 1320113 h 6853555"/>
              <a:gd name="connsiteX9001" fmla="*/ 1598514 w 8520545"/>
              <a:gd name="connsiteY9001" fmla="*/ 1317928 h 6853555"/>
              <a:gd name="connsiteX9002" fmla="*/ 1590199 w 8520545"/>
              <a:gd name="connsiteY9002" fmla="*/ 1316291 h 6853555"/>
              <a:gd name="connsiteX9003" fmla="*/ 1580606 w 8520545"/>
              <a:gd name="connsiteY9003" fmla="*/ 1316291 h 6853555"/>
              <a:gd name="connsiteX9004" fmla="*/ 1568454 w 8520545"/>
              <a:gd name="connsiteY9004" fmla="*/ 1316291 h 6853555"/>
              <a:gd name="connsiteX9005" fmla="*/ 1574210 w 8520545"/>
              <a:gd name="connsiteY9005" fmla="*/ 1307537 h 6853555"/>
              <a:gd name="connsiteX9006" fmla="*/ 1576128 w 8520545"/>
              <a:gd name="connsiteY9006" fmla="*/ 1303707 h 6853555"/>
              <a:gd name="connsiteX9007" fmla="*/ 1577407 w 8520545"/>
              <a:gd name="connsiteY9007" fmla="*/ 1300426 h 6853555"/>
              <a:gd name="connsiteX9008" fmla="*/ 1578047 w 8520545"/>
              <a:gd name="connsiteY9008" fmla="*/ 1296599 h 6853555"/>
              <a:gd name="connsiteX9009" fmla="*/ 1578047 w 8520545"/>
              <a:gd name="connsiteY9009" fmla="*/ 1293315 h 6853555"/>
              <a:gd name="connsiteX9010" fmla="*/ 1577407 w 8520545"/>
              <a:gd name="connsiteY9010" fmla="*/ 1286209 h 6853555"/>
              <a:gd name="connsiteX9011" fmla="*/ 1575490 w 8520545"/>
              <a:gd name="connsiteY9011" fmla="*/ 1279646 h 6853555"/>
              <a:gd name="connsiteX9012" fmla="*/ 1572292 w 8520545"/>
              <a:gd name="connsiteY9012" fmla="*/ 1271989 h 6853555"/>
              <a:gd name="connsiteX9013" fmla="*/ 1569733 w 8520545"/>
              <a:gd name="connsiteY9013" fmla="*/ 1263781 h 6853555"/>
              <a:gd name="connsiteX9014" fmla="*/ 1567174 w 8520545"/>
              <a:gd name="connsiteY9014" fmla="*/ 1253936 h 6853555"/>
              <a:gd name="connsiteX9015" fmla="*/ 1571012 w 8520545"/>
              <a:gd name="connsiteY9015" fmla="*/ 1250112 h 6853555"/>
              <a:gd name="connsiteX9016" fmla="*/ 1574210 w 8520545"/>
              <a:gd name="connsiteY9016" fmla="*/ 1249015 h 6853555"/>
              <a:gd name="connsiteX9017" fmla="*/ 1575490 w 8520545"/>
              <a:gd name="connsiteY9017" fmla="*/ 1249562 h 6853555"/>
              <a:gd name="connsiteX9018" fmla="*/ 1578047 w 8520545"/>
              <a:gd name="connsiteY9018" fmla="*/ 1251208 h 6853555"/>
              <a:gd name="connsiteX9019" fmla="*/ 1578687 w 8520545"/>
              <a:gd name="connsiteY9019" fmla="*/ 1253936 h 6853555"/>
              <a:gd name="connsiteX9020" fmla="*/ 1580606 w 8520545"/>
              <a:gd name="connsiteY9020" fmla="*/ 1257220 h 6853555"/>
              <a:gd name="connsiteX9021" fmla="*/ 1582526 w 8520545"/>
              <a:gd name="connsiteY9021" fmla="*/ 1266516 h 6853555"/>
              <a:gd name="connsiteX9022" fmla="*/ 1585083 w 8520545"/>
              <a:gd name="connsiteY9022" fmla="*/ 1275815 h 6853555"/>
              <a:gd name="connsiteX9023" fmla="*/ 1587641 w 8520545"/>
              <a:gd name="connsiteY9023" fmla="*/ 1280736 h 6853555"/>
              <a:gd name="connsiteX9024" fmla="*/ 1590199 w 8520545"/>
              <a:gd name="connsiteY9024" fmla="*/ 1285113 h 6853555"/>
              <a:gd name="connsiteX9025" fmla="*/ 1593396 w 8520545"/>
              <a:gd name="connsiteY9025" fmla="*/ 1288394 h 6853555"/>
              <a:gd name="connsiteX9026" fmla="*/ 1596595 w 8520545"/>
              <a:gd name="connsiteY9026" fmla="*/ 1291130 h 6853555"/>
              <a:gd name="connsiteX9027" fmla="*/ 1601712 w 8520545"/>
              <a:gd name="connsiteY9027" fmla="*/ 1292771 h 6853555"/>
              <a:gd name="connsiteX9028" fmla="*/ 1606828 w 8520545"/>
              <a:gd name="connsiteY9028" fmla="*/ 1292771 h 6853555"/>
              <a:gd name="connsiteX9029" fmla="*/ 1611946 w 8520545"/>
              <a:gd name="connsiteY9029" fmla="*/ 1290584 h 6853555"/>
              <a:gd name="connsiteX9030" fmla="*/ 1615783 w 8520545"/>
              <a:gd name="connsiteY9030" fmla="*/ 1288394 h 6853555"/>
              <a:gd name="connsiteX9031" fmla="*/ 1620259 w 8520545"/>
              <a:gd name="connsiteY9031" fmla="*/ 1285660 h 6853555"/>
              <a:gd name="connsiteX9032" fmla="*/ 1623457 w 8520545"/>
              <a:gd name="connsiteY9032" fmla="*/ 1282926 h 6853555"/>
              <a:gd name="connsiteX9033" fmla="*/ 1629214 w 8520545"/>
              <a:gd name="connsiteY9033" fmla="*/ 1275815 h 6853555"/>
              <a:gd name="connsiteX9034" fmla="*/ 1633052 w 8520545"/>
              <a:gd name="connsiteY9034" fmla="*/ 1268160 h 6853555"/>
              <a:gd name="connsiteX9035" fmla="*/ 1636249 w 8520545"/>
              <a:gd name="connsiteY9035" fmla="*/ 1259957 h 6853555"/>
              <a:gd name="connsiteX9036" fmla="*/ 1637528 w 8520545"/>
              <a:gd name="connsiteY9036" fmla="*/ 1251208 h 6853555"/>
              <a:gd name="connsiteX9037" fmla="*/ 1638808 w 8520545"/>
              <a:gd name="connsiteY9037" fmla="*/ 1241906 h 6853555"/>
              <a:gd name="connsiteX9038" fmla="*/ 1638808 w 8520545"/>
              <a:gd name="connsiteY9038" fmla="*/ 1233154 h 6853555"/>
              <a:gd name="connsiteX9039" fmla="*/ 1638808 w 8520545"/>
              <a:gd name="connsiteY9039" fmla="*/ 1223861 h 6853555"/>
              <a:gd name="connsiteX9040" fmla="*/ 1637528 w 8520545"/>
              <a:gd name="connsiteY9040" fmla="*/ 1215654 h 6853555"/>
              <a:gd name="connsiteX9041" fmla="*/ 1634330 w 8520545"/>
              <a:gd name="connsiteY9041" fmla="*/ 1200342 h 6853555"/>
              <a:gd name="connsiteX9042" fmla="*/ 1630492 w 8520545"/>
              <a:gd name="connsiteY9042" fmla="*/ 1183389 h 6853555"/>
              <a:gd name="connsiteX9043" fmla="*/ 1627935 w 8520545"/>
              <a:gd name="connsiteY9043" fmla="*/ 1157137 h 6853555"/>
              <a:gd name="connsiteX9044" fmla="*/ 1627935 w 8520545"/>
              <a:gd name="connsiteY9044" fmla="*/ 1150571 h 6853555"/>
              <a:gd name="connsiteX9045" fmla="*/ 1629214 w 8520545"/>
              <a:gd name="connsiteY9045" fmla="*/ 1150024 h 6853555"/>
              <a:gd name="connsiteX9046" fmla="*/ 1630492 w 8520545"/>
              <a:gd name="connsiteY9046" fmla="*/ 1151665 h 6853555"/>
              <a:gd name="connsiteX9047" fmla="*/ 1627295 w 8520545"/>
              <a:gd name="connsiteY9047" fmla="*/ 1144010 h 6853555"/>
              <a:gd name="connsiteX9048" fmla="*/ 1625376 w 8520545"/>
              <a:gd name="connsiteY9048" fmla="*/ 1136900 h 6853555"/>
              <a:gd name="connsiteX9049" fmla="*/ 1624736 w 8520545"/>
              <a:gd name="connsiteY9049" fmla="*/ 1129789 h 6853555"/>
              <a:gd name="connsiteX9050" fmla="*/ 1626655 w 8520545"/>
              <a:gd name="connsiteY9050" fmla="*/ 1123775 h 6853555"/>
              <a:gd name="connsiteX9051" fmla="*/ 1629214 w 8520545"/>
              <a:gd name="connsiteY9051" fmla="*/ 1118308 h 6853555"/>
              <a:gd name="connsiteX9052" fmla="*/ 1631132 w 8520545"/>
              <a:gd name="connsiteY9052" fmla="*/ 1112289 h 6853555"/>
              <a:gd name="connsiteX9053" fmla="*/ 1635610 w 8520545"/>
              <a:gd name="connsiteY9053" fmla="*/ 1107368 h 6853555"/>
              <a:gd name="connsiteX9054" fmla="*/ 1639448 w 8520545"/>
              <a:gd name="connsiteY9054" fmla="*/ 1101898 h 6853555"/>
              <a:gd name="connsiteX9055" fmla="*/ 1649041 w 8520545"/>
              <a:gd name="connsiteY9055" fmla="*/ 1092599 h 6853555"/>
              <a:gd name="connsiteX9056" fmla="*/ 1657355 w 8520545"/>
              <a:gd name="connsiteY9056" fmla="*/ 1083850 h 6853555"/>
              <a:gd name="connsiteX9057" fmla="*/ 1661192 w 8520545"/>
              <a:gd name="connsiteY9057" fmla="*/ 1078929 h 6853555"/>
              <a:gd name="connsiteX9058" fmla="*/ 1664390 w 8520545"/>
              <a:gd name="connsiteY9058" fmla="*/ 1074554 h 6853555"/>
              <a:gd name="connsiteX9059" fmla="*/ 1666948 w 8520545"/>
              <a:gd name="connsiteY9059" fmla="*/ 1069630 h 6853555"/>
              <a:gd name="connsiteX9060" fmla="*/ 1667587 w 8520545"/>
              <a:gd name="connsiteY9060" fmla="*/ 1065805 h 6853555"/>
              <a:gd name="connsiteX9061" fmla="*/ 1666948 w 8520545"/>
              <a:gd name="connsiteY9061" fmla="*/ 1063618 h 6853555"/>
              <a:gd name="connsiteX9062" fmla="*/ 1666310 w 8520545"/>
              <a:gd name="connsiteY9062" fmla="*/ 1062522 h 6853555"/>
              <a:gd name="connsiteX9063" fmla="*/ 1661192 w 8520545"/>
              <a:gd name="connsiteY9063" fmla="*/ 1058694 h 6853555"/>
              <a:gd name="connsiteX9064" fmla="*/ 1646483 w 8520545"/>
              <a:gd name="connsiteY9064" fmla="*/ 1050491 h 6853555"/>
              <a:gd name="connsiteX9065" fmla="*/ 1639448 w 8520545"/>
              <a:gd name="connsiteY9065" fmla="*/ 1045567 h 6853555"/>
              <a:gd name="connsiteX9066" fmla="*/ 1635610 w 8520545"/>
              <a:gd name="connsiteY9066" fmla="*/ 1042838 h 6853555"/>
              <a:gd name="connsiteX9067" fmla="*/ 1633052 w 8520545"/>
              <a:gd name="connsiteY9067" fmla="*/ 1040099 h 6853555"/>
              <a:gd name="connsiteX9068" fmla="*/ 1630492 w 8520545"/>
              <a:gd name="connsiteY9068" fmla="*/ 1036822 h 6853555"/>
              <a:gd name="connsiteX9069" fmla="*/ 1629214 w 8520545"/>
              <a:gd name="connsiteY9069" fmla="*/ 1034084 h 6853555"/>
              <a:gd name="connsiteX9070" fmla="*/ 1627935 w 8520545"/>
              <a:gd name="connsiteY9070" fmla="*/ 1030257 h 6853555"/>
              <a:gd name="connsiteX9071" fmla="*/ 1627935 w 8520545"/>
              <a:gd name="connsiteY9071" fmla="*/ 1026426 h 6853555"/>
              <a:gd name="connsiteX9072" fmla="*/ 1632412 w 8520545"/>
              <a:gd name="connsiteY9072" fmla="*/ 1003457 h 6853555"/>
              <a:gd name="connsiteX9073" fmla="*/ 1636249 w 8520545"/>
              <a:gd name="connsiteY9073" fmla="*/ 975021 h 6853555"/>
              <a:gd name="connsiteX9074" fmla="*/ 1637528 w 8520545"/>
              <a:gd name="connsiteY9074" fmla="*/ 959162 h 6853555"/>
              <a:gd name="connsiteX9075" fmla="*/ 1638808 w 8520545"/>
              <a:gd name="connsiteY9075" fmla="*/ 943296 h 6853555"/>
              <a:gd name="connsiteX9076" fmla="*/ 1639448 w 8520545"/>
              <a:gd name="connsiteY9076" fmla="*/ 925794 h 6853555"/>
              <a:gd name="connsiteX9077" fmla="*/ 1638808 w 8520545"/>
              <a:gd name="connsiteY9077" fmla="*/ 908840 h 6853555"/>
              <a:gd name="connsiteX9078" fmla="*/ 1636888 w 8520545"/>
              <a:gd name="connsiteY9078" fmla="*/ 890788 h 6853555"/>
              <a:gd name="connsiteX9079" fmla="*/ 1634330 w 8520545"/>
              <a:gd name="connsiteY9079" fmla="*/ 872747 h 6853555"/>
              <a:gd name="connsiteX9080" fmla="*/ 1630492 w 8520545"/>
              <a:gd name="connsiteY9080" fmla="*/ 854696 h 6853555"/>
              <a:gd name="connsiteX9081" fmla="*/ 1624736 w 8520545"/>
              <a:gd name="connsiteY9081" fmla="*/ 836652 h 6853555"/>
              <a:gd name="connsiteX9082" fmla="*/ 1617701 w 8520545"/>
              <a:gd name="connsiteY9082" fmla="*/ 819692 h 6853555"/>
              <a:gd name="connsiteX9083" fmla="*/ 1613863 w 8520545"/>
              <a:gd name="connsiteY9083" fmla="*/ 810393 h 6853555"/>
              <a:gd name="connsiteX9084" fmla="*/ 1608748 w 8520545"/>
              <a:gd name="connsiteY9084" fmla="*/ 801641 h 6853555"/>
              <a:gd name="connsiteX9085" fmla="*/ 1603630 w 8520545"/>
              <a:gd name="connsiteY9085" fmla="*/ 793443 h 6853555"/>
              <a:gd name="connsiteX9086" fmla="*/ 1598514 w 8520545"/>
              <a:gd name="connsiteY9086" fmla="*/ 784689 h 6853555"/>
              <a:gd name="connsiteX9087" fmla="*/ 1591479 w 8520545"/>
              <a:gd name="connsiteY9087" fmla="*/ 776488 h 6853555"/>
              <a:gd name="connsiteX9088" fmla="*/ 1585083 w 8520545"/>
              <a:gd name="connsiteY9088" fmla="*/ 768280 h 6853555"/>
              <a:gd name="connsiteX9089" fmla="*/ 1589560 w 8520545"/>
              <a:gd name="connsiteY9089" fmla="*/ 766096 h 6853555"/>
              <a:gd name="connsiteX9090" fmla="*/ 1594676 w 8520545"/>
              <a:gd name="connsiteY9090" fmla="*/ 765007 h 6853555"/>
              <a:gd name="connsiteX9091" fmla="*/ 1606828 w 8520545"/>
              <a:gd name="connsiteY9091" fmla="*/ 762265 h 6853555"/>
              <a:gd name="connsiteX9092" fmla="*/ 1612586 w 8520545"/>
              <a:gd name="connsiteY9092" fmla="*/ 760627 h 6853555"/>
              <a:gd name="connsiteX9093" fmla="*/ 1617701 w 8520545"/>
              <a:gd name="connsiteY9093" fmla="*/ 759534 h 6853555"/>
              <a:gd name="connsiteX9094" fmla="*/ 1620899 w 8520545"/>
              <a:gd name="connsiteY9094" fmla="*/ 756798 h 6853555"/>
              <a:gd name="connsiteX9095" fmla="*/ 1622179 w 8520545"/>
              <a:gd name="connsiteY9095" fmla="*/ 754613 h 6853555"/>
              <a:gd name="connsiteX9096" fmla="*/ 1623457 w 8520545"/>
              <a:gd name="connsiteY9096" fmla="*/ 752966 h 6853555"/>
              <a:gd name="connsiteX9097" fmla="*/ 1629854 w 8520545"/>
              <a:gd name="connsiteY9097" fmla="*/ 755160 h 6853555"/>
              <a:gd name="connsiteX9098" fmla="*/ 1634330 w 8520545"/>
              <a:gd name="connsiteY9098" fmla="*/ 757344 h 6853555"/>
              <a:gd name="connsiteX9099" fmla="*/ 1636888 w 8520545"/>
              <a:gd name="connsiteY9099" fmla="*/ 759534 h 6853555"/>
              <a:gd name="connsiteX9100" fmla="*/ 1637528 w 8520545"/>
              <a:gd name="connsiteY9100" fmla="*/ 760627 h 6853555"/>
              <a:gd name="connsiteX9101" fmla="*/ 1636249 w 8520545"/>
              <a:gd name="connsiteY9101" fmla="*/ 762815 h 6853555"/>
              <a:gd name="connsiteX9102" fmla="*/ 1634330 w 8520545"/>
              <a:gd name="connsiteY9102" fmla="*/ 765007 h 6853555"/>
              <a:gd name="connsiteX9103" fmla="*/ 1627935 w 8520545"/>
              <a:gd name="connsiteY9103" fmla="*/ 768833 h 6853555"/>
              <a:gd name="connsiteX9104" fmla="*/ 1620259 w 8520545"/>
              <a:gd name="connsiteY9104" fmla="*/ 773757 h 6853555"/>
              <a:gd name="connsiteX9105" fmla="*/ 1615783 w 8520545"/>
              <a:gd name="connsiteY9105" fmla="*/ 776488 h 6853555"/>
              <a:gd name="connsiteX9106" fmla="*/ 1612586 w 8520545"/>
              <a:gd name="connsiteY9106" fmla="*/ 779223 h 6853555"/>
              <a:gd name="connsiteX9107" fmla="*/ 1610026 w 8520545"/>
              <a:gd name="connsiteY9107" fmla="*/ 781955 h 6853555"/>
              <a:gd name="connsiteX9108" fmla="*/ 1609387 w 8520545"/>
              <a:gd name="connsiteY9108" fmla="*/ 784689 h 6853555"/>
              <a:gd name="connsiteX9109" fmla="*/ 1609387 w 8520545"/>
              <a:gd name="connsiteY9109" fmla="*/ 788523 h 6853555"/>
              <a:gd name="connsiteX9110" fmla="*/ 1611306 w 8520545"/>
              <a:gd name="connsiteY9110" fmla="*/ 791796 h 6853555"/>
              <a:gd name="connsiteX9111" fmla="*/ 1622179 w 8520545"/>
              <a:gd name="connsiteY9111" fmla="*/ 790704 h 6853555"/>
              <a:gd name="connsiteX9112" fmla="*/ 1633052 w 8520545"/>
              <a:gd name="connsiteY9112" fmla="*/ 786878 h 6853555"/>
              <a:gd name="connsiteX9113" fmla="*/ 1641365 w 8520545"/>
              <a:gd name="connsiteY9113" fmla="*/ 783599 h 6853555"/>
              <a:gd name="connsiteX9114" fmla="*/ 1648401 w 8520545"/>
              <a:gd name="connsiteY9114" fmla="*/ 778678 h 6853555"/>
              <a:gd name="connsiteX9115" fmla="*/ 1654157 w 8520545"/>
              <a:gd name="connsiteY9115" fmla="*/ 773204 h 6853555"/>
              <a:gd name="connsiteX9116" fmla="*/ 1657995 w 8520545"/>
              <a:gd name="connsiteY9116" fmla="*/ 767189 h 6853555"/>
              <a:gd name="connsiteX9117" fmla="*/ 1661192 w 8520545"/>
              <a:gd name="connsiteY9117" fmla="*/ 760627 h 6853555"/>
              <a:gd name="connsiteX9118" fmla="*/ 1663750 w 8520545"/>
              <a:gd name="connsiteY9118" fmla="*/ 754062 h 6853555"/>
              <a:gd name="connsiteX9119" fmla="*/ 1665030 w 8520545"/>
              <a:gd name="connsiteY9119" fmla="*/ 746407 h 6853555"/>
              <a:gd name="connsiteX9120" fmla="*/ 1666310 w 8520545"/>
              <a:gd name="connsiteY9120" fmla="*/ 739293 h 6853555"/>
              <a:gd name="connsiteX9121" fmla="*/ 1666310 w 8520545"/>
              <a:gd name="connsiteY9121" fmla="*/ 731641 h 6853555"/>
              <a:gd name="connsiteX9122" fmla="*/ 1666310 w 8520545"/>
              <a:gd name="connsiteY9122" fmla="*/ 724527 h 6853555"/>
              <a:gd name="connsiteX9123" fmla="*/ 1663750 w 8520545"/>
              <a:gd name="connsiteY9123" fmla="*/ 710310 h 6853555"/>
              <a:gd name="connsiteX9124" fmla="*/ 1661192 w 8520545"/>
              <a:gd name="connsiteY9124" fmla="*/ 697730 h 6853555"/>
              <a:gd name="connsiteX9125" fmla="*/ 1656716 w 8520545"/>
              <a:gd name="connsiteY9125" fmla="*/ 699920 h 6853555"/>
              <a:gd name="connsiteX9126" fmla="*/ 1652878 w 8520545"/>
              <a:gd name="connsiteY9126" fmla="*/ 702654 h 6853555"/>
              <a:gd name="connsiteX9127" fmla="*/ 1646483 w 8520545"/>
              <a:gd name="connsiteY9127" fmla="*/ 708671 h 6853555"/>
              <a:gd name="connsiteX9128" fmla="*/ 1642646 w 8520545"/>
              <a:gd name="connsiteY9128" fmla="*/ 710857 h 6853555"/>
              <a:gd name="connsiteX9129" fmla="*/ 1637528 w 8520545"/>
              <a:gd name="connsiteY9129" fmla="*/ 713044 h 6853555"/>
              <a:gd name="connsiteX9130" fmla="*/ 1631132 w 8520545"/>
              <a:gd name="connsiteY9130" fmla="*/ 713591 h 6853555"/>
              <a:gd name="connsiteX9131" fmla="*/ 1622179 w 8520545"/>
              <a:gd name="connsiteY9131" fmla="*/ 713591 h 6853555"/>
              <a:gd name="connsiteX9132" fmla="*/ 1625376 w 8520545"/>
              <a:gd name="connsiteY9132" fmla="*/ 705936 h 6853555"/>
              <a:gd name="connsiteX9133" fmla="*/ 1630492 w 8520545"/>
              <a:gd name="connsiteY9133" fmla="*/ 698284 h 6853555"/>
              <a:gd name="connsiteX9134" fmla="*/ 1642005 w 8520545"/>
              <a:gd name="connsiteY9134" fmla="*/ 681869 h 6853555"/>
              <a:gd name="connsiteX9135" fmla="*/ 1654157 w 8520545"/>
              <a:gd name="connsiteY9135" fmla="*/ 664370 h 6853555"/>
              <a:gd name="connsiteX9136" fmla="*/ 1659914 w 8520545"/>
              <a:gd name="connsiteY9136" fmla="*/ 655620 h 6853555"/>
              <a:gd name="connsiteX9137" fmla="*/ 1664390 w 8520545"/>
              <a:gd name="connsiteY9137" fmla="*/ 646326 h 6853555"/>
              <a:gd name="connsiteX9138" fmla="*/ 1667587 w 8520545"/>
              <a:gd name="connsiteY9138" fmla="*/ 637575 h 6853555"/>
              <a:gd name="connsiteX9139" fmla="*/ 1670148 w 8520545"/>
              <a:gd name="connsiteY9139" fmla="*/ 629365 h 6853555"/>
              <a:gd name="connsiteX9140" fmla="*/ 1670786 w 8520545"/>
              <a:gd name="connsiteY9140" fmla="*/ 624992 h 6853555"/>
              <a:gd name="connsiteX9141" fmla="*/ 1670786 w 8520545"/>
              <a:gd name="connsiteY9141" fmla="*/ 621162 h 6853555"/>
              <a:gd name="connsiteX9142" fmla="*/ 1670148 w 8520545"/>
              <a:gd name="connsiteY9142" fmla="*/ 616790 h 6853555"/>
              <a:gd name="connsiteX9143" fmla="*/ 1669508 w 8520545"/>
              <a:gd name="connsiteY9143" fmla="*/ 613508 h 6853555"/>
              <a:gd name="connsiteX9144" fmla="*/ 1666948 w 8520545"/>
              <a:gd name="connsiteY9144" fmla="*/ 609679 h 6853555"/>
              <a:gd name="connsiteX9145" fmla="*/ 1664390 w 8520545"/>
              <a:gd name="connsiteY9145" fmla="*/ 606396 h 6853555"/>
              <a:gd name="connsiteX9146" fmla="*/ 1661192 w 8520545"/>
              <a:gd name="connsiteY9146" fmla="*/ 603116 h 6853555"/>
              <a:gd name="connsiteX9147" fmla="*/ 1657355 w 8520545"/>
              <a:gd name="connsiteY9147" fmla="*/ 599291 h 6853555"/>
              <a:gd name="connsiteX9148" fmla="*/ 1652878 w 8520545"/>
              <a:gd name="connsiteY9148" fmla="*/ 596552 h 6853555"/>
              <a:gd name="connsiteX9149" fmla="*/ 1647761 w 8520545"/>
              <a:gd name="connsiteY9149" fmla="*/ 593286 h 6853555"/>
              <a:gd name="connsiteX9150" fmla="*/ 1641365 w 8520545"/>
              <a:gd name="connsiteY9150" fmla="*/ 591099 h 6853555"/>
              <a:gd name="connsiteX9151" fmla="*/ 1633690 w 8520545"/>
              <a:gd name="connsiteY9151" fmla="*/ 588362 h 6853555"/>
              <a:gd name="connsiteX9152" fmla="*/ 1633052 w 8520545"/>
              <a:gd name="connsiteY9152" fmla="*/ 585629 h 6853555"/>
              <a:gd name="connsiteX9153" fmla="*/ 1632412 w 8520545"/>
              <a:gd name="connsiteY9153" fmla="*/ 582894 h 6853555"/>
              <a:gd name="connsiteX9154" fmla="*/ 1633052 w 8520545"/>
              <a:gd name="connsiteY9154" fmla="*/ 580706 h 6853555"/>
              <a:gd name="connsiteX9155" fmla="*/ 1633690 w 8520545"/>
              <a:gd name="connsiteY9155" fmla="*/ 579063 h 6853555"/>
              <a:gd name="connsiteX9156" fmla="*/ 1635610 w 8520545"/>
              <a:gd name="connsiteY9156" fmla="*/ 577426 h 6853555"/>
              <a:gd name="connsiteX9157" fmla="*/ 1637528 w 8520545"/>
              <a:gd name="connsiteY9157" fmla="*/ 576880 h 6853555"/>
              <a:gd name="connsiteX9158" fmla="*/ 1642646 w 8520545"/>
              <a:gd name="connsiteY9158" fmla="*/ 574689 h 6853555"/>
              <a:gd name="connsiteX9159" fmla="*/ 1649041 w 8520545"/>
              <a:gd name="connsiteY9159" fmla="*/ 574145 h 6853555"/>
              <a:gd name="connsiteX9160" fmla="*/ 1656716 w 8520545"/>
              <a:gd name="connsiteY9160" fmla="*/ 573052 h 6853555"/>
              <a:gd name="connsiteX9161" fmla="*/ 1672065 w 8520545"/>
              <a:gd name="connsiteY9161" fmla="*/ 572502 h 6853555"/>
              <a:gd name="connsiteX9162" fmla="*/ 1669508 w 8520545"/>
              <a:gd name="connsiteY9162" fmla="*/ 552813 h 6853555"/>
              <a:gd name="connsiteX9163" fmla="*/ 1666948 w 8520545"/>
              <a:gd name="connsiteY9163" fmla="*/ 539141 h 6853555"/>
              <a:gd name="connsiteX9164" fmla="*/ 1666310 w 8520545"/>
              <a:gd name="connsiteY9164" fmla="*/ 534766 h 6853555"/>
              <a:gd name="connsiteX9165" fmla="*/ 1664390 w 8520545"/>
              <a:gd name="connsiteY9165" fmla="*/ 529845 h 6853555"/>
              <a:gd name="connsiteX9166" fmla="*/ 1661192 w 8520545"/>
              <a:gd name="connsiteY9166" fmla="*/ 524373 h 6853555"/>
              <a:gd name="connsiteX9167" fmla="*/ 1657995 w 8520545"/>
              <a:gd name="connsiteY9167" fmla="*/ 517812 h 6853555"/>
              <a:gd name="connsiteX9168" fmla="*/ 1650959 w 8520545"/>
              <a:gd name="connsiteY9168" fmla="*/ 517265 h 6853555"/>
              <a:gd name="connsiteX9169" fmla="*/ 1645203 w 8520545"/>
              <a:gd name="connsiteY9169" fmla="*/ 517812 h 6853555"/>
              <a:gd name="connsiteX9170" fmla="*/ 1641365 w 8520545"/>
              <a:gd name="connsiteY9170" fmla="*/ 519452 h 6853555"/>
              <a:gd name="connsiteX9171" fmla="*/ 1637528 w 8520545"/>
              <a:gd name="connsiteY9171" fmla="*/ 521640 h 6853555"/>
              <a:gd name="connsiteX9172" fmla="*/ 1635610 w 8520545"/>
              <a:gd name="connsiteY9172" fmla="*/ 524373 h 6853555"/>
              <a:gd name="connsiteX9173" fmla="*/ 1633690 w 8520545"/>
              <a:gd name="connsiteY9173" fmla="*/ 527109 h 6853555"/>
              <a:gd name="connsiteX9174" fmla="*/ 1632412 w 8520545"/>
              <a:gd name="connsiteY9174" fmla="*/ 533673 h 6853555"/>
              <a:gd name="connsiteX9175" fmla="*/ 1623457 w 8520545"/>
              <a:gd name="connsiteY9175" fmla="*/ 527656 h 6853555"/>
              <a:gd name="connsiteX9176" fmla="*/ 1617062 w 8520545"/>
              <a:gd name="connsiteY9176" fmla="*/ 522188 h 6853555"/>
              <a:gd name="connsiteX9177" fmla="*/ 1611946 w 8520545"/>
              <a:gd name="connsiteY9177" fmla="*/ 516719 h 6853555"/>
              <a:gd name="connsiteX9178" fmla="*/ 1610026 w 8520545"/>
              <a:gd name="connsiteY9178" fmla="*/ 511248 h 6853555"/>
              <a:gd name="connsiteX9179" fmla="*/ 1609387 w 8520545"/>
              <a:gd name="connsiteY9179" fmla="*/ 504686 h 6853555"/>
              <a:gd name="connsiteX9180" fmla="*/ 1610026 w 8520545"/>
              <a:gd name="connsiteY9180" fmla="*/ 499216 h 6853555"/>
              <a:gd name="connsiteX9181" fmla="*/ 1612586 w 8520545"/>
              <a:gd name="connsiteY9181" fmla="*/ 493750 h 6853555"/>
              <a:gd name="connsiteX9182" fmla="*/ 1614503 w 8520545"/>
              <a:gd name="connsiteY9182" fmla="*/ 487733 h 6853555"/>
              <a:gd name="connsiteX9183" fmla="*/ 1618981 w 8520545"/>
              <a:gd name="connsiteY9183" fmla="*/ 475700 h 6853555"/>
              <a:gd name="connsiteX9184" fmla="*/ 1620899 w 8520545"/>
              <a:gd name="connsiteY9184" fmla="*/ 468588 h 6853555"/>
              <a:gd name="connsiteX9185" fmla="*/ 1621538 w 8520545"/>
              <a:gd name="connsiteY9185" fmla="*/ 462572 h 6853555"/>
              <a:gd name="connsiteX9186" fmla="*/ 1620259 w 8520545"/>
              <a:gd name="connsiteY9186" fmla="*/ 455464 h 6853555"/>
              <a:gd name="connsiteX9187" fmla="*/ 1617701 w 8520545"/>
              <a:gd name="connsiteY9187" fmla="*/ 448354 h 6853555"/>
              <a:gd name="connsiteX9188" fmla="*/ 1612586 w 8520545"/>
              <a:gd name="connsiteY9188" fmla="*/ 440698 h 6853555"/>
              <a:gd name="connsiteX9189" fmla="*/ 1604910 w 8520545"/>
              <a:gd name="connsiteY9189" fmla="*/ 431945 h 6853555"/>
              <a:gd name="connsiteX9190" fmla="*/ 1613863 w 8520545"/>
              <a:gd name="connsiteY9190" fmla="*/ 431945 h 6853555"/>
              <a:gd name="connsiteX9191" fmla="*/ 1620899 w 8520545"/>
              <a:gd name="connsiteY9191" fmla="*/ 431945 h 6853555"/>
              <a:gd name="connsiteX9192" fmla="*/ 1627295 w 8520545"/>
              <a:gd name="connsiteY9192" fmla="*/ 430853 h 6853555"/>
              <a:gd name="connsiteX9193" fmla="*/ 1632412 w 8520545"/>
              <a:gd name="connsiteY9193" fmla="*/ 428665 h 6853555"/>
              <a:gd name="connsiteX9194" fmla="*/ 1636249 w 8520545"/>
              <a:gd name="connsiteY9194" fmla="*/ 426478 h 6853555"/>
              <a:gd name="connsiteX9195" fmla="*/ 1639448 w 8520545"/>
              <a:gd name="connsiteY9195" fmla="*/ 423195 h 6853555"/>
              <a:gd name="connsiteX9196" fmla="*/ 1642005 w 8520545"/>
              <a:gd name="connsiteY9196" fmla="*/ 420460 h 6853555"/>
              <a:gd name="connsiteX9197" fmla="*/ 1644563 w 8520545"/>
              <a:gd name="connsiteY9197" fmla="*/ 417179 h 6853555"/>
              <a:gd name="connsiteX9198" fmla="*/ 1648401 w 8520545"/>
              <a:gd name="connsiteY9198" fmla="*/ 409522 h 6853555"/>
              <a:gd name="connsiteX9199" fmla="*/ 1652238 w 8520545"/>
              <a:gd name="connsiteY9199" fmla="*/ 402413 h 6853555"/>
              <a:gd name="connsiteX9200" fmla="*/ 1655437 w 8520545"/>
              <a:gd name="connsiteY9200" fmla="*/ 399678 h 6853555"/>
              <a:gd name="connsiteX9201" fmla="*/ 1658635 w 8520545"/>
              <a:gd name="connsiteY9201" fmla="*/ 396945 h 6853555"/>
              <a:gd name="connsiteX9202" fmla="*/ 1663750 w 8520545"/>
              <a:gd name="connsiteY9202" fmla="*/ 394210 h 6853555"/>
              <a:gd name="connsiteX9203" fmla="*/ 1668868 w 8520545"/>
              <a:gd name="connsiteY9203" fmla="*/ 392570 h 6853555"/>
              <a:gd name="connsiteX9204" fmla="*/ 1659914 w 8520545"/>
              <a:gd name="connsiteY9204" fmla="*/ 373427 h 6853555"/>
              <a:gd name="connsiteX9205" fmla="*/ 1651598 w 8520545"/>
              <a:gd name="connsiteY9205" fmla="*/ 352098 h 6853555"/>
              <a:gd name="connsiteX9206" fmla="*/ 1643285 w 8520545"/>
              <a:gd name="connsiteY9206" fmla="*/ 329128 h 6853555"/>
              <a:gd name="connsiteX9207" fmla="*/ 1636888 w 8520545"/>
              <a:gd name="connsiteY9207" fmla="*/ 305064 h 6853555"/>
              <a:gd name="connsiteX9208" fmla="*/ 1631132 w 8520545"/>
              <a:gd name="connsiteY9208" fmla="*/ 279357 h 6853555"/>
              <a:gd name="connsiteX9209" fmla="*/ 1626655 w 8520545"/>
              <a:gd name="connsiteY9209" fmla="*/ 253108 h 6853555"/>
              <a:gd name="connsiteX9210" fmla="*/ 1623457 w 8520545"/>
              <a:gd name="connsiteY9210" fmla="*/ 226308 h 6853555"/>
              <a:gd name="connsiteX9211" fmla="*/ 1620899 w 8520545"/>
              <a:gd name="connsiteY9211" fmla="*/ 198418 h 6853555"/>
              <a:gd name="connsiteX9212" fmla="*/ 1618341 w 8520545"/>
              <a:gd name="connsiteY9212" fmla="*/ 170525 h 6853555"/>
              <a:gd name="connsiteX9213" fmla="*/ 1618341 w 8520545"/>
              <a:gd name="connsiteY9213" fmla="*/ 143179 h 6853555"/>
              <a:gd name="connsiteX9214" fmla="*/ 1618341 w 8520545"/>
              <a:gd name="connsiteY9214" fmla="*/ 115282 h 6853555"/>
              <a:gd name="connsiteX9215" fmla="*/ 1620259 w 8520545"/>
              <a:gd name="connsiteY9215" fmla="*/ 88484 h 6853555"/>
              <a:gd name="connsiteX9216" fmla="*/ 1622179 w 8520545"/>
              <a:gd name="connsiteY9216" fmla="*/ 61690 h 6853555"/>
              <a:gd name="connsiteX9217" fmla="*/ 1625376 w 8520545"/>
              <a:gd name="connsiteY9217" fmla="*/ 35435 h 6853555"/>
              <a:gd name="connsiteX9218" fmla="*/ 1630492 w 8520545"/>
              <a:gd name="connsiteY9218" fmla="*/ 10276 h 6853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 ang="0">
                <a:pos x="connsiteX6858" y="connsiteY6858"/>
              </a:cxn>
              <a:cxn ang="0">
                <a:pos x="connsiteX6859" y="connsiteY6859"/>
              </a:cxn>
              <a:cxn ang="0">
                <a:pos x="connsiteX6860" y="connsiteY6860"/>
              </a:cxn>
              <a:cxn ang="0">
                <a:pos x="connsiteX6861" y="connsiteY6861"/>
              </a:cxn>
              <a:cxn ang="0">
                <a:pos x="connsiteX6862" y="connsiteY6862"/>
              </a:cxn>
              <a:cxn ang="0">
                <a:pos x="connsiteX6863" y="connsiteY6863"/>
              </a:cxn>
              <a:cxn ang="0">
                <a:pos x="connsiteX6864" y="connsiteY6864"/>
              </a:cxn>
              <a:cxn ang="0">
                <a:pos x="connsiteX6865" y="connsiteY6865"/>
              </a:cxn>
              <a:cxn ang="0">
                <a:pos x="connsiteX6866" y="connsiteY6866"/>
              </a:cxn>
              <a:cxn ang="0">
                <a:pos x="connsiteX6867" y="connsiteY6867"/>
              </a:cxn>
              <a:cxn ang="0">
                <a:pos x="connsiteX6868" y="connsiteY6868"/>
              </a:cxn>
              <a:cxn ang="0">
                <a:pos x="connsiteX6869" y="connsiteY6869"/>
              </a:cxn>
              <a:cxn ang="0">
                <a:pos x="connsiteX6870" y="connsiteY6870"/>
              </a:cxn>
              <a:cxn ang="0">
                <a:pos x="connsiteX6871" y="connsiteY6871"/>
              </a:cxn>
              <a:cxn ang="0">
                <a:pos x="connsiteX6872" y="connsiteY6872"/>
              </a:cxn>
              <a:cxn ang="0">
                <a:pos x="connsiteX6873" y="connsiteY6873"/>
              </a:cxn>
              <a:cxn ang="0">
                <a:pos x="connsiteX6874" y="connsiteY6874"/>
              </a:cxn>
              <a:cxn ang="0">
                <a:pos x="connsiteX6875" y="connsiteY6875"/>
              </a:cxn>
              <a:cxn ang="0">
                <a:pos x="connsiteX6876" y="connsiteY6876"/>
              </a:cxn>
              <a:cxn ang="0">
                <a:pos x="connsiteX6877" y="connsiteY6877"/>
              </a:cxn>
              <a:cxn ang="0">
                <a:pos x="connsiteX6878" y="connsiteY6878"/>
              </a:cxn>
              <a:cxn ang="0">
                <a:pos x="connsiteX6879" y="connsiteY6879"/>
              </a:cxn>
              <a:cxn ang="0">
                <a:pos x="connsiteX6880" y="connsiteY6880"/>
              </a:cxn>
              <a:cxn ang="0">
                <a:pos x="connsiteX6881" y="connsiteY6881"/>
              </a:cxn>
              <a:cxn ang="0">
                <a:pos x="connsiteX6882" y="connsiteY6882"/>
              </a:cxn>
              <a:cxn ang="0">
                <a:pos x="connsiteX6883" y="connsiteY6883"/>
              </a:cxn>
              <a:cxn ang="0">
                <a:pos x="connsiteX6884" y="connsiteY6884"/>
              </a:cxn>
              <a:cxn ang="0">
                <a:pos x="connsiteX6885" y="connsiteY6885"/>
              </a:cxn>
              <a:cxn ang="0">
                <a:pos x="connsiteX6886" y="connsiteY6886"/>
              </a:cxn>
              <a:cxn ang="0">
                <a:pos x="connsiteX6887" y="connsiteY6887"/>
              </a:cxn>
              <a:cxn ang="0">
                <a:pos x="connsiteX6888" y="connsiteY6888"/>
              </a:cxn>
              <a:cxn ang="0">
                <a:pos x="connsiteX6889" y="connsiteY6889"/>
              </a:cxn>
              <a:cxn ang="0">
                <a:pos x="connsiteX6890" y="connsiteY6890"/>
              </a:cxn>
              <a:cxn ang="0">
                <a:pos x="connsiteX6891" y="connsiteY6891"/>
              </a:cxn>
              <a:cxn ang="0">
                <a:pos x="connsiteX6892" y="connsiteY6892"/>
              </a:cxn>
              <a:cxn ang="0">
                <a:pos x="connsiteX6893" y="connsiteY6893"/>
              </a:cxn>
              <a:cxn ang="0">
                <a:pos x="connsiteX6894" y="connsiteY6894"/>
              </a:cxn>
              <a:cxn ang="0">
                <a:pos x="connsiteX6895" y="connsiteY6895"/>
              </a:cxn>
              <a:cxn ang="0">
                <a:pos x="connsiteX6896" y="connsiteY6896"/>
              </a:cxn>
              <a:cxn ang="0">
                <a:pos x="connsiteX6897" y="connsiteY6897"/>
              </a:cxn>
              <a:cxn ang="0">
                <a:pos x="connsiteX6898" y="connsiteY6898"/>
              </a:cxn>
              <a:cxn ang="0">
                <a:pos x="connsiteX6899" y="connsiteY6899"/>
              </a:cxn>
              <a:cxn ang="0">
                <a:pos x="connsiteX6900" y="connsiteY6900"/>
              </a:cxn>
              <a:cxn ang="0">
                <a:pos x="connsiteX6901" y="connsiteY6901"/>
              </a:cxn>
              <a:cxn ang="0">
                <a:pos x="connsiteX6902" y="connsiteY6902"/>
              </a:cxn>
              <a:cxn ang="0">
                <a:pos x="connsiteX6903" y="connsiteY6903"/>
              </a:cxn>
              <a:cxn ang="0">
                <a:pos x="connsiteX6904" y="connsiteY6904"/>
              </a:cxn>
              <a:cxn ang="0">
                <a:pos x="connsiteX6905" y="connsiteY6905"/>
              </a:cxn>
              <a:cxn ang="0">
                <a:pos x="connsiteX6906" y="connsiteY6906"/>
              </a:cxn>
              <a:cxn ang="0">
                <a:pos x="connsiteX6907" y="connsiteY6907"/>
              </a:cxn>
              <a:cxn ang="0">
                <a:pos x="connsiteX6908" y="connsiteY6908"/>
              </a:cxn>
              <a:cxn ang="0">
                <a:pos x="connsiteX6909" y="connsiteY6909"/>
              </a:cxn>
              <a:cxn ang="0">
                <a:pos x="connsiteX6910" y="connsiteY6910"/>
              </a:cxn>
              <a:cxn ang="0">
                <a:pos x="connsiteX6911" y="connsiteY6911"/>
              </a:cxn>
              <a:cxn ang="0">
                <a:pos x="connsiteX6912" y="connsiteY6912"/>
              </a:cxn>
              <a:cxn ang="0">
                <a:pos x="connsiteX6913" y="connsiteY6913"/>
              </a:cxn>
              <a:cxn ang="0">
                <a:pos x="connsiteX6914" y="connsiteY6914"/>
              </a:cxn>
              <a:cxn ang="0">
                <a:pos x="connsiteX6915" y="connsiteY6915"/>
              </a:cxn>
              <a:cxn ang="0">
                <a:pos x="connsiteX6916" y="connsiteY6916"/>
              </a:cxn>
              <a:cxn ang="0">
                <a:pos x="connsiteX6917" y="connsiteY6917"/>
              </a:cxn>
              <a:cxn ang="0">
                <a:pos x="connsiteX6918" y="connsiteY6918"/>
              </a:cxn>
              <a:cxn ang="0">
                <a:pos x="connsiteX6919" y="connsiteY6919"/>
              </a:cxn>
              <a:cxn ang="0">
                <a:pos x="connsiteX6920" y="connsiteY6920"/>
              </a:cxn>
              <a:cxn ang="0">
                <a:pos x="connsiteX6921" y="connsiteY6921"/>
              </a:cxn>
              <a:cxn ang="0">
                <a:pos x="connsiteX6922" y="connsiteY6922"/>
              </a:cxn>
              <a:cxn ang="0">
                <a:pos x="connsiteX6923" y="connsiteY6923"/>
              </a:cxn>
              <a:cxn ang="0">
                <a:pos x="connsiteX6924" y="connsiteY6924"/>
              </a:cxn>
              <a:cxn ang="0">
                <a:pos x="connsiteX6925" y="connsiteY6925"/>
              </a:cxn>
              <a:cxn ang="0">
                <a:pos x="connsiteX6926" y="connsiteY6926"/>
              </a:cxn>
              <a:cxn ang="0">
                <a:pos x="connsiteX6927" y="connsiteY6927"/>
              </a:cxn>
              <a:cxn ang="0">
                <a:pos x="connsiteX6928" y="connsiteY6928"/>
              </a:cxn>
              <a:cxn ang="0">
                <a:pos x="connsiteX6929" y="connsiteY6929"/>
              </a:cxn>
              <a:cxn ang="0">
                <a:pos x="connsiteX6930" y="connsiteY6930"/>
              </a:cxn>
              <a:cxn ang="0">
                <a:pos x="connsiteX6931" y="connsiteY6931"/>
              </a:cxn>
              <a:cxn ang="0">
                <a:pos x="connsiteX6932" y="connsiteY6932"/>
              </a:cxn>
              <a:cxn ang="0">
                <a:pos x="connsiteX6933" y="connsiteY6933"/>
              </a:cxn>
              <a:cxn ang="0">
                <a:pos x="connsiteX6934" y="connsiteY6934"/>
              </a:cxn>
              <a:cxn ang="0">
                <a:pos x="connsiteX6935" y="connsiteY6935"/>
              </a:cxn>
              <a:cxn ang="0">
                <a:pos x="connsiteX6936" y="connsiteY6936"/>
              </a:cxn>
              <a:cxn ang="0">
                <a:pos x="connsiteX6937" y="connsiteY6937"/>
              </a:cxn>
              <a:cxn ang="0">
                <a:pos x="connsiteX6938" y="connsiteY6938"/>
              </a:cxn>
              <a:cxn ang="0">
                <a:pos x="connsiteX6939" y="connsiteY6939"/>
              </a:cxn>
              <a:cxn ang="0">
                <a:pos x="connsiteX6940" y="connsiteY6940"/>
              </a:cxn>
              <a:cxn ang="0">
                <a:pos x="connsiteX6941" y="connsiteY6941"/>
              </a:cxn>
              <a:cxn ang="0">
                <a:pos x="connsiteX6942" y="connsiteY6942"/>
              </a:cxn>
              <a:cxn ang="0">
                <a:pos x="connsiteX6943" y="connsiteY6943"/>
              </a:cxn>
              <a:cxn ang="0">
                <a:pos x="connsiteX6944" y="connsiteY6944"/>
              </a:cxn>
              <a:cxn ang="0">
                <a:pos x="connsiteX6945" y="connsiteY6945"/>
              </a:cxn>
              <a:cxn ang="0">
                <a:pos x="connsiteX6946" y="connsiteY6946"/>
              </a:cxn>
              <a:cxn ang="0">
                <a:pos x="connsiteX6947" y="connsiteY6947"/>
              </a:cxn>
              <a:cxn ang="0">
                <a:pos x="connsiteX6948" y="connsiteY6948"/>
              </a:cxn>
              <a:cxn ang="0">
                <a:pos x="connsiteX6949" y="connsiteY6949"/>
              </a:cxn>
              <a:cxn ang="0">
                <a:pos x="connsiteX6950" y="connsiteY6950"/>
              </a:cxn>
              <a:cxn ang="0">
                <a:pos x="connsiteX6951" y="connsiteY6951"/>
              </a:cxn>
              <a:cxn ang="0">
                <a:pos x="connsiteX6952" y="connsiteY6952"/>
              </a:cxn>
              <a:cxn ang="0">
                <a:pos x="connsiteX6953" y="connsiteY6953"/>
              </a:cxn>
              <a:cxn ang="0">
                <a:pos x="connsiteX6954" y="connsiteY6954"/>
              </a:cxn>
              <a:cxn ang="0">
                <a:pos x="connsiteX6955" y="connsiteY6955"/>
              </a:cxn>
              <a:cxn ang="0">
                <a:pos x="connsiteX6956" y="connsiteY6956"/>
              </a:cxn>
              <a:cxn ang="0">
                <a:pos x="connsiteX6957" y="connsiteY6957"/>
              </a:cxn>
              <a:cxn ang="0">
                <a:pos x="connsiteX6958" y="connsiteY6958"/>
              </a:cxn>
              <a:cxn ang="0">
                <a:pos x="connsiteX6959" y="connsiteY6959"/>
              </a:cxn>
              <a:cxn ang="0">
                <a:pos x="connsiteX6960" y="connsiteY6960"/>
              </a:cxn>
              <a:cxn ang="0">
                <a:pos x="connsiteX6961" y="connsiteY6961"/>
              </a:cxn>
              <a:cxn ang="0">
                <a:pos x="connsiteX6962" y="connsiteY6962"/>
              </a:cxn>
              <a:cxn ang="0">
                <a:pos x="connsiteX6963" y="connsiteY6963"/>
              </a:cxn>
              <a:cxn ang="0">
                <a:pos x="connsiteX6964" y="connsiteY6964"/>
              </a:cxn>
              <a:cxn ang="0">
                <a:pos x="connsiteX6965" y="connsiteY6965"/>
              </a:cxn>
              <a:cxn ang="0">
                <a:pos x="connsiteX6966" y="connsiteY6966"/>
              </a:cxn>
              <a:cxn ang="0">
                <a:pos x="connsiteX6967" y="connsiteY6967"/>
              </a:cxn>
              <a:cxn ang="0">
                <a:pos x="connsiteX6968" y="connsiteY6968"/>
              </a:cxn>
              <a:cxn ang="0">
                <a:pos x="connsiteX6969" y="connsiteY6969"/>
              </a:cxn>
              <a:cxn ang="0">
                <a:pos x="connsiteX6970" y="connsiteY6970"/>
              </a:cxn>
              <a:cxn ang="0">
                <a:pos x="connsiteX6971" y="connsiteY6971"/>
              </a:cxn>
              <a:cxn ang="0">
                <a:pos x="connsiteX6972" y="connsiteY6972"/>
              </a:cxn>
              <a:cxn ang="0">
                <a:pos x="connsiteX6973" y="connsiteY6973"/>
              </a:cxn>
              <a:cxn ang="0">
                <a:pos x="connsiteX6974" y="connsiteY6974"/>
              </a:cxn>
              <a:cxn ang="0">
                <a:pos x="connsiteX6975" y="connsiteY6975"/>
              </a:cxn>
              <a:cxn ang="0">
                <a:pos x="connsiteX6976" y="connsiteY6976"/>
              </a:cxn>
              <a:cxn ang="0">
                <a:pos x="connsiteX6977" y="connsiteY6977"/>
              </a:cxn>
              <a:cxn ang="0">
                <a:pos x="connsiteX6978" y="connsiteY6978"/>
              </a:cxn>
              <a:cxn ang="0">
                <a:pos x="connsiteX6979" y="connsiteY6979"/>
              </a:cxn>
              <a:cxn ang="0">
                <a:pos x="connsiteX6980" y="connsiteY6980"/>
              </a:cxn>
              <a:cxn ang="0">
                <a:pos x="connsiteX6981" y="connsiteY6981"/>
              </a:cxn>
              <a:cxn ang="0">
                <a:pos x="connsiteX6982" y="connsiteY6982"/>
              </a:cxn>
              <a:cxn ang="0">
                <a:pos x="connsiteX6983" y="connsiteY6983"/>
              </a:cxn>
              <a:cxn ang="0">
                <a:pos x="connsiteX6984" y="connsiteY6984"/>
              </a:cxn>
              <a:cxn ang="0">
                <a:pos x="connsiteX6985" y="connsiteY6985"/>
              </a:cxn>
              <a:cxn ang="0">
                <a:pos x="connsiteX6986" y="connsiteY6986"/>
              </a:cxn>
              <a:cxn ang="0">
                <a:pos x="connsiteX6987" y="connsiteY6987"/>
              </a:cxn>
              <a:cxn ang="0">
                <a:pos x="connsiteX6988" y="connsiteY6988"/>
              </a:cxn>
              <a:cxn ang="0">
                <a:pos x="connsiteX6989" y="connsiteY6989"/>
              </a:cxn>
              <a:cxn ang="0">
                <a:pos x="connsiteX6990" y="connsiteY6990"/>
              </a:cxn>
              <a:cxn ang="0">
                <a:pos x="connsiteX6991" y="connsiteY6991"/>
              </a:cxn>
              <a:cxn ang="0">
                <a:pos x="connsiteX6992" y="connsiteY6992"/>
              </a:cxn>
              <a:cxn ang="0">
                <a:pos x="connsiteX6993" y="connsiteY6993"/>
              </a:cxn>
              <a:cxn ang="0">
                <a:pos x="connsiteX6994" y="connsiteY6994"/>
              </a:cxn>
              <a:cxn ang="0">
                <a:pos x="connsiteX6995" y="connsiteY6995"/>
              </a:cxn>
              <a:cxn ang="0">
                <a:pos x="connsiteX6996" y="connsiteY6996"/>
              </a:cxn>
              <a:cxn ang="0">
                <a:pos x="connsiteX6997" y="connsiteY6997"/>
              </a:cxn>
              <a:cxn ang="0">
                <a:pos x="connsiteX6998" y="connsiteY6998"/>
              </a:cxn>
              <a:cxn ang="0">
                <a:pos x="connsiteX6999" y="connsiteY6999"/>
              </a:cxn>
              <a:cxn ang="0">
                <a:pos x="connsiteX7000" y="connsiteY7000"/>
              </a:cxn>
              <a:cxn ang="0">
                <a:pos x="connsiteX7001" y="connsiteY7001"/>
              </a:cxn>
              <a:cxn ang="0">
                <a:pos x="connsiteX7002" y="connsiteY7002"/>
              </a:cxn>
              <a:cxn ang="0">
                <a:pos x="connsiteX7003" y="connsiteY7003"/>
              </a:cxn>
              <a:cxn ang="0">
                <a:pos x="connsiteX7004" y="connsiteY7004"/>
              </a:cxn>
              <a:cxn ang="0">
                <a:pos x="connsiteX7005" y="connsiteY7005"/>
              </a:cxn>
              <a:cxn ang="0">
                <a:pos x="connsiteX7006" y="connsiteY7006"/>
              </a:cxn>
              <a:cxn ang="0">
                <a:pos x="connsiteX7007" y="connsiteY7007"/>
              </a:cxn>
              <a:cxn ang="0">
                <a:pos x="connsiteX7008" y="connsiteY7008"/>
              </a:cxn>
              <a:cxn ang="0">
                <a:pos x="connsiteX7009" y="connsiteY7009"/>
              </a:cxn>
              <a:cxn ang="0">
                <a:pos x="connsiteX7010" y="connsiteY7010"/>
              </a:cxn>
              <a:cxn ang="0">
                <a:pos x="connsiteX7011" y="connsiteY7011"/>
              </a:cxn>
              <a:cxn ang="0">
                <a:pos x="connsiteX7012" y="connsiteY7012"/>
              </a:cxn>
              <a:cxn ang="0">
                <a:pos x="connsiteX7013" y="connsiteY7013"/>
              </a:cxn>
              <a:cxn ang="0">
                <a:pos x="connsiteX7014" y="connsiteY7014"/>
              </a:cxn>
              <a:cxn ang="0">
                <a:pos x="connsiteX7015" y="connsiteY7015"/>
              </a:cxn>
              <a:cxn ang="0">
                <a:pos x="connsiteX7016" y="connsiteY7016"/>
              </a:cxn>
              <a:cxn ang="0">
                <a:pos x="connsiteX7017" y="connsiteY7017"/>
              </a:cxn>
              <a:cxn ang="0">
                <a:pos x="connsiteX7018" y="connsiteY7018"/>
              </a:cxn>
              <a:cxn ang="0">
                <a:pos x="connsiteX7019" y="connsiteY7019"/>
              </a:cxn>
              <a:cxn ang="0">
                <a:pos x="connsiteX7020" y="connsiteY7020"/>
              </a:cxn>
              <a:cxn ang="0">
                <a:pos x="connsiteX7021" y="connsiteY7021"/>
              </a:cxn>
              <a:cxn ang="0">
                <a:pos x="connsiteX7022" y="connsiteY7022"/>
              </a:cxn>
              <a:cxn ang="0">
                <a:pos x="connsiteX7023" y="connsiteY7023"/>
              </a:cxn>
              <a:cxn ang="0">
                <a:pos x="connsiteX7024" y="connsiteY7024"/>
              </a:cxn>
              <a:cxn ang="0">
                <a:pos x="connsiteX7025" y="connsiteY7025"/>
              </a:cxn>
              <a:cxn ang="0">
                <a:pos x="connsiteX7026" y="connsiteY7026"/>
              </a:cxn>
              <a:cxn ang="0">
                <a:pos x="connsiteX7027" y="connsiteY7027"/>
              </a:cxn>
              <a:cxn ang="0">
                <a:pos x="connsiteX7028" y="connsiteY7028"/>
              </a:cxn>
              <a:cxn ang="0">
                <a:pos x="connsiteX7029" y="connsiteY7029"/>
              </a:cxn>
              <a:cxn ang="0">
                <a:pos x="connsiteX7030" y="connsiteY7030"/>
              </a:cxn>
              <a:cxn ang="0">
                <a:pos x="connsiteX7031" y="connsiteY7031"/>
              </a:cxn>
              <a:cxn ang="0">
                <a:pos x="connsiteX7032" y="connsiteY7032"/>
              </a:cxn>
              <a:cxn ang="0">
                <a:pos x="connsiteX7033" y="connsiteY7033"/>
              </a:cxn>
              <a:cxn ang="0">
                <a:pos x="connsiteX7034" y="connsiteY7034"/>
              </a:cxn>
              <a:cxn ang="0">
                <a:pos x="connsiteX7035" y="connsiteY7035"/>
              </a:cxn>
              <a:cxn ang="0">
                <a:pos x="connsiteX7036" y="connsiteY7036"/>
              </a:cxn>
              <a:cxn ang="0">
                <a:pos x="connsiteX7037" y="connsiteY7037"/>
              </a:cxn>
              <a:cxn ang="0">
                <a:pos x="connsiteX7038" y="connsiteY7038"/>
              </a:cxn>
              <a:cxn ang="0">
                <a:pos x="connsiteX7039" y="connsiteY7039"/>
              </a:cxn>
              <a:cxn ang="0">
                <a:pos x="connsiteX7040" y="connsiteY7040"/>
              </a:cxn>
              <a:cxn ang="0">
                <a:pos x="connsiteX7041" y="connsiteY7041"/>
              </a:cxn>
              <a:cxn ang="0">
                <a:pos x="connsiteX7042" y="connsiteY7042"/>
              </a:cxn>
              <a:cxn ang="0">
                <a:pos x="connsiteX7043" y="connsiteY7043"/>
              </a:cxn>
              <a:cxn ang="0">
                <a:pos x="connsiteX7044" y="connsiteY7044"/>
              </a:cxn>
              <a:cxn ang="0">
                <a:pos x="connsiteX7045" y="connsiteY7045"/>
              </a:cxn>
              <a:cxn ang="0">
                <a:pos x="connsiteX7046" y="connsiteY7046"/>
              </a:cxn>
              <a:cxn ang="0">
                <a:pos x="connsiteX7047" y="connsiteY7047"/>
              </a:cxn>
              <a:cxn ang="0">
                <a:pos x="connsiteX7048" y="connsiteY7048"/>
              </a:cxn>
              <a:cxn ang="0">
                <a:pos x="connsiteX7049" y="connsiteY7049"/>
              </a:cxn>
              <a:cxn ang="0">
                <a:pos x="connsiteX7050" y="connsiteY7050"/>
              </a:cxn>
              <a:cxn ang="0">
                <a:pos x="connsiteX7051" y="connsiteY7051"/>
              </a:cxn>
              <a:cxn ang="0">
                <a:pos x="connsiteX7052" y="connsiteY7052"/>
              </a:cxn>
              <a:cxn ang="0">
                <a:pos x="connsiteX7053" y="connsiteY7053"/>
              </a:cxn>
              <a:cxn ang="0">
                <a:pos x="connsiteX7054" y="connsiteY7054"/>
              </a:cxn>
              <a:cxn ang="0">
                <a:pos x="connsiteX7055" y="connsiteY7055"/>
              </a:cxn>
              <a:cxn ang="0">
                <a:pos x="connsiteX7056" y="connsiteY7056"/>
              </a:cxn>
              <a:cxn ang="0">
                <a:pos x="connsiteX7057" y="connsiteY7057"/>
              </a:cxn>
              <a:cxn ang="0">
                <a:pos x="connsiteX7058" y="connsiteY7058"/>
              </a:cxn>
              <a:cxn ang="0">
                <a:pos x="connsiteX7059" y="connsiteY7059"/>
              </a:cxn>
              <a:cxn ang="0">
                <a:pos x="connsiteX7060" y="connsiteY7060"/>
              </a:cxn>
              <a:cxn ang="0">
                <a:pos x="connsiteX7061" y="connsiteY7061"/>
              </a:cxn>
              <a:cxn ang="0">
                <a:pos x="connsiteX7062" y="connsiteY7062"/>
              </a:cxn>
              <a:cxn ang="0">
                <a:pos x="connsiteX7063" y="connsiteY7063"/>
              </a:cxn>
              <a:cxn ang="0">
                <a:pos x="connsiteX7064" y="connsiteY7064"/>
              </a:cxn>
              <a:cxn ang="0">
                <a:pos x="connsiteX7065" y="connsiteY7065"/>
              </a:cxn>
              <a:cxn ang="0">
                <a:pos x="connsiteX7066" y="connsiteY7066"/>
              </a:cxn>
              <a:cxn ang="0">
                <a:pos x="connsiteX7067" y="connsiteY7067"/>
              </a:cxn>
              <a:cxn ang="0">
                <a:pos x="connsiteX7068" y="connsiteY7068"/>
              </a:cxn>
              <a:cxn ang="0">
                <a:pos x="connsiteX7069" y="connsiteY7069"/>
              </a:cxn>
              <a:cxn ang="0">
                <a:pos x="connsiteX7070" y="connsiteY7070"/>
              </a:cxn>
              <a:cxn ang="0">
                <a:pos x="connsiteX7071" y="connsiteY7071"/>
              </a:cxn>
              <a:cxn ang="0">
                <a:pos x="connsiteX7072" y="connsiteY7072"/>
              </a:cxn>
              <a:cxn ang="0">
                <a:pos x="connsiteX7073" y="connsiteY7073"/>
              </a:cxn>
              <a:cxn ang="0">
                <a:pos x="connsiteX7074" y="connsiteY7074"/>
              </a:cxn>
              <a:cxn ang="0">
                <a:pos x="connsiteX7075" y="connsiteY7075"/>
              </a:cxn>
              <a:cxn ang="0">
                <a:pos x="connsiteX7076" y="connsiteY7076"/>
              </a:cxn>
              <a:cxn ang="0">
                <a:pos x="connsiteX7077" y="connsiteY7077"/>
              </a:cxn>
              <a:cxn ang="0">
                <a:pos x="connsiteX7078" y="connsiteY7078"/>
              </a:cxn>
              <a:cxn ang="0">
                <a:pos x="connsiteX7079" y="connsiteY7079"/>
              </a:cxn>
              <a:cxn ang="0">
                <a:pos x="connsiteX7080" y="connsiteY7080"/>
              </a:cxn>
              <a:cxn ang="0">
                <a:pos x="connsiteX7081" y="connsiteY7081"/>
              </a:cxn>
              <a:cxn ang="0">
                <a:pos x="connsiteX7082" y="connsiteY7082"/>
              </a:cxn>
              <a:cxn ang="0">
                <a:pos x="connsiteX7083" y="connsiteY7083"/>
              </a:cxn>
              <a:cxn ang="0">
                <a:pos x="connsiteX7084" y="connsiteY7084"/>
              </a:cxn>
              <a:cxn ang="0">
                <a:pos x="connsiteX7085" y="connsiteY7085"/>
              </a:cxn>
              <a:cxn ang="0">
                <a:pos x="connsiteX7086" y="connsiteY7086"/>
              </a:cxn>
              <a:cxn ang="0">
                <a:pos x="connsiteX7087" y="connsiteY7087"/>
              </a:cxn>
              <a:cxn ang="0">
                <a:pos x="connsiteX7088" y="connsiteY7088"/>
              </a:cxn>
              <a:cxn ang="0">
                <a:pos x="connsiteX7089" y="connsiteY7089"/>
              </a:cxn>
              <a:cxn ang="0">
                <a:pos x="connsiteX7090" y="connsiteY7090"/>
              </a:cxn>
              <a:cxn ang="0">
                <a:pos x="connsiteX7091" y="connsiteY7091"/>
              </a:cxn>
              <a:cxn ang="0">
                <a:pos x="connsiteX7092" y="connsiteY7092"/>
              </a:cxn>
              <a:cxn ang="0">
                <a:pos x="connsiteX7093" y="connsiteY7093"/>
              </a:cxn>
              <a:cxn ang="0">
                <a:pos x="connsiteX7094" y="connsiteY7094"/>
              </a:cxn>
              <a:cxn ang="0">
                <a:pos x="connsiteX7095" y="connsiteY7095"/>
              </a:cxn>
              <a:cxn ang="0">
                <a:pos x="connsiteX7096" y="connsiteY7096"/>
              </a:cxn>
              <a:cxn ang="0">
                <a:pos x="connsiteX7097" y="connsiteY7097"/>
              </a:cxn>
              <a:cxn ang="0">
                <a:pos x="connsiteX7098" y="connsiteY7098"/>
              </a:cxn>
              <a:cxn ang="0">
                <a:pos x="connsiteX7099" y="connsiteY7099"/>
              </a:cxn>
              <a:cxn ang="0">
                <a:pos x="connsiteX7100" y="connsiteY7100"/>
              </a:cxn>
              <a:cxn ang="0">
                <a:pos x="connsiteX7101" y="connsiteY7101"/>
              </a:cxn>
              <a:cxn ang="0">
                <a:pos x="connsiteX7102" y="connsiteY7102"/>
              </a:cxn>
              <a:cxn ang="0">
                <a:pos x="connsiteX7103" y="connsiteY7103"/>
              </a:cxn>
              <a:cxn ang="0">
                <a:pos x="connsiteX7104" y="connsiteY7104"/>
              </a:cxn>
              <a:cxn ang="0">
                <a:pos x="connsiteX7105" y="connsiteY7105"/>
              </a:cxn>
              <a:cxn ang="0">
                <a:pos x="connsiteX7106" y="connsiteY7106"/>
              </a:cxn>
              <a:cxn ang="0">
                <a:pos x="connsiteX7107" y="connsiteY7107"/>
              </a:cxn>
              <a:cxn ang="0">
                <a:pos x="connsiteX7108" y="connsiteY7108"/>
              </a:cxn>
              <a:cxn ang="0">
                <a:pos x="connsiteX7109" y="connsiteY7109"/>
              </a:cxn>
              <a:cxn ang="0">
                <a:pos x="connsiteX7110" y="connsiteY7110"/>
              </a:cxn>
              <a:cxn ang="0">
                <a:pos x="connsiteX7111" y="connsiteY7111"/>
              </a:cxn>
              <a:cxn ang="0">
                <a:pos x="connsiteX7112" y="connsiteY7112"/>
              </a:cxn>
              <a:cxn ang="0">
                <a:pos x="connsiteX7113" y="connsiteY7113"/>
              </a:cxn>
              <a:cxn ang="0">
                <a:pos x="connsiteX7114" y="connsiteY7114"/>
              </a:cxn>
              <a:cxn ang="0">
                <a:pos x="connsiteX7115" y="connsiteY7115"/>
              </a:cxn>
              <a:cxn ang="0">
                <a:pos x="connsiteX7116" y="connsiteY7116"/>
              </a:cxn>
              <a:cxn ang="0">
                <a:pos x="connsiteX7117" y="connsiteY7117"/>
              </a:cxn>
              <a:cxn ang="0">
                <a:pos x="connsiteX7118" y="connsiteY7118"/>
              </a:cxn>
              <a:cxn ang="0">
                <a:pos x="connsiteX7119" y="connsiteY7119"/>
              </a:cxn>
              <a:cxn ang="0">
                <a:pos x="connsiteX7120" y="connsiteY7120"/>
              </a:cxn>
              <a:cxn ang="0">
                <a:pos x="connsiteX7121" y="connsiteY7121"/>
              </a:cxn>
              <a:cxn ang="0">
                <a:pos x="connsiteX7122" y="connsiteY7122"/>
              </a:cxn>
              <a:cxn ang="0">
                <a:pos x="connsiteX7123" y="connsiteY7123"/>
              </a:cxn>
              <a:cxn ang="0">
                <a:pos x="connsiteX7124" y="connsiteY7124"/>
              </a:cxn>
              <a:cxn ang="0">
                <a:pos x="connsiteX7125" y="connsiteY7125"/>
              </a:cxn>
              <a:cxn ang="0">
                <a:pos x="connsiteX7126" y="connsiteY7126"/>
              </a:cxn>
              <a:cxn ang="0">
                <a:pos x="connsiteX7127" y="connsiteY7127"/>
              </a:cxn>
              <a:cxn ang="0">
                <a:pos x="connsiteX7128" y="connsiteY7128"/>
              </a:cxn>
              <a:cxn ang="0">
                <a:pos x="connsiteX7129" y="connsiteY7129"/>
              </a:cxn>
              <a:cxn ang="0">
                <a:pos x="connsiteX7130" y="connsiteY7130"/>
              </a:cxn>
              <a:cxn ang="0">
                <a:pos x="connsiteX7131" y="connsiteY7131"/>
              </a:cxn>
              <a:cxn ang="0">
                <a:pos x="connsiteX7132" y="connsiteY7132"/>
              </a:cxn>
              <a:cxn ang="0">
                <a:pos x="connsiteX7133" y="connsiteY7133"/>
              </a:cxn>
              <a:cxn ang="0">
                <a:pos x="connsiteX7134" y="connsiteY7134"/>
              </a:cxn>
              <a:cxn ang="0">
                <a:pos x="connsiteX7135" y="connsiteY7135"/>
              </a:cxn>
              <a:cxn ang="0">
                <a:pos x="connsiteX7136" y="connsiteY7136"/>
              </a:cxn>
              <a:cxn ang="0">
                <a:pos x="connsiteX7137" y="connsiteY7137"/>
              </a:cxn>
              <a:cxn ang="0">
                <a:pos x="connsiteX7138" y="connsiteY7138"/>
              </a:cxn>
              <a:cxn ang="0">
                <a:pos x="connsiteX7139" y="connsiteY7139"/>
              </a:cxn>
              <a:cxn ang="0">
                <a:pos x="connsiteX7140" y="connsiteY7140"/>
              </a:cxn>
              <a:cxn ang="0">
                <a:pos x="connsiteX7141" y="connsiteY7141"/>
              </a:cxn>
              <a:cxn ang="0">
                <a:pos x="connsiteX7142" y="connsiteY7142"/>
              </a:cxn>
              <a:cxn ang="0">
                <a:pos x="connsiteX7143" y="connsiteY7143"/>
              </a:cxn>
              <a:cxn ang="0">
                <a:pos x="connsiteX7144" y="connsiteY7144"/>
              </a:cxn>
              <a:cxn ang="0">
                <a:pos x="connsiteX7145" y="connsiteY7145"/>
              </a:cxn>
              <a:cxn ang="0">
                <a:pos x="connsiteX7146" y="connsiteY7146"/>
              </a:cxn>
              <a:cxn ang="0">
                <a:pos x="connsiteX7147" y="connsiteY7147"/>
              </a:cxn>
              <a:cxn ang="0">
                <a:pos x="connsiteX7148" y="connsiteY7148"/>
              </a:cxn>
              <a:cxn ang="0">
                <a:pos x="connsiteX7149" y="connsiteY7149"/>
              </a:cxn>
              <a:cxn ang="0">
                <a:pos x="connsiteX7150" y="connsiteY7150"/>
              </a:cxn>
              <a:cxn ang="0">
                <a:pos x="connsiteX7151" y="connsiteY7151"/>
              </a:cxn>
              <a:cxn ang="0">
                <a:pos x="connsiteX7152" y="connsiteY7152"/>
              </a:cxn>
              <a:cxn ang="0">
                <a:pos x="connsiteX7153" y="connsiteY7153"/>
              </a:cxn>
              <a:cxn ang="0">
                <a:pos x="connsiteX7154" y="connsiteY7154"/>
              </a:cxn>
              <a:cxn ang="0">
                <a:pos x="connsiteX7155" y="connsiteY7155"/>
              </a:cxn>
              <a:cxn ang="0">
                <a:pos x="connsiteX7156" y="connsiteY7156"/>
              </a:cxn>
              <a:cxn ang="0">
                <a:pos x="connsiteX7157" y="connsiteY7157"/>
              </a:cxn>
              <a:cxn ang="0">
                <a:pos x="connsiteX7158" y="connsiteY7158"/>
              </a:cxn>
              <a:cxn ang="0">
                <a:pos x="connsiteX7159" y="connsiteY7159"/>
              </a:cxn>
              <a:cxn ang="0">
                <a:pos x="connsiteX7160" y="connsiteY7160"/>
              </a:cxn>
              <a:cxn ang="0">
                <a:pos x="connsiteX7161" y="connsiteY7161"/>
              </a:cxn>
              <a:cxn ang="0">
                <a:pos x="connsiteX7162" y="connsiteY7162"/>
              </a:cxn>
              <a:cxn ang="0">
                <a:pos x="connsiteX7163" y="connsiteY7163"/>
              </a:cxn>
              <a:cxn ang="0">
                <a:pos x="connsiteX7164" y="connsiteY7164"/>
              </a:cxn>
              <a:cxn ang="0">
                <a:pos x="connsiteX7165" y="connsiteY7165"/>
              </a:cxn>
              <a:cxn ang="0">
                <a:pos x="connsiteX7166" y="connsiteY7166"/>
              </a:cxn>
              <a:cxn ang="0">
                <a:pos x="connsiteX7167" y="connsiteY7167"/>
              </a:cxn>
              <a:cxn ang="0">
                <a:pos x="connsiteX7168" y="connsiteY7168"/>
              </a:cxn>
              <a:cxn ang="0">
                <a:pos x="connsiteX7169" y="connsiteY7169"/>
              </a:cxn>
              <a:cxn ang="0">
                <a:pos x="connsiteX7170" y="connsiteY7170"/>
              </a:cxn>
              <a:cxn ang="0">
                <a:pos x="connsiteX7171" y="connsiteY7171"/>
              </a:cxn>
              <a:cxn ang="0">
                <a:pos x="connsiteX7172" y="connsiteY7172"/>
              </a:cxn>
              <a:cxn ang="0">
                <a:pos x="connsiteX7173" y="connsiteY7173"/>
              </a:cxn>
              <a:cxn ang="0">
                <a:pos x="connsiteX7174" y="connsiteY7174"/>
              </a:cxn>
              <a:cxn ang="0">
                <a:pos x="connsiteX7175" y="connsiteY7175"/>
              </a:cxn>
              <a:cxn ang="0">
                <a:pos x="connsiteX7176" y="connsiteY7176"/>
              </a:cxn>
              <a:cxn ang="0">
                <a:pos x="connsiteX7177" y="connsiteY7177"/>
              </a:cxn>
              <a:cxn ang="0">
                <a:pos x="connsiteX7178" y="connsiteY7178"/>
              </a:cxn>
              <a:cxn ang="0">
                <a:pos x="connsiteX7179" y="connsiteY7179"/>
              </a:cxn>
              <a:cxn ang="0">
                <a:pos x="connsiteX7180" y="connsiteY7180"/>
              </a:cxn>
              <a:cxn ang="0">
                <a:pos x="connsiteX7181" y="connsiteY7181"/>
              </a:cxn>
              <a:cxn ang="0">
                <a:pos x="connsiteX7182" y="connsiteY7182"/>
              </a:cxn>
              <a:cxn ang="0">
                <a:pos x="connsiteX7183" y="connsiteY7183"/>
              </a:cxn>
              <a:cxn ang="0">
                <a:pos x="connsiteX7184" y="connsiteY7184"/>
              </a:cxn>
              <a:cxn ang="0">
                <a:pos x="connsiteX7185" y="connsiteY7185"/>
              </a:cxn>
              <a:cxn ang="0">
                <a:pos x="connsiteX7186" y="connsiteY7186"/>
              </a:cxn>
              <a:cxn ang="0">
                <a:pos x="connsiteX7187" y="connsiteY7187"/>
              </a:cxn>
              <a:cxn ang="0">
                <a:pos x="connsiteX7188" y="connsiteY7188"/>
              </a:cxn>
              <a:cxn ang="0">
                <a:pos x="connsiteX7189" y="connsiteY7189"/>
              </a:cxn>
              <a:cxn ang="0">
                <a:pos x="connsiteX7190" y="connsiteY7190"/>
              </a:cxn>
              <a:cxn ang="0">
                <a:pos x="connsiteX7191" y="connsiteY7191"/>
              </a:cxn>
              <a:cxn ang="0">
                <a:pos x="connsiteX7192" y="connsiteY7192"/>
              </a:cxn>
              <a:cxn ang="0">
                <a:pos x="connsiteX7193" y="connsiteY7193"/>
              </a:cxn>
              <a:cxn ang="0">
                <a:pos x="connsiteX7194" y="connsiteY7194"/>
              </a:cxn>
              <a:cxn ang="0">
                <a:pos x="connsiteX7195" y="connsiteY7195"/>
              </a:cxn>
              <a:cxn ang="0">
                <a:pos x="connsiteX7196" y="connsiteY7196"/>
              </a:cxn>
              <a:cxn ang="0">
                <a:pos x="connsiteX7197" y="connsiteY7197"/>
              </a:cxn>
              <a:cxn ang="0">
                <a:pos x="connsiteX7198" y="connsiteY7198"/>
              </a:cxn>
              <a:cxn ang="0">
                <a:pos x="connsiteX7199" y="connsiteY7199"/>
              </a:cxn>
              <a:cxn ang="0">
                <a:pos x="connsiteX7200" y="connsiteY7200"/>
              </a:cxn>
              <a:cxn ang="0">
                <a:pos x="connsiteX7201" y="connsiteY7201"/>
              </a:cxn>
              <a:cxn ang="0">
                <a:pos x="connsiteX7202" y="connsiteY7202"/>
              </a:cxn>
              <a:cxn ang="0">
                <a:pos x="connsiteX7203" y="connsiteY7203"/>
              </a:cxn>
              <a:cxn ang="0">
                <a:pos x="connsiteX7204" y="connsiteY7204"/>
              </a:cxn>
              <a:cxn ang="0">
                <a:pos x="connsiteX7205" y="connsiteY7205"/>
              </a:cxn>
              <a:cxn ang="0">
                <a:pos x="connsiteX7206" y="connsiteY7206"/>
              </a:cxn>
              <a:cxn ang="0">
                <a:pos x="connsiteX7207" y="connsiteY7207"/>
              </a:cxn>
              <a:cxn ang="0">
                <a:pos x="connsiteX7208" y="connsiteY7208"/>
              </a:cxn>
              <a:cxn ang="0">
                <a:pos x="connsiteX7209" y="connsiteY7209"/>
              </a:cxn>
              <a:cxn ang="0">
                <a:pos x="connsiteX7210" y="connsiteY7210"/>
              </a:cxn>
              <a:cxn ang="0">
                <a:pos x="connsiteX7211" y="connsiteY7211"/>
              </a:cxn>
              <a:cxn ang="0">
                <a:pos x="connsiteX7212" y="connsiteY7212"/>
              </a:cxn>
              <a:cxn ang="0">
                <a:pos x="connsiteX7213" y="connsiteY7213"/>
              </a:cxn>
              <a:cxn ang="0">
                <a:pos x="connsiteX7214" y="connsiteY7214"/>
              </a:cxn>
              <a:cxn ang="0">
                <a:pos x="connsiteX7215" y="connsiteY7215"/>
              </a:cxn>
              <a:cxn ang="0">
                <a:pos x="connsiteX7216" y="connsiteY7216"/>
              </a:cxn>
              <a:cxn ang="0">
                <a:pos x="connsiteX7217" y="connsiteY7217"/>
              </a:cxn>
              <a:cxn ang="0">
                <a:pos x="connsiteX7218" y="connsiteY7218"/>
              </a:cxn>
              <a:cxn ang="0">
                <a:pos x="connsiteX7219" y="connsiteY7219"/>
              </a:cxn>
              <a:cxn ang="0">
                <a:pos x="connsiteX7220" y="connsiteY7220"/>
              </a:cxn>
              <a:cxn ang="0">
                <a:pos x="connsiteX7221" y="connsiteY7221"/>
              </a:cxn>
              <a:cxn ang="0">
                <a:pos x="connsiteX7222" y="connsiteY7222"/>
              </a:cxn>
              <a:cxn ang="0">
                <a:pos x="connsiteX7223" y="connsiteY7223"/>
              </a:cxn>
              <a:cxn ang="0">
                <a:pos x="connsiteX7224" y="connsiteY7224"/>
              </a:cxn>
              <a:cxn ang="0">
                <a:pos x="connsiteX7225" y="connsiteY7225"/>
              </a:cxn>
              <a:cxn ang="0">
                <a:pos x="connsiteX7226" y="connsiteY7226"/>
              </a:cxn>
              <a:cxn ang="0">
                <a:pos x="connsiteX7227" y="connsiteY7227"/>
              </a:cxn>
              <a:cxn ang="0">
                <a:pos x="connsiteX7228" y="connsiteY7228"/>
              </a:cxn>
              <a:cxn ang="0">
                <a:pos x="connsiteX7229" y="connsiteY7229"/>
              </a:cxn>
              <a:cxn ang="0">
                <a:pos x="connsiteX7230" y="connsiteY7230"/>
              </a:cxn>
              <a:cxn ang="0">
                <a:pos x="connsiteX7231" y="connsiteY7231"/>
              </a:cxn>
              <a:cxn ang="0">
                <a:pos x="connsiteX7232" y="connsiteY7232"/>
              </a:cxn>
              <a:cxn ang="0">
                <a:pos x="connsiteX7233" y="connsiteY7233"/>
              </a:cxn>
              <a:cxn ang="0">
                <a:pos x="connsiteX7234" y="connsiteY7234"/>
              </a:cxn>
              <a:cxn ang="0">
                <a:pos x="connsiteX7235" y="connsiteY7235"/>
              </a:cxn>
              <a:cxn ang="0">
                <a:pos x="connsiteX7236" y="connsiteY7236"/>
              </a:cxn>
              <a:cxn ang="0">
                <a:pos x="connsiteX7237" y="connsiteY7237"/>
              </a:cxn>
              <a:cxn ang="0">
                <a:pos x="connsiteX7238" y="connsiteY7238"/>
              </a:cxn>
              <a:cxn ang="0">
                <a:pos x="connsiteX7239" y="connsiteY7239"/>
              </a:cxn>
              <a:cxn ang="0">
                <a:pos x="connsiteX7240" y="connsiteY7240"/>
              </a:cxn>
              <a:cxn ang="0">
                <a:pos x="connsiteX7241" y="connsiteY7241"/>
              </a:cxn>
              <a:cxn ang="0">
                <a:pos x="connsiteX7242" y="connsiteY7242"/>
              </a:cxn>
              <a:cxn ang="0">
                <a:pos x="connsiteX7243" y="connsiteY7243"/>
              </a:cxn>
              <a:cxn ang="0">
                <a:pos x="connsiteX7244" y="connsiteY7244"/>
              </a:cxn>
              <a:cxn ang="0">
                <a:pos x="connsiteX7245" y="connsiteY7245"/>
              </a:cxn>
              <a:cxn ang="0">
                <a:pos x="connsiteX7246" y="connsiteY7246"/>
              </a:cxn>
              <a:cxn ang="0">
                <a:pos x="connsiteX7247" y="connsiteY7247"/>
              </a:cxn>
              <a:cxn ang="0">
                <a:pos x="connsiteX7248" y="connsiteY7248"/>
              </a:cxn>
              <a:cxn ang="0">
                <a:pos x="connsiteX7249" y="connsiteY7249"/>
              </a:cxn>
              <a:cxn ang="0">
                <a:pos x="connsiteX7250" y="connsiteY7250"/>
              </a:cxn>
              <a:cxn ang="0">
                <a:pos x="connsiteX7251" y="connsiteY7251"/>
              </a:cxn>
              <a:cxn ang="0">
                <a:pos x="connsiteX7252" y="connsiteY7252"/>
              </a:cxn>
              <a:cxn ang="0">
                <a:pos x="connsiteX7253" y="connsiteY7253"/>
              </a:cxn>
              <a:cxn ang="0">
                <a:pos x="connsiteX7254" y="connsiteY7254"/>
              </a:cxn>
              <a:cxn ang="0">
                <a:pos x="connsiteX7255" y="connsiteY7255"/>
              </a:cxn>
              <a:cxn ang="0">
                <a:pos x="connsiteX7256" y="connsiteY7256"/>
              </a:cxn>
              <a:cxn ang="0">
                <a:pos x="connsiteX7257" y="connsiteY7257"/>
              </a:cxn>
              <a:cxn ang="0">
                <a:pos x="connsiteX7258" y="connsiteY7258"/>
              </a:cxn>
              <a:cxn ang="0">
                <a:pos x="connsiteX7259" y="connsiteY7259"/>
              </a:cxn>
              <a:cxn ang="0">
                <a:pos x="connsiteX7260" y="connsiteY7260"/>
              </a:cxn>
              <a:cxn ang="0">
                <a:pos x="connsiteX7261" y="connsiteY7261"/>
              </a:cxn>
              <a:cxn ang="0">
                <a:pos x="connsiteX7262" y="connsiteY7262"/>
              </a:cxn>
              <a:cxn ang="0">
                <a:pos x="connsiteX7263" y="connsiteY7263"/>
              </a:cxn>
              <a:cxn ang="0">
                <a:pos x="connsiteX7264" y="connsiteY7264"/>
              </a:cxn>
              <a:cxn ang="0">
                <a:pos x="connsiteX7265" y="connsiteY7265"/>
              </a:cxn>
              <a:cxn ang="0">
                <a:pos x="connsiteX7266" y="connsiteY7266"/>
              </a:cxn>
              <a:cxn ang="0">
                <a:pos x="connsiteX7267" y="connsiteY7267"/>
              </a:cxn>
              <a:cxn ang="0">
                <a:pos x="connsiteX7268" y="connsiteY7268"/>
              </a:cxn>
              <a:cxn ang="0">
                <a:pos x="connsiteX7269" y="connsiteY7269"/>
              </a:cxn>
              <a:cxn ang="0">
                <a:pos x="connsiteX7270" y="connsiteY7270"/>
              </a:cxn>
              <a:cxn ang="0">
                <a:pos x="connsiteX7271" y="connsiteY7271"/>
              </a:cxn>
              <a:cxn ang="0">
                <a:pos x="connsiteX7272" y="connsiteY7272"/>
              </a:cxn>
              <a:cxn ang="0">
                <a:pos x="connsiteX7273" y="connsiteY7273"/>
              </a:cxn>
              <a:cxn ang="0">
                <a:pos x="connsiteX7274" y="connsiteY7274"/>
              </a:cxn>
              <a:cxn ang="0">
                <a:pos x="connsiteX7275" y="connsiteY7275"/>
              </a:cxn>
              <a:cxn ang="0">
                <a:pos x="connsiteX7276" y="connsiteY7276"/>
              </a:cxn>
              <a:cxn ang="0">
                <a:pos x="connsiteX7277" y="connsiteY7277"/>
              </a:cxn>
              <a:cxn ang="0">
                <a:pos x="connsiteX7278" y="connsiteY7278"/>
              </a:cxn>
              <a:cxn ang="0">
                <a:pos x="connsiteX7279" y="connsiteY7279"/>
              </a:cxn>
              <a:cxn ang="0">
                <a:pos x="connsiteX7280" y="connsiteY7280"/>
              </a:cxn>
              <a:cxn ang="0">
                <a:pos x="connsiteX7281" y="connsiteY7281"/>
              </a:cxn>
              <a:cxn ang="0">
                <a:pos x="connsiteX7282" y="connsiteY7282"/>
              </a:cxn>
              <a:cxn ang="0">
                <a:pos x="connsiteX7283" y="connsiteY7283"/>
              </a:cxn>
              <a:cxn ang="0">
                <a:pos x="connsiteX7284" y="connsiteY7284"/>
              </a:cxn>
              <a:cxn ang="0">
                <a:pos x="connsiteX7285" y="connsiteY7285"/>
              </a:cxn>
              <a:cxn ang="0">
                <a:pos x="connsiteX7286" y="connsiteY7286"/>
              </a:cxn>
              <a:cxn ang="0">
                <a:pos x="connsiteX7287" y="connsiteY7287"/>
              </a:cxn>
              <a:cxn ang="0">
                <a:pos x="connsiteX7288" y="connsiteY7288"/>
              </a:cxn>
              <a:cxn ang="0">
                <a:pos x="connsiteX7289" y="connsiteY7289"/>
              </a:cxn>
              <a:cxn ang="0">
                <a:pos x="connsiteX7290" y="connsiteY7290"/>
              </a:cxn>
              <a:cxn ang="0">
                <a:pos x="connsiteX7291" y="connsiteY7291"/>
              </a:cxn>
              <a:cxn ang="0">
                <a:pos x="connsiteX7292" y="connsiteY7292"/>
              </a:cxn>
              <a:cxn ang="0">
                <a:pos x="connsiteX7293" y="connsiteY7293"/>
              </a:cxn>
              <a:cxn ang="0">
                <a:pos x="connsiteX7294" y="connsiteY7294"/>
              </a:cxn>
              <a:cxn ang="0">
                <a:pos x="connsiteX7295" y="connsiteY7295"/>
              </a:cxn>
              <a:cxn ang="0">
                <a:pos x="connsiteX7296" y="connsiteY7296"/>
              </a:cxn>
              <a:cxn ang="0">
                <a:pos x="connsiteX7297" y="connsiteY7297"/>
              </a:cxn>
              <a:cxn ang="0">
                <a:pos x="connsiteX7298" y="connsiteY7298"/>
              </a:cxn>
              <a:cxn ang="0">
                <a:pos x="connsiteX7299" y="connsiteY7299"/>
              </a:cxn>
              <a:cxn ang="0">
                <a:pos x="connsiteX7300" y="connsiteY7300"/>
              </a:cxn>
              <a:cxn ang="0">
                <a:pos x="connsiteX7301" y="connsiteY7301"/>
              </a:cxn>
              <a:cxn ang="0">
                <a:pos x="connsiteX7302" y="connsiteY7302"/>
              </a:cxn>
              <a:cxn ang="0">
                <a:pos x="connsiteX7303" y="connsiteY7303"/>
              </a:cxn>
              <a:cxn ang="0">
                <a:pos x="connsiteX7304" y="connsiteY7304"/>
              </a:cxn>
              <a:cxn ang="0">
                <a:pos x="connsiteX7305" y="connsiteY7305"/>
              </a:cxn>
              <a:cxn ang="0">
                <a:pos x="connsiteX7306" y="connsiteY7306"/>
              </a:cxn>
              <a:cxn ang="0">
                <a:pos x="connsiteX7307" y="connsiteY7307"/>
              </a:cxn>
              <a:cxn ang="0">
                <a:pos x="connsiteX7308" y="connsiteY7308"/>
              </a:cxn>
              <a:cxn ang="0">
                <a:pos x="connsiteX7309" y="connsiteY7309"/>
              </a:cxn>
              <a:cxn ang="0">
                <a:pos x="connsiteX7310" y="connsiteY7310"/>
              </a:cxn>
              <a:cxn ang="0">
                <a:pos x="connsiteX7311" y="connsiteY7311"/>
              </a:cxn>
              <a:cxn ang="0">
                <a:pos x="connsiteX7312" y="connsiteY7312"/>
              </a:cxn>
              <a:cxn ang="0">
                <a:pos x="connsiteX7313" y="connsiteY7313"/>
              </a:cxn>
              <a:cxn ang="0">
                <a:pos x="connsiteX7314" y="connsiteY7314"/>
              </a:cxn>
              <a:cxn ang="0">
                <a:pos x="connsiteX7315" y="connsiteY7315"/>
              </a:cxn>
              <a:cxn ang="0">
                <a:pos x="connsiteX7316" y="connsiteY7316"/>
              </a:cxn>
              <a:cxn ang="0">
                <a:pos x="connsiteX7317" y="connsiteY7317"/>
              </a:cxn>
              <a:cxn ang="0">
                <a:pos x="connsiteX7318" y="connsiteY7318"/>
              </a:cxn>
              <a:cxn ang="0">
                <a:pos x="connsiteX7319" y="connsiteY7319"/>
              </a:cxn>
              <a:cxn ang="0">
                <a:pos x="connsiteX7320" y="connsiteY7320"/>
              </a:cxn>
              <a:cxn ang="0">
                <a:pos x="connsiteX7321" y="connsiteY7321"/>
              </a:cxn>
              <a:cxn ang="0">
                <a:pos x="connsiteX7322" y="connsiteY7322"/>
              </a:cxn>
              <a:cxn ang="0">
                <a:pos x="connsiteX7323" y="connsiteY7323"/>
              </a:cxn>
              <a:cxn ang="0">
                <a:pos x="connsiteX7324" y="connsiteY7324"/>
              </a:cxn>
              <a:cxn ang="0">
                <a:pos x="connsiteX7325" y="connsiteY7325"/>
              </a:cxn>
              <a:cxn ang="0">
                <a:pos x="connsiteX7326" y="connsiteY7326"/>
              </a:cxn>
              <a:cxn ang="0">
                <a:pos x="connsiteX7327" y="connsiteY7327"/>
              </a:cxn>
              <a:cxn ang="0">
                <a:pos x="connsiteX7328" y="connsiteY7328"/>
              </a:cxn>
              <a:cxn ang="0">
                <a:pos x="connsiteX7329" y="connsiteY7329"/>
              </a:cxn>
              <a:cxn ang="0">
                <a:pos x="connsiteX7330" y="connsiteY7330"/>
              </a:cxn>
              <a:cxn ang="0">
                <a:pos x="connsiteX7331" y="connsiteY7331"/>
              </a:cxn>
              <a:cxn ang="0">
                <a:pos x="connsiteX7332" y="connsiteY7332"/>
              </a:cxn>
              <a:cxn ang="0">
                <a:pos x="connsiteX7333" y="connsiteY7333"/>
              </a:cxn>
              <a:cxn ang="0">
                <a:pos x="connsiteX7334" y="connsiteY7334"/>
              </a:cxn>
              <a:cxn ang="0">
                <a:pos x="connsiteX7335" y="connsiteY7335"/>
              </a:cxn>
              <a:cxn ang="0">
                <a:pos x="connsiteX7336" y="connsiteY7336"/>
              </a:cxn>
              <a:cxn ang="0">
                <a:pos x="connsiteX7337" y="connsiteY7337"/>
              </a:cxn>
              <a:cxn ang="0">
                <a:pos x="connsiteX7338" y="connsiteY7338"/>
              </a:cxn>
              <a:cxn ang="0">
                <a:pos x="connsiteX7339" y="connsiteY7339"/>
              </a:cxn>
              <a:cxn ang="0">
                <a:pos x="connsiteX7340" y="connsiteY7340"/>
              </a:cxn>
              <a:cxn ang="0">
                <a:pos x="connsiteX7341" y="connsiteY7341"/>
              </a:cxn>
              <a:cxn ang="0">
                <a:pos x="connsiteX7342" y="connsiteY7342"/>
              </a:cxn>
              <a:cxn ang="0">
                <a:pos x="connsiteX7343" y="connsiteY7343"/>
              </a:cxn>
              <a:cxn ang="0">
                <a:pos x="connsiteX7344" y="connsiteY7344"/>
              </a:cxn>
              <a:cxn ang="0">
                <a:pos x="connsiteX7345" y="connsiteY7345"/>
              </a:cxn>
              <a:cxn ang="0">
                <a:pos x="connsiteX7346" y="connsiteY7346"/>
              </a:cxn>
              <a:cxn ang="0">
                <a:pos x="connsiteX7347" y="connsiteY7347"/>
              </a:cxn>
              <a:cxn ang="0">
                <a:pos x="connsiteX7348" y="connsiteY7348"/>
              </a:cxn>
              <a:cxn ang="0">
                <a:pos x="connsiteX7349" y="connsiteY7349"/>
              </a:cxn>
              <a:cxn ang="0">
                <a:pos x="connsiteX7350" y="connsiteY7350"/>
              </a:cxn>
              <a:cxn ang="0">
                <a:pos x="connsiteX7351" y="connsiteY7351"/>
              </a:cxn>
              <a:cxn ang="0">
                <a:pos x="connsiteX7352" y="connsiteY7352"/>
              </a:cxn>
              <a:cxn ang="0">
                <a:pos x="connsiteX7353" y="connsiteY7353"/>
              </a:cxn>
              <a:cxn ang="0">
                <a:pos x="connsiteX7354" y="connsiteY7354"/>
              </a:cxn>
              <a:cxn ang="0">
                <a:pos x="connsiteX7355" y="connsiteY7355"/>
              </a:cxn>
              <a:cxn ang="0">
                <a:pos x="connsiteX7356" y="connsiteY7356"/>
              </a:cxn>
              <a:cxn ang="0">
                <a:pos x="connsiteX7357" y="connsiteY7357"/>
              </a:cxn>
              <a:cxn ang="0">
                <a:pos x="connsiteX7358" y="connsiteY7358"/>
              </a:cxn>
              <a:cxn ang="0">
                <a:pos x="connsiteX7359" y="connsiteY7359"/>
              </a:cxn>
              <a:cxn ang="0">
                <a:pos x="connsiteX7360" y="connsiteY7360"/>
              </a:cxn>
              <a:cxn ang="0">
                <a:pos x="connsiteX7361" y="connsiteY7361"/>
              </a:cxn>
              <a:cxn ang="0">
                <a:pos x="connsiteX7362" y="connsiteY7362"/>
              </a:cxn>
              <a:cxn ang="0">
                <a:pos x="connsiteX7363" y="connsiteY7363"/>
              </a:cxn>
              <a:cxn ang="0">
                <a:pos x="connsiteX7364" y="connsiteY7364"/>
              </a:cxn>
              <a:cxn ang="0">
                <a:pos x="connsiteX7365" y="connsiteY7365"/>
              </a:cxn>
              <a:cxn ang="0">
                <a:pos x="connsiteX7366" y="connsiteY7366"/>
              </a:cxn>
              <a:cxn ang="0">
                <a:pos x="connsiteX7367" y="connsiteY7367"/>
              </a:cxn>
              <a:cxn ang="0">
                <a:pos x="connsiteX7368" y="connsiteY7368"/>
              </a:cxn>
              <a:cxn ang="0">
                <a:pos x="connsiteX7369" y="connsiteY7369"/>
              </a:cxn>
              <a:cxn ang="0">
                <a:pos x="connsiteX7370" y="connsiteY7370"/>
              </a:cxn>
              <a:cxn ang="0">
                <a:pos x="connsiteX7371" y="connsiteY7371"/>
              </a:cxn>
              <a:cxn ang="0">
                <a:pos x="connsiteX7372" y="connsiteY7372"/>
              </a:cxn>
              <a:cxn ang="0">
                <a:pos x="connsiteX7373" y="connsiteY7373"/>
              </a:cxn>
              <a:cxn ang="0">
                <a:pos x="connsiteX7374" y="connsiteY7374"/>
              </a:cxn>
              <a:cxn ang="0">
                <a:pos x="connsiteX7375" y="connsiteY7375"/>
              </a:cxn>
              <a:cxn ang="0">
                <a:pos x="connsiteX7376" y="connsiteY7376"/>
              </a:cxn>
              <a:cxn ang="0">
                <a:pos x="connsiteX7377" y="connsiteY7377"/>
              </a:cxn>
              <a:cxn ang="0">
                <a:pos x="connsiteX7378" y="connsiteY7378"/>
              </a:cxn>
              <a:cxn ang="0">
                <a:pos x="connsiteX7379" y="connsiteY7379"/>
              </a:cxn>
              <a:cxn ang="0">
                <a:pos x="connsiteX7380" y="connsiteY7380"/>
              </a:cxn>
              <a:cxn ang="0">
                <a:pos x="connsiteX7381" y="connsiteY7381"/>
              </a:cxn>
              <a:cxn ang="0">
                <a:pos x="connsiteX7382" y="connsiteY7382"/>
              </a:cxn>
              <a:cxn ang="0">
                <a:pos x="connsiteX7383" y="connsiteY7383"/>
              </a:cxn>
              <a:cxn ang="0">
                <a:pos x="connsiteX7384" y="connsiteY7384"/>
              </a:cxn>
              <a:cxn ang="0">
                <a:pos x="connsiteX7385" y="connsiteY7385"/>
              </a:cxn>
              <a:cxn ang="0">
                <a:pos x="connsiteX7386" y="connsiteY7386"/>
              </a:cxn>
              <a:cxn ang="0">
                <a:pos x="connsiteX7387" y="connsiteY7387"/>
              </a:cxn>
              <a:cxn ang="0">
                <a:pos x="connsiteX7388" y="connsiteY7388"/>
              </a:cxn>
              <a:cxn ang="0">
                <a:pos x="connsiteX7389" y="connsiteY7389"/>
              </a:cxn>
              <a:cxn ang="0">
                <a:pos x="connsiteX7390" y="connsiteY7390"/>
              </a:cxn>
              <a:cxn ang="0">
                <a:pos x="connsiteX7391" y="connsiteY7391"/>
              </a:cxn>
              <a:cxn ang="0">
                <a:pos x="connsiteX7392" y="connsiteY7392"/>
              </a:cxn>
              <a:cxn ang="0">
                <a:pos x="connsiteX7393" y="connsiteY7393"/>
              </a:cxn>
              <a:cxn ang="0">
                <a:pos x="connsiteX7394" y="connsiteY7394"/>
              </a:cxn>
              <a:cxn ang="0">
                <a:pos x="connsiteX7395" y="connsiteY7395"/>
              </a:cxn>
              <a:cxn ang="0">
                <a:pos x="connsiteX7396" y="connsiteY7396"/>
              </a:cxn>
              <a:cxn ang="0">
                <a:pos x="connsiteX7397" y="connsiteY7397"/>
              </a:cxn>
              <a:cxn ang="0">
                <a:pos x="connsiteX7398" y="connsiteY7398"/>
              </a:cxn>
              <a:cxn ang="0">
                <a:pos x="connsiteX7399" y="connsiteY7399"/>
              </a:cxn>
              <a:cxn ang="0">
                <a:pos x="connsiteX7400" y="connsiteY7400"/>
              </a:cxn>
              <a:cxn ang="0">
                <a:pos x="connsiteX7401" y="connsiteY7401"/>
              </a:cxn>
              <a:cxn ang="0">
                <a:pos x="connsiteX7402" y="connsiteY7402"/>
              </a:cxn>
              <a:cxn ang="0">
                <a:pos x="connsiteX7403" y="connsiteY7403"/>
              </a:cxn>
              <a:cxn ang="0">
                <a:pos x="connsiteX7404" y="connsiteY7404"/>
              </a:cxn>
              <a:cxn ang="0">
                <a:pos x="connsiteX7405" y="connsiteY7405"/>
              </a:cxn>
              <a:cxn ang="0">
                <a:pos x="connsiteX7406" y="connsiteY7406"/>
              </a:cxn>
              <a:cxn ang="0">
                <a:pos x="connsiteX7407" y="connsiteY7407"/>
              </a:cxn>
              <a:cxn ang="0">
                <a:pos x="connsiteX7408" y="connsiteY7408"/>
              </a:cxn>
              <a:cxn ang="0">
                <a:pos x="connsiteX7409" y="connsiteY7409"/>
              </a:cxn>
              <a:cxn ang="0">
                <a:pos x="connsiteX7410" y="connsiteY7410"/>
              </a:cxn>
              <a:cxn ang="0">
                <a:pos x="connsiteX7411" y="connsiteY7411"/>
              </a:cxn>
              <a:cxn ang="0">
                <a:pos x="connsiteX7412" y="connsiteY7412"/>
              </a:cxn>
              <a:cxn ang="0">
                <a:pos x="connsiteX7413" y="connsiteY7413"/>
              </a:cxn>
              <a:cxn ang="0">
                <a:pos x="connsiteX7414" y="connsiteY7414"/>
              </a:cxn>
              <a:cxn ang="0">
                <a:pos x="connsiteX7415" y="connsiteY7415"/>
              </a:cxn>
              <a:cxn ang="0">
                <a:pos x="connsiteX7416" y="connsiteY7416"/>
              </a:cxn>
              <a:cxn ang="0">
                <a:pos x="connsiteX7417" y="connsiteY7417"/>
              </a:cxn>
              <a:cxn ang="0">
                <a:pos x="connsiteX7418" y="connsiteY7418"/>
              </a:cxn>
              <a:cxn ang="0">
                <a:pos x="connsiteX7419" y="connsiteY7419"/>
              </a:cxn>
              <a:cxn ang="0">
                <a:pos x="connsiteX7420" y="connsiteY7420"/>
              </a:cxn>
              <a:cxn ang="0">
                <a:pos x="connsiteX7421" y="connsiteY7421"/>
              </a:cxn>
              <a:cxn ang="0">
                <a:pos x="connsiteX7422" y="connsiteY7422"/>
              </a:cxn>
              <a:cxn ang="0">
                <a:pos x="connsiteX7423" y="connsiteY7423"/>
              </a:cxn>
              <a:cxn ang="0">
                <a:pos x="connsiteX7424" y="connsiteY7424"/>
              </a:cxn>
              <a:cxn ang="0">
                <a:pos x="connsiteX7425" y="connsiteY7425"/>
              </a:cxn>
              <a:cxn ang="0">
                <a:pos x="connsiteX7426" y="connsiteY7426"/>
              </a:cxn>
              <a:cxn ang="0">
                <a:pos x="connsiteX7427" y="connsiteY7427"/>
              </a:cxn>
              <a:cxn ang="0">
                <a:pos x="connsiteX7428" y="connsiteY7428"/>
              </a:cxn>
              <a:cxn ang="0">
                <a:pos x="connsiteX7429" y="connsiteY7429"/>
              </a:cxn>
              <a:cxn ang="0">
                <a:pos x="connsiteX7430" y="connsiteY7430"/>
              </a:cxn>
              <a:cxn ang="0">
                <a:pos x="connsiteX7431" y="connsiteY7431"/>
              </a:cxn>
              <a:cxn ang="0">
                <a:pos x="connsiteX7432" y="connsiteY7432"/>
              </a:cxn>
              <a:cxn ang="0">
                <a:pos x="connsiteX7433" y="connsiteY7433"/>
              </a:cxn>
              <a:cxn ang="0">
                <a:pos x="connsiteX7434" y="connsiteY7434"/>
              </a:cxn>
              <a:cxn ang="0">
                <a:pos x="connsiteX7435" y="connsiteY7435"/>
              </a:cxn>
              <a:cxn ang="0">
                <a:pos x="connsiteX7436" y="connsiteY7436"/>
              </a:cxn>
              <a:cxn ang="0">
                <a:pos x="connsiteX7437" y="connsiteY7437"/>
              </a:cxn>
              <a:cxn ang="0">
                <a:pos x="connsiteX7438" y="connsiteY7438"/>
              </a:cxn>
              <a:cxn ang="0">
                <a:pos x="connsiteX7439" y="connsiteY7439"/>
              </a:cxn>
              <a:cxn ang="0">
                <a:pos x="connsiteX7440" y="connsiteY7440"/>
              </a:cxn>
              <a:cxn ang="0">
                <a:pos x="connsiteX7441" y="connsiteY7441"/>
              </a:cxn>
              <a:cxn ang="0">
                <a:pos x="connsiteX7442" y="connsiteY7442"/>
              </a:cxn>
              <a:cxn ang="0">
                <a:pos x="connsiteX7443" y="connsiteY7443"/>
              </a:cxn>
              <a:cxn ang="0">
                <a:pos x="connsiteX7444" y="connsiteY7444"/>
              </a:cxn>
              <a:cxn ang="0">
                <a:pos x="connsiteX7445" y="connsiteY7445"/>
              </a:cxn>
              <a:cxn ang="0">
                <a:pos x="connsiteX7446" y="connsiteY7446"/>
              </a:cxn>
              <a:cxn ang="0">
                <a:pos x="connsiteX7447" y="connsiteY7447"/>
              </a:cxn>
              <a:cxn ang="0">
                <a:pos x="connsiteX7448" y="connsiteY7448"/>
              </a:cxn>
              <a:cxn ang="0">
                <a:pos x="connsiteX7449" y="connsiteY7449"/>
              </a:cxn>
              <a:cxn ang="0">
                <a:pos x="connsiteX7450" y="connsiteY7450"/>
              </a:cxn>
              <a:cxn ang="0">
                <a:pos x="connsiteX7451" y="connsiteY7451"/>
              </a:cxn>
              <a:cxn ang="0">
                <a:pos x="connsiteX7452" y="connsiteY7452"/>
              </a:cxn>
              <a:cxn ang="0">
                <a:pos x="connsiteX7453" y="connsiteY7453"/>
              </a:cxn>
              <a:cxn ang="0">
                <a:pos x="connsiteX7454" y="connsiteY7454"/>
              </a:cxn>
              <a:cxn ang="0">
                <a:pos x="connsiteX7455" y="connsiteY7455"/>
              </a:cxn>
              <a:cxn ang="0">
                <a:pos x="connsiteX7456" y="connsiteY7456"/>
              </a:cxn>
              <a:cxn ang="0">
                <a:pos x="connsiteX7457" y="connsiteY7457"/>
              </a:cxn>
              <a:cxn ang="0">
                <a:pos x="connsiteX7458" y="connsiteY7458"/>
              </a:cxn>
              <a:cxn ang="0">
                <a:pos x="connsiteX7459" y="connsiteY7459"/>
              </a:cxn>
              <a:cxn ang="0">
                <a:pos x="connsiteX7460" y="connsiteY7460"/>
              </a:cxn>
              <a:cxn ang="0">
                <a:pos x="connsiteX7461" y="connsiteY7461"/>
              </a:cxn>
              <a:cxn ang="0">
                <a:pos x="connsiteX7462" y="connsiteY7462"/>
              </a:cxn>
              <a:cxn ang="0">
                <a:pos x="connsiteX7463" y="connsiteY7463"/>
              </a:cxn>
              <a:cxn ang="0">
                <a:pos x="connsiteX7464" y="connsiteY7464"/>
              </a:cxn>
              <a:cxn ang="0">
                <a:pos x="connsiteX7465" y="connsiteY7465"/>
              </a:cxn>
              <a:cxn ang="0">
                <a:pos x="connsiteX7466" y="connsiteY7466"/>
              </a:cxn>
              <a:cxn ang="0">
                <a:pos x="connsiteX7467" y="connsiteY7467"/>
              </a:cxn>
              <a:cxn ang="0">
                <a:pos x="connsiteX7468" y="connsiteY7468"/>
              </a:cxn>
              <a:cxn ang="0">
                <a:pos x="connsiteX7469" y="connsiteY7469"/>
              </a:cxn>
              <a:cxn ang="0">
                <a:pos x="connsiteX7470" y="connsiteY7470"/>
              </a:cxn>
              <a:cxn ang="0">
                <a:pos x="connsiteX7471" y="connsiteY7471"/>
              </a:cxn>
              <a:cxn ang="0">
                <a:pos x="connsiteX7472" y="connsiteY7472"/>
              </a:cxn>
              <a:cxn ang="0">
                <a:pos x="connsiteX7473" y="connsiteY7473"/>
              </a:cxn>
              <a:cxn ang="0">
                <a:pos x="connsiteX7474" y="connsiteY7474"/>
              </a:cxn>
              <a:cxn ang="0">
                <a:pos x="connsiteX7475" y="connsiteY7475"/>
              </a:cxn>
              <a:cxn ang="0">
                <a:pos x="connsiteX7476" y="connsiteY7476"/>
              </a:cxn>
              <a:cxn ang="0">
                <a:pos x="connsiteX7477" y="connsiteY7477"/>
              </a:cxn>
              <a:cxn ang="0">
                <a:pos x="connsiteX7478" y="connsiteY7478"/>
              </a:cxn>
              <a:cxn ang="0">
                <a:pos x="connsiteX7479" y="connsiteY7479"/>
              </a:cxn>
              <a:cxn ang="0">
                <a:pos x="connsiteX7480" y="connsiteY7480"/>
              </a:cxn>
              <a:cxn ang="0">
                <a:pos x="connsiteX7481" y="connsiteY7481"/>
              </a:cxn>
              <a:cxn ang="0">
                <a:pos x="connsiteX7482" y="connsiteY7482"/>
              </a:cxn>
              <a:cxn ang="0">
                <a:pos x="connsiteX7483" y="connsiteY7483"/>
              </a:cxn>
              <a:cxn ang="0">
                <a:pos x="connsiteX7484" y="connsiteY7484"/>
              </a:cxn>
              <a:cxn ang="0">
                <a:pos x="connsiteX7485" y="connsiteY7485"/>
              </a:cxn>
              <a:cxn ang="0">
                <a:pos x="connsiteX7486" y="connsiteY7486"/>
              </a:cxn>
              <a:cxn ang="0">
                <a:pos x="connsiteX7487" y="connsiteY7487"/>
              </a:cxn>
              <a:cxn ang="0">
                <a:pos x="connsiteX7488" y="connsiteY7488"/>
              </a:cxn>
              <a:cxn ang="0">
                <a:pos x="connsiteX7489" y="connsiteY7489"/>
              </a:cxn>
              <a:cxn ang="0">
                <a:pos x="connsiteX7490" y="connsiteY7490"/>
              </a:cxn>
              <a:cxn ang="0">
                <a:pos x="connsiteX7491" y="connsiteY7491"/>
              </a:cxn>
              <a:cxn ang="0">
                <a:pos x="connsiteX7492" y="connsiteY7492"/>
              </a:cxn>
              <a:cxn ang="0">
                <a:pos x="connsiteX7493" y="connsiteY7493"/>
              </a:cxn>
              <a:cxn ang="0">
                <a:pos x="connsiteX7494" y="connsiteY7494"/>
              </a:cxn>
              <a:cxn ang="0">
                <a:pos x="connsiteX7495" y="connsiteY7495"/>
              </a:cxn>
              <a:cxn ang="0">
                <a:pos x="connsiteX7496" y="connsiteY7496"/>
              </a:cxn>
              <a:cxn ang="0">
                <a:pos x="connsiteX7497" y="connsiteY7497"/>
              </a:cxn>
              <a:cxn ang="0">
                <a:pos x="connsiteX7498" y="connsiteY7498"/>
              </a:cxn>
              <a:cxn ang="0">
                <a:pos x="connsiteX7499" y="connsiteY7499"/>
              </a:cxn>
              <a:cxn ang="0">
                <a:pos x="connsiteX7500" y="connsiteY7500"/>
              </a:cxn>
              <a:cxn ang="0">
                <a:pos x="connsiteX7501" y="connsiteY7501"/>
              </a:cxn>
              <a:cxn ang="0">
                <a:pos x="connsiteX7502" y="connsiteY7502"/>
              </a:cxn>
              <a:cxn ang="0">
                <a:pos x="connsiteX7503" y="connsiteY7503"/>
              </a:cxn>
              <a:cxn ang="0">
                <a:pos x="connsiteX7504" y="connsiteY7504"/>
              </a:cxn>
              <a:cxn ang="0">
                <a:pos x="connsiteX7505" y="connsiteY7505"/>
              </a:cxn>
              <a:cxn ang="0">
                <a:pos x="connsiteX7506" y="connsiteY7506"/>
              </a:cxn>
              <a:cxn ang="0">
                <a:pos x="connsiteX7507" y="connsiteY7507"/>
              </a:cxn>
              <a:cxn ang="0">
                <a:pos x="connsiteX7508" y="connsiteY7508"/>
              </a:cxn>
              <a:cxn ang="0">
                <a:pos x="connsiteX7509" y="connsiteY7509"/>
              </a:cxn>
              <a:cxn ang="0">
                <a:pos x="connsiteX7510" y="connsiteY7510"/>
              </a:cxn>
              <a:cxn ang="0">
                <a:pos x="connsiteX7511" y="connsiteY7511"/>
              </a:cxn>
              <a:cxn ang="0">
                <a:pos x="connsiteX7512" y="connsiteY7512"/>
              </a:cxn>
              <a:cxn ang="0">
                <a:pos x="connsiteX7513" y="connsiteY7513"/>
              </a:cxn>
              <a:cxn ang="0">
                <a:pos x="connsiteX7514" y="connsiteY7514"/>
              </a:cxn>
              <a:cxn ang="0">
                <a:pos x="connsiteX7515" y="connsiteY7515"/>
              </a:cxn>
              <a:cxn ang="0">
                <a:pos x="connsiteX7516" y="connsiteY7516"/>
              </a:cxn>
              <a:cxn ang="0">
                <a:pos x="connsiteX7517" y="connsiteY7517"/>
              </a:cxn>
              <a:cxn ang="0">
                <a:pos x="connsiteX7518" y="connsiteY7518"/>
              </a:cxn>
              <a:cxn ang="0">
                <a:pos x="connsiteX7519" y="connsiteY7519"/>
              </a:cxn>
              <a:cxn ang="0">
                <a:pos x="connsiteX7520" y="connsiteY7520"/>
              </a:cxn>
              <a:cxn ang="0">
                <a:pos x="connsiteX7521" y="connsiteY7521"/>
              </a:cxn>
              <a:cxn ang="0">
                <a:pos x="connsiteX7522" y="connsiteY7522"/>
              </a:cxn>
              <a:cxn ang="0">
                <a:pos x="connsiteX7523" y="connsiteY7523"/>
              </a:cxn>
              <a:cxn ang="0">
                <a:pos x="connsiteX7524" y="connsiteY7524"/>
              </a:cxn>
              <a:cxn ang="0">
                <a:pos x="connsiteX7525" y="connsiteY7525"/>
              </a:cxn>
              <a:cxn ang="0">
                <a:pos x="connsiteX7526" y="connsiteY7526"/>
              </a:cxn>
              <a:cxn ang="0">
                <a:pos x="connsiteX7527" y="connsiteY7527"/>
              </a:cxn>
              <a:cxn ang="0">
                <a:pos x="connsiteX7528" y="connsiteY7528"/>
              </a:cxn>
              <a:cxn ang="0">
                <a:pos x="connsiteX7529" y="connsiteY7529"/>
              </a:cxn>
              <a:cxn ang="0">
                <a:pos x="connsiteX7530" y="connsiteY7530"/>
              </a:cxn>
              <a:cxn ang="0">
                <a:pos x="connsiteX7531" y="connsiteY7531"/>
              </a:cxn>
              <a:cxn ang="0">
                <a:pos x="connsiteX7532" y="connsiteY7532"/>
              </a:cxn>
              <a:cxn ang="0">
                <a:pos x="connsiteX7533" y="connsiteY7533"/>
              </a:cxn>
              <a:cxn ang="0">
                <a:pos x="connsiteX7534" y="connsiteY7534"/>
              </a:cxn>
              <a:cxn ang="0">
                <a:pos x="connsiteX7535" y="connsiteY7535"/>
              </a:cxn>
              <a:cxn ang="0">
                <a:pos x="connsiteX7536" y="connsiteY7536"/>
              </a:cxn>
              <a:cxn ang="0">
                <a:pos x="connsiteX7537" y="connsiteY7537"/>
              </a:cxn>
              <a:cxn ang="0">
                <a:pos x="connsiteX7538" y="connsiteY7538"/>
              </a:cxn>
              <a:cxn ang="0">
                <a:pos x="connsiteX7539" y="connsiteY7539"/>
              </a:cxn>
              <a:cxn ang="0">
                <a:pos x="connsiteX7540" y="connsiteY7540"/>
              </a:cxn>
              <a:cxn ang="0">
                <a:pos x="connsiteX7541" y="connsiteY7541"/>
              </a:cxn>
              <a:cxn ang="0">
                <a:pos x="connsiteX7542" y="connsiteY7542"/>
              </a:cxn>
              <a:cxn ang="0">
                <a:pos x="connsiteX7543" y="connsiteY7543"/>
              </a:cxn>
              <a:cxn ang="0">
                <a:pos x="connsiteX7544" y="connsiteY7544"/>
              </a:cxn>
              <a:cxn ang="0">
                <a:pos x="connsiteX7545" y="connsiteY7545"/>
              </a:cxn>
              <a:cxn ang="0">
                <a:pos x="connsiteX7546" y="connsiteY7546"/>
              </a:cxn>
              <a:cxn ang="0">
                <a:pos x="connsiteX7547" y="connsiteY7547"/>
              </a:cxn>
              <a:cxn ang="0">
                <a:pos x="connsiteX7548" y="connsiteY7548"/>
              </a:cxn>
              <a:cxn ang="0">
                <a:pos x="connsiteX7549" y="connsiteY7549"/>
              </a:cxn>
              <a:cxn ang="0">
                <a:pos x="connsiteX7550" y="connsiteY7550"/>
              </a:cxn>
              <a:cxn ang="0">
                <a:pos x="connsiteX7551" y="connsiteY7551"/>
              </a:cxn>
              <a:cxn ang="0">
                <a:pos x="connsiteX7552" y="connsiteY7552"/>
              </a:cxn>
              <a:cxn ang="0">
                <a:pos x="connsiteX7553" y="connsiteY7553"/>
              </a:cxn>
              <a:cxn ang="0">
                <a:pos x="connsiteX7554" y="connsiteY7554"/>
              </a:cxn>
              <a:cxn ang="0">
                <a:pos x="connsiteX7555" y="connsiteY7555"/>
              </a:cxn>
              <a:cxn ang="0">
                <a:pos x="connsiteX7556" y="connsiteY7556"/>
              </a:cxn>
              <a:cxn ang="0">
                <a:pos x="connsiteX7557" y="connsiteY7557"/>
              </a:cxn>
              <a:cxn ang="0">
                <a:pos x="connsiteX7558" y="connsiteY7558"/>
              </a:cxn>
              <a:cxn ang="0">
                <a:pos x="connsiteX7559" y="connsiteY7559"/>
              </a:cxn>
              <a:cxn ang="0">
                <a:pos x="connsiteX7560" y="connsiteY7560"/>
              </a:cxn>
              <a:cxn ang="0">
                <a:pos x="connsiteX7561" y="connsiteY7561"/>
              </a:cxn>
              <a:cxn ang="0">
                <a:pos x="connsiteX7562" y="connsiteY7562"/>
              </a:cxn>
              <a:cxn ang="0">
                <a:pos x="connsiteX7563" y="connsiteY7563"/>
              </a:cxn>
              <a:cxn ang="0">
                <a:pos x="connsiteX7564" y="connsiteY7564"/>
              </a:cxn>
              <a:cxn ang="0">
                <a:pos x="connsiteX7565" y="connsiteY7565"/>
              </a:cxn>
              <a:cxn ang="0">
                <a:pos x="connsiteX7566" y="connsiteY7566"/>
              </a:cxn>
              <a:cxn ang="0">
                <a:pos x="connsiteX7567" y="connsiteY7567"/>
              </a:cxn>
              <a:cxn ang="0">
                <a:pos x="connsiteX7568" y="connsiteY7568"/>
              </a:cxn>
              <a:cxn ang="0">
                <a:pos x="connsiteX7569" y="connsiteY7569"/>
              </a:cxn>
              <a:cxn ang="0">
                <a:pos x="connsiteX7570" y="connsiteY7570"/>
              </a:cxn>
              <a:cxn ang="0">
                <a:pos x="connsiteX7571" y="connsiteY7571"/>
              </a:cxn>
              <a:cxn ang="0">
                <a:pos x="connsiteX7572" y="connsiteY7572"/>
              </a:cxn>
              <a:cxn ang="0">
                <a:pos x="connsiteX7573" y="connsiteY7573"/>
              </a:cxn>
              <a:cxn ang="0">
                <a:pos x="connsiteX7574" y="connsiteY7574"/>
              </a:cxn>
              <a:cxn ang="0">
                <a:pos x="connsiteX7575" y="connsiteY7575"/>
              </a:cxn>
              <a:cxn ang="0">
                <a:pos x="connsiteX7576" y="connsiteY7576"/>
              </a:cxn>
              <a:cxn ang="0">
                <a:pos x="connsiteX7577" y="connsiteY7577"/>
              </a:cxn>
              <a:cxn ang="0">
                <a:pos x="connsiteX7578" y="connsiteY7578"/>
              </a:cxn>
              <a:cxn ang="0">
                <a:pos x="connsiteX7579" y="connsiteY7579"/>
              </a:cxn>
              <a:cxn ang="0">
                <a:pos x="connsiteX7580" y="connsiteY7580"/>
              </a:cxn>
              <a:cxn ang="0">
                <a:pos x="connsiteX7581" y="connsiteY7581"/>
              </a:cxn>
              <a:cxn ang="0">
                <a:pos x="connsiteX7582" y="connsiteY7582"/>
              </a:cxn>
              <a:cxn ang="0">
                <a:pos x="connsiteX7583" y="connsiteY7583"/>
              </a:cxn>
              <a:cxn ang="0">
                <a:pos x="connsiteX7584" y="connsiteY7584"/>
              </a:cxn>
              <a:cxn ang="0">
                <a:pos x="connsiteX7585" y="connsiteY7585"/>
              </a:cxn>
              <a:cxn ang="0">
                <a:pos x="connsiteX7586" y="connsiteY7586"/>
              </a:cxn>
              <a:cxn ang="0">
                <a:pos x="connsiteX7587" y="connsiteY7587"/>
              </a:cxn>
              <a:cxn ang="0">
                <a:pos x="connsiteX7588" y="connsiteY7588"/>
              </a:cxn>
              <a:cxn ang="0">
                <a:pos x="connsiteX7589" y="connsiteY7589"/>
              </a:cxn>
              <a:cxn ang="0">
                <a:pos x="connsiteX7590" y="connsiteY7590"/>
              </a:cxn>
              <a:cxn ang="0">
                <a:pos x="connsiteX7591" y="connsiteY7591"/>
              </a:cxn>
              <a:cxn ang="0">
                <a:pos x="connsiteX7592" y="connsiteY7592"/>
              </a:cxn>
              <a:cxn ang="0">
                <a:pos x="connsiteX7593" y="connsiteY7593"/>
              </a:cxn>
              <a:cxn ang="0">
                <a:pos x="connsiteX7594" y="connsiteY7594"/>
              </a:cxn>
              <a:cxn ang="0">
                <a:pos x="connsiteX7595" y="connsiteY7595"/>
              </a:cxn>
              <a:cxn ang="0">
                <a:pos x="connsiteX7596" y="connsiteY7596"/>
              </a:cxn>
              <a:cxn ang="0">
                <a:pos x="connsiteX7597" y="connsiteY7597"/>
              </a:cxn>
              <a:cxn ang="0">
                <a:pos x="connsiteX7598" y="connsiteY7598"/>
              </a:cxn>
              <a:cxn ang="0">
                <a:pos x="connsiteX7599" y="connsiteY7599"/>
              </a:cxn>
              <a:cxn ang="0">
                <a:pos x="connsiteX7600" y="connsiteY7600"/>
              </a:cxn>
              <a:cxn ang="0">
                <a:pos x="connsiteX7601" y="connsiteY7601"/>
              </a:cxn>
              <a:cxn ang="0">
                <a:pos x="connsiteX7602" y="connsiteY7602"/>
              </a:cxn>
              <a:cxn ang="0">
                <a:pos x="connsiteX7603" y="connsiteY7603"/>
              </a:cxn>
              <a:cxn ang="0">
                <a:pos x="connsiteX7604" y="connsiteY7604"/>
              </a:cxn>
              <a:cxn ang="0">
                <a:pos x="connsiteX7605" y="connsiteY7605"/>
              </a:cxn>
              <a:cxn ang="0">
                <a:pos x="connsiteX7606" y="connsiteY7606"/>
              </a:cxn>
              <a:cxn ang="0">
                <a:pos x="connsiteX7607" y="connsiteY7607"/>
              </a:cxn>
              <a:cxn ang="0">
                <a:pos x="connsiteX7608" y="connsiteY7608"/>
              </a:cxn>
              <a:cxn ang="0">
                <a:pos x="connsiteX7609" y="connsiteY7609"/>
              </a:cxn>
              <a:cxn ang="0">
                <a:pos x="connsiteX7610" y="connsiteY7610"/>
              </a:cxn>
              <a:cxn ang="0">
                <a:pos x="connsiteX7611" y="connsiteY7611"/>
              </a:cxn>
              <a:cxn ang="0">
                <a:pos x="connsiteX7612" y="connsiteY7612"/>
              </a:cxn>
              <a:cxn ang="0">
                <a:pos x="connsiteX7613" y="connsiteY7613"/>
              </a:cxn>
              <a:cxn ang="0">
                <a:pos x="connsiteX7614" y="connsiteY7614"/>
              </a:cxn>
              <a:cxn ang="0">
                <a:pos x="connsiteX7615" y="connsiteY7615"/>
              </a:cxn>
              <a:cxn ang="0">
                <a:pos x="connsiteX7616" y="connsiteY7616"/>
              </a:cxn>
              <a:cxn ang="0">
                <a:pos x="connsiteX7617" y="connsiteY7617"/>
              </a:cxn>
              <a:cxn ang="0">
                <a:pos x="connsiteX7618" y="connsiteY7618"/>
              </a:cxn>
              <a:cxn ang="0">
                <a:pos x="connsiteX7619" y="connsiteY7619"/>
              </a:cxn>
              <a:cxn ang="0">
                <a:pos x="connsiteX7620" y="connsiteY7620"/>
              </a:cxn>
              <a:cxn ang="0">
                <a:pos x="connsiteX7621" y="connsiteY7621"/>
              </a:cxn>
              <a:cxn ang="0">
                <a:pos x="connsiteX7622" y="connsiteY7622"/>
              </a:cxn>
              <a:cxn ang="0">
                <a:pos x="connsiteX7623" y="connsiteY7623"/>
              </a:cxn>
              <a:cxn ang="0">
                <a:pos x="connsiteX7624" y="connsiteY7624"/>
              </a:cxn>
              <a:cxn ang="0">
                <a:pos x="connsiteX7625" y="connsiteY7625"/>
              </a:cxn>
              <a:cxn ang="0">
                <a:pos x="connsiteX7626" y="connsiteY7626"/>
              </a:cxn>
              <a:cxn ang="0">
                <a:pos x="connsiteX7627" y="connsiteY7627"/>
              </a:cxn>
              <a:cxn ang="0">
                <a:pos x="connsiteX7628" y="connsiteY7628"/>
              </a:cxn>
              <a:cxn ang="0">
                <a:pos x="connsiteX7629" y="connsiteY7629"/>
              </a:cxn>
              <a:cxn ang="0">
                <a:pos x="connsiteX7630" y="connsiteY7630"/>
              </a:cxn>
              <a:cxn ang="0">
                <a:pos x="connsiteX7631" y="connsiteY7631"/>
              </a:cxn>
              <a:cxn ang="0">
                <a:pos x="connsiteX7632" y="connsiteY7632"/>
              </a:cxn>
              <a:cxn ang="0">
                <a:pos x="connsiteX7633" y="connsiteY7633"/>
              </a:cxn>
              <a:cxn ang="0">
                <a:pos x="connsiteX7634" y="connsiteY7634"/>
              </a:cxn>
              <a:cxn ang="0">
                <a:pos x="connsiteX7635" y="connsiteY7635"/>
              </a:cxn>
              <a:cxn ang="0">
                <a:pos x="connsiteX7636" y="connsiteY7636"/>
              </a:cxn>
              <a:cxn ang="0">
                <a:pos x="connsiteX7637" y="connsiteY7637"/>
              </a:cxn>
              <a:cxn ang="0">
                <a:pos x="connsiteX7638" y="connsiteY7638"/>
              </a:cxn>
              <a:cxn ang="0">
                <a:pos x="connsiteX7639" y="connsiteY7639"/>
              </a:cxn>
              <a:cxn ang="0">
                <a:pos x="connsiteX7640" y="connsiteY7640"/>
              </a:cxn>
              <a:cxn ang="0">
                <a:pos x="connsiteX7641" y="connsiteY7641"/>
              </a:cxn>
              <a:cxn ang="0">
                <a:pos x="connsiteX7642" y="connsiteY7642"/>
              </a:cxn>
              <a:cxn ang="0">
                <a:pos x="connsiteX7643" y="connsiteY7643"/>
              </a:cxn>
              <a:cxn ang="0">
                <a:pos x="connsiteX7644" y="connsiteY7644"/>
              </a:cxn>
              <a:cxn ang="0">
                <a:pos x="connsiteX7645" y="connsiteY7645"/>
              </a:cxn>
              <a:cxn ang="0">
                <a:pos x="connsiteX7646" y="connsiteY7646"/>
              </a:cxn>
              <a:cxn ang="0">
                <a:pos x="connsiteX7647" y="connsiteY7647"/>
              </a:cxn>
              <a:cxn ang="0">
                <a:pos x="connsiteX7648" y="connsiteY7648"/>
              </a:cxn>
              <a:cxn ang="0">
                <a:pos x="connsiteX7649" y="connsiteY7649"/>
              </a:cxn>
              <a:cxn ang="0">
                <a:pos x="connsiteX7650" y="connsiteY7650"/>
              </a:cxn>
              <a:cxn ang="0">
                <a:pos x="connsiteX7651" y="connsiteY7651"/>
              </a:cxn>
              <a:cxn ang="0">
                <a:pos x="connsiteX7652" y="connsiteY7652"/>
              </a:cxn>
              <a:cxn ang="0">
                <a:pos x="connsiteX7653" y="connsiteY7653"/>
              </a:cxn>
              <a:cxn ang="0">
                <a:pos x="connsiteX7654" y="connsiteY7654"/>
              </a:cxn>
              <a:cxn ang="0">
                <a:pos x="connsiteX7655" y="connsiteY7655"/>
              </a:cxn>
              <a:cxn ang="0">
                <a:pos x="connsiteX7656" y="connsiteY7656"/>
              </a:cxn>
              <a:cxn ang="0">
                <a:pos x="connsiteX7657" y="connsiteY7657"/>
              </a:cxn>
              <a:cxn ang="0">
                <a:pos x="connsiteX7658" y="connsiteY7658"/>
              </a:cxn>
              <a:cxn ang="0">
                <a:pos x="connsiteX7659" y="connsiteY7659"/>
              </a:cxn>
              <a:cxn ang="0">
                <a:pos x="connsiteX7660" y="connsiteY7660"/>
              </a:cxn>
              <a:cxn ang="0">
                <a:pos x="connsiteX7661" y="connsiteY7661"/>
              </a:cxn>
              <a:cxn ang="0">
                <a:pos x="connsiteX7662" y="connsiteY7662"/>
              </a:cxn>
              <a:cxn ang="0">
                <a:pos x="connsiteX7663" y="connsiteY7663"/>
              </a:cxn>
              <a:cxn ang="0">
                <a:pos x="connsiteX7664" y="connsiteY7664"/>
              </a:cxn>
              <a:cxn ang="0">
                <a:pos x="connsiteX7665" y="connsiteY7665"/>
              </a:cxn>
              <a:cxn ang="0">
                <a:pos x="connsiteX7666" y="connsiteY7666"/>
              </a:cxn>
              <a:cxn ang="0">
                <a:pos x="connsiteX7667" y="connsiteY7667"/>
              </a:cxn>
              <a:cxn ang="0">
                <a:pos x="connsiteX7668" y="connsiteY7668"/>
              </a:cxn>
              <a:cxn ang="0">
                <a:pos x="connsiteX7669" y="connsiteY7669"/>
              </a:cxn>
              <a:cxn ang="0">
                <a:pos x="connsiteX7670" y="connsiteY7670"/>
              </a:cxn>
              <a:cxn ang="0">
                <a:pos x="connsiteX7671" y="connsiteY7671"/>
              </a:cxn>
              <a:cxn ang="0">
                <a:pos x="connsiteX7672" y="connsiteY7672"/>
              </a:cxn>
              <a:cxn ang="0">
                <a:pos x="connsiteX7673" y="connsiteY7673"/>
              </a:cxn>
              <a:cxn ang="0">
                <a:pos x="connsiteX7674" y="connsiteY7674"/>
              </a:cxn>
              <a:cxn ang="0">
                <a:pos x="connsiteX7675" y="connsiteY7675"/>
              </a:cxn>
              <a:cxn ang="0">
                <a:pos x="connsiteX7676" y="connsiteY7676"/>
              </a:cxn>
              <a:cxn ang="0">
                <a:pos x="connsiteX7677" y="connsiteY7677"/>
              </a:cxn>
              <a:cxn ang="0">
                <a:pos x="connsiteX7678" y="connsiteY7678"/>
              </a:cxn>
              <a:cxn ang="0">
                <a:pos x="connsiteX7679" y="connsiteY7679"/>
              </a:cxn>
              <a:cxn ang="0">
                <a:pos x="connsiteX7680" y="connsiteY7680"/>
              </a:cxn>
              <a:cxn ang="0">
                <a:pos x="connsiteX7681" y="connsiteY7681"/>
              </a:cxn>
              <a:cxn ang="0">
                <a:pos x="connsiteX7682" y="connsiteY7682"/>
              </a:cxn>
              <a:cxn ang="0">
                <a:pos x="connsiteX7683" y="connsiteY7683"/>
              </a:cxn>
              <a:cxn ang="0">
                <a:pos x="connsiteX7684" y="connsiteY7684"/>
              </a:cxn>
              <a:cxn ang="0">
                <a:pos x="connsiteX7685" y="connsiteY7685"/>
              </a:cxn>
              <a:cxn ang="0">
                <a:pos x="connsiteX7686" y="connsiteY7686"/>
              </a:cxn>
              <a:cxn ang="0">
                <a:pos x="connsiteX7687" y="connsiteY7687"/>
              </a:cxn>
              <a:cxn ang="0">
                <a:pos x="connsiteX7688" y="connsiteY7688"/>
              </a:cxn>
              <a:cxn ang="0">
                <a:pos x="connsiteX7689" y="connsiteY7689"/>
              </a:cxn>
              <a:cxn ang="0">
                <a:pos x="connsiteX7690" y="connsiteY7690"/>
              </a:cxn>
              <a:cxn ang="0">
                <a:pos x="connsiteX7691" y="connsiteY7691"/>
              </a:cxn>
              <a:cxn ang="0">
                <a:pos x="connsiteX7692" y="connsiteY7692"/>
              </a:cxn>
              <a:cxn ang="0">
                <a:pos x="connsiteX7693" y="connsiteY7693"/>
              </a:cxn>
              <a:cxn ang="0">
                <a:pos x="connsiteX7694" y="connsiteY7694"/>
              </a:cxn>
              <a:cxn ang="0">
                <a:pos x="connsiteX7695" y="connsiteY7695"/>
              </a:cxn>
              <a:cxn ang="0">
                <a:pos x="connsiteX7696" y="connsiteY7696"/>
              </a:cxn>
              <a:cxn ang="0">
                <a:pos x="connsiteX7697" y="connsiteY7697"/>
              </a:cxn>
              <a:cxn ang="0">
                <a:pos x="connsiteX7698" y="connsiteY7698"/>
              </a:cxn>
              <a:cxn ang="0">
                <a:pos x="connsiteX7699" y="connsiteY7699"/>
              </a:cxn>
              <a:cxn ang="0">
                <a:pos x="connsiteX7700" y="connsiteY7700"/>
              </a:cxn>
              <a:cxn ang="0">
                <a:pos x="connsiteX7701" y="connsiteY7701"/>
              </a:cxn>
              <a:cxn ang="0">
                <a:pos x="connsiteX7702" y="connsiteY7702"/>
              </a:cxn>
              <a:cxn ang="0">
                <a:pos x="connsiteX7703" y="connsiteY7703"/>
              </a:cxn>
              <a:cxn ang="0">
                <a:pos x="connsiteX7704" y="connsiteY7704"/>
              </a:cxn>
              <a:cxn ang="0">
                <a:pos x="connsiteX7705" y="connsiteY7705"/>
              </a:cxn>
              <a:cxn ang="0">
                <a:pos x="connsiteX7706" y="connsiteY7706"/>
              </a:cxn>
              <a:cxn ang="0">
                <a:pos x="connsiteX7707" y="connsiteY7707"/>
              </a:cxn>
              <a:cxn ang="0">
                <a:pos x="connsiteX7708" y="connsiteY7708"/>
              </a:cxn>
              <a:cxn ang="0">
                <a:pos x="connsiteX7709" y="connsiteY7709"/>
              </a:cxn>
              <a:cxn ang="0">
                <a:pos x="connsiteX7710" y="connsiteY7710"/>
              </a:cxn>
              <a:cxn ang="0">
                <a:pos x="connsiteX7711" y="connsiteY7711"/>
              </a:cxn>
              <a:cxn ang="0">
                <a:pos x="connsiteX7712" y="connsiteY7712"/>
              </a:cxn>
              <a:cxn ang="0">
                <a:pos x="connsiteX7713" y="connsiteY7713"/>
              </a:cxn>
              <a:cxn ang="0">
                <a:pos x="connsiteX7714" y="connsiteY7714"/>
              </a:cxn>
              <a:cxn ang="0">
                <a:pos x="connsiteX7715" y="connsiteY7715"/>
              </a:cxn>
              <a:cxn ang="0">
                <a:pos x="connsiteX7716" y="connsiteY7716"/>
              </a:cxn>
              <a:cxn ang="0">
                <a:pos x="connsiteX7717" y="connsiteY7717"/>
              </a:cxn>
              <a:cxn ang="0">
                <a:pos x="connsiteX7718" y="connsiteY7718"/>
              </a:cxn>
              <a:cxn ang="0">
                <a:pos x="connsiteX7719" y="connsiteY7719"/>
              </a:cxn>
              <a:cxn ang="0">
                <a:pos x="connsiteX7720" y="connsiteY7720"/>
              </a:cxn>
              <a:cxn ang="0">
                <a:pos x="connsiteX7721" y="connsiteY7721"/>
              </a:cxn>
              <a:cxn ang="0">
                <a:pos x="connsiteX7722" y="connsiteY7722"/>
              </a:cxn>
              <a:cxn ang="0">
                <a:pos x="connsiteX7723" y="connsiteY7723"/>
              </a:cxn>
              <a:cxn ang="0">
                <a:pos x="connsiteX7724" y="connsiteY7724"/>
              </a:cxn>
              <a:cxn ang="0">
                <a:pos x="connsiteX7725" y="connsiteY7725"/>
              </a:cxn>
              <a:cxn ang="0">
                <a:pos x="connsiteX7726" y="connsiteY7726"/>
              </a:cxn>
              <a:cxn ang="0">
                <a:pos x="connsiteX7727" y="connsiteY7727"/>
              </a:cxn>
              <a:cxn ang="0">
                <a:pos x="connsiteX7728" y="connsiteY7728"/>
              </a:cxn>
              <a:cxn ang="0">
                <a:pos x="connsiteX7729" y="connsiteY7729"/>
              </a:cxn>
              <a:cxn ang="0">
                <a:pos x="connsiteX7730" y="connsiteY7730"/>
              </a:cxn>
              <a:cxn ang="0">
                <a:pos x="connsiteX7731" y="connsiteY7731"/>
              </a:cxn>
              <a:cxn ang="0">
                <a:pos x="connsiteX7732" y="connsiteY7732"/>
              </a:cxn>
              <a:cxn ang="0">
                <a:pos x="connsiteX7733" y="connsiteY7733"/>
              </a:cxn>
              <a:cxn ang="0">
                <a:pos x="connsiteX7734" y="connsiteY7734"/>
              </a:cxn>
              <a:cxn ang="0">
                <a:pos x="connsiteX7735" y="connsiteY7735"/>
              </a:cxn>
              <a:cxn ang="0">
                <a:pos x="connsiteX7736" y="connsiteY7736"/>
              </a:cxn>
              <a:cxn ang="0">
                <a:pos x="connsiteX7737" y="connsiteY7737"/>
              </a:cxn>
              <a:cxn ang="0">
                <a:pos x="connsiteX7738" y="connsiteY7738"/>
              </a:cxn>
              <a:cxn ang="0">
                <a:pos x="connsiteX7739" y="connsiteY7739"/>
              </a:cxn>
              <a:cxn ang="0">
                <a:pos x="connsiteX7740" y="connsiteY7740"/>
              </a:cxn>
              <a:cxn ang="0">
                <a:pos x="connsiteX7741" y="connsiteY7741"/>
              </a:cxn>
              <a:cxn ang="0">
                <a:pos x="connsiteX7742" y="connsiteY7742"/>
              </a:cxn>
              <a:cxn ang="0">
                <a:pos x="connsiteX7743" y="connsiteY7743"/>
              </a:cxn>
              <a:cxn ang="0">
                <a:pos x="connsiteX7744" y="connsiteY7744"/>
              </a:cxn>
              <a:cxn ang="0">
                <a:pos x="connsiteX7745" y="connsiteY7745"/>
              </a:cxn>
              <a:cxn ang="0">
                <a:pos x="connsiteX7746" y="connsiteY7746"/>
              </a:cxn>
              <a:cxn ang="0">
                <a:pos x="connsiteX7747" y="connsiteY7747"/>
              </a:cxn>
              <a:cxn ang="0">
                <a:pos x="connsiteX7748" y="connsiteY7748"/>
              </a:cxn>
              <a:cxn ang="0">
                <a:pos x="connsiteX7749" y="connsiteY7749"/>
              </a:cxn>
              <a:cxn ang="0">
                <a:pos x="connsiteX7750" y="connsiteY7750"/>
              </a:cxn>
              <a:cxn ang="0">
                <a:pos x="connsiteX7751" y="connsiteY7751"/>
              </a:cxn>
              <a:cxn ang="0">
                <a:pos x="connsiteX7752" y="connsiteY7752"/>
              </a:cxn>
              <a:cxn ang="0">
                <a:pos x="connsiteX7753" y="connsiteY7753"/>
              </a:cxn>
              <a:cxn ang="0">
                <a:pos x="connsiteX7754" y="connsiteY7754"/>
              </a:cxn>
              <a:cxn ang="0">
                <a:pos x="connsiteX7755" y="connsiteY7755"/>
              </a:cxn>
              <a:cxn ang="0">
                <a:pos x="connsiteX7756" y="connsiteY7756"/>
              </a:cxn>
              <a:cxn ang="0">
                <a:pos x="connsiteX7757" y="connsiteY7757"/>
              </a:cxn>
              <a:cxn ang="0">
                <a:pos x="connsiteX7758" y="connsiteY7758"/>
              </a:cxn>
              <a:cxn ang="0">
                <a:pos x="connsiteX7759" y="connsiteY7759"/>
              </a:cxn>
              <a:cxn ang="0">
                <a:pos x="connsiteX7760" y="connsiteY7760"/>
              </a:cxn>
              <a:cxn ang="0">
                <a:pos x="connsiteX7761" y="connsiteY7761"/>
              </a:cxn>
              <a:cxn ang="0">
                <a:pos x="connsiteX7762" y="connsiteY7762"/>
              </a:cxn>
              <a:cxn ang="0">
                <a:pos x="connsiteX7763" y="connsiteY7763"/>
              </a:cxn>
              <a:cxn ang="0">
                <a:pos x="connsiteX7764" y="connsiteY7764"/>
              </a:cxn>
              <a:cxn ang="0">
                <a:pos x="connsiteX7765" y="connsiteY7765"/>
              </a:cxn>
              <a:cxn ang="0">
                <a:pos x="connsiteX7766" y="connsiteY7766"/>
              </a:cxn>
              <a:cxn ang="0">
                <a:pos x="connsiteX7767" y="connsiteY7767"/>
              </a:cxn>
              <a:cxn ang="0">
                <a:pos x="connsiteX7768" y="connsiteY7768"/>
              </a:cxn>
              <a:cxn ang="0">
                <a:pos x="connsiteX7769" y="connsiteY7769"/>
              </a:cxn>
              <a:cxn ang="0">
                <a:pos x="connsiteX7770" y="connsiteY7770"/>
              </a:cxn>
              <a:cxn ang="0">
                <a:pos x="connsiteX7771" y="connsiteY7771"/>
              </a:cxn>
              <a:cxn ang="0">
                <a:pos x="connsiteX7772" y="connsiteY7772"/>
              </a:cxn>
              <a:cxn ang="0">
                <a:pos x="connsiteX7773" y="connsiteY7773"/>
              </a:cxn>
              <a:cxn ang="0">
                <a:pos x="connsiteX7774" y="connsiteY7774"/>
              </a:cxn>
              <a:cxn ang="0">
                <a:pos x="connsiteX7775" y="connsiteY7775"/>
              </a:cxn>
              <a:cxn ang="0">
                <a:pos x="connsiteX7776" y="connsiteY7776"/>
              </a:cxn>
              <a:cxn ang="0">
                <a:pos x="connsiteX7777" y="connsiteY7777"/>
              </a:cxn>
              <a:cxn ang="0">
                <a:pos x="connsiteX7778" y="connsiteY7778"/>
              </a:cxn>
              <a:cxn ang="0">
                <a:pos x="connsiteX7779" y="connsiteY7779"/>
              </a:cxn>
              <a:cxn ang="0">
                <a:pos x="connsiteX7780" y="connsiteY7780"/>
              </a:cxn>
              <a:cxn ang="0">
                <a:pos x="connsiteX7781" y="connsiteY7781"/>
              </a:cxn>
              <a:cxn ang="0">
                <a:pos x="connsiteX7782" y="connsiteY7782"/>
              </a:cxn>
              <a:cxn ang="0">
                <a:pos x="connsiteX7783" y="connsiteY7783"/>
              </a:cxn>
              <a:cxn ang="0">
                <a:pos x="connsiteX7784" y="connsiteY7784"/>
              </a:cxn>
              <a:cxn ang="0">
                <a:pos x="connsiteX7785" y="connsiteY7785"/>
              </a:cxn>
              <a:cxn ang="0">
                <a:pos x="connsiteX7786" y="connsiteY7786"/>
              </a:cxn>
              <a:cxn ang="0">
                <a:pos x="connsiteX7787" y="connsiteY7787"/>
              </a:cxn>
              <a:cxn ang="0">
                <a:pos x="connsiteX7788" y="connsiteY7788"/>
              </a:cxn>
              <a:cxn ang="0">
                <a:pos x="connsiteX7789" y="connsiteY7789"/>
              </a:cxn>
              <a:cxn ang="0">
                <a:pos x="connsiteX7790" y="connsiteY7790"/>
              </a:cxn>
              <a:cxn ang="0">
                <a:pos x="connsiteX7791" y="connsiteY7791"/>
              </a:cxn>
              <a:cxn ang="0">
                <a:pos x="connsiteX7792" y="connsiteY7792"/>
              </a:cxn>
              <a:cxn ang="0">
                <a:pos x="connsiteX7793" y="connsiteY7793"/>
              </a:cxn>
              <a:cxn ang="0">
                <a:pos x="connsiteX7794" y="connsiteY7794"/>
              </a:cxn>
              <a:cxn ang="0">
                <a:pos x="connsiteX7795" y="connsiteY7795"/>
              </a:cxn>
              <a:cxn ang="0">
                <a:pos x="connsiteX7796" y="connsiteY7796"/>
              </a:cxn>
              <a:cxn ang="0">
                <a:pos x="connsiteX7797" y="connsiteY7797"/>
              </a:cxn>
              <a:cxn ang="0">
                <a:pos x="connsiteX7798" y="connsiteY7798"/>
              </a:cxn>
              <a:cxn ang="0">
                <a:pos x="connsiteX7799" y="connsiteY7799"/>
              </a:cxn>
              <a:cxn ang="0">
                <a:pos x="connsiteX7800" y="connsiteY7800"/>
              </a:cxn>
              <a:cxn ang="0">
                <a:pos x="connsiteX7801" y="connsiteY7801"/>
              </a:cxn>
              <a:cxn ang="0">
                <a:pos x="connsiteX7802" y="connsiteY7802"/>
              </a:cxn>
              <a:cxn ang="0">
                <a:pos x="connsiteX7803" y="connsiteY7803"/>
              </a:cxn>
              <a:cxn ang="0">
                <a:pos x="connsiteX7804" y="connsiteY7804"/>
              </a:cxn>
              <a:cxn ang="0">
                <a:pos x="connsiteX7805" y="connsiteY7805"/>
              </a:cxn>
              <a:cxn ang="0">
                <a:pos x="connsiteX7806" y="connsiteY7806"/>
              </a:cxn>
              <a:cxn ang="0">
                <a:pos x="connsiteX7807" y="connsiteY7807"/>
              </a:cxn>
              <a:cxn ang="0">
                <a:pos x="connsiteX7808" y="connsiteY7808"/>
              </a:cxn>
              <a:cxn ang="0">
                <a:pos x="connsiteX7809" y="connsiteY7809"/>
              </a:cxn>
              <a:cxn ang="0">
                <a:pos x="connsiteX7810" y="connsiteY7810"/>
              </a:cxn>
              <a:cxn ang="0">
                <a:pos x="connsiteX7811" y="connsiteY7811"/>
              </a:cxn>
              <a:cxn ang="0">
                <a:pos x="connsiteX7812" y="connsiteY7812"/>
              </a:cxn>
              <a:cxn ang="0">
                <a:pos x="connsiteX7813" y="connsiteY7813"/>
              </a:cxn>
              <a:cxn ang="0">
                <a:pos x="connsiteX7814" y="connsiteY7814"/>
              </a:cxn>
              <a:cxn ang="0">
                <a:pos x="connsiteX7815" y="connsiteY7815"/>
              </a:cxn>
              <a:cxn ang="0">
                <a:pos x="connsiteX7816" y="connsiteY7816"/>
              </a:cxn>
              <a:cxn ang="0">
                <a:pos x="connsiteX7817" y="connsiteY7817"/>
              </a:cxn>
              <a:cxn ang="0">
                <a:pos x="connsiteX7818" y="connsiteY7818"/>
              </a:cxn>
              <a:cxn ang="0">
                <a:pos x="connsiteX7819" y="connsiteY7819"/>
              </a:cxn>
              <a:cxn ang="0">
                <a:pos x="connsiteX7820" y="connsiteY7820"/>
              </a:cxn>
              <a:cxn ang="0">
                <a:pos x="connsiteX7821" y="connsiteY7821"/>
              </a:cxn>
              <a:cxn ang="0">
                <a:pos x="connsiteX7822" y="connsiteY7822"/>
              </a:cxn>
              <a:cxn ang="0">
                <a:pos x="connsiteX7823" y="connsiteY7823"/>
              </a:cxn>
              <a:cxn ang="0">
                <a:pos x="connsiteX7824" y="connsiteY7824"/>
              </a:cxn>
              <a:cxn ang="0">
                <a:pos x="connsiteX7825" y="connsiteY7825"/>
              </a:cxn>
              <a:cxn ang="0">
                <a:pos x="connsiteX7826" y="connsiteY7826"/>
              </a:cxn>
              <a:cxn ang="0">
                <a:pos x="connsiteX7827" y="connsiteY7827"/>
              </a:cxn>
              <a:cxn ang="0">
                <a:pos x="connsiteX7828" y="connsiteY7828"/>
              </a:cxn>
              <a:cxn ang="0">
                <a:pos x="connsiteX7829" y="connsiteY7829"/>
              </a:cxn>
              <a:cxn ang="0">
                <a:pos x="connsiteX7830" y="connsiteY7830"/>
              </a:cxn>
              <a:cxn ang="0">
                <a:pos x="connsiteX7831" y="connsiteY7831"/>
              </a:cxn>
              <a:cxn ang="0">
                <a:pos x="connsiteX7832" y="connsiteY7832"/>
              </a:cxn>
              <a:cxn ang="0">
                <a:pos x="connsiteX7833" y="connsiteY7833"/>
              </a:cxn>
              <a:cxn ang="0">
                <a:pos x="connsiteX7834" y="connsiteY7834"/>
              </a:cxn>
              <a:cxn ang="0">
                <a:pos x="connsiteX7835" y="connsiteY7835"/>
              </a:cxn>
              <a:cxn ang="0">
                <a:pos x="connsiteX7836" y="connsiteY7836"/>
              </a:cxn>
              <a:cxn ang="0">
                <a:pos x="connsiteX7837" y="connsiteY7837"/>
              </a:cxn>
              <a:cxn ang="0">
                <a:pos x="connsiteX7838" y="connsiteY7838"/>
              </a:cxn>
              <a:cxn ang="0">
                <a:pos x="connsiteX7839" y="connsiteY7839"/>
              </a:cxn>
              <a:cxn ang="0">
                <a:pos x="connsiteX7840" y="connsiteY7840"/>
              </a:cxn>
              <a:cxn ang="0">
                <a:pos x="connsiteX7841" y="connsiteY7841"/>
              </a:cxn>
              <a:cxn ang="0">
                <a:pos x="connsiteX7842" y="connsiteY7842"/>
              </a:cxn>
              <a:cxn ang="0">
                <a:pos x="connsiteX7843" y="connsiteY7843"/>
              </a:cxn>
              <a:cxn ang="0">
                <a:pos x="connsiteX7844" y="connsiteY7844"/>
              </a:cxn>
              <a:cxn ang="0">
                <a:pos x="connsiteX7845" y="connsiteY7845"/>
              </a:cxn>
              <a:cxn ang="0">
                <a:pos x="connsiteX7846" y="connsiteY7846"/>
              </a:cxn>
              <a:cxn ang="0">
                <a:pos x="connsiteX7847" y="connsiteY7847"/>
              </a:cxn>
              <a:cxn ang="0">
                <a:pos x="connsiteX7848" y="connsiteY7848"/>
              </a:cxn>
              <a:cxn ang="0">
                <a:pos x="connsiteX7849" y="connsiteY7849"/>
              </a:cxn>
              <a:cxn ang="0">
                <a:pos x="connsiteX7850" y="connsiteY7850"/>
              </a:cxn>
              <a:cxn ang="0">
                <a:pos x="connsiteX7851" y="connsiteY7851"/>
              </a:cxn>
              <a:cxn ang="0">
                <a:pos x="connsiteX7852" y="connsiteY7852"/>
              </a:cxn>
              <a:cxn ang="0">
                <a:pos x="connsiteX7853" y="connsiteY7853"/>
              </a:cxn>
              <a:cxn ang="0">
                <a:pos x="connsiteX7854" y="connsiteY7854"/>
              </a:cxn>
              <a:cxn ang="0">
                <a:pos x="connsiteX7855" y="connsiteY7855"/>
              </a:cxn>
              <a:cxn ang="0">
                <a:pos x="connsiteX7856" y="connsiteY7856"/>
              </a:cxn>
              <a:cxn ang="0">
                <a:pos x="connsiteX7857" y="connsiteY7857"/>
              </a:cxn>
              <a:cxn ang="0">
                <a:pos x="connsiteX7858" y="connsiteY7858"/>
              </a:cxn>
              <a:cxn ang="0">
                <a:pos x="connsiteX7859" y="connsiteY7859"/>
              </a:cxn>
              <a:cxn ang="0">
                <a:pos x="connsiteX7860" y="connsiteY7860"/>
              </a:cxn>
              <a:cxn ang="0">
                <a:pos x="connsiteX7861" y="connsiteY7861"/>
              </a:cxn>
              <a:cxn ang="0">
                <a:pos x="connsiteX7862" y="connsiteY7862"/>
              </a:cxn>
              <a:cxn ang="0">
                <a:pos x="connsiteX7863" y="connsiteY7863"/>
              </a:cxn>
              <a:cxn ang="0">
                <a:pos x="connsiteX7864" y="connsiteY7864"/>
              </a:cxn>
              <a:cxn ang="0">
                <a:pos x="connsiteX7865" y="connsiteY7865"/>
              </a:cxn>
              <a:cxn ang="0">
                <a:pos x="connsiteX7866" y="connsiteY7866"/>
              </a:cxn>
              <a:cxn ang="0">
                <a:pos x="connsiteX7867" y="connsiteY7867"/>
              </a:cxn>
              <a:cxn ang="0">
                <a:pos x="connsiteX7868" y="connsiteY7868"/>
              </a:cxn>
              <a:cxn ang="0">
                <a:pos x="connsiteX7869" y="connsiteY7869"/>
              </a:cxn>
              <a:cxn ang="0">
                <a:pos x="connsiteX7870" y="connsiteY7870"/>
              </a:cxn>
              <a:cxn ang="0">
                <a:pos x="connsiteX7871" y="connsiteY7871"/>
              </a:cxn>
              <a:cxn ang="0">
                <a:pos x="connsiteX7872" y="connsiteY7872"/>
              </a:cxn>
              <a:cxn ang="0">
                <a:pos x="connsiteX7873" y="connsiteY7873"/>
              </a:cxn>
              <a:cxn ang="0">
                <a:pos x="connsiteX7874" y="connsiteY7874"/>
              </a:cxn>
              <a:cxn ang="0">
                <a:pos x="connsiteX7875" y="connsiteY7875"/>
              </a:cxn>
              <a:cxn ang="0">
                <a:pos x="connsiteX7876" y="connsiteY7876"/>
              </a:cxn>
              <a:cxn ang="0">
                <a:pos x="connsiteX7877" y="connsiteY7877"/>
              </a:cxn>
              <a:cxn ang="0">
                <a:pos x="connsiteX7878" y="connsiteY7878"/>
              </a:cxn>
              <a:cxn ang="0">
                <a:pos x="connsiteX7879" y="connsiteY7879"/>
              </a:cxn>
              <a:cxn ang="0">
                <a:pos x="connsiteX7880" y="connsiteY7880"/>
              </a:cxn>
              <a:cxn ang="0">
                <a:pos x="connsiteX7881" y="connsiteY7881"/>
              </a:cxn>
              <a:cxn ang="0">
                <a:pos x="connsiteX7882" y="connsiteY7882"/>
              </a:cxn>
              <a:cxn ang="0">
                <a:pos x="connsiteX7883" y="connsiteY7883"/>
              </a:cxn>
              <a:cxn ang="0">
                <a:pos x="connsiteX7884" y="connsiteY7884"/>
              </a:cxn>
              <a:cxn ang="0">
                <a:pos x="connsiteX7885" y="connsiteY7885"/>
              </a:cxn>
              <a:cxn ang="0">
                <a:pos x="connsiteX7886" y="connsiteY7886"/>
              </a:cxn>
              <a:cxn ang="0">
                <a:pos x="connsiteX7887" y="connsiteY7887"/>
              </a:cxn>
              <a:cxn ang="0">
                <a:pos x="connsiteX7888" y="connsiteY7888"/>
              </a:cxn>
              <a:cxn ang="0">
                <a:pos x="connsiteX7889" y="connsiteY7889"/>
              </a:cxn>
              <a:cxn ang="0">
                <a:pos x="connsiteX7890" y="connsiteY7890"/>
              </a:cxn>
              <a:cxn ang="0">
                <a:pos x="connsiteX7891" y="connsiteY7891"/>
              </a:cxn>
              <a:cxn ang="0">
                <a:pos x="connsiteX7892" y="connsiteY7892"/>
              </a:cxn>
              <a:cxn ang="0">
                <a:pos x="connsiteX7893" y="connsiteY7893"/>
              </a:cxn>
              <a:cxn ang="0">
                <a:pos x="connsiteX7894" y="connsiteY7894"/>
              </a:cxn>
              <a:cxn ang="0">
                <a:pos x="connsiteX7895" y="connsiteY7895"/>
              </a:cxn>
              <a:cxn ang="0">
                <a:pos x="connsiteX7896" y="connsiteY7896"/>
              </a:cxn>
              <a:cxn ang="0">
                <a:pos x="connsiteX7897" y="connsiteY7897"/>
              </a:cxn>
              <a:cxn ang="0">
                <a:pos x="connsiteX7898" y="connsiteY7898"/>
              </a:cxn>
              <a:cxn ang="0">
                <a:pos x="connsiteX7899" y="connsiteY7899"/>
              </a:cxn>
              <a:cxn ang="0">
                <a:pos x="connsiteX7900" y="connsiteY7900"/>
              </a:cxn>
              <a:cxn ang="0">
                <a:pos x="connsiteX7901" y="connsiteY7901"/>
              </a:cxn>
              <a:cxn ang="0">
                <a:pos x="connsiteX7902" y="connsiteY7902"/>
              </a:cxn>
              <a:cxn ang="0">
                <a:pos x="connsiteX7903" y="connsiteY7903"/>
              </a:cxn>
              <a:cxn ang="0">
                <a:pos x="connsiteX7904" y="connsiteY7904"/>
              </a:cxn>
              <a:cxn ang="0">
                <a:pos x="connsiteX7905" y="connsiteY7905"/>
              </a:cxn>
              <a:cxn ang="0">
                <a:pos x="connsiteX7906" y="connsiteY7906"/>
              </a:cxn>
              <a:cxn ang="0">
                <a:pos x="connsiteX7907" y="connsiteY7907"/>
              </a:cxn>
              <a:cxn ang="0">
                <a:pos x="connsiteX7908" y="connsiteY7908"/>
              </a:cxn>
              <a:cxn ang="0">
                <a:pos x="connsiteX7909" y="connsiteY7909"/>
              </a:cxn>
              <a:cxn ang="0">
                <a:pos x="connsiteX7910" y="connsiteY7910"/>
              </a:cxn>
              <a:cxn ang="0">
                <a:pos x="connsiteX7911" y="connsiteY7911"/>
              </a:cxn>
              <a:cxn ang="0">
                <a:pos x="connsiteX7912" y="connsiteY7912"/>
              </a:cxn>
              <a:cxn ang="0">
                <a:pos x="connsiteX7913" y="connsiteY7913"/>
              </a:cxn>
              <a:cxn ang="0">
                <a:pos x="connsiteX7914" y="connsiteY7914"/>
              </a:cxn>
              <a:cxn ang="0">
                <a:pos x="connsiteX7915" y="connsiteY7915"/>
              </a:cxn>
              <a:cxn ang="0">
                <a:pos x="connsiteX7916" y="connsiteY7916"/>
              </a:cxn>
              <a:cxn ang="0">
                <a:pos x="connsiteX7917" y="connsiteY7917"/>
              </a:cxn>
              <a:cxn ang="0">
                <a:pos x="connsiteX7918" y="connsiteY7918"/>
              </a:cxn>
              <a:cxn ang="0">
                <a:pos x="connsiteX7919" y="connsiteY7919"/>
              </a:cxn>
              <a:cxn ang="0">
                <a:pos x="connsiteX7920" y="connsiteY7920"/>
              </a:cxn>
              <a:cxn ang="0">
                <a:pos x="connsiteX7921" y="connsiteY7921"/>
              </a:cxn>
              <a:cxn ang="0">
                <a:pos x="connsiteX7922" y="connsiteY7922"/>
              </a:cxn>
              <a:cxn ang="0">
                <a:pos x="connsiteX7923" y="connsiteY7923"/>
              </a:cxn>
              <a:cxn ang="0">
                <a:pos x="connsiteX7924" y="connsiteY7924"/>
              </a:cxn>
              <a:cxn ang="0">
                <a:pos x="connsiteX7925" y="connsiteY7925"/>
              </a:cxn>
              <a:cxn ang="0">
                <a:pos x="connsiteX7926" y="connsiteY7926"/>
              </a:cxn>
              <a:cxn ang="0">
                <a:pos x="connsiteX7927" y="connsiteY7927"/>
              </a:cxn>
              <a:cxn ang="0">
                <a:pos x="connsiteX7928" y="connsiteY7928"/>
              </a:cxn>
              <a:cxn ang="0">
                <a:pos x="connsiteX7929" y="connsiteY7929"/>
              </a:cxn>
              <a:cxn ang="0">
                <a:pos x="connsiteX7930" y="connsiteY7930"/>
              </a:cxn>
              <a:cxn ang="0">
                <a:pos x="connsiteX7931" y="connsiteY7931"/>
              </a:cxn>
              <a:cxn ang="0">
                <a:pos x="connsiteX7932" y="connsiteY7932"/>
              </a:cxn>
              <a:cxn ang="0">
                <a:pos x="connsiteX7933" y="connsiteY7933"/>
              </a:cxn>
              <a:cxn ang="0">
                <a:pos x="connsiteX7934" y="connsiteY7934"/>
              </a:cxn>
              <a:cxn ang="0">
                <a:pos x="connsiteX7935" y="connsiteY7935"/>
              </a:cxn>
              <a:cxn ang="0">
                <a:pos x="connsiteX7936" y="connsiteY7936"/>
              </a:cxn>
              <a:cxn ang="0">
                <a:pos x="connsiteX7937" y="connsiteY7937"/>
              </a:cxn>
              <a:cxn ang="0">
                <a:pos x="connsiteX7938" y="connsiteY7938"/>
              </a:cxn>
              <a:cxn ang="0">
                <a:pos x="connsiteX7939" y="connsiteY7939"/>
              </a:cxn>
              <a:cxn ang="0">
                <a:pos x="connsiteX7940" y="connsiteY7940"/>
              </a:cxn>
              <a:cxn ang="0">
                <a:pos x="connsiteX7941" y="connsiteY7941"/>
              </a:cxn>
              <a:cxn ang="0">
                <a:pos x="connsiteX7942" y="connsiteY7942"/>
              </a:cxn>
              <a:cxn ang="0">
                <a:pos x="connsiteX7943" y="connsiteY7943"/>
              </a:cxn>
              <a:cxn ang="0">
                <a:pos x="connsiteX7944" y="connsiteY7944"/>
              </a:cxn>
              <a:cxn ang="0">
                <a:pos x="connsiteX7945" y="connsiteY7945"/>
              </a:cxn>
              <a:cxn ang="0">
                <a:pos x="connsiteX7946" y="connsiteY7946"/>
              </a:cxn>
              <a:cxn ang="0">
                <a:pos x="connsiteX7947" y="connsiteY7947"/>
              </a:cxn>
              <a:cxn ang="0">
                <a:pos x="connsiteX7948" y="connsiteY7948"/>
              </a:cxn>
              <a:cxn ang="0">
                <a:pos x="connsiteX7949" y="connsiteY7949"/>
              </a:cxn>
              <a:cxn ang="0">
                <a:pos x="connsiteX7950" y="connsiteY7950"/>
              </a:cxn>
              <a:cxn ang="0">
                <a:pos x="connsiteX7951" y="connsiteY7951"/>
              </a:cxn>
              <a:cxn ang="0">
                <a:pos x="connsiteX7952" y="connsiteY7952"/>
              </a:cxn>
              <a:cxn ang="0">
                <a:pos x="connsiteX7953" y="connsiteY7953"/>
              </a:cxn>
              <a:cxn ang="0">
                <a:pos x="connsiteX7954" y="connsiteY7954"/>
              </a:cxn>
              <a:cxn ang="0">
                <a:pos x="connsiteX7955" y="connsiteY7955"/>
              </a:cxn>
              <a:cxn ang="0">
                <a:pos x="connsiteX7956" y="connsiteY7956"/>
              </a:cxn>
              <a:cxn ang="0">
                <a:pos x="connsiteX7957" y="connsiteY7957"/>
              </a:cxn>
              <a:cxn ang="0">
                <a:pos x="connsiteX7958" y="connsiteY7958"/>
              </a:cxn>
              <a:cxn ang="0">
                <a:pos x="connsiteX7959" y="connsiteY7959"/>
              </a:cxn>
              <a:cxn ang="0">
                <a:pos x="connsiteX7960" y="connsiteY7960"/>
              </a:cxn>
              <a:cxn ang="0">
                <a:pos x="connsiteX7961" y="connsiteY7961"/>
              </a:cxn>
              <a:cxn ang="0">
                <a:pos x="connsiteX7962" y="connsiteY7962"/>
              </a:cxn>
              <a:cxn ang="0">
                <a:pos x="connsiteX7963" y="connsiteY7963"/>
              </a:cxn>
              <a:cxn ang="0">
                <a:pos x="connsiteX7964" y="connsiteY7964"/>
              </a:cxn>
              <a:cxn ang="0">
                <a:pos x="connsiteX7965" y="connsiteY7965"/>
              </a:cxn>
              <a:cxn ang="0">
                <a:pos x="connsiteX7966" y="connsiteY7966"/>
              </a:cxn>
              <a:cxn ang="0">
                <a:pos x="connsiteX7967" y="connsiteY7967"/>
              </a:cxn>
              <a:cxn ang="0">
                <a:pos x="connsiteX7968" y="connsiteY7968"/>
              </a:cxn>
              <a:cxn ang="0">
                <a:pos x="connsiteX7969" y="connsiteY7969"/>
              </a:cxn>
              <a:cxn ang="0">
                <a:pos x="connsiteX7970" y="connsiteY7970"/>
              </a:cxn>
              <a:cxn ang="0">
                <a:pos x="connsiteX7971" y="connsiteY7971"/>
              </a:cxn>
              <a:cxn ang="0">
                <a:pos x="connsiteX7972" y="connsiteY7972"/>
              </a:cxn>
              <a:cxn ang="0">
                <a:pos x="connsiteX7973" y="connsiteY7973"/>
              </a:cxn>
              <a:cxn ang="0">
                <a:pos x="connsiteX7974" y="connsiteY7974"/>
              </a:cxn>
              <a:cxn ang="0">
                <a:pos x="connsiteX7975" y="connsiteY7975"/>
              </a:cxn>
              <a:cxn ang="0">
                <a:pos x="connsiteX7976" y="connsiteY7976"/>
              </a:cxn>
              <a:cxn ang="0">
                <a:pos x="connsiteX7977" y="connsiteY7977"/>
              </a:cxn>
              <a:cxn ang="0">
                <a:pos x="connsiteX7978" y="connsiteY7978"/>
              </a:cxn>
              <a:cxn ang="0">
                <a:pos x="connsiteX7979" y="connsiteY7979"/>
              </a:cxn>
              <a:cxn ang="0">
                <a:pos x="connsiteX7980" y="connsiteY7980"/>
              </a:cxn>
              <a:cxn ang="0">
                <a:pos x="connsiteX7981" y="connsiteY7981"/>
              </a:cxn>
              <a:cxn ang="0">
                <a:pos x="connsiteX7982" y="connsiteY7982"/>
              </a:cxn>
              <a:cxn ang="0">
                <a:pos x="connsiteX7983" y="connsiteY7983"/>
              </a:cxn>
              <a:cxn ang="0">
                <a:pos x="connsiteX7984" y="connsiteY7984"/>
              </a:cxn>
              <a:cxn ang="0">
                <a:pos x="connsiteX7985" y="connsiteY7985"/>
              </a:cxn>
              <a:cxn ang="0">
                <a:pos x="connsiteX7986" y="connsiteY7986"/>
              </a:cxn>
              <a:cxn ang="0">
                <a:pos x="connsiteX7987" y="connsiteY7987"/>
              </a:cxn>
              <a:cxn ang="0">
                <a:pos x="connsiteX7988" y="connsiteY7988"/>
              </a:cxn>
              <a:cxn ang="0">
                <a:pos x="connsiteX7989" y="connsiteY7989"/>
              </a:cxn>
              <a:cxn ang="0">
                <a:pos x="connsiteX7990" y="connsiteY7990"/>
              </a:cxn>
              <a:cxn ang="0">
                <a:pos x="connsiteX7991" y="connsiteY7991"/>
              </a:cxn>
              <a:cxn ang="0">
                <a:pos x="connsiteX7992" y="connsiteY7992"/>
              </a:cxn>
              <a:cxn ang="0">
                <a:pos x="connsiteX7993" y="connsiteY7993"/>
              </a:cxn>
              <a:cxn ang="0">
                <a:pos x="connsiteX7994" y="connsiteY7994"/>
              </a:cxn>
              <a:cxn ang="0">
                <a:pos x="connsiteX7995" y="connsiteY7995"/>
              </a:cxn>
              <a:cxn ang="0">
                <a:pos x="connsiteX7996" y="connsiteY7996"/>
              </a:cxn>
              <a:cxn ang="0">
                <a:pos x="connsiteX7997" y="connsiteY7997"/>
              </a:cxn>
              <a:cxn ang="0">
                <a:pos x="connsiteX7998" y="connsiteY7998"/>
              </a:cxn>
              <a:cxn ang="0">
                <a:pos x="connsiteX7999" y="connsiteY7999"/>
              </a:cxn>
              <a:cxn ang="0">
                <a:pos x="connsiteX8000" y="connsiteY8000"/>
              </a:cxn>
              <a:cxn ang="0">
                <a:pos x="connsiteX8001" y="connsiteY8001"/>
              </a:cxn>
              <a:cxn ang="0">
                <a:pos x="connsiteX8002" y="connsiteY8002"/>
              </a:cxn>
              <a:cxn ang="0">
                <a:pos x="connsiteX8003" y="connsiteY8003"/>
              </a:cxn>
              <a:cxn ang="0">
                <a:pos x="connsiteX8004" y="connsiteY8004"/>
              </a:cxn>
              <a:cxn ang="0">
                <a:pos x="connsiteX8005" y="connsiteY8005"/>
              </a:cxn>
              <a:cxn ang="0">
                <a:pos x="connsiteX8006" y="connsiteY8006"/>
              </a:cxn>
              <a:cxn ang="0">
                <a:pos x="connsiteX8007" y="connsiteY8007"/>
              </a:cxn>
              <a:cxn ang="0">
                <a:pos x="connsiteX8008" y="connsiteY8008"/>
              </a:cxn>
              <a:cxn ang="0">
                <a:pos x="connsiteX8009" y="connsiteY8009"/>
              </a:cxn>
              <a:cxn ang="0">
                <a:pos x="connsiteX8010" y="connsiteY8010"/>
              </a:cxn>
              <a:cxn ang="0">
                <a:pos x="connsiteX8011" y="connsiteY8011"/>
              </a:cxn>
              <a:cxn ang="0">
                <a:pos x="connsiteX8012" y="connsiteY8012"/>
              </a:cxn>
              <a:cxn ang="0">
                <a:pos x="connsiteX8013" y="connsiteY8013"/>
              </a:cxn>
              <a:cxn ang="0">
                <a:pos x="connsiteX8014" y="connsiteY8014"/>
              </a:cxn>
              <a:cxn ang="0">
                <a:pos x="connsiteX8015" y="connsiteY8015"/>
              </a:cxn>
              <a:cxn ang="0">
                <a:pos x="connsiteX8016" y="connsiteY8016"/>
              </a:cxn>
              <a:cxn ang="0">
                <a:pos x="connsiteX8017" y="connsiteY8017"/>
              </a:cxn>
              <a:cxn ang="0">
                <a:pos x="connsiteX8018" y="connsiteY8018"/>
              </a:cxn>
              <a:cxn ang="0">
                <a:pos x="connsiteX8019" y="connsiteY8019"/>
              </a:cxn>
              <a:cxn ang="0">
                <a:pos x="connsiteX8020" y="connsiteY8020"/>
              </a:cxn>
              <a:cxn ang="0">
                <a:pos x="connsiteX8021" y="connsiteY8021"/>
              </a:cxn>
              <a:cxn ang="0">
                <a:pos x="connsiteX8022" y="connsiteY8022"/>
              </a:cxn>
              <a:cxn ang="0">
                <a:pos x="connsiteX8023" y="connsiteY8023"/>
              </a:cxn>
              <a:cxn ang="0">
                <a:pos x="connsiteX8024" y="connsiteY8024"/>
              </a:cxn>
              <a:cxn ang="0">
                <a:pos x="connsiteX8025" y="connsiteY8025"/>
              </a:cxn>
              <a:cxn ang="0">
                <a:pos x="connsiteX8026" y="connsiteY8026"/>
              </a:cxn>
              <a:cxn ang="0">
                <a:pos x="connsiteX8027" y="connsiteY8027"/>
              </a:cxn>
              <a:cxn ang="0">
                <a:pos x="connsiteX8028" y="connsiteY8028"/>
              </a:cxn>
              <a:cxn ang="0">
                <a:pos x="connsiteX8029" y="connsiteY8029"/>
              </a:cxn>
              <a:cxn ang="0">
                <a:pos x="connsiteX8030" y="connsiteY8030"/>
              </a:cxn>
              <a:cxn ang="0">
                <a:pos x="connsiteX8031" y="connsiteY8031"/>
              </a:cxn>
              <a:cxn ang="0">
                <a:pos x="connsiteX8032" y="connsiteY8032"/>
              </a:cxn>
              <a:cxn ang="0">
                <a:pos x="connsiteX8033" y="connsiteY8033"/>
              </a:cxn>
              <a:cxn ang="0">
                <a:pos x="connsiteX8034" y="connsiteY8034"/>
              </a:cxn>
              <a:cxn ang="0">
                <a:pos x="connsiteX8035" y="connsiteY8035"/>
              </a:cxn>
              <a:cxn ang="0">
                <a:pos x="connsiteX8036" y="connsiteY8036"/>
              </a:cxn>
              <a:cxn ang="0">
                <a:pos x="connsiteX8037" y="connsiteY8037"/>
              </a:cxn>
              <a:cxn ang="0">
                <a:pos x="connsiteX8038" y="connsiteY8038"/>
              </a:cxn>
              <a:cxn ang="0">
                <a:pos x="connsiteX8039" y="connsiteY8039"/>
              </a:cxn>
              <a:cxn ang="0">
                <a:pos x="connsiteX8040" y="connsiteY8040"/>
              </a:cxn>
              <a:cxn ang="0">
                <a:pos x="connsiteX8041" y="connsiteY8041"/>
              </a:cxn>
              <a:cxn ang="0">
                <a:pos x="connsiteX8042" y="connsiteY8042"/>
              </a:cxn>
              <a:cxn ang="0">
                <a:pos x="connsiteX8043" y="connsiteY8043"/>
              </a:cxn>
              <a:cxn ang="0">
                <a:pos x="connsiteX8044" y="connsiteY8044"/>
              </a:cxn>
              <a:cxn ang="0">
                <a:pos x="connsiteX8045" y="connsiteY8045"/>
              </a:cxn>
              <a:cxn ang="0">
                <a:pos x="connsiteX8046" y="connsiteY8046"/>
              </a:cxn>
              <a:cxn ang="0">
                <a:pos x="connsiteX8047" y="connsiteY8047"/>
              </a:cxn>
              <a:cxn ang="0">
                <a:pos x="connsiteX8048" y="connsiteY8048"/>
              </a:cxn>
              <a:cxn ang="0">
                <a:pos x="connsiteX8049" y="connsiteY8049"/>
              </a:cxn>
              <a:cxn ang="0">
                <a:pos x="connsiteX8050" y="connsiteY8050"/>
              </a:cxn>
              <a:cxn ang="0">
                <a:pos x="connsiteX8051" y="connsiteY8051"/>
              </a:cxn>
              <a:cxn ang="0">
                <a:pos x="connsiteX8052" y="connsiteY8052"/>
              </a:cxn>
              <a:cxn ang="0">
                <a:pos x="connsiteX8053" y="connsiteY8053"/>
              </a:cxn>
              <a:cxn ang="0">
                <a:pos x="connsiteX8054" y="connsiteY8054"/>
              </a:cxn>
              <a:cxn ang="0">
                <a:pos x="connsiteX8055" y="connsiteY8055"/>
              </a:cxn>
              <a:cxn ang="0">
                <a:pos x="connsiteX8056" y="connsiteY8056"/>
              </a:cxn>
              <a:cxn ang="0">
                <a:pos x="connsiteX8057" y="connsiteY8057"/>
              </a:cxn>
              <a:cxn ang="0">
                <a:pos x="connsiteX8058" y="connsiteY8058"/>
              </a:cxn>
              <a:cxn ang="0">
                <a:pos x="connsiteX8059" y="connsiteY8059"/>
              </a:cxn>
              <a:cxn ang="0">
                <a:pos x="connsiteX8060" y="connsiteY8060"/>
              </a:cxn>
              <a:cxn ang="0">
                <a:pos x="connsiteX8061" y="connsiteY8061"/>
              </a:cxn>
              <a:cxn ang="0">
                <a:pos x="connsiteX8062" y="connsiteY8062"/>
              </a:cxn>
              <a:cxn ang="0">
                <a:pos x="connsiteX8063" y="connsiteY8063"/>
              </a:cxn>
              <a:cxn ang="0">
                <a:pos x="connsiteX8064" y="connsiteY8064"/>
              </a:cxn>
              <a:cxn ang="0">
                <a:pos x="connsiteX8065" y="connsiteY8065"/>
              </a:cxn>
              <a:cxn ang="0">
                <a:pos x="connsiteX8066" y="connsiteY8066"/>
              </a:cxn>
              <a:cxn ang="0">
                <a:pos x="connsiteX8067" y="connsiteY8067"/>
              </a:cxn>
              <a:cxn ang="0">
                <a:pos x="connsiteX8068" y="connsiteY8068"/>
              </a:cxn>
              <a:cxn ang="0">
                <a:pos x="connsiteX8069" y="connsiteY8069"/>
              </a:cxn>
              <a:cxn ang="0">
                <a:pos x="connsiteX8070" y="connsiteY8070"/>
              </a:cxn>
              <a:cxn ang="0">
                <a:pos x="connsiteX8071" y="connsiteY8071"/>
              </a:cxn>
              <a:cxn ang="0">
                <a:pos x="connsiteX8072" y="connsiteY8072"/>
              </a:cxn>
              <a:cxn ang="0">
                <a:pos x="connsiteX8073" y="connsiteY8073"/>
              </a:cxn>
              <a:cxn ang="0">
                <a:pos x="connsiteX8074" y="connsiteY8074"/>
              </a:cxn>
              <a:cxn ang="0">
                <a:pos x="connsiteX8075" y="connsiteY8075"/>
              </a:cxn>
              <a:cxn ang="0">
                <a:pos x="connsiteX8076" y="connsiteY8076"/>
              </a:cxn>
              <a:cxn ang="0">
                <a:pos x="connsiteX8077" y="connsiteY8077"/>
              </a:cxn>
              <a:cxn ang="0">
                <a:pos x="connsiteX8078" y="connsiteY8078"/>
              </a:cxn>
              <a:cxn ang="0">
                <a:pos x="connsiteX8079" y="connsiteY8079"/>
              </a:cxn>
              <a:cxn ang="0">
                <a:pos x="connsiteX8080" y="connsiteY8080"/>
              </a:cxn>
              <a:cxn ang="0">
                <a:pos x="connsiteX8081" y="connsiteY8081"/>
              </a:cxn>
              <a:cxn ang="0">
                <a:pos x="connsiteX8082" y="connsiteY8082"/>
              </a:cxn>
              <a:cxn ang="0">
                <a:pos x="connsiteX8083" y="connsiteY8083"/>
              </a:cxn>
              <a:cxn ang="0">
                <a:pos x="connsiteX8084" y="connsiteY8084"/>
              </a:cxn>
              <a:cxn ang="0">
                <a:pos x="connsiteX8085" y="connsiteY8085"/>
              </a:cxn>
              <a:cxn ang="0">
                <a:pos x="connsiteX8086" y="connsiteY8086"/>
              </a:cxn>
              <a:cxn ang="0">
                <a:pos x="connsiteX8087" y="connsiteY8087"/>
              </a:cxn>
              <a:cxn ang="0">
                <a:pos x="connsiteX8088" y="connsiteY8088"/>
              </a:cxn>
              <a:cxn ang="0">
                <a:pos x="connsiteX8089" y="connsiteY8089"/>
              </a:cxn>
              <a:cxn ang="0">
                <a:pos x="connsiteX8090" y="connsiteY8090"/>
              </a:cxn>
              <a:cxn ang="0">
                <a:pos x="connsiteX8091" y="connsiteY8091"/>
              </a:cxn>
              <a:cxn ang="0">
                <a:pos x="connsiteX8092" y="connsiteY8092"/>
              </a:cxn>
              <a:cxn ang="0">
                <a:pos x="connsiteX8093" y="connsiteY8093"/>
              </a:cxn>
              <a:cxn ang="0">
                <a:pos x="connsiteX8094" y="connsiteY8094"/>
              </a:cxn>
              <a:cxn ang="0">
                <a:pos x="connsiteX8095" y="connsiteY8095"/>
              </a:cxn>
              <a:cxn ang="0">
                <a:pos x="connsiteX8096" y="connsiteY8096"/>
              </a:cxn>
              <a:cxn ang="0">
                <a:pos x="connsiteX8097" y="connsiteY8097"/>
              </a:cxn>
              <a:cxn ang="0">
                <a:pos x="connsiteX8098" y="connsiteY8098"/>
              </a:cxn>
              <a:cxn ang="0">
                <a:pos x="connsiteX8099" y="connsiteY8099"/>
              </a:cxn>
              <a:cxn ang="0">
                <a:pos x="connsiteX8100" y="connsiteY8100"/>
              </a:cxn>
              <a:cxn ang="0">
                <a:pos x="connsiteX8101" y="connsiteY8101"/>
              </a:cxn>
              <a:cxn ang="0">
                <a:pos x="connsiteX8102" y="connsiteY8102"/>
              </a:cxn>
              <a:cxn ang="0">
                <a:pos x="connsiteX8103" y="connsiteY8103"/>
              </a:cxn>
              <a:cxn ang="0">
                <a:pos x="connsiteX8104" y="connsiteY8104"/>
              </a:cxn>
              <a:cxn ang="0">
                <a:pos x="connsiteX8105" y="connsiteY8105"/>
              </a:cxn>
              <a:cxn ang="0">
                <a:pos x="connsiteX8106" y="connsiteY8106"/>
              </a:cxn>
              <a:cxn ang="0">
                <a:pos x="connsiteX8107" y="connsiteY8107"/>
              </a:cxn>
              <a:cxn ang="0">
                <a:pos x="connsiteX8108" y="connsiteY8108"/>
              </a:cxn>
              <a:cxn ang="0">
                <a:pos x="connsiteX8109" y="connsiteY8109"/>
              </a:cxn>
              <a:cxn ang="0">
                <a:pos x="connsiteX8110" y="connsiteY8110"/>
              </a:cxn>
              <a:cxn ang="0">
                <a:pos x="connsiteX8111" y="connsiteY8111"/>
              </a:cxn>
              <a:cxn ang="0">
                <a:pos x="connsiteX8112" y="connsiteY8112"/>
              </a:cxn>
              <a:cxn ang="0">
                <a:pos x="connsiteX8113" y="connsiteY8113"/>
              </a:cxn>
              <a:cxn ang="0">
                <a:pos x="connsiteX8114" y="connsiteY8114"/>
              </a:cxn>
              <a:cxn ang="0">
                <a:pos x="connsiteX8115" y="connsiteY8115"/>
              </a:cxn>
              <a:cxn ang="0">
                <a:pos x="connsiteX8116" y="connsiteY8116"/>
              </a:cxn>
              <a:cxn ang="0">
                <a:pos x="connsiteX8117" y="connsiteY8117"/>
              </a:cxn>
              <a:cxn ang="0">
                <a:pos x="connsiteX8118" y="connsiteY8118"/>
              </a:cxn>
              <a:cxn ang="0">
                <a:pos x="connsiteX8119" y="connsiteY8119"/>
              </a:cxn>
              <a:cxn ang="0">
                <a:pos x="connsiteX8120" y="connsiteY8120"/>
              </a:cxn>
              <a:cxn ang="0">
                <a:pos x="connsiteX8121" y="connsiteY8121"/>
              </a:cxn>
              <a:cxn ang="0">
                <a:pos x="connsiteX8122" y="connsiteY8122"/>
              </a:cxn>
              <a:cxn ang="0">
                <a:pos x="connsiteX8123" y="connsiteY8123"/>
              </a:cxn>
              <a:cxn ang="0">
                <a:pos x="connsiteX8124" y="connsiteY8124"/>
              </a:cxn>
              <a:cxn ang="0">
                <a:pos x="connsiteX8125" y="connsiteY8125"/>
              </a:cxn>
              <a:cxn ang="0">
                <a:pos x="connsiteX8126" y="connsiteY8126"/>
              </a:cxn>
              <a:cxn ang="0">
                <a:pos x="connsiteX8127" y="connsiteY8127"/>
              </a:cxn>
              <a:cxn ang="0">
                <a:pos x="connsiteX8128" y="connsiteY8128"/>
              </a:cxn>
              <a:cxn ang="0">
                <a:pos x="connsiteX8129" y="connsiteY8129"/>
              </a:cxn>
              <a:cxn ang="0">
                <a:pos x="connsiteX8130" y="connsiteY8130"/>
              </a:cxn>
              <a:cxn ang="0">
                <a:pos x="connsiteX8131" y="connsiteY8131"/>
              </a:cxn>
              <a:cxn ang="0">
                <a:pos x="connsiteX8132" y="connsiteY8132"/>
              </a:cxn>
              <a:cxn ang="0">
                <a:pos x="connsiteX8133" y="connsiteY8133"/>
              </a:cxn>
              <a:cxn ang="0">
                <a:pos x="connsiteX8134" y="connsiteY8134"/>
              </a:cxn>
              <a:cxn ang="0">
                <a:pos x="connsiteX8135" y="connsiteY8135"/>
              </a:cxn>
              <a:cxn ang="0">
                <a:pos x="connsiteX8136" y="connsiteY8136"/>
              </a:cxn>
              <a:cxn ang="0">
                <a:pos x="connsiteX8137" y="connsiteY8137"/>
              </a:cxn>
              <a:cxn ang="0">
                <a:pos x="connsiteX8138" y="connsiteY8138"/>
              </a:cxn>
              <a:cxn ang="0">
                <a:pos x="connsiteX8139" y="connsiteY8139"/>
              </a:cxn>
              <a:cxn ang="0">
                <a:pos x="connsiteX8140" y="connsiteY8140"/>
              </a:cxn>
              <a:cxn ang="0">
                <a:pos x="connsiteX8141" y="connsiteY8141"/>
              </a:cxn>
              <a:cxn ang="0">
                <a:pos x="connsiteX8142" y="connsiteY8142"/>
              </a:cxn>
              <a:cxn ang="0">
                <a:pos x="connsiteX8143" y="connsiteY8143"/>
              </a:cxn>
              <a:cxn ang="0">
                <a:pos x="connsiteX8144" y="connsiteY8144"/>
              </a:cxn>
              <a:cxn ang="0">
                <a:pos x="connsiteX8145" y="connsiteY8145"/>
              </a:cxn>
              <a:cxn ang="0">
                <a:pos x="connsiteX8146" y="connsiteY8146"/>
              </a:cxn>
              <a:cxn ang="0">
                <a:pos x="connsiteX8147" y="connsiteY8147"/>
              </a:cxn>
              <a:cxn ang="0">
                <a:pos x="connsiteX8148" y="connsiteY8148"/>
              </a:cxn>
              <a:cxn ang="0">
                <a:pos x="connsiteX8149" y="connsiteY8149"/>
              </a:cxn>
              <a:cxn ang="0">
                <a:pos x="connsiteX8150" y="connsiteY8150"/>
              </a:cxn>
              <a:cxn ang="0">
                <a:pos x="connsiteX8151" y="connsiteY8151"/>
              </a:cxn>
              <a:cxn ang="0">
                <a:pos x="connsiteX8152" y="connsiteY8152"/>
              </a:cxn>
              <a:cxn ang="0">
                <a:pos x="connsiteX8153" y="connsiteY8153"/>
              </a:cxn>
              <a:cxn ang="0">
                <a:pos x="connsiteX8154" y="connsiteY8154"/>
              </a:cxn>
              <a:cxn ang="0">
                <a:pos x="connsiteX8155" y="connsiteY8155"/>
              </a:cxn>
              <a:cxn ang="0">
                <a:pos x="connsiteX8156" y="connsiteY8156"/>
              </a:cxn>
              <a:cxn ang="0">
                <a:pos x="connsiteX8157" y="connsiteY8157"/>
              </a:cxn>
              <a:cxn ang="0">
                <a:pos x="connsiteX8158" y="connsiteY8158"/>
              </a:cxn>
              <a:cxn ang="0">
                <a:pos x="connsiteX8159" y="connsiteY8159"/>
              </a:cxn>
              <a:cxn ang="0">
                <a:pos x="connsiteX8160" y="connsiteY8160"/>
              </a:cxn>
              <a:cxn ang="0">
                <a:pos x="connsiteX8161" y="connsiteY8161"/>
              </a:cxn>
              <a:cxn ang="0">
                <a:pos x="connsiteX8162" y="connsiteY8162"/>
              </a:cxn>
              <a:cxn ang="0">
                <a:pos x="connsiteX8163" y="connsiteY8163"/>
              </a:cxn>
              <a:cxn ang="0">
                <a:pos x="connsiteX8164" y="connsiteY8164"/>
              </a:cxn>
              <a:cxn ang="0">
                <a:pos x="connsiteX8165" y="connsiteY8165"/>
              </a:cxn>
              <a:cxn ang="0">
                <a:pos x="connsiteX8166" y="connsiteY8166"/>
              </a:cxn>
              <a:cxn ang="0">
                <a:pos x="connsiteX8167" y="connsiteY8167"/>
              </a:cxn>
              <a:cxn ang="0">
                <a:pos x="connsiteX8168" y="connsiteY8168"/>
              </a:cxn>
              <a:cxn ang="0">
                <a:pos x="connsiteX8169" y="connsiteY8169"/>
              </a:cxn>
              <a:cxn ang="0">
                <a:pos x="connsiteX8170" y="connsiteY8170"/>
              </a:cxn>
              <a:cxn ang="0">
                <a:pos x="connsiteX8171" y="connsiteY8171"/>
              </a:cxn>
              <a:cxn ang="0">
                <a:pos x="connsiteX8172" y="connsiteY8172"/>
              </a:cxn>
              <a:cxn ang="0">
                <a:pos x="connsiteX8173" y="connsiteY8173"/>
              </a:cxn>
              <a:cxn ang="0">
                <a:pos x="connsiteX8174" y="connsiteY8174"/>
              </a:cxn>
              <a:cxn ang="0">
                <a:pos x="connsiteX8175" y="connsiteY8175"/>
              </a:cxn>
              <a:cxn ang="0">
                <a:pos x="connsiteX8176" y="connsiteY8176"/>
              </a:cxn>
              <a:cxn ang="0">
                <a:pos x="connsiteX8177" y="connsiteY8177"/>
              </a:cxn>
              <a:cxn ang="0">
                <a:pos x="connsiteX8178" y="connsiteY8178"/>
              </a:cxn>
              <a:cxn ang="0">
                <a:pos x="connsiteX8179" y="connsiteY8179"/>
              </a:cxn>
              <a:cxn ang="0">
                <a:pos x="connsiteX8180" y="connsiteY8180"/>
              </a:cxn>
              <a:cxn ang="0">
                <a:pos x="connsiteX8181" y="connsiteY8181"/>
              </a:cxn>
              <a:cxn ang="0">
                <a:pos x="connsiteX8182" y="connsiteY8182"/>
              </a:cxn>
              <a:cxn ang="0">
                <a:pos x="connsiteX8183" y="connsiteY8183"/>
              </a:cxn>
              <a:cxn ang="0">
                <a:pos x="connsiteX8184" y="connsiteY8184"/>
              </a:cxn>
              <a:cxn ang="0">
                <a:pos x="connsiteX8185" y="connsiteY8185"/>
              </a:cxn>
              <a:cxn ang="0">
                <a:pos x="connsiteX8186" y="connsiteY8186"/>
              </a:cxn>
              <a:cxn ang="0">
                <a:pos x="connsiteX8187" y="connsiteY8187"/>
              </a:cxn>
              <a:cxn ang="0">
                <a:pos x="connsiteX8188" y="connsiteY8188"/>
              </a:cxn>
              <a:cxn ang="0">
                <a:pos x="connsiteX8189" y="connsiteY8189"/>
              </a:cxn>
              <a:cxn ang="0">
                <a:pos x="connsiteX8190" y="connsiteY8190"/>
              </a:cxn>
              <a:cxn ang="0">
                <a:pos x="connsiteX8191" y="connsiteY8191"/>
              </a:cxn>
              <a:cxn ang="0">
                <a:pos x="connsiteX8192" y="connsiteY8192"/>
              </a:cxn>
              <a:cxn ang="0">
                <a:pos x="connsiteX8193" y="connsiteY8193"/>
              </a:cxn>
              <a:cxn ang="0">
                <a:pos x="connsiteX8194" y="connsiteY8194"/>
              </a:cxn>
              <a:cxn ang="0">
                <a:pos x="connsiteX8195" y="connsiteY8195"/>
              </a:cxn>
              <a:cxn ang="0">
                <a:pos x="connsiteX8196" y="connsiteY8196"/>
              </a:cxn>
              <a:cxn ang="0">
                <a:pos x="connsiteX8197" y="connsiteY8197"/>
              </a:cxn>
              <a:cxn ang="0">
                <a:pos x="connsiteX8198" y="connsiteY8198"/>
              </a:cxn>
              <a:cxn ang="0">
                <a:pos x="connsiteX8199" y="connsiteY8199"/>
              </a:cxn>
              <a:cxn ang="0">
                <a:pos x="connsiteX8200" y="connsiteY8200"/>
              </a:cxn>
              <a:cxn ang="0">
                <a:pos x="connsiteX8201" y="connsiteY8201"/>
              </a:cxn>
              <a:cxn ang="0">
                <a:pos x="connsiteX8202" y="connsiteY8202"/>
              </a:cxn>
              <a:cxn ang="0">
                <a:pos x="connsiteX8203" y="connsiteY8203"/>
              </a:cxn>
              <a:cxn ang="0">
                <a:pos x="connsiteX8204" y="connsiteY8204"/>
              </a:cxn>
              <a:cxn ang="0">
                <a:pos x="connsiteX8205" y="connsiteY8205"/>
              </a:cxn>
              <a:cxn ang="0">
                <a:pos x="connsiteX8206" y="connsiteY8206"/>
              </a:cxn>
              <a:cxn ang="0">
                <a:pos x="connsiteX8207" y="connsiteY8207"/>
              </a:cxn>
              <a:cxn ang="0">
                <a:pos x="connsiteX8208" y="connsiteY8208"/>
              </a:cxn>
              <a:cxn ang="0">
                <a:pos x="connsiteX8209" y="connsiteY8209"/>
              </a:cxn>
              <a:cxn ang="0">
                <a:pos x="connsiteX8210" y="connsiteY8210"/>
              </a:cxn>
              <a:cxn ang="0">
                <a:pos x="connsiteX8211" y="connsiteY8211"/>
              </a:cxn>
              <a:cxn ang="0">
                <a:pos x="connsiteX8212" y="connsiteY8212"/>
              </a:cxn>
              <a:cxn ang="0">
                <a:pos x="connsiteX8213" y="connsiteY8213"/>
              </a:cxn>
              <a:cxn ang="0">
                <a:pos x="connsiteX8214" y="connsiteY8214"/>
              </a:cxn>
              <a:cxn ang="0">
                <a:pos x="connsiteX8215" y="connsiteY8215"/>
              </a:cxn>
              <a:cxn ang="0">
                <a:pos x="connsiteX8216" y="connsiteY8216"/>
              </a:cxn>
              <a:cxn ang="0">
                <a:pos x="connsiteX8217" y="connsiteY8217"/>
              </a:cxn>
              <a:cxn ang="0">
                <a:pos x="connsiteX8218" y="connsiteY8218"/>
              </a:cxn>
              <a:cxn ang="0">
                <a:pos x="connsiteX8219" y="connsiteY8219"/>
              </a:cxn>
              <a:cxn ang="0">
                <a:pos x="connsiteX8220" y="connsiteY8220"/>
              </a:cxn>
              <a:cxn ang="0">
                <a:pos x="connsiteX8221" y="connsiteY8221"/>
              </a:cxn>
              <a:cxn ang="0">
                <a:pos x="connsiteX8222" y="connsiteY8222"/>
              </a:cxn>
              <a:cxn ang="0">
                <a:pos x="connsiteX8223" y="connsiteY8223"/>
              </a:cxn>
              <a:cxn ang="0">
                <a:pos x="connsiteX8224" y="connsiteY8224"/>
              </a:cxn>
              <a:cxn ang="0">
                <a:pos x="connsiteX8225" y="connsiteY8225"/>
              </a:cxn>
              <a:cxn ang="0">
                <a:pos x="connsiteX8226" y="connsiteY8226"/>
              </a:cxn>
              <a:cxn ang="0">
                <a:pos x="connsiteX8227" y="connsiteY8227"/>
              </a:cxn>
              <a:cxn ang="0">
                <a:pos x="connsiteX8228" y="connsiteY8228"/>
              </a:cxn>
              <a:cxn ang="0">
                <a:pos x="connsiteX8229" y="connsiteY8229"/>
              </a:cxn>
              <a:cxn ang="0">
                <a:pos x="connsiteX8230" y="connsiteY8230"/>
              </a:cxn>
              <a:cxn ang="0">
                <a:pos x="connsiteX8231" y="connsiteY8231"/>
              </a:cxn>
              <a:cxn ang="0">
                <a:pos x="connsiteX8232" y="connsiteY8232"/>
              </a:cxn>
              <a:cxn ang="0">
                <a:pos x="connsiteX8233" y="connsiteY8233"/>
              </a:cxn>
              <a:cxn ang="0">
                <a:pos x="connsiteX8234" y="connsiteY8234"/>
              </a:cxn>
              <a:cxn ang="0">
                <a:pos x="connsiteX8235" y="connsiteY8235"/>
              </a:cxn>
              <a:cxn ang="0">
                <a:pos x="connsiteX8236" y="connsiteY8236"/>
              </a:cxn>
              <a:cxn ang="0">
                <a:pos x="connsiteX8237" y="connsiteY8237"/>
              </a:cxn>
              <a:cxn ang="0">
                <a:pos x="connsiteX8238" y="connsiteY8238"/>
              </a:cxn>
              <a:cxn ang="0">
                <a:pos x="connsiteX8239" y="connsiteY8239"/>
              </a:cxn>
              <a:cxn ang="0">
                <a:pos x="connsiteX8240" y="connsiteY8240"/>
              </a:cxn>
              <a:cxn ang="0">
                <a:pos x="connsiteX8241" y="connsiteY8241"/>
              </a:cxn>
              <a:cxn ang="0">
                <a:pos x="connsiteX8242" y="connsiteY8242"/>
              </a:cxn>
              <a:cxn ang="0">
                <a:pos x="connsiteX8243" y="connsiteY8243"/>
              </a:cxn>
              <a:cxn ang="0">
                <a:pos x="connsiteX8244" y="connsiteY8244"/>
              </a:cxn>
              <a:cxn ang="0">
                <a:pos x="connsiteX8245" y="connsiteY8245"/>
              </a:cxn>
              <a:cxn ang="0">
                <a:pos x="connsiteX8246" y="connsiteY8246"/>
              </a:cxn>
              <a:cxn ang="0">
                <a:pos x="connsiteX8247" y="connsiteY8247"/>
              </a:cxn>
              <a:cxn ang="0">
                <a:pos x="connsiteX8248" y="connsiteY8248"/>
              </a:cxn>
              <a:cxn ang="0">
                <a:pos x="connsiteX8249" y="connsiteY8249"/>
              </a:cxn>
              <a:cxn ang="0">
                <a:pos x="connsiteX8250" y="connsiteY8250"/>
              </a:cxn>
              <a:cxn ang="0">
                <a:pos x="connsiteX8251" y="connsiteY8251"/>
              </a:cxn>
              <a:cxn ang="0">
                <a:pos x="connsiteX8252" y="connsiteY8252"/>
              </a:cxn>
              <a:cxn ang="0">
                <a:pos x="connsiteX8253" y="connsiteY8253"/>
              </a:cxn>
              <a:cxn ang="0">
                <a:pos x="connsiteX8254" y="connsiteY8254"/>
              </a:cxn>
              <a:cxn ang="0">
                <a:pos x="connsiteX8255" y="connsiteY8255"/>
              </a:cxn>
              <a:cxn ang="0">
                <a:pos x="connsiteX8256" y="connsiteY8256"/>
              </a:cxn>
              <a:cxn ang="0">
                <a:pos x="connsiteX8257" y="connsiteY8257"/>
              </a:cxn>
              <a:cxn ang="0">
                <a:pos x="connsiteX8258" y="connsiteY8258"/>
              </a:cxn>
              <a:cxn ang="0">
                <a:pos x="connsiteX8259" y="connsiteY8259"/>
              </a:cxn>
              <a:cxn ang="0">
                <a:pos x="connsiteX8260" y="connsiteY8260"/>
              </a:cxn>
              <a:cxn ang="0">
                <a:pos x="connsiteX8261" y="connsiteY8261"/>
              </a:cxn>
              <a:cxn ang="0">
                <a:pos x="connsiteX8262" y="connsiteY8262"/>
              </a:cxn>
              <a:cxn ang="0">
                <a:pos x="connsiteX8263" y="connsiteY8263"/>
              </a:cxn>
              <a:cxn ang="0">
                <a:pos x="connsiteX8264" y="connsiteY8264"/>
              </a:cxn>
              <a:cxn ang="0">
                <a:pos x="connsiteX8265" y="connsiteY8265"/>
              </a:cxn>
              <a:cxn ang="0">
                <a:pos x="connsiteX8266" y="connsiteY8266"/>
              </a:cxn>
              <a:cxn ang="0">
                <a:pos x="connsiteX8267" y="connsiteY8267"/>
              </a:cxn>
              <a:cxn ang="0">
                <a:pos x="connsiteX8268" y="connsiteY8268"/>
              </a:cxn>
              <a:cxn ang="0">
                <a:pos x="connsiteX8269" y="connsiteY8269"/>
              </a:cxn>
              <a:cxn ang="0">
                <a:pos x="connsiteX8270" y="connsiteY8270"/>
              </a:cxn>
              <a:cxn ang="0">
                <a:pos x="connsiteX8271" y="connsiteY8271"/>
              </a:cxn>
              <a:cxn ang="0">
                <a:pos x="connsiteX8272" y="connsiteY8272"/>
              </a:cxn>
              <a:cxn ang="0">
                <a:pos x="connsiteX8273" y="connsiteY8273"/>
              </a:cxn>
              <a:cxn ang="0">
                <a:pos x="connsiteX8274" y="connsiteY8274"/>
              </a:cxn>
              <a:cxn ang="0">
                <a:pos x="connsiteX8275" y="connsiteY8275"/>
              </a:cxn>
              <a:cxn ang="0">
                <a:pos x="connsiteX8276" y="connsiteY8276"/>
              </a:cxn>
              <a:cxn ang="0">
                <a:pos x="connsiteX8277" y="connsiteY8277"/>
              </a:cxn>
              <a:cxn ang="0">
                <a:pos x="connsiteX8278" y="connsiteY8278"/>
              </a:cxn>
              <a:cxn ang="0">
                <a:pos x="connsiteX8279" y="connsiteY8279"/>
              </a:cxn>
              <a:cxn ang="0">
                <a:pos x="connsiteX8280" y="connsiteY8280"/>
              </a:cxn>
              <a:cxn ang="0">
                <a:pos x="connsiteX8281" y="connsiteY8281"/>
              </a:cxn>
              <a:cxn ang="0">
                <a:pos x="connsiteX8282" y="connsiteY8282"/>
              </a:cxn>
              <a:cxn ang="0">
                <a:pos x="connsiteX8283" y="connsiteY8283"/>
              </a:cxn>
              <a:cxn ang="0">
                <a:pos x="connsiteX8284" y="connsiteY8284"/>
              </a:cxn>
              <a:cxn ang="0">
                <a:pos x="connsiteX8285" y="connsiteY8285"/>
              </a:cxn>
              <a:cxn ang="0">
                <a:pos x="connsiteX8286" y="connsiteY8286"/>
              </a:cxn>
              <a:cxn ang="0">
                <a:pos x="connsiteX8287" y="connsiteY8287"/>
              </a:cxn>
              <a:cxn ang="0">
                <a:pos x="connsiteX8288" y="connsiteY8288"/>
              </a:cxn>
              <a:cxn ang="0">
                <a:pos x="connsiteX8289" y="connsiteY8289"/>
              </a:cxn>
              <a:cxn ang="0">
                <a:pos x="connsiteX8290" y="connsiteY8290"/>
              </a:cxn>
              <a:cxn ang="0">
                <a:pos x="connsiteX8291" y="connsiteY8291"/>
              </a:cxn>
              <a:cxn ang="0">
                <a:pos x="connsiteX8292" y="connsiteY8292"/>
              </a:cxn>
              <a:cxn ang="0">
                <a:pos x="connsiteX8293" y="connsiteY8293"/>
              </a:cxn>
              <a:cxn ang="0">
                <a:pos x="connsiteX8294" y="connsiteY8294"/>
              </a:cxn>
              <a:cxn ang="0">
                <a:pos x="connsiteX8295" y="connsiteY8295"/>
              </a:cxn>
              <a:cxn ang="0">
                <a:pos x="connsiteX8296" y="connsiteY8296"/>
              </a:cxn>
              <a:cxn ang="0">
                <a:pos x="connsiteX8297" y="connsiteY8297"/>
              </a:cxn>
              <a:cxn ang="0">
                <a:pos x="connsiteX8298" y="connsiteY8298"/>
              </a:cxn>
              <a:cxn ang="0">
                <a:pos x="connsiteX8299" y="connsiteY8299"/>
              </a:cxn>
              <a:cxn ang="0">
                <a:pos x="connsiteX8300" y="connsiteY8300"/>
              </a:cxn>
              <a:cxn ang="0">
                <a:pos x="connsiteX8301" y="connsiteY8301"/>
              </a:cxn>
              <a:cxn ang="0">
                <a:pos x="connsiteX8302" y="connsiteY8302"/>
              </a:cxn>
              <a:cxn ang="0">
                <a:pos x="connsiteX8303" y="connsiteY8303"/>
              </a:cxn>
              <a:cxn ang="0">
                <a:pos x="connsiteX8304" y="connsiteY8304"/>
              </a:cxn>
              <a:cxn ang="0">
                <a:pos x="connsiteX8305" y="connsiteY8305"/>
              </a:cxn>
              <a:cxn ang="0">
                <a:pos x="connsiteX8306" y="connsiteY8306"/>
              </a:cxn>
              <a:cxn ang="0">
                <a:pos x="connsiteX8307" y="connsiteY8307"/>
              </a:cxn>
              <a:cxn ang="0">
                <a:pos x="connsiteX8308" y="connsiteY8308"/>
              </a:cxn>
              <a:cxn ang="0">
                <a:pos x="connsiteX8309" y="connsiteY8309"/>
              </a:cxn>
              <a:cxn ang="0">
                <a:pos x="connsiteX8310" y="connsiteY8310"/>
              </a:cxn>
              <a:cxn ang="0">
                <a:pos x="connsiteX8311" y="connsiteY8311"/>
              </a:cxn>
              <a:cxn ang="0">
                <a:pos x="connsiteX8312" y="connsiteY8312"/>
              </a:cxn>
              <a:cxn ang="0">
                <a:pos x="connsiteX8313" y="connsiteY8313"/>
              </a:cxn>
              <a:cxn ang="0">
                <a:pos x="connsiteX8314" y="connsiteY8314"/>
              </a:cxn>
              <a:cxn ang="0">
                <a:pos x="connsiteX8315" y="connsiteY8315"/>
              </a:cxn>
              <a:cxn ang="0">
                <a:pos x="connsiteX8316" y="connsiteY8316"/>
              </a:cxn>
              <a:cxn ang="0">
                <a:pos x="connsiteX8317" y="connsiteY8317"/>
              </a:cxn>
              <a:cxn ang="0">
                <a:pos x="connsiteX8318" y="connsiteY8318"/>
              </a:cxn>
              <a:cxn ang="0">
                <a:pos x="connsiteX8319" y="connsiteY8319"/>
              </a:cxn>
              <a:cxn ang="0">
                <a:pos x="connsiteX8320" y="connsiteY8320"/>
              </a:cxn>
              <a:cxn ang="0">
                <a:pos x="connsiteX8321" y="connsiteY8321"/>
              </a:cxn>
              <a:cxn ang="0">
                <a:pos x="connsiteX8322" y="connsiteY8322"/>
              </a:cxn>
              <a:cxn ang="0">
                <a:pos x="connsiteX8323" y="connsiteY8323"/>
              </a:cxn>
              <a:cxn ang="0">
                <a:pos x="connsiteX8324" y="connsiteY8324"/>
              </a:cxn>
              <a:cxn ang="0">
                <a:pos x="connsiteX8325" y="connsiteY8325"/>
              </a:cxn>
              <a:cxn ang="0">
                <a:pos x="connsiteX8326" y="connsiteY8326"/>
              </a:cxn>
              <a:cxn ang="0">
                <a:pos x="connsiteX8327" y="connsiteY8327"/>
              </a:cxn>
              <a:cxn ang="0">
                <a:pos x="connsiteX8328" y="connsiteY8328"/>
              </a:cxn>
              <a:cxn ang="0">
                <a:pos x="connsiteX8329" y="connsiteY8329"/>
              </a:cxn>
              <a:cxn ang="0">
                <a:pos x="connsiteX8330" y="connsiteY8330"/>
              </a:cxn>
              <a:cxn ang="0">
                <a:pos x="connsiteX8331" y="connsiteY8331"/>
              </a:cxn>
              <a:cxn ang="0">
                <a:pos x="connsiteX8332" y="connsiteY8332"/>
              </a:cxn>
              <a:cxn ang="0">
                <a:pos x="connsiteX8333" y="connsiteY8333"/>
              </a:cxn>
              <a:cxn ang="0">
                <a:pos x="connsiteX8334" y="connsiteY8334"/>
              </a:cxn>
              <a:cxn ang="0">
                <a:pos x="connsiteX8335" y="connsiteY8335"/>
              </a:cxn>
              <a:cxn ang="0">
                <a:pos x="connsiteX8336" y="connsiteY8336"/>
              </a:cxn>
              <a:cxn ang="0">
                <a:pos x="connsiteX8337" y="connsiteY8337"/>
              </a:cxn>
              <a:cxn ang="0">
                <a:pos x="connsiteX8338" y="connsiteY8338"/>
              </a:cxn>
              <a:cxn ang="0">
                <a:pos x="connsiteX8339" y="connsiteY8339"/>
              </a:cxn>
              <a:cxn ang="0">
                <a:pos x="connsiteX8340" y="connsiteY8340"/>
              </a:cxn>
              <a:cxn ang="0">
                <a:pos x="connsiteX8341" y="connsiteY8341"/>
              </a:cxn>
              <a:cxn ang="0">
                <a:pos x="connsiteX8342" y="connsiteY8342"/>
              </a:cxn>
              <a:cxn ang="0">
                <a:pos x="connsiteX8343" y="connsiteY8343"/>
              </a:cxn>
              <a:cxn ang="0">
                <a:pos x="connsiteX8344" y="connsiteY8344"/>
              </a:cxn>
              <a:cxn ang="0">
                <a:pos x="connsiteX8345" y="connsiteY8345"/>
              </a:cxn>
              <a:cxn ang="0">
                <a:pos x="connsiteX8346" y="connsiteY8346"/>
              </a:cxn>
              <a:cxn ang="0">
                <a:pos x="connsiteX8347" y="connsiteY8347"/>
              </a:cxn>
              <a:cxn ang="0">
                <a:pos x="connsiteX8348" y="connsiteY8348"/>
              </a:cxn>
              <a:cxn ang="0">
                <a:pos x="connsiteX8349" y="connsiteY8349"/>
              </a:cxn>
              <a:cxn ang="0">
                <a:pos x="connsiteX8350" y="connsiteY8350"/>
              </a:cxn>
              <a:cxn ang="0">
                <a:pos x="connsiteX8351" y="connsiteY8351"/>
              </a:cxn>
              <a:cxn ang="0">
                <a:pos x="connsiteX8352" y="connsiteY8352"/>
              </a:cxn>
              <a:cxn ang="0">
                <a:pos x="connsiteX8353" y="connsiteY8353"/>
              </a:cxn>
              <a:cxn ang="0">
                <a:pos x="connsiteX8354" y="connsiteY8354"/>
              </a:cxn>
              <a:cxn ang="0">
                <a:pos x="connsiteX8355" y="connsiteY8355"/>
              </a:cxn>
              <a:cxn ang="0">
                <a:pos x="connsiteX8356" y="connsiteY8356"/>
              </a:cxn>
              <a:cxn ang="0">
                <a:pos x="connsiteX8357" y="connsiteY8357"/>
              </a:cxn>
              <a:cxn ang="0">
                <a:pos x="connsiteX8358" y="connsiteY8358"/>
              </a:cxn>
              <a:cxn ang="0">
                <a:pos x="connsiteX8359" y="connsiteY8359"/>
              </a:cxn>
              <a:cxn ang="0">
                <a:pos x="connsiteX8360" y="connsiteY8360"/>
              </a:cxn>
              <a:cxn ang="0">
                <a:pos x="connsiteX8361" y="connsiteY8361"/>
              </a:cxn>
              <a:cxn ang="0">
                <a:pos x="connsiteX8362" y="connsiteY8362"/>
              </a:cxn>
              <a:cxn ang="0">
                <a:pos x="connsiteX8363" y="connsiteY8363"/>
              </a:cxn>
              <a:cxn ang="0">
                <a:pos x="connsiteX8364" y="connsiteY8364"/>
              </a:cxn>
              <a:cxn ang="0">
                <a:pos x="connsiteX8365" y="connsiteY8365"/>
              </a:cxn>
              <a:cxn ang="0">
                <a:pos x="connsiteX8366" y="connsiteY8366"/>
              </a:cxn>
              <a:cxn ang="0">
                <a:pos x="connsiteX8367" y="connsiteY8367"/>
              </a:cxn>
              <a:cxn ang="0">
                <a:pos x="connsiteX8368" y="connsiteY8368"/>
              </a:cxn>
              <a:cxn ang="0">
                <a:pos x="connsiteX8369" y="connsiteY8369"/>
              </a:cxn>
              <a:cxn ang="0">
                <a:pos x="connsiteX8370" y="connsiteY8370"/>
              </a:cxn>
              <a:cxn ang="0">
                <a:pos x="connsiteX8371" y="connsiteY8371"/>
              </a:cxn>
              <a:cxn ang="0">
                <a:pos x="connsiteX8372" y="connsiteY8372"/>
              </a:cxn>
              <a:cxn ang="0">
                <a:pos x="connsiteX8373" y="connsiteY8373"/>
              </a:cxn>
              <a:cxn ang="0">
                <a:pos x="connsiteX8374" y="connsiteY8374"/>
              </a:cxn>
              <a:cxn ang="0">
                <a:pos x="connsiteX8375" y="connsiteY8375"/>
              </a:cxn>
              <a:cxn ang="0">
                <a:pos x="connsiteX8376" y="connsiteY8376"/>
              </a:cxn>
              <a:cxn ang="0">
                <a:pos x="connsiteX8377" y="connsiteY8377"/>
              </a:cxn>
              <a:cxn ang="0">
                <a:pos x="connsiteX8378" y="connsiteY8378"/>
              </a:cxn>
              <a:cxn ang="0">
                <a:pos x="connsiteX8379" y="connsiteY8379"/>
              </a:cxn>
              <a:cxn ang="0">
                <a:pos x="connsiteX8380" y="connsiteY8380"/>
              </a:cxn>
              <a:cxn ang="0">
                <a:pos x="connsiteX8381" y="connsiteY8381"/>
              </a:cxn>
              <a:cxn ang="0">
                <a:pos x="connsiteX8382" y="connsiteY8382"/>
              </a:cxn>
              <a:cxn ang="0">
                <a:pos x="connsiteX8383" y="connsiteY8383"/>
              </a:cxn>
              <a:cxn ang="0">
                <a:pos x="connsiteX8384" y="connsiteY8384"/>
              </a:cxn>
              <a:cxn ang="0">
                <a:pos x="connsiteX8385" y="connsiteY8385"/>
              </a:cxn>
              <a:cxn ang="0">
                <a:pos x="connsiteX8386" y="connsiteY8386"/>
              </a:cxn>
              <a:cxn ang="0">
                <a:pos x="connsiteX8387" y="connsiteY8387"/>
              </a:cxn>
              <a:cxn ang="0">
                <a:pos x="connsiteX8388" y="connsiteY8388"/>
              </a:cxn>
              <a:cxn ang="0">
                <a:pos x="connsiteX8389" y="connsiteY8389"/>
              </a:cxn>
              <a:cxn ang="0">
                <a:pos x="connsiteX8390" y="connsiteY8390"/>
              </a:cxn>
              <a:cxn ang="0">
                <a:pos x="connsiteX8391" y="connsiteY8391"/>
              </a:cxn>
              <a:cxn ang="0">
                <a:pos x="connsiteX8392" y="connsiteY8392"/>
              </a:cxn>
              <a:cxn ang="0">
                <a:pos x="connsiteX8393" y="connsiteY8393"/>
              </a:cxn>
              <a:cxn ang="0">
                <a:pos x="connsiteX8394" y="connsiteY8394"/>
              </a:cxn>
              <a:cxn ang="0">
                <a:pos x="connsiteX8395" y="connsiteY8395"/>
              </a:cxn>
              <a:cxn ang="0">
                <a:pos x="connsiteX8396" y="connsiteY8396"/>
              </a:cxn>
              <a:cxn ang="0">
                <a:pos x="connsiteX8397" y="connsiteY8397"/>
              </a:cxn>
              <a:cxn ang="0">
                <a:pos x="connsiteX8398" y="connsiteY8398"/>
              </a:cxn>
              <a:cxn ang="0">
                <a:pos x="connsiteX8399" y="connsiteY8399"/>
              </a:cxn>
              <a:cxn ang="0">
                <a:pos x="connsiteX8400" y="connsiteY8400"/>
              </a:cxn>
              <a:cxn ang="0">
                <a:pos x="connsiteX8401" y="connsiteY8401"/>
              </a:cxn>
              <a:cxn ang="0">
                <a:pos x="connsiteX8402" y="connsiteY8402"/>
              </a:cxn>
              <a:cxn ang="0">
                <a:pos x="connsiteX8403" y="connsiteY8403"/>
              </a:cxn>
              <a:cxn ang="0">
                <a:pos x="connsiteX8404" y="connsiteY8404"/>
              </a:cxn>
              <a:cxn ang="0">
                <a:pos x="connsiteX8405" y="connsiteY8405"/>
              </a:cxn>
              <a:cxn ang="0">
                <a:pos x="connsiteX8406" y="connsiteY8406"/>
              </a:cxn>
              <a:cxn ang="0">
                <a:pos x="connsiteX8407" y="connsiteY8407"/>
              </a:cxn>
              <a:cxn ang="0">
                <a:pos x="connsiteX8408" y="connsiteY8408"/>
              </a:cxn>
              <a:cxn ang="0">
                <a:pos x="connsiteX8409" y="connsiteY8409"/>
              </a:cxn>
              <a:cxn ang="0">
                <a:pos x="connsiteX8410" y="connsiteY8410"/>
              </a:cxn>
              <a:cxn ang="0">
                <a:pos x="connsiteX8411" y="connsiteY8411"/>
              </a:cxn>
              <a:cxn ang="0">
                <a:pos x="connsiteX8412" y="connsiteY8412"/>
              </a:cxn>
              <a:cxn ang="0">
                <a:pos x="connsiteX8413" y="connsiteY8413"/>
              </a:cxn>
              <a:cxn ang="0">
                <a:pos x="connsiteX8414" y="connsiteY8414"/>
              </a:cxn>
              <a:cxn ang="0">
                <a:pos x="connsiteX8415" y="connsiteY8415"/>
              </a:cxn>
              <a:cxn ang="0">
                <a:pos x="connsiteX8416" y="connsiteY8416"/>
              </a:cxn>
              <a:cxn ang="0">
                <a:pos x="connsiteX8417" y="connsiteY8417"/>
              </a:cxn>
              <a:cxn ang="0">
                <a:pos x="connsiteX8418" y="connsiteY8418"/>
              </a:cxn>
              <a:cxn ang="0">
                <a:pos x="connsiteX8419" y="connsiteY8419"/>
              </a:cxn>
              <a:cxn ang="0">
                <a:pos x="connsiteX8420" y="connsiteY8420"/>
              </a:cxn>
              <a:cxn ang="0">
                <a:pos x="connsiteX8421" y="connsiteY8421"/>
              </a:cxn>
              <a:cxn ang="0">
                <a:pos x="connsiteX8422" y="connsiteY8422"/>
              </a:cxn>
              <a:cxn ang="0">
                <a:pos x="connsiteX8423" y="connsiteY8423"/>
              </a:cxn>
              <a:cxn ang="0">
                <a:pos x="connsiteX8424" y="connsiteY8424"/>
              </a:cxn>
              <a:cxn ang="0">
                <a:pos x="connsiteX8425" y="connsiteY8425"/>
              </a:cxn>
              <a:cxn ang="0">
                <a:pos x="connsiteX8426" y="connsiteY8426"/>
              </a:cxn>
              <a:cxn ang="0">
                <a:pos x="connsiteX8427" y="connsiteY8427"/>
              </a:cxn>
              <a:cxn ang="0">
                <a:pos x="connsiteX8428" y="connsiteY8428"/>
              </a:cxn>
              <a:cxn ang="0">
                <a:pos x="connsiteX8429" y="connsiteY8429"/>
              </a:cxn>
              <a:cxn ang="0">
                <a:pos x="connsiteX8430" y="connsiteY8430"/>
              </a:cxn>
              <a:cxn ang="0">
                <a:pos x="connsiteX8431" y="connsiteY8431"/>
              </a:cxn>
              <a:cxn ang="0">
                <a:pos x="connsiteX8432" y="connsiteY8432"/>
              </a:cxn>
              <a:cxn ang="0">
                <a:pos x="connsiteX8433" y="connsiteY8433"/>
              </a:cxn>
              <a:cxn ang="0">
                <a:pos x="connsiteX8434" y="connsiteY8434"/>
              </a:cxn>
              <a:cxn ang="0">
                <a:pos x="connsiteX8435" y="connsiteY8435"/>
              </a:cxn>
              <a:cxn ang="0">
                <a:pos x="connsiteX8436" y="connsiteY8436"/>
              </a:cxn>
              <a:cxn ang="0">
                <a:pos x="connsiteX8437" y="connsiteY8437"/>
              </a:cxn>
              <a:cxn ang="0">
                <a:pos x="connsiteX8438" y="connsiteY8438"/>
              </a:cxn>
              <a:cxn ang="0">
                <a:pos x="connsiteX8439" y="connsiteY8439"/>
              </a:cxn>
              <a:cxn ang="0">
                <a:pos x="connsiteX8440" y="connsiteY8440"/>
              </a:cxn>
              <a:cxn ang="0">
                <a:pos x="connsiteX8441" y="connsiteY8441"/>
              </a:cxn>
              <a:cxn ang="0">
                <a:pos x="connsiteX8442" y="connsiteY8442"/>
              </a:cxn>
              <a:cxn ang="0">
                <a:pos x="connsiteX8443" y="connsiteY8443"/>
              </a:cxn>
              <a:cxn ang="0">
                <a:pos x="connsiteX8444" y="connsiteY8444"/>
              </a:cxn>
              <a:cxn ang="0">
                <a:pos x="connsiteX8445" y="connsiteY8445"/>
              </a:cxn>
              <a:cxn ang="0">
                <a:pos x="connsiteX8446" y="connsiteY8446"/>
              </a:cxn>
              <a:cxn ang="0">
                <a:pos x="connsiteX8447" y="connsiteY8447"/>
              </a:cxn>
              <a:cxn ang="0">
                <a:pos x="connsiteX8448" y="connsiteY8448"/>
              </a:cxn>
              <a:cxn ang="0">
                <a:pos x="connsiteX8449" y="connsiteY8449"/>
              </a:cxn>
              <a:cxn ang="0">
                <a:pos x="connsiteX8450" y="connsiteY8450"/>
              </a:cxn>
              <a:cxn ang="0">
                <a:pos x="connsiteX8451" y="connsiteY8451"/>
              </a:cxn>
              <a:cxn ang="0">
                <a:pos x="connsiteX8452" y="connsiteY8452"/>
              </a:cxn>
              <a:cxn ang="0">
                <a:pos x="connsiteX8453" y="connsiteY8453"/>
              </a:cxn>
              <a:cxn ang="0">
                <a:pos x="connsiteX8454" y="connsiteY8454"/>
              </a:cxn>
              <a:cxn ang="0">
                <a:pos x="connsiteX8455" y="connsiteY8455"/>
              </a:cxn>
              <a:cxn ang="0">
                <a:pos x="connsiteX8456" y="connsiteY8456"/>
              </a:cxn>
              <a:cxn ang="0">
                <a:pos x="connsiteX8457" y="connsiteY8457"/>
              </a:cxn>
              <a:cxn ang="0">
                <a:pos x="connsiteX8458" y="connsiteY8458"/>
              </a:cxn>
              <a:cxn ang="0">
                <a:pos x="connsiteX8459" y="connsiteY8459"/>
              </a:cxn>
              <a:cxn ang="0">
                <a:pos x="connsiteX8460" y="connsiteY8460"/>
              </a:cxn>
              <a:cxn ang="0">
                <a:pos x="connsiteX8461" y="connsiteY8461"/>
              </a:cxn>
              <a:cxn ang="0">
                <a:pos x="connsiteX8462" y="connsiteY8462"/>
              </a:cxn>
              <a:cxn ang="0">
                <a:pos x="connsiteX8463" y="connsiteY8463"/>
              </a:cxn>
              <a:cxn ang="0">
                <a:pos x="connsiteX8464" y="connsiteY8464"/>
              </a:cxn>
              <a:cxn ang="0">
                <a:pos x="connsiteX8465" y="connsiteY8465"/>
              </a:cxn>
              <a:cxn ang="0">
                <a:pos x="connsiteX8466" y="connsiteY8466"/>
              </a:cxn>
              <a:cxn ang="0">
                <a:pos x="connsiteX8467" y="connsiteY8467"/>
              </a:cxn>
              <a:cxn ang="0">
                <a:pos x="connsiteX8468" y="connsiteY8468"/>
              </a:cxn>
              <a:cxn ang="0">
                <a:pos x="connsiteX8469" y="connsiteY8469"/>
              </a:cxn>
              <a:cxn ang="0">
                <a:pos x="connsiteX8470" y="connsiteY8470"/>
              </a:cxn>
              <a:cxn ang="0">
                <a:pos x="connsiteX8471" y="connsiteY8471"/>
              </a:cxn>
              <a:cxn ang="0">
                <a:pos x="connsiteX8472" y="connsiteY8472"/>
              </a:cxn>
              <a:cxn ang="0">
                <a:pos x="connsiteX8473" y="connsiteY8473"/>
              </a:cxn>
              <a:cxn ang="0">
                <a:pos x="connsiteX8474" y="connsiteY8474"/>
              </a:cxn>
              <a:cxn ang="0">
                <a:pos x="connsiteX8475" y="connsiteY8475"/>
              </a:cxn>
              <a:cxn ang="0">
                <a:pos x="connsiteX8476" y="connsiteY8476"/>
              </a:cxn>
              <a:cxn ang="0">
                <a:pos x="connsiteX8477" y="connsiteY8477"/>
              </a:cxn>
              <a:cxn ang="0">
                <a:pos x="connsiteX8478" y="connsiteY8478"/>
              </a:cxn>
              <a:cxn ang="0">
                <a:pos x="connsiteX8479" y="connsiteY8479"/>
              </a:cxn>
              <a:cxn ang="0">
                <a:pos x="connsiteX8480" y="connsiteY8480"/>
              </a:cxn>
              <a:cxn ang="0">
                <a:pos x="connsiteX8481" y="connsiteY8481"/>
              </a:cxn>
              <a:cxn ang="0">
                <a:pos x="connsiteX8482" y="connsiteY8482"/>
              </a:cxn>
              <a:cxn ang="0">
                <a:pos x="connsiteX8483" y="connsiteY8483"/>
              </a:cxn>
              <a:cxn ang="0">
                <a:pos x="connsiteX8484" y="connsiteY8484"/>
              </a:cxn>
              <a:cxn ang="0">
                <a:pos x="connsiteX8485" y="connsiteY8485"/>
              </a:cxn>
              <a:cxn ang="0">
                <a:pos x="connsiteX8486" y="connsiteY8486"/>
              </a:cxn>
              <a:cxn ang="0">
                <a:pos x="connsiteX8487" y="connsiteY8487"/>
              </a:cxn>
              <a:cxn ang="0">
                <a:pos x="connsiteX8488" y="connsiteY8488"/>
              </a:cxn>
              <a:cxn ang="0">
                <a:pos x="connsiteX8489" y="connsiteY8489"/>
              </a:cxn>
              <a:cxn ang="0">
                <a:pos x="connsiteX8490" y="connsiteY8490"/>
              </a:cxn>
              <a:cxn ang="0">
                <a:pos x="connsiteX8491" y="connsiteY8491"/>
              </a:cxn>
              <a:cxn ang="0">
                <a:pos x="connsiteX8492" y="connsiteY8492"/>
              </a:cxn>
              <a:cxn ang="0">
                <a:pos x="connsiteX8493" y="connsiteY8493"/>
              </a:cxn>
              <a:cxn ang="0">
                <a:pos x="connsiteX8494" y="connsiteY8494"/>
              </a:cxn>
              <a:cxn ang="0">
                <a:pos x="connsiteX8495" y="connsiteY8495"/>
              </a:cxn>
              <a:cxn ang="0">
                <a:pos x="connsiteX8496" y="connsiteY8496"/>
              </a:cxn>
              <a:cxn ang="0">
                <a:pos x="connsiteX8497" y="connsiteY8497"/>
              </a:cxn>
              <a:cxn ang="0">
                <a:pos x="connsiteX8498" y="connsiteY8498"/>
              </a:cxn>
              <a:cxn ang="0">
                <a:pos x="connsiteX8499" y="connsiteY8499"/>
              </a:cxn>
              <a:cxn ang="0">
                <a:pos x="connsiteX8500" y="connsiteY8500"/>
              </a:cxn>
              <a:cxn ang="0">
                <a:pos x="connsiteX8501" y="connsiteY8501"/>
              </a:cxn>
              <a:cxn ang="0">
                <a:pos x="connsiteX8502" y="connsiteY8502"/>
              </a:cxn>
              <a:cxn ang="0">
                <a:pos x="connsiteX8503" y="connsiteY8503"/>
              </a:cxn>
              <a:cxn ang="0">
                <a:pos x="connsiteX8504" y="connsiteY8504"/>
              </a:cxn>
              <a:cxn ang="0">
                <a:pos x="connsiteX8505" y="connsiteY8505"/>
              </a:cxn>
              <a:cxn ang="0">
                <a:pos x="connsiteX8506" y="connsiteY8506"/>
              </a:cxn>
              <a:cxn ang="0">
                <a:pos x="connsiteX8507" y="connsiteY8507"/>
              </a:cxn>
              <a:cxn ang="0">
                <a:pos x="connsiteX8508" y="connsiteY8508"/>
              </a:cxn>
              <a:cxn ang="0">
                <a:pos x="connsiteX8509" y="connsiteY8509"/>
              </a:cxn>
              <a:cxn ang="0">
                <a:pos x="connsiteX8510" y="connsiteY8510"/>
              </a:cxn>
              <a:cxn ang="0">
                <a:pos x="connsiteX8511" y="connsiteY8511"/>
              </a:cxn>
              <a:cxn ang="0">
                <a:pos x="connsiteX8512" y="connsiteY8512"/>
              </a:cxn>
              <a:cxn ang="0">
                <a:pos x="connsiteX8513" y="connsiteY8513"/>
              </a:cxn>
              <a:cxn ang="0">
                <a:pos x="connsiteX8514" y="connsiteY8514"/>
              </a:cxn>
              <a:cxn ang="0">
                <a:pos x="connsiteX8515" y="connsiteY8515"/>
              </a:cxn>
              <a:cxn ang="0">
                <a:pos x="connsiteX8516" y="connsiteY8516"/>
              </a:cxn>
              <a:cxn ang="0">
                <a:pos x="connsiteX8517" y="connsiteY8517"/>
              </a:cxn>
              <a:cxn ang="0">
                <a:pos x="connsiteX8518" y="connsiteY8518"/>
              </a:cxn>
              <a:cxn ang="0">
                <a:pos x="connsiteX8519" y="connsiteY8519"/>
              </a:cxn>
              <a:cxn ang="0">
                <a:pos x="connsiteX8520" y="connsiteY8520"/>
              </a:cxn>
              <a:cxn ang="0">
                <a:pos x="connsiteX8521" y="connsiteY8521"/>
              </a:cxn>
              <a:cxn ang="0">
                <a:pos x="connsiteX8522" y="connsiteY8522"/>
              </a:cxn>
              <a:cxn ang="0">
                <a:pos x="connsiteX8523" y="connsiteY8523"/>
              </a:cxn>
              <a:cxn ang="0">
                <a:pos x="connsiteX8524" y="connsiteY8524"/>
              </a:cxn>
              <a:cxn ang="0">
                <a:pos x="connsiteX8525" y="connsiteY8525"/>
              </a:cxn>
              <a:cxn ang="0">
                <a:pos x="connsiteX8526" y="connsiteY8526"/>
              </a:cxn>
              <a:cxn ang="0">
                <a:pos x="connsiteX8527" y="connsiteY8527"/>
              </a:cxn>
              <a:cxn ang="0">
                <a:pos x="connsiteX8528" y="connsiteY8528"/>
              </a:cxn>
              <a:cxn ang="0">
                <a:pos x="connsiteX8529" y="connsiteY8529"/>
              </a:cxn>
              <a:cxn ang="0">
                <a:pos x="connsiteX8530" y="connsiteY8530"/>
              </a:cxn>
              <a:cxn ang="0">
                <a:pos x="connsiteX8531" y="connsiteY8531"/>
              </a:cxn>
              <a:cxn ang="0">
                <a:pos x="connsiteX8532" y="connsiteY8532"/>
              </a:cxn>
              <a:cxn ang="0">
                <a:pos x="connsiteX8533" y="connsiteY8533"/>
              </a:cxn>
              <a:cxn ang="0">
                <a:pos x="connsiteX8534" y="connsiteY8534"/>
              </a:cxn>
              <a:cxn ang="0">
                <a:pos x="connsiteX8535" y="connsiteY8535"/>
              </a:cxn>
              <a:cxn ang="0">
                <a:pos x="connsiteX8536" y="connsiteY8536"/>
              </a:cxn>
              <a:cxn ang="0">
                <a:pos x="connsiteX8537" y="connsiteY8537"/>
              </a:cxn>
              <a:cxn ang="0">
                <a:pos x="connsiteX8538" y="connsiteY8538"/>
              </a:cxn>
              <a:cxn ang="0">
                <a:pos x="connsiteX8539" y="connsiteY8539"/>
              </a:cxn>
              <a:cxn ang="0">
                <a:pos x="connsiteX8540" y="connsiteY8540"/>
              </a:cxn>
              <a:cxn ang="0">
                <a:pos x="connsiteX8541" y="connsiteY8541"/>
              </a:cxn>
              <a:cxn ang="0">
                <a:pos x="connsiteX8542" y="connsiteY8542"/>
              </a:cxn>
              <a:cxn ang="0">
                <a:pos x="connsiteX8543" y="connsiteY8543"/>
              </a:cxn>
              <a:cxn ang="0">
                <a:pos x="connsiteX8544" y="connsiteY8544"/>
              </a:cxn>
              <a:cxn ang="0">
                <a:pos x="connsiteX8545" y="connsiteY8545"/>
              </a:cxn>
              <a:cxn ang="0">
                <a:pos x="connsiteX8546" y="connsiteY8546"/>
              </a:cxn>
              <a:cxn ang="0">
                <a:pos x="connsiteX8547" y="connsiteY8547"/>
              </a:cxn>
              <a:cxn ang="0">
                <a:pos x="connsiteX8548" y="connsiteY8548"/>
              </a:cxn>
              <a:cxn ang="0">
                <a:pos x="connsiteX8549" y="connsiteY8549"/>
              </a:cxn>
              <a:cxn ang="0">
                <a:pos x="connsiteX8550" y="connsiteY8550"/>
              </a:cxn>
              <a:cxn ang="0">
                <a:pos x="connsiteX8551" y="connsiteY8551"/>
              </a:cxn>
              <a:cxn ang="0">
                <a:pos x="connsiteX8552" y="connsiteY8552"/>
              </a:cxn>
              <a:cxn ang="0">
                <a:pos x="connsiteX8553" y="connsiteY8553"/>
              </a:cxn>
              <a:cxn ang="0">
                <a:pos x="connsiteX8554" y="connsiteY8554"/>
              </a:cxn>
              <a:cxn ang="0">
                <a:pos x="connsiteX8555" y="connsiteY8555"/>
              </a:cxn>
              <a:cxn ang="0">
                <a:pos x="connsiteX8556" y="connsiteY8556"/>
              </a:cxn>
              <a:cxn ang="0">
                <a:pos x="connsiteX8557" y="connsiteY8557"/>
              </a:cxn>
              <a:cxn ang="0">
                <a:pos x="connsiteX8558" y="connsiteY8558"/>
              </a:cxn>
              <a:cxn ang="0">
                <a:pos x="connsiteX8559" y="connsiteY8559"/>
              </a:cxn>
              <a:cxn ang="0">
                <a:pos x="connsiteX8560" y="connsiteY8560"/>
              </a:cxn>
              <a:cxn ang="0">
                <a:pos x="connsiteX8561" y="connsiteY8561"/>
              </a:cxn>
              <a:cxn ang="0">
                <a:pos x="connsiteX8562" y="connsiteY8562"/>
              </a:cxn>
              <a:cxn ang="0">
                <a:pos x="connsiteX8563" y="connsiteY8563"/>
              </a:cxn>
              <a:cxn ang="0">
                <a:pos x="connsiteX8564" y="connsiteY8564"/>
              </a:cxn>
              <a:cxn ang="0">
                <a:pos x="connsiteX8565" y="connsiteY8565"/>
              </a:cxn>
              <a:cxn ang="0">
                <a:pos x="connsiteX8566" y="connsiteY8566"/>
              </a:cxn>
              <a:cxn ang="0">
                <a:pos x="connsiteX8567" y="connsiteY8567"/>
              </a:cxn>
              <a:cxn ang="0">
                <a:pos x="connsiteX8568" y="connsiteY8568"/>
              </a:cxn>
              <a:cxn ang="0">
                <a:pos x="connsiteX8569" y="connsiteY8569"/>
              </a:cxn>
              <a:cxn ang="0">
                <a:pos x="connsiteX8570" y="connsiteY8570"/>
              </a:cxn>
              <a:cxn ang="0">
                <a:pos x="connsiteX8571" y="connsiteY8571"/>
              </a:cxn>
              <a:cxn ang="0">
                <a:pos x="connsiteX8572" y="connsiteY8572"/>
              </a:cxn>
              <a:cxn ang="0">
                <a:pos x="connsiteX8573" y="connsiteY8573"/>
              </a:cxn>
              <a:cxn ang="0">
                <a:pos x="connsiteX8574" y="connsiteY8574"/>
              </a:cxn>
              <a:cxn ang="0">
                <a:pos x="connsiteX8575" y="connsiteY8575"/>
              </a:cxn>
              <a:cxn ang="0">
                <a:pos x="connsiteX8576" y="connsiteY8576"/>
              </a:cxn>
              <a:cxn ang="0">
                <a:pos x="connsiteX8577" y="connsiteY8577"/>
              </a:cxn>
              <a:cxn ang="0">
                <a:pos x="connsiteX8578" y="connsiteY8578"/>
              </a:cxn>
              <a:cxn ang="0">
                <a:pos x="connsiteX8579" y="connsiteY8579"/>
              </a:cxn>
              <a:cxn ang="0">
                <a:pos x="connsiteX8580" y="connsiteY8580"/>
              </a:cxn>
              <a:cxn ang="0">
                <a:pos x="connsiteX8581" y="connsiteY8581"/>
              </a:cxn>
              <a:cxn ang="0">
                <a:pos x="connsiteX8582" y="connsiteY8582"/>
              </a:cxn>
              <a:cxn ang="0">
                <a:pos x="connsiteX8583" y="connsiteY8583"/>
              </a:cxn>
              <a:cxn ang="0">
                <a:pos x="connsiteX8584" y="connsiteY8584"/>
              </a:cxn>
              <a:cxn ang="0">
                <a:pos x="connsiteX8585" y="connsiteY8585"/>
              </a:cxn>
              <a:cxn ang="0">
                <a:pos x="connsiteX8586" y="connsiteY8586"/>
              </a:cxn>
              <a:cxn ang="0">
                <a:pos x="connsiteX8587" y="connsiteY8587"/>
              </a:cxn>
              <a:cxn ang="0">
                <a:pos x="connsiteX8588" y="connsiteY8588"/>
              </a:cxn>
              <a:cxn ang="0">
                <a:pos x="connsiteX8589" y="connsiteY8589"/>
              </a:cxn>
              <a:cxn ang="0">
                <a:pos x="connsiteX8590" y="connsiteY8590"/>
              </a:cxn>
              <a:cxn ang="0">
                <a:pos x="connsiteX8591" y="connsiteY8591"/>
              </a:cxn>
              <a:cxn ang="0">
                <a:pos x="connsiteX8592" y="connsiteY8592"/>
              </a:cxn>
              <a:cxn ang="0">
                <a:pos x="connsiteX8593" y="connsiteY8593"/>
              </a:cxn>
              <a:cxn ang="0">
                <a:pos x="connsiteX8594" y="connsiteY8594"/>
              </a:cxn>
              <a:cxn ang="0">
                <a:pos x="connsiteX8595" y="connsiteY8595"/>
              </a:cxn>
              <a:cxn ang="0">
                <a:pos x="connsiteX8596" y="connsiteY8596"/>
              </a:cxn>
              <a:cxn ang="0">
                <a:pos x="connsiteX8597" y="connsiteY8597"/>
              </a:cxn>
              <a:cxn ang="0">
                <a:pos x="connsiteX8598" y="connsiteY8598"/>
              </a:cxn>
              <a:cxn ang="0">
                <a:pos x="connsiteX8599" y="connsiteY8599"/>
              </a:cxn>
              <a:cxn ang="0">
                <a:pos x="connsiteX8600" y="connsiteY8600"/>
              </a:cxn>
              <a:cxn ang="0">
                <a:pos x="connsiteX8601" y="connsiteY8601"/>
              </a:cxn>
              <a:cxn ang="0">
                <a:pos x="connsiteX8602" y="connsiteY8602"/>
              </a:cxn>
              <a:cxn ang="0">
                <a:pos x="connsiteX8603" y="connsiteY8603"/>
              </a:cxn>
              <a:cxn ang="0">
                <a:pos x="connsiteX8604" y="connsiteY8604"/>
              </a:cxn>
              <a:cxn ang="0">
                <a:pos x="connsiteX8605" y="connsiteY8605"/>
              </a:cxn>
              <a:cxn ang="0">
                <a:pos x="connsiteX8606" y="connsiteY8606"/>
              </a:cxn>
              <a:cxn ang="0">
                <a:pos x="connsiteX8607" y="connsiteY8607"/>
              </a:cxn>
              <a:cxn ang="0">
                <a:pos x="connsiteX8608" y="connsiteY8608"/>
              </a:cxn>
              <a:cxn ang="0">
                <a:pos x="connsiteX8609" y="connsiteY8609"/>
              </a:cxn>
              <a:cxn ang="0">
                <a:pos x="connsiteX8610" y="connsiteY8610"/>
              </a:cxn>
              <a:cxn ang="0">
                <a:pos x="connsiteX8611" y="connsiteY8611"/>
              </a:cxn>
              <a:cxn ang="0">
                <a:pos x="connsiteX8612" y="connsiteY8612"/>
              </a:cxn>
              <a:cxn ang="0">
                <a:pos x="connsiteX8613" y="connsiteY8613"/>
              </a:cxn>
              <a:cxn ang="0">
                <a:pos x="connsiteX8614" y="connsiteY8614"/>
              </a:cxn>
              <a:cxn ang="0">
                <a:pos x="connsiteX8615" y="connsiteY8615"/>
              </a:cxn>
              <a:cxn ang="0">
                <a:pos x="connsiteX8616" y="connsiteY8616"/>
              </a:cxn>
              <a:cxn ang="0">
                <a:pos x="connsiteX8617" y="connsiteY8617"/>
              </a:cxn>
              <a:cxn ang="0">
                <a:pos x="connsiteX8618" y="connsiteY8618"/>
              </a:cxn>
              <a:cxn ang="0">
                <a:pos x="connsiteX8619" y="connsiteY8619"/>
              </a:cxn>
              <a:cxn ang="0">
                <a:pos x="connsiteX8620" y="connsiteY8620"/>
              </a:cxn>
              <a:cxn ang="0">
                <a:pos x="connsiteX8621" y="connsiteY8621"/>
              </a:cxn>
              <a:cxn ang="0">
                <a:pos x="connsiteX8622" y="connsiteY8622"/>
              </a:cxn>
              <a:cxn ang="0">
                <a:pos x="connsiteX8623" y="connsiteY8623"/>
              </a:cxn>
              <a:cxn ang="0">
                <a:pos x="connsiteX8624" y="connsiteY8624"/>
              </a:cxn>
              <a:cxn ang="0">
                <a:pos x="connsiteX8625" y="connsiteY8625"/>
              </a:cxn>
              <a:cxn ang="0">
                <a:pos x="connsiteX8626" y="connsiteY8626"/>
              </a:cxn>
              <a:cxn ang="0">
                <a:pos x="connsiteX8627" y="connsiteY8627"/>
              </a:cxn>
              <a:cxn ang="0">
                <a:pos x="connsiteX8628" y="connsiteY8628"/>
              </a:cxn>
              <a:cxn ang="0">
                <a:pos x="connsiteX8629" y="connsiteY8629"/>
              </a:cxn>
              <a:cxn ang="0">
                <a:pos x="connsiteX8630" y="connsiteY8630"/>
              </a:cxn>
              <a:cxn ang="0">
                <a:pos x="connsiteX8631" y="connsiteY8631"/>
              </a:cxn>
              <a:cxn ang="0">
                <a:pos x="connsiteX8632" y="connsiteY8632"/>
              </a:cxn>
              <a:cxn ang="0">
                <a:pos x="connsiteX8633" y="connsiteY8633"/>
              </a:cxn>
              <a:cxn ang="0">
                <a:pos x="connsiteX8634" y="connsiteY8634"/>
              </a:cxn>
              <a:cxn ang="0">
                <a:pos x="connsiteX8635" y="connsiteY8635"/>
              </a:cxn>
              <a:cxn ang="0">
                <a:pos x="connsiteX8636" y="connsiteY8636"/>
              </a:cxn>
              <a:cxn ang="0">
                <a:pos x="connsiteX8637" y="connsiteY8637"/>
              </a:cxn>
              <a:cxn ang="0">
                <a:pos x="connsiteX8638" y="connsiteY8638"/>
              </a:cxn>
              <a:cxn ang="0">
                <a:pos x="connsiteX8639" y="connsiteY8639"/>
              </a:cxn>
              <a:cxn ang="0">
                <a:pos x="connsiteX8640" y="connsiteY8640"/>
              </a:cxn>
              <a:cxn ang="0">
                <a:pos x="connsiteX8641" y="connsiteY8641"/>
              </a:cxn>
              <a:cxn ang="0">
                <a:pos x="connsiteX8642" y="connsiteY8642"/>
              </a:cxn>
              <a:cxn ang="0">
                <a:pos x="connsiteX8643" y="connsiteY8643"/>
              </a:cxn>
              <a:cxn ang="0">
                <a:pos x="connsiteX8644" y="connsiteY8644"/>
              </a:cxn>
              <a:cxn ang="0">
                <a:pos x="connsiteX8645" y="connsiteY8645"/>
              </a:cxn>
              <a:cxn ang="0">
                <a:pos x="connsiteX8646" y="connsiteY8646"/>
              </a:cxn>
              <a:cxn ang="0">
                <a:pos x="connsiteX8647" y="connsiteY8647"/>
              </a:cxn>
              <a:cxn ang="0">
                <a:pos x="connsiteX8648" y="connsiteY8648"/>
              </a:cxn>
              <a:cxn ang="0">
                <a:pos x="connsiteX8649" y="connsiteY8649"/>
              </a:cxn>
              <a:cxn ang="0">
                <a:pos x="connsiteX8650" y="connsiteY8650"/>
              </a:cxn>
              <a:cxn ang="0">
                <a:pos x="connsiteX8651" y="connsiteY8651"/>
              </a:cxn>
              <a:cxn ang="0">
                <a:pos x="connsiteX8652" y="connsiteY8652"/>
              </a:cxn>
              <a:cxn ang="0">
                <a:pos x="connsiteX8653" y="connsiteY8653"/>
              </a:cxn>
              <a:cxn ang="0">
                <a:pos x="connsiteX8654" y="connsiteY8654"/>
              </a:cxn>
              <a:cxn ang="0">
                <a:pos x="connsiteX8655" y="connsiteY8655"/>
              </a:cxn>
              <a:cxn ang="0">
                <a:pos x="connsiteX8656" y="connsiteY8656"/>
              </a:cxn>
              <a:cxn ang="0">
                <a:pos x="connsiteX8657" y="connsiteY8657"/>
              </a:cxn>
              <a:cxn ang="0">
                <a:pos x="connsiteX8658" y="connsiteY8658"/>
              </a:cxn>
              <a:cxn ang="0">
                <a:pos x="connsiteX8659" y="connsiteY8659"/>
              </a:cxn>
              <a:cxn ang="0">
                <a:pos x="connsiteX8660" y="connsiteY8660"/>
              </a:cxn>
              <a:cxn ang="0">
                <a:pos x="connsiteX8661" y="connsiteY8661"/>
              </a:cxn>
              <a:cxn ang="0">
                <a:pos x="connsiteX8662" y="connsiteY8662"/>
              </a:cxn>
              <a:cxn ang="0">
                <a:pos x="connsiteX8663" y="connsiteY8663"/>
              </a:cxn>
              <a:cxn ang="0">
                <a:pos x="connsiteX8664" y="connsiteY8664"/>
              </a:cxn>
              <a:cxn ang="0">
                <a:pos x="connsiteX8665" y="connsiteY8665"/>
              </a:cxn>
              <a:cxn ang="0">
                <a:pos x="connsiteX8666" y="connsiteY8666"/>
              </a:cxn>
              <a:cxn ang="0">
                <a:pos x="connsiteX8667" y="connsiteY8667"/>
              </a:cxn>
              <a:cxn ang="0">
                <a:pos x="connsiteX8668" y="connsiteY8668"/>
              </a:cxn>
              <a:cxn ang="0">
                <a:pos x="connsiteX8669" y="connsiteY8669"/>
              </a:cxn>
              <a:cxn ang="0">
                <a:pos x="connsiteX8670" y="connsiteY8670"/>
              </a:cxn>
              <a:cxn ang="0">
                <a:pos x="connsiteX8671" y="connsiteY8671"/>
              </a:cxn>
              <a:cxn ang="0">
                <a:pos x="connsiteX8672" y="connsiteY8672"/>
              </a:cxn>
              <a:cxn ang="0">
                <a:pos x="connsiteX8673" y="connsiteY8673"/>
              </a:cxn>
              <a:cxn ang="0">
                <a:pos x="connsiteX8674" y="connsiteY8674"/>
              </a:cxn>
              <a:cxn ang="0">
                <a:pos x="connsiteX8675" y="connsiteY8675"/>
              </a:cxn>
              <a:cxn ang="0">
                <a:pos x="connsiteX8676" y="connsiteY8676"/>
              </a:cxn>
              <a:cxn ang="0">
                <a:pos x="connsiteX8677" y="connsiteY8677"/>
              </a:cxn>
              <a:cxn ang="0">
                <a:pos x="connsiteX8678" y="connsiteY8678"/>
              </a:cxn>
              <a:cxn ang="0">
                <a:pos x="connsiteX8679" y="connsiteY8679"/>
              </a:cxn>
              <a:cxn ang="0">
                <a:pos x="connsiteX8680" y="connsiteY8680"/>
              </a:cxn>
              <a:cxn ang="0">
                <a:pos x="connsiteX8681" y="connsiteY8681"/>
              </a:cxn>
              <a:cxn ang="0">
                <a:pos x="connsiteX8682" y="connsiteY8682"/>
              </a:cxn>
              <a:cxn ang="0">
                <a:pos x="connsiteX8683" y="connsiteY8683"/>
              </a:cxn>
              <a:cxn ang="0">
                <a:pos x="connsiteX8684" y="connsiteY8684"/>
              </a:cxn>
              <a:cxn ang="0">
                <a:pos x="connsiteX8685" y="connsiteY8685"/>
              </a:cxn>
              <a:cxn ang="0">
                <a:pos x="connsiteX8686" y="connsiteY8686"/>
              </a:cxn>
              <a:cxn ang="0">
                <a:pos x="connsiteX8687" y="connsiteY8687"/>
              </a:cxn>
              <a:cxn ang="0">
                <a:pos x="connsiteX8688" y="connsiteY8688"/>
              </a:cxn>
              <a:cxn ang="0">
                <a:pos x="connsiteX8689" y="connsiteY8689"/>
              </a:cxn>
              <a:cxn ang="0">
                <a:pos x="connsiteX8690" y="connsiteY8690"/>
              </a:cxn>
              <a:cxn ang="0">
                <a:pos x="connsiteX8691" y="connsiteY8691"/>
              </a:cxn>
              <a:cxn ang="0">
                <a:pos x="connsiteX8692" y="connsiteY8692"/>
              </a:cxn>
              <a:cxn ang="0">
                <a:pos x="connsiteX8693" y="connsiteY8693"/>
              </a:cxn>
              <a:cxn ang="0">
                <a:pos x="connsiteX8694" y="connsiteY8694"/>
              </a:cxn>
              <a:cxn ang="0">
                <a:pos x="connsiteX8695" y="connsiteY8695"/>
              </a:cxn>
              <a:cxn ang="0">
                <a:pos x="connsiteX8696" y="connsiteY8696"/>
              </a:cxn>
              <a:cxn ang="0">
                <a:pos x="connsiteX8697" y="connsiteY8697"/>
              </a:cxn>
              <a:cxn ang="0">
                <a:pos x="connsiteX8698" y="connsiteY8698"/>
              </a:cxn>
              <a:cxn ang="0">
                <a:pos x="connsiteX8699" y="connsiteY8699"/>
              </a:cxn>
              <a:cxn ang="0">
                <a:pos x="connsiteX8700" y="connsiteY8700"/>
              </a:cxn>
              <a:cxn ang="0">
                <a:pos x="connsiteX8701" y="connsiteY8701"/>
              </a:cxn>
              <a:cxn ang="0">
                <a:pos x="connsiteX8702" y="connsiteY8702"/>
              </a:cxn>
              <a:cxn ang="0">
                <a:pos x="connsiteX8703" y="connsiteY8703"/>
              </a:cxn>
              <a:cxn ang="0">
                <a:pos x="connsiteX8704" y="connsiteY8704"/>
              </a:cxn>
              <a:cxn ang="0">
                <a:pos x="connsiteX8705" y="connsiteY8705"/>
              </a:cxn>
              <a:cxn ang="0">
                <a:pos x="connsiteX8706" y="connsiteY8706"/>
              </a:cxn>
              <a:cxn ang="0">
                <a:pos x="connsiteX8707" y="connsiteY8707"/>
              </a:cxn>
              <a:cxn ang="0">
                <a:pos x="connsiteX8708" y="connsiteY8708"/>
              </a:cxn>
              <a:cxn ang="0">
                <a:pos x="connsiteX8709" y="connsiteY8709"/>
              </a:cxn>
              <a:cxn ang="0">
                <a:pos x="connsiteX8710" y="connsiteY8710"/>
              </a:cxn>
              <a:cxn ang="0">
                <a:pos x="connsiteX8711" y="connsiteY8711"/>
              </a:cxn>
              <a:cxn ang="0">
                <a:pos x="connsiteX8712" y="connsiteY8712"/>
              </a:cxn>
              <a:cxn ang="0">
                <a:pos x="connsiteX8713" y="connsiteY8713"/>
              </a:cxn>
              <a:cxn ang="0">
                <a:pos x="connsiteX8714" y="connsiteY8714"/>
              </a:cxn>
              <a:cxn ang="0">
                <a:pos x="connsiteX8715" y="connsiteY8715"/>
              </a:cxn>
              <a:cxn ang="0">
                <a:pos x="connsiteX8716" y="connsiteY8716"/>
              </a:cxn>
              <a:cxn ang="0">
                <a:pos x="connsiteX8717" y="connsiteY8717"/>
              </a:cxn>
              <a:cxn ang="0">
                <a:pos x="connsiteX8718" y="connsiteY8718"/>
              </a:cxn>
              <a:cxn ang="0">
                <a:pos x="connsiteX8719" y="connsiteY8719"/>
              </a:cxn>
              <a:cxn ang="0">
                <a:pos x="connsiteX8720" y="connsiteY8720"/>
              </a:cxn>
              <a:cxn ang="0">
                <a:pos x="connsiteX8721" y="connsiteY8721"/>
              </a:cxn>
              <a:cxn ang="0">
                <a:pos x="connsiteX8722" y="connsiteY8722"/>
              </a:cxn>
              <a:cxn ang="0">
                <a:pos x="connsiteX8723" y="connsiteY8723"/>
              </a:cxn>
              <a:cxn ang="0">
                <a:pos x="connsiteX8724" y="connsiteY8724"/>
              </a:cxn>
              <a:cxn ang="0">
                <a:pos x="connsiteX8725" y="connsiteY8725"/>
              </a:cxn>
              <a:cxn ang="0">
                <a:pos x="connsiteX8726" y="connsiteY8726"/>
              </a:cxn>
              <a:cxn ang="0">
                <a:pos x="connsiteX8727" y="connsiteY8727"/>
              </a:cxn>
              <a:cxn ang="0">
                <a:pos x="connsiteX8728" y="connsiteY8728"/>
              </a:cxn>
              <a:cxn ang="0">
                <a:pos x="connsiteX8729" y="connsiteY8729"/>
              </a:cxn>
              <a:cxn ang="0">
                <a:pos x="connsiteX8730" y="connsiteY8730"/>
              </a:cxn>
              <a:cxn ang="0">
                <a:pos x="connsiteX8731" y="connsiteY8731"/>
              </a:cxn>
              <a:cxn ang="0">
                <a:pos x="connsiteX8732" y="connsiteY8732"/>
              </a:cxn>
              <a:cxn ang="0">
                <a:pos x="connsiteX8733" y="connsiteY8733"/>
              </a:cxn>
              <a:cxn ang="0">
                <a:pos x="connsiteX8734" y="connsiteY8734"/>
              </a:cxn>
              <a:cxn ang="0">
                <a:pos x="connsiteX8735" y="connsiteY8735"/>
              </a:cxn>
              <a:cxn ang="0">
                <a:pos x="connsiteX8736" y="connsiteY8736"/>
              </a:cxn>
              <a:cxn ang="0">
                <a:pos x="connsiteX8737" y="connsiteY8737"/>
              </a:cxn>
              <a:cxn ang="0">
                <a:pos x="connsiteX8738" y="connsiteY8738"/>
              </a:cxn>
              <a:cxn ang="0">
                <a:pos x="connsiteX8739" y="connsiteY8739"/>
              </a:cxn>
              <a:cxn ang="0">
                <a:pos x="connsiteX8740" y="connsiteY8740"/>
              </a:cxn>
              <a:cxn ang="0">
                <a:pos x="connsiteX8741" y="connsiteY8741"/>
              </a:cxn>
              <a:cxn ang="0">
                <a:pos x="connsiteX8742" y="connsiteY8742"/>
              </a:cxn>
              <a:cxn ang="0">
                <a:pos x="connsiteX8743" y="connsiteY8743"/>
              </a:cxn>
              <a:cxn ang="0">
                <a:pos x="connsiteX8744" y="connsiteY8744"/>
              </a:cxn>
              <a:cxn ang="0">
                <a:pos x="connsiteX8745" y="connsiteY8745"/>
              </a:cxn>
              <a:cxn ang="0">
                <a:pos x="connsiteX8746" y="connsiteY8746"/>
              </a:cxn>
              <a:cxn ang="0">
                <a:pos x="connsiteX8747" y="connsiteY8747"/>
              </a:cxn>
              <a:cxn ang="0">
                <a:pos x="connsiteX8748" y="connsiteY8748"/>
              </a:cxn>
              <a:cxn ang="0">
                <a:pos x="connsiteX8749" y="connsiteY8749"/>
              </a:cxn>
              <a:cxn ang="0">
                <a:pos x="connsiteX8750" y="connsiteY8750"/>
              </a:cxn>
              <a:cxn ang="0">
                <a:pos x="connsiteX8751" y="connsiteY8751"/>
              </a:cxn>
              <a:cxn ang="0">
                <a:pos x="connsiteX8752" y="connsiteY8752"/>
              </a:cxn>
              <a:cxn ang="0">
                <a:pos x="connsiteX8753" y="connsiteY8753"/>
              </a:cxn>
              <a:cxn ang="0">
                <a:pos x="connsiteX8754" y="connsiteY8754"/>
              </a:cxn>
              <a:cxn ang="0">
                <a:pos x="connsiteX8755" y="connsiteY8755"/>
              </a:cxn>
              <a:cxn ang="0">
                <a:pos x="connsiteX8756" y="connsiteY8756"/>
              </a:cxn>
              <a:cxn ang="0">
                <a:pos x="connsiteX8757" y="connsiteY8757"/>
              </a:cxn>
              <a:cxn ang="0">
                <a:pos x="connsiteX8758" y="connsiteY8758"/>
              </a:cxn>
              <a:cxn ang="0">
                <a:pos x="connsiteX8759" y="connsiteY8759"/>
              </a:cxn>
              <a:cxn ang="0">
                <a:pos x="connsiteX8760" y="connsiteY8760"/>
              </a:cxn>
              <a:cxn ang="0">
                <a:pos x="connsiteX8761" y="connsiteY8761"/>
              </a:cxn>
              <a:cxn ang="0">
                <a:pos x="connsiteX8762" y="connsiteY8762"/>
              </a:cxn>
              <a:cxn ang="0">
                <a:pos x="connsiteX8763" y="connsiteY8763"/>
              </a:cxn>
              <a:cxn ang="0">
                <a:pos x="connsiteX8764" y="connsiteY8764"/>
              </a:cxn>
              <a:cxn ang="0">
                <a:pos x="connsiteX8765" y="connsiteY8765"/>
              </a:cxn>
              <a:cxn ang="0">
                <a:pos x="connsiteX8766" y="connsiteY8766"/>
              </a:cxn>
              <a:cxn ang="0">
                <a:pos x="connsiteX8767" y="connsiteY8767"/>
              </a:cxn>
              <a:cxn ang="0">
                <a:pos x="connsiteX8768" y="connsiteY8768"/>
              </a:cxn>
              <a:cxn ang="0">
                <a:pos x="connsiteX8769" y="connsiteY8769"/>
              </a:cxn>
              <a:cxn ang="0">
                <a:pos x="connsiteX8770" y="connsiteY8770"/>
              </a:cxn>
              <a:cxn ang="0">
                <a:pos x="connsiteX8771" y="connsiteY8771"/>
              </a:cxn>
              <a:cxn ang="0">
                <a:pos x="connsiteX8772" y="connsiteY8772"/>
              </a:cxn>
              <a:cxn ang="0">
                <a:pos x="connsiteX8773" y="connsiteY8773"/>
              </a:cxn>
              <a:cxn ang="0">
                <a:pos x="connsiteX8774" y="connsiteY8774"/>
              </a:cxn>
              <a:cxn ang="0">
                <a:pos x="connsiteX8775" y="connsiteY8775"/>
              </a:cxn>
              <a:cxn ang="0">
                <a:pos x="connsiteX8776" y="connsiteY8776"/>
              </a:cxn>
              <a:cxn ang="0">
                <a:pos x="connsiteX8777" y="connsiteY8777"/>
              </a:cxn>
              <a:cxn ang="0">
                <a:pos x="connsiteX8778" y="connsiteY8778"/>
              </a:cxn>
              <a:cxn ang="0">
                <a:pos x="connsiteX8779" y="connsiteY8779"/>
              </a:cxn>
              <a:cxn ang="0">
                <a:pos x="connsiteX8780" y="connsiteY8780"/>
              </a:cxn>
              <a:cxn ang="0">
                <a:pos x="connsiteX8781" y="connsiteY8781"/>
              </a:cxn>
              <a:cxn ang="0">
                <a:pos x="connsiteX8782" y="connsiteY8782"/>
              </a:cxn>
              <a:cxn ang="0">
                <a:pos x="connsiteX8783" y="connsiteY8783"/>
              </a:cxn>
              <a:cxn ang="0">
                <a:pos x="connsiteX8784" y="connsiteY8784"/>
              </a:cxn>
              <a:cxn ang="0">
                <a:pos x="connsiteX8785" y="connsiteY8785"/>
              </a:cxn>
              <a:cxn ang="0">
                <a:pos x="connsiteX8786" y="connsiteY8786"/>
              </a:cxn>
              <a:cxn ang="0">
                <a:pos x="connsiteX8787" y="connsiteY8787"/>
              </a:cxn>
              <a:cxn ang="0">
                <a:pos x="connsiteX8788" y="connsiteY8788"/>
              </a:cxn>
              <a:cxn ang="0">
                <a:pos x="connsiteX8789" y="connsiteY8789"/>
              </a:cxn>
              <a:cxn ang="0">
                <a:pos x="connsiteX8790" y="connsiteY8790"/>
              </a:cxn>
              <a:cxn ang="0">
                <a:pos x="connsiteX8791" y="connsiteY8791"/>
              </a:cxn>
              <a:cxn ang="0">
                <a:pos x="connsiteX8792" y="connsiteY8792"/>
              </a:cxn>
              <a:cxn ang="0">
                <a:pos x="connsiteX8793" y="connsiteY8793"/>
              </a:cxn>
              <a:cxn ang="0">
                <a:pos x="connsiteX8794" y="connsiteY8794"/>
              </a:cxn>
              <a:cxn ang="0">
                <a:pos x="connsiteX8795" y="connsiteY8795"/>
              </a:cxn>
              <a:cxn ang="0">
                <a:pos x="connsiteX8796" y="connsiteY8796"/>
              </a:cxn>
              <a:cxn ang="0">
                <a:pos x="connsiteX8797" y="connsiteY8797"/>
              </a:cxn>
              <a:cxn ang="0">
                <a:pos x="connsiteX8798" y="connsiteY8798"/>
              </a:cxn>
              <a:cxn ang="0">
                <a:pos x="connsiteX8799" y="connsiteY8799"/>
              </a:cxn>
              <a:cxn ang="0">
                <a:pos x="connsiteX8800" y="connsiteY8800"/>
              </a:cxn>
              <a:cxn ang="0">
                <a:pos x="connsiteX8801" y="connsiteY8801"/>
              </a:cxn>
              <a:cxn ang="0">
                <a:pos x="connsiteX8802" y="connsiteY8802"/>
              </a:cxn>
              <a:cxn ang="0">
                <a:pos x="connsiteX8803" y="connsiteY8803"/>
              </a:cxn>
              <a:cxn ang="0">
                <a:pos x="connsiteX8804" y="connsiteY8804"/>
              </a:cxn>
              <a:cxn ang="0">
                <a:pos x="connsiteX8805" y="connsiteY8805"/>
              </a:cxn>
              <a:cxn ang="0">
                <a:pos x="connsiteX8806" y="connsiteY8806"/>
              </a:cxn>
              <a:cxn ang="0">
                <a:pos x="connsiteX8807" y="connsiteY8807"/>
              </a:cxn>
              <a:cxn ang="0">
                <a:pos x="connsiteX8808" y="connsiteY8808"/>
              </a:cxn>
              <a:cxn ang="0">
                <a:pos x="connsiteX8809" y="connsiteY8809"/>
              </a:cxn>
              <a:cxn ang="0">
                <a:pos x="connsiteX8810" y="connsiteY8810"/>
              </a:cxn>
              <a:cxn ang="0">
                <a:pos x="connsiteX8811" y="connsiteY8811"/>
              </a:cxn>
              <a:cxn ang="0">
                <a:pos x="connsiteX8812" y="connsiteY8812"/>
              </a:cxn>
              <a:cxn ang="0">
                <a:pos x="connsiteX8813" y="connsiteY8813"/>
              </a:cxn>
              <a:cxn ang="0">
                <a:pos x="connsiteX8814" y="connsiteY8814"/>
              </a:cxn>
              <a:cxn ang="0">
                <a:pos x="connsiteX8815" y="connsiteY8815"/>
              </a:cxn>
              <a:cxn ang="0">
                <a:pos x="connsiteX8816" y="connsiteY8816"/>
              </a:cxn>
              <a:cxn ang="0">
                <a:pos x="connsiteX8817" y="connsiteY8817"/>
              </a:cxn>
              <a:cxn ang="0">
                <a:pos x="connsiteX8818" y="connsiteY8818"/>
              </a:cxn>
              <a:cxn ang="0">
                <a:pos x="connsiteX8819" y="connsiteY8819"/>
              </a:cxn>
              <a:cxn ang="0">
                <a:pos x="connsiteX8820" y="connsiteY8820"/>
              </a:cxn>
              <a:cxn ang="0">
                <a:pos x="connsiteX8821" y="connsiteY8821"/>
              </a:cxn>
              <a:cxn ang="0">
                <a:pos x="connsiteX8822" y="connsiteY8822"/>
              </a:cxn>
              <a:cxn ang="0">
                <a:pos x="connsiteX8823" y="connsiteY8823"/>
              </a:cxn>
              <a:cxn ang="0">
                <a:pos x="connsiteX8824" y="connsiteY8824"/>
              </a:cxn>
              <a:cxn ang="0">
                <a:pos x="connsiteX8825" y="connsiteY8825"/>
              </a:cxn>
              <a:cxn ang="0">
                <a:pos x="connsiteX8826" y="connsiteY8826"/>
              </a:cxn>
              <a:cxn ang="0">
                <a:pos x="connsiteX8827" y="connsiteY8827"/>
              </a:cxn>
              <a:cxn ang="0">
                <a:pos x="connsiteX8828" y="connsiteY8828"/>
              </a:cxn>
              <a:cxn ang="0">
                <a:pos x="connsiteX8829" y="connsiteY8829"/>
              </a:cxn>
              <a:cxn ang="0">
                <a:pos x="connsiteX8830" y="connsiteY8830"/>
              </a:cxn>
              <a:cxn ang="0">
                <a:pos x="connsiteX8831" y="connsiteY8831"/>
              </a:cxn>
              <a:cxn ang="0">
                <a:pos x="connsiteX8832" y="connsiteY8832"/>
              </a:cxn>
              <a:cxn ang="0">
                <a:pos x="connsiteX8833" y="connsiteY8833"/>
              </a:cxn>
              <a:cxn ang="0">
                <a:pos x="connsiteX8834" y="connsiteY8834"/>
              </a:cxn>
              <a:cxn ang="0">
                <a:pos x="connsiteX8835" y="connsiteY8835"/>
              </a:cxn>
              <a:cxn ang="0">
                <a:pos x="connsiteX8836" y="connsiteY8836"/>
              </a:cxn>
              <a:cxn ang="0">
                <a:pos x="connsiteX8837" y="connsiteY8837"/>
              </a:cxn>
              <a:cxn ang="0">
                <a:pos x="connsiteX8838" y="connsiteY8838"/>
              </a:cxn>
              <a:cxn ang="0">
                <a:pos x="connsiteX8839" y="connsiteY8839"/>
              </a:cxn>
              <a:cxn ang="0">
                <a:pos x="connsiteX8840" y="connsiteY8840"/>
              </a:cxn>
              <a:cxn ang="0">
                <a:pos x="connsiteX8841" y="connsiteY8841"/>
              </a:cxn>
              <a:cxn ang="0">
                <a:pos x="connsiteX8842" y="connsiteY8842"/>
              </a:cxn>
              <a:cxn ang="0">
                <a:pos x="connsiteX8843" y="connsiteY8843"/>
              </a:cxn>
              <a:cxn ang="0">
                <a:pos x="connsiteX8844" y="connsiteY8844"/>
              </a:cxn>
              <a:cxn ang="0">
                <a:pos x="connsiteX8845" y="connsiteY8845"/>
              </a:cxn>
              <a:cxn ang="0">
                <a:pos x="connsiteX8846" y="connsiteY8846"/>
              </a:cxn>
              <a:cxn ang="0">
                <a:pos x="connsiteX8847" y="connsiteY8847"/>
              </a:cxn>
              <a:cxn ang="0">
                <a:pos x="connsiteX8848" y="connsiteY8848"/>
              </a:cxn>
              <a:cxn ang="0">
                <a:pos x="connsiteX8849" y="connsiteY8849"/>
              </a:cxn>
              <a:cxn ang="0">
                <a:pos x="connsiteX8850" y="connsiteY8850"/>
              </a:cxn>
              <a:cxn ang="0">
                <a:pos x="connsiteX8851" y="connsiteY8851"/>
              </a:cxn>
              <a:cxn ang="0">
                <a:pos x="connsiteX8852" y="connsiteY8852"/>
              </a:cxn>
              <a:cxn ang="0">
                <a:pos x="connsiteX8853" y="connsiteY8853"/>
              </a:cxn>
              <a:cxn ang="0">
                <a:pos x="connsiteX8854" y="connsiteY8854"/>
              </a:cxn>
              <a:cxn ang="0">
                <a:pos x="connsiteX8855" y="connsiteY8855"/>
              </a:cxn>
              <a:cxn ang="0">
                <a:pos x="connsiteX8856" y="connsiteY8856"/>
              </a:cxn>
              <a:cxn ang="0">
                <a:pos x="connsiteX8857" y="connsiteY8857"/>
              </a:cxn>
              <a:cxn ang="0">
                <a:pos x="connsiteX8858" y="connsiteY8858"/>
              </a:cxn>
              <a:cxn ang="0">
                <a:pos x="connsiteX8859" y="connsiteY8859"/>
              </a:cxn>
              <a:cxn ang="0">
                <a:pos x="connsiteX8860" y="connsiteY8860"/>
              </a:cxn>
              <a:cxn ang="0">
                <a:pos x="connsiteX8861" y="connsiteY8861"/>
              </a:cxn>
              <a:cxn ang="0">
                <a:pos x="connsiteX8862" y="connsiteY8862"/>
              </a:cxn>
              <a:cxn ang="0">
                <a:pos x="connsiteX8863" y="connsiteY8863"/>
              </a:cxn>
              <a:cxn ang="0">
                <a:pos x="connsiteX8864" y="connsiteY8864"/>
              </a:cxn>
              <a:cxn ang="0">
                <a:pos x="connsiteX8865" y="connsiteY8865"/>
              </a:cxn>
              <a:cxn ang="0">
                <a:pos x="connsiteX8866" y="connsiteY8866"/>
              </a:cxn>
              <a:cxn ang="0">
                <a:pos x="connsiteX8867" y="connsiteY8867"/>
              </a:cxn>
              <a:cxn ang="0">
                <a:pos x="connsiteX8868" y="connsiteY8868"/>
              </a:cxn>
              <a:cxn ang="0">
                <a:pos x="connsiteX8869" y="connsiteY8869"/>
              </a:cxn>
              <a:cxn ang="0">
                <a:pos x="connsiteX8870" y="connsiteY8870"/>
              </a:cxn>
              <a:cxn ang="0">
                <a:pos x="connsiteX8871" y="connsiteY8871"/>
              </a:cxn>
              <a:cxn ang="0">
                <a:pos x="connsiteX8872" y="connsiteY8872"/>
              </a:cxn>
              <a:cxn ang="0">
                <a:pos x="connsiteX8873" y="connsiteY8873"/>
              </a:cxn>
              <a:cxn ang="0">
                <a:pos x="connsiteX8874" y="connsiteY8874"/>
              </a:cxn>
              <a:cxn ang="0">
                <a:pos x="connsiteX8875" y="connsiteY8875"/>
              </a:cxn>
              <a:cxn ang="0">
                <a:pos x="connsiteX8876" y="connsiteY8876"/>
              </a:cxn>
              <a:cxn ang="0">
                <a:pos x="connsiteX8877" y="connsiteY8877"/>
              </a:cxn>
              <a:cxn ang="0">
                <a:pos x="connsiteX8878" y="connsiteY8878"/>
              </a:cxn>
              <a:cxn ang="0">
                <a:pos x="connsiteX8879" y="connsiteY8879"/>
              </a:cxn>
              <a:cxn ang="0">
                <a:pos x="connsiteX8880" y="connsiteY8880"/>
              </a:cxn>
              <a:cxn ang="0">
                <a:pos x="connsiteX8881" y="connsiteY8881"/>
              </a:cxn>
              <a:cxn ang="0">
                <a:pos x="connsiteX8882" y="connsiteY8882"/>
              </a:cxn>
              <a:cxn ang="0">
                <a:pos x="connsiteX8883" y="connsiteY8883"/>
              </a:cxn>
              <a:cxn ang="0">
                <a:pos x="connsiteX8884" y="connsiteY8884"/>
              </a:cxn>
              <a:cxn ang="0">
                <a:pos x="connsiteX8885" y="connsiteY8885"/>
              </a:cxn>
              <a:cxn ang="0">
                <a:pos x="connsiteX8886" y="connsiteY8886"/>
              </a:cxn>
              <a:cxn ang="0">
                <a:pos x="connsiteX8887" y="connsiteY8887"/>
              </a:cxn>
              <a:cxn ang="0">
                <a:pos x="connsiteX8888" y="connsiteY8888"/>
              </a:cxn>
              <a:cxn ang="0">
                <a:pos x="connsiteX8889" y="connsiteY8889"/>
              </a:cxn>
              <a:cxn ang="0">
                <a:pos x="connsiteX8890" y="connsiteY8890"/>
              </a:cxn>
              <a:cxn ang="0">
                <a:pos x="connsiteX8891" y="connsiteY8891"/>
              </a:cxn>
              <a:cxn ang="0">
                <a:pos x="connsiteX8892" y="connsiteY8892"/>
              </a:cxn>
              <a:cxn ang="0">
                <a:pos x="connsiteX8893" y="connsiteY8893"/>
              </a:cxn>
              <a:cxn ang="0">
                <a:pos x="connsiteX8894" y="connsiteY8894"/>
              </a:cxn>
              <a:cxn ang="0">
                <a:pos x="connsiteX8895" y="connsiteY8895"/>
              </a:cxn>
              <a:cxn ang="0">
                <a:pos x="connsiteX8896" y="connsiteY8896"/>
              </a:cxn>
              <a:cxn ang="0">
                <a:pos x="connsiteX8897" y="connsiteY8897"/>
              </a:cxn>
              <a:cxn ang="0">
                <a:pos x="connsiteX8898" y="connsiteY8898"/>
              </a:cxn>
              <a:cxn ang="0">
                <a:pos x="connsiteX8899" y="connsiteY8899"/>
              </a:cxn>
              <a:cxn ang="0">
                <a:pos x="connsiteX8900" y="connsiteY8900"/>
              </a:cxn>
              <a:cxn ang="0">
                <a:pos x="connsiteX8901" y="connsiteY8901"/>
              </a:cxn>
              <a:cxn ang="0">
                <a:pos x="connsiteX8902" y="connsiteY8902"/>
              </a:cxn>
              <a:cxn ang="0">
                <a:pos x="connsiteX8903" y="connsiteY8903"/>
              </a:cxn>
              <a:cxn ang="0">
                <a:pos x="connsiteX8904" y="connsiteY8904"/>
              </a:cxn>
              <a:cxn ang="0">
                <a:pos x="connsiteX8905" y="connsiteY8905"/>
              </a:cxn>
              <a:cxn ang="0">
                <a:pos x="connsiteX8906" y="connsiteY8906"/>
              </a:cxn>
              <a:cxn ang="0">
                <a:pos x="connsiteX8907" y="connsiteY8907"/>
              </a:cxn>
              <a:cxn ang="0">
                <a:pos x="connsiteX8908" y="connsiteY8908"/>
              </a:cxn>
              <a:cxn ang="0">
                <a:pos x="connsiteX8909" y="connsiteY8909"/>
              </a:cxn>
              <a:cxn ang="0">
                <a:pos x="connsiteX8910" y="connsiteY8910"/>
              </a:cxn>
              <a:cxn ang="0">
                <a:pos x="connsiteX8911" y="connsiteY8911"/>
              </a:cxn>
              <a:cxn ang="0">
                <a:pos x="connsiteX8912" y="connsiteY8912"/>
              </a:cxn>
              <a:cxn ang="0">
                <a:pos x="connsiteX8913" y="connsiteY8913"/>
              </a:cxn>
              <a:cxn ang="0">
                <a:pos x="connsiteX8914" y="connsiteY8914"/>
              </a:cxn>
              <a:cxn ang="0">
                <a:pos x="connsiteX8915" y="connsiteY8915"/>
              </a:cxn>
              <a:cxn ang="0">
                <a:pos x="connsiteX8916" y="connsiteY8916"/>
              </a:cxn>
              <a:cxn ang="0">
                <a:pos x="connsiteX8917" y="connsiteY8917"/>
              </a:cxn>
              <a:cxn ang="0">
                <a:pos x="connsiteX8918" y="connsiteY8918"/>
              </a:cxn>
              <a:cxn ang="0">
                <a:pos x="connsiteX8919" y="connsiteY8919"/>
              </a:cxn>
              <a:cxn ang="0">
                <a:pos x="connsiteX8920" y="connsiteY8920"/>
              </a:cxn>
              <a:cxn ang="0">
                <a:pos x="connsiteX8921" y="connsiteY8921"/>
              </a:cxn>
              <a:cxn ang="0">
                <a:pos x="connsiteX8922" y="connsiteY8922"/>
              </a:cxn>
              <a:cxn ang="0">
                <a:pos x="connsiteX8923" y="connsiteY8923"/>
              </a:cxn>
              <a:cxn ang="0">
                <a:pos x="connsiteX8924" y="connsiteY8924"/>
              </a:cxn>
              <a:cxn ang="0">
                <a:pos x="connsiteX8925" y="connsiteY8925"/>
              </a:cxn>
              <a:cxn ang="0">
                <a:pos x="connsiteX8926" y="connsiteY8926"/>
              </a:cxn>
              <a:cxn ang="0">
                <a:pos x="connsiteX8927" y="connsiteY8927"/>
              </a:cxn>
              <a:cxn ang="0">
                <a:pos x="connsiteX8928" y="connsiteY8928"/>
              </a:cxn>
              <a:cxn ang="0">
                <a:pos x="connsiteX8929" y="connsiteY8929"/>
              </a:cxn>
              <a:cxn ang="0">
                <a:pos x="connsiteX8930" y="connsiteY8930"/>
              </a:cxn>
              <a:cxn ang="0">
                <a:pos x="connsiteX8931" y="connsiteY8931"/>
              </a:cxn>
              <a:cxn ang="0">
                <a:pos x="connsiteX8932" y="connsiteY8932"/>
              </a:cxn>
              <a:cxn ang="0">
                <a:pos x="connsiteX8933" y="connsiteY8933"/>
              </a:cxn>
              <a:cxn ang="0">
                <a:pos x="connsiteX8934" y="connsiteY8934"/>
              </a:cxn>
              <a:cxn ang="0">
                <a:pos x="connsiteX8935" y="connsiteY8935"/>
              </a:cxn>
              <a:cxn ang="0">
                <a:pos x="connsiteX8936" y="connsiteY8936"/>
              </a:cxn>
              <a:cxn ang="0">
                <a:pos x="connsiteX8937" y="connsiteY8937"/>
              </a:cxn>
              <a:cxn ang="0">
                <a:pos x="connsiteX8938" y="connsiteY8938"/>
              </a:cxn>
              <a:cxn ang="0">
                <a:pos x="connsiteX8939" y="connsiteY8939"/>
              </a:cxn>
              <a:cxn ang="0">
                <a:pos x="connsiteX8940" y="connsiteY8940"/>
              </a:cxn>
              <a:cxn ang="0">
                <a:pos x="connsiteX8941" y="connsiteY8941"/>
              </a:cxn>
              <a:cxn ang="0">
                <a:pos x="connsiteX8942" y="connsiteY8942"/>
              </a:cxn>
              <a:cxn ang="0">
                <a:pos x="connsiteX8943" y="connsiteY8943"/>
              </a:cxn>
              <a:cxn ang="0">
                <a:pos x="connsiteX8944" y="connsiteY8944"/>
              </a:cxn>
              <a:cxn ang="0">
                <a:pos x="connsiteX8945" y="connsiteY8945"/>
              </a:cxn>
              <a:cxn ang="0">
                <a:pos x="connsiteX8946" y="connsiteY8946"/>
              </a:cxn>
              <a:cxn ang="0">
                <a:pos x="connsiteX8947" y="connsiteY8947"/>
              </a:cxn>
              <a:cxn ang="0">
                <a:pos x="connsiteX8948" y="connsiteY8948"/>
              </a:cxn>
              <a:cxn ang="0">
                <a:pos x="connsiteX8949" y="connsiteY8949"/>
              </a:cxn>
              <a:cxn ang="0">
                <a:pos x="connsiteX8950" y="connsiteY8950"/>
              </a:cxn>
              <a:cxn ang="0">
                <a:pos x="connsiteX8951" y="connsiteY8951"/>
              </a:cxn>
              <a:cxn ang="0">
                <a:pos x="connsiteX8952" y="connsiteY8952"/>
              </a:cxn>
              <a:cxn ang="0">
                <a:pos x="connsiteX8953" y="connsiteY8953"/>
              </a:cxn>
              <a:cxn ang="0">
                <a:pos x="connsiteX8954" y="connsiteY8954"/>
              </a:cxn>
              <a:cxn ang="0">
                <a:pos x="connsiteX8955" y="connsiteY8955"/>
              </a:cxn>
              <a:cxn ang="0">
                <a:pos x="connsiteX8956" y="connsiteY8956"/>
              </a:cxn>
              <a:cxn ang="0">
                <a:pos x="connsiteX8957" y="connsiteY8957"/>
              </a:cxn>
              <a:cxn ang="0">
                <a:pos x="connsiteX8958" y="connsiteY8958"/>
              </a:cxn>
              <a:cxn ang="0">
                <a:pos x="connsiteX8959" y="connsiteY8959"/>
              </a:cxn>
              <a:cxn ang="0">
                <a:pos x="connsiteX8960" y="connsiteY8960"/>
              </a:cxn>
              <a:cxn ang="0">
                <a:pos x="connsiteX8961" y="connsiteY8961"/>
              </a:cxn>
              <a:cxn ang="0">
                <a:pos x="connsiteX8962" y="connsiteY8962"/>
              </a:cxn>
              <a:cxn ang="0">
                <a:pos x="connsiteX8963" y="connsiteY8963"/>
              </a:cxn>
              <a:cxn ang="0">
                <a:pos x="connsiteX8964" y="connsiteY8964"/>
              </a:cxn>
              <a:cxn ang="0">
                <a:pos x="connsiteX8965" y="connsiteY8965"/>
              </a:cxn>
              <a:cxn ang="0">
                <a:pos x="connsiteX8966" y="connsiteY8966"/>
              </a:cxn>
              <a:cxn ang="0">
                <a:pos x="connsiteX8967" y="connsiteY8967"/>
              </a:cxn>
              <a:cxn ang="0">
                <a:pos x="connsiteX8968" y="connsiteY8968"/>
              </a:cxn>
              <a:cxn ang="0">
                <a:pos x="connsiteX8969" y="connsiteY8969"/>
              </a:cxn>
              <a:cxn ang="0">
                <a:pos x="connsiteX8970" y="connsiteY8970"/>
              </a:cxn>
              <a:cxn ang="0">
                <a:pos x="connsiteX8971" y="connsiteY8971"/>
              </a:cxn>
              <a:cxn ang="0">
                <a:pos x="connsiteX8972" y="connsiteY8972"/>
              </a:cxn>
              <a:cxn ang="0">
                <a:pos x="connsiteX8973" y="connsiteY8973"/>
              </a:cxn>
              <a:cxn ang="0">
                <a:pos x="connsiteX8974" y="connsiteY8974"/>
              </a:cxn>
              <a:cxn ang="0">
                <a:pos x="connsiteX8975" y="connsiteY8975"/>
              </a:cxn>
              <a:cxn ang="0">
                <a:pos x="connsiteX8976" y="connsiteY8976"/>
              </a:cxn>
              <a:cxn ang="0">
                <a:pos x="connsiteX8977" y="connsiteY8977"/>
              </a:cxn>
              <a:cxn ang="0">
                <a:pos x="connsiteX8978" y="connsiteY8978"/>
              </a:cxn>
              <a:cxn ang="0">
                <a:pos x="connsiteX8979" y="connsiteY8979"/>
              </a:cxn>
              <a:cxn ang="0">
                <a:pos x="connsiteX8980" y="connsiteY8980"/>
              </a:cxn>
              <a:cxn ang="0">
                <a:pos x="connsiteX8981" y="connsiteY8981"/>
              </a:cxn>
              <a:cxn ang="0">
                <a:pos x="connsiteX8982" y="connsiteY8982"/>
              </a:cxn>
              <a:cxn ang="0">
                <a:pos x="connsiteX8983" y="connsiteY8983"/>
              </a:cxn>
              <a:cxn ang="0">
                <a:pos x="connsiteX8984" y="connsiteY8984"/>
              </a:cxn>
              <a:cxn ang="0">
                <a:pos x="connsiteX8985" y="connsiteY8985"/>
              </a:cxn>
              <a:cxn ang="0">
                <a:pos x="connsiteX8986" y="connsiteY8986"/>
              </a:cxn>
              <a:cxn ang="0">
                <a:pos x="connsiteX8987" y="connsiteY8987"/>
              </a:cxn>
              <a:cxn ang="0">
                <a:pos x="connsiteX8988" y="connsiteY8988"/>
              </a:cxn>
              <a:cxn ang="0">
                <a:pos x="connsiteX8989" y="connsiteY8989"/>
              </a:cxn>
              <a:cxn ang="0">
                <a:pos x="connsiteX8990" y="connsiteY8990"/>
              </a:cxn>
              <a:cxn ang="0">
                <a:pos x="connsiteX8991" y="connsiteY8991"/>
              </a:cxn>
              <a:cxn ang="0">
                <a:pos x="connsiteX8992" y="connsiteY8992"/>
              </a:cxn>
              <a:cxn ang="0">
                <a:pos x="connsiteX8993" y="connsiteY8993"/>
              </a:cxn>
              <a:cxn ang="0">
                <a:pos x="connsiteX8994" y="connsiteY8994"/>
              </a:cxn>
              <a:cxn ang="0">
                <a:pos x="connsiteX8995" y="connsiteY8995"/>
              </a:cxn>
              <a:cxn ang="0">
                <a:pos x="connsiteX8996" y="connsiteY8996"/>
              </a:cxn>
              <a:cxn ang="0">
                <a:pos x="connsiteX8997" y="connsiteY8997"/>
              </a:cxn>
              <a:cxn ang="0">
                <a:pos x="connsiteX8998" y="connsiteY8998"/>
              </a:cxn>
              <a:cxn ang="0">
                <a:pos x="connsiteX8999" y="connsiteY8999"/>
              </a:cxn>
              <a:cxn ang="0">
                <a:pos x="connsiteX9000" y="connsiteY9000"/>
              </a:cxn>
              <a:cxn ang="0">
                <a:pos x="connsiteX9001" y="connsiteY9001"/>
              </a:cxn>
              <a:cxn ang="0">
                <a:pos x="connsiteX9002" y="connsiteY9002"/>
              </a:cxn>
              <a:cxn ang="0">
                <a:pos x="connsiteX9003" y="connsiteY9003"/>
              </a:cxn>
              <a:cxn ang="0">
                <a:pos x="connsiteX9004" y="connsiteY9004"/>
              </a:cxn>
              <a:cxn ang="0">
                <a:pos x="connsiteX9005" y="connsiteY9005"/>
              </a:cxn>
              <a:cxn ang="0">
                <a:pos x="connsiteX9006" y="connsiteY9006"/>
              </a:cxn>
              <a:cxn ang="0">
                <a:pos x="connsiteX9007" y="connsiteY9007"/>
              </a:cxn>
              <a:cxn ang="0">
                <a:pos x="connsiteX9008" y="connsiteY9008"/>
              </a:cxn>
              <a:cxn ang="0">
                <a:pos x="connsiteX9009" y="connsiteY9009"/>
              </a:cxn>
              <a:cxn ang="0">
                <a:pos x="connsiteX9010" y="connsiteY9010"/>
              </a:cxn>
              <a:cxn ang="0">
                <a:pos x="connsiteX9011" y="connsiteY9011"/>
              </a:cxn>
              <a:cxn ang="0">
                <a:pos x="connsiteX9012" y="connsiteY9012"/>
              </a:cxn>
              <a:cxn ang="0">
                <a:pos x="connsiteX9013" y="connsiteY9013"/>
              </a:cxn>
              <a:cxn ang="0">
                <a:pos x="connsiteX9014" y="connsiteY9014"/>
              </a:cxn>
              <a:cxn ang="0">
                <a:pos x="connsiteX9015" y="connsiteY9015"/>
              </a:cxn>
              <a:cxn ang="0">
                <a:pos x="connsiteX9016" y="connsiteY9016"/>
              </a:cxn>
              <a:cxn ang="0">
                <a:pos x="connsiteX9017" y="connsiteY9017"/>
              </a:cxn>
              <a:cxn ang="0">
                <a:pos x="connsiteX9018" y="connsiteY9018"/>
              </a:cxn>
              <a:cxn ang="0">
                <a:pos x="connsiteX9019" y="connsiteY9019"/>
              </a:cxn>
              <a:cxn ang="0">
                <a:pos x="connsiteX9020" y="connsiteY9020"/>
              </a:cxn>
              <a:cxn ang="0">
                <a:pos x="connsiteX9021" y="connsiteY9021"/>
              </a:cxn>
              <a:cxn ang="0">
                <a:pos x="connsiteX9022" y="connsiteY9022"/>
              </a:cxn>
              <a:cxn ang="0">
                <a:pos x="connsiteX9023" y="connsiteY9023"/>
              </a:cxn>
              <a:cxn ang="0">
                <a:pos x="connsiteX9024" y="connsiteY9024"/>
              </a:cxn>
              <a:cxn ang="0">
                <a:pos x="connsiteX9025" y="connsiteY9025"/>
              </a:cxn>
              <a:cxn ang="0">
                <a:pos x="connsiteX9026" y="connsiteY9026"/>
              </a:cxn>
              <a:cxn ang="0">
                <a:pos x="connsiteX9027" y="connsiteY9027"/>
              </a:cxn>
              <a:cxn ang="0">
                <a:pos x="connsiteX9028" y="connsiteY9028"/>
              </a:cxn>
              <a:cxn ang="0">
                <a:pos x="connsiteX9029" y="connsiteY9029"/>
              </a:cxn>
              <a:cxn ang="0">
                <a:pos x="connsiteX9030" y="connsiteY9030"/>
              </a:cxn>
              <a:cxn ang="0">
                <a:pos x="connsiteX9031" y="connsiteY9031"/>
              </a:cxn>
              <a:cxn ang="0">
                <a:pos x="connsiteX9032" y="connsiteY9032"/>
              </a:cxn>
              <a:cxn ang="0">
                <a:pos x="connsiteX9033" y="connsiteY9033"/>
              </a:cxn>
              <a:cxn ang="0">
                <a:pos x="connsiteX9034" y="connsiteY9034"/>
              </a:cxn>
              <a:cxn ang="0">
                <a:pos x="connsiteX9035" y="connsiteY9035"/>
              </a:cxn>
              <a:cxn ang="0">
                <a:pos x="connsiteX9036" y="connsiteY9036"/>
              </a:cxn>
              <a:cxn ang="0">
                <a:pos x="connsiteX9037" y="connsiteY9037"/>
              </a:cxn>
              <a:cxn ang="0">
                <a:pos x="connsiteX9038" y="connsiteY9038"/>
              </a:cxn>
              <a:cxn ang="0">
                <a:pos x="connsiteX9039" y="connsiteY9039"/>
              </a:cxn>
              <a:cxn ang="0">
                <a:pos x="connsiteX9040" y="connsiteY9040"/>
              </a:cxn>
              <a:cxn ang="0">
                <a:pos x="connsiteX9041" y="connsiteY9041"/>
              </a:cxn>
              <a:cxn ang="0">
                <a:pos x="connsiteX9042" y="connsiteY9042"/>
              </a:cxn>
              <a:cxn ang="0">
                <a:pos x="connsiteX9043" y="connsiteY9043"/>
              </a:cxn>
              <a:cxn ang="0">
                <a:pos x="connsiteX9044" y="connsiteY9044"/>
              </a:cxn>
              <a:cxn ang="0">
                <a:pos x="connsiteX9045" y="connsiteY9045"/>
              </a:cxn>
              <a:cxn ang="0">
                <a:pos x="connsiteX9046" y="connsiteY9046"/>
              </a:cxn>
              <a:cxn ang="0">
                <a:pos x="connsiteX9047" y="connsiteY9047"/>
              </a:cxn>
              <a:cxn ang="0">
                <a:pos x="connsiteX9048" y="connsiteY9048"/>
              </a:cxn>
              <a:cxn ang="0">
                <a:pos x="connsiteX9049" y="connsiteY9049"/>
              </a:cxn>
              <a:cxn ang="0">
                <a:pos x="connsiteX9050" y="connsiteY9050"/>
              </a:cxn>
              <a:cxn ang="0">
                <a:pos x="connsiteX9051" y="connsiteY9051"/>
              </a:cxn>
              <a:cxn ang="0">
                <a:pos x="connsiteX9052" y="connsiteY9052"/>
              </a:cxn>
              <a:cxn ang="0">
                <a:pos x="connsiteX9053" y="connsiteY9053"/>
              </a:cxn>
              <a:cxn ang="0">
                <a:pos x="connsiteX9054" y="connsiteY9054"/>
              </a:cxn>
              <a:cxn ang="0">
                <a:pos x="connsiteX9055" y="connsiteY9055"/>
              </a:cxn>
              <a:cxn ang="0">
                <a:pos x="connsiteX9056" y="connsiteY9056"/>
              </a:cxn>
              <a:cxn ang="0">
                <a:pos x="connsiteX9057" y="connsiteY9057"/>
              </a:cxn>
              <a:cxn ang="0">
                <a:pos x="connsiteX9058" y="connsiteY9058"/>
              </a:cxn>
              <a:cxn ang="0">
                <a:pos x="connsiteX9059" y="connsiteY9059"/>
              </a:cxn>
              <a:cxn ang="0">
                <a:pos x="connsiteX9060" y="connsiteY9060"/>
              </a:cxn>
              <a:cxn ang="0">
                <a:pos x="connsiteX9061" y="connsiteY9061"/>
              </a:cxn>
              <a:cxn ang="0">
                <a:pos x="connsiteX9062" y="connsiteY9062"/>
              </a:cxn>
              <a:cxn ang="0">
                <a:pos x="connsiteX9063" y="connsiteY9063"/>
              </a:cxn>
              <a:cxn ang="0">
                <a:pos x="connsiteX9064" y="connsiteY9064"/>
              </a:cxn>
              <a:cxn ang="0">
                <a:pos x="connsiteX9065" y="connsiteY9065"/>
              </a:cxn>
              <a:cxn ang="0">
                <a:pos x="connsiteX9066" y="connsiteY9066"/>
              </a:cxn>
              <a:cxn ang="0">
                <a:pos x="connsiteX9067" y="connsiteY9067"/>
              </a:cxn>
              <a:cxn ang="0">
                <a:pos x="connsiteX9068" y="connsiteY9068"/>
              </a:cxn>
              <a:cxn ang="0">
                <a:pos x="connsiteX9069" y="connsiteY9069"/>
              </a:cxn>
              <a:cxn ang="0">
                <a:pos x="connsiteX9070" y="connsiteY9070"/>
              </a:cxn>
              <a:cxn ang="0">
                <a:pos x="connsiteX9071" y="connsiteY9071"/>
              </a:cxn>
              <a:cxn ang="0">
                <a:pos x="connsiteX9072" y="connsiteY9072"/>
              </a:cxn>
              <a:cxn ang="0">
                <a:pos x="connsiteX9073" y="connsiteY9073"/>
              </a:cxn>
              <a:cxn ang="0">
                <a:pos x="connsiteX9074" y="connsiteY9074"/>
              </a:cxn>
              <a:cxn ang="0">
                <a:pos x="connsiteX9075" y="connsiteY9075"/>
              </a:cxn>
              <a:cxn ang="0">
                <a:pos x="connsiteX9076" y="connsiteY9076"/>
              </a:cxn>
              <a:cxn ang="0">
                <a:pos x="connsiteX9077" y="connsiteY9077"/>
              </a:cxn>
              <a:cxn ang="0">
                <a:pos x="connsiteX9078" y="connsiteY9078"/>
              </a:cxn>
              <a:cxn ang="0">
                <a:pos x="connsiteX9079" y="connsiteY9079"/>
              </a:cxn>
              <a:cxn ang="0">
                <a:pos x="connsiteX9080" y="connsiteY9080"/>
              </a:cxn>
              <a:cxn ang="0">
                <a:pos x="connsiteX9081" y="connsiteY9081"/>
              </a:cxn>
              <a:cxn ang="0">
                <a:pos x="connsiteX9082" y="connsiteY9082"/>
              </a:cxn>
              <a:cxn ang="0">
                <a:pos x="connsiteX9083" y="connsiteY9083"/>
              </a:cxn>
              <a:cxn ang="0">
                <a:pos x="connsiteX9084" y="connsiteY9084"/>
              </a:cxn>
              <a:cxn ang="0">
                <a:pos x="connsiteX9085" y="connsiteY9085"/>
              </a:cxn>
              <a:cxn ang="0">
                <a:pos x="connsiteX9086" y="connsiteY9086"/>
              </a:cxn>
              <a:cxn ang="0">
                <a:pos x="connsiteX9087" y="connsiteY9087"/>
              </a:cxn>
              <a:cxn ang="0">
                <a:pos x="connsiteX9088" y="connsiteY9088"/>
              </a:cxn>
              <a:cxn ang="0">
                <a:pos x="connsiteX9089" y="connsiteY9089"/>
              </a:cxn>
              <a:cxn ang="0">
                <a:pos x="connsiteX9090" y="connsiteY9090"/>
              </a:cxn>
              <a:cxn ang="0">
                <a:pos x="connsiteX9091" y="connsiteY9091"/>
              </a:cxn>
              <a:cxn ang="0">
                <a:pos x="connsiteX9092" y="connsiteY9092"/>
              </a:cxn>
              <a:cxn ang="0">
                <a:pos x="connsiteX9093" y="connsiteY9093"/>
              </a:cxn>
              <a:cxn ang="0">
                <a:pos x="connsiteX9094" y="connsiteY9094"/>
              </a:cxn>
              <a:cxn ang="0">
                <a:pos x="connsiteX9095" y="connsiteY9095"/>
              </a:cxn>
              <a:cxn ang="0">
                <a:pos x="connsiteX9096" y="connsiteY9096"/>
              </a:cxn>
              <a:cxn ang="0">
                <a:pos x="connsiteX9097" y="connsiteY9097"/>
              </a:cxn>
              <a:cxn ang="0">
                <a:pos x="connsiteX9098" y="connsiteY9098"/>
              </a:cxn>
              <a:cxn ang="0">
                <a:pos x="connsiteX9099" y="connsiteY9099"/>
              </a:cxn>
              <a:cxn ang="0">
                <a:pos x="connsiteX9100" y="connsiteY9100"/>
              </a:cxn>
              <a:cxn ang="0">
                <a:pos x="connsiteX9101" y="connsiteY9101"/>
              </a:cxn>
              <a:cxn ang="0">
                <a:pos x="connsiteX9102" y="connsiteY9102"/>
              </a:cxn>
              <a:cxn ang="0">
                <a:pos x="connsiteX9103" y="connsiteY9103"/>
              </a:cxn>
              <a:cxn ang="0">
                <a:pos x="connsiteX9104" y="connsiteY9104"/>
              </a:cxn>
              <a:cxn ang="0">
                <a:pos x="connsiteX9105" y="connsiteY9105"/>
              </a:cxn>
              <a:cxn ang="0">
                <a:pos x="connsiteX9106" y="connsiteY9106"/>
              </a:cxn>
              <a:cxn ang="0">
                <a:pos x="connsiteX9107" y="connsiteY9107"/>
              </a:cxn>
              <a:cxn ang="0">
                <a:pos x="connsiteX9108" y="connsiteY9108"/>
              </a:cxn>
              <a:cxn ang="0">
                <a:pos x="connsiteX9109" y="connsiteY9109"/>
              </a:cxn>
              <a:cxn ang="0">
                <a:pos x="connsiteX9110" y="connsiteY9110"/>
              </a:cxn>
              <a:cxn ang="0">
                <a:pos x="connsiteX9111" y="connsiteY9111"/>
              </a:cxn>
              <a:cxn ang="0">
                <a:pos x="connsiteX9112" y="connsiteY9112"/>
              </a:cxn>
              <a:cxn ang="0">
                <a:pos x="connsiteX9113" y="connsiteY9113"/>
              </a:cxn>
              <a:cxn ang="0">
                <a:pos x="connsiteX9114" y="connsiteY9114"/>
              </a:cxn>
              <a:cxn ang="0">
                <a:pos x="connsiteX9115" y="connsiteY9115"/>
              </a:cxn>
              <a:cxn ang="0">
                <a:pos x="connsiteX9116" y="connsiteY9116"/>
              </a:cxn>
              <a:cxn ang="0">
                <a:pos x="connsiteX9117" y="connsiteY9117"/>
              </a:cxn>
              <a:cxn ang="0">
                <a:pos x="connsiteX9118" y="connsiteY9118"/>
              </a:cxn>
              <a:cxn ang="0">
                <a:pos x="connsiteX9119" y="connsiteY9119"/>
              </a:cxn>
              <a:cxn ang="0">
                <a:pos x="connsiteX9120" y="connsiteY9120"/>
              </a:cxn>
              <a:cxn ang="0">
                <a:pos x="connsiteX9121" y="connsiteY9121"/>
              </a:cxn>
              <a:cxn ang="0">
                <a:pos x="connsiteX9122" y="connsiteY9122"/>
              </a:cxn>
              <a:cxn ang="0">
                <a:pos x="connsiteX9123" y="connsiteY9123"/>
              </a:cxn>
              <a:cxn ang="0">
                <a:pos x="connsiteX9124" y="connsiteY9124"/>
              </a:cxn>
              <a:cxn ang="0">
                <a:pos x="connsiteX9125" y="connsiteY9125"/>
              </a:cxn>
              <a:cxn ang="0">
                <a:pos x="connsiteX9126" y="connsiteY9126"/>
              </a:cxn>
              <a:cxn ang="0">
                <a:pos x="connsiteX9127" y="connsiteY9127"/>
              </a:cxn>
              <a:cxn ang="0">
                <a:pos x="connsiteX9128" y="connsiteY9128"/>
              </a:cxn>
              <a:cxn ang="0">
                <a:pos x="connsiteX9129" y="connsiteY9129"/>
              </a:cxn>
              <a:cxn ang="0">
                <a:pos x="connsiteX9130" y="connsiteY9130"/>
              </a:cxn>
              <a:cxn ang="0">
                <a:pos x="connsiteX9131" y="connsiteY9131"/>
              </a:cxn>
              <a:cxn ang="0">
                <a:pos x="connsiteX9132" y="connsiteY9132"/>
              </a:cxn>
              <a:cxn ang="0">
                <a:pos x="connsiteX9133" y="connsiteY9133"/>
              </a:cxn>
              <a:cxn ang="0">
                <a:pos x="connsiteX9134" y="connsiteY9134"/>
              </a:cxn>
              <a:cxn ang="0">
                <a:pos x="connsiteX9135" y="connsiteY9135"/>
              </a:cxn>
              <a:cxn ang="0">
                <a:pos x="connsiteX9136" y="connsiteY9136"/>
              </a:cxn>
              <a:cxn ang="0">
                <a:pos x="connsiteX9137" y="connsiteY9137"/>
              </a:cxn>
              <a:cxn ang="0">
                <a:pos x="connsiteX9138" y="connsiteY9138"/>
              </a:cxn>
              <a:cxn ang="0">
                <a:pos x="connsiteX9139" y="connsiteY9139"/>
              </a:cxn>
              <a:cxn ang="0">
                <a:pos x="connsiteX9140" y="connsiteY9140"/>
              </a:cxn>
              <a:cxn ang="0">
                <a:pos x="connsiteX9141" y="connsiteY9141"/>
              </a:cxn>
              <a:cxn ang="0">
                <a:pos x="connsiteX9142" y="connsiteY9142"/>
              </a:cxn>
              <a:cxn ang="0">
                <a:pos x="connsiteX9143" y="connsiteY9143"/>
              </a:cxn>
              <a:cxn ang="0">
                <a:pos x="connsiteX9144" y="connsiteY9144"/>
              </a:cxn>
              <a:cxn ang="0">
                <a:pos x="connsiteX9145" y="connsiteY9145"/>
              </a:cxn>
              <a:cxn ang="0">
                <a:pos x="connsiteX9146" y="connsiteY9146"/>
              </a:cxn>
              <a:cxn ang="0">
                <a:pos x="connsiteX9147" y="connsiteY9147"/>
              </a:cxn>
              <a:cxn ang="0">
                <a:pos x="connsiteX9148" y="connsiteY9148"/>
              </a:cxn>
              <a:cxn ang="0">
                <a:pos x="connsiteX9149" y="connsiteY9149"/>
              </a:cxn>
              <a:cxn ang="0">
                <a:pos x="connsiteX9150" y="connsiteY9150"/>
              </a:cxn>
              <a:cxn ang="0">
                <a:pos x="connsiteX9151" y="connsiteY9151"/>
              </a:cxn>
              <a:cxn ang="0">
                <a:pos x="connsiteX9152" y="connsiteY9152"/>
              </a:cxn>
              <a:cxn ang="0">
                <a:pos x="connsiteX9153" y="connsiteY9153"/>
              </a:cxn>
              <a:cxn ang="0">
                <a:pos x="connsiteX9154" y="connsiteY9154"/>
              </a:cxn>
              <a:cxn ang="0">
                <a:pos x="connsiteX9155" y="connsiteY9155"/>
              </a:cxn>
              <a:cxn ang="0">
                <a:pos x="connsiteX9156" y="connsiteY9156"/>
              </a:cxn>
              <a:cxn ang="0">
                <a:pos x="connsiteX9157" y="connsiteY9157"/>
              </a:cxn>
              <a:cxn ang="0">
                <a:pos x="connsiteX9158" y="connsiteY9158"/>
              </a:cxn>
              <a:cxn ang="0">
                <a:pos x="connsiteX9159" y="connsiteY9159"/>
              </a:cxn>
              <a:cxn ang="0">
                <a:pos x="connsiteX9160" y="connsiteY9160"/>
              </a:cxn>
              <a:cxn ang="0">
                <a:pos x="connsiteX9161" y="connsiteY9161"/>
              </a:cxn>
              <a:cxn ang="0">
                <a:pos x="connsiteX9162" y="connsiteY9162"/>
              </a:cxn>
              <a:cxn ang="0">
                <a:pos x="connsiteX9163" y="connsiteY9163"/>
              </a:cxn>
              <a:cxn ang="0">
                <a:pos x="connsiteX9164" y="connsiteY9164"/>
              </a:cxn>
              <a:cxn ang="0">
                <a:pos x="connsiteX9165" y="connsiteY9165"/>
              </a:cxn>
              <a:cxn ang="0">
                <a:pos x="connsiteX9166" y="connsiteY9166"/>
              </a:cxn>
              <a:cxn ang="0">
                <a:pos x="connsiteX9167" y="connsiteY9167"/>
              </a:cxn>
              <a:cxn ang="0">
                <a:pos x="connsiteX9168" y="connsiteY9168"/>
              </a:cxn>
              <a:cxn ang="0">
                <a:pos x="connsiteX9169" y="connsiteY9169"/>
              </a:cxn>
              <a:cxn ang="0">
                <a:pos x="connsiteX9170" y="connsiteY9170"/>
              </a:cxn>
              <a:cxn ang="0">
                <a:pos x="connsiteX9171" y="connsiteY9171"/>
              </a:cxn>
              <a:cxn ang="0">
                <a:pos x="connsiteX9172" y="connsiteY9172"/>
              </a:cxn>
              <a:cxn ang="0">
                <a:pos x="connsiteX9173" y="connsiteY9173"/>
              </a:cxn>
              <a:cxn ang="0">
                <a:pos x="connsiteX9174" y="connsiteY9174"/>
              </a:cxn>
              <a:cxn ang="0">
                <a:pos x="connsiteX9175" y="connsiteY9175"/>
              </a:cxn>
              <a:cxn ang="0">
                <a:pos x="connsiteX9176" y="connsiteY9176"/>
              </a:cxn>
              <a:cxn ang="0">
                <a:pos x="connsiteX9177" y="connsiteY9177"/>
              </a:cxn>
              <a:cxn ang="0">
                <a:pos x="connsiteX9178" y="connsiteY9178"/>
              </a:cxn>
              <a:cxn ang="0">
                <a:pos x="connsiteX9179" y="connsiteY9179"/>
              </a:cxn>
              <a:cxn ang="0">
                <a:pos x="connsiteX9180" y="connsiteY9180"/>
              </a:cxn>
              <a:cxn ang="0">
                <a:pos x="connsiteX9181" y="connsiteY9181"/>
              </a:cxn>
              <a:cxn ang="0">
                <a:pos x="connsiteX9182" y="connsiteY9182"/>
              </a:cxn>
              <a:cxn ang="0">
                <a:pos x="connsiteX9183" y="connsiteY9183"/>
              </a:cxn>
              <a:cxn ang="0">
                <a:pos x="connsiteX9184" y="connsiteY9184"/>
              </a:cxn>
              <a:cxn ang="0">
                <a:pos x="connsiteX9185" y="connsiteY9185"/>
              </a:cxn>
              <a:cxn ang="0">
                <a:pos x="connsiteX9186" y="connsiteY9186"/>
              </a:cxn>
              <a:cxn ang="0">
                <a:pos x="connsiteX9187" y="connsiteY9187"/>
              </a:cxn>
              <a:cxn ang="0">
                <a:pos x="connsiteX9188" y="connsiteY9188"/>
              </a:cxn>
              <a:cxn ang="0">
                <a:pos x="connsiteX9189" y="connsiteY9189"/>
              </a:cxn>
              <a:cxn ang="0">
                <a:pos x="connsiteX9190" y="connsiteY9190"/>
              </a:cxn>
              <a:cxn ang="0">
                <a:pos x="connsiteX9191" y="connsiteY9191"/>
              </a:cxn>
              <a:cxn ang="0">
                <a:pos x="connsiteX9192" y="connsiteY9192"/>
              </a:cxn>
              <a:cxn ang="0">
                <a:pos x="connsiteX9193" y="connsiteY9193"/>
              </a:cxn>
              <a:cxn ang="0">
                <a:pos x="connsiteX9194" y="connsiteY9194"/>
              </a:cxn>
              <a:cxn ang="0">
                <a:pos x="connsiteX9195" y="connsiteY9195"/>
              </a:cxn>
              <a:cxn ang="0">
                <a:pos x="connsiteX9196" y="connsiteY9196"/>
              </a:cxn>
              <a:cxn ang="0">
                <a:pos x="connsiteX9197" y="connsiteY9197"/>
              </a:cxn>
              <a:cxn ang="0">
                <a:pos x="connsiteX9198" y="connsiteY9198"/>
              </a:cxn>
              <a:cxn ang="0">
                <a:pos x="connsiteX9199" y="connsiteY9199"/>
              </a:cxn>
              <a:cxn ang="0">
                <a:pos x="connsiteX9200" y="connsiteY9200"/>
              </a:cxn>
              <a:cxn ang="0">
                <a:pos x="connsiteX9201" y="connsiteY9201"/>
              </a:cxn>
              <a:cxn ang="0">
                <a:pos x="connsiteX9202" y="connsiteY9202"/>
              </a:cxn>
              <a:cxn ang="0">
                <a:pos x="connsiteX9203" y="connsiteY9203"/>
              </a:cxn>
              <a:cxn ang="0">
                <a:pos x="connsiteX9204" y="connsiteY9204"/>
              </a:cxn>
              <a:cxn ang="0">
                <a:pos x="connsiteX9205" y="connsiteY9205"/>
              </a:cxn>
              <a:cxn ang="0">
                <a:pos x="connsiteX9206" y="connsiteY9206"/>
              </a:cxn>
              <a:cxn ang="0">
                <a:pos x="connsiteX9207" y="connsiteY9207"/>
              </a:cxn>
              <a:cxn ang="0">
                <a:pos x="connsiteX9208" y="connsiteY9208"/>
              </a:cxn>
              <a:cxn ang="0">
                <a:pos x="connsiteX9209" y="connsiteY9209"/>
              </a:cxn>
              <a:cxn ang="0">
                <a:pos x="connsiteX9210" y="connsiteY9210"/>
              </a:cxn>
              <a:cxn ang="0">
                <a:pos x="connsiteX9211" y="connsiteY9211"/>
              </a:cxn>
              <a:cxn ang="0">
                <a:pos x="connsiteX9212" y="connsiteY9212"/>
              </a:cxn>
              <a:cxn ang="0">
                <a:pos x="connsiteX9213" y="connsiteY9213"/>
              </a:cxn>
              <a:cxn ang="0">
                <a:pos x="connsiteX9214" y="connsiteY9214"/>
              </a:cxn>
              <a:cxn ang="0">
                <a:pos x="connsiteX9215" y="connsiteY9215"/>
              </a:cxn>
              <a:cxn ang="0">
                <a:pos x="connsiteX9216" y="connsiteY9216"/>
              </a:cxn>
              <a:cxn ang="0">
                <a:pos x="connsiteX9217" y="connsiteY9217"/>
              </a:cxn>
              <a:cxn ang="0">
                <a:pos x="connsiteX9218" y="connsiteY9218"/>
              </a:cxn>
            </a:cxnLst>
            <a:rect l="l" t="t" r="r" b="b"/>
            <a:pathLst>
              <a:path w="8520545" h="6853555">
                <a:moveTo>
                  <a:pt x="7560414" y="6840071"/>
                </a:moveTo>
                <a:lnTo>
                  <a:pt x="7563649" y="6841164"/>
                </a:lnTo>
                <a:lnTo>
                  <a:pt x="7566887" y="6843352"/>
                </a:lnTo>
                <a:lnTo>
                  <a:pt x="7569475" y="6845539"/>
                </a:lnTo>
                <a:lnTo>
                  <a:pt x="7572065" y="6848275"/>
                </a:lnTo>
                <a:lnTo>
                  <a:pt x="7574947" y="6853555"/>
                </a:lnTo>
                <a:lnTo>
                  <a:pt x="7559273" y="6853555"/>
                </a:lnTo>
                <a:close/>
                <a:moveTo>
                  <a:pt x="2004643" y="6802878"/>
                </a:moveTo>
                <a:lnTo>
                  <a:pt x="2009529" y="6805066"/>
                </a:lnTo>
                <a:lnTo>
                  <a:pt x="2014414" y="6807800"/>
                </a:lnTo>
                <a:lnTo>
                  <a:pt x="2017206" y="6812175"/>
                </a:lnTo>
                <a:lnTo>
                  <a:pt x="2019299" y="6816004"/>
                </a:lnTo>
                <a:lnTo>
                  <a:pt x="2020695" y="6820926"/>
                </a:lnTo>
                <a:lnTo>
                  <a:pt x="2021393" y="6825848"/>
                </a:lnTo>
                <a:lnTo>
                  <a:pt x="2021393" y="6836786"/>
                </a:lnTo>
                <a:lnTo>
                  <a:pt x="2019402" y="6853555"/>
                </a:lnTo>
                <a:lnTo>
                  <a:pt x="2002317" y="6853555"/>
                </a:lnTo>
                <a:lnTo>
                  <a:pt x="2001155" y="6848819"/>
                </a:lnTo>
                <a:lnTo>
                  <a:pt x="1998364" y="6833505"/>
                </a:lnTo>
                <a:lnTo>
                  <a:pt x="1998364" y="6819832"/>
                </a:lnTo>
                <a:lnTo>
                  <a:pt x="1998364" y="6813270"/>
                </a:lnTo>
                <a:lnTo>
                  <a:pt x="2000457" y="6808347"/>
                </a:lnTo>
                <a:lnTo>
                  <a:pt x="2001853" y="6805066"/>
                </a:lnTo>
                <a:close/>
                <a:moveTo>
                  <a:pt x="7623841" y="6785379"/>
                </a:moveTo>
                <a:lnTo>
                  <a:pt x="7628371" y="6788113"/>
                </a:lnTo>
                <a:lnTo>
                  <a:pt x="7631607" y="6791396"/>
                </a:lnTo>
                <a:lnTo>
                  <a:pt x="7638727" y="6800692"/>
                </a:lnTo>
                <a:lnTo>
                  <a:pt x="7645197" y="6811631"/>
                </a:lnTo>
                <a:lnTo>
                  <a:pt x="7651669" y="6824757"/>
                </a:lnTo>
                <a:lnTo>
                  <a:pt x="7657494" y="6838430"/>
                </a:lnTo>
                <a:lnTo>
                  <a:pt x="7661973" y="6853555"/>
                </a:lnTo>
                <a:lnTo>
                  <a:pt x="7625782" y="6853555"/>
                </a:lnTo>
                <a:lnTo>
                  <a:pt x="7625782" y="6831866"/>
                </a:lnTo>
                <a:lnTo>
                  <a:pt x="7625782" y="6808350"/>
                </a:lnTo>
                <a:lnTo>
                  <a:pt x="7625135" y="6796318"/>
                </a:lnTo>
                <a:close/>
                <a:moveTo>
                  <a:pt x="7546538" y="6776629"/>
                </a:moveTo>
                <a:lnTo>
                  <a:pt x="7558241" y="6777693"/>
                </a:lnTo>
                <a:lnTo>
                  <a:pt x="7567994" y="6778225"/>
                </a:lnTo>
                <a:lnTo>
                  <a:pt x="7576447" y="6780354"/>
                </a:lnTo>
                <a:lnTo>
                  <a:pt x="7592701" y="6783547"/>
                </a:lnTo>
                <a:lnTo>
                  <a:pt x="7601807" y="6785142"/>
                </a:lnTo>
                <a:lnTo>
                  <a:pt x="7612207" y="6785676"/>
                </a:lnTo>
                <a:lnTo>
                  <a:pt x="7609607" y="6787803"/>
                </a:lnTo>
                <a:lnTo>
                  <a:pt x="7606357" y="6789932"/>
                </a:lnTo>
                <a:lnTo>
                  <a:pt x="7599853" y="6793657"/>
                </a:lnTo>
                <a:lnTo>
                  <a:pt x="7592052" y="6796318"/>
                </a:lnTo>
                <a:lnTo>
                  <a:pt x="7583598" y="6798978"/>
                </a:lnTo>
                <a:lnTo>
                  <a:pt x="7575145" y="6802703"/>
                </a:lnTo>
                <a:lnTo>
                  <a:pt x="7568643" y="6805896"/>
                </a:lnTo>
                <a:lnTo>
                  <a:pt x="7565393" y="6808025"/>
                </a:lnTo>
                <a:lnTo>
                  <a:pt x="7562796" y="6810686"/>
                </a:lnTo>
                <a:lnTo>
                  <a:pt x="7561492" y="6813345"/>
                </a:lnTo>
                <a:lnTo>
                  <a:pt x="7560843" y="6816006"/>
                </a:lnTo>
                <a:lnTo>
                  <a:pt x="7555645" y="6816006"/>
                </a:lnTo>
                <a:lnTo>
                  <a:pt x="7550441" y="6815474"/>
                </a:lnTo>
                <a:lnTo>
                  <a:pt x="7547191" y="6813877"/>
                </a:lnTo>
                <a:lnTo>
                  <a:pt x="7543941" y="6812813"/>
                </a:lnTo>
                <a:lnTo>
                  <a:pt x="7540687" y="6810686"/>
                </a:lnTo>
                <a:lnTo>
                  <a:pt x="7539389" y="6808557"/>
                </a:lnTo>
                <a:lnTo>
                  <a:pt x="7536785" y="6806428"/>
                </a:lnTo>
                <a:lnTo>
                  <a:pt x="7536135" y="6803768"/>
                </a:lnTo>
                <a:lnTo>
                  <a:pt x="7533535" y="6798446"/>
                </a:lnTo>
                <a:lnTo>
                  <a:pt x="7532885" y="6792592"/>
                </a:lnTo>
                <a:lnTo>
                  <a:pt x="7532885" y="6785676"/>
                </a:lnTo>
                <a:lnTo>
                  <a:pt x="7533535" y="6778758"/>
                </a:lnTo>
                <a:close/>
                <a:moveTo>
                  <a:pt x="2379097" y="6728498"/>
                </a:moveTo>
                <a:lnTo>
                  <a:pt x="2379745" y="6728498"/>
                </a:lnTo>
                <a:lnTo>
                  <a:pt x="2380393" y="6729042"/>
                </a:lnTo>
                <a:lnTo>
                  <a:pt x="2382335" y="6731217"/>
                </a:lnTo>
                <a:lnTo>
                  <a:pt x="2386871" y="6741004"/>
                </a:lnTo>
                <a:lnTo>
                  <a:pt x="2392053" y="6754054"/>
                </a:lnTo>
                <a:lnTo>
                  <a:pt x="2397235" y="6769823"/>
                </a:lnTo>
                <a:lnTo>
                  <a:pt x="2402417" y="6786136"/>
                </a:lnTo>
                <a:lnTo>
                  <a:pt x="2408247" y="6801905"/>
                </a:lnTo>
                <a:lnTo>
                  <a:pt x="2410838" y="6808430"/>
                </a:lnTo>
                <a:lnTo>
                  <a:pt x="2414077" y="6814411"/>
                </a:lnTo>
                <a:lnTo>
                  <a:pt x="2417316" y="6818761"/>
                </a:lnTo>
                <a:lnTo>
                  <a:pt x="2420554" y="6821480"/>
                </a:lnTo>
                <a:lnTo>
                  <a:pt x="2416668" y="6822023"/>
                </a:lnTo>
                <a:lnTo>
                  <a:pt x="2412781" y="6822567"/>
                </a:lnTo>
                <a:lnTo>
                  <a:pt x="2408247" y="6822023"/>
                </a:lnTo>
                <a:lnTo>
                  <a:pt x="2405009" y="6820393"/>
                </a:lnTo>
                <a:lnTo>
                  <a:pt x="2401121" y="6819304"/>
                </a:lnTo>
                <a:lnTo>
                  <a:pt x="2397883" y="6817129"/>
                </a:lnTo>
                <a:lnTo>
                  <a:pt x="2392053" y="6812236"/>
                </a:lnTo>
                <a:lnTo>
                  <a:pt x="2386223" y="6805711"/>
                </a:lnTo>
                <a:lnTo>
                  <a:pt x="2381687" y="6798099"/>
                </a:lnTo>
                <a:lnTo>
                  <a:pt x="2377153" y="6789942"/>
                </a:lnTo>
                <a:lnTo>
                  <a:pt x="2373915" y="6780698"/>
                </a:lnTo>
                <a:lnTo>
                  <a:pt x="2371324" y="6771999"/>
                </a:lnTo>
                <a:lnTo>
                  <a:pt x="2370028" y="6762755"/>
                </a:lnTo>
                <a:lnTo>
                  <a:pt x="2369380" y="6754598"/>
                </a:lnTo>
                <a:lnTo>
                  <a:pt x="2369380" y="6746441"/>
                </a:lnTo>
                <a:lnTo>
                  <a:pt x="2370028" y="6739373"/>
                </a:lnTo>
                <a:lnTo>
                  <a:pt x="2371324" y="6733936"/>
                </a:lnTo>
                <a:lnTo>
                  <a:pt x="2373267" y="6731761"/>
                </a:lnTo>
                <a:lnTo>
                  <a:pt x="2374562" y="6730673"/>
                </a:lnTo>
                <a:lnTo>
                  <a:pt x="2376506" y="6729042"/>
                </a:lnTo>
                <a:close/>
                <a:moveTo>
                  <a:pt x="7520831" y="6721938"/>
                </a:moveTo>
                <a:lnTo>
                  <a:pt x="7526623" y="6721938"/>
                </a:lnTo>
                <a:lnTo>
                  <a:pt x="7531771" y="6723033"/>
                </a:lnTo>
                <a:lnTo>
                  <a:pt x="7535634" y="6724673"/>
                </a:lnTo>
                <a:lnTo>
                  <a:pt x="7538851" y="6726314"/>
                </a:lnTo>
                <a:lnTo>
                  <a:pt x="7541425" y="6728502"/>
                </a:lnTo>
                <a:lnTo>
                  <a:pt x="7543999" y="6731236"/>
                </a:lnTo>
                <a:lnTo>
                  <a:pt x="7545933" y="6737798"/>
                </a:lnTo>
                <a:lnTo>
                  <a:pt x="7548505" y="6743815"/>
                </a:lnTo>
                <a:lnTo>
                  <a:pt x="7550435" y="6747096"/>
                </a:lnTo>
                <a:lnTo>
                  <a:pt x="7551725" y="6749831"/>
                </a:lnTo>
                <a:lnTo>
                  <a:pt x="7554299" y="6752018"/>
                </a:lnTo>
                <a:lnTo>
                  <a:pt x="7557516" y="6754207"/>
                </a:lnTo>
                <a:lnTo>
                  <a:pt x="7563309" y="6751471"/>
                </a:lnTo>
                <a:lnTo>
                  <a:pt x="7569100" y="6748190"/>
                </a:lnTo>
                <a:lnTo>
                  <a:pt x="7573609" y="6743815"/>
                </a:lnTo>
                <a:lnTo>
                  <a:pt x="7578111" y="6739440"/>
                </a:lnTo>
                <a:lnTo>
                  <a:pt x="7587121" y="6731236"/>
                </a:lnTo>
                <a:lnTo>
                  <a:pt x="7595491" y="6723033"/>
                </a:lnTo>
                <a:lnTo>
                  <a:pt x="7599351" y="6723580"/>
                </a:lnTo>
                <a:lnTo>
                  <a:pt x="7601281" y="6724673"/>
                </a:lnTo>
                <a:lnTo>
                  <a:pt x="7603215" y="6725767"/>
                </a:lnTo>
                <a:lnTo>
                  <a:pt x="7604503" y="6727408"/>
                </a:lnTo>
                <a:lnTo>
                  <a:pt x="7607077" y="6730689"/>
                </a:lnTo>
                <a:lnTo>
                  <a:pt x="7607717" y="6735064"/>
                </a:lnTo>
                <a:lnTo>
                  <a:pt x="7609007" y="6744362"/>
                </a:lnTo>
                <a:lnTo>
                  <a:pt x="7609007" y="6749284"/>
                </a:lnTo>
                <a:lnTo>
                  <a:pt x="7609648" y="6754207"/>
                </a:lnTo>
                <a:lnTo>
                  <a:pt x="7602569" y="6750924"/>
                </a:lnTo>
                <a:lnTo>
                  <a:pt x="7594845" y="6748737"/>
                </a:lnTo>
                <a:lnTo>
                  <a:pt x="7587765" y="6748737"/>
                </a:lnTo>
                <a:lnTo>
                  <a:pt x="7585192" y="6748737"/>
                </a:lnTo>
                <a:lnTo>
                  <a:pt x="7581973" y="6749831"/>
                </a:lnTo>
                <a:lnTo>
                  <a:pt x="7579399" y="6750924"/>
                </a:lnTo>
                <a:lnTo>
                  <a:pt x="7576825" y="6752565"/>
                </a:lnTo>
                <a:lnTo>
                  <a:pt x="7574891" y="6754207"/>
                </a:lnTo>
                <a:lnTo>
                  <a:pt x="7572963" y="6756941"/>
                </a:lnTo>
                <a:lnTo>
                  <a:pt x="7571675" y="6759675"/>
                </a:lnTo>
                <a:lnTo>
                  <a:pt x="7570389" y="6762410"/>
                </a:lnTo>
                <a:lnTo>
                  <a:pt x="7570389" y="6766238"/>
                </a:lnTo>
                <a:lnTo>
                  <a:pt x="7570389" y="6770067"/>
                </a:lnTo>
                <a:lnTo>
                  <a:pt x="7567169" y="6766785"/>
                </a:lnTo>
                <a:lnTo>
                  <a:pt x="7563309" y="6764050"/>
                </a:lnTo>
                <a:lnTo>
                  <a:pt x="7558161" y="6761316"/>
                </a:lnTo>
                <a:lnTo>
                  <a:pt x="7553655" y="6759128"/>
                </a:lnTo>
                <a:lnTo>
                  <a:pt x="7542715" y="6754754"/>
                </a:lnTo>
                <a:lnTo>
                  <a:pt x="7531771" y="6750924"/>
                </a:lnTo>
                <a:lnTo>
                  <a:pt x="7520831" y="6746003"/>
                </a:lnTo>
                <a:lnTo>
                  <a:pt x="7516969" y="6743815"/>
                </a:lnTo>
                <a:lnTo>
                  <a:pt x="7512465" y="6740534"/>
                </a:lnTo>
                <a:lnTo>
                  <a:pt x="7509244" y="6736706"/>
                </a:lnTo>
                <a:lnTo>
                  <a:pt x="7507317" y="6733423"/>
                </a:lnTo>
                <a:lnTo>
                  <a:pt x="7505383" y="6728502"/>
                </a:lnTo>
                <a:lnTo>
                  <a:pt x="7504739" y="6723580"/>
                </a:lnTo>
                <a:lnTo>
                  <a:pt x="7513749" y="6722486"/>
                </a:lnTo>
                <a:close/>
                <a:moveTo>
                  <a:pt x="1386676" y="6715372"/>
                </a:moveTo>
                <a:lnTo>
                  <a:pt x="1397443" y="6715372"/>
                </a:lnTo>
                <a:lnTo>
                  <a:pt x="1408209" y="6716466"/>
                </a:lnTo>
                <a:lnTo>
                  <a:pt x="1413909" y="6717013"/>
                </a:lnTo>
                <a:lnTo>
                  <a:pt x="1418977" y="6718653"/>
                </a:lnTo>
                <a:lnTo>
                  <a:pt x="1423410" y="6719747"/>
                </a:lnTo>
                <a:lnTo>
                  <a:pt x="1427843" y="6721936"/>
                </a:lnTo>
                <a:lnTo>
                  <a:pt x="1431644" y="6724670"/>
                </a:lnTo>
                <a:lnTo>
                  <a:pt x="1434177" y="6727951"/>
                </a:lnTo>
                <a:lnTo>
                  <a:pt x="1435444" y="6731780"/>
                </a:lnTo>
                <a:lnTo>
                  <a:pt x="1435444" y="6735609"/>
                </a:lnTo>
                <a:lnTo>
                  <a:pt x="1423410" y="6734514"/>
                </a:lnTo>
                <a:lnTo>
                  <a:pt x="1414542" y="6734514"/>
                </a:lnTo>
                <a:lnTo>
                  <a:pt x="1407576" y="6735609"/>
                </a:lnTo>
                <a:lnTo>
                  <a:pt x="1401875" y="6738343"/>
                </a:lnTo>
                <a:lnTo>
                  <a:pt x="1396176" y="6740531"/>
                </a:lnTo>
                <a:lnTo>
                  <a:pt x="1389841" y="6742718"/>
                </a:lnTo>
                <a:lnTo>
                  <a:pt x="1382242" y="6743812"/>
                </a:lnTo>
                <a:lnTo>
                  <a:pt x="1377174" y="6743812"/>
                </a:lnTo>
                <a:lnTo>
                  <a:pt x="1372109" y="6743812"/>
                </a:lnTo>
                <a:lnTo>
                  <a:pt x="1371475" y="6720294"/>
                </a:lnTo>
                <a:lnTo>
                  <a:pt x="1374009" y="6718653"/>
                </a:lnTo>
                <a:lnTo>
                  <a:pt x="1377808" y="6717560"/>
                </a:lnTo>
                <a:close/>
                <a:moveTo>
                  <a:pt x="2261515" y="6697871"/>
                </a:moveTo>
                <a:lnTo>
                  <a:pt x="2268594" y="6700066"/>
                </a:lnTo>
                <a:lnTo>
                  <a:pt x="2273099" y="6702809"/>
                </a:lnTo>
                <a:lnTo>
                  <a:pt x="2276959" y="6705552"/>
                </a:lnTo>
                <a:lnTo>
                  <a:pt x="2279533" y="6707747"/>
                </a:lnTo>
                <a:lnTo>
                  <a:pt x="2282107" y="6710490"/>
                </a:lnTo>
                <a:lnTo>
                  <a:pt x="2282751" y="6713782"/>
                </a:lnTo>
                <a:lnTo>
                  <a:pt x="2282751" y="6716526"/>
                </a:lnTo>
                <a:lnTo>
                  <a:pt x="2282107" y="6719818"/>
                </a:lnTo>
                <a:lnTo>
                  <a:pt x="2279533" y="6725854"/>
                </a:lnTo>
                <a:lnTo>
                  <a:pt x="2275028" y="6731888"/>
                </a:lnTo>
                <a:lnTo>
                  <a:pt x="2263446" y="6745057"/>
                </a:lnTo>
                <a:lnTo>
                  <a:pt x="2271811" y="6747800"/>
                </a:lnTo>
                <a:lnTo>
                  <a:pt x="2278890" y="6751641"/>
                </a:lnTo>
                <a:lnTo>
                  <a:pt x="2293691" y="6757675"/>
                </a:lnTo>
                <a:lnTo>
                  <a:pt x="2300769" y="6760967"/>
                </a:lnTo>
                <a:lnTo>
                  <a:pt x="2309136" y="6763711"/>
                </a:lnTo>
                <a:lnTo>
                  <a:pt x="2318144" y="6767003"/>
                </a:lnTo>
                <a:lnTo>
                  <a:pt x="2328440" y="6768100"/>
                </a:lnTo>
                <a:lnTo>
                  <a:pt x="2325223" y="6770844"/>
                </a:lnTo>
                <a:lnTo>
                  <a:pt x="2322006" y="6774136"/>
                </a:lnTo>
                <a:lnTo>
                  <a:pt x="2319432" y="6777977"/>
                </a:lnTo>
                <a:lnTo>
                  <a:pt x="2318144" y="6781269"/>
                </a:lnTo>
                <a:lnTo>
                  <a:pt x="2316858" y="6785658"/>
                </a:lnTo>
                <a:lnTo>
                  <a:pt x="2316213" y="6790597"/>
                </a:lnTo>
                <a:lnTo>
                  <a:pt x="2316213" y="6799923"/>
                </a:lnTo>
                <a:lnTo>
                  <a:pt x="2311710" y="6798826"/>
                </a:lnTo>
                <a:lnTo>
                  <a:pt x="2308491" y="6797180"/>
                </a:lnTo>
                <a:lnTo>
                  <a:pt x="2305917" y="6794437"/>
                </a:lnTo>
                <a:lnTo>
                  <a:pt x="2304631" y="6791145"/>
                </a:lnTo>
                <a:lnTo>
                  <a:pt x="2303343" y="6783464"/>
                </a:lnTo>
                <a:lnTo>
                  <a:pt x="2302700" y="6776331"/>
                </a:lnTo>
                <a:lnTo>
                  <a:pt x="2301414" y="6779073"/>
                </a:lnTo>
                <a:lnTo>
                  <a:pt x="2299483" y="6783464"/>
                </a:lnTo>
                <a:lnTo>
                  <a:pt x="2291760" y="6793339"/>
                </a:lnTo>
                <a:lnTo>
                  <a:pt x="2282107" y="6804861"/>
                </a:lnTo>
                <a:lnTo>
                  <a:pt x="2273099" y="6818029"/>
                </a:lnTo>
                <a:lnTo>
                  <a:pt x="2269237" y="6824065"/>
                </a:lnTo>
                <a:lnTo>
                  <a:pt x="2266663" y="6830100"/>
                </a:lnTo>
                <a:lnTo>
                  <a:pt x="2264089" y="6836135"/>
                </a:lnTo>
                <a:lnTo>
                  <a:pt x="2263446" y="6841073"/>
                </a:lnTo>
                <a:lnTo>
                  <a:pt x="2264089" y="6846012"/>
                </a:lnTo>
                <a:lnTo>
                  <a:pt x="2266020" y="6847657"/>
                </a:lnTo>
                <a:lnTo>
                  <a:pt x="2267306" y="6849852"/>
                </a:lnTo>
                <a:lnTo>
                  <a:pt x="2269237" y="6851498"/>
                </a:lnTo>
                <a:lnTo>
                  <a:pt x="2271811" y="6852596"/>
                </a:lnTo>
                <a:lnTo>
                  <a:pt x="2273687" y="6853555"/>
                </a:lnTo>
                <a:lnTo>
                  <a:pt x="2226737" y="6853555"/>
                </a:lnTo>
                <a:lnTo>
                  <a:pt x="2226122" y="6815834"/>
                </a:lnTo>
                <a:lnTo>
                  <a:pt x="2235132" y="6820773"/>
                </a:lnTo>
                <a:lnTo>
                  <a:pt x="2238349" y="6821321"/>
                </a:lnTo>
                <a:lnTo>
                  <a:pt x="2241566" y="6822418"/>
                </a:lnTo>
                <a:lnTo>
                  <a:pt x="2244785" y="6822418"/>
                </a:lnTo>
                <a:lnTo>
                  <a:pt x="2247359" y="6821321"/>
                </a:lnTo>
                <a:lnTo>
                  <a:pt x="2251862" y="6819676"/>
                </a:lnTo>
                <a:lnTo>
                  <a:pt x="2261515" y="6813092"/>
                </a:lnTo>
                <a:lnTo>
                  <a:pt x="2269237" y="6810348"/>
                </a:lnTo>
                <a:lnTo>
                  <a:pt x="2273099" y="6809251"/>
                </a:lnTo>
                <a:lnTo>
                  <a:pt x="2276959" y="6807604"/>
                </a:lnTo>
                <a:lnTo>
                  <a:pt x="2276959" y="6804312"/>
                </a:lnTo>
                <a:lnTo>
                  <a:pt x="2275028" y="6800472"/>
                </a:lnTo>
                <a:lnTo>
                  <a:pt x="2271811" y="6798826"/>
                </a:lnTo>
                <a:lnTo>
                  <a:pt x="2266663" y="6796631"/>
                </a:lnTo>
                <a:lnTo>
                  <a:pt x="2261515" y="6794986"/>
                </a:lnTo>
                <a:lnTo>
                  <a:pt x="2256367" y="6794437"/>
                </a:lnTo>
                <a:lnTo>
                  <a:pt x="2244140" y="6793339"/>
                </a:lnTo>
                <a:lnTo>
                  <a:pt x="2238349" y="6791694"/>
                </a:lnTo>
                <a:lnTo>
                  <a:pt x="2233201" y="6791145"/>
                </a:lnTo>
                <a:lnTo>
                  <a:pt x="2228696" y="6788950"/>
                </a:lnTo>
                <a:lnTo>
                  <a:pt x="2225479" y="6786755"/>
                </a:lnTo>
                <a:lnTo>
                  <a:pt x="2221617" y="6784012"/>
                </a:lnTo>
                <a:lnTo>
                  <a:pt x="2220974" y="6780172"/>
                </a:lnTo>
                <a:lnTo>
                  <a:pt x="2221617" y="6775233"/>
                </a:lnTo>
                <a:lnTo>
                  <a:pt x="2224192" y="6768649"/>
                </a:lnTo>
                <a:lnTo>
                  <a:pt x="2229340" y="6768649"/>
                </a:lnTo>
                <a:lnTo>
                  <a:pt x="2233201" y="6768100"/>
                </a:lnTo>
                <a:lnTo>
                  <a:pt x="2237706" y="6768649"/>
                </a:lnTo>
                <a:lnTo>
                  <a:pt x="2239637" y="6769747"/>
                </a:lnTo>
                <a:lnTo>
                  <a:pt x="2242211" y="6770295"/>
                </a:lnTo>
                <a:lnTo>
                  <a:pt x="2244140" y="6771392"/>
                </a:lnTo>
                <a:lnTo>
                  <a:pt x="2247359" y="6775233"/>
                </a:lnTo>
                <a:lnTo>
                  <a:pt x="2250576" y="6777977"/>
                </a:lnTo>
                <a:lnTo>
                  <a:pt x="2253150" y="6781269"/>
                </a:lnTo>
                <a:lnTo>
                  <a:pt x="2255081" y="6782914"/>
                </a:lnTo>
                <a:lnTo>
                  <a:pt x="2257655" y="6783464"/>
                </a:lnTo>
                <a:lnTo>
                  <a:pt x="2260229" y="6784012"/>
                </a:lnTo>
                <a:lnTo>
                  <a:pt x="2264089" y="6784561"/>
                </a:lnTo>
                <a:lnTo>
                  <a:pt x="2258298" y="6779073"/>
                </a:lnTo>
                <a:lnTo>
                  <a:pt x="2253793" y="6774136"/>
                </a:lnTo>
                <a:lnTo>
                  <a:pt x="2249288" y="6768649"/>
                </a:lnTo>
                <a:lnTo>
                  <a:pt x="2246071" y="6763163"/>
                </a:lnTo>
                <a:lnTo>
                  <a:pt x="2242854" y="6758225"/>
                </a:lnTo>
                <a:lnTo>
                  <a:pt x="2241566" y="6752738"/>
                </a:lnTo>
                <a:lnTo>
                  <a:pt x="2240923" y="6747252"/>
                </a:lnTo>
                <a:lnTo>
                  <a:pt x="2239637" y="6741764"/>
                </a:lnTo>
                <a:lnTo>
                  <a:pt x="2239637" y="6736278"/>
                </a:lnTo>
                <a:lnTo>
                  <a:pt x="2240923" y="6730791"/>
                </a:lnTo>
                <a:lnTo>
                  <a:pt x="2242211" y="6725305"/>
                </a:lnTo>
                <a:lnTo>
                  <a:pt x="2244785" y="6719818"/>
                </a:lnTo>
                <a:lnTo>
                  <a:pt x="2248002" y="6713782"/>
                </a:lnTo>
                <a:lnTo>
                  <a:pt x="2251862" y="6708296"/>
                </a:lnTo>
                <a:lnTo>
                  <a:pt x="2256367" y="6703358"/>
                </a:lnTo>
                <a:close/>
                <a:moveTo>
                  <a:pt x="7285953" y="6656309"/>
                </a:moveTo>
                <a:lnTo>
                  <a:pt x="7307447" y="6658996"/>
                </a:lnTo>
                <a:lnTo>
                  <a:pt x="7316931" y="6660607"/>
                </a:lnTo>
                <a:lnTo>
                  <a:pt x="7325780" y="6663295"/>
                </a:lnTo>
                <a:lnTo>
                  <a:pt x="7328941" y="6664369"/>
                </a:lnTo>
                <a:lnTo>
                  <a:pt x="7332103" y="6666518"/>
                </a:lnTo>
                <a:lnTo>
                  <a:pt x="7334630" y="6668668"/>
                </a:lnTo>
                <a:lnTo>
                  <a:pt x="7337161" y="6671355"/>
                </a:lnTo>
                <a:lnTo>
                  <a:pt x="7337793" y="6674578"/>
                </a:lnTo>
                <a:lnTo>
                  <a:pt x="7338425" y="6678339"/>
                </a:lnTo>
                <a:lnTo>
                  <a:pt x="7338425" y="6682101"/>
                </a:lnTo>
                <a:lnTo>
                  <a:pt x="7337161" y="6686936"/>
                </a:lnTo>
                <a:lnTo>
                  <a:pt x="7328941" y="6684249"/>
                </a:lnTo>
                <a:lnTo>
                  <a:pt x="7320090" y="6681563"/>
                </a:lnTo>
                <a:lnTo>
                  <a:pt x="7310608" y="6679414"/>
                </a:lnTo>
                <a:lnTo>
                  <a:pt x="7301757" y="6677265"/>
                </a:lnTo>
                <a:lnTo>
                  <a:pt x="7294803" y="6674578"/>
                </a:lnTo>
                <a:lnTo>
                  <a:pt x="7291010" y="6672966"/>
                </a:lnTo>
                <a:lnTo>
                  <a:pt x="7287848" y="6669742"/>
                </a:lnTo>
                <a:lnTo>
                  <a:pt x="7286586" y="6668130"/>
                </a:lnTo>
                <a:lnTo>
                  <a:pt x="7284691" y="6664369"/>
                </a:lnTo>
                <a:lnTo>
                  <a:pt x="7284691" y="6661145"/>
                </a:lnTo>
                <a:close/>
                <a:moveTo>
                  <a:pt x="7438214" y="6599431"/>
                </a:moveTo>
                <a:lnTo>
                  <a:pt x="7445889" y="6601101"/>
                </a:lnTo>
                <a:lnTo>
                  <a:pt x="7452285" y="6602770"/>
                </a:lnTo>
                <a:lnTo>
                  <a:pt x="7456763" y="6605552"/>
                </a:lnTo>
                <a:lnTo>
                  <a:pt x="7459962" y="6609448"/>
                </a:lnTo>
                <a:lnTo>
                  <a:pt x="7462520" y="6613343"/>
                </a:lnTo>
                <a:lnTo>
                  <a:pt x="7463161" y="6617796"/>
                </a:lnTo>
                <a:lnTo>
                  <a:pt x="7463801" y="6621692"/>
                </a:lnTo>
                <a:lnTo>
                  <a:pt x="7463161" y="6626699"/>
                </a:lnTo>
                <a:lnTo>
                  <a:pt x="7460602" y="6636716"/>
                </a:lnTo>
                <a:lnTo>
                  <a:pt x="7457404" y="6646735"/>
                </a:lnTo>
                <a:lnTo>
                  <a:pt x="7454208" y="6655081"/>
                </a:lnTo>
                <a:lnTo>
                  <a:pt x="7453567" y="6659534"/>
                </a:lnTo>
                <a:lnTo>
                  <a:pt x="7452285" y="6662873"/>
                </a:lnTo>
                <a:lnTo>
                  <a:pt x="7447167" y="6659534"/>
                </a:lnTo>
                <a:lnTo>
                  <a:pt x="7442690" y="6655081"/>
                </a:lnTo>
                <a:lnTo>
                  <a:pt x="7439492" y="6651742"/>
                </a:lnTo>
                <a:lnTo>
                  <a:pt x="7438852" y="6647290"/>
                </a:lnTo>
                <a:lnTo>
                  <a:pt x="7438214" y="6643951"/>
                </a:lnTo>
                <a:lnTo>
                  <a:pt x="7438852" y="6639500"/>
                </a:lnTo>
                <a:lnTo>
                  <a:pt x="7441410" y="6631152"/>
                </a:lnTo>
                <a:lnTo>
                  <a:pt x="7444613" y="6622804"/>
                </a:lnTo>
                <a:lnTo>
                  <a:pt x="7445889" y="6618353"/>
                </a:lnTo>
                <a:lnTo>
                  <a:pt x="7445889" y="6614457"/>
                </a:lnTo>
                <a:lnTo>
                  <a:pt x="7445889" y="6610561"/>
                </a:lnTo>
                <a:lnTo>
                  <a:pt x="7444613" y="6606665"/>
                </a:lnTo>
                <a:lnTo>
                  <a:pt x="7442050" y="6602770"/>
                </a:lnTo>
                <a:close/>
                <a:moveTo>
                  <a:pt x="2282383" y="6579738"/>
                </a:moveTo>
                <a:lnTo>
                  <a:pt x="2279185" y="6586385"/>
                </a:lnTo>
                <a:lnTo>
                  <a:pt x="2277266" y="6592477"/>
                </a:lnTo>
                <a:lnTo>
                  <a:pt x="2275986" y="6598569"/>
                </a:lnTo>
                <a:lnTo>
                  <a:pt x="2275986" y="6605214"/>
                </a:lnTo>
                <a:lnTo>
                  <a:pt x="2277266" y="6617953"/>
                </a:lnTo>
                <a:lnTo>
                  <a:pt x="2278545" y="6629584"/>
                </a:lnTo>
                <a:lnTo>
                  <a:pt x="2279185" y="6635122"/>
                </a:lnTo>
                <a:lnTo>
                  <a:pt x="2278545" y="6640660"/>
                </a:lnTo>
                <a:lnTo>
                  <a:pt x="2276626" y="6645645"/>
                </a:lnTo>
                <a:lnTo>
                  <a:pt x="2274068" y="6650629"/>
                </a:lnTo>
                <a:lnTo>
                  <a:pt x="2269590" y="6655613"/>
                </a:lnTo>
                <a:lnTo>
                  <a:pt x="2263833" y="6660044"/>
                </a:lnTo>
                <a:lnTo>
                  <a:pt x="2256156" y="6663922"/>
                </a:lnTo>
                <a:lnTo>
                  <a:pt x="2245921" y="6667244"/>
                </a:lnTo>
                <a:lnTo>
                  <a:pt x="2245281" y="6661152"/>
                </a:lnTo>
                <a:lnTo>
                  <a:pt x="2245281" y="6655059"/>
                </a:lnTo>
                <a:lnTo>
                  <a:pt x="2245921" y="6650075"/>
                </a:lnTo>
                <a:lnTo>
                  <a:pt x="2248481" y="6645645"/>
                </a:lnTo>
                <a:lnTo>
                  <a:pt x="2252318" y="6641768"/>
                </a:lnTo>
                <a:lnTo>
                  <a:pt x="2257436" y="6638998"/>
                </a:lnTo>
                <a:lnTo>
                  <a:pt x="2262553" y="6636784"/>
                </a:lnTo>
                <a:lnTo>
                  <a:pt x="2270868" y="6635122"/>
                </a:lnTo>
                <a:lnTo>
                  <a:pt x="2267031" y="6628476"/>
                </a:lnTo>
                <a:lnTo>
                  <a:pt x="2264473" y="6626260"/>
                </a:lnTo>
                <a:lnTo>
                  <a:pt x="2261913" y="6624599"/>
                </a:lnTo>
                <a:lnTo>
                  <a:pt x="2260633" y="6623491"/>
                </a:lnTo>
                <a:lnTo>
                  <a:pt x="2258076" y="6622383"/>
                </a:lnTo>
                <a:lnTo>
                  <a:pt x="2252318" y="6622383"/>
                </a:lnTo>
                <a:lnTo>
                  <a:pt x="2246561" y="6624045"/>
                </a:lnTo>
                <a:lnTo>
                  <a:pt x="2239524" y="6625707"/>
                </a:lnTo>
                <a:lnTo>
                  <a:pt x="2230569" y="6626814"/>
                </a:lnTo>
                <a:lnTo>
                  <a:pt x="2219054" y="6628476"/>
                </a:lnTo>
                <a:lnTo>
                  <a:pt x="2218414" y="6595800"/>
                </a:lnTo>
                <a:lnTo>
                  <a:pt x="2225451" y="6603000"/>
                </a:lnTo>
                <a:lnTo>
                  <a:pt x="2231209" y="6607430"/>
                </a:lnTo>
                <a:lnTo>
                  <a:pt x="2236326" y="6610199"/>
                </a:lnTo>
                <a:lnTo>
                  <a:pt x="2240164" y="6610753"/>
                </a:lnTo>
                <a:lnTo>
                  <a:pt x="2242723" y="6610753"/>
                </a:lnTo>
                <a:lnTo>
                  <a:pt x="2245921" y="6609092"/>
                </a:lnTo>
                <a:lnTo>
                  <a:pt x="2247201" y="6606322"/>
                </a:lnTo>
                <a:lnTo>
                  <a:pt x="2249759" y="6603554"/>
                </a:lnTo>
                <a:lnTo>
                  <a:pt x="2254238" y="6596907"/>
                </a:lnTo>
                <a:lnTo>
                  <a:pt x="2257436" y="6592477"/>
                </a:lnTo>
                <a:lnTo>
                  <a:pt x="2260633" y="6589153"/>
                </a:lnTo>
                <a:lnTo>
                  <a:pt x="2264473" y="6585277"/>
                </a:lnTo>
                <a:lnTo>
                  <a:pt x="2269590" y="6582507"/>
                </a:lnTo>
                <a:lnTo>
                  <a:pt x="2274708" y="6580846"/>
                </a:lnTo>
                <a:close/>
                <a:moveTo>
                  <a:pt x="2249216" y="6540361"/>
                </a:moveTo>
                <a:lnTo>
                  <a:pt x="2256164" y="6541492"/>
                </a:lnTo>
                <a:lnTo>
                  <a:pt x="2256796" y="6573176"/>
                </a:lnTo>
                <a:lnTo>
                  <a:pt x="2249216" y="6569782"/>
                </a:lnTo>
                <a:lnTo>
                  <a:pt x="2243529" y="6567518"/>
                </a:lnTo>
                <a:lnTo>
                  <a:pt x="2238474" y="6567518"/>
                </a:lnTo>
                <a:lnTo>
                  <a:pt x="2234684" y="6569216"/>
                </a:lnTo>
                <a:lnTo>
                  <a:pt x="2230893" y="6570347"/>
                </a:lnTo>
                <a:lnTo>
                  <a:pt x="2225206" y="6572045"/>
                </a:lnTo>
                <a:lnTo>
                  <a:pt x="2216994" y="6573176"/>
                </a:lnTo>
                <a:lnTo>
                  <a:pt x="2205621" y="6573176"/>
                </a:lnTo>
                <a:lnTo>
                  <a:pt x="2210676" y="6568649"/>
                </a:lnTo>
                <a:lnTo>
                  <a:pt x="2214467" y="6562426"/>
                </a:lnTo>
                <a:lnTo>
                  <a:pt x="2217626" y="6556768"/>
                </a:lnTo>
                <a:lnTo>
                  <a:pt x="2222049" y="6551111"/>
                </a:lnTo>
                <a:lnTo>
                  <a:pt x="2224576" y="6548848"/>
                </a:lnTo>
                <a:lnTo>
                  <a:pt x="2226470" y="6547151"/>
                </a:lnTo>
                <a:lnTo>
                  <a:pt x="2229629" y="6544888"/>
                </a:lnTo>
                <a:lnTo>
                  <a:pt x="2234052" y="6542624"/>
                </a:lnTo>
                <a:lnTo>
                  <a:pt x="2237843" y="6542059"/>
                </a:lnTo>
                <a:lnTo>
                  <a:pt x="2243529" y="6541492"/>
                </a:lnTo>
                <a:close/>
                <a:moveTo>
                  <a:pt x="7294925" y="6538177"/>
                </a:moveTo>
                <a:lnTo>
                  <a:pt x="7301115" y="6538177"/>
                </a:lnTo>
                <a:lnTo>
                  <a:pt x="7307307" y="6538750"/>
                </a:lnTo>
                <a:lnTo>
                  <a:pt x="7312257" y="6540468"/>
                </a:lnTo>
                <a:lnTo>
                  <a:pt x="7315973" y="6542187"/>
                </a:lnTo>
                <a:lnTo>
                  <a:pt x="7319070" y="6544480"/>
                </a:lnTo>
                <a:lnTo>
                  <a:pt x="7321543" y="6547343"/>
                </a:lnTo>
                <a:lnTo>
                  <a:pt x="7324020" y="6550208"/>
                </a:lnTo>
                <a:lnTo>
                  <a:pt x="7325259" y="6554220"/>
                </a:lnTo>
                <a:lnTo>
                  <a:pt x="7328351" y="6561668"/>
                </a:lnTo>
                <a:lnTo>
                  <a:pt x="7330211" y="6569690"/>
                </a:lnTo>
                <a:lnTo>
                  <a:pt x="7331449" y="6578856"/>
                </a:lnTo>
                <a:lnTo>
                  <a:pt x="7333305" y="6586305"/>
                </a:lnTo>
                <a:lnTo>
                  <a:pt x="7327115" y="6585732"/>
                </a:lnTo>
                <a:lnTo>
                  <a:pt x="7321543" y="6585158"/>
                </a:lnTo>
                <a:lnTo>
                  <a:pt x="7315973" y="6583440"/>
                </a:lnTo>
                <a:lnTo>
                  <a:pt x="7312257" y="6581721"/>
                </a:lnTo>
                <a:lnTo>
                  <a:pt x="7309162" y="6579430"/>
                </a:lnTo>
                <a:lnTo>
                  <a:pt x="7306687" y="6576565"/>
                </a:lnTo>
                <a:lnTo>
                  <a:pt x="7304209" y="6573700"/>
                </a:lnTo>
                <a:lnTo>
                  <a:pt x="7302353" y="6569690"/>
                </a:lnTo>
                <a:lnTo>
                  <a:pt x="7299257" y="6561668"/>
                </a:lnTo>
                <a:lnTo>
                  <a:pt x="7298019" y="6554220"/>
                </a:lnTo>
                <a:lnTo>
                  <a:pt x="7296163" y="6545052"/>
                </a:lnTo>
                <a:close/>
                <a:moveTo>
                  <a:pt x="2257871" y="6463794"/>
                </a:moveTo>
                <a:lnTo>
                  <a:pt x="2264968" y="6463794"/>
                </a:lnTo>
                <a:lnTo>
                  <a:pt x="2273352" y="6466035"/>
                </a:lnTo>
                <a:lnTo>
                  <a:pt x="2282383" y="6469395"/>
                </a:lnTo>
                <a:lnTo>
                  <a:pt x="2279803" y="6473315"/>
                </a:lnTo>
                <a:lnTo>
                  <a:pt x="2278513" y="6473875"/>
                </a:lnTo>
                <a:lnTo>
                  <a:pt x="2276577" y="6474435"/>
                </a:lnTo>
                <a:lnTo>
                  <a:pt x="2273352" y="6474435"/>
                </a:lnTo>
                <a:lnTo>
                  <a:pt x="2269482" y="6473315"/>
                </a:lnTo>
                <a:lnTo>
                  <a:pt x="2263677" y="6471635"/>
                </a:lnTo>
                <a:lnTo>
                  <a:pt x="2257871" y="6470515"/>
                </a:lnTo>
                <a:lnTo>
                  <a:pt x="2251420" y="6469395"/>
                </a:lnTo>
                <a:lnTo>
                  <a:pt x="2243034" y="6470515"/>
                </a:lnTo>
                <a:lnTo>
                  <a:pt x="2241745" y="6476115"/>
                </a:lnTo>
                <a:lnTo>
                  <a:pt x="2241100" y="6481155"/>
                </a:lnTo>
                <a:lnTo>
                  <a:pt x="2241100" y="6486755"/>
                </a:lnTo>
                <a:lnTo>
                  <a:pt x="2241745" y="6491237"/>
                </a:lnTo>
                <a:lnTo>
                  <a:pt x="2244325" y="6500756"/>
                </a:lnTo>
                <a:lnTo>
                  <a:pt x="2248195" y="6508597"/>
                </a:lnTo>
                <a:lnTo>
                  <a:pt x="2250776" y="6516438"/>
                </a:lnTo>
                <a:lnTo>
                  <a:pt x="2251420" y="6519798"/>
                </a:lnTo>
                <a:lnTo>
                  <a:pt x="2252065" y="6523157"/>
                </a:lnTo>
                <a:lnTo>
                  <a:pt x="2251420" y="6525958"/>
                </a:lnTo>
                <a:lnTo>
                  <a:pt x="2250776" y="6529319"/>
                </a:lnTo>
                <a:lnTo>
                  <a:pt x="2248195" y="6532119"/>
                </a:lnTo>
                <a:lnTo>
                  <a:pt x="2244970" y="6533799"/>
                </a:lnTo>
                <a:lnTo>
                  <a:pt x="2239164" y="6533239"/>
                </a:lnTo>
                <a:lnTo>
                  <a:pt x="2234003" y="6530999"/>
                </a:lnTo>
                <a:lnTo>
                  <a:pt x="2225619" y="6525958"/>
                </a:lnTo>
                <a:lnTo>
                  <a:pt x="2221103" y="6523157"/>
                </a:lnTo>
                <a:lnTo>
                  <a:pt x="2217233" y="6521478"/>
                </a:lnTo>
                <a:lnTo>
                  <a:pt x="2211427" y="6519798"/>
                </a:lnTo>
                <a:lnTo>
                  <a:pt x="2205621" y="6518677"/>
                </a:lnTo>
                <a:lnTo>
                  <a:pt x="2211427" y="6509717"/>
                </a:lnTo>
                <a:lnTo>
                  <a:pt x="2217233" y="6499076"/>
                </a:lnTo>
                <a:lnTo>
                  <a:pt x="2223683" y="6487875"/>
                </a:lnTo>
                <a:lnTo>
                  <a:pt x="2227553" y="6482275"/>
                </a:lnTo>
                <a:lnTo>
                  <a:pt x="2230778" y="6477236"/>
                </a:lnTo>
                <a:lnTo>
                  <a:pt x="2235939" y="6473315"/>
                </a:lnTo>
                <a:lnTo>
                  <a:pt x="2239809" y="6469395"/>
                </a:lnTo>
                <a:lnTo>
                  <a:pt x="2245615" y="6466035"/>
                </a:lnTo>
                <a:lnTo>
                  <a:pt x="2251420" y="6464354"/>
                </a:lnTo>
                <a:close/>
                <a:moveTo>
                  <a:pt x="2350899" y="6452855"/>
                </a:moveTo>
                <a:lnTo>
                  <a:pt x="2356714" y="6453413"/>
                </a:lnTo>
                <a:lnTo>
                  <a:pt x="2361883" y="6453970"/>
                </a:lnTo>
                <a:lnTo>
                  <a:pt x="2365115" y="6456201"/>
                </a:lnTo>
                <a:lnTo>
                  <a:pt x="2367699" y="6458989"/>
                </a:lnTo>
                <a:lnTo>
                  <a:pt x="2368991" y="6461778"/>
                </a:lnTo>
                <a:lnTo>
                  <a:pt x="2370930" y="6469027"/>
                </a:lnTo>
                <a:lnTo>
                  <a:pt x="2380622" y="6469585"/>
                </a:lnTo>
                <a:lnTo>
                  <a:pt x="2384498" y="6469027"/>
                </a:lnTo>
                <a:lnTo>
                  <a:pt x="2387730" y="6467354"/>
                </a:lnTo>
                <a:lnTo>
                  <a:pt x="2390960" y="6466797"/>
                </a:lnTo>
                <a:lnTo>
                  <a:pt x="2393545" y="6465681"/>
                </a:lnTo>
                <a:lnTo>
                  <a:pt x="2395483" y="6463451"/>
                </a:lnTo>
                <a:lnTo>
                  <a:pt x="2396129" y="6461220"/>
                </a:lnTo>
                <a:lnTo>
                  <a:pt x="2403237" y="6465681"/>
                </a:lnTo>
                <a:lnTo>
                  <a:pt x="2405822" y="6467354"/>
                </a:lnTo>
                <a:lnTo>
                  <a:pt x="2406467" y="6469585"/>
                </a:lnTo>
                <a:lnTo>
                  <a:pt x="2407760" y="6471816"/>
                </a:lnTo>
                <a:lnTo>
                  <a:pt x="2407760" y="6473489"/>
                </a:lnTo>
                <a:lnTo>
                  <a:pt x="2407760" y="6474604"/>
                </a:lnTo>
                <a:lnTo>
                  <a:pt x="2405822" y="6476276"/>
                </a:lnTo>
                <a:lnTo>
                  <a:pt x="2402591" y="6477949"/>
                </a:lnTo>
                <a:lnTo>
                  <a:pt x="2397422" y="6480180"/>
                </a:lnTo>
                <a:lnTo>
                  <a:pt x="2390960" y="6481295"/>
                </a:lnTo>
                <a:lnTo>
                  <a:pt x="2383852" y="6481295"/>
                </a:lnTo>
                <a:lnTo>
                  <a:pt x="2376746" y="6480180"/>
                </a:lnTo>
                <a:lnTo>
                  <a:pt x="2368345" y="6479064"/>
                </a:lnTo>
                <a:lnTo>
                  <a:pt x="2361237" y="6476835"/>
                </a:lnTo>
                <a:lnTo>
                  <a:pt x="2354129" y="6474045"/>
                </a:lnTo>
                <a:lnTo>
                  <a:pt x="2349606" y="6469585"/>
                </a:lnTo>
                <a:lnTo>
                  <a:pt x="2347023" y="6467354"/>
                </a:lnTo>
                <a:lnTo>
                  <a:pt x="2345084" y="6465681"/>
                </a:lnTo>
                <a:lnTo>
                  <a:pt x="2343791" y="6462893"/>
                </a:lnTo>
                <a:lnTo>
                  <a:pt x="2343791" y="6460105"/>
                </a:lnTo>
                <a:lnTo>
                  <a:pt x="2343791" y="6457316"/>
                </a:lnTo>
                <a:lnTo>
                  <a:pt x="2343791" y="6453413"/>
                </a:lnTo>
                <a:close/>
                <a:moveTo>
                  <a:pt x="4344717" y="6382854"/>
                </a:moveTo>
                <a:lnTo>
                  <a:pt x="4349195" y="6382854"/>
                </a:lnTo>
                <a:lnTo>
                  <a:pt x="4352393" y="6382854"/>
                </a:lnTo>
                <a:lnTo>
                  <a:pt x="4355592" y="6384522"/>
                </a:lnTo>
                <a:lnTo>
                  <a:pt x="4358790" y="6385634"/>
                </a:lnTo>
                <a:lnTo>
                  <a:pt x="4363267" y="6390084"/>
                </a:lnTo>
                <a:lnTo>
                  <a:pt x="4368385" y="6395646"/>
                </a:lnTo>
                <a:lnTo>
                  <a:pt x="4372222" y="6401763"/>
                </a:lnTo>
                <a:lnTo>
                  <a:pt x="4376700" y="6409550"/>
                </a:lnTo>
                <a:lnTo>
                  <a:pt x="4378620" y="6417336"/>
                </a:lnTo>
                <a:lnTo>
                  <a:pt x="4380539" y="6424567"/>
                </a:lnTo>
                <a:lnTo>
                  <a:pt x="4381818" y="6431241"/>
                </a:lnTo>
                <a:lnTo>
                  <a:pt x="4383097" y="6437916"/>
                </a:lnTo>
                <a:lnTo>
                  <a:pt x="4383097" y="6442921"/>
                </a:lnTo>
                <a:lnTo>
                  <a:pt x="4381818" y="6446259"/>
                </a:lnTo>
                <a:lnTo>
                  <a:pt x="4381179" y="6447926"/>
                </a:lnTo>
                <a:lnTo>
                  <a:pt x="4380539" y="6448483"/>
                </a:lnTo>
                <a:lnTo>
                  <a:pt x="4379899" y="6448483"/>
                </a:lnTo>
                <a:lnTo>
                  <a:pt x="4377980" y="6447926"/>
                </a:lnTo>
                <a:lnTo>
                  <a:pt x="4375422" y="6444033"/>
                </a:lnTo>
                <a:lnTo>
                  <a:pt x="4372222" y="6437916"/>
                </a:lnTo>
                <a:lnTo>
                  <a:pt x="4371583" y="6433466"/>
                </a:lnTo>
                <a:lnTo>
                  <a:pt x="4370944" y="6430129"/>
                </a:lnTo>
                <a:lnTo>
                  <a:pt x="4369025" y="6426792"/>
                </a:lnTo>
                <a:lnTo>
                  <a:pt x="4365827" y="6424012"/>
                </a:lnTo>
                <a:lnTo>
                  <a:pt x="4360070" y="6417893"/>
                </a:lnTo>
                <a:lnTo>
                  <a:pt x="4353672" y="6413443"/>
                </a:lnTo>
                <a:lnTo>
                  <a:pt x="4347275" y="6408438"/>
                </a:lnTo>
                <a:lnTo>
                  <a:pt x="4344717" y="6405657"/>
                </a:lnTo>
                <a:lnTo>
                  <a:pt x="4343437" y="6401763"/>
                </a:lnTo>
                <a:lnTo>
                  <a:pt x="4342158" y="6397870"/>
                </a:lnTo>
                <a:lnTo>
                  <a:pt x="4342158" y="6393420"/>
                </a:lnTo>
                <a:lnTo>
                  <a:pt x="4343437" y="6388415"/>
                </a:lnTo>
                <a:close/>
                <a:moveTo>
                  <a:pt x="1683641" y="6365350"/>
                </a:moveTo>
                <a:lnTo>
                  <a:pt x="1690316" y="6365350"/>
                </a:lnTo>
                <a:lnTo>
                  <a:pt x="1696323" y="6366456"/>
                </a:lnTo>
                <a:lnTo>
                  <a:pt x="1700995" y="6367009"/>
                </a:lnTo>
                <a:lnTo>
                  <a:pt x="1706336" y="6369219"/>
                </a:lnTo>
                <a:lnTo>
                  <a:pt x="1710340" y="6370326"/>
                </a:lnTo>
                <a:lnTo>
                  <a:pt x="1713679" y="6373089"/>
                </a:lnTo>
                <a:lnTo>
                  <a:pt x="1717015" y="6375853"/>
                </a:lnTo>
                <a:lnTo>
                  <a:pt x="1720353" y="6378616"/>
                </a:lnTo>
                <a:lnTo>
                  <a:pt x="1723022" y="6382487"/>
                </a:lnTo>
                <a:lnTo>
                  <a:pt x="1725026" y="6385803"/>
                </a:lnTo>
                <a:lnTo>
                  <a:pt x="1728363" y="6394096"/>
                </a:lnTo>
                <a:lnTo>
                  <a:pt x="1729031" y="6402387"/>
                </a:lnTo>
                <a:lnTo>
                  <a:pt x="1729699" y="6411784"/>
                </a:lnTo>
                <a:lnTo>
                  <a:pt x="1729031" y="6420630"/>
                </a:lnTo>
                <a:lnTo>
                  <a:pt x="1726360" y="6430027"/>
                </a:lnTo>
                <a:lnTo>
                  <a:pt x="1724358" y="6438871"/>
                </a:lnTo>
                <a:lnTo>
                  <a:pt x="1719686" y="6446610"/>
                </a:lnTo>
                <a:lnTo>
                  <a:pt x="1715681" y="6454349"/>
                </a:lnTo>
                <a:lnTo>
                  <a:pt x="1710340" y="6460430"/>
                </a:lnTo>
                <a:lnTo>
                  <a:pt x="1705668" y="6464853"/>
                </a:lnTo>
                <a:lnTo>
                  <a:pt x="1699661" y="6468169"/>
                </a:lnTo>
                <a:lnTo>
                  <a:pt x="1693654" y="6459878"/>
                </a:lnTo>
                <a:lnTo>
                  <a:pt x="1690316" y="6452691"/>
                </a:lnTo>
                <a:lnTo>
                  <a:pt x="1688314" y="6446057"/>
                </a:lnTo>
                <a:lnTo>
                  <a:pt x="1687647" y="6439424"/>
                </a:lnTo>
                <a:lnTo>
                  <a:pt x="1688314" y="6433896"/>
                </a:lnTo>
                <a:lnTo>
                  <a:pt x="1689648" y="6428369"/>
                </a:lnTo>
                <a:lnTo>
                  <a:pt x="1694321" y="6417313"/>
                </a:lnTo>
                <a:lnTo>
                  <a:pt x="1696323" y="6411784"/>
                </a:lnTo>
                <a:lnTo>
                  <a:pt x="1697657" y="6406257"/>
                </a:lnTo>
                <a:lnTo>
                  <a:pt x="1699661" y="6400728"/>
                </a:lnTo>
                <a:lnTo>
                  <a:pt x="1699661" y="6394096"/>
                </a:lnTo>
                <a:lnTo>
                  <a:pt x="1697657" y="6388014"/>
                </a:lnTo>
                <a:lnTo>
                  <a:pt x="1695656" y="6380828"/>
                </a:lnTo>
                <a:lnTo>
                  <a:pt x="1690316" y="6373641"/>
                </a:lnTo>
                <a:close/>
                <a:moveTo>
                  <a:pt x="2345493" y="6352224"/>
                </a:moveTo>
                <a:lnTo>
                  <a:pt x="2349875" y="6352765"/>
                </a:lnTo>
                <a:lnTo>
                  <a:pt x="2351755" y="6353849"/>
                </a:lnTo>
                <a:lnTo>
                  <a:pt x="2354886" y="6355473"/>
                </a:lnTo>
                <a:lnTo>
                  <a:pt x="2360523" y="6359264"/>
                </a:lnTo>
                <a:lnTo>
                  <a:pt x="2366159" y="6363054"/>
                </a:lnTo>
                <a:lnTo>
                  <a:pt x="2371169" y="6366845"/>
                </a:lnTo>
                <a:lnTo>
                  <a:pt x="2372421" y="6367928"/>
                </a:lnTo>
                <a:lnTo>
                  <a:pt x="2374928" y="6367928"/>
                </a:lnTo>
                <a:lnTo>
                  <a:pt x="2376805" y="6367386"/>
                </a:lnTo>
                <a:lnTo>
                  <a:pt x="2378058" y="6365762"/>
                </a:lnTo>
                <a:lnTo>
                  <a:pt x="2379937" y="6364137"/>
                </a:lnTo>
                <a:lnTo>
                  <a:pt x="2380564" y="6360347"/>
                </a:lnTo>
                <a:lnTo>
                  <a:pt x="2388705" y="6364679"/>
                </a:lnTo>
                <a:lnTo>
                  <a:pt x="2393089" y="6368470"/>
                </a:lnTo>
                <a:lnTo>
                  <a:pt x="2393715" y="6370094"/>
                </a:lnTo>
                <a:lnTo>
                  <a:pt x="2394967" y="6371177"/>
                </a:lnTo>
                <a:lnTo>
                  <a:pt x="2394967" y="6372801"/>
                </a:lnTo>
                <a:lnTo>
                  <a:pt x="2393715" y="6373884"/>
                </a:lnTo>
                <a:lnTo>
                  <a:pt x="2391835" y="6377133"/>
                </a:lnTo>
                <a:lnTo>
                  <a:pt x="2387453" y="6378758"/>
                </a:lnTo>
                <a:lnTo>
                  <a:pt x="2377432" y="6382548"/>
                </a:lnTo>
                <a:lnTo>
                  <a:pt x="2366159" y="6386339"/>
                </a:lnTo>
                <a:lnTo>
                  <a:pt x="2362402" y="6388505"/>
                </a:lnTo>
                <a:lnTo>
                  <a:pt x="2359271" y="6391211"/>
                </a:lnTo>
                <a:lnTo>
                  <a:pt x="2358018" y="6392836"/>
                </a:lnTo>
                <a:lnTo>
                  <a:pt x="2358018" y="6393919"/>
                </a:lnTo>
                <a:lnTo>
                  <a:pt x="2358018" y="6395544"/>
                </a:lnTo>
                <a:lnTo>
                  <a:pt x="2359271" y="6397169"/>
                </a:lnTo>
                <a:lnTo>
                  <a:pt x="2362402" y="6401500"/>
                </a:lnTo>
                <a:lnTo>
                  <a:pt x="2369291" y="6406916"/>
                </a:lnTo>
                <a:lnTo>
                  <a:pt x="2362402" y="6405832"/>
                </a:lnTo>
                <a:lnTo>
                  <a:pt x="2356766" y="6404208"/>
                </a:lnTo>
                <a:lnTo>
                  <a:pt x="2351129" y="6402041"/>
                </a:lnTo>
                <a:lnTo>
                  <a:pt x="2346118" y="6400418"/>
                </a:lnTo>
                <a:lnTo>
                  <a:pt x="2341734" y="6397169"/>
                </a:lnTo>
                <a:lnTo>
                  <a:pt x="2337977" y="6394461"/>
                </a:lnTo>
                <a:lnTo>
                  <a:pt x="2329836" y="6388505"/>
                </a:lnTo>
                <a:lnTo>
                  <a:pt x="2323573" y="6381465"/>
                </a:lnTo>
                <a:lnTo>
                  <a:pt x="2317936" y="6374967"/>
                </a:lnTo>
                <a:lnTo>
                  <a:pt x="2311674" y="6367386"/>
                </a:lnTo>
                <a:lnTo>
                  <a:pt x="2305411" y="6360888"/>
                </a:lnTo>
                <a:lnTo>
                  <a:pt x="2317311" y="6365220"/>
                </a:lnTo>
                <a:lnTo>
                  <a:pt x="2324200" y="6367386"/>
                </a:lnTo>
                <a:lnTo>
                  <a:pt x="2331088" y="6367928"/>
                </a:lnTo>
                <a:lnTo>
                  <a:pt x="2335472" y="6368470"/>
                </a:lnTo>
                <a:lnTo>
                  <a:pt x="2337977" y="6367928"/>
                </a:lnTo>
                <a:lnTo>
                  <a:pt x="2339856" y="6367386"/>
                </a:lnTo>
                <a:lnTo>
                  <a:pt x="2342361" y="6365762"/>
                </a:lnTo>
                <a:lnTo>
                  <a:pt x="2344241" y="6364137"/>
                </a:lnTo>
                <a:lnTo>
                  <a:pt x="2344241" y="6360347"/>
                </a:lnTo>
                <a:lnTo>
                  <a:pt x="2344241" y="6357098"/>
                </a:lnTo>
                <a:lnTo>
                  <a:pt x="2342361" y="6352765"/>
                </a:lnTo>
                <a:close/>
                <a:moveTo>
                  <a:pt x="2029994" y="6336911"/>
                </a:moveTo>
                <a:lnTo>
                  <a:pt x="2037833" y="6336911"/>
                </a:lnTo>
                <a:lnTo>
                  <a:pt x="2046980" y="6339099"/>
                </a:lnTo>
                <a:lnTo>
                  <a:pt x="2016276" y="6339099"/>
                </a:lnTo>
                <a:lnTo>
                  <a:pt x="2022808" y="6338005"/>
                </a:lnTo>
                <a:close/>
                <a:moveTo>
                  <a:pt x="4395629" y="6304099"/>
                </a:moveTo>
                <a:lnTo>
                  <a:pt x="4400223" y="6306853"/>
                </a:lnTo>
                <a:lnTo>
                  <a:pt x="4403503" y="6310156"/>
                </a:lnTo>
                <a:lnTo>
                  <a:pt x="4406127" y="6314012"/>
                </a:lnTo>
                <a:lnTo>
                  <a:pt x="4406127" y="6317868"/>
                </a:lnTo>
                <a:lnTo>
                  <a:pt x="4406127" y="6322274"/>
                </a:lnTo>
                <a:lnTo>
                  <a:pt x="4405471" y="6327230"/>
                </a:lnTo>
                <a:lnTo>
                  <a:pt x="4400879" y="6336593"/>
                </a:lnTo>
                <a:lnTo>
                  <a:pt x="4396941" y="6347056"/>
                </a:lnTo>
                <a:lnTo>
                  <a:pt x="4394317" y="6353665"/>
                </a:lnTo>
                <a:lnTo>
                  <a:pt x="4393661" y="6359172"/>
                </a:lnTo>
                <a:lnTo>
                  <a:pt x="4393005" y="6364680"/>
                </a:lnTo>
                <a:lnTo>
                  <a:pt x="4393005" y="6370738"/>
                </a:lnTo>
                <a:lnTo>
                  <a:pt x="4394317" y="6376796"/>
                </a:lnTo>
                <a:lnTo>
                  <a:pt x="4396941" y="6382854"/>
                </a:lnTo>
                <a:lnTo>
                  <a:pt x="4391037" y="6379549"/>
                </a:lnTo>
                <a:lnTo>
                  <a:pt x="4386445" y="6375143"/>
                </a:lnTo>
                <a:lnTo>
                  <a:pt x="4383163" y="6370738"/>
                </a:lnTo>
                <a:lnTo>
                  <a:pt x="4381195" y="6366882"/>
                </a:lnTo>
                <a:lnTo>
                  <a:pt x="4380539" y="6361927"/>
                </a:lnTo>
                <a:lnTo>
                  <a:pt x="4380539" y="6356419"/>
                </a:lnTo>
                <a:lnTo>
                  <a:pt x="4381195" y="6350912"/>
                </a:lnTo>
                <a:lnTo>
                  <a:pt x="4383163" y="6345955"/>
                </a:lnTo>
                <a:lnTo>
                  <a:pt x="4387101" y="6334940"/>
                </a:lnTo>
                <a:lnTo>
                  <a:pt x="4391037" y="6323375"/>
                </a:lnTo>
                <a:lnTo>
                  <a:pt x="4394317" y="6312911"/>
                </a:lnTo>
                <a:lnTo>
                  <a:pt x="4395629" y="6308504"/>
                </a:lnTo>
                <a:close/>
                <a:moveTo>
                  <a:pt x="2212446" y="6297534"/>
                </a:moveTo>
                <a:lnTo>
                  <a:pt x="2218943" y="6305860"/>
                </a:lnTo>
                <a:lnTo>
                  <a:pt x="2222842" y="6313630"/>
                </a:lnTo>
                <a:lnTo>
                  <a:pt x="2225442" y="6321401"/>
                </a:lnTo>
                <a:lnTo>
                  <a:pt x="2226091" y="6327507"/>
                </a:lnTo>
                <a:lnTo>
                  <a:pt x="2224792" y="6334723"/>
                </a:lnTo>
                <a:lnTo>
                  <a:pt x="2222842" y="6340830"/>
                </a:lnTo>
                <a:lnTo>
                  <a:pt x="2219594" y="6346936"/>
                </a:lnTo>
                <a:lnTo>
                  <a:pt x="2216345" y="6353596"/>
                </a:lnTo>
                <a:lnTo>
                  <a:pt x="2209846" y="6366364"/>
                </a:lnTo>
                <a:lnTo>
                  <a:pt x="2207246" y="6372469"/>
                </a:lnTo>
                <a:lnTo>
                  <a:pt x="2205297" y="6378575"/>
                </a:lnTo>
                <a:lnTo>
                  <a:pt x="2205297" y="6385790"/>
                </a:lnTo>
                <a:lnTo>
                  <a:pt x="2206596" y="6393007"/>
                </a:lnTo>
                <a:lnTo>
                  <a:pt x="2209846" y="6400778"/>
                </a:lnTo>
                <a:lnTo>
                  <a:pt x="2214394" y="6409104"/>
                </a:lnTo>
                <a:lnTo>
                  <a:pt x="2209196" y="6406884"/>
                </a:lnTo>
                <a:lnTo>
                  <a:pt x="2203997" y="6404664"/>
                </a:lnTo>
                <a:lnTo>
                  <a:pt x="2200098" y="6402442"/>
                </a:lnTo>
                <a:lnTo>
                  <a:pt x="2195549" y="6400778"/>
                </a:lnTo>
                <a:lnTo>
                  <a:pt x="2192300" y="6397447"/>
                </a:lnTo>
                <a:lnTo>
                  <a:pt x="2189700" y="6394672"/>
                </a:lnTo>
                <a:lnTo>
                  <a:pt x="2188401" y="6391341"/>
                </a:lnTo>
                <a:lnTo>
                  <a:pt x="2186452" y="6388566"/>
                </a:lnTo>
                <a:lnTo>
                  <a:pt x="2185151" y="6380795"/>
                </a:lnTo>
                <a:lnTo>
                  <a:pt x="2185151" y="6373579"/>
                </a:lnTo>
                <a:lnTo>
                  <a:pt x="2185801" y="6365253"/>
                </a:lnTo>
                <a:lnTo>
                  <a:pt x="2188401" y="6356927"/>
                </a:lnTo>
                <a:lnTo>
                  <a:pt x="2191001" y="6348601"/>
                </a:lnTo>
                <a:lnTo>
                  <a:pt x="2194900" y="6340275"/>
                </a:lnTo>
                <a:lnTo>
                  <a:pt x="2202048" y="6324177"/>
                </a:lnTo>
                <a:lnTo>
                  <a:pt x="2209196" y="6309190"/>
                </a:lnTo>
                <a:lnTo>
                  <a:pt x="2211145" y="6303084"/>
                </a:lnTo>
                <a:close/>
                <a:moveTo>
                  <a:pt x="7428877" y="6249408"/>
                </a:moveTo>
                <a:lnTo>
                  <a:pt x="7434533" y="6253784"/>
                </a:lnTo>
                <a:lnTo>
                  <a:pt x="7438303" y="6257612"/>
                </a:lnTo>
                <a:lnTo>
                  <a:pt x="7441445" y="6263081"/>
                </a:lnTo>
                <a:lnTo>
                  <a:pt x="7442073" y="6268004"/>
                </a:lnTo>
                <a:lnTo>
                  <a:pt x="7443330" y="6274567"/>
                </a:lnTo>
                <a:lnTo>
                  <a:pt x="7442073" y="6280035"/>
                </a:lnTo>
                <a:lnTo>
                  <a:pt x="7441445" y="6286052"/>
                </a:lnTo>
                <a:lnTo>
                  <a:pt x="7438933" y="6292615"/>
                </a:lnTo>
                <a:lnTo>
                  <a:pt x="7434533" y="6304100"/>
                </a:lnTo>
                <a:lnTo>
                  <a:pt x="7428248" y="6316132"/>
                </a:lnTo>
                <a:lnTo>
                  <a:pt x="7422591" y="6325976"/>
                </a:lnTo>
                <a:lnTo>
                  <a:pt x="7417563" y="6334727"/>
                </a:lnTo>
                <a:lnTo>
                  <a:pt x="7413167" y="6330899"/>
                </a:lnTo>
                <a:lnTo>
                  <a:pt x="7408765" y="6327070"/>
                </a:lnTo>
                <a:lnTo>
                  <a:pt x="7407507" y="6322148"/>
                </a:lnTo>
                <a:lnTo>
                  <a:pt x="7407507" y="6317226"/>
                </a:lnTo>
                <a:lnTo>
                  <a:pt x="7408138" y="6312303"/>
                </a:lnTo>
                <a:lnTo>
                  <a:pt x="7410022" y="6307381"/>
                </a:lnTo>
                <a:lnTo>
                  <a:pt x="7415049" y="6296991"/>
                </a:lnTo>
                <a:lnTo>
                  <a:pt x="7422591" y="6285505"/>
                </a:lnTo>
                <a:lnTo>
                  <a:pt x="7425732" y="6280035"/>
                </a:lnTo>
                <a:lnTo>
                  <a:pt x="7428248" y="6273473"/>
                </a:lnTo>
                <a:lnTo>
                  <a:pt x="7429504" y="6268004"/>
                </a:lnTo>
                <a:lnTo>
                  <a:pt x="7430134" y="6261987"/>
                </a:lnTo>
                <a:lnTo>
                  <a:pt x="7430134" y="6255972"/>
                </a:lnTo>
                <a:close/>
                <a:moveTo>
                  <a:pt x="2313088" y="6148774"/>
                </a:moveTo>
                <a:lnTo>
                  <a:pt x="2323323" y="6154818"/>
                </a:lnTo>
                <a:lnTo>
                  <a:pt x="2331640" y="6157565"/>
                </a:lnTo>
                <a:lnTo>
                  <a:pt x="2339315" y="6159213"/>
                </a:lnTo>
                <a:lnTo>
                  <a:pt x="2345712" y="6160312"/>
                </a:lnTo>
                <a:lnTo>
                  <a:pt x="2359145" y="6160862"/>
                </a:lnTo>
                <a:lnTo>
                  <a:pt x="2367462" y="6162510"/>
                </a:lnTo>
                <a:lnTo>
                  <a:pt x="2378335" y="6164158"/>
                </a:lnTo>
                <a:lnTo>
                  <a:pt x="2378975" y="6187785"/>
                </a:lnTo>
                <a:lnTo>
                  <a:pt x="2373857" y="6186685"/>
                </a:lnTo>
                <a:lnTo>
                  <a:pt x="2370020" y="6185037"/>
                </a:lnTo>
                <a:lnTo>
                  <a:pt x="2368100" y="6182291"/>
                </a:lnTo>
                <a:lnTo>
                  <a:pt x="2366822" y="6178993"/>
                </a:lnTo>
                <a:lnTo>
                  <a:pt x="2366182" y="6171851"/>
                </a:lnTo>
                <a:lnTo>
                  <a:pt x="2364902" y="6164158"/>
                </a:lnTo>
                <a:lnTo>
                  <a:pt x="2361065" y="6165257"/>
                </a:lnTo>
                <a:lnTo>
                  <a:pt x="2357227" y="6166356"/>
                </a:lnTo>
                <a:lnTo>
                  <a:pt x="2354027" y="6168005"/>
                </a:lnTo>
                <a:lnTo>
                  <a:pt x="2351469" y="6169653"/>
                </a:lnTo>
                <a:lnTo>
                  <a:pt x="2346352" y="6174049"/>
                </a:lnTo>
                <a:lnTo>
                  <a:pt x="2342513" y="6179543"/>
                </a:lnTo>
                <a:lnTo>
                  <a:pt x="2339955" y="6185037"/>
                </a:lnTo>
                <a:lnTo>
                  <a:pt x="2339315" y="6191631"/>
                </a:lnTo>
                <a:lnTo>
                  <a:pt x="2339315" y="6198225"/>
                </a:lnTo>
                <a:lnTo>
                  <a:pt x="2339955" y="6205367"/>
                </a:lnTo>
                <a:lnTo>
                  <a:pt x="2342513" y="6212510"/>
                </a:lnTo>
                <a:lnTo>
                  <a:pt x="2345712" y="6218554"/>
                </a:lnTo>
                <a:lnTo>
                  <a:pt x="2349550" y="6224598"/>
                </a:lnTo>
                <a:lnTo>
                  <a:pt x="2354027" y="6230092"/>
                </a:lnTo>
                <a:lnTo>
                  <a:pt x="2359145" y="6235038"/>
                </a:lnTo>
                <a:lnTo>
                  <a:pt x="2366182" y="6238884"/>
                </a:lnTo>
                <a:lnTo>
                  <a:pt x="2372579" y="6241632"/>
                </a:lnTo>
                <a:lnTo>
                  <a:pt x="2379615" y="6242730"/>
                </a:lnTo>
                <a:lnTo>
                  <a:pt x="2373217" y="6245478"/>
                </a:lnTo>
                <a:lnTo>
                  <a:pt x="2367462" y="6249324"/>
                </a:lnTo>
                <a:lnTo>
                  <a:pt x="2358505" y="6257565"/>
                </a:lnTo>
                <a:lnTo>
                  <a:pt x="2354027" y="6261412"/>
                </a:lnTo>
                <a:lnTo>
                  <a:pt x="2346992" y="6264159"/>
                </a:lnTo>
                <a:lnTo>
                  <a:pt x="2343153" y="6265807"/>
                </a:lnTo>
                <a:lnTo>
                  <a:pt x="2339315" y="6266357"/>
                </a:lnTo>
                <a:lnTo>
                  <a:pt x="2334197" y="6266907"/>
                </a:lnTo>
                <a:lnTo>
                  <a:pt x="2328440" y="6266907"/>
                </a:lnTo>
                <a:lnTo>
                  <a:pt x="2327160" y="6247676"/>
                </a:lnTo>
                <a:lnTo>
                  <a:pt x="2326522" y="6231192"/>
                </a:lnTo>
                <a:lnTo>
                  <a:pt x="2325242" y="6202620"/>
                </a:lnTo>
                <a:lnTo>
                  <a:pt x="2324602" y="6189983"/>
                </a:lnTo>
                <a:lnTo>
                  <a:pt x="2322043" y="6177345"/>
                </a:lnTo>
                <a:lnTo>
                  <a:pt x="2318845" y="6163609"/>
                </a:lnTo>
                <a:close/>
                <a:moveTo>
                  <a:pt x="1381161" y="6035017"/>
                </a:moveTo>
                <a:lnTo>
                  <a:pt x="1387596" y="6035017"/>
                </a:lnTo>
                <a:lnTo>
                  <a:pt x="1394032" y="6035571"/>
                </a:lnTo>
                <a:lnTo>
                  <a:pt x="1399825" y="6036677"/>
                </a:lnTo>
                <a:lnTo>
                  <a:pt x="1405618" y="6039447"/>
                </a:lnTo>
                <a:lnTo>
                  <a:pt x="1417201" y="6045539"/>
                </a:lnTo>
                <a:lnTo>
                  <a:pt x="1422351" y="6048308"/>
                </a:lnTo>
                <a:lnTo>
                  <a:pt x="1428144" y="6049970"/>
                </a:lnTo>
                <a:lnTo>
                  <a:pt x="1433937" y="6051632"/>
                </a:lnTo>
                <a:lnTo>
                  <a:pt x="1440373" y="6052186"/>
                </a:lnTo>
                <a:lnTo>
                  <a:pt x="1446808" y="6051632"/>
                </a:lnTo>
                <a:lnTo>
                  <a:pt x="1454532" y="6048862"/>
                </a:lnTo>
                <a:lnTo>
                  <a:pt x="1461611" y="6044432"/>
                </a:lnTo>
                <a:lnTo>
                  <a:pt x="1470622" y="6038893"/>
                </a:lnTo>
                <a:lnTo>
                  <a:pt x="1471266" y="6043324"/>
                </a:lnTo>
                <a:lnTo>
                  <a:pt x="1471266" y="6046093"/>
                </a:lnTo>
                <a:lnTo>
                  <a:pt x="1469979" y="6048862"/>
                </a:lnTo>
                <a:lnTo>
                  <a:pt x="1468047" y="6051078"/>
                </a:lnTo>
                <a:lnTo>
                  <a:pt x="1464831" y="6052740"/>
                </a:lnTo>
                <a:lnTo>
                  <a:pt x="1461611" y="6054400"/>
                </a:lnTo>
                <a:lnTo>
                  <a:pt x="1454532" y="6056616"/>
                </a:lnTo>
                <a:lnTo>
                  <a:pt x="1446808" y="6059385"/>
                </a:lnTo>
                <a:lnTo>
                  <a:pt x="1444878" y="6060493"/>
                </a:lnTo>
                <a:lnTo>
                  <a:pt x="1442304" y="6063262"/>
                </a:lnTo>
                <a:lnTo>
                  <a:pt x="1441016" y="6065477"/>
                </a:lnTo>
                <a:lnTo>
                  <a:pt x="1441016" y="6069353"/>
                </a:lnTo>
                <a:lnTo>
                  <a:pt x="1442304" y="6073231"/>
                </a:lnTo>
                <a:lnTo>
                  <a:pt x="1445521" y="6078770"/>
                </a:lnTo>
                <a:lnTo>
                  <a:pt x="1439085" y="6076554"/>
                </a:lnTo>
                <a:lnTo>
                  <a:pt x="1433293" y="6074892"/>
                </a:lnTo>
                <a:lnTo>
                  <a:pt x="1428144" y="6072677"/>
                </a:lnTo>
                <a:lnTo>
                  <a:pt x="1424283" y="6069907"/>
                </a:lnTo>
                <a:lnTo>
                  <a:pt x="1415915" y="6063262"/>
                </a:lnTo>
                <a:lnTo>
                  <a:pt x="1409479" y="6057170"/>
                </a:lnTo>
                <a:lnTo>
                  <a:pt x="1401112" y="6051078"/>
                </a:lnTo>
                <a:lnTo>
                  <a:pt x="1397251" y="6047201"/>
                </a:lnTo>
                <a:lnTo>
                  <a:pt x="1392746" y="6045539"/>
                </a:lnTo>
                <a:lnTo>
                  <a:pt x="1387596" y="6043324"/>
                </a:lnTo>
                <a:lnTo>
                  <a:pt x="1381161" y="6041109"/>
                </a:lnTo>
                <a:lnTo>
                  <a:pt x="1374725" y="6040555"/>
                </a:lnTo>
                <a:lnTo>
                  <a:pt x="1366358" y="6039447"/>
                </a:lnTo>
                <a:lnTo>
                  <a:pt x="1373436" y="6036125"/>
                </a:lnTo>
                <a:close/>
                <a:moveTo>
                  <a:pt x="2000852" y="6026266"/>
                </a:moveTo>
                <a:lnTo>
                  <a:pt x="2006455" y="6031189"/>
                </a:lnTo>
                <a:lnTo>
                  <a:pt x="2012056" y="6036657"/>
                </a:lnTo>
                <a:lnTo>
                  <a:pt x="2015168" y="6042126"/>
                </a:lnTo>
                <a:lnTo>
                  <a:pt x="2018281" y="6048143"/>
                </a:lnTo>
                <a:lnTo>
                  <a:pt x="2019525" y="6053612"/>
                </a:lnTo>
                <a:lnTo>
                  <a:pt x="2021393" y="6059627"/>
                </a:lnTo>
                <a:lnTo>
                  <a:pt x="2021393" y="6065097"/>
                </a:lnTo>
                <a:lnTo>
                  <a:pt x="2021393" y="6071660"/>
                </a:lnTo>
                <a:lnTo>
                  <a:pt x="2020771" y="6077675"/>
                </a:lnTo>
                <a:lnTo>
                  <a:pt x="2018903" y="6083692"/>
                </a:lnTo>
                <a:lnTo>
                  <a:pt x="2015168" y="6096271"/>
                </a:lnTo>
                <a:lnTo>
                  <a:pt x="2009567" y="6108849"/>
                </a:lnTo>
                <a:lnTo>
                  <a:pt x="2003342" y="6120335"/>
                </a:lnTo>
                <a:lnTo>
                  <a:pt x="2000230" y="6115960"/>
                </a:lnTo>
                <a:lnTo>
                  <a:pt x="1998364" y="6111038"/>
                </a:lnTo>
                <a:lnTo>
                  <a:pt x="1998364" y="6106115"/>
                </a:lnTo>
                <a:lnTo>
                  <a:pt x="1998364" y="6101193"/>
                </a:lnTo>
                <a:lnTo>
                  <a:pt x="2000230" y="6090801"/>
                </a:lnTo>
                <a:lnTo>
                  <a:pt x="2003342" y="6079864"/>
                </a:lnTo>
                <a:lnTo>
                  <a:pt x="2005833" y="6067831"/>
                </a:lnTo>
                <a:lnTo>
                  <a:pt x="2006455" y="6061816"/>
                </a:lnTo>
                <a:lnTo>
                  <a:pt x="2007077" y="6055799"/>
                </a:lnTo>
                <a:lnTo>
                  <a:pt x="2007077" y="6048690"/>
                </a:lnTo>
                <a:lnTo>
                  <a:pt x="2005833" y="6041579"/>
                </a:lnTo>
                <a:lnTo>
                  <a:pt x="2003965" y="6033923"/>
                </a:lnTo>
                <a:close/>
                <a:moveTo>
                  <a:pt x="2254238" y="6017516"/>
                </a:moveTo>
                <a:lnTo>
                  <a:pt x="2261913" y="6018053"/>
                </a:lnTo>
                <a:lnTo>
                  <a:pt x="2270868" y="6020201"/>
                </a:lnTo>
                <a:lnTo>
                  <a:pt x="2282383" y="6024501"/>
                </a:lnTo>
                <a:lnTo>
                  <a:pt x="2274068" y="6026112"/>
                </a:lnTo>
                <a:lnTo>
                  <a:pt x="2268310" y="6028799"/>
                </a:lnTo>
                <a:lnTo>
                  <a:pt x="2265113" y="6032022"/>
                </a:lnTo>
                <a:lnTo>
                  <a:pt x="2262553" y="6034709"/>
                </a:lnTo>
                <a:lnTo>
                  <a:pt x="2261913" y="6037933"/>
                </a:lnTo>
                <a:lnTo>
                  <a:pt x="2261913" y="6040620"/>
                </a:lnTo>
                <a:lnTo>
                  <a:pt x="2262553" y="6044918"/>
                </a:lnTo>
                <a:lnTo>
                  <a:pt x="2264473" y="6048143"/>
                </a:lnTo>
                <a:lnTo>
                  <a:pt x="2267031" y="6055665"/>
                </a:lnTo>
                <a:lnTo>
                  <a:pt x="2268310" y="6059426"/>
                </a:lnTo>
                <a:lnTo>
                  <a:pt x="2268310" y="6063187"/>
                </a:lnTo>
                <a:lnTo>
                  <a:pt x="2267671" y="6066949"/>
                </a:lnTo>
                <a:lnTo>
                  <a:pt x="2266391" y="6071247"/>
                </a:lnTo>
                <a:lnTo>
                  <a:pt x="2262553" y="6074470"/>
                </a:lnTo>
                <a:lnTo>
                  <a:pt x="2258076" y="6078770"/>
                </a:lnTo>
                <a:lnTo>
                  <a:pt x="2252958" y="6074470"/>
                </a:lnTo>
                <a:lnTo>
                  <a:pt x="2248481" y="6069635"/>
                </a:lnTo>
                <a:lnTo>
                  <a:pt x="2245281" y="6064262"/>
                </a:lnTo>
                <a:lnTo>
                  <a:pt x="2242083" y="6058351"/>
                </a:lnTo>
                <a:lnTo>
                  <a:pt x="2238885" y="6051903"/>
                </a:lnTo>
                <a:lnTo>
                  <a:pt x="2236966" y="6045993"/>
                </a:lnTo>
                <a:lnTo>
                  <a:pt x="2236326" y="6040082"/>
                </a:lnTo>
                <a:lnTo>
                  <a:pt x="2236326" y="6034709"/>
                </a:lnTo>
                <a:lnTo>
                  <a:pt x="2236966" y="6028799"/>
                </a:lnTo>
                <a:lnTo>
                  <a:pt x="2239525" y="6024501"/>
                </a:lnTo>
                <a:lnTo>
                  <a:pt x="2242723" y="6020739"/>
                </a:lnTo>
                <a:lnTo>
                  <a:pt x="2245281" y="6019664"/>
                </a:lnTo>
                <a:lnTo>
                  <a:pt x="2247201" y="6018590"/>
                </a:lnTo>
                <a:lnTo>
                  <a:pt x="2251038" y="6018053"/>
                </a:lnTo>
                <a:close/>
                <a:moveTo>
                  <a:pt x="1611996" y="5997826"/>
                </a:moveTo>
                <a:lnTo>
                  <a:pt x="1617021" y="5999461"/>
                </a:lnTo>
                <a:lnTo>
                  <a:pt x="1621418" y="6001641"/>
                </a:lnTo>
                <a:lnTo>
                  <a:pt x="1627072" y="6003276"/>
                </a:lnTo>
                <a:lnTo>
                  <a:pt x="1633353" y="6003821"/>
                </a:lnTo>
                <a:lnTo>
                  <a:pt x="1647801" y="6004911"/>
                </a:lnTo>
                <a:lnTo>
                  <a:pt x="1662878" y="6004911"/>
                </a:lnTo>
                <a:lnTo>
                  <a:pt x="1659109" y="6011451"/>
                </a:lnTo>
                <a:lnTo>
                  <a:pt x="1654712" y="6016901"/>
                </a:lnTo>
                <a:lnTo>
                  <a:pt x="1652200" y="6022351"/>
                </a:lnTo>
                <a:lnTo>
                  <a:pt x="1650314" y="6027256"/>
                </a:lnTo>
                <a:lnTo>
                  <a:pt x="1648430" y="6032160"/>
                </a:lnTo>
                <a:lnTo>
                  <a:pt x="1647801" y="6037066"/>
                </a:lnTo>
                <a:lnTo>
                  <a:pt x="1647801" y="6041425"/>
                </a:lnTo>
                <a:lnTo>
                  <a:pt x="1647801" y="6046330"/>
                </a:lnTo>
                <a:lnTo>
                  <a:pt x="1648430" y="6050691"/>
                </a:lnTo>
                <a:lnTo>
                  <a:pt x="1649058" y="6055051"/>
                </a:lnTo>
                <a:lnTo>
                  <a:pt x="1653455" y="6063225"/>
                </a:lnTo>
                <a:lnTo>
                  <a:pt x="1657853" y="6071400"/>
                </a:lnTo>
                <a:lnTo>
                  <a:pt x="1664135" y="6079030"/>
                </a:lnTo>
                <a:lnTo>
                  <a:pt x="1671674" y="6086660"/>
                </a:lnTo>
                <a:lnTo>
                  <a:pt x="1678583" y="6094289"/>
                </a:lnTo>
                <a:lnTo>
                  <a:pt x="1693660" y="6109005"/>
                </a:lnTo>
                <a:lnTo>
                  <a:pt x="1701199" y="6117724"/>
                </a:lnTo>
                <a:lnTo>
                  <a:pt x="1707481" y="6126444"/>
                </a:lnTo>
                <a:lnTo>
                  <a:pt x="1713134" y="6135164"/>
                </a:lnTo>
                <a:lnTo>
                  <a:pt x="1716904" y="6144973"/>
                </a:lnTo>
                <a:lnTo>
                  <a:pt x="1716276" y="6147153"/>
                </a:lnTo>
                <a:lnTo>
                  <a:pt x="1715019" y="6148243"/>
                </a:lnTo>
                <a:lnTo>
                  <a:pt x="1711878" y="6150424"/>
                </a:lnTo>
                <a:lnTo>
                  <a:pt x="1708108" y="6151514"/>
                </a:lnTo>
                <a:lnTo>
                  <a:pt x="1702456" y="6152604"/>
                </a:lnTo>
                <a:lnTo>
                  <a:pt x="1690519" y="6152604"/>
                </a:lnTo>
                <a:lnTo>
                  <a:pt x="1678583" y="6153149"/>
                </a:lnTo>
                <a:lnTo>
                  <a:pt x="1680468" y="6148243"/>
                </a:lnTo>
                <a:lnTo>
                  <a:pt x="1679212" y="6144429"/>
                </a:lnTo>
                <a:lnTo>
                  <a:pt x="1678583" y="6139525"/>
                </a:lnTo>
                <a:lnTo>
                  <a:pt x="1676071" y="6135164"/>
                </a:lnTo>
                <a:lnTo>
                  <a:pt x="1672929" y="6130804"/>
                </a:lnTo>
                <a:lnTo>
                  <a:pt x="1669161" y="6126990"/>
                </a:lnTo>
                <a:lnTo>
                  <a:pt x="1664135" y="6123174"/>
                </a:lnTo>
                <a:lnTo>
                  <a:pt x="1659739" y="6120450"/>
                </a:lnTo>
                <a:lnTo>
                  <a:pt x="1654712" y="6116634"/>
                </a:lnTo>
                <a:lnTo>
                  <a:pt x="1650314" y="6115000"/>
                </a:lnTo>
                <a:lnTo>
                  <a:pt x="1645288" y="6113364"/>
                </a:lnTo>
                <a:lnTo>
                  <a:pt x="1640892" y="6111730"/>
                </a:lnTo>
                <a:lnTo>
                  <a:pt x="1636495" y="6111184"/>
                </a:lnTo>
                <a:lnTo>
                  <a:pt x="1632725" y="6111730"/>
                </a:lnTo>
                <a:lnTo>
                  <a:pt x="1629585" y="6112820"/>
                </a:lnTo>
                <a:lnTo>
                  <a:pt x="1627072" y="6115000"/>
                </a:lnTo>
                <a:lnTo>
                  <a:pt x="1622047" y="6107915"/>
                </a:lnTo>
                <a:lnTo>
                  <a:pt x="1618905" y="6100829"/>
                </a:lnTo>
                <a:lnTo>
                  <a:pt x="1617021" y="6094289"/>
                </a:lnTo>
                <a:lnTo>
                  <a:pt x="1615135" y="6087205"/>
                </a:lnTo>
                <a:lnTo>
                  <a:pt x="1615135" y="6080120"/>
                </a:lnTo>
                <a:lnTo>
                  <a:pt x="1615135" y="6072490"/>
                </a:lnTo>
                <a:lnTo>
                  <a:pt x="1617021" y="6058865"/>
                </a:lnTo>
                <a:lnTo>
                  <a:pt x="1618905" y="6044695"/>
                </a:lnTo>
                <a:lnTo>
                  <a:pt x="1620160" y="6037066"/>
                </a:lnTo>
                <a:lnTo>
                  <a:pt x="1620160" y="6029436"/>
                </a:lnTo>
                <a:lnTo>
                  <a:pt x="1620160" y="6021805"/>
                </a:lnTo>
                <a:lnTo>
                  <a:pt x="1618276" y="6014175"/>
                </a:lnTo>
                <a:lnTo>
                  <a:pt x="1615763" y="6006001"/>
                </a:lnTo>
                <a:close/>
                <a:moveTo>
                  <a:pt x="1526918" y="5973763"/>
                </a:moveTo>
                <a:lnTo>
                  <a:pt x="1534595" y="5975382"/>
                </a:lnTo>
                <a:lnTo>
                  <a:pt x="1535235" y="6014248"/>
                </a:lnTo>
                <a:lnTo>
                  <a:pt x="1527558" y="6015329"/>
                </a:lnTo>
                <a:lnTo>
                  <a:pt x="1522441" y="6015329"/>
                </a:lnTo>
                <a:lnTo>
                  <a:pt x="1516684" y="6014248"/>
                </a:lnTo>
                <a:lnTo>
                  <a:pt x="1512205" y="6011550"/>
                </a:lnTo>
                <a:lnTo>
                  <a:pt x="1509008" y="6008310"/>
                </a:lnTo>
                <a:lnTo>
                  <a:pt x="1507089" y="6003992"/>
                </a:lnTo>
                <a:lnTo>
                  <a:pt x="1505171" y="5999674"/>
                </a:lnTo>
                <a:lnTo>
                  <a:pt x="1504531" y="5994815"/>
                </a:lnTo>
                <a:lnTo>
                  <a:pt x="1505171" y="5990496"/>
                </a:lnTo>
                <a:lnTo>
                  <a:pt x="1507089" y="5986178"/>
                </a:lnTo>
                <a:lnTo>
                  <a:pt x="1508368" y="5981860"/>
                </a:lnTo>
                <a:lnTo>
                  <a:pt x="1511566" y="5978620"/>
                </a:lnTo>
                <a:lnTo>
                  <a:pt x="1516045" y="5975922"/>
                </a:lnTo>
                <a:lnTo>
                  <a:pt x="1521162" y="5974842"/>
                </a:lnTo>
                <a:close/>
                <a:moveTo>
                  <a:pt x="2130518" y="5956262"/>
                </a:moveTo>
                <a:lnTo>
                  <a:pt x="2132463" y="5956262"/>
                </a:lnTo>
                <a:lnTo>
                  <a:pt x="2135706" y="5956805"/>
                </a:lnTo>
                <a:lnTo>
                  <a:pt x="2138301" y="5957891"/>
                </a:lnTo>
                <a:lnTo>
                  <a:pt x="2140896" y="5959519"/>
                </a:lnTo>
                <a:lnTo>
                  <a:pt x="2142843" y="5962234"/>
                </a:lnTo>
                <a:lnTo>
                  <a:pt x="2144141" y="5964950"/>
                </a:lnTo>
                <a:lnTo>
                  <a:pt x="2147384" y="5970923"/>
                </a:lnTo>
                <a:lnTo>
                  <a:pt x="2148032" y="5978525"/>
                </a:lnTo>
                <a:lnTo>
                  <a:pt x="2149329" y="5987214"/>
                </a:lnTo>
                <a:lnTo>
                  <a:pt x="2147384" y="5995359"/>
                </a:lnTo>
                <a:lnTo>
                  <a:pt x="2144789" y="6004048"/>
                </a:lnTo>
                <a:lnTo>
                  <a:pt x="2141546" y="6011651"/>
                </a:lnTo>
                <a:lnTo>
                  <a:pt x="2137004" y="6019253"/>
                </a:lnTo>
                <a:lnTo>
                  <a:pt x="2133761" y="6022512"/>
                </a:lnTo>
                <a:lnTo>
                  <a:pt x="2130518" y="6025227"/>
                </a:lnTo>
                <a:lnTo>
                  <a:pt x="2127273" y="6027942"/>
                </a:lnTo>
                <a:lnTo>
                  <a:pt x="2122733" y="6029571"/>
                </a:lnTo>
                <a:lnTo>
                  <a:pt x="2118193" y="6031744"/>
                </a:lnTo>
                <a:lnTo>
                  <a:pt x="2113652" y="6032287"/>
                </a:lnTo>
                <a:lnTo>
                  <a:pt x="2107814" y="6032830"/>
                </a:lnTo>
                <a:lnTo>
                  <a:pt x="2103272" y="6032830"/>
                </a:lnTo>
                <a:lnTo>
                  <a:pt x="2107165" y="6029571"/>
                </a:lnTo>
                <a:lnTo>
                  <a:pt x="2111057" y="6026313"/>
                </a:lnTo>
                <a:lnTo>
                  <a:pt x="2114950" y="6021968"/>
                </a:lnTo>
                <a:lnTo>
                  <a:pt x="2118193" y="6017624"/>
                </a:lnTo>
                <a:lnTo>
                  <a:pt x="2122085" y="6008936"/>
                </a:lnTo>
                <a:lnTo>
                  <a:pt x="2125328" y="6000247"/>
                </a:lnTo>
                <a:lnTo>
                  <a:pt x="2131815" y="5980156"/>
                </a:lnTo>
                <a:lnTo>
                  <a:pt x="2135706" y="5970923"/>
                </a:lnTo>
                <a:lnTo>
                  <a:pt x="2137653" y="5966579"/>
                </a:lnTo>
                <a:lnTo>
                  <a:pt x="2140896" y="5962234"/>
                </a:lnTo>
                <a:lnTo>
                  <a:pt x="2114950" y="5962778"/>
                </a:lnTo>
                <a:lnTo>
                  <a:pt x="2118841" y="5959519"/>
                </a:lnTo>
                <a:lnTo>
                  <a:pt x="2122733" y="5957891"/>
                </a:lnTo>
                <a:lnTo>
                  <a:pt x="2125978" y="5956805"/>
                </a:lnTo>
                <a:close/>
                <a:moveTo>
                  <a:pt x="1658242" y="5927822"/>
                </a:moveTo>
                <a:lnTo>
                  <a:pt x="1673407" y="5927822"/>
                </a:lnTo>
                <a:lnTo>
                  <a:pt x="1664561" y="5945499"/>
                </a:lnTo>
                <a:lnTo>
                  <a:pt x="1658242" y="5958206"/>
                </a:lnTo>
                <a:lnTo>
                  <a:pt x="1653822" y="5970359"/>
                </a:lnTo>
                <a:lnTo>
                  <a:pt x="1649398" y="5982513"/>
                </a:lnTo>
                <a:lnTo>
                  <a:pt x="1637394" y="5981408"/>
                </a:lnTo>
                <a:lnTo>
                  <a:pt x="1629180" y="5979198"/>
                </a:lnTo>
                <a:lnTo>
                  <a:pt x="1626655" y="5978094"/>
                </a:lnTo>
                <a:lnTo>
                  <a:pt x="1625391" y="5976436"/>
                </a:lnTo>
                <a:lnTo>
                  <a:pt x="1624128" y="5975331"/>
                </a:lnTo>
                <a:lnTo>
                  <a:pt x="1623495" y="5973122"/>
                </a:lnTo>
                <a:lnTo>
                  <a:pt x="1623495" y="5971464"/>
                </a:lnTo>
                <a:lnTo>
                  <a:pt x="1624128" y="5969254"/>
                </a:lnTo>
                <a:lnTo>
                  <a:pt x="1626655" y="5965387"/>
                </a:lnTo>
                <a:lnTo>
                  <a:pt x="1631075" y="5962073"/>
                </a:lnTo>
                <a:lnTo>
                  <a:pt x="1634866" y="5957654"/>
                </a:lnTo>
                <a:lnTo>
                  <a:pt x="1643081" y="5949366"/>
                </a:lnTo>
                <a:lnTo>
                  <a:pt x="1644976" y="5945499"/>
                </a:lnTo>
                <a:lnTo>
                  <a:pt x="1646240" y="5942738"/>
                </a:lnTo>
                <a:lnTo>
                  <a:pt x="1646240" y="5941632"/>
                </a:lnTo>
                <a:lnTo>
                  <a:pt x="1644976" y="5939975"/>
                </a:lnTo>
                <a:lnTo>
                  <a:pt x="1643713" y="5938871"/>
                </a:lnTo>
                <a:lnTo>
                  <a:pt x="1641185" y="5938318"/>
                </a:lnTo>
                <a:lnTo>
                  <a:pt x="1632972" y="5936660"/>
                </a:lnTo>
                <a:lnTo>
                  <a:pt x="1622232" y="5936108"/>
                </a:lnTo>
                <a:lnTo>
                  <a:pt x="1622864" y="5933899"/>
                </a:lnTo>
                <a:lnTo>
                  <a:pt x="1624128" y="5932241"/>
                </a:lnTo>
                <a:lnTo>
                  <a:pt x="1626655" y="5931136"/>
                </a:lnTo>
                <a:lnTo>
                  <a:pt x="1629180" y="5930583"/>
                </a:lnTo>
                <a:lnTo>
                  <a:pt x="1634866" y="5928927"/>
                </a:lnTo>
                <a:lnTo>
                  <a:pt x="1641816" y="5928374"/>
                </a:lnTo>
                <a:close/>
                <a:moveTo>
                  <a:pt x="2036104" y="5916884"/>
                </a:moveTo>
                <a:lnTo>
                  <a:pt x="2045061" y="5916884"/>
                </a:lnTo>
                <a:lnTo>
                  <a:pt x="2051458" y="5917437"/>
                </a:lnTo>
                <a:lnTo>
                  <a:pt x="2057215" y="5919650"/>
                </a:lnTo>
                <a:lnTo>
                  <a:pt x="2060413" y="5922971"/>
                </a:lnTo>
                <a:lnTo>
                  <a:pt x="2062972" y="5927397"/>
                </a:lnTo>
                <a:lnTo>
                  <a:pt x="2064251" y="5931271"/>
                </a:lnTo>
                <a:lnTo>
                  <a:pt x="2064891" y="5936804"/>
                </a:lnTo>
                <a:lnTo>
                  <a:pt x="2064251" y="5942338"/>
                </a:lnTo>
                <a:lnTo>
                  <a:pt x="2062972" y="5954512"/>
                </a:lnTo>
                <a:lnTo>
                  <a:pt x="2061053" y="5966131"/>
                </a:lnTo>
                <a:lnTo>
                  <a:pt x="2061053" y="5972772"/>
                </a:lnTo>
                <a:lnTo>
                  <a:pt x="2061053" y="5978305"/>
                </a:lnTo>
                <a:lnTo>
                  <a:pt x="2061693" y="5983285"/>
                </a:lnTo>
                <a:lnTo>
                  <a:pt x="2063611" y="5987159"/>
                </a:lnTo>
                <a:lnTo>
                  <a:pt x="2061053" y="5988819"/>
                </a:lnTo>
                <a:lnTo>
                  <a:pt x="2057855" y="5989926"/>
                </a:lnTo>
                <a:lnTo>
                  <a:pt x="2051458" y="5991586"/>
                </a:lnTo>
                <a:lnTo>
                  <a:pt x="2036104" y="5994352"/>
                </a:lnTo>
                <a:lnTo>
                  <a:pt x="2030346" y="5997119"/>
                </a:lnTo>
                <a:lnTo>
                  <a:pt x="2027149" y="5998780"/>
                </a:lnTo>
                <a:lnTo>
                  <a:pt x="2025229" y="5999886"/>
                </a:lnTo>
                <a:lnTo>
                  <a:pt x="2023949" y="6002099"/>
                </a:lnTo>
                <a:lnTo>
                  <a:pt x="2023949" y="6004867"/>
                </a:lnTo>
                <a:lnTo>
                  <a:pt x="2023949" y="6007632"/>
                </a:lnTo>
                <a:lnTo>
                  <a:pt x="2025229" y="6010953"/>
                </a:lnTo>
                <a:lnTo>
                  <a:pt x="2023311" y="6009293"/>
                </a:lnTo>
                <a:lnTo>
                  <a:pt x="2020751" y="6007632"/>
                </a:lnTo>
                <a:lnTo>
                  <a:pt x="2014354" y="6004313"/>
                </a:lnTo>
                <a:lnTo>
                  <a:pt x="2001561" y="5998780"/>
                </a:lnTo>
                <a:lnTo>
                  <a:pt x="1994524" y="5995459"/>
                </a:lnTo>
                <a:lnTo>
                  <a:pt x="1992605" y="5993800"/>
                </a:lnTo>
                <a:lnTo>
                  <a:pt x="1990047" y="5991586"/>
                </a:lnTo>
                <a:lnTo>
                  <a:pt x="1987487" y="5989372"/>
                </a:lnTo>
                <a:lnTo>
                  <a:pt x="1986849" y="5986606"/>
                </a:lnTo>
                <a:lnTo>
                  <a:pt x="1985569" y="5983839"/>
                </a:lnTo>
                <a:lnTo>
                  <a:pt x="1985569" y="5980519"/>
                </a:lnTo>
                <a:lnTo>
                  <a:pt x="1995804" y="5980519"/>
                </a:lnTo>
                <a:lnTo>
                  <a:pt x="2004759" y="5979413"/>
                </a:lnTo>
                <a:lnTo>
                  <a:pt x="2011796" y="5978305"/>
                </a:lnTo>
                <a:lnTo>
                  <a:pt x="2018194" y="5976092"/>
                </a:lnTo>
                <a:lnTo>
                  <a:pt x="2023311" y="5972772"/>
                </a:lnTo>
                <a:lnTo>
                  <a:pt x="2026509" y="5968898"/>
                </a:lnTo>
                <a:lnTo>
                  <a:pt x="2029707" y="5965579"/>
                </a:lnTo>
                <a:lnTo>
                  <a:pt x="2032266" y="5960598"/>
                </a:lnTo>
                <a:lnTo>
                  <a:pt x="2033546" y="5955618"/>
                </a:lnTo>
                <a:lnTo>
                  <a:pt x="2034186" y="5950085"/>
                </a:lnTo>
                <a:lnTo>
                  <a:pt x="2035464" y="5939018"/>
                </a:lnTo>
                <a:lnTo>
                  <a:pt x="2035464" y="5927951"/>
                </a:lnTo>
                <a:close/>
                <a:moveTo>
                  <a:pt x="2203062" y="5914696"/>
                </a:moveTo>
                <a:lnTo>
                  <a:pt x="2213650" y="5916928"/>
                </a:lnTo>
                <a:lnTo>
                  <a:pt x="2222253" y="5919161"/>
                </a:lnTo>
                <a:lnTo>
                  <a:pt x="2228870" y="5922511"/>
                </a:lnTo>
                <a:lnTo>
                  <a:pt x="2233502" y="5925861"/>
                </a:lnTo>
                <a:lnTo>
                  <a:pt x="2237474" y="5930326"/>
                </a:lnTo>
                <a:lnTo>
                  <a:pt x="2239459" y="5935350"/>
                </a:lnTo>
                <a:lnTo>
                  <a:pt x="2240783" y="5940374"/>
                </a:lnTo>
                <a:lnTo>
                  <a:pt x="2241443" y="5944840"/>
                </a:lnTo>
                <a:lnTo>
                  <a:pt x="2240783" y="5950981"/>
                </a:lnTo>
                <a:lnTo>
                  <a:pt x="2239459" y="5956562"/>
                </a:lnTo>
                <a:lnTo>
                  <a:pt x="2236150" y="5968285"/>
                </a:lnTo>
                <a:lnTo>
                  <a:pt x="2233502" y="5981124"/>
                </a:lnTo>
                <a:lnTo>
                  <a:pt x="2232179" y="5987265"/>
                </a:lnTo>
                <a:lnTo>
                  <a:pt x="2232179" y="5994523"/>
                </a:lnTo>
                <a:lnTo>
                  <a:pt x="2228209" y="5995639"/>
                </a:lnTo>
                <a:lnTo>
                  <a:pt x="2226223" y="5995639"/>
                </a:lnTo>
                <a:lnTo>
                  <a:pt x="2224900" y="5995081"/>
                </a:lnTo>
                <a:lnTo>
                  <a:pt x="2222253" y="5992847"/>
                </a:lnTo>
                <a:lnTo>
                  <a:pt x="2220268" y="5989499"/>
                </a:lnTo>
                <a:lnTo>
                  <a:pt x="2218944" y="5984474"/>
                </a:lnTo>
                <a:lnTo>
                  <a:pt x="2217621" y="5978892"/>
                </a:lnTo>
                <a:lnTo>
                  <a:pt x="2215635" y="5965495"/>
                </a:lnTo>
                <a:lnTo>
                  <a:pt x="2213650" y="5950981"/>
                </a:lnTo>
                <a:lnTo>
                  <a:pt x="2212326" y="5935908"/>
                </a:lnTo>
                <a:lnTo>
                  <a:pt x="2210342" y="5929767"/>
                </a:lnTo>
                <a:lnTo>
                  <a:pt x="2209017" y="5923069"/>
                </a:lnTo>
                <a:lnTo>
                  <a:pt x="2206371" y="5918044"/>
                </a:lnTo>
                <a:close/>
                <a:moveTo>
                  <a:pt x="2164682" y="5908134"/>
                </a:moveTo>
                <a:lnTo>
                  <a:pt x="2162725" y="5911415"/>
                </a:lnTo>
                <a:lnTo>
                  <a:pt x="2160768" y="5914696"/>
                </a:lnTo>
                <a:lnTo>
                  <a:pt x="2154898" y="5919071"/>
                </a:lnTo>
                <a:lnTo>
                  <a:pt x="2147073" y="5923993"/>
                </a:lnTo>
                <a:lnTo>
                  <a:pt x="2139246" y="5927822"/>
                </a:lnTo>
                <a:lnTo>
                  <a:pt x="2130766" y="5931650"/>
                </a:lnTo>
                <a:lnTo>
                  <a:pt x="2123592" y="5936572"/>
                </a:lnTo>
                <a:lnTo>
                  <a:pt x="2117722" y="5941495"/>
                </a:lnTo>
                <a:lnTo>
                  <a:pt x="2115112" y="5944230"/>
                </a:lnTo>
                <a:lnTo>
                  <a:pt x="2113808" y="5947511"/>
                </a:lnTo>
                <a:lnTo>
                  <a:pt x="2108591" y="5947511"/>
                </a:lnTo>
                <a:lnTo>
                  <a:pt x="2104678" y="5946964"/>
                </a:lnTo>
                <a:lnTo>
                  <a:pt x="2102068" y="5945323"/>
                </a:lnTo>
                <a:lnTo>
                  <a:pt x="2100111" y="5943683"/>
                </a:lnTo>
                <a:lnTo>
                  <a:pt x="2098807" y="5941495"/>
                </a:lnTo>
                <a:lnTo>
                  <a:pt x="2098155" y="5938761"/>
                </a:lnTo>
                <a:lnTo>
                  <a:pt x="2098155" y="5933291"/>
                </a:lnTo>
                <a:lnTo>
                  <a:pt x="2100111" y="5920165"/>
                </a:lnTo>
                <a:lnTo>
                  <a:pt x="2100111" y="5913603"/>
                </a:lnTo>
                <a:lnTo>
                  <a:pt x="2100111" y="5910868"/>
                </a:lnTo>
                <a:lnTo>
                  <a:pt x="2098807" y="5908681"/>
                </a:lnTo>
                <a:lnTo>
                  <a:pt x="2120983" y="5911415"/>
                </a:lnTo>
                <a:lnTo>
                  <a:pt x="2126853" y="5912509"/>
                </a:lnTo>
                <a:lnTo>
                  <a:pt x="2131419" y="5912509"/>
                </a:lnTo>
                <a:lnTo>
                  <a:pt x="2136636" y="5912509"/>
                </a:lnTo>
                <a:lnTo>
                  <a:pt x="2143159" y="5911415"/>
                </a:lnTo>
                <a:close/>
                <a:moveTo>
                  <a:pt x="1995659" y="5862192"/>
                </a:moveTo>
                <a:lnTo>
                  <a:pt x="2002896" y="5865005"/>
                </a:lnTo>
                <a:lnTo>
                  <a:pt x="2008818" y="5868380"/>
                </a:lnTo>
                <a:lnTo>
                  <a:pt x="2013423" y="5871755"/>
                </a:lnTo>
                <a:lnTo>
                  <a:pt x="2018029" y="5876818"/>
                </a:lnTo>
                <a:lnTo>
                  <a:pt x="2020661" y="5881881"/>
                </a:lnTo>
                <a:lnTo>
                  <a:pt x="2021976" y="5888069"/>
                </a:lnTo>
                <a:lnTo>
                  <a:pt x="2023951" y="5894819"/>
                </a:lnTo>
                <a:lnTo>
                  <a:pt x="2022634" y="5901570"/>
                </a:lnTo>
                <a:lnTo>
                  <a:pt x="2011450" y="5898194"/>
                </a:lnTo>
                <a:lnTo>
                  <a:pt x="1999606" y="5893132"/>
                </a:lnTo>
                <a:lnTo>
                  <a:pt x="1989737" y="5887506"/>
                </a:lnTo>
                <a:lnTo>
                  <a:pt x="1985131" y="5884693"/>
                </a:lnTo>
                <a:lnTo>
                  <a:pt x="1981841" y="5881881"/>
                </a:lnTo>
                <a:lnTo>
                  <a:pt x="1979867" y="5879068"/>
                </a:lnTo>
                <a:lnTo>
                  <a:pt x="1978551" y="5876255"/>
                </a:lnTo>
                <a:lnTo>
                  <a:pt x="1977894" y="5873443"/>
                </a:lnTo>
                <a:lnTo>
                  <a:pt x="1978551" y="5870630"/>
                </a:lnTo>
                <a:lnTo>
                  <a:pt x="1981183" y="5867818"/>
                </a:lnTo>
                <a:lnTo>
                  <a:pt x="1984473" y="5865567"/>
                </a:lnTo>
                <a:lnTo>
                  <a:pt x="1989737" y="5863317"/>
                </a:lnTo>
                <a:close/>
                <a:moveTo>
                  <a:pt x="1653171" y="5849067"/>
                </a:moveTo>
                <a:lnTo>
                  <a:pt x="1655712" y="5849067"/>
                </a:lnTo>
                <a:lnTo>
                  <a:pt x="1657618" y="5849614"/>
                </a:lnTo>
                <a:lnTo>
                  <a:pt x="1659522" y="5850707"/>
                </a:lnTo>
                <a:lnTo>
                  <a:pt x="1663969" y="5855629"/>
                </a:lnTo>
                <a:lnTo>
                  <a:pt x="1669049" y="5861098"/>
                </a:lnTo>
                <a:lnTo>
                  <a:pt x="1674132" y="5867115"/>
                </a:lnTo>
                <a:lnTo>
                  <a:pt x="1676037" y="5868755"/>
                </a:lnTo>
                <a:lnTo>
                  <a:pt x="1679212" y="5870943"/>
                </a:lnTo>
                <a:lnTo>
                  <a:pt x="1683023" y="5871490"/>
                </a:lnTo>
                <a:lnTo>
                  <a:pt x="1686200" y="5871490"/>
                </a:lnTo>
                <a:lnTo>
                  <a:pt x="1679212" y="5876412"/>
                </a:lnTo>
                <a:lnTo>
                  <a:pt x="1672860" y="5880241"/>
                </a:lnTo>
                <a:lnTo>
                  <a:pt x="1666509" y="5884069"/>
                </a:lnTo>
                <a:lnTo>
                  <a:pt x="1660158" y="5887350"/>
                </a:lnTo>
                <a:lnTo>
                  <a:pt x="1654442" y="5892272"/>
                </a:lnTo>
                <a:lnTo>
                  <a:pt x="1651900" y="5894461"/>
                </a:lnTo>
                <a:lnTo>
                  <a:pt x="1650630" y="5897195"/>
                </a:lnTo>
                <a:lnTo>
                  <a:pt x="1648725" y="5899930"/>
                </a:lnTo>
                <a:lnTo>
                  <a:pt x="1648090" y="5903758"/>
                </a:lnTo>
                <a:lnTo>
                  <a:pt x="1647455" y="5907587"/>
                </a:lnTo>
                <a:lnTo>
                  <a:pt x="1648090" y="5911962"/>
                </a:lnTo>
                <a:lnTo>
                  <a:pt x="1638563" y="5912509"/>
                </a:lnTo>
                <a:lnTo>
                  <a:pt x="1631575" y="5911962"/>
                </a:lnTo>
                <a:lnTo>
                  <a:pt x="1623954" y="5910868"/>
                </a:lnTo>
                <a:lnTo>
                  <a:pt x="1618238" y="5909773"/>
                </a:lnTo>
                <a:lnTo>
                  <a:pt x="1608076" y="5906492"/>
                </a:lnTo>
                <a:lnTo>
                  <a:pt x="1602359" y="5904851"/>
                </a:lnTo>
                <a:lnTo>
                  <a:pt x="1596643" y="5904305"/>
                </a:lnTo>
                <a:lnTo>
                  <a:pt x="1598548" y="5900476"/>
                </a:lnTo>
                <a:lnTo>
                  <a:pt x="1602359" y="5897742"/>
                </a:lnTo>
                <a:lnTo>
                  <a:pt x="1607440" y="5896101"/>
                </a:lnTo>
                <a:lnTo>
                  <a:pt x="1613156" y="5893914"/>
                </a:lnTo>
                <a:lnTo>
                  <a:pt x="1625860" y="5889538"/>
                </a:lnTo>
                <a:lnTo>
                  <a:pt x="1638563" y="5885710"/>
                </a:lnTo>
                <a:lnTo>
                  <a:pt x="1644280" y="5883522"/>
                </a:lnTo>
                <a:lnTo>
                  <a:pt x="1649995" y="5881335"/>
                </a:lnTo>
                <a:lnTo>
                  <a:pt x="1653805" y="5878599"/>
                </a:lnTo>
                <a:lnTo>
                  <a:pt x="1656347" y="5875318"/>
                </a:lnTo>
                <a:lnTo>
                  <a:pt x="1656982" y="5873677"/>
                </a:lnTo>
                <a:lnTo>
                  <a:pt x="1656982" y="5871490"/>
                </a:lnTo>
                <a:lnTo>
                  <a:pt x="1656982" y="5869849"/>
                </a:lnTo>
                <a:lnTo>
                  <a:pt x="1656347" y="5867662"/>
                </a:lnTo>
                <a:lnTo>
                  <a:pt x="1651900" y="5862192"/>
                </a:lnTo>
                <a:lnTo>
                  <a:pt x="1646820" y="5856723"/>
                </a:lnTo>
                <a:lnTo>
                  <a:pt x="1648725" y="5852895"/>
                </a:lnTo>
                <a:lnTo>
                  <a:pt x="1651265" y="5850161"/>
                </a:lnTo>
                <a:close/>
                <a:moveTo>
                  <a:pt x="2345071" y="5842504"/>
                </a:moveTo>
                <a:lnTo>
                  <a:pt x="2346990" y="5845798"/>
                </a:lnTo>
                <a:lnTo>
                  <a:pt x="2349550" y="5849093"/>
                </a:lnTo>
                <a:lnTo>
                  <a:pt x="2350828" y="5852936"/>
                </a:lnTo>
                <a:lnTo>
                  <a:pt x="2351468" y="5856230"/>
                </a:lnTo>
                <a:lnTo>
                  <a:pt x="2351468" y="5860073"/>
                </a:lnTo>
                <a:lnTo>
                  <a:pt x="2350828" y="5863916"/>
                </a:lnTo>
                <a:lnTo>
                  <a:pt x="2348270" y="5871602"/>
                </a:lnTo>
                <a:lnTo>
                  <a:pt x="2343793" y="5879838"/>
                </a:lnTo>
                <a:lnTo>
                  <a:pt x="2338675" y="5888073"/>
                </a:lnTo>
                <a:lnTo>
                  <a:pt x="2331638" y="5896857"/>
                </a:lnTo>
                <a:lnTo>
                  <a:pt x="2324601" y="5906191"/>
                </a:lnTo>
                <a:lnTo>
                  <a:pt x="2308610" y="5924309"/>
                </a:lnTo>
                <a:lnTo>
                  <a:pt x="2299653" y="5933643"/>
                </a:lnTo>
                <a:lnTo>
                  <a:pt x="2291978" y="5943524"/>
                </a:lnTo>
                <a:lnTo>
                  <a:pt x="2284941" y="5953956"/>
                </a:lnTo>
                <a:lnTo>
                  <a:pt x="2278544" y="5963838"/>
                </a:lnTo>
                <a:lnTo>
                  <a:pt x="2273426" y="5974270"/>
                </a:lnTo>
                <a:lnTo>
                  <a:pt x="2270228" y="5984702"/>
                </a:lnTo>
                <a:lnTo>
                  <a:pt x="2267031" y="5975368"/>
                </a:lnTo>
                <a:lnTo>
                  <a:pt x="2264471" y="5966583"/>
                </a:lnTo>
                <a:lnTo>
                  <a:pt x="2264471" y="5957250"/>
                </a:lnTo>
                <a:lnTo>
                  <a:pt x="2266391" y="5947916"/>
                </a:lnTo>
                <a:lnTo>
                  <a:pt x="2268949" y="5938034"/>
                </a:lnTo>
                <a:lnTo>
                  <a:pt x="2272148" y="5927603"/>
                </a:lnTo>
                <a:lnTo>
                  <a:pt x="2276626" y="5917721"/>
                </a:lnTo>
                <a:lnTo>
                  <a:pt x="2282383" y="5908387"/>
                </a:lnTo>
                <a:lnTo>
                  <a:pt x="2288779" y="5898504"/>
                </a:lnTo>
                <a:lnTo>
                  <a:pt x="2296456" y="5889720"/>
                </a:lnTo>
                <a:lnTo>
                  <a:pt x="2303493" y="5880387"/>
                </a:lnTo>
                <a:lnTo>
                  <a:pt x="2311808" y="5871602"/>
                </a:lnTo>
                <a:lnTo>
                  <a:pt x="2319483" y="5862818"/>
                </a:lnTo>
                <a:lnTo>
                  <a:pt x="2328440" y="5855681"/>
                </a:lnTo>
                <a:lnTo>
                  <a:pt x="2336755" y="5848543"/>
                </a:lnTo>
                <a:close/>
                <a:moveTo>
                  <a:pt x="1645260" y="5800939"/>
                </a:moveTo>
                <a:lnTo>
                  <a:pt x="1645260" y="5803696"/>
                </a:lnTo>
                <a:lnTo>
                  <a:pt x="1644012" y="5811420"/>
                </a:lnTo>
                <a:lnTo>
                  <a:pt x="1641521" y="5821901"/>
                </a:lnTo>
                <a:lnTo>
                  <a:pt x="1636533" y="5832935"/>
                </a:lnTo>
                <a:lnTo>
                  <a:pt x="1634664" y="5838452"/>
                </a:lnTo>
                <a:lnTo>
                  <a:pt x="1630301" y="5843969"/>
                </a:lnTo>
                <a:lnTo>
                  <a:pt x="1626561" y="5849486"/>
                </a:lnTo>
                <a:lnTo>
                  <a:pt x="1621575" y="5854451"/>
                </a:lnTo>
                <a:lnTo>
                  <a:pt x="1616588" y="5858863"/>
                </a:lnTo>
                <a:lnTo>
                  <a:pt x="1610979" y="5861622"/>
                </a:lnTo>
                <a:lnTo>
                  <a:pt x="1603500" y="5863277"/>
                </a:lnTo>
                <a:lnTo>
                  <a:pt x="1596643" y="5864381"/>
                </a:lnTo>
                <a:lnTo>
                  <a:pt x="1606615" y="5851692"/>
                </a:lnTo>
                <a:lnTo>
                  <a:pt x="1610979" y="5846176"/>
                </a:lnTo>
                <a:lnTo>
                  <a:pt x="1614094" y="5841762"/>
                </a:lnTo>
                <a:lnTo>
                  <a:pt x="1614717" y="5836797"/>
                </a:lnTo>
                <a:lnTo>
                  <a:pt x="1614717" y="5831280"/>
                </a:lnTo>
                <a:lnTo>
                  <a:pt x="1612224" y="5824660"/>
                </a:lnTo>
                <a:lnTo>
                  <a:pt x="1607861" y="5816936"/>
                </a:lnTo>
                <a:lnTo>
                  <a:pt x="1615341" y="5816936"/>
                </a:lnTo>
                <a:lnTo>
                  <a:pt x="1621575" y="5815281"/>
                </a:lnTo>
                <a:lnTo>
                  <a:pt x="1628431" y="5814730"/>
                </a:lnTo>
                <a:lnTo>
                  <a:pt x="1632794" y="5812524"/>
                </a:lnTo>
                <a:lnTo>
                  <a:pt x="1636533" y="5810316"/>
                </a:lnTo>
                <a:lnTo>
                  <a:pt x="1640273" y="5807559"/>
                </a:lnTo>
                <a:lnTo>
                  <a:pt x="1643390" y="5804249"/>
                </a:lnTo>
                <a:close/>
                <a:moveTo>
                  <a:pt x="2237835" y="5733124"/>
                </a:moveTo>
                <a:lnTo>
                  <a:pt x="2251222" y="5733679"/>
                </a:lnTo>
                <a:lnTo>
                  <a:pt x="2244848" y="5746987"/>
                </a:lnTo>
                <a:lnTo>
                  <a:pt x="2241021" y="5756968"/>
                </a:lnTo>
                <a:lnTo>
                  <a:pt x="2238471" y="5765286"/>
                </a:lnTo>
                <a:lnTo>
                  <a:pt x="2237835" y="5772494"/>
                </a:lnTo>
                <a:lnTo>
                  <a:pt x="2239110" y="5779149"/>
                </a:lnTo>
                <a:lnTo>
                  <a:pt x="2242296" y="5787465"/>
                </a:lnTo>
                <a:lnTo>
                  <a:pt x="2253135" y="5812973"/>
                </a:lnTo>
                <a:lnTo>
                  <a:pt x="2214883" y="5812973"/>
                </a:lnTo>
                <a:lnTo>
                  <a:pt x="2216158" y="5820182"/>
                </a:lnTo>
                <a:lnTo>
                  <a:pt x="2216158" y="5826282"/>
                </a:lnTo>
                <a:lnTo>
                  <a:pt x="2216158" y="5831272"/>
                </a:lnTo>
                <a:lnTo>
                  <a:pt x="2214246" y="5836817"/>
                </a:lnTo>
                <a:lnTo>
                  <a:pt x="2212971" y="5840699"/>
                </a:lnTo>
                <a:lnTo>
                  <a:pt x="2209783" y="5845135"/>
                </a:lnTo>
                <a:lnTo>
                  <a:pt x="2205958" y="5849571"/>
                </a:lnTo>
                <a:lnTo>
                  <a:pt x="2202770" y="5852898"/>
                </a:lnTo>
                <a:lnTo>
                  <a:pt x="2223809" y="5849571"/>
                </a:lnTo>
                <a:lnTo>
                  <a:pt x="2232097" y="5848462"/>
                </a:lnTo>
                <a:lnTo>
                  <a:pt x="2240384" y="5847908"/>
                </a:lnTo>
                <a:lnTo>
                  <a:pt x="2246759" y="5848462"/>
                </a:lnTo>
                <a:lnTo>
                  <a:pt x="2253772" y="5850680"/>
                </a:lnTo>
                <a:lnTo>
                  <a:pt x="2260148" y="5855116"/>
                </a:lnTo>
                <a:lnTo>
                  <a:pt x="2267798" y="5860661"/>
                </a:lnTo>
                <a:lnTo>
                  <a:pt x="2272261" y="5860661"/>
                </a:lnTo>
                <a:lnTo>
                  <a:pt x="2275447" y="5860106"/>
                </a:lnTo>
                <a:lnTo>
                  <a:pt x="2277999" y="5858443"/>
                </a:lnTo>
                <a:lnTo>
                  <a:pt x="2279911" y="5856226"/>
                </a:lnTo>
                <a:lnTo>
                  <a:pt x="2280549" y="5853453"/>
                </a:lnTo>
                <a:lnTo>
                  <a:pt x="2280549" y="5850680"/>
                </a:lnTo>
                <a:lnTo>
                  <a:pt x="2280549" y="5845135"/>
                </a:lnTo>
                <a:lnTo>
                  <a:pt x="2280549" y="5842362"/>
                </a:lnTo>
                <a:lnTo>
                  <a:pt x="2281185" y="5839590"/>
                </a:lnTo>
                <a:lnTo>
                  <a:pt x="2281824" y="5837371"/>
                </a:lnTo>
                <a:lnTo>
                  <a:pt x="2284374" y="5835154"/>
                </a:lnTo>
                <a:lnTo>
                  <a:pt x="2287562" y="5834599"/>
                </a:lnTo>
                <a:lnTo>
                  <a:pt x="2291387" y="5834045"/>
                </a:lnTo>
                <a:lnTo>
                  <a:pt x="2297125" y="5834599"/>
                </a:lnTo>
                <a:lnTo>
                  <a:pt x="2305412" y="5836263"/>
                </a:lnTo>
                <a:lnTo>
                  <a:pt x="2267798" y="5884504"/>
                </a:lnTo>
                <a:lnTo>
                  <a:pt x="2263973" y="5877851"/>
                </a:lnTo>
                <a:lnTo>
                  <a:pt x="2260785" y="5873969"/>
                </a:lnTo>
                <a:lnTo>
                  <a:pt x="2256960" y="5869533"/>
                </a:lnTo>
                <a:lnTo>
                  <a:pt x="2253135" y="5867870"/>
                </a:lnTo>
                <a:lnTo>
                  <a:pt x="2248034" y="5865651"/>
                </a:lnTo>
                <a:lnTo>
                  <a:pt x="2243571" y="5864542"/>
                </a:lnTo>
                <a:lnTo>
                  <a:pt x="2238471" y="5863988"/>
                </a:lnTo>
                <a:lnTo>
                  <a:pt x="2233372" y="5864542"/>
                </a:lnTo>
                <a:lnTo>
                  <a:pt x="2221259" y="5866761"/>
                </a:lnTo>
                <a:lnTo>
                  <a:pt x="2208508" y="5870643"/>
                </a:lnTo>
                <a:lnTo>
                  <a:pt x="2193844" y="5873969"/>
                </a:lnTo>
                <a:lnTo>
                  <a:pt x="2177268" y="5876742"/>
                </a:lnTo>
                <a:lnTo>
                  <a:pt x="2181095" y="5874523"/>
                </a:lnTo>
                <a:lnTo>
                  <a:pt x="2184281" y="5871751"/>
                </a:lnTo>
                <a:lnTo>
                  <a:pt x="2186194" y="5869533"/>
                </a:lnTo>
                <a:lnTo>
                  <a:pt x="2187469" y="5866761"/>
                </a:lnTo>
                <a:lnTo>
                  <a:pt x="2188744" y="5864542"/>
                </a:lnTo>
                <a:lnTo>
                  <a:pt x="2188744" y="5862879"/>
                </a:lnTo>
                <a:lnTo>
                  <a:pt x="2186833" y="5858443"/>
                </a:lnTo>
                <a:lnTo>
                  <a:pt x="2181095" y="5849571"/>
                </a:lnTo>
                <a:lnTo>
                  <a:pt x="2177906" y="5844026"/>
                </a:lnTo>
                <a:lnTo>
                  <a:pt x="2177268" y="5840699"/>
                </a:lnTo>
                <a:lnTo>
                  <a:pt x="2176631" y="5837371"/>
                </a:lnTo>
                <a:lnTo>
                  <a:pt x="2167705" y="5836817"/>
                </a:lnTo>
                <a:lnTo>
                  <a:pt x="2160056" y="5837371"/>
                </a:lnTo>
                <a:lnTo>
                  <a:pt x="2153681" y="5839036"/>
                </a:lnTo>
                <a:lnTo>
                  <a:pt x="2149218" y="5840144"/>
                </a:lnTo>
                <a:lnTo>
                  <a:pt x="2144755" y="5842916"/>
                </a:lnTo>
                <a:lnTo>
                  <a:pt x="2142842" y="5845689"/>
                </a:lnTo>
                <a:lnTo>
                  <a:pt x="2140292" y="5850125"/>
                </a:lnTo>
                <a:lnTo>
                  <a:pt x="2139017" y="5853453"/>
                </a:lnTo>
                <a:lnTo>
                  <a:pt x="2138380" y="5858443"/>
                </a:lnTo>
                <a:lnTo>
                  <a:pt x="2137742" y="5863434"/>
                </a:lnTo>
                <a:lnTo>
                  <a:pt x="2138380" y="5873415"/>
                </a:lnTo>
                <a:lnTo>
                  <a:pt x="2139017" y="5882841"/>
                </a:lnTo>
                <a:lnTo>
                  <a:pt x="2139017" y="5892822"/>
                </a:lnTo>
                <a:lnTo>
                  <a:pt x="2130729" y="5890605"/>
                </a:lnTo>
                <a:lnTo>
                  <a:pt x="2123716" y="5887832"/>
                </a:lnTo>
                <a:lnTo>
                  <a:pt x="2119253" y="5884504"/>
                </a:lnTo>
                <a:lnTo>
                  <a:pt x="2116703" y="5880068"/>
                </a:lnTo>
                <a:lnTo>
                  <a:pt x="2116067" y="5876188"/>
                </a:lnTo>
                <a:lnTo>
                  <a:pt x="2116703" y="5871197"/>
                </a:lnTo>
                <a:lnTo>
                  <a:pt x="2118616" y="5866207"/>
                </a:lnTo>
                <a:lnTo>
                  <a:pt x="2121805" y="5861215"/>
                </a:lnTo>
                <a:lnTo>
                  <a:pt x="2128818" y="5850125"/>
                </a:lnTo>
                <a:lnTo>
                  <a:pt x="2137105" y="5839590"/>
                </a:lnTo>
                <a:lnTo>
                  <a:pt x="2144755" y="5829609"/>
                </a:lnTo>
                <a:lnTo>
                  <a:pt x="2147943" y="5825727"/>
                </a:lnTo>
                <a:lnTo>
                  <a:pt x="2150493" y="5821845"/>
                </a:lnTo>
                <a:lnTo>
                  <a:pt x="2158781" y="5824617"/>
                </a:lnTo>
                <a:lnTo>
                  <a:pt x="2167705" y="5826836"/>
                </a:lnTo>
                <a:lnTo>
                  <a:pt x="2177268" y="5829055"/>
                </a:lnTo>
                <a:lnTo>
                  <a:pt x="2189382" y="5829055"/>
                </a:lnTo>
                <a:lnTo>
                  <a:pt x="2184281" y="5824063"/>
                </a:lnTo>
                <a:lnTo>
                  <a:pt x="2181095" y="5819074"/>
                </a:lnTo>
                <a:lnTo>
                  <a:pt x="2180456" y="5815746"/>
                </a:lnTo>
                <a:lnTo>
                  <a:pt x="2180456" y="5812419"/>
                </a:lnTo>
                <a:lnTo>
                  <a:pt x="2182369" y="5809646"/>
                </a:lnTo>
                <a:lnTo>
                  <a:pt x="2185556" y="5807428"/>
                </a:lnTo>
                <a:lnTo>
                  <a:pt x="2188744" y="5805210"/>
                </a:lnTo>
                <a:lnTo>
                  <a:pt x="2192569" y="5802992"/>
                </a:lnTo>
                <a:lnTo>
                  <a:pt x="2202770" y="5799665"/>
                </a:lnTo>
                <a:lnTo>
                  <a:pt x="2212971" y="5795229"/>
                </a:lnTo>
                <a:lnTo>
                  <a:pt x="2217432" y="5792457"/>
                </a:lnTo>
                <a:lnTo>
                  <a:pt x="2221259" y="5789684"/>
                </a:lnTo>
                <a:lnTo>
                  <a:pt x="2225084" y="5785802"/>
                </a:lnTo>
                <a:lnTo>
                  <a:pt x="2226995" y="5781366"/>
                </a:lnTo>
                <a:lnTo>
                  <a:pt x="2226359" y="5779703"/>
                </a:lnTo>
                <a:lnTo>
                  <a:pt x="2225084" y="5778594"/>
                </a:lnTo>
                <a:lnTo>
                  <a:pt x="2221259" y="5776376"/>
                </a:lnTo>
                <a:lnTo>
                  <a:pt x="2217432" y="5775821"/>
                </a:lnTo>
                <a:lnTo>
                  <a:pt x="2212971" y="5774158"/>
                </a:lnTo>
                <a:lnTo>
                  <a:pt x="2208508" y="5773048"/>
                </a:lnTo>
                <a:lnTo>
                  <a:pt x="2204683" y="5771385"/>
                </a:lnTo>
                <a:lnTo>
                  <a:pt x="2202132" y="5768612"/>
                </a:lnTo>
                <a:lnTo>
                  <a:pt x="2201495" y="5767503"/>
                </a:lnTo>
                <a:lnTo>
                  <a:pt x="2200857" y="5765840"/>
                </a:lnTo>
                <a:lnTo>
                  <a:pt x="2199582" y="5760850"/>
                </a:lnTo>
                <a:lnTo>
                  <a:pt x="2199582" y="5756968"/>
                </a:lnTo>
                <a:lnTo>
                  <a:pt x="2199582" y="5753086"/>
                </a:lnTo>
                <a:lnTo>
                  <a:pt x="2200857" y="5749759"/>
                </a:lnTo>
                <a:lnTo>
                  <a:pt x="2201495" y="5746433"/>
                </a:lnTo>
                <a:lnTo>
                  <a:pt x="2202770" y="5743660"/>
                </a:lnTo>
                <a:lnTo>
                  <a:pt x="2205320" y="5741442"/>
                </a:lnTo>
                <a:lnTo>
                  <a:pt x="2208508" y="5739224"/>
                </a:lnTo>
                <a:lnTo>
                  <a:pt x="2211696" y="5737006"/>
                </a:lnTo>
                <a:lnTo>
                  <a:pt x="2216158" y="5735896"/>
                </a:lnTo>
                <a:lnTo>
                  <a:pt x="2220621" y="5734233"/>
                </a:lnTo>
                <a:lnTo>
                  <a:pt x="2225720" y="5733679"/>
                </a:lnTo>
                <a:close/>
                <a:moveTo>
                  <a:pt x="2082140" y="5728748"/>
                </a:moveTo>
                <a:lnTo>
                  <a:pt x="2087446" y="5731484"/>
                </a:lnTo>
                <a:lnTo>
                  <a:pt x="2090763" y="5734218"/>
                </a:lnTo>
                <a:lnTo>
                  <a:pt x="2095407" y="5739140"/>
                </a:lnTo>
                <a:lnTo>
                  <a:pt x="2099388" y="5743516"/>
                </a:lnTo>
                <a:lnTo>
                  <a:pt x="2101377" y="5746797"/>
                </a:lnTo>
                <a:lnTo>
                  <a:pt x="2103367" y="5748438"/>
                </a:lnTo>
                <a:lnTo>
                  <a:pt x="2104694" y="5748985"/>
                </a:lnTo>
                <a:lnTo>
                  <a:pt x="2107347" y="5749532"/>
                </a:lnTo>
                <a:lnTo>
                  <a:pt x="2110664" y="5749532"/>
                </a:lnTo>
                <a:lnTo>
                  <a:pt x="2120615" y="5748438"/>
                </a:lnTo>
                <a:lnTo>
                  <a:pt x="2136536" y="5744063"/>
                </a:lnTo>
                <a:lnTo>
                  <a:pt x="2131229" y="5746797"/>
                </a:lnTo>
                <a:lnTo>
                  <a:pt x="2126585" y="5750625"/>
                </a:lnTo>
                <a:lnTo>
                  <a:pt x="2122606" y="5753907"/>
                </a:lnTo>
                <a:lnTo>
                  <a:pt x="2119289" y="5757736"/>
                </a:lnTo>
                <a:lnTo>
                  <a:pt x="2116636" y="5762111"/>
                </a:lnTo>
                <a:lnTo>
                  <a:pt x="2113981" y="5766486"/>
                </a:lnTo>
                <a:lnTo>
                  <a:pt x="2112654" y="5770861"/>
                </a:lnTo>
                <a:lnTo>
                  <a:pt x="2111328" y="5776878"/>
                </a:lnTo>
                <a:lnTo>
                  <a:pt x="2110001" y="5787268"/>
                </a:lnTo>
                <a:lnTo>
                  <a:pt x="2110001" y="5798754"/>
                </a:lnTo>
                <a:lnTo>
                  <a:pt x="2111328" y="5822818"/>
                </a:lnTo>
                <a:lnTo>
                  <a:pt x="2100050" y="5813520"/>
                </a:lnTo>
                <a:lnTo>
                  <a:pt x="2088110" y="5801488"/>
                </a:lnTo>
                <a:lnTo>
                  <a:pt x="2083466" y="5795472"/>
                </a:lnTo>
                <a:lnTo>
                  <a:pt x="2078159" y="5788363"/>
                </a:lnTo>
                <a:lnTo>
                  <a:pt x="2074179" y="5781253"/>
                </a:lnTo>
                <a:lnTo>
                  <a:pt x="2069536" y="5774690"/>
                </a:lnTo>
                <a:lnTo>
                  <a:pt x="2066881" y="5768126"/>
                </a:lnTo>
                <a:lnTo>
                  <a:pt x="2065555" y="5761564"/>
                </a:lnTo>
                <a:lnTo>
                  <a:pt x="2064892" y="5754454"/>
                </a:lnTo>
                <a:lnTo>
                  <a:pt x="2065555" y="5748985"/>
                </a:lnTo>
                <a:lnTo>
                  <a:pt x="2066881" y="5742969"/>
                </a:lnTo>
                <a:lnTo>
                  <a:pt x="2070862" y="5738046"/>
                </a:lnTo>
                <a:lnTo>
                  <a:pt x="2075506" y="5733124"/>
                </a:lnTo>
                <a:close/>
                <a:moveTo>
                  <a:pt x="2211680" y="5671870"/>
                </a:moveTo>
                <a:lnTo>
                  <a:pt x="2225633" y="5675228"/>
                </a:lnTo>
                <a:lnTo>
                  <a:pt x="2235780" y="5679146"/>
                </a:lnTo>
                <a:lnTo>
                  <a:pt x="2240220" y="5680265"/>
                </a:lnTo>
                <a:lnTo>
                  <a:pt x="2242122" y="5682503"/>
                </a:lnTo>
                <a:lnTo>
                  <a:pt x="2244659" y="5684742"/>
                </a:lnTo>
                <a:lnTo>
                  <a:pt x="2245294" y="5686980"/>
                </a:lnTo>
                <a:lnTo>
                  <a:pt x="2246562" y="5688099"/>
                </a:lnTo>
                <a:lnTo>
                  <a:pt x="2246562" y="5690338"/>
                </a:lnTo>
                <a:lnTo>
                  <a:pt x="2245294" y="5692576"/>
                </a:lnTo>
                <a:lnTo>
                  <a:pt x="2244659" y="5694816"/>
                </a:lnTo>
                <a:lnTo>
                  <a:pt x="2240854" y="5699293"/>
                </a:lnTo>
                <a:lnTo>
                  <a:pt x="2235146" y="5703769"/>
                </a:lnTo>
                <a:lnTo>
                  <a:pt x="2221193" y="5713842"/>
                </a:lnTo>
                <a:lnTo>
                  <a:pt x="2207241" y="5723356"/>
                </a:lnTo>
                <a:lnTo>
                  <a:pt x="2199630" y="5728393"/>
                </a:lnTo>
                <a:lnTo>
                  <a:pt x="2193921" y="5733430"/>
                </a:lnTo>
                <a:lnTo>
                  <a:pt x="2190116" y="5738466"/>
                </a:lnTo>
                <a:lnTo>
                  <a:pt x="2188847" y="5741265"/>
                </a:lnTo>
                <a:lnTo>
                  <a:pt x="2187579" y="5744063"/>
                </a:lnTo>
                <a:lnTo>
                  <a:pt x="2179969" y="5740145"/>
                </a:lnTo>
                <a:lnTo>
                  <a:pt x="2174896" y="5735669"/>
                </a:lnTo>
                <a:lnTo>
                  <a:pt x="2172359" y="5731192"/>
                </a:lnTo>
                <a:lnTo>
                  <a:pt x="2172359" y="5727274"/>
                </a:lnTo>
                <a:lnTo>
                  <a:pt x="2173627" y="5723356"/>
                </a:lnTo>
                <a:lnTo>
                  <a:pt x="2176797" y="5719999"/>
                </a:lnTo>
                <a:lnTo>
                  <a:pt x="2180603" y="5716641"/>
                </a:lnTo>
                <a:lnTo>
                  <a:pt x="2185677" y="5713283"/>
                </a:lnTo>
                <a:lnTo>
                  <a:pt x="2192019" y="5709926"/>
                </a:lnTo>
                <a:lnTo>
                  <a:pt x="2198362" y="5707127"/>
                </a:lnTo>
                <a:lnTo>
                  <a:pt x="2212948" y="5702650"/>
                </a:lnTo>
                <a:lnTo>
                  <a:pt x="2226267" y="5698173"/>
                </a:lnTo>
                <a:lnTo>
                  <a:pt x="2237683" y="5695375"/>
                </a:lnTo>
                <a:lnTo>
                  <a:pt x="2234511" y="5693136"/>
                </a:lnTo>
                <a:lnTo>
                  <a:pt x="2229439" y="5690898"/>
                </a:lnTo>
                <a:lnTo>
                  <a:pt x="2219924" y="5686980"/>
                </a:lnTo>
                <a:lnTo>
                  <a:pt x="2216119" y="5684183"/>
                </a:lnTo>
                <a:lnTo>
                  <a:pt x="2212948" y="5681384"/>
                </a:lnTo>
                <a:lnTo>
                  <a:pt x="2211680" y="5679146"/>
                </a:lnTo>
                <a:lnTo>
                  <a:pt x="2211045" y="5676907"/>
                </a:lnTo>
                <a:lnTo>
                  <a:pt x="2211045" y="5674669"/>
                </a:lnTo>
                <a:close/>
                <a:moveTo>
                  <a:pt x="2132899" y="5481544"/>
                </a:moveTo>
                <a:lnTo>
                  <a:pt x="2139870" y="5481544"/>
                </a:lnTo>
                <a:lnTo>
                  <a:pt x="2146842" y="5482648"/>
                </a:lnTo>
                <a:lnTo>
                  <a:pt x="2154448" y="5484305"/>
                </a:lnTo>
                <a:lnTo>
                  <a:pt x="2154448" y="5485960"/>
                </a:lnTo>
                <a:lnTo>
                  <a:pt x="2153815" y="5487615"/>
                </a:lnTo>
                <a:lnTo>
                  <a:pt x="2150011" y="5489271"/>
                </a:lnTo>
                <a:lnTo>
                  <a:pt x="2145574" y="5490926"/>
                </a:lnTo>
                <a:lnTo>
                  <a:pt x="2140505" y="5491477"/>
                </a:lnTo>
                <a:lnTo>
                  <a:pt x="2128461" y="5492030"/>
                </a:lnTo>
                <a:lnTo>
                  <a:pt x="2116418" y="5492030"/>
                </a:lnTo>
                <a:lnTo>
                  <a:pt x="2120855" y="5498651"/>
                </a:lnTo>
                <a:lnTo>
                  <a:pt x="2122757" y="5504722"/>
                </a:lnTo>
                <a:lnTo>
                  <a:pt x="2124659" y="5511896"/>
                </a:lnTo>
                <a:lnTo>
                  <a:pt x="2124659" y="5517966"/>
                </a:lnTo>
                <a:lnTo>
                  <a:pt x="2124024" y="5525691"/>
                </a:lnTo>
                <a:lnTo>
                  <a:pt x="2122757" y="5532865"/>
                </a:lnTo>
                <a:lnTo>
                  <a:pt x="2119588" y="5547214"/>
                </a:lnTo>
                <a:lnTo>
                  <a:pt x="2116418" y="5562113"/>
                </a:lnTo>
                <a:lnTo>
                  <a:pt x="2116418" y="5568735"/>
                </a:lnTo>
                <a:lnTo>
                  <a:pt x="2116418" y="5576461"/>
                </a:lnTo>
                <a:lnTo>
                  <a:pt x="2118320" y="5583635"/>
                </a:lnTo>
                <a:lnTo>
                  <a:pt x="2121489" y="5589706"/>
                </a:lnTo>
                <a:lnTo>
                  <a:pt x="2125293" y="5596878"/>
                </a:lnTo>
                <a:lnTo>
                  <a:pt x="2131630" y="5602949"/>
                </a:lnTo>
                <a:lnTo>
                  <a:pt x="2125293" y="5604052"/>
                </a:lnTo>
                <a:lnTo>
                  <a:pt x="2119588" y="5604052"/>
                </a:lnTo>
                <a:lnTo>
                  <a:pt x="2114518" y="5602397"/>
                </a:lnTo>
                <a:lnTo>
                  <a:pt x="2109447" y="5601293"/>
                </a:lnTo>
                <a:lnTo>
                  <a:pt x="2105643" y="5598535"/>
                </a:lnTo>
                <a:lnTo>
                  <a:pt x="2101207" y="5594672"/>
                </a:lnTo>
                <a:lnTo>
                  <a:pt x="2097404" y="5591361"/>
                </a:lnTo>
                <a:lnTo>
                  <a:pt x="2094868" y="5586394"/>
                </a:lnTo>
                <a:lnTo>
                  <a:pt x="2091700" y="5581428"/>
                </a:lnTo>
                <a:lnTo>
                  <a:pt x="2090433" y="5576461"/>
                </a:lnTo>
                <a:lnTo>
                  <a:pt x="2087897" y="5570391"/>
                </a:lnTo>
                <a:lnTo>
                  <a:pt x="2087262" y="5564872"/>
                </a:lnTo>
                <a:lnTo>
                  <a:pt x="2085362" y="5552180"/>
                </a:lnTo>
                <a:lnTo>
                  <a:pt x="2085995" y="5538936"/>
                </a:lnTo>
                <a:lnTo>
                  <a:pt x="2087897" y="5526244"/>
                </a:lnTo>
                <a:lnTo>
                  <a:pt x="2090433" y="5520174"/>
                </a:lnTo>
                <a:lnTo>
                  <a:pt x="2091700" y="5514103"/>
                </a:lnTo>
                <a:lnTo>
                  <a:pt x="2094868" y="5508033"/>
                </a:lnTo>
                <a:lnTo>
                  <a:pt x="2098039" y="5503618"/>
                </a:lnTo>
                <a:lnTo>
                  <a:pt x="2101207" y="5498651"/>
                </a:lnTo>
                <a:lnTo>
                  <a:pt x="2105643" y="5493685"/>
                </a:lnTo>
                <a:lnTo>
                  <a:pt x="2110080" y="5490374"/>
                </a:lnTo>
                <a:lnTo>
                  <a:pt x="2115151" y="5486511"/>
                </a:lnTo>
                <a:lnTo>
                  <a:pt x="2120855" y="5484305"/>
                </a:lnTo>
                <a:lnTo>
                  <a:pt x="2126559" y="5482648"/>
                </a:lnTo>
                <a:close/>
                <a:moveTo>
                  <a:pt x="7433095" y="5273721"/>
                </a:moveTo>
                <a:lnTo>
                  <a:pt x="7430535" y="5278096"/>
                </a:lnTo>
                <a:lnTo>
                  <a:pt x="7430535" y="5275909"/>
                </a:lnTo>
                <a:close/>
                <a:moveTo>
                  <a:pt x="7588140" y="5251844"/>
                </a:moveTo>
                <a:lnTo>
                  <a:pt x="7591254" y="5253523"/>
                </a:lnTo>
                <a:lnTo>
                  <a:pt x="7594363" y="5256322"/>
                </a:lnTo>
                <a:lnTo>
                  <a:pt x="7595611" y="5259119"/>
                </a:lnTo>
                <a:lnTo>
                  <a:pt x="7596855" y="5262477"/>
                </a:lnTo>
                <a:lnTo>
                  <a:pt x="7595611" y="5266955"/>
                </a:lnTo>
                <a:lnTo>
                  <a:pt x="7594990" y="5270313"/>
                </a:lnTo>
                <a:lnTo>
                  <a:pt x="7592497" y="5274790"/>
                </a:lnTo>
                <a:lnTo>
                  <a:pt x="7590632" y="5278706"/>
                </a:lnTo>
                <a:lnTo>
                  <a:pt x="7586275" y="5283184"/>
                </a:lnTo>
                <a:lnTo>
                  <a:pt x="7582539" y="5287661"/>
                </a:lnTo>
                <a:lnTo>
                  <a:pt x="7578806" y="5291019"/>
                </a:lnTo>
                <a:lnTo>
                  <a:pt x="7573202" y="5293817"/>
                </a:lnTo>
                <a:lnTo>
                  <a:pt x="7568223" y="5296615"/>
                </a:lnTo>
                <a:lnTo>
                  <a:pt x="7562622" y="5298853"/>
                </a:lnTo>
                <a:lnTo>
                  <a:pt x="7556397" y="5299413"/>
                </a:lnTo>
                <a:lnTo>
                  <a:pt x="7550795" y="5299972"/>
                </a:lnTo>
                <a:lnTo>
                  <a:pt x="7550795" y="5296056"/>
                </a:lnTo>
                <a:lnTo>
                  <a:pt x="7552665" y="5291579"/>
                </a:lnTo>
                <a:lnTo>
                  <a:pt x="7553911" y="5288780"/>
                </a:lnTo>
                <a:lnTo>
                  <a:pt x="7555775" y="5285423"/>
                </a:lnTo>
                <a:lnTo>
                  <a:pt x="7561378" y="5279825"/>
                </a:lnTo>
                <a:lnTo>
                  <a:pt x="7567601" y="5274790"/>
                </a:lnTo>
                <a:lnTo>
                  <a:pt x="7573829" y="5269753"/>
                </a:lnTo>
                <a:lnTo>
                  <a:pt x="7580052" y="5264715"/>
                </a:lnTo>
                <a:lnTo>
                  <a:pt x="7582539" y="5261918"/>
                </a:lnTo>
                <a:lnTo>
                  <a:pt x="7585031" y="5259119"/>
                </a:lnTo>
                <a:lnTo>
                  <a:pt x="7586275" y="5255761"/>
                </a:lnTo>
                <a:close/>
                <a:moveTo>
                  <a:pt x="8024519" y="5140274"/>
                </a:moveTo>
                <a:lnTo>
                  <a:pt x="8029756" y="5145169"/>
                </a:lnTo>
                <a:lnTo>
                  <a:pt x="8033029" y="5150065"/>
                </a:lnTo>
                <a:lnTo>
                  <a:pt x="8035649" y="5155504"/>
                </a:lnTo>
                <a:lnTo>
                  <a:pt x="8036300" y="5162032"/>
                </a:lnTo>
                <a:lnTo>
                  <a:pt x="8036955" y="5168560"/>
                </a:lnTo>
                <a:lnTo>
                  <a:pt x="8036300" y="5175086"/>
                </a:lnTo>
                <a:lnTo>
                  <a:pt x="8035649" y="5182702"/>
                </a:lnTo>
                <a:lnTo>
                  <a:pt x="8033029" y="5189229"/>
                </a:lnTo>
                <a:lnTo>
                  <a:pt x="8029100" y="5203916"/>
                </a:lnTo>
                <a:lnTo>
                  <a:pt x="8023211" y="5217515"/>
                </a:lnTo>
                <a:lnTo>
                  <a:pt x="8017974" y="5230026"/>
                </a:lnTo>
                <a:lnTo>
                  <a:pt x="8014046" y="5240905"/>
                </a:lnTo>
                <a:lnTo>
                  <a:pt x="8011427" y="5238185"/>
                </a:lnTo>
                <a:lnTo>
                  <a:pt x="8010119" y="5233833"/>
                </a:lnTo>
                <a:lnTo>
                  <a:pt x="8010119" y="5229481"/>
                </a:lnTo>
                <a:lnTo>
                  <a:pt x="8008809" y="5223498"/>
                </a:lnTo>
                <a:lnTo>
                  <a:pt x="8010771" y="5211531"/>
                </a:lnTo>
                <a:lnTo>
                  <a:pt x="8014046" y="5196845"/>
                </a:lnTo>
                <a:lnTo>
                  <a:pt x="8020591" y="5167471"/>
                </a:lnTo>
                <a:lnTo>
                  <a:pt x="8023863" y="5152785"/>
                </a:lnTo>
                <a:close/>
                <a:moveTo>
                  <a:pt x="2004185" y="5127147"/>
                </a:moveTo>
                <a:lnTo>
                  <a:pt x="2010520" y="5128788"/>
                </a:lnTo>
                <a:lnTo>
                  <a:pt x="2015445" y="5130429"/>
                </a:lnTo>
                <a:lnTo>
                  <a:pt x="2020371" y="5132616"/>
                </a:lnTo>
                <a:lnTo>
                  <a:pt x="2023888" y="5135350"/>
                </a:lnTo>
                <a:lnTo>
                  <a:pt x="2025999" y="5139180"/>
                </a:lnTo>
                <a:lnTo>
                  <a:pt x="2028814" y="5141914"/>
                </a:lnTo>
                <a:lnTo>
                  <a:pt x="2030222" y="5145195"/>
                </a:lnTo>
                <a:lnTo>
                  <a:pt x="2030925" y="5148477"/>
                </a:lnTo>
                <a:lnTo>
                  <a:pt x="2031629" y="5152853"/>
                </a:lnTo>
                <a:lnTo>
                  <a:pt x="2030925" y="5156134"/>
                </a:lnTo>
                <a:lnTo>
                  <a:pt x="2028814" y="5164337"/>
                </a:lnTo>
                <a:lnTo>
                  <a:pt x="2024592" y="5173088"/>
                </a:lnTo>
                <a:lnTo>
                  <a:pt x="2018962" y="5181838"/>
                </a:lnTo>
                <a:lnTo>
                  <a:pt x="2014037" y="5180744"/>
                </a:lnTo>
                <a:lnTo>
                  <a:pt x="2010520" y="5179104"/>
                </a:lnTo>
                <a:lnTo>
                  <a:pt x="2007001" y="5176916"/>
                </a:lnTo>
                <a:lnTo>
                  <a:pt x="2004890" y="5174182"/>
                </a:lnTo>
                <a:lnTo>
                  <a:pt x="2003483" y="5170901"/>
                </a:lnTo>
                <a:lnTo>
                  <a:pt x="2003483" y="5167071"/>
                </a:lnTo>
                <a:lnTo>
                  <a:pt x="2003483" y="5158868"/>
                </a:lnTo>
                <a:lnTo>
                  <a:pt x="2005593" y="5141914"/>
                </a:lnTo>
                <a:lnTo>
                  <a:pt x="2005593" y="5134257"/>
                </a:lnTo>
                <a:lnTo>
                  <a:pt x="2004890" y="5129882"/>
                </a:lnTo>
                <a:close/>
                <a:moveTo>
                  <a:pt x="7527417" y="5002453"/>
                </a:moveTo>
                <a:lnTo>
                  <a:pt x="7531276" y="5002453"/>
                </a:lnTo>
                <a:lnTo>
                  <a:pt x="7530635" y="5022689"/>
                </a:lnTo>
                <a:lnTo>
                  <a:pt x="7531276" y="5029252"/>
                </a:lnTo>
                <a:lnTo>
                  <a:pt x="7531922" y="5031986"/>
                </a:lnTo>
                <a:lnTo>
                  <a:pt x="7533851" y="5034720"/>
                </a:lnTo>
                <a:lnTo>
                  <a:pt x="7535137" y="5036909"/>
                </a:lnTo>
                <a:lnTo>
                  <a:pt x="7537713" y="5038003"/>
                </a:lnTo>
                <a:lnTo>
                  <a:pt x="7540929" y="5039095"/>
                </a:lnTo>
                <a:lnTo>
                  <a:pt x="7545434" y="5039095"/>
                </a:lnTo>
                <a:lnTo>
                  <a:pt x="7549941" y="5038550"/>
                </a:lnTo>
                <a:lnTo>
                  <a:pt x="7555731" y="5038003"/>
                </a:lnTo>
                <a:lnTo>
                  <a:pt x="7571176" y="5033627"/>
                </a:lnTo>
                <a:lnTo>
                  <a:pt x="7566026" y="5040737"/>
                </a:lnTo>
                <a:lnTo>
                  <a:pt x="7562169" y="5047300"/>
                </a:lnTo>
                <a:lnTo>
                  <a:pt x="7560881" y="5054957"/>
                </a:lnTo>
                <a:lnTo>
                  <a:pt x="7558947" y="5062613"/>
                </a:lnTo>
                <a:lnTo>
                  <a:pt x="7558947" y="5070270"/>
                </a:lnTo>
                <a:lnTo>
                  <a:pt x="7558947" y="5077927"/>
                </a:lnTo>
                <a:lnTo>
                  <a:pt x="7560881" y="5085584"/>
                </a:lnTo>
                <a:lnTo>
                  <a:pt x="7562169" y="5093787"/>
                </a:lnTo>
                <a:lnTo>
                  <a:pt x="7567313" y="5109647"/>
                </a:lnTo>
                <a:lnTo>
                  <a:pt x="7573749" y="5125508"/>
                </a:lnTo>
                <a:lnTo>
                  <a:pt x="7580187" y="5141915"/>
                </a:lnTo>
                <a:lnTo>
                  <a:pt x="7586620" y="5158322"/>
                </a:lnTo>
                <a:lnTo>
                  <a:pt x="7576967" y="5157228"/>
                </a:lnTo>
                <a:lnTo>
                  <a:pt x="7569243" y="5156682"/>
                </a:lnTo>
                <a:lnTo>
                  <a:pt x="7565383" y="5157228"/>
                </a:lnTo>
                <a:lnTo>
                  <a:pt x="7562811" y="5158869"/>
                </a:lnTo>
                <a:lnTo>
                  <a:pt x="7562169" y="5159963"/>
                </a:lnTo>
                <a:lnTo>
                  <a:pt x="7562811" y="5161603"/>
                </a:lnTo>
                <a:lnTo>
                  <a:pt x="7567959" y="5165433"/>
                </a:lnTo>
                <a:lnTo>
                  <a:pt x="7573105" y="5170354"/>
                </a:lnTo>
                <a:lnTo>
                  <a:pt x="7574391" y="5173089"/>
                </a:lnTo>
                <a:lnTo>
                  <a:pt x="7575036" y="5175276"/>
                </a:lnTo>
                <a:lnTo>
                  <a:pt x="7574391" y="5177465"/>
                </a:lnTo>
                <a:lnTo>
                  <a:pt x="7571817" y="5179652"/>
                </a:lnTo>
                <a:lnTo>
                  <a:pt x="7567959" y="5180746"/>
                </a:lnTo>
                <a:lnTo>
                  <a:pt x="7561523" y="5181840"/>
                </a:lnTo>
                <a:lnTo>
                  <a:pt x="7556373" y="5179652"/>
                </a:lnTo>
                <a:lnTo>
                  <a:pt x="7553157" y="5177465"/>
                </a:lnTo>
                <a:lnTo>
                  <a:pt x="7549941" y="5174729"/>
                </a:lnTo>
                <a:lnTo>
                  <a:pt x="7546720" y="5171448"/>
                </a:lnTo>
                <a:lnTo>
                  <a:pt x="7545434" y="5167620"/>
                </a:lnTo>
                <a:lnTo>
                  <a:pt x="7542863" y="5163792"/>
                </a:lnTo>
                <a:lnTo>
                  <a:pt x="7540287" y="5154494"/>
                </a:lnTo>
                <a:lnTo>
                  <a:pt x="7539643" y="5145196"/>
                </a:lnTo>
                <a:lnTo>
                  <a:pt x="7538355" y="5134806"/>
                </a:lnTo>
                <a:lnTo>
                  <a:pt x="7539643" y="5111835"/>
                </a:lnTo>
                <a:lnTo>
                  <a:pt x="7539643" y="5099804"/>
                </a:lnTo>
                <a:lnTo>
                  <a:pt x="7539643" y="5088318"/>
                </a:lnTo>
                <a:lnTo>
                  <a:pt x="7537713" y="5077380"/>
                </a:lnTo>
                <a:lnTo>
                  <a:pt x="7535137" y="5065894"/>
                </a:lnTo>
                <a:lnTo>
                  <a:pt x="7533851" y="5061519"/>
                </a:lnTo>
                <a:lnTo>
                  <a:pt x="7531276" y="5056597"/>
                </a:lnTo>
                <a:lnTo>
                  <a:pt x="7528061" y="5051676"/>
                </a:lnTo>
                <a:lnTo>
                  <a:pt x="7524845" y="5047300"/>
                </a:lnTo>
                <a:lnTo>
                  <a:pt x="7521625" y="5043471"/>
                </a:lnTo>
                <a:lnTo>
                  <a:pt x="7516477" y="5039643"/>
                </a:lnTo>
                <a:lnTo>
                  <a:pt x="7511973" y="5036909"/>
                </a:lnTo>
                <a:lnTo>
                  <a:pt x="7506180" y="5033627"/>
                </a:lnTo>
                <a:lnTo>
                  <a:pt x="7502963" y="5034174"/>
                </a:lnTo>
                <a:lnTo>
                  <a:pt x="7500389" y="5035814"/>
                </a:lnTo>
                <a:lnTo>
                  <a:pt x="7498458" y="5036909"/>
                </a:lnTo>
                <a:lnTo>
                  <a:pt x="7497172" y="5038550"/>
                </a:lnTo>
                <a:lnTo>
                  <a:pt x="7494598" y="5041831"/>
                </a:lnTo>
                <a:lnTo>
                  <a:pt x="7493957" y="5046206"/>
                </a:lnTo>
                <a:lnTo>
                  <a:pt x="7493957" y="5055504"/>
                </a:lnTo>
                <a:lnTo>
                  <a:pt x="7493957" y="5060426"/>
                </a:lnTo>
                <a:lnTo>
                  <a:pt x="7493957" y="5065347"/>
                </a:lnTo>
                <a:lnTo>
                  <a:pt x="7490736" y="5065894"/>
                </a:lnTo>
                <a:lnTo>
                  <a:pt x="7488162" y="5065894"/>
                </a:lnTo>
                <a:lnTo>
                  <a:pt x="7486233" y="5065347"/>
                </a:lnTo>
                <a:lnTo>
                  <a:pt x="7484301" y="5064801"/>
                </a:lnTo>
                <a:lnTo>
                  <a:pt x="7483014" y="5064254"/>
                </a:lnTo>
                <a:lnTo>
                  <a:pt x="7481726" y="5062613"/>
                </a:lnTo>
                <a:lnTo>
                  <a:pt x="7479795" y="5059332"/>
                </a:lnTo>
                <a:lnTo>
                  <a:pt x="7479153" y="5054410"/>
                </a:lnTo>
                <a:lnTo>
                  <a:pt x="7479795" y="5048940"/>
                </a:lnTo>
                <a:lnTo>
                  <a:pt x="7481726" y="5042378"/>
                </a:lnTo>
                <a:lnTo>
                  <a:pt x="7484301" y="5036361"/>
                </a:lnTo>
                <a:lnTo>
                  <a:pt x="7487519" y="5029252"/>
                </a:lnTo>
                <a:lnTo>
                  <a:pt x="7491379" y="5023236"/>
                </a:lnTo>
                <a:lnTo>
                  <a:pt x="7496527" y="5017766"/>
                </a:lnTo>
                <a:lnTo>
                  <a:pt x="7502319" y="5012298"/>
                </a:lnTo>
                <a:lnTo>
                  <a:pt x="7508754" y="5007923"/>
                </a:lnTo>
                <a:lnTo>
                  <a:pt x="7515831" y="5004640"/>
                </a:lnTo>
                <a:lnTo>
                  <a:pt x="7522909" y="5003000"/>
                </a:lnTo>
                <a:close/>
                <a:moveTo>
                  <a:pt x="7545724" y="4886508"/>
                </a:moveTo>
                <a:lnTo>
                  <a:pt x="7548972" y="4896587"/>
                </a:lnTo>
                <a:lnTo>
                  <a:pt x="7554819" y="4924583"/>
                </a:lnTo>
                <a:lnTo>
                  <a:pt x="7559366" y="4931302"/>
                </a:lnTo>
                <a:lnTo>
                  <a:pt x="7565215" y="4936901"/>
                </a:lnTo>
                <a:lnTo>
                  <a:pt x="7570413" y="4942500"/>
                </a:lnTo>
                <a:lnTo>
                  <a:pt x="7576261" y="4948660"/>
                </a:lnTo>
                <a:lnTo>
                  <a:pt x="7580163" y="4955379"/>
                </a:lnTo>
                <a:lnTo>
                  <a:pt x="7581461" y="4958739"/>
                </a:lnTo>
                <a:lnTo>
                  <a:pt x="7582763" y="4962099"/>
                </a:lnTo>
                <a:lnTo>
                  <a:pt x="7583411" y="4966579"/>
                </a:lnTo>
                <a:lnTo>
                  <a:pt x="7584061" y="4970498"/>
                </a:lnTo>
                <a:lnTo>
                  <a:pt x="7583411" y="4975537"/>
                </a:lnTo>
                <a:lnTo>
                  <a:pt x="7582763" y="4980577"/>
                </a:lnTo>
                <a:lnTo>
                  <a:pt x="7543121" y="4980577"/>
                </a:lnTo>
                <a:lnTo>
                  <a:pt x="7545073" y="4978336"/>
                </a:lnTo>
                <a:lnTo>
                  <a:pt x="7545724" y="4975537"/>
                </a:lnTo>
                <a:lnTo>
                  <a:pt x="7547021" y="4968818"/>
                </a:lnTo>
                <a:lnTo>
                  <a:pt x="7548319" y="4959299"/>
                </a:lnTo>
                <a:lnTo>
                  <a:pt x="7548319" y="4948660"/>
                </a:lnTo>
                <a:lnTo>
                  <a:pt x="7548319" y="4926263"/>
                </a:lnTo>
                <a:lnTo>
                  <a:pt x="7546371" y="4905545"/>
                </a:lnTo>
                <a:lnTo>
                  <a:pt x="7545724" y="4890427"/>
                </a:lnTo>
                <a:lnTo>
                  <a:pt x="7545724" y="4887067"/>
                </a:lnTo>
                <a:close/>
                <a:moveTo>
                  <a:pt x="8032214" y="4884321"/>
                </a:moveTo>
                <a:lnTo>
                  <a:pt x="8036582" y="4885932"/>
                </a:lnTo>
                <a:lnTo>
                  <a:pt x="8040950" y="4888081"/>
                </a:lnTo>
                <a:lnTo>
                  <a:pt x="8042825" y="4890769"/>
                </a:lnTo>
                <a:lnTo>
                  <a:pt x="8045318" y="4893454"/>
                </a:lnTo>
                <a:lnTo>
                  <a:pt x="8046567" y="4897216"/>
                </a:lnTo>
                <a:lnTo>
                  <a:pt x="8047193" y="4901515"/>
                </a:lnTo>
                <a:lnTo>
                  <a:pt x="8047193" y="4910112"/>
                </a:lnTo>
                <a:lnTo>
                  <a:pt x="8044696" y="4928381"/>
                </a:lnTo>
                <a:lnTo>
                  <a:pt x="8044696" y="4937515"/>
                </a:lnTo>
                <a:lnTo>
                  <a:pt x="8044696" y="4941275"/>
                </a:lnTo>
                <a:lnTo>
                  <a:pt x="8046567" y="4945575"/>
                </a:lnTo>
                <a:lnTo>
                  <a:pt x="8039701" y="4943425"/>
                </a:lnTo>
                <a:lnTo>
                  <a:pt x="8035335" y="4940739"/>
                </a:lnTo>
                <a:lnTo>
                  <a:pt x="8030341" y="4938052"/>
                </a:lnTo>
                <a:lnTo>
                  <a:pt x="8027221" y="4934829"/>
                </a:lnTo>
                <a:lnTo>
                  <a:pt x="8024724" y="4930529"/>
                </a:lnTo>
                <a:lnTo>
                  <a:pt x="8023475" y="4927306"/>
                </a:lnTo>
                <a:lnTo>
                  <a:pt x="8021603" y="4923007"/>
                </a:lnTo>
                <a:lnTo>
                  <a:pt x="8021603" y="4918171"/>
                </a:lnTo>
                <a:lnTo>
                  <a:pt x="8021603" y="4914410"/>
                </a:lnTo>
                <a:lnTo>
                  <a:pt x="8021603" y="4909575"/>
                </a:lnTo>
                <a:lnTo>
                  <a:pt x="8024101" y="4900977"/>
                </a:lnTo>
                <a:lnTo>
                  <a:pt x="8027845" y="4891844"/>
                </a:lnTo>
                <a:close/>
                <a:moveTo>
                  <a:pt x="7990445" y="4744312"/>
                </a:moveTo>
                <a:lnTo>
                  <a:pt x="7994199" y="4746484"/>
                </a:lnTo>
                <a:lnTo>
                  <a:pt x="7996701" y="4748112"/>
                </a:lnTo>
                <a:lnTo>
                  <a:pt x="7998576" y="4751914"/>
                </a:lnTo>
                <a:lnTo>
                  <a:pt x="7998576" y="4755715"/>
                </a:lnTo>
                <a:lnTo>
                  <a:pt x="7998576" y="4760060"/>
                </a:lnTo>
                <a:lnTo>
                  <a:pt x="7997323" y="4764947"/>
                </a:lnTo>
                <a:lnTo>
                  <a:pt x="7994199" y="4775264"/>
                </a:lnTo>
                <a:lnTo>
                  <a:pt x="7991071" y="4786126"/>
                </a:lnTo>
                <a:lnTo>
                  <a:pt x="7989195" y="4797529"/>
                </a:lnTo>
                <a:lnTo>
                  <a:pt x="7989195" y="4804046"/>
                </a:lnTo>
                <a:lnTo>
                  <a:pt x="7989195" y="4809475"/>
                </a:lnTo>
                <a:lnTo>
                  <a:pt x="7990445" y="4815449"/>
                </a:lnTo>
                <a:lnTo>
                  <a:pt x="7992947" y="4820880"/>
                </a:lnTo>
                <a:lnTo>
                  <a:pt x="7985440" y="4817078"/>
                </a:lnTo>
                <a:lnTo>
                  <a:pt x="7980437" y="4812734"/>
                </a:lnTo>
                <a:lnTo>
                  <a:pt x="7976061" y="4808932"/>
                </a:lnTo>
                <a:lnTo>
                  <a:pt x="7972933" y="4804046"/>
                </a:lnTo>
                <a:lnTo>
                  <a:pt x="7971679" y="4799701"/>
                </a:lnTo>
                <a:lnTo>
                  <a:pt x="7970427" y="4794814"/>
                </a:lnTo>
                <a:lnTo>
                  <a:pt x="7971679" y="4790469"/>
                </a:lnTo>
                <a:lnTo>
                  <a:pt x="7972305" y="4785583"/>
                </a:lnTo>
                <a:lnTo>
                  <a:pt x="7976061" y="4775807"/>
                </a:lnTo>
                <a:lnTo>
                  <a:pt x="7981062" y="4765490"/>
                </a:lnTo>
                <a:lnTo>
                  <a:pt x="7986694" y="4754629"/>
                </a:lnTo>
                <a:close/>
                <a:moveTo>
                  <a:pt x="8041211" y="4711497"/>
                </a:moveTo>
                <a:lnTo>
                  <a:pt x="8051311" y="4717652"/>
                </a:lnTo>
                <a:lnTo>
                  <a:pt x="8060153" y="4723248"/>
                </a:lnTo>
                <a:lnTo>
                  <a:pt x="8067097" y="4728845"/>
                </a:lnTo>
                <a:lnTo>
                  <a:pt x="8069623" y="4731643"/>
                </a:lnTo>
                <a:lnTo>
                  <a:pt x="8071518" y="4734441"/>
                </a:lnTo>
                <a:lnTo>
                  <a:pt x="8072780" y="4737240"/>
                </a:lnTo>
                <a:lnTo>
                  <a:pt x="8072780" y="4740037"/>
                </a:lnTo>
                <a:lnTo>
                  <a:pt x="8072780" y="4743395"/>
                </a:lnTo>
                <a:lnTo>
                  <a:pt x="8071518" y="4746193"/>
                </a:lnTo>
                <a:lnTo>
                  <a:pt x="8068989" y="4749551"/>
                </a:lnTo>
                <a:lnTo>
                  <a:pt x="8065833" y="4752349"/>
                </a:lnTo>
                <a:lnTo>
                  <a:pt x="8060780" y="4755707"/>
                </a:lnTo>
                <a:lnTo>
                  <a:pt x="8055101" y="4759625"/>
                </a:lnTo>
                <a:lnTo>
                  <a:pt x="8053206" y="4755147"/>
                </a:lnTo>
                <a:lnTo>
                  <a:pt x="8050047" y="4750670"/>
                </a:lnTo>
                <a:lnTo>
                  <a:pt x="8043102" y="4743955"/>
                </a:lnTo>
                <a:lnTo>
                  <a:pt x="8035528" y="4736679"/>
                </a:lnTo>
                <a:lnTo>
                  <a:pt x="8029213" y="4730523"/>
                </a:lnTo>
                <a:lnTo>
                  <a:pt x="8026685" y="4727726"/>
                </a:lnTo>
                <a:lnTo>
                  <a:pt x="8024792" y="4725486"/>
                </a:lnTo>
                <a:lnTo>
                  <a:pt x="8024160" y="4722689"/>
                </a:lnTo>
                <a:lnTo>
                  <a:pt x="8024792" y="4719890"/>
                </a:lnTo>
                <a:lnTo>
                  <a:pt x="8026685" y="4717652"/>
                </a:lnTo>
                <a:lnTo>
                  <a:pt x="8029845" y="4715413"/>
                </a:lnTo>
                <a:lnTo>
                  <a:pt x="8034896" y="4713175"/>
                </a:lnTo>
                <a:close/>
                <a:moveTo>
                  <a:pt x="8108987" y="4663368"/>
                </a:moveTo>
                <a:lnTo>
                  <a:pt x="8116277" y="4664481"/>
                </a:lnTo>
                <a:lnTo>
                  <a:pt x="8116277" y="4668930"/>
                </a:lnTo>
                <a:lnTo>
                  <a:pt x="8114453" y="4672823"/>
                </a:lnTo>
                <a:lnTo>
                  <a:pt x="8112630" y="4676161"/>
                </a:lnTo>
                <a:lnTo>
                  <a:pt x="8110203" y="4679497"/>
                </a:lnTo>
                <a:lnTo>
                  <a:pt x="8107165" y="4683391"/>
                </a:lnTo>
                <a:lnTo>
                  <a:pt x="8105340" y="4686728"/>
                </a:lnTo>
                <a:lnTo>
                  <a:pt x="8104125" y="4691177"/>
                </a:lnTo>
                <a:lnTo>
                  <a:pt x="8104732" y="4696184"/>
                </a:lnTo>
                <a:lnTo>
                  <a:pt x="8067659" y="4696184"/>
                </a:lnTo>
                <a:lnTo>
                  <a:pt x="8072522" y="4691177"/>
                </a:lnTo>
                <a:lnTo>
                  <a:pt x="8075562" y="4685616"/>
                </a:lnTo>
                <a:lnTo>
                  <a:pt x="8079207" y="4679497"/>
                </a:lnTo>
                <a:lnTo>
                  <a:pt x="8082855" y="4673935"/>
                </a:lnTo>
                <a:lnTo>
                  <a:pt x="8084678" y="4672268"/>
                </a:lnTo>
                <a:lnTo>
                  <a:pt x="8087715" y="4670042"/>
                </a:lnTo>
                <a:lnTo>
                  <a:pt x="8090753" y="4667818"/>
                </a:lnTo>
                <a:lnTo>
                  <a:pt x="8094401" y="4666149"/>
                </a:lnTo>
                <a:lnTo>
                  <a:pt x="8098654" y="4665037"/>
                </a:lnTo>
                <a:lnTo>
                  <a:pt x="8104125" y="4664481"/>
                </a:lnTo>
                <a:close/>
                <a:moveTo>
                  <a:pt x="1915208" y="4571486"/>
                </a:moveTo>
                <a:lnTo>
                  <a:pt x="1920964" y="4572033"/>
                </a:lnTo>
                <a:lnTo>
                  <a:pt x="1926081" y="4573127"/>
                </a:lnTo>
                <a:lnTo>
                  <a:pt x="1929920" y="4575314"/>
                </a:lnTo>
                <a:lnTo>
                  <a:pt x="1933118" y="4577503"/>
                </a:lnTo>
                <a:lnTo>
                  <a:pt x="1936316" y="4580237"/>
                </a:lnTo>
                <a:lnTo>
                  <a:pt x="1938875" y="4582972"/>
                </a:lnTo>
                <a:lnTo>
                  <a:pt x="1942713" y="4589534"/>
                </a:lnTo>
                <a:lnTo>
                  <a:pt x="1946551" y="4596645"/>
                </a:lnTo>
                <a:lnTo>
                  <a:pt x="1948470" y="4603754"/>
                </a:lnTo>
                <a:lnTo>
                  <a:pt x="1951668" y="4610865"/>
                </a:lnTo>
                <a:lnTo>
                  <a:pt x="1954868" y="4617427"/>
                </a:lnTo>
                <a:lnTo>
                  <a:pt x="1945273" y="4614693"/>
                </a:lnTo>
                <a:lnTo>
                  <a:pt x="1936316" y="4611412"/>
                </a:lnTo>
                <a:lnTo>
                  <a:pt x="1928641" y="4607037"/>
                </a:lnTo>
                <a:lnTo>
                  <a:pt x="1922883" y="4602660"/>
                </a:lnTo>
                <a:lnTo>
                  <a:pt x="1919685" y="4599379"/>
                </a:lnTo>
                <a:lnTo>
                  <a:pt x="1917766" y="4596098"/>
                </a:lnTo>
                <a:lnTo>
                  <a:pt x="1916486" y="4592817"/>
                </a:lnTo>
                <a:lnTo>
                  <a:pt x="1914568" y="4589534"/>
                </a:lnTo>
                <a:lnTo>
                  <a:pt x="1913928" y="4585159"/>
                </a:lnTo>
                <a:lnTo>
                  <a:pt x="1913928" y="4580784"/>
                </a:lnTo>
                <a:lnTo>
                  <a:pt x="1914568" y="4575861"/>
                </a:lnTo>
                <a:close/>
                <a:moveTo>
                  <a:pt x="7537053" y="4518984"/>
                </a:moveTo>
                <a:lnTo>
                  <a:pt x="7547526" y="4519524"/>
                </a:lnTo>
                <a:lnTo>
                  <a:pt x="7550145" y="4523310"/>
                </a:lnTo>
                <a:lnTo>
                  <a:pt x="7550795" y="4526555"/>
                </a:lnTo>
                <a:lnTo>
                  <a:pt x="7550795" y="4529799"/>
                </a:lnTo>
                <a:lnTo>
                  <a:pt x="7549489" y="4532503"/>
                </a:lnTo>
                <a:lnTo>
                  <a:pt x="7547526" y="4535206"/>
                </a:lnTo>
                <a:lnTo>
                  <a:pt x="7544907" y="4538992"/>
                </a:lnTo>
                <a:lnTo>
                  <a:pt x="7540323" y="4543859"/>
                </a:lnTo>
                <a:lnTo>
                  <a:pt x="7535089" y="4548185"/>
                </a:lnTo>
                <a:lnTo>
                  <a:pt x="7534433" y="4550348"/>
                </a:lnTo>
                <a:lnTo>
                  <a:pt x="7534433" y="4552512"/>
                </a:lnTo>
                <a:lnTo>
                  <a:pt x="7535089" y="4554134"/>
                </a:lnTo>
                <a:lnTo>
                  <a:pt x="7537707" y="4555216"/>
                </a:lnTo>
                <a:lnTo>
                  <a:pt x="7541633" y="4556838"/>
                </a:lnTo>
                <a:lnTo>
                  <a:pt x="7548179" y="4557919"/>
                </a:lnTo>
                <a:lnTo>
                  <a:pt x="7543595" y="4562785"/>
                </a:lnTo>
                <a:lnTo>
                  <a:pt x="7538359" y="4565490"/>
                </a:lnTo>
                <a:lnTo>
                  <a:pt x="7535089" y="4567112"/>
                </a:lnTo>
                <a:lnTo>
                  <a:pt x="7531816" y="4566031"/>
                </a:lnTo>
                <a:lnTo>
                  <a:pt x="7529197" y="4564949"/>
                </a:lnTo>
                <a:lnTo>
                  <a:pt x="7526579" y="4562785"/>
                </a:lnTo>
                <a:lnTo>
                  <a:pt x="7522651" y="4555756"/>
                </a:lnTo>
                <a:lnTo>
                  <a:pt x="7518723" y="4547645"/>
                </a:lnTo>
                <a:lnTo>
                  <a:pt x="7516105" y="4544399"/>
                </a:lnTo>
                <a:lnTo>
                  <a:pt x="7512833" y="4541155"/>
                </a:lnTo>
                <a:lnTo>
                  <a:pt x="7509559" y="4537370"/>
                </a:lnTo>
                <a:lnTo>
                  <a:pt x="7505635" y="4536288"/>
                </a:lnTo>
                <a:lnTo>
                  <a:pt x="7500399" y="4534666"/>
                </a:lnTo>
                <a:lnTo>
                  <a:pt x="7494506" y="4535206"/>
                </a:lnTo>
                <a:lnTo>
                  <a:pt x="7497123" y="4530881"/>
                </a:lnTo>
                <a:lnTo>
                  <a:pt x="7500399" y="4527095"/>
                </a:lnTo>
                <a:lnTo>
                  <a:pt x="7504323" y="4523850"/>
                </a:lnTo>
                <a:lnTo>
                  <a:pt x="7510872" y="4521688"/>
                </a:lnTo>
                <a:lnTo>
                  <a:pt x="7518723" y="4520606"/>
                </a:lnTo>
                <a:lnTo>
                  <a:pt x="7526579" y="4519524"/>
                </a:lnTo>
                <a:close/>
                <a:moveTo>
                  <a:pt x="7998573" y="4486170"/>
                </a:moveTo>
                <a:lnTo>
                  <a:pt x="8035125" y="4486170"/>
                </a:lnTo>
                <a:lnTo>
                  <a:pt x="8036343" y="4490495"/>
                </a:lnTo>
                <a:lnTo>
                  <a:pt x="8036955" y="4493737"/>
                </a:lnTo>
                <a:lnTo>
                  <a:pt x="8036955" y="4497521"/>
                </a:lnTo>
                <a:lnTo>
                  <a:pt x="8036343" y="4500224"/>
                </a:lnTo>
                <a:lnTo>
                  <a:pt x="8034517" y="4502926"/>
                </a:lnTo>
                <a:lnTo>
                  <a:pt x="8033299" y="4505088"/>
                </a:lnTo>
                <a:lnTo>
                  <a:pt x="8029035" y="4508871"/>
                </a:lnTo>
                <a:lnTo>
                  <a:pt x="8025380" y="4513735"/>
                </a:lnTo>
                <a:lnTo>
                  <a:pt x="8023553" y="4515897"/>
                </a:lnTo>
                <a:lnTo>
                  <a:pt x="8022945" y="4518600"/>
                </a:lnTo>
                <a:lnTo>
                  <a:pt x="8022332" y="4521302"/>
                </a:lnTo>
                <a:lnTo>
                  <a:pt x="8021725" y="4524545"/>
                </a:lnTo>
                <a:lnTo>
                  <a:pt x="8022332" y="4528329"/>
                </a:lnTo>
                <a:lnTo>
                  <a:pt x="8023553" y="4532111"/>
                </a:lnTo>
                <a:lnTo>
                  <a:pt x="8015633" y="4531571"/>
                </a:lnTo>
                <a:lnTo>
                  <a:pt x="8008930" y="4531031"/>
                </a:lnTo>
                <a:lnTo>
                  <a:pt x="8004665" y="4529409"/>
                </a:lnTo>
                <a:lnTo>
                  <a:pt x="8002230" y="4527247"/>
                </a:lnTo>
                <a:lnTo>
                  <a:pt x="8001619" y="4524545"/>
                </a:lnTo>
                <a:lnTo>
                  <a:pt x="8001619" y="4521842"/>
                </a:lnTo>
                <a:lnTo>
                  <a:pt x="8001619" y="4519140"/>
                </a:lnTo>
                <a:lnTo>
                  <a:pt x="8002837" y="4515897"/>
                </a:lnTo>
                <a:lnTo>
                  <a:pt x="8005884" y="4508871"/>
                </a:lnTo>
                <a:lnTo>
                  <a:pt x="8007710" y="4505088"/>
                </a:lnTo>
                <a:lnTo>
                  <a:pt x="8007710" y="4501304"/>
                </a:lnTo>
                <a:lnTo>
                  <a:pt x="8007710" y="4497521"/>
                </a:lnTo>
                <a:lnTo>
                  <a:pt x="8005884" y="4493737"/>
                </a:lnTo>
                <a:lnTo>
                  <a:pt x="8002837" y="4489954"/>
                </a:lnTo>
                <a:close/>
                <a:moveTo>
                  <a:pt x="7850571" y="4442417"/>
                </a:moveTo>
                <a:lnTo>
                  <a:pt x="7856264" y="4442417"/>
                </a:lnTo>
                <a:lnTo>
                  <a:pt x="7861959" y="4442959"/>
                </a:lnTo>
                <a:lnTo>
                  <a:pt x="7867015" y="4445668"/>
                </a:lnTo>
                <a:lnTo>
                  <a:pt x="7871445" y="4449459"/>
                </a:lnTo>
                <a:lnTo>
                  <a:pt x="7876503" y="4453252"/>
                </a:lnTo>
                <a:lnTo>
                  <a:pt x="7879665" y="4458127"/>
                </a:lnTo>
                <a:lnTo>
                  <a:pt x="7882828" y="4463544"/>
                </a:lnTo>
                <a:lnTo>
                  <a:pt x="7884091" y="4468961"/>
                </a:lnTo>
                <a:lnTo>
                  <a:pt x="7885989" y="4476003"/>
                </a:lnTo>
                <a:lnTo>
                  <a:pt x="7885989" y="4482503"/>
                </a:lnTo>
                <a:lnTo>
                  <a:pt x="7884091" y="4489004"/>
                </a:lnTo>
                <a:lnTo>
                  <a:pt x="7882196" y="4495505"/>
                </a:lnTo>
                <a:lnTo>
                  <a:pt x="7877770" y="4498755"/>
                </a:lnTo>
                <a:lnTo>
                  <a:pt x="7874608" y="4499296"/>
                </a:lnTo>
                <a:lnTo>
                  <a:pt x="7873976" y="4499296"/>
                </a:lnTo>
                <a:lnTo>
                  <a:pt x="7872077" y="4498755"/>
                </a:lnTo>
                <a:lnTo>
                  <a:pt x="7871445" y="4496588"/>
                </a:lnTo>
                <a:lnTo>
                  <a:pt x="7870177" y="4493337"/>
                </a:lnTo>
                <a:lnTo>
                  <a:pt x="7870177" y="4489004"/>
                </a:lnTo>
                <a:lnTo>
                  <a:pt x="7868281" y="4478712"/>
                </a:lnTo>
                <a:lnTo>
                  <a:pt x="7867015" y="4473295"/>
                </a:lnTo>
                <a:lnTo>
                  <a:pt x="7865119" y="4467878"/>
                </a:lnTo>
                <a:lnTo>
                  <a:pt x="7862589" y="4463003"/>
                </a:lnTo>
                <a:lnTo>
                  <a:pt x="7859427" y="4459210"/>
                </a:lnTo>
                <a:lnTo>
                  <a:pt x="7856896" y="4457586"/>
                </a:lnTo>
                <a:lnTo>
                  <a:pt x="7855001" y="4455961"/>
                </a:lnTo>
                <a:lnTo>
                  <a:pt x="7851838" y="4455419"/>
                </a:lnTo>
                <a:lnTo>
                  <a:pt x="7848042" y="4454876"/>
                </a:lnTo>
                <a:lnTo>
                  <a:pt x="7844245" y="4454876"/>
                </a:lnTo>
                <a:lnTo>
                  <a:pt x="7840451" y="4454876"/>
                </a:lnTo>
                <a:lnTo>
                  <a:pt x="7835393" y="4455419"/>
                </a:lnTo>
                <a:lnTo>
                  <a:pt x="7829699" y="4457044"/>
                </a:lnTo>
                <a:lnTo>
                  <a:pt x="7834758" y="4450544"/>
                </a:lnTo>
                <a:lnTo>
                  <a:pt x="7840451" y="4446751"/>
                </a:lnTo>
                <a:lnTo>
                  <a:pt x="7844880" y="4444044"/>
                </a:lnTo>
                <a:close/>
                <a:moveTo>
                  <a:pt x="8054499" y="4361474"/>
                </a:moveTo>
                <a:lnTo>
                  <a:pt x="8061810" y="4361474"/>
                </a:lnTo>
                <a:lnTo>
                  <a:pt x="8066685" y="4362543"/>
                </a:lnTo>
                <a:lnTo>
                  <a:pt x="8071561" y="4363611"/>
                </a:lnTo>
                <a:lnTo>
                  <a:pt x="8075213" y="4365747"/>
                </a:lnTo>
                <a:lnTo>
                  <a:pt x="8078260" y="4368419"/>
                </a:lnTo>
                <a:lnTo>
                  <a:pt x="8080699" y="4371090"/>
                </a:lnTo>
                <a:lnTo>
                  <a:pt x="8082525" y="4374295"/>
                </a:lnTo>
                <a:lnTo>
                  <a:pt x="8083743" y="4378034"/>
                </a:lnTo>
                <a:lnTo>
                  <a:pt x="8084963" y="4381239"/>
                </a:lnTo>
                <a:lnTo>
                  <a:pt x="8085571" y="4390321"/>
                </a:lnTo>
                <a:lnTo>
                  <a:pt x="8084963" y="4407415"/>
                </a:lnTo>
                <a:lnTo>
                  <a:pt x="8080699" y="4406882"/>
                </a:lnTo>
                <a:lnTo>
                  <a:pt x="8078260" y="4405813"/>
                </a:lnTo>
                <a:lnTo>
                  <a:pt x="8076432" y="4404210"/>
                </a:lnTo>
                <a:lnTo>
                  <a:pt x="8075213" y="4402074"/>
                </a:lnTo>
                <a:lnTo>
                  <a:pt x="8073997" y="4396731"/>
                </a:lnTo>
                <a:lnTo>
                  <a:pt x="8072167" y="4391923"/>
                </a:lnTo>
                <a:lnTo>
                  <a:pt x="8070951" y="4389253"/>
                </a:lnTo>
                <a:lnTo>
                  <a:pt x="8069123" y="4388185"/>
                </a:lnTo>
                <a:lnTo>
                  <a:pt x="8067903" y="4387650"/>
                </a:lnTo>
                <a:lnTo>
                  <a:pt x="8065469" y="4387650"/>
                </a:lnTo>
                <a:lnTo>
                  <a:pt x="8063030" y="4388185"/>
                </a:lnTo>
                <a:lnTo>
                  <a:pt x="8061810" y="4389253"/>
                </a:lnTo>
                <a:lnTo>
                  <a:pt x="8060593" y="4390855"/>
                </a:lnTo>
                <a:lnTo>
                  <a:pt x="8059982" y="4391923"/>
                </a:lnTo>
                <a:lnTo>
                  <a:pt x="8056936" y="4391390"/>
                </a:lnTo>
                <a:lnTo>
                  <a:pt x="8054499" y="4390855"/>
                </a:lnTo>
                <a:lnTo>
                  <a:pt x="8053283" y="4389253"/>
                </a:lnTo>
                <a:lnTo>
                  <a:pt x="8051453" y="4388185"/>
                </a:lnTo>
                <a:lnTo>
                  <a:pt x="8049017" y="4384445"/>
                </a:lnTo>
                <a:lnTo>
                  <a:pt x="8048407" y="4380706"/>
                </a:lnTo>
                <a:lnTo>
                  <a:pt x="8047800" y="4371090"/>
                </a:lnTo>
                <a:lnTo>
                  <a:pt x="8047800" y="4366282"/>
                </a:lnTo>
                <a:lnTo>
                  <a:pt x="8047187" y="4362543"/>
                </a:lnTo>
                <a:close/>
                <a:moveTo>
                  <a:pt x="7825863" y="4245530"/>
                </a:moveTo>
                <a:lnTo>
                  <a:pt x="7832896" y="4246624"/>
                </a:lnTo>
                <a:lnTo>
                  <a:pt x="7838653" y="4247718"/>
                </a:lnTo>
                <a:lnTo>
                  <a:pt x="7844411" y="4249358"/>
                </a:lnTo>
                <a:lnTo>
                  <a:pt x="7848249" y="4252093"/>
                </a:lnTo>
                <a:lnTo>
                  <a:pt x="7852086" y="4254828"/>
                </a:lnTo>
                <a:lnTo>
                  <a:pt x="7854009" y="4258109"/>
                </a:lnTo>
                <a:lnTo>
                  <a:pt x="7855927" y="4262485"/>
                </a:lnTo>
                <a:lnTo>
                  <a:pt x="7857207" y="4265766"/>
                </a:lnTo>
                <a:lnTo>
                  <a:pt x="7859125" y="4274517"/>
                </a:lnTo>
                <a:lnTo>
                  <a:pt x="7860401" y="4283815"/>
                </a:lnTo>
                <a:lnTo>
                  <a:pt x="7862323" y="4292565"/>
                </a:lnTo>
                <a:lnTo>
                  <a:pt x="7864243" y="4296393"/>
                </a:lnTo>
                <a:lnTo>
                  <a:pt x="7865524" y="4300222"/>
                </a:lnTo>
                <a:lnTo>
                  <a:pt x="7814346" y="4300222"/>
                </a:lnTo>
                <a:lnTo>
                  <a:pt x="7816904" y="4298035"/>
                </a:lnTo>
                <a:lnTo>
                  <a:pt x="7819462" y="4296393"/>
                </a:lnTo>
                <a:lnTo>
                  <a:pt x="7822025" y="4293659"/>
                </a:lnTo>
                <a:lnTo>
                  <a:pt x="7823301" y="4290377"/>
                </a:lnTo>
                <a:lnTo>
                  <a:pt x="7825863" y="4284362"/>
                </a:lnTo>
                <a:lnTo>
                  <a:pt x="7826499" y="4277251"/>
                </a:lnTo>
                <a:lnTo>
                  <a:pt x="7826499" y="4270142"/>
                </a:lnTo>
                <a:lnTo>
                  <a:pt x="7826499" y="4261391"/>
                </a:lnTo>
                <a:close/>
                <a:moveTo>
                  <a:pt x="1904744" y="4037701"/>
                </a:moveTo>
                <a:lnTo>
                  <a:pt x="1909976" y="4037701"/>
                </a:lnTo>
                <a:lnTo>
                  <a:pt x="1913899" y="4038807"/>
                </a:lnTo>
                <a:lnTo>
                  <a:pt x="1916515" y="4041018"/>
                </a:lnTo>
                <a:lnTo>
                  <a:pt x="1917822" y="4043229"/>
                </a:lnTo>
                <a:lnTo>
                  <a:pt x="1919129" y="4046546"/>
                </a:lnTo>
                <a:lnTo>
                  <a:pt x="1919129" y="4050416"/>
                </a:lnTo>
                <a:lnTo>
                  <a:pt x="1917822" y="4057048"/>
                </a:lnTo>
                <a:lnTo>
                  <a:pt x="1917822" y="4060918"/>
                </a:lnTo>
                <a:lnTo>
                  <a:pt x="1917822" y="4064235"/>
                </a:lnTo>
                <a:lnTo>
                  <a:pt x="1919784" y="4066999"/>
                </a:lnTo>
                <a:lnTo>
                  <a:pt x="1921092" y="4069763"/>
                </a:lnTo>
                <a:lnTo>
                  <a:pt x="1924361" y="4071421"/>
                </a:lnTo>
                <a:lnTo>
                  <a:pt x="1929593" y="4071974"/>
                </a:lnTo>
                <a:lnTo>
                  <a:pt x="1936132" y="4071421"/>
                </a:lnTo>
                <a:lnTo>
                  <a:pt x="1944633" y="4069211"/>
                </a:lnTo>
                <a:lnTo>
                  <a:pt x="1936132" y="4073080"/>
                </a:lnTo>
                <a:lnTo>
                  <a:pt x="1929593" y="4076950"/>
                </a:lnTo>
                <a:lnTo>
                  <a:pt x="1924361" y="4080266"/>
                </a:lnTo>
                <a:lnTo>
                  <a:pt x="1920438" y="4083582"/>
                </a:lnTo>
                <a:lnTo>
                  <a:pt x="1917168" y="4087452"/>
                </a:lnTo>
                <a:lnTo>
                  <a:pt x="1915206" y="4090769"/>
                </a:lnTo>
                <a:lnTo>
                  <a:pt x="1913899" y="4095191"/>
                </a:lnTo>
                <a:lnTo>
                  <a:pt x="1913245" y="4098508"/>
                </a:lnTo>
                <a:lnTo>
                  <a:pt x="1911937" y="4106800"/>
                </a:lnTo>
                <a:lnTo>
                  <a:pt x="1911283" y="4116751"/>
                </a:lnTo>
                <a:lnTo>
                  <a:pt x="1910629" y="4127807"/>
                </a:lnTo>
                <a:lnTo>
                  <a:pt x="1908667" y="4133888"/>
                </a:lnTo>
                <a:lnTo>
                  <a:pt x="1906706" y="4140520"/>
                </a:lnTo>
                <a:lnTo>
                  <a:pt x="1902128" y="4139968"/>
                </a:lnTo>
                <a:lnTo>
                  <a:pt x="1898205" y="4138310"/>
                </a:lnTo>
                <a:lnTo>
                  <a:pt x="1895589" y="4136651"/>
                </a:lnTo>
                <a:lnTo>
                  <a:pt x="1892973" y="4134993"/>
                </a:lnTo>
                <a:lnTo>
                  <a:pt x="1891012" y="4132781"/>
                </a:lnTo>
                <a:lnTo>
                  <a:pt x="1889050" y="4130571"/>
                </a:lnTo>
                <a:lnTo>
                  <a:pt x="1886434" y="4125042"/>
                </a:lnTo>
                <a:lnTo>
                  <a:pt x="1885781" y="4119515"/>
                </a:lnTo>
                <a:lnTo>
                  <a:pt x="1886434" y="4112881"/>
                </a:lnTo>
                <a:lnTo>
                  <a:pt x="1888397" y="4106247"/>
                </a:lnTo>
                <a:lnTo>
                  <a:pt x="1889704" y="4098508"/>
                </a:lnTo>
                <a:lnTo>
                  <a:pt x="1895589" y="4083030"/>
                </a:lnTo>
                <a:lnTo>
                  <a:pt x="1901475" y="4067552"/>
                </a:lnTo>
                <a:lnTo>
                  <a:pt x="1903437" y="4059260"/>
                </a:lnTo>
                <a:lnTo>
                  <a:pt x="1904744" y="4052074"/>
                </a:lnTo>
                <a:lnTo>
                  <a:pt x="1904744" y="4044887"/>
                </a:lnTo>
                <a:close/>
                <a:moveTo>
                  <a:pt x="8090687" y="4026766"/>
                </a:moveTo>
                <a:lnTo>
                  <a:pt x="8098363" y="4028922"/>
                </a:lnTo>
                <a:lnTo>
                  <a:pt x="8105403" y="4031619"/>
                </a:lnTo>
                <a:lnTo>
                  <a:pt x="8111800" y="4034315"/>
                </a:lnTo>
                <a:lnTo>
                  <a:pt x="8117557" y="4038089"/>
                </a:lnTo>
                <a:lnTo>
                  <a:pt x="8122671" y="4041325"/>
                </a:lnTo>
                <a:lnTo>
                  <a:pt x="8127152" y="4045638"/>
                </a:lnTo>
                <a:lnTo>
                  <a:pt x="8131628" y="4049953"/>
                </a:lnTo>
                <a:lnTo>
                  <a:pt x="8134827" y="4054805"/>
                </a:lnTo>
                <a:lnTo>
                  <a:pt x="8136747" y="4059658"/>
                </a:lnTo>
                <a:lnTo>
                  <a:pt x="8139305" y="4065051"/>
                </a:lnTo>
                <a:lnTo>
                  <a:pt x="8141863" y="4070443"/>
                </a:lnTo>
                <a:lnTo>
                  <a:pt x="8142503" y="4076913"/>
                </a:lnTo>
                <a:lnTo>
                  <a:pt x="8144421" y="4089854"/>
                </a:lnTo>
                <a:lnTo>
                  <a:pt x="8143781" y="4103334"/>
                </a:lnTo>
                <a:lnTo>
                  <a:pt x="8129707" y="4085000"/>
                </a:lnTo>
                <a:lnTo>
                  <a:pt x="8116274" y="4065589"/>
                </a:lnTo>
                <a:lnTo>
                  <a:pt x="8102840" y="4046717"/>
                </a:lnTo>
                <a:lnTo>
                  <a:pt x="8096447" y="4037012"/>
                </a:lnTo>
                <a:close/>
                <a:moveTo>
                  <a:pt x="8011367" y="3917384"/>
                </a:moveTo>
                <a:lnTo>
                  <a:pt x="8019119" y="3917384"/>
                </a:lnTo>
                <a:lnTo>
                  <a:pt x="8024287" y="3917941"/>
                </a:lnTo>
                <a:lnTo>
                  <a:pt x="8028809" y="3919611"/>
                </a:lnTo>
                <a:lnTo>
                  <a:pt x="8032035" y="3921280"/>
                </a:lnTo>
                <a:lnTo>
                  <a:pt x="8034619" y="3924062"/>
                </a:lnTo>
                <a:lnTo>
                  <a:pt x="8036558" y="3927401"/>
                </a:lnTo>
                <a:lnTo>
                  <a:pt x="8039788" y="3934080"/>
                </a:lnTo>
                <a:lnTo>
                  <a:pt x="8043018" y="3941314"/>
                </a:lnTo>
                <a:lnTo>
                  <a:pt x="8046891" y="3944654"/>
                </a:lnTo>
                <a:lnTo>
                  <a:pt x="8050121" y="3947436"/>
                </a:lnTo>
                <a:lnTo>
                  <a:pt x="8054645" y="3950218"/>
                </a:lnTo>
                <a:lnTo>
                  <a:pt x="8060455" y="3953001"/>
                </a:lnTo>
                <a:lnTo>
                  <a:pt x="8067563" y="3955228"/>
                </a:lnTo>
                <a:lnTo>
                  <a:pt x="8077895" y="3956896"/>
                </a:lnTo>
                <a:lnTo>
                  <a:pt x="8077895" y="3971923"/>
                </a:lnTo>
                <a:lnTo>
                  <a:pt x="8074665" y="3971923"/>
                </a:lnTo>
                <a:lnTo>
                  <a:pt x="8070791" y="3971923"/>
                </a:lnTo>
                <a:lnTo>
                  <a:pt x="8069498" y="3973035"/>
                </a:lnTo>
                <a:lnTo>
                  <a:pt x="8067563" y="3974148"/>
                </a:lnTo>
                <a:lnTo>
                  <a:pt x="8066268" y="3975818"/>
                </a:lnTo>
                <a:lnTo>
                  <a:pt x="8066268" y="3976930"/>
                </a:lnTo>
                <a:lnTo>
                  <a:pt x="8065623" y="3980826"/>
                </a:lnTo>
                <a:lnTo>
                  <a:pt x="8057871" y="3973035"/>
                </a:lnTo>
                <a:lnTo>
                  <a:pt x="8050767" y="3965245"/>
                </a:lnTo>
                <a:lnTo>
                  <a:pt x="8034619" y="3951332"/>
                </a:lnTo>
                <a:lnTo>
                  <a:pt x="8026871" y="3943540"/>
                </a:lnTo>
                <a:lnTo>
                  <a:pt x="8020409" y="3935749"/>
                </a:lnTo>
                <a:lnTo>
                  <a:pt x="8015890" y="3927401"/>
                </a:lnTo>
                <a:lnTo>
                  <a:pt x="8013308" y="3922393"/>
                </a:lnTo>
                <a:close/>
                <a:moveTo>
                  <a:pt x="7520685" y="3867067"/>
                </a:moveTo>
                <a:lnTo>
                  <a:pt x="7529003" y="3870273"/>
                </a:lnTo>
                <a:lnTo>
                  <a:pt x="7533160" y="3871875"/>
                </a:lnTo>
                <a:lnTo>
                  <a:pt x="7536129" y="3872410"/>
                </a:lnTo>
                <a:lnTo>
                  <a:pt x="7539103" y="3872410"/>
                </a:lnTo>
                <a:lnTo>
                  <a:pt x="7542071" y="3871875"/>
                </a:lnTo>
                <a:lnTo>
                  <a:pt x="7543259" y="3869739"/>
                </a:lnTo>
                <a:lnTo>
                  <a:pt x="7545041" y="3867067"/>
                </a:lnTo>
                <a:lnTo>
                  <a:pt x="7548605" y="3867602"/>
                </a:lnTo>
                <a:lnTo>
                  <a:pt x="7551573" y="3869739"/>
                </a:lnTo>
                <a:lnTo>
                  <a:pt x="7552169" y="3871341"/>
                </a:lnTo>
                <a:lnTo>
                  <a:pt x="7553356" y="3874013"/>
                </a:lnTo>
                <a:lnTo>
                  <a:pt x="7552169" y="3875615"/>
                </a:lnTo>
                <a:lnTo>
                  <a:pt x="7550980" y="3878821"/>
                </a:lnTo>
                <a:lnTo>
                  <a:pt x="7546230" y="3885230"/>
                </a:lnTo>
                <a:lnTo>
                  <a:pt x="7540885" y="3892175"/>
                </a:lnTo>
                <a:lnTo>
                  <a:pt x="7536727" y="3898586"/>
                </a:lnTo>
                <a:lnTo>
                  <a:pt x="7534943" y="3902859"/>
                </a:lnTo>
                <a:lnTo>
                  <a:pt x="7533755" y="3906065"/>
                </a:lnTo>
                <a:lnTo>
                  <a:pt x="7533755" y="3909803"/>
                </a:lnTo>
                <a:lnTo>
                  <a:pt x="7533755" y="3913009"/>
                </a:lnTo>
                <a:lnTo>
                  <a:pt x="7529003" y="3912475"/>
                </a:lnTo>
                <a:lnTo>
                  <a:pt x="7526033" y="3910873"/>
                </a:lnTo>
                <a:lnTo>
                  <a:pt x="7523061" y="3909803"/>
                </a:lnTo>
                <a:lnTo>
                  <a:pt x="7521876" y="3907133"/>
                </a:lnTo>
                <a:lnTo>
                  <a:pt x="7520685" y="3904462"/>
                </a:lnTo>
                <a:lnTo>
                  <a:pt x="7520093" y="3901257"/>
                </a:lnTo>
                <a:lnTo>
                  <a:pt x="7520093" y="3894846"/>
                </a:lnTo>
                <a:lnTo>
                  <a:pt x="7522469" y="3879889"/>
                </a:lnTo>
                <a:lnTo>
                  <a:pt x="7522469" y="3872943"/>
                </a:lnTo>
                <a:lnTo>
                  <a:pt x="7521876" y="3869739"/>
                </a:lnTo>
                <a:close/>
                <a:moveTo>
                  <a:pt x="7740575" y="3304843"/>
                </a:moveTo>
                <a:lnTo>
                  <a:pt x="7744355" y="3309739"/>
                </a:lnTo>
                <a:lnTo>
                  <a:pt x="7747507" y="3314634"/>
                </a:lnTo>
                <a:lnTo>
                  <a:pt x="7750654" y="3320618"/>
                </a:lnTo>
                <a:lnTo>
                  <a:pt x="7752543" y="3326058"/>
                </a:lnTo>
                <a:lnTo>
                  <a:pt x="7755695" y="3339112"/>
                </a:lnTo>
                <a:lnTo>
                  <a:pt x="7757581" y="3353255"/>
                </a:lnTo>
                <a:lnTo>
                  <a:pt x="7759471" y="3366854"/>
                </a:lnTo>
                <a:lnTo>
                  <a:pt x="7760735" y="3379909"/>
                </a:lnTo>
                <a:lnTo>
                  <a:pt x="7763251" y="3392963"/>
                </a:lnTo>
                <a:lnTo>
                  <a:pt x="7765773" y="3398947"/>
                </a:lnTo>
                <a:lnTo>
                  <a:pt x="7768289" y="3405475"/>
                </a:lnTo>
                <a:lnTo>
                  <a:pt x="7759471" y="3395139"/>
                </a:lnTo>
                <a:lnTo>
                  <a:pt x="7750027" y="3384261"/>
                </a:lnTo>
                <a:lnTo>
                  <a:pt x="7741207" y="3371750"/>
                </a:lnTo>
                <a:lnTo>
                  <a:pt x="7736797" y="3365222"/>
                </a:lnTo>
                <a:lnTo>
                  <a:pt x="7733019" y="3358694"/>
                </a:lnTo>
                <a:lnTo>
                  <a:pt x="7730501" y="3351624"/>
                </a:lnTo>
                <a:lnTo>
                  <a:pt x="7728613" y="3344553"/>
                </a:lnTo>
                <a:lnTo>
                  <a:pt x="7727351" y="3338025"/>
                </a:lnTo>
                <a:lnTo>
                  <a:pt x="7727351" y="3330953"/>
                </a:lnTo>
                <a:lnTo>
                  <a:pt x="7728613" y="3324427"/>
                </a:lnTo>
                <a:lnTo>
                  <a:pt x="7730501" y="3317354"/>
                </a:lnTo>
                <a:lnTo>
                  <a:pt x="7734909" y="3311371"/>
                </a:lnTo>
                <a:close/>
                <a:moveTo>
                  <a:pt x="7805394" y="3296093"/>
                </a:moveTo>
                <a:lnTo>
                  <a:pt x="7818187" y="3296626"/>
                </a:lnTo>
                <a:lnTo>
                  <a:pt x="7815626" y="3301419"/>
                </a:lnTo>
                <a:lnTo>
                  <a:pt x="7813066" y="3305148"/>
                </a:lnTo>
                <a:lnTo>
                  <a:pt x="7807949" y="3314736"/>
                </a:lnTo>
                <a:lnTo>
                  <a:pt x="7802835" y="3324323"/>
                </a:lnTo>
                <a:lnTo>
                  <a:pt x="7800275" y="3328052"/>
                </a:lnTo>
                <a:lnTo>
                  <a:pt x="7799633" y="3332313"/>
                </a:lnTo>
                <a:lnTo>
                  <a:pt x="7799633" y="3335509"/>
                </a:lnTo>
                <a:lnTo>
                  <a:pt x="7800275" y="3339238"/>
                </a:lnTo>
                <a:lnTo>
                  <a:pt x="7802835" y="3342433"/>
                </a:lnTo>
                <a:lnTo>
                  <a:pt x="7806671" y="3344564"/>
                </a:lnTo>
                <a:lnTo>
                  <a:pt x="7813066" y="3346694"/>
                </a:lnTo>
                <a:lnTo>
                  <a:pt x="7821383" y="3348291"/>
                </a:lnTo>
                <a:lnTo>
                  <a:pt x="7831619" y="3349357"/>
                </a:lnTo>
                <a:lnTo>
                  <a:pt x="7845053" y="3349357"/>
                </a:lnTo>
                <a:lnTo>
                  <a:pt x="7843774" y="3350955"/>
                </a:lnTo>
                <a:lnTo>
                  <a:pt x="7842496" y="3352554"/>
                </a:lnTo>
                <a:lnTo>
                  <a:pt x="7840575" y="3353619"/>
                </a:lnTo>
                <a:lnTo>
                  <a:pt x="7838653" y="3354684"/>
                </a:lnTo>
                <a:lnTo>
                  <a:pt x="7831619" y="3355749"/>
                </a:lnTo>
                <a:lnTo>
                  <a:pt x="7825221" y="3356815"/>
                </a:lnTo>
                <a:lnTo>
                  <a:pt x="7809230" y="3356815"/>
                </a:lnTo>
                <a:lnTo>
                  <a:pt x="7793876" y="3357347"/>
                </a:lnTo>
                <a:lnTo>
                  <a:pt x="7793876" y="3353086"/>
                </a:lnTo>
                <a:lnTo>
                  <a:pt x="7793238" y="3348291"/>
                </a:lnTo>
                <a:lnTo>
                  <a:pt x="7790680" y="3343499"/>
                </a:lnTo>
                <a:lnTo>
                  <a:pt x="7788119" y="3338171"/>
                </a:lnTo>
                <a:lnTo>
                  <a:pt x="7783643" y="3327519"/>
                </a:lnTo>
                <a:lnTo>
                  <a:pt x="7781085" y="3322193"/>
                </a:lnTo>
                <a:lnTo>
                  <a:pt x="7779165" y="3316867"/>
                </a:lnTo>
                <a:lnTo>
                  <a:pt x="7778525" y="3312072"/>
                </a:lnTo>
                <a:lnTo>
                  <a:pt x="7778525" y="3307278"/>
                </a:lnTo>
                <a:lnTo>
                  <a:pt x="7780443" y="3304083"/>
                </a:lnTo>
                <a:lnTo>
                  <a:pt x="7781085" y="3301952"/>
                </a:lnTo>
                <a:lnTo>
                  <a:pt x="7783643" y="3300887"/>
                </a:lnTo>
                <a:lnTo>
                  <a:pt x="7784921" y="3299288"/>
                </a:lnTo>
                <a:lnTo>
                  <a:pt x="7788119" y="3297691"/>
                </a:lnTo>
                <a:lnTo>
                  <a:pt x="7795797" y="3296626"/>
                </a:lnTo>
                <a:close/>
                <a:moveTo>
                  <a:pt x="8088441" y="3263277"/>
                </a:moveTo>
                <a:lnTo>
                  <a:pt x="8096855" y="3267770"/>
                </a:lnTo>
                <a:lnTo>
                  <a:pt x="8103331" y="3274507"/>
                </a:lnTo>
                <a:lnTo>
                  <a:pt x="8108510" y="3281244"/>
                </a:lnTo>
                <a:lnTo>
                  <a:pt x="8111747" y="3289103"/>
                </a:lnTo>
                <a:lnTo>
                  <a:pt x="8114983" y="3297526"/>
                </a:lnTo>
                <a:lnTo>
                  <a:pt x="8115629" y="3306508"/>
                </a:lnTo>
                <a:lnTo>
                  <a:pt x="8116277" y="3316052"/>
                </a:lnTo>
                <a:lnTo>
                  <a:pt x="8116277" y="3326720"/>
                </a:lnTo>
                <a:lnTo>
                  <a:pt x="8070311" y="3326720"/>
                </a:lnTo>
                <a:lnTo>
                  <a:pt x="8076139" y="3325597"/>
                </a:lnTo>
                <a:lnTo>
                  <a:pt x="8081967" y="3323352"/>
                </a:lnTo>
                <a:lnTo>
                  <a:pt x="8087146" y="3321105"/>
                </a:lnTo>
                <a:lnTo>
                  <a:pt x="8091027" y="3317738"/>
                </a:lnTo>
                <a:lnTo>
                  <a:pt x="8094269" y="3314368"/>
                </a:lnTo>
                <a:lnTo>
                  <a:pt x="8097503" y="3310438"/>
                </a:lnTo>
                <a:lnTo>
                  <a:pt x="8099447" y="3307070"/>
                </a:lnTo>
                <a:lnTo>
                  <a:pt x="8100738" y="3303701"/>
                </a:lnTo>
                <a:lnTo>
                  <a:pt x="8100738" y="3300894"/>
                </a:lnTo>
                <a:lnTo>
                  <a:pt x="8100091" y="3298648"/>
                </a:lnTo>
                <a:lnTo>
                  <a:pt x="8097503" y="3296964"/>
                </a:lnTo>
                <a:lnTo>
                  <a:pt x="8094269" y="3296403"/>
                </a:lnTo>
                <a:lnTo>
                  <a:pt x="8090381" y="3296964"/>
                </a:lnTo>
                <a:lnTo>
                  <a:pt x="8083909" y="3299210"/>
                </a:lnTo>
                <a:lnTo>
                  <a:pt x="8076139" y="3302578"/>
                </a:lnTo>
                <a:lnTo>
                  <a:pt x="8069664" y="3300894"/>
                </a:lnTo>
                <a:lnTo>
                  <a:pt x="8065780" y="3298648"/>
                </a:lnTo>
                <a:lnTo>
                  <a:pt x="8063189" y="3296403"/>
                </a:lnTo>
                <a:lnTo>
                  <a:pt x="8062545" y="3294157"/>
                </a:lnTo>
                <a:lnTo>
                  <a:pt x="8063189" y="3291910"/>
                </a:lnTo>
                <a:lnTo>
                  <a:pt x="8065132" y="3290789"/>
                </a:lnTo>
                <a:lnTo>
                  <a:pt x="8072256" y="3285735"/>
                </a:lnTo>
                <a:lnTo>
                  <a:pt x="8079377" y="3281244"/>
                </a:lnTo>
                <a:lnTo>
                  <a:pt x="8083909" y="3278436"/>
                </a:lnTo>
                <a:lnTo>
                  <a:pt x="8087146" y="3275629"/>
                </a:lnTo>
                <a:lnTo>
                  <a:pt x="8089735" y="3272822"/>
                </a:lnTo>
                <a:lnTo>
                  <a:pt x="8091027" y="3270015"/>
                </a:lnTo>
                <a:lnTo>
                  <a:pt x="8091027" y="3266647"/>
                </a:lnTo>
                <a:close/>
                <a:moveTo>
                  <a:pt x="1419445" y="2992017"/>
                </a:moveTo>
                <a:lnTo>
                  <a:pt x="1420091" y="2995242"/>
                </a:lnTo>
                <a:lnTo>
                  <a:pt x="1419445" y="2999540"/>
                </a:lnTo>
                <a:lnTo>
                  <a:pt x="1417508" y="3002760"/>
                </a:lnTo>
                <a:lnTo>
                  <a:pt x="1414925" y="3005987"/>
                </a:lnTo>
                <a:lnTo>
                  <a:pt x="1411052" y="3010286"/>
                </a:lnTo>
                <a:lnTo>
                  <a:pt x="1407178" y="3012971"/>
                </a:lnTo>
                <a:lnTo>
                  <a:pt x="1402012" y="3015659"/>
                </a:lnTo>
                <a:lnTo>
                  <a:pt x="1397493" y="3018344"/>
                </a:lnTo>
                <a:lnTo>
                  <a:pt x="1391682" y="3020497"/>
                </a:lnTo>
                <a:lnTo>
                  <a:pt x="1385872" y="3021569"/>
                </a:lnTo>
                <a:lnTo>
                  <a:pt x="1380060" y="3022641"/>
                </a:lnTo>
                <a:lnTo>
                  <a:pt x="1374249" y="3022641"/>
                </a:lnTo>
                <a:lnTo>
                  <a:pt x="1368438" y="3022641"/>
                </a:lnTo>
                <a:lnTo>
                  <a:pt x="1363919" y="3020497"/>
                </a:lnTo>
                <a:lnTo>
                  <a:pt x="1358753" y="3018344"/>
                </a:lnTo>
                <a:lnTo>
                  <a:pt x="1354879" y="3015117"/>
                </a:lnTo>
                <a:lnTo>
                  <a:pt x="1351005" y="3015117"/>
                </a:lnTo>
                <a:lnTo>
                  <a:pt x="1351650" y="3014586"/>
                </a:lnTo>
                <a:lnTo>
                  <a:pt x="1352943" y="3013510"/>
                </a:lnTo>
                <a:lnTo>
                  <a:pt x="1371021" y="3008672"/>
                </a:lnTo>
                <a:lnTo>
                  <a:pt x="1383934" y="3005445"/>
                </a:lnTo>
                <a:lnTo>
                  <a:pt x="1397493" y="3001146"/>
                </a:lnTo>
                <a:lnTo>
                  <a:pt x="1409760" y="2996848"/>
                </a:lnTo>
                <a:lnTo>
                  <a:pt x="1414925" y="2994703"/>
                </a:lnTo>
                <a:close/>
                <a:moveTo>
                  <a:pt x="8122037" y="2974512"/>
                </a:moveTo>
                <a:lnTo>
                  <a:pt x="8127152" y="2978314"/>
                </a:lnTo>
                <a:lnTo>
                  <a:pt x="8129710" y="2982117"/>
                </a:lnTo>
                <a:lnTo>
                  <a:pt x="8131630" y="2986465"/>
                </a:lnTo>
                <a:lnTo>
                  <a:pt x="8132909" y="2990271"/>
                </a:lnTo>
                <a:lnTo>
                  <a:pt x="8132909" y="2994619"/>
                </a:lnTo>
                <a:lnTo>
                  <a:pt x="8132909" y="2999511"/>
                </a:lnTo>
                <a:lnTo>
                  <a:pt x="8130989" y="3008748"/>
                </a:lnTo>
                <a:lnTo>
                  <a:pt x="8129710" y="3019073"/>
                </a:lnTo>
                <a:lnTo>
                  <a:pt x="8128433" y="3024504"/>
                </a:lnTo>
                <a:lnTo>
                  <a:pt x="8128433" y="3029399"/>
                </a:lnTo>
                <a:lnTo>
                  <a:pt x="8128433" y="3034830"/>
                </a:lnTo>
                <a:lnTo>
                  <a:pt x="8130349" y="3040812"/>
                </a:lnTo>
                <a:lnTo>
                  <a:pt x="8132909" y="3046241"/>
                </a:lnTo>
                <a:lnTo>
                  <a:pt x="8136747" y="3051678"/>
                </a:lnTo>
                <a:lnTo>
                  <a:pt x="8127152" y="3051678"/>
                </a:lnTo>
                <a:lnTo>
                  <a:pt x="8122676" y="3052224"/>
                </a:lnTo>
                <a:lnTo>
                  <a:pt x="8118837" y="3052764"/>
                </a:lnTo>
                <a:lnTo>
                  <a:pt x="8116277" y="3054395"/>
                </a:lnTo>
                <a:lnTo>
                  <a:pt x="8114359" y="3055481"/>
                </a:lnTo>
                <a:lnTo>
                  <a:pt x="8112441" y="3057657"/>
                </a:lnTo>
                <a:lnTo>
                  <a:pt x="8110521" y="3059829"/>
                </a:lnTo>
                <a:lnTo>
                  <a:pt x="8104125" y="3054395"/>
                </a:lnTo>
                <a:lnTo>
                  <a:pt x="8099643" y="3049503"/>
                </a:lnTo>
                <a:lnTo>
                  <a:pt x="8095166" y="3044070"/>
                </a:lnTo>
                <a:lnTo>
                  <a:pt x="8093249" y="3038635"/>
                </a:lnTo>
                <a:lnTo>
                  <a:pt x="8091329" y="3033202"/>
                </a:lnTo>
                <a:lnTo>
                  <a:pt x="8090691" y="3027769"/>
                </a:lnTo>
                <a:lnTo>
                  <a:pt x="8091329" y="3021789"/>
                </a:lnTo>
                <a:lnTo>
                  <a:pt x="8091969" y="3017443"/>
                </a:lnTo>
                <a:lnTo>
                  <a:pt x="8094529" y="3011464"/>
                </a:lnTo>
                <a:lnTo>
                  <a:pt x="8097089" y="3006033"/>
                </a:lnTo>
                <a:lnTo>
                  <a:pt x="8104125" y="2995162"/>
                </a:lnTo>
                <a:lnTo>
                  <a:pt x="8113078" y="2984836"/>
                </a:lnTo>
                <a:close/>
                <a:moveTo>
                  <a:pt x="7738363" y="2895757"/>
                </a:moveTo>
                <a:lnTo>
                  <a:pt x="7739673" y="2896833"/>
                </a:lnTo>
                <a:lnTo>
                  <a:pt x="7741643" y="2897909"/>
                </a:lnTo>
                <a:lnTo>
                  <a:pt x="7745571" y="2904367"/>
                </a:lnTo>
                <a:lnTo>
                  <a:pt x="7748851" y="2911893"/>
                </a:lnTo>
                <a:lnTo>
                  <a:pt x="7751470" y="2915662"/>
                </a:lnTo>
                <a:lnTo>
                  <a:pt x="7754089" y="2919965"/>
                </a:lnTo>
                <a:lnTo>
                  <a:pt x="7757367" y="2923729"/>
                </a:lnTo>
                <a:lnTo>
                  <a:pt x="7761299" y="2927494"/>
                </a:lnTo>
                <a:lnTo>
                  <a:pt x="7766540" y="2930183"/>
                </a:lnTo>
                <a:lnTo>
                  <a:pt x="7772437" y="2931260"/>
                </a:lnTo>
                <a:lnTo>
                  <a:pt x="7778991" y="2931260"/>
                </a:lnTo>
                <a:lnTo>
                  <a:pt x="7786201" y="2930723"/>
                </a:lnTo>
                <a:lnTo>
                  <a:pt x="7786201" y="2935564"/>
                </a:lnTo>
                <a:lnTo>
                  <a:pt x="7784889" y="2938791"/>
                </a:lnTo>
                <a:lnTo>
                  <a:pt x="7782269" y="2942022"/>
                </a:lnTo>
                <a:lnTo>
                  <a:pt x="7779645" y="2945785"/>
                </a:lnTo>
                <a:lnTo>
                  <a:pt x="7776371" y="2949015"/>
                </a:lnTo>
                <a:lnTo>
                  <a:pt x="7774405" y="2952240"/>
                </a:lnTo>
                <a:lnTo>
                  <a:pt x="7773093" y="2956542"/>
                </a:lnTo>
                <a:lnTo>
                  <a:pt x="7773749" y="2961387"/>
                </a:lnTo>
                <a:lnTo>
                  <a:pt x="7765233" y="2958158"/>
                </a:lnTo>
                <a:lnTo>
                  <a:pt x="7758679" y="2955468"/>
                </a:lnTo>
                <a:lnTo>
                  <a:pt x="7753438" y="2951705"/>
                </a:lnTo>
                <a:lnTo>
                  <a:pt x="7748851" y="2949015"/>
                </a:lnTo>
                <a:lnTo>
                  <a:pt x="7745571" y="2945785"/>
                </a:lnTo>
                <a:lnTo>
                  <a:pt x="7742951" y="2943095"/>
                </a:lnTo>
                <a:lnTo>
                  <a:pt x="7740987" y="2939333"/>
                </a:lnTo>
                <a:lnTo>
                  <a:pt x="7739673" y="2936101"/>
                </a:lnTo>
                <a:lnTo>
                  <a:pt x="7738363" y="2929109"/>
                </a:lnTo>
                <a:lnTo>
                  <a:pt x="7737055" y="2920501"/>
                </a:lnTo>
                <a:lnTo>
                  <a:pt x="7735742" y="2910819"/>
                </a:lnTo>
                <a:lnTo>
                  <a:pt x="7735089" y="2905439"/>
                </a:lnTo>
                <a:lnTo>
                  <a:pt x="7732465" y="2900060"/>
                </a:lnTo>
                <a:lnTo>
                  <a:pt x="7735742" y="2897372"/>
                </a:lnTo>
                <a:close/>
                <a:moveTo>
                  <a:pt x="8080455" y="2849814"/>
                </a:moveTo>
                <a:lnTo>
                  <a:pt x="8087360" y="2856996"/>
                </a:lnTo>
                <a:lnTo>
                  <a:pt x="8094263" y="2863626"/>
                </a:lnTo>
                <a:lnTo>
                  <a:pt x="8101792" y="2869705"/>
                </a:lnTo>
                <a:lnTo>
                  <a:pt x="8107441" y="2875228"/>
                </a:lnTo>
                <a:lnTo>
                  <a:pt x="8109327" y="2879096"/>
                </a:lnTo>
                <a:lnTo>
                  <a:pt x="8111209" y="2881858"/>
                </a:lnTo>
                <a:lnTo>
                  <a:pt x="8113091" y="2885175"/>
                </a:lnTo>
                <a:lnTo>
                  <a:pt x="8113719" y="2888490"/>
                </a:lnTo>
                <a:lnTo>
                  <a:pt x="8113091" y="2892354"/>
                </a:lnTo>
                <a:lnTo>
                  <a:pt x="8111835" y="2895668"/>
                </a:lnTo>
                <a:lnTo>
                  <a:pt x="8109327" y="2900091"/>
                </a:lnTo>
                <a:lnTo>
                  <a:pt x="8107441" y="2904509"/>
                </a:lnTo>
                <a:lnTo>
                  <a:pt x="8102419" y="2902849"/>
                </a:lnTo>
                <a:lnTo>
                  <a:pt x="8098654" y="2901196"/>
                </a:lnTo>
                <a:lnTo>
                  <a:pt x="8094263" y="2898429"/>
                </a:lnTo>
                <a:lnTo>
                  <a:pt x="8091123" y="2896220"/>
                </a:lnTo>
                <a:lnTo>
                  <a:pt x="8089243" y="2893458"/>
                </a:lnTo>
                <a:lnTo>
                  <a:pt x="8086731" y="2890144"/>
                </a:lnTo>
                <a:lnTo>
                  <a:pt x="8083593" y="2884068"/>
                </a:lnTo>
                <a:lnTo>
                  <a:pt x="8081082" y="2876332"/>
                </a:lnTo>
                <a:lnTo>
                  <a:pt x="8080455" y="2867494"/>
                </a:lnTo>
                <a:lnTo>
                  <a:pt x="8080455" y="2858657"/>
                </a:lnTo>
                <a:close/>
                <a:moveTo>
                  <a:pt x="1379087" y="2841070"/>
                </a:moveTo>
                <a:lnTo>
                  <a:pt x="1386004" y="2841070"/>
                </a:lnTo>
                <a:lnTo>
                  <a:pt x="1394808" y="2841629"/>
                </a:lnTo>
                <a:lnTo>
                  <a:pt x="1402983" y="2843306"/>
                </a:lnTo>
                <a:lnTo>
                  <a:pt x="1401096" y="2848337"/>
                </a:lnTo>
                <a:lnTo>
                  <a:pt x="1401096" y="2852250"/>
                </a:lnTo>
                <a:lnTo>
                  <a:pt x="1401096" y="2856725"/>
                </a:lnTo>
                <a:lnTo>
                  <a:pt x="1401725" y="2860078"/>
                </a:lnTo>
                <a:lnTo>
                  <a:pt x="1405498" y="2866786"/>
                </a:lnTo>
                <a:lnTo>
                  <a:pt x="1408643" y="2872375"/>
                </a:lnTo>
                <a:lnTo>
                  <a:pt x="1410529" y="2877408"/>
                </a:lnTo>
                <a:lnTo>
                  <a:pt x="1411788" y="2879088"/>
                </a:lnTo>
                <a:lnTo>
                  <a:pt x="1412416" y="2881323"/>
                </a:lnTo>
                <a:lnTo>
                  <a:pt x="1411788" y="2883560"/>
                </a:lnTo>
                <a:lnTo>
                  <a:pt x="1409901" y="2885796"/>
                </a:lnTo>
                <a:lnTo>
                  <a:pt x="1407386" y="2888591"/>
                </a:lnTo>
                <a:lnTo>
                  <a:pt x="1403613" y="2891384"/>
                </a:lnTo>
                <a:lnTo>
                  <a:pt x="1398580" y="2890829"/>
                </a:lnTo>
                <a:lnTo>
                  <a:pt x="1395438" y="2889150"/>
                </a:lnTo>
                <a:lnTo>
                  <a:pt x="1393550" y="2886914"/>
                </a:lnTo>
                <a:lnTo>
                  <a:pt x="1391665" y="2885237"/>
                </a:lnTo>
                <a:lnTo>
                  <a:pt x="1390405" y="2881881"/>
                </a:lnTo>
                <a:lnTo>
                  <a:pt x="1389148" y="2878524"/>
                </a:lnTo>
                <a:lnTo>
                  <a:pt x="1389148" y="2872375"/>
                </a:lnTo>
                <a:lnTo>
                  <a:pt x="1388520" y="2865110"/>
                </a:lnTo>
                <a:lnTo>
                  <a:pt x="1386632" y="2858962"/>
                </a:lnTo>
                <a:lnTo>
                  <a:pt x="1386004" y="2856725"/>
                </a:lnTo>
                <a:lnTo>
                  <a:pt x="1383490" y="2853929"/>
                </a:lnTo>
                <a:lnTo>
                  <a:pt x="1381602" y="2852250"/>
                </a:lnTo>
                <a:lnTo>
                  <a:pt x="1377200" y="2851134"/>
                </a:lnTo>
                <a:lnTo>
                  <a:pt x="1369654" y="2856164"/>
                </a:lnTo>
                <a:lnTo>
                  <a:pt x="1363366" y="2861756"/>
                </a:lnTo>
                <a:lnTo>
                  <a:pt x="1357706" y="2868464"/>
                </a:lnTo>
                <a:lnTo>
                  <a:pt x="1352675" y="2875174"/>
                </a:lnTo>
                <a:lnTo>
                  <a:pt x="1346388" y="2872375"/>
                </a:lnTo>
                <a:lnTo>
                  <a:pt x="1341357" y="2869583"/>
                </a:lnTo>
                <a:lnTo>
                  <a:pt x="1339470" y="2866786"/>
                </a:lnTo>
                <a:lnTo>
                  <a:pt x="1338213" y="2862874"/>
                </a:lnTo>
                <a:lnTo>
                  <a:pt x="1338213" y="2859517"/>
                </a:lnTo>
                <a:lnTo>
                  <a:pt x="1340098" y="2856164"/>
                </a:lnTo>
                <a:lnTo>
                  <a:pt x="1343243" y="2853371"/>
                </a:lnTo>
                <a:lnTo>
                  <a:pt x="1347016" y="2850572"/>
                </a:lnTo>
                <a:lnTo>
                  <a:pt x="1352046" y="2847219"/>
                </a:lnTo>
                <a:lnTo>
                  <a:pt x="1357706" y="2844423"/>
                </a:lnTo>
                <a:lnTo>
                  <a:pt x="1363994" y="2843306"/>
                </a:lnTo>
                <a:lnTo>
                  <a:pt x="1370912" y="2841629"/>
                </a:lnTo>
                <a:close/>
                <a:moveTo>
                  <a:pt x="7779802" y="2720745"/>
                </a:moveTo>
                <a:lnTo>
                  <a:pt x="7785559" y="2720745"/>
                </a:lnTo>
                <a:lnTo>
                  <a:pt x="7790037" y="2721838"/>
                </a:lnTo>
                <a:lnTo>
                  <a:pt x="7794517" y="2723481"/>
                </a:lnTo>
                <a:lnTo>
                  <a:pt x="7797714" y="2724574"/>
                </a:lnTo>
                <a:lnTo>
                  <a:pt x="7800915" y="2727312"/>
                </a:lnTo>
                <a:lnTo>
                  <a:pt x="7802193" y="2729496"/>
                </a:lnTo>
                <a:lnTo>
                  <a:pt x="7804113" y="2732776"/>
                </a:lnTo>
                <a:lnTo>
                  <a:pt x="7805389" y="2735514"/>
                </a:lnTo>
                <a:lnTo>
                  <a:pt x="7806671" y="2743170"/>
                </a:lnTo>
                <a:lnTo>
                  <a:pt x="7806671" y="2750828"/>
                </a:lnTo>
                <a:lnTo>
                  <a:pt x="7806671" y="2766689"/>
                </a:lnTo>
                <a:lnTo>
                  <a:pt x="7797714" y="2763404"/>
                </a:lnTo>
                <a:lnTo>
                  <a:pt x="7793235" y="2761767"/>
                </a:lnTo>
                <a:lnTo>
                  <a:pt x="7790037" y="2761217"/>
                </a:lnTo>
                <a:lnTo>
                  <a:pt x="7786837" y="2761217"/>
                </a:lnTo>
                <a:lnTo>
                  <a:pt x="7783639" y="2761767"/>
                </a:lnTo>
                <a:lnTo>
                  <a:pt x="7782363" y="2763952"/>
                </a:lnTo>
                <a:lnTo>
                  <a:pt x="7780443" y="2766689"/>
                </a:lnTo>
                <a:lnTo>
                  <a:pt x="7776604" y="2763952"/>
                </a:lnTo>
                <a:lnTo>
                  <a:pt x="7774047" y="2761217"/>
                </a:lnTo>
                <a:lnTo>
                  <a:pt x="7773405" y="2759030"/>
                </a:lnTo>
                <a:lnTo>
                  <a:pt x="7773405" y="2757387"/>
                </a:lnTo>
                <a:lnTo>
                  <a:pt x="7774047" y="2755203"/>
                </a:lnTo>
                <a:lnTo>
                  <a:pt x="7775323" y="2753015"/>
                </a:lnTo>
                <a:lnTo>
                  <a:pt x="7780443" y="2748638"/>
                </a:lnTo>
                <a:lnTo>
                  <a:pt x="7785559" y="2744810"/>
                </a:lnTo>
                <a:lnTo>
                  <a:pt x="7786837" y="2742079"/>
                </a:lnTo>
                <a:lnTo>
                  <a:pt x="7787477" y="2738246"/>
                </a:lnTo>
                <a:lnTo>
                  <a:pt x="7787477" y="2734965"/>
                </a:lnTo>
                <a:lnTo>
                  <a:pt x="7786837" y="2731137"/>
                </a:lnTo>
                <a:lnTo>
                  <a:pt x="7783639" y="2726215"/>
                </a:lnTo>
                <a:close/>
                <a:moveTo>
                  <a:pt x="7946123" y="2663865"/>
                </a:moveTo>
                <a:lnTo>
                  <a:pt x="7951241" y="2666084"/>
                </a:lnTo>
                <a:lnTo>
                  <a:pt x="7954437" y="2669411"/>
                </a:lnTo>
                <a:lnTo>
                  <a:pt x="7957637" y="2673849"/>
                </a:lnTo>
                <a:lnTo>
                  <a:pt x="7960197" y="2678840"/>
                </a:lnTo>
                <a:lnTo>
                  <a:pt x="7961475" y="2684389"/>
                </a:lnTo>
                <a:lnTo>
                  <a:pt x="7962754" y="2690489"/>
                </a:lnTo>
                <a:lnTo>
                  <a:pt x="7962754" y="2696588"/>
                </a:lnTo>
                <a:lnTo>
                  <a:pt x="7962754" y="2702693"/>
                </a:lnTo>
                <a:lnTo>
                  <a:pt x="7960834" y="2715444"/>
                </a:lnTo>
                <a:lnTo>
                  <a:pt x="7957637" y="2727093"/>
                </a:lnTo>
                <a:lnTo>
                  <a:pt x="7955720" y="2732087"/>
                </a:lnTo>
                <a:lnTo>
                  <a:pt x="7953801" y="2736524"/>
                </a:lnTo>
                <a:lnTo>
                  <a:pt x="7951241" y="2739852"/>
                </a:lnTo>
                <a:lnTo>
                  <a:pt x="7948043" y="2742620"/>
                </a:lnTo>
                <a:lnTo>
                  <a:pt x="7943563" y="2740402"/>
                </a:lnTo>
                <a:lnTo>
                  <a:pt x="7939726" y="2737074"/>
                </a:lnTo>
                <a:lnTo>
                  <a:pt x="7937167" y="2732636"/>
                </a:lnTo>
                <a:lnTo>
                  <a:pt x="7935247" y="2727647"/>
                </a:lnTo>
                <a:lnTo>
                  <a:pt x="7933329" y="2722100"/>
                </a:lnTo>
                <a:lnTo>
                  <a:pt x="7932687" y="2715999"/>
                </a:lnTo>
                <a:lnTo>
                  <a:pt x="7932051" y="2710456"/>
                </a:lnTo>
                <a:lnTo>
                  <a:pt x="7932051" y="2703802"/>
                </a:lnTo>
                <a:lnTo>
                  <a:pt x="7933329" y="2691597"/>
                </a:lnTo>
                <a:lnTo>
                  <a:pt x="7936525" y="2679396"/>
                </a:lnTo>
                <a:lnTo>
                  <a:pt x="7939085" y="2674405"/>
                </a:lnTo>
                <a:lnTo>
                  <a:pt x="7941645" y="2670520"/>
                </a:lnTo>
                <a:lnTo>
                  <a:pt x="7943563" y="2666644"/>
                </a:lnTo>
                <a:close/>
                <a:moveTo>
                  <a:pt x="7778063" y="2626676"/>
                </a:moveTo>
                <a:lnTo>
                  <a:pt x="7783388" y="2629962"/>
                </a:lnTo>
                <a:lnTo>
                  <a:pt x="7786713" y="2633238"/>
                </a:lnTo>
                <a:lnTo>
                  <a:pt x="7790039" y="2637615"/>
                </a:lnTo>
                <a:lnTo>
                  <a:pt x="7791368" y="2642539"/>
                </a:lnTo>
                <a:lnTo>
                  <a:pt x="7792701" y="2648007"/>
                </a:lnTo>
                <a:lnTo>
                  <a:pt x="7793367" y="2652928"/>
                </a:lnTo>
                <a:lnTo>
                  <a:pt x="7794033" y="2664417"/>
                </a:lnTo>
                <a:lnTo>
                  <a:pt x="7794033" y="2676448"/>
                </a:lnTo>
                <a:lnTo>
                  <a:pt x="7796027" y="2687383"/>
                </a:lnTo>
                <a:lnTo>
                  <a:pt x="7796692" y="2692307"/>
                </a:lnTo>
                <a:lnTo>
                  <a:pt x="7799351" y="2697228"/>
                </a:lnTo>
                <a:lnTo>
                  <a:pt x="7802680" y="2701059"/>
                </a:lnTo>
                <a:lnTo>
                  <a:pt x="7806671" y="2704338"/>
                </a:lnTo>
                <a:lnTo>
                  <a:pt x="7796027" y="2704338"/>
                </a:lnTo>
                <a:lnTo>
                  <a:pt x="7791368" y="2704338"/>
                </a:lnTo>
                <a:lnTo>
                  <a:pt x="7788041" y="2705980"/>
                </a:lnTo>
                <a:lnTo>
                  <a:pt x="7784718" y="2706525"/>
                </a:lnTo>
                <a:lnTo>
                  <a:pt x="7783388" y="2708715"/>
                </a:lnTo>
                <a:lnTo>
                  <a:pt x="7780724" y="2710355"/>
                </a:lnTo>
                <a:lnTo>
                  <a:pt x="7780060" y="2711993"/>
                </a:lnTo>
                <a:lnTo>
                  <a:pt x="7777397" y="2708165"/>
                </a:lnTo>
                <a:lnTo>
                  <a:pt x="7775405" y="2703243"/>
                </a:lnTo>
                <a:lnTo>
                  <a:pt x="7774071" y="2698870"/>
                </a:lnTo>
                <a:lnTo>
                  <a:pt x="7773405" y="2693949"/>
                </a:lnTo>
                <a:lnTo>
                  <a:pt x="7773405" y="2684649"/>
                </a:lnTo>
                <a:lnTo>
                  <a:pt x="7774071" y="2674261"/>
                </a:lnTo>
                <a:lnTo>
                  <a:pt x="7776733" y="2651835"/>
                </a:lnTo>
                <a:lnTo>
                  <a:pt x="7777397" y="2639806"/>
                </a:lnTo>
                <a:close/>
                <a:moveTo>
                  <a:pt x="7913609" y="2617925"/>
                </a:moveTo>
                <a:lnTo>
                  <a:pt x="7921999" y="2617925"/>
                </a:lnTo>
                <a:lnTo>
                  <a:pt x="7921999" y="2633509"/>
                </a:lnTo>
                <a:lnTo>
                  <a:pt x="7929743" y="2633509"/>
                </a:lnTo>
                <a:lnTo>
                  <a:pt x="7935553" y="2633509"/>
                </a:lnTo>
                <a:lnTo>
                  <a:pt x="7939425" y="2632432"/>
                </a:lnTo>
                <a:lnTo>
                  <a:pt x="7942655" y="2630287"/>
                </a:lnTo>
                <a:lnTo>
                  <a:pt x="7945233" y="2627600"/>
                </a:lnTo>
                <a:lnTo>
                  <a:pt x="7945881" y="2624912"/>
                </a:lnTo>
                <a:lnTo>
                  <a:pt x="7947819" y="2617925"/>
                </a:lnTo>
                <a:lnTo>
                  <a:pt x="7953626" y="2619004"/>
                </a:lnTo>
                <a:lnTo>
                  <a:pt x="7957499" y="2619538"/>
                </a:lnTo>
                <a:lnTo>
                  <a:pt x="7962015" y="2620615"/>
                </a:lnTo>
                <a:lnTo>
                  <a:pt x="7965245" y="2622225"/>
                </a:lnTo>
                <a:lnTo>
                  <a:pt x="7968473" y="2624375"/>
                </a:lnTo>
                <a:lnTo>
                  <a:pt x="7969762" y="2626523"/>
                </a:lnTo>
                <a:lnTo>
                  <a:pt x="7971697" y="2628134"/>
                </a:lnTo>
                <a:lnTo>
                  <a:pt x="7972344" y="2630287"/>
                </a:lnTo>
                <a:lnTo>
                  <a:pt x="7972991" y="2632432"/>
                </a:lnTo>
                <a:lnTo>
                  <a:pt x="7972344" y="2635120"/>
                </a:lnTo>
                <a:lnTo>
                  <a:pt x="7970410" y="2639960"/>
                </a:lnTo>
                <a:lnTo>
                  <a:pt x="7967180" y="2644792"/>
                </a:lnTo>
                <a:lnTo>
                  <a:pt x="7962015" y="2648555"/>
                </a:lnTo>
                <a:lnTo>
                  <a:pt x="7956209" y="2648555"/>
                </a:lnTo>
                <a:lnTo>
                  <a:pt x="7949753" y="2648018"/>
                </a:lnTo>
                <a:lnTo>
                  <a:pt x="7942655" y="2646403"/>
                </a:lnTo>
                <a:lnTo>
                  <a:pt x="7936198" y="2644792"/>
                </a:lnTo>
                <a:lnTo>
                  <a:pt x="7922646" y="2639960"/>
                </a:lnTo>
                <a:lnTo>
                  <a:pt x="7916189" y="2636733"/>
                </a:lnTo>
                <a:lnTo>
                  <a:pt x="7911025" y="2633509"/>
                </a:lnTo>
                <a:lnTo>
                  <a:pt x="7906507" y="2630287"/>
                </a:lnTo>
                <a:lnTo>
                  <a:pt x="7902635" y="2627600"/>
                </a:lnTo>
                <a:lnTo>
                  <a:pt x="7901343" y="2624912"/>
                </a:lnTo>
                <a:lnTo>
                  <a:pt x="7901343" y="2622763"/>
                </a:lnTo>
                <a:lnTo>
                  <a:pt x="7901989" y="2621689"/>
                </a:lnTo>
                <a:lnTo>
                  <a:pt x="7902635" y="2620615"/>
                </a:lnTo>
                <a:lnTo>
                  <a:pt x="7907153" y="2619004"/>
                </a:lnTo>
                <a:close/>
                <a:moveTo>
                  <a:pt x="7791321" y="2587299"/>
                </a:moveTo>
                <a:lnTo>
                  <a:pt x="7797639" y="2589480"/>
                </a:lnTo>
                <a:lnTo>
                  <a:pt x="7803329" y="2592202"/>
                </a:lnTo>
                <a:lnTo>
                  <a:pt x="7809019" y="2594923"/>
                </a:lnTo>
                <a:lnTo>
                  <a:pt x="7814077" y="2597646"/>
                </a:lnTo>
                <a:lnTo>
                  <a:pt x="7817871" y="2600918"/>
                </a:lnTo>
                <a:lnTo>
                  <a:pt x="7821665" y="2603638"/>
                </a:lnTo>
                <a:lnTo>
                  <a:pt x="7827985" y="2611264"/>
                </a:lnTo>
                <a:lnTo>
                  <a:pt x="7833043" y="2618888"/>
                </a:lnTo>
                <a:lnTo>
                  <a:pt x="7836837" y="2627058"/>
                </a:lnTo>
                <a:lnTo>
                  <a:pt x="7839363" y="2636320"/>
                </a:lnTo>
                <a:lnTo>
                  <a:pt x="7841261" y="2645032"/>
                </a:lnTo>
                <a:lnTo>
                  <a:pt x="7841893" y="2653748"/>
                </a:lnTo>
                <a:lnTo>
                  <a:pt x="7841893" y="2663547"/>
                </a:lnTo>
                <a:lnTo>
                  <a:pt x="7841893" y="2683159"/>
                </a:lnTo>
                <a:lnTo>
                  <a:pt x="7842525" y="2701673"/>
                </a:lnTo>
                <a:lnTo>
                  <a:pt x="7843157" y="2710387"/>
                </a:lnTo>
                <a:lnTo>
                  <a:pt x="7845055" y="2718560"/>
                </a:lnTo>
                <a:lnTo>
                  <a:pt x="7838099" y="2712567"/>
                </a:lnTo>
                <a:lnTo>
                  <a:pt x="7833043" y="2705485"/>
                </a:lnTo>
                <a:lnTo>
                  <a:pt x="7829249" y="2697862"/>
                </a:lnTo>
                <a:lnTo>
                  <a:pt x="7826721" y="2690236"/>
                </a:lnTo>
                <a:lnTo>
                  <a:pt x="7824823" y="2682069"/>
                </a:lnTo>
                <a:lnTo>
                  <a:pt x="7824191" y="2673352"/>
                </a:lnTo>
                <a:lnTo>
                  <a:pt x="7822927" y="2655382"/>
                </a:lnTo>
                <a:lnTo>
                  <a:pt x="7821665" y="2645576"/>
                </a:lnTo>
                <a:lnTo>
                  <a:pt x="7821033" y="2636860"/>
                </a:lnTo>
                <a:lnTo>
                  <a:pt x="7819133" y="2627605"/>
                </a:lnTo>
                <a:lnTo>
                  <a:pt x="7815975" y="2618888"/>
                </a:lnTo>
                <a:lnTo>
                  <a:pt x="7812181" y="2610721"/>
                </a:lnTo>
                <a:lnTo>
                  <a:pt x="7807755" y="2602549"/>
                </a:lnTo>
                <a:lnTo>
                  <a:pt x="7800172" y="2593833"/>
                </a:lnTo>
                <a:lnTo>
                  <a:pt x="7796377" y="2590570"/>
                </a:lnTo>
                <a:close/>
                <a:moveTo>
                  <a:pt x="1395949" y="2475725"/>
                </a:moveTo>
                <a:lnTo>
                  <a:pt x="1404207" y="2478447"/>
                </a:lnTo>
                <a:lnTo>
                  <a:pt x="1409926" y="2482256"/>
                </a:lnTo>
                <a:lnTo>
                  <a:pt x="1414374" y="2485518"/>
                </a:lnTo>
                <a:lnTo>
                  <a:pt x="1416917" y="2488782"/>
                </a:lnTo>
                <a:lnTo>
                  <a:pt x="1419458" y="2492047"/>
                </a:lnTo>
                <a:lnTo>
                  <a:pt x="1420094" y="2496399"/>
                </a:lnTo>
                <a:lnTo>
                  <a:pt x="1420094" y="2500751"/>
                </a:lnTo>
                <a:lnTo>
                  <a:pt x="1419458" y="2504560"/>
                </a:lnTo>
                <a:lnTo>
                  <a:pt x="1416280" y="2513808"/>
                </a:lnTo>
                <a:lnTo>
                  <a:pt x="1413103" y="2524143"/>
                </a:lnTo>
                <a:lnTo>
                  <a:pt x="1410563" y="2534480"/>
                </a:lnTo>
                <a:lnTo>
                  <a:pt x="1410563" y="2539920"/>
                </a:lnTo>
                <a:lnTo>
                  <a:pt x="1410563" y="2545907"/>
                </a:lnTo>
                <a:lnTo>
                  <a:pt x="1404844" y="2539920"/>
                </a:lnTo>
                <a:lnTo>
                  <a:pt x="1398489" y="2536113"/>
                </a:lnTo>
                <a:lnTo>
                  <a:pt x="1392772" y="2533392"/>
                </a:lnTo>
                <a:lnTo>
                  <a:pt x="1387053" y="2532848"/>
                </a:lnTo>
                <a:lnTo>
                  <a:pt x="1382605" y="2533392"/>
                </a:lnTo>
                <a:lnTo>
                  <a:pt x="1376885" y="2535026"/>
                </a:lnTo>
                <a:lnTo>
                  <a:pt x="1371802" y="2537744"/>
                </a:lnTo>
                <a:lnTo>
                  <a:pt x="1367356" y="2541010"/>
                </a:lnTo>
                <a:lnTo>
                  <a:pt x="1362272" y="2545361"/>
                </a:lnTo>
                <a:lnTo>
                  <a:pt x="1357825" y="2550257"/>
                </a:lnTo>
                <a:lnTo>
                  <a:pt x="1348929" y="2559505"/>
                </a:lnTo>
                <a:lnTo>
                  <a:pt x="1341304" y="2569299"/>
                </a:lnTo>
                <a:lnTo>
                  <a:pt x="1334315" y="2576914"/>
                </a:lnTo>
                <a:lnTo>
                  <a:pt x="1329231" y="2578547"/>
                </a:lnTo>
                <a:lnTo>
                  <a:pt x="1327961" y="2578547"/>
                </a:lnTo>
                <a:lnTo>
                  <a:pt x="1327324" y="2578547"/>
                </a:lnTo>
                <a:lnTo>
                  <a:pt x="1326054" y="2577458"/>
                </a:lnTo>
                <a:lnTo>
                  <a:pt x="1325420" y="2576369"/>
                </a:lnTo>
                <a:lnTo>
                  <a:pt x="1325420" y="2573649"/>
                </a:lnTo>
                <a:lnTo>
                  <a:pt x="1327324" y="2569299"/>
                </a:lnTo>
                <a:lnTo>
                  <a:pt x="1328597" y="2564402"/>
                </a:lnTo>
                <a:lnTo>
                  <a:pt x="1334315" y="2553520"/>
                </a:lnTo>
                <a:lnTo>
                  <a:pt x="1340034" y="2540464"/>
                </a:lnTo>
                <a:lnTo>
                  <a:pt x="1341304" y="2533392"/>
                </a:lnTo>
                <a:lnTo>
                  <a:pt x="1343211" y="2527409"/>
                </a:lnTo>
                <a:lnTo>
                  <a:pt x="1343211" y="2521424"/>
                </a:lnTo>
                <a:lnTo>
                  <a:pt x="1341304" y="2515441"/>
                </a:lnTo>
                <a:lnTo>
                  <a:pt x="1340034" y="2513808"/>
                </a:lnTo>
                <a:lnTo>
                  <a:pt x="1338127" y="2511087"/>
                </a:lnTo>
                <a:lnTo>
                  <a:pt x="1336220" y="2508913"/>
                </a:lnTo>
                <a:lnTo>
                  <a:pt x="1339397" y="2509999"/>
                </a:lnTo>
                <a:lnTo>
                  <a:pt x="1345752" y="2512175"/>
                </a:lnTo>
                <a:lnTo>
                  <a:pt x="1351471" y="2513808"/>
                </a:lnTo>
                <a:lnTo>
                  <a:pt x="1355918" y="2512719"/>
                </a:lnTo>
                <a:lnTo>
                  <a:pt x="1361002" y="2512175"/>
                </a:lnTo>
                <a:lnTo>
                  <a:pt x="1365449" y="2509999"/>
                </a:lnTo>
                <a:lnTo>
                  <a:pt x="1369897" y="2508367"/>
                </a:lnTo>
                <a:lnTo>
                  <a:pt x="1373074" y="2504560"/>
                </a:lnTo>
                <a:lnTo>
                  <a:pt x="1379428" y="2498032"/>
                </a:lnTo>
                <a:lnTo>
                  <a:pt x="1385781" y="2490416"/>
                </a:lnTo>
                <a:lnTo>
                  <a:pt x="1391500" y="2482799"/>
                </a:lnTo>
                <a:close/>
                <a:moveTo>
                  <a:pt x="0" y="2451664"/>
                </a:moveTo>
                <a:lnTo>
                  <a:pt x="78139" y="2483083"/>
                </a:lnTo>
                <a:lnTo>
                  <a:pt x="82586" y="2483083"/>
                </a:lnTo>
                <a:lnTo>
                  <a:pt x="85761" y="2483633"/>
                </a:lnTo>
                <a:lnTo>
                  <a:pt x="88938" y="2484735"/>
                </a:lnTo>
                <a:lnTo>
                  <a:pt x="90843" y="2486390"/>
                </a:lnTo>
                <a:lnTo>
                  <a:pt x="91479" y="2488595"/>
                </a:lnTo>
                <a:lnTo>
                  <a:pt x="92115" y="2491351"/>
                </a:lnTo>
                <a:lnTo>
                  <a:pt x="92115" y="2497415"/>
                </a:lnTo>
                <a:lnTo>
                  <a:pt x="90208" y="2510642"/>
                </a:lnTo>
                <a:lnTo>
                  <a:pt x="90208" y="2516706"/>
                </a:lnTo>
                <a:lnTo>
                  <a:pt x="90208" y="2520013"/>
                </a:lnTo>
                <a:lnTo>
                  <a:pt x="91479" y="2521668"/>
                </a:lnTo>
                <a:lnTo>
                  <a:pt x="80044" y="2521116"/>
                </a:lnTo>
                <a:lnTo>
                  <a:pt x="69880" y="2520013"/>
                </a:lnTo>
                <a:lnTo>
                  <a:pt x="60986" y="2516706"/>
                </a:lnTo>
                <a:lnTo>
                  <a:pt x="52092" y="2515052"/>
                </a:lnTo>
                <a:lnTo>
                  <a:pt x="45105" y="2511195"/>
                </a:lnTo>
                <a:lnTo>
                  <a:pt x="38751" y="2507337"/>
                </a:lnTo>
                <a:lnTo>
                  <a:pt x="32399" y="2502927"/>
                </a:lnTo>
                <a:lnTo>
                  <a:pt x="27317" y="2499068"/>
                </a:lnTo>
                <a:lnTo>
                  <a:pt x="22235" y="2493004"/>
                </a:lnTo>
                <a:lnTo>
                  <a:pt x="18423" y="2488595"/>
                </a:lnTo>
                <a:lnTo>
                  <a:pt x="14611" y="2483083"/>
                </a:lnTo>
                <a:lnTo>
                  <a:pt x="11434" y="2476467"/>
                </a:lnTo>
                <a:lnTo>
                  <a:pt x="5717" y="2463789"/>
                </a:lnTo>
                <a:close/>
                <a:moveTo>
                  <a:pt x="8134595" y="2289781"/>
                </a:moveTo>
                <a:lnTo>
                  <a:pt x="8148167" y="2292552"/>
                </a:lnTo>
                <a:lnTo>
                  <a:pt x="8152047" y="2294213"/>
                </a:lnTo>
                <a:lnTo>
                  <a:pt x="8154631" y="2295321"/>
                </a:lnTo>
                <a:lnTo>
                  <a:pt x="8155926" y="2296987"/>
                </a:lnTo>
                <a:lnTo>
                  <a:pt x="8157219" y="2298647"/>
                </a:lnTo>
                <a:lnTo>
                  <a:pt x="8155926" y="2300313"/>
                </a:lnTo>
                <a:lnTo>
                  <a:pt x="8155281" y="2302529"/>
                </a:lnTo>
                <a:lnTo>
                  <a:pt x="8152695" y="2307515"/>
                </a:lnTo>
                <a:lnTo>
                  <a:pt x="8149461" y="2313614"/>
                </a:lnTo>
                <a:lnTo>
                  <a:pt x="8148813" y="2316935"/>
                </a:lnTo>
                <a:lnTo>
                  <a:pt x="8148167" y="2320817"/>
                </a:lnTo>
                <a:lnTo>
                  <a:pt x="8148167" y="2324695"/>
                </a:lnTo>
                <a:lnTo>
                  <a:pt x="8148813" y="2329128"/>
                </a:lnTo>
                <a:lnTo>
                  <a:pt x="8141702" y="2330236"/>
                </a:lnTo>
                <a:lnTo>
                  <a:pt x="8136533" y="2331346"/>
                </a:lnTo>
                <a:lnTo>
                  <a:pt x="8131362" y="2330236"/>
                </a:lnTo>
                <a:lnTo>
                  <a:pt x="8128127" y="2329686"/>
                </a:lnTo>
                <a:lnTo>
                  <a:pt x="8126837" y="2327468"/>
                </a:lnTo>
                <a:lnTo>
                  <a:pt x="8124897" y="2325250"/>
                </a:lnTo>
                <a:lnTo>
                  <a:pt x="8122313" y="2321370"/>
                </a:lnTo>
                <a:lnTo>
                  <a:pt x="8120375" y="2316384"/>
                </a:lnTo>
                <a:lnTo>
                  <a:pt x="8118434" y="2314722"/>
                </a:lnTo>
                <a:lnTo>
                  <a:pt x="8115847" y="2313059"/>
                </a:lnTo>
                <a:lnTo>
                  <a:pt x="8112617" y="2311950"/>
                </a:lnTo>
                <a:lnTo>
                  <a:pt x="8108737" y="2311398"/>
                </a:lnTo>
                <a:lnTo>
                  <a:pt x="8102921" y="2311950"/>
                </a:lnTo>
                <a:lnTo>
                  <a:pt x="8096457" y="2313614"/>
                </a:lnTo>
                <a:lnTo>
                  <a:pt x="8095807" y="2310289"/>
                </a:lnTo>
                <a:lnTo>
                  <a:pt x="8096457" y="2308070"/>
                </a:lnTo>
                <a:lnTo>
                  <a:pt x="8097748" y="2305855"/>
                </a:lnTo>
                <a:lnTo>
                  <a:pt x="8100333" y="2304745"/>
                </a:lnTo>
                <a:lnTo>
                  <a:pt x="8102921" y="2303081"/>
                </a:lnTo>
                <a:lnTo>
                  <a:pt x="8106152" y="2301420"/>
                </a:lnTo>
                <a:lnTo>
                  <a:pt x="8113909" y="2300313"/>
                </a:lnTo>
                <a:lnTo>
                  <a:pt x="8121019" y="2298647"/>
                </a:lnTo>
                <a:lnTo>
                  <a:pt x="8127481" y="2296987"/>
                </a:lnTo>
                <a:lnTo>
                  <a:pt x="8130717" y="2295877"/>
                </a:lnTo>
                <a:lnTo>
                  <a:pt x="8132657" y="2294213"/>
                </a:lnTo>
                <a:lnTo>
                  <a:pt x="8133949" y="2291997"/>
                </a:lnTo>
                <a:close/>
                <a:moveTo>
                  <a:pt x="8380185" y="2256967"/>
                </a:moveTo>
                <a:lnTo>
                  <a:pt x="8385378" y="2260324"/>
                </a:lnTo>
                <a:lnTo>
                  <a:pt x="8389917" y="2263682"/>
                </a:lnTo>
                <a:lnTo>
                  <a:pt x="8393809" y="2267038"/>
                </a:lnTo>
                <a:lnTo>
                  <a:pt x="8397052" y="2271515"/>
                </a:lnTo>
                <a:lnTo>
                  <a:pt x="8399649" y="2274878"/>
                </a:lnTo>
                <a:lnTo>
                  <a:pt x="8400297" y="2279353"/>
                </a:lnTo>
                <a:lnTo>
                  <a:pt x="8400297" y="2282710"/>
                </a:lnTo>
                <a:lnTo>
                  <a:pt x="8399649" y="2287186"/>
                </a:lnTo>
                <a:lnTo>
                  <a:pt x="8397700" y="2290543"/>
                </a:lnTo>
                <a:lnTo>
                  <a:pt x="8394459" y="2293343"/>
                </a:lnTo>
                <a:lnTo>
                  <a:pt x="8391214" y="2297261"/>
                </a:lnTo>
                <a:lnTo>
                  <a:pt x="8385378" y="2298938"/>
                </a:lnTo>
                <a:lnTo>
                  <a:pt x="8380185" y="2301175"/>
                </a:lnTo>
                <a:lnTo>
                  <a:pt x="8372400" y="2303414"/>
                </a:lnTo>
                <a:lnTo>
                  <a:pt x="8364620" y="2303976"/>
                </a:lnTo>
                <a:lnTo>
                  <a:pt x="8354240" y="2305095"/>
                </a:lnTo>
                <a:lnTo>
                  <a:pt x="8357483" y="2302856"/>
                </a:lnTo>
                <a:lnTo>
                  <a:pt x="8360076" y="2300057"/>
                </a:lnTo>
                <a:lnTo>
                  <a:pt x="8362021" y="2297818"/>
                </a:lnTo>
                <a:lnTo>
                  <a:pt x="8363323" y="2294462"/>
                </a:lnTo>
                <a:lnTo>
                  <a:pt x="8365267" y="2287747"/>
                </a:lnTo>
                <a:lnTo>
                  <a:pt x="8366565" y="2281029"/>
                </a:lnTo>
                <a:lnTo>
                  <a:pt x="8368513" y="2273756"/>
                </a:lnTo>
                <a:lnTo>
                  <a:pt x="8371105" y="2267038"/>
                </a:lnTo>
                <a:lnTo>
                  <a:pt x="8372400" y="2264243"/>
                </a:lnTo>
                <a:lnTo>
                  <a:pt x="8374350" y="2261444"/>
                </a:lnTo>
                <a:lnTo>
                  <a:pt x="8376295" y="2258645"/>
                </a:lnTo>
                <a:close/>
                <a:moveTo>
                  <a:pt x="8262125" y="2256967"/>
                </a:moveTo>
                <a:lnTo>
                  <a:pt x="8274919" y="2257511"/>
                </a:lnTo>
                <a:lnTo>
                  <a:pt x="8285693" y="2259156"/>
                </a:lnTo>
                <a:lnTo>
                  <a:pt x="8292427" y="2260794"/>
                </a:lnTo>
                <a:lnTo>
                  <a:pt x="8295119" y="2262432"/>
                </a:lnTo>
                <a:lnTo>
                  <a:pt x="8297142" y="2264622"/>
                </a:lnTo>
                <a:lnTo>
                  <a:pt x="8298488" y="2265716"/>
                </a:lnTo>
                <a:lnTo>
                  <a:pt x="8299833" y="2267905"/>
                </a:lnTo>
                <a:lnTo>
                  <a:pt x="8300507" y="2272828"/>
                </a:lnTo>
                <a:lnTo>
                  <a:pt x="8299833" y="2277749"/>
                </a:lnTo>
                <a:lnTo>
                  <a:pt x="8298488" y="2282670"/>
                </a:lnTo>
                <a:lnTo>
                  <a:pt x="8295793" y="2288140"/>
                </a:lnTo>
                <a:lnTo>
                  <a:pt x="8292427" y="2293611"/>
                </a:lnTo>
                <a:lnTo>
                  <a:pt x="8285693" y="2305094"/>
                </a:lnTo>
                <a:lnTo>
                  <a:pt x="8282328" y="2310562"/>
                </a:lnTo>
                <a:lnTo>
                  <a:pt x="8279631" y="2316577"/>
                </a:lnTo>
                <a:lnTo>
                  <a:pt x="8277612" y="2322049"/>
                </a:lnTo>
                <a:lnTo>
                  <a:pt x="8277612" y="2326970"/>
                </a:lnTo>
                <a:lnTo>
                  <a:pt x="8271553" y="2323145"/>
                </a:lnTo>
                <a:lnTo>
                  <a:pt x="8267511" y="2319861"/>
                </a:lnTo>
                <a:lnTo>
                  <a:pt x="8264819" y="2315483"/>
                </a:lnTo>
                <a:lnTo>
                  <a:pt x="8264145" y="2311654"/>
                </a:lnTo>
                <a:lnTo>
                  <a:pt x="8264145" y="2307284"/>
                </a:lnTo>
                <a:lnTo>
                  <a:pt x="8266165" y="2302360"/>
                </a:lnTo>
                <a:lnTo>
                  <a:pt x="8269533" y="2293611"/>
                </a:lnTo>
                <a:lnTo>
                  <a:pt x="8272901" y="2283766"/>
                </a:lnTo>
                <a:lnTo>
                  <a:pt x="8274247" y="2279936"/>
                </a:lnTo>
                <a:lnTo>
                  <a:pt x="8274247" y="2275013"/>
                </a:lnTo>
                <a:lnTo>
                  <a:pt x="8273573" y="2270091"/>
                </a:lnTo>
                <a:lnTo>
                  <a:pt x="8271553" y="2265716"/>
                </a:lnTo>
                <a:lnTo>
                  <a:pt x="8268187" y="2260794"/>
                </a:lnTo>
                <a:close/>
                <a:moveTo>
                  <a:pt x="8146345" y="2219777"/>
                </a:moveTo>
                <a:lnTo>
                  <a:pt x="8151461" y="2221986"/>
                </a:lnTo>
                <a:lnTo>
                  <a:pt x="8154659" y="2224188"/>
                </a:lnTo>
                <a:lnTo>
                  <a:pt x="8155941" y="2226949"/>
                </a:lnTo>
                <a:lnTo>
                  <a:pt x="8157219" y="2229705"/>
                </a:lnTo>
                <a:lnTo>
                  <a:pt x="8155941" y="2233017"/>
                </a:lnTo>
                <a:lnTo>
                  <a:pt x="8155301" y="2236327"/>
                </a:lnTo>
                <a:lnTo>
                  <a:pt x="8152103" y="2244049"/>
                </a:lnTo>
                <a:lnTo>
                  <a:pt x="8146982" y="2253430"/>
                </a:lnTo>
                <a:lnTo>
                  <a:pt x="8145705" y="2258393"/>
                </a:lnTo>
                <a:lnTo>
                  <a:pt x="8145064" y="2262809"/>
                </a:lnTo>
                <a:lnTo>
                  <a:pt x="8143786" y="2267772"/>
                </a:lnTo>
                <a:lnTo>
                  <a:pt x="8143786" y="2272737"/>
                </a:lnTo>
                <a:lnTo>
                  <a:pt x="8145705" y="2277701"/>
                </a:lnTo>
                <a:lnTo>
                  <a:pt x="8148261" y="2283219"/>
                </a:lnTo>
                <a:lnTo>
                  <a:pt x="8139305" y="2281010"/>
                </a:lnTo>
                <a:lnTo>
                  <a:pt x="8132909" y="2278254"/>
                </a:lnTo>
                <a:lnTo>
                  <a:pt x="8127793" y="2275496"/>
                </a:lnTo>
                <a:lnTo>
                  <a:pt x="8125233" y="2272737"/>
                </a:lnTo>
                <a:lnTo>
                  <a:pt x="8123956" y="2269425"/>
                </a:lnTo>
                <a:lnTo>
                  <a:pt x="8124595" y="2265012"/>
                </a:lnTo>
                <a:lnTo>
                  <a:pt x="8125233" y="2261705"/>
                </a:lnTo>
                <a:lnTo>
                  <a:pt x="8127793" y="2256738"/>
                </a:lnTo>
                <a:lnTo>
                  <a:pt x="8133551" y="2248461"/>
                </a:lnTo>
                <a:lnTo>
                  <a:pt x="8139947" y="2238534"/>
                </a:lnTo>
                <a:lnTo>
                  <a:pt x="8143145" y="2233568"/>
                </a:lnTo>
                <a:lnTo>
                  <a:pt x="8145064" y="2229705"/>
                </a:lnTo>
                <a:lnTo>
                  <a:pt x="8146345" y="2224742"/>
                </a:lnTo>
                <a:close/>
                <a:moveTo>
                  <a:pt x="8130013" y="2071018"/>
                </a:moveTo>
                <a:lnTo>
                  <a:pt x="8138815" y="2073777"/>
                </a:lnTo>
                <a:lnTo>
                  <a:pt x="8145728" y="2077640"/>
                </a:lnTo>
                <a:lnTo>
                  <a:pt x="8152011" y="2081505"/>
                </a:lnTo>
                <a:lnTo>
                  <a:pt x="8157039" y="2086475"/>
                </a:lnTo>
                <a:lnTo>
                  <a:pt x="8160809" y="2091442"/>
                </a:lnTo>
                <a:lnTo>
                  <a:pt x="8163953" y="2097514"/>
                </a:lnTo>
                <a:lnTo>
                  <a:pt x="8166465" y="2104138"/>
                </a:lnTo>
                <a:lnTo>
                  <a:pt x="8168980" y="2110763"/>
                </a:lnTo>
                <a:lnTo>
                  <a:pt x="8165835" y="2108003"/>
                </a:lnTo>
                <a:lnTo>
                  <a:pt x="8162694" y="2106346"/>
                </a:lnTo>
                <a:lnTo>
                  <a:pt x="8159553" y="2104692"/>
                </a:lnTo>
                <a:lnTo>
                  <a:pt x="8157039" y="2104138"/>
                </a:lnTo>
                <a:lnTo>
                  <a:pt x="8154527" y="2104138"/>
                </a:lnTo>
                <a:lnTo>
                  <a:pt x="8152011" y="2104692"/>
                </a:lnTo>
                <a:lnTo>
                  <a:pt x="8150127" y="2106346"/>
                </a:lnTo>
                <a:lnTo>
                  <a:pt x="8147611" y="2107451"/>
                </a:lnTo>
                <a:lnTo>
                  <a:pt x="8144469" y="2111868"/>
                </a:lnTo>
                <a:lnTo>
                  <a:pt x="8141955" y="2116836"/>
                </a:lnTo>
                <a:lnTo>
                  <a:pt x="8140696" y="2122907"/>
                </a:lnTo>
                <a:lnTo>
                  <a:pt x="8139442" y="2130084"/>
                </a:lnTo>
                <a:lnTo>
                  <a:pt x="8140696" y="2136708"/>
                </a:lnTo>
                <a:lnTo>
                  <a:pt x="8141955" y="2143333"/>
                </a:lnTo>
                <a:lnTo>
                  <a:pt x="8145098" y="2149404"/>
                </a:lnTo>
                <a:lnTo>
                  <a:pt x="8146982" y="2152167"/>
                </a:lnTo>
                <a:lnTo>
                  <a:pt x="8148868" y="2154372"/>
                </a:lnTo>
                <a:lnTo>
                  <a:pt x="8152011" y="2156582"/>
                </a:lnTo>
                <a:lnTo>
                  <a:pt x="8155781" y="2158237"/>
                </a:lnTo>
                <a:lnTo>
                  <a:pt x="8158923" y="2159892"/>
                </a:lnTo>
                <a:lnTo>
                  <a:pt x="8162694" y="2160445"/>
                </a:lnTo>
                <a:lnTo>
                  <a:pt x="8166465" y="2160445"/>
                </a:lnTo>
                <a:lnTo>
                  <a:pt x="8171493" y="2160445"/>
                </a:lnTo>
                <a:lnTo>
                  <a:pt x="8177149" y="2159341"/>
                </a:lnTo>
                <a:lnTo>
                  <a:pt x="8182806" y="2157685"/>
                </a:lnTo>
                <a:lnTo>
                  <a:pt x="8182806" y="2160999"/>
                </a:lnTo>
                <a:lnTo>
                  <a:pt x="8181549" y="2164308"/>
                </a:lnTo>
                <a:lnTo>
                  <a:pt x="8179036" y="2165965"/>
                </a:lnTo>
                <a:lnTo>
                  <a:pt x="8177149" y="2168173"/>
                </a:lnTo>
                <a:lnTo>
                  <a:pt x="8172749" y="2168727"/>
                </a:lnTo>
                <a:lnTo>
                  <a:pt x="8168980" y="2170382"/>
                </a:lnTo>
                <a:lnTo>
                  <a:pt x="8160809" y="2171486"/>
                </a:lnTo>
                <a:lnTo>
                  <a:pt x="8152011" y="2173694"/>
                </a:lnTo>
                <a:lnTo>
                  <a:pt x="8148868" y="2175351"/>
                </a:lnTo>
                <a:lnTo>
                  <a:pt x="8146982" y="2176455"/>
                </a:lnTo>
                <a:lnTo>
                  <a:pt x="8144469" y="2178663"/>
                </a:lnTo>
                <a:lnTo>
                  <a:pt x="8143839" y="2181422"/>
                </a:lnTo>
                <a:lnTo>
                  <a:pt x="8143839" y="2184734"/>
                </a:lnTo>
                <a:lnTo>
                  <a:pt x="8145098" y="2189152"/>
                </a:lnTo>
                <a:lnTo>
                  <a:pt x="8138815" y="2184183"/>
                </a:lnTo>
                <a:lnTo>
                  <a:pt x="8133155" y="2178663"/>
                </a:lnTo>
                <a:lnTo>
                  <a:pt x="8128759" y="2171486"/>
                </a:lnTo>
                <a:lnTo>
                  <a:pt x="8123732" y="2164308"/>
                </a:lnTo>
                <a:lnTo>
                  <a:pt x="8119957" y="2155479"/>
                </a:lnTo>
                <a:lnTo>
                  <a:pt x="8116819" y="2146645"/>
                </a:lnTo>
                <a:lnTo>
                  <a:pt x="8114303" y="2137261"/>
                </a:lnTo>
                <a:lnTo>
                  <a:pt x="8112417" y="2128426"/>
                </a:lnTo>
                <a:lnTo>
                  <a:pt x="8111789" y="2119594"/>
                </a:lnTo>
                <a:lnTo>
                  <a:pt x="8111163" y="2110210"/>
                </a:lnTo>
                <a:lnTo>
                  <a:pt x="8111789" y="2101931"/>
                </a:lnTo>
                <a:lnTo>
                  <a:pt x="8113675" y="2093648"/>
                </a:lnTo>
                <a:lnTo>
                  <a:pt x="8116819" y="2086475"/>
                </a:lnTo>
                <a:lnTo>
                  <a:pt x="8119957" y="2080404"/>
                </a:lnTo>
                <a:lnTo>
                  <a:pt x="8124357" y="2075432"/>
                </a:lnTo>
                <a:lnTo>
                  <a:pt x="8126870" y="2073226"/>
                </a:lnTo>
                <a:close/>
                <a:moveTo>
                  <a:pt x="8062366" y="1869754"/>
                </a:moveTo>
                <a:lnTo>
                  <a:pt x="8066897" y="1870304"/>
                </a:lnTo>
                <a:lnTo>
                  <a:pt x="8071423" y="1871948"/>
                </a:lnTo>
                <a:lnTo>
                  <a:pt x="8074013" y="1874135"/>
                </a:lnTo>
                <a:lnTo>
                  <a:pt x="8075957" y="1875773"/>
                </a:lnTo>
                <a:lnTo>
                  <a:pt x="8077248" y="1879058"/>
                </a:lnTo>
                <a:lnTo>
                  <a:pt x="8077895" y="1881790"/>
                </a:lnTo>
                <a:lnTo>
                  <a:pt x="8077248" y="1885074"/>
                </a:lnTo>
                <a:lnTo>
                  <a:pt x="8075957" y="1888352"/>
                </a:lnTo>
                <a:lnTo>
                  <a:pt x="8074013" y="1894914"/>
                </a:lnTo>
                <a:lnTo>
                  <a:pt x="8069483" y="1900934"/>
                </a:lnTo>
                <a:lnTo>
                  <a:pt x="8066251" y="1905854"/>
                </a:lnTo>
                <a:lnTo>
                  <a:pt x="8062366" y="1908587"/>
                </a:lnTo>
                <a:lnTo>
                  <a:pt x="8022897" y="1909136"/>
                </a:lnTo>
                <a:lnTo>
                  <a:pt x="8021603" y="1903666"/>
                </a:lnTo>
                <a:lnTo>
                  <a:pt x="8021603" y="1900384"/>
                </a:lnTo>
                <a:lnTo>
                  <a:pt x="8022251" y="1896558"/>
                </a:lnTo>
                <a:lnTo>
                  <a:pt x="8024839" y="1893821"/>
                </a:lnTo>
                <a:lnTo>
                  <a:pt x="8028073" y="1892729"/>
                </a:lnTo>
                <a:lnTo>
                  <a:pt x="8031958" y="1890539"/>
                </a:lnTo>
                <a:lnTo>
                  <a:pt x="8041015" y="1888352"/>
                </a:lnTo>
                <a:lnTo>
                  <a:pt x="8050719" y="1886165"/>
                </a:lnTo>
                <a:lnTo>
                  <a:pt x="8054601" y="1885074"/>
                </a:lnTo>
                <a:lnTo>
                  <a:pt x="8058485" y="1882884"/>
                </a:lnTo>
                <a:lnTo>
                  <a:pt x="8060425" y="1880697"/>
                </a:lnTo>
                <a:lnTo>
                  <a:pt x="8062366" y="1877963"/>
                </a:lnTo>
                <a:lnTo>
                  <a:pt x="8063015" y="1874678"/>
                </a:lnTo>
                <a:close/>
                <a:moveTo>
                  <a:pt x="8149541" y="1696935"/>
                </a:moveTo>
                <a:lnTo>
                  <a:pt x="8157339" y="1698571"/>
                </a:lnTo>
                <a:lnTo>
                  <a:pt x="8163835" y="1700761"/>
                </a:lnTo>
                <a:lnTo>
                  <a:pt x="8168387" y="1703495"/>
                </a:lnTo>
                <a:lnTo>
                  <a:pt x="8171636" y="1707326"/>
                </a:lnTo>
                <a:lnTo>
                  <a:pt x="8174233" y="1711701"/>
                </a:lnTo>
                <a:lnTo>
                  <a:pt x="8176185" y="1716625"/>
                </a:lnTo>
                <a:lnTo>
                  <a:pt x="8177482" y="1721546"/>
                </a:lnTo>
                <a:lnTo>
                  <a:pt x="8178131" y="1727012"/>
                </a:lnTo>
                <a:lnTo>
                  <a:pt x="8179434" y="1738500"/>
                </a:lnTo>
                <a:lnTo>
                  <a:pt x="8180731" y="1748890"/>
                </a:lnTo>
                <a:lnTo>
                  <a:pt x="8181381" y="1754360"/>
                </a:lnTo>
                <a:lnTo>
                  <a:pt x="8183981" y="1759283"/>
                </a:lnTo>
                <a:lnTo>
                  <a:pt x="8186581" y="1763654"/>
                </a:lnTo>
                <a:lnTo>
                  <a:pt x="8190481" y="1766939"/>
                </a:lnTo>
                <a:lnTo>
                  <a:pt x="8179434" y="1765846"/>
                </a:lnTo>
                <a:lnTo>
                  <a:pt x="8170334" y="1763654"/>
                </a:lnTo>
                <a:lnTo>
                  <a:pt x="8163835" y="1760374"/>
                </a:lnTo>
                <a:lnTo>
                  <a:pt x="8159288" y="1757094"/>
                </a:lnTo>
                <a:lnTo>
                  <a:pt x="8157339" y="1753265"/>
                </a:lnTo>
                <a:lnTo>
                  <a:pt x="8155391" y="1748890"/>
                </a:lnTo>
                <a:lnTo>
                  <a:pt x="8155391" y="1743965"/>
                </a:lnTo>
                <a:lnTo>
                  <a:pt x="8156039" y="1739594"/>
                </a:lnTo>
                <a:lnTo>
                  <a:pt x="8158635" y="1729201"/>
                </a:lnTo>
                <a:lnTo>
                  <a:pt x="8159288" y="1723184"/>
                </a:lnTo>
                <a:lnTo>
                  <a:pt x="8160589" y="1717715"/>
                </a:lnTo>
                <a:lnTo>
                  <a:pt x="8159288" y="1712247"/>
                </a:lnTo>
                <a:lnTo>
                  <a:pt x="8157986" y="1707326"/>
                </a:lnTo>
                <a:lnTo>
                  <a:pt x="8155391" y="1701856"/>
                </a:lnTo>
                <a:close/>
                <a:moveTo>
                  <a:pt x="8464264" y="1694747"/>
                </a:moveTo>
                <a:lnTo>
                  <a:pt x="8473134" y="1695298"/>
                </a:lnTo>
                <a:lnTo>
                  <a:pt x="8474501" y="1742874"/>
                </a:lnTo>
                <a:lnTo>
                  <a:pt x="8433560" y="1742874"/>
                </a:lnTo>
                <a:lnTo>
                  <a:pt x="8437654" y="1741216"/>
                </a:lnTo>
                <a:lnTo>
                  <a:pt x="8441064" y="1738449"/>
                </a:lnTo>
                <a:lnTo>
                  <a:pt x="8443794" y="1735686"/>
                </a:lnTo>
                <a:lnTo>
                  <a:pt x="8444475" y="1731812"/>
                </a:lnTo>
                <a:lnTo>
                  <a:pt x="8445160" y="1727387"/>
                </a:lnTo>
                <a:lnTo>
                  <a:pt x="8445160" y="1722961"/>
                </a:lnTo>
                <a:lnTo>
                  <a:pt x="8444475" y="1714106"/>
                </a:lnTo>
                <a:lnTo>
                  <a:pt x="8444475" y="1709684"/>
                </a:lnTo>
                <a:lnTo>
                  <a:pt x="8444475" y="1705810"/>
                </a:lnTo>
                <a:lnTo>
                  <a:pt x="8446522" y="1702493"/>
                </a:lnTo>
                <a:lnTo>
                  <a:pt x="8448569" y="1698619"/>
                </a:lnTo>
                <a:lnTo>
                  <a:pt x="8451981" y="1696406"/>
                </a:lnTo>
                <a:lnTo>
                  <a:pt x="8457440" y="1695298"/>
                </a:lnTo>
                <a:close/>
                <a:moveTo>
                  <a:pt x="1210185" y="1497852"/>
                </a:moveTo>
                <a:lnTo>
                  <a:pt x="1213980" y="1498404"/>
                </a:lnTo>
                <a:lnTo>
                  <a:pt x="1216507" y="1500610"/>
                </a:lnTo>
                <a:lnTo>
                  <a:pt x="1219668" y="1503369"/>
                </a:lnTo>
                <a:lnTo>
                  <a:pt x="1220933" y="1507232"/>
                </a:lnTo>
                <a:lnTo>
                  <a:pt x="1225357" y="1515505"/>
                </a:lnTo>
                <a:lnTo>
                  <a:pt x="1228519" y="1523780"/>
                </a:lnTo>
                <a:lnTo>
                  <a:pt x="1231679" y="1531504"/>
                </a:lnTo>
                <a:lnTo>
                  <a:pt x="1232944" y="1534262"/>
                </a:lnTo>
                <a:lnTo>
                  <a:pt x="1235474" y="1535918"/>
                </a:lnTo>
                <a:lnTo>
                  <a:pt x="1238002" y="1536469"/>
                </a:lnTo>
                <a:lnTo>
                  <a:pt x="1241163" y="1535918"/>
                </a:lnTo>
                <a:lnTo>
                  <a:pt x="1244955" y="1533712"/>
                </a:lnTo>
                <a:lnTo>
                  <a:pt x="1248748" y="1529298"/>
                </a:lnTo>
                <a:lnTo>
                  <a:pt x="1253805" y="1530952"/>
                </a:lnTo>
                <a:lnTo>
                  <a:pt x="1255703" y="1531504"/>
                </a:lnTo>
                <a:lnTo>
                  <a:pt x="1256335" y="1532056"/>
                </a:lnTo>
                <a:lnTo>
                  <a:pt x="1256335" y="1533712"/>
                </a:lnTo>
                <a:lnTo>
                  <a:pt x="1256335" y="1534262"/>
                </a:lnTo>
                <a:lnTo>
                  <a:pt x="1254438" y="1537020"/>
                </a:lnTo>
                <a:lnTo>
                  <a:pt x="1252541" y="1539779"/>
                </a:lnTo>
                <a:lnTo>
                  <a:pt x="1250013" y="1544193"/>
                </a:lnTo>
                <a:lnTo>
                  <a:pt x="1248116" y="1548053"/>
                </a:lnTo>
                <a:lnTo>
                  <a:pt x="1248748" y="1550261"/>
                </a:lnTo>
                <a:lnTo>
                  <a:pt x="1248748" y="1553020"/>
                </a:lnTo>
                <a:lnTo>
                  <a:pt x="1237368" y="1544743"/>
                </a:lnTo>
                <a:lnTo>
                  <a:pt x="1232313" y="1541985"/>
                </a:lnTo>
                <a:lnTo>
                  <a:pt x="1228519" y="1540330"/>
                </a:lnTo>
                <a:lnTo>
                  <a:pt x="1227255" y="1540330"/>
                </a:lnTo>
                <a:lnTo>
                  <a:pt x="1225991" y="1540330"/>
                </a:lnTo>
                <a:lnTo>
                  <a:pt x="1225357" y="1541985"/>
                </a:lnTo>
                <a:lnTo>
                  <a:pt x="1224094" y="1544193"/>
                </a:lnTo>
                <a:lnTo>
                  <a:pt x="1223462" y="1550261"/>
                </a:lnTo>
                <a:lnTo>
                  <a:pt x="1224094" y="1560742"/>
                </a:lnTo>
                <a:lnTo>
                  <a:pt x="1220302" y="1561295"/>
                </a:lnTo>
                <a:lnTo>
                  <a:pt x="1217141" y="1560742"/>
                </a:lnTo>
                <a:lnTo>
                  <a:pt x="1213980" y="1558536"/>
                </a:lnTo>
                <a:lnTo>
                  <a:pt x="1210819" y="1555778"/>
                </a:lnTo>
                <a:lnTo>
                  <a:pt x="1208291" y="1552467"/>
                </a:lnTo>
                <a:lnTo>
                  <a:pt x="1206393" y="1548053"/>
                </a:lnTo>
                <a:lnTo>
                  <a:pt x="1205130" y="1543089"/>
                </a:lnTo>
                <a:lnTo>
                  <a:pt x="1203233" y="1538675"/>
                </a:lnTo>
                <a:lnTo>
                  <a:pt x="1202601" y="1527090"/>
                </a:lnTo>
                <a:lnTo>
                  <a:pt x="1202601" y="1516058"/>
                </a:lnTo>
                <a:lnTo>
                  <a:pt x="1204496" y="1510541"/>
                </a:lnTo>
                <a:lnTo>
                  <a:pt x="1205762" y="1505575"/>
                </a:lnTo>
                <a:lnTo>
                  <a:pt x="1207657" y="1501714"/>
                </a:lnTo>
                <a:close/>
                <a:moveTo>
                  <a:pt x="1437179" y="1261587"/>
                </a:moveTo>
                <a:lnTo>
                  <a:pt x="1440273" y="1264932"/>
                </a:lnTo>
                <a:lnTo>
                  <a:pt x="1442751" y="1269390"/>
                </a:lnTo>
                <a:lnTo>
                  <a:pt x="1444607" y="1274406"/>
                </a:lnTo>
                <a:lnTo>
                  <a:pt x="1444607" y="1279422"/>
                </a:lnTo>
                <a:lnTo>
                  <a:pt x="1444607" y="1283881"/>
                </a:lnTo>
                <a:lnTo>
                  <a:pt x="1444607" y="1290015"/>
                </a:lnTo>
                <a:lnTo>
                  <a:pt x="1442131" y="1301159"/>
                </a:lnTo>
                <a:lnTo>
                  <a:pt x="1440273" y="1312863"/>
                </a:lnTo>
                <a:lnTo>
                  <a:pt x="1440273" y="1319553"/>
                </a:lnTo>
                <a:lnTo>
                  <a:pt x="1440273" y="1325683"/>
                </a:lnTo>
                <a:lnTo>
                  <a:pt x="1442131" y="1331257"/>
                </a:lnTo>
                <a:lnTo>
                  <a:pt x="1443988" y="1337946"/>
                </a:lnTo>
                <a:lnTo>
                  <a:pt x="1447082" y="1343520"/>
                </a:lnTo>
                <a:lnTo>
                  <a:pt x="1450798" y="1349093"/>
                </a:lnTo>
                <a:lnTo>
                  <a:pt x="1445226" y="1348535"/>
                </a:lnTo>
                <a:lnTo>
                  <a:pt x="1440273" y="1346863"/>
                </a:lnTo>
                <a:lnTo>
                  <a:pt x="1436559" y="1344635"/>
                </a:lnTo>
                <a:lnTo>
                  <a:pt x="1432844" y="1341847"/>
                </a:lnTo>
                <a:lnTo>
                  <a:pt x="1429750" y="1338503"/>
                </a:lnTo>
                <a:lnTo>
                  <a:pt x="1427273" y="1334043"/>
                </a:lnTo>
                <a:lnTo>
                  <a:pt x="1425416" y="1330142"/>
                </a:lnTo>
                <a:lnTo>
                  <a:pt x="1423558" y="1325683"/>
                </a:lnTo>
                <a:lnTo>
                  <a:pt x="1421083" y="1315093"/>
                </a:lnTo>
                <a:lnTo>
                  <a:pt x="1418607" y="1303389"/>
                </a:lnTo>
                <a:lnTo>
                  <a:pt x="1415511" y="1290569"/>
                </a:lnTo>
                <a:lnTo>
                  <a:pt x="1412416" y="1277751"/>
                </a:lnTo>
                <a:lnTo>
                  <a:pt x="1419226" y="1277751"/>
                </a:lnTo>
                <a:lnTo>
                  <a:pt x="1424796" y="1277751"/>
                </a:lnTo>
                <a:lnTo>
                  <a:pt x="1428512" y="1276635"/>
                </a:lnTo>
                <a:lnTo>
                  <a:pt x="1432225" y="1274406"/>
                </a:lnTo>
                <a:lnTo>
                  <a:pt x="1434084" y="1271619"/>
                </a:lnTo>
                <a:lnTo>
                  <a:pt x="1435941" y="1268832"/>
                </a:lnTo>
                <a:close/>
                <a:moveTo>
                  <a:pt x="8520545" y="763148"/>
                </a:moveTo>
                <a:lnTo>
                  <a:pt x="8520545" y="888206"/>
                </a:lnTo>
                <a:lnTo>
                  <a:pt x="8518719" y="880402"/>
                </a:lnTo>
                <a:lnTo>
                  <a:pt x="8517442" y="870014"/>
                </a:lnTo>
                <a:lnTo>
                  <a:pt x="8516804" y="859074"/>
                </a:lnTo>
                <a:lnTo>
                  <a:pt x="8515524" y="836652"/>
                </a:lnTo>
                <a:lnTo>
                  <a:pt x="8515524" y="814768"/>
                </a:lnTo>
                <a:lnTo>
                  <a:pt x="8517442" y="792349"/>
                </a:lnTo>
                <a:close/>
                <a:moveTo>
                  <a:pt x="1315823" y="533115"/>
                </a:moveTo>
                <a:lnTo>
                  <a:pt x="1318380" y="533667"/>
                </a:lnTo>
                <a:lnTo>
                  <a:pt x="1321581" y="534217"/>
                </a:lnTo>
                <a:lnTo>
                  <a:pt x="1323500" y="535321"/>
                </a:lnTo>
                <a:lnTo>
                  <a:pt x="1324778" y="536425"/>
                </a:lnTo>
                <a:lnTo>
                  <a:pt x="1326057" y="538083"/>
                </a:lnTo>
                <a:lnTo>
                  <a:pt x="1326057" y="539736"/>
                </a:lnTo>
                <a:lnTo>
                  <a:pt x="1324778" y="544152"/>
                </a:lnTo>
                <a:lnTo>
                  <a:pt x="1323500" y="549668"/>
                </a:lnTo>
                <a:lnTo>
                  <a:pt x="1320301" y="555186"/>
                </a:lnTo>
                <a:lnTo>
                  <a:pt x="1312625" y="569530"/>
                </a:lnTo>
                <a:lnTo>
                  <a:pt x="1304948" y="583878"/>
                </a:lnTo>
                <a:lnTo>
                  <a:pt x="1301751" y="591602"/>
                </a:lnTo>
                <a:lnTo>
                  <a:pt x="1298551" y="599324"/>
                </a:lnTo>
                <a:lnTo>
                  <a:pt x="1297271" y="607041"/>
                </a:lnTo>
                <a:lnTo>
                  <a:pt x="1297271" y="614766"/>
                </a:lnTo>
                <a:lnTo>
                  <a:pt x="1302390" y="614218"/>
                </a:lnTo>
                <a:lnTo>
                  <a:pt x="1306228" y="612560"/>
                </a:lnTo>
                <a:lnTo>
                  <a:pt x="1309426" y="610910"/>
                </a:lnTo>
                <a:lnTo>
                  <a:pt x="1312625" y="609806"/>
                </a:lnTo>
                <a:lnTo>
                  <a:pt x="1317743" y="606490"/>
                </a:lnTo>
                <a:lnTo>
                  <a:pt x="1321581" y="601529"/>
                </a:lnTo>
                <a:lnTo>
                  <a:pt x="1327977" y="591602"/>
                </a:lnTo>
                <a:lnTo>
                  <a:pt x="1331175" y="586637"/>
                </a:lnTo>
                <a:lnTo>
                  <a:pt x="1335653" y="582771"/>
                </a:lnTo>
                <a:lnTo>
                  <a:pt x="1340130" y="585533"/>
                </a:lnTo>
                <a:lnTo>
                  <a:pt x="1342690" y="588290"/>
                </a:lnTo>
                <a:lnTo>
                  <a:pt x="1343329" y="591048"/>
                </a:lnTo>
                <a:lnTo>
                  <a:pt x="1343329" y="594362"/>
                </a:lnTo>
                <a:lnTo>
                  <a:pt x="1341410" y="597664"/>
                </a:lnTo>
                <a:lnTo>
                  <a:pt x="1338853" y="601529"/>
                </a:lnTo>
                <a:lnTo>
                  <a:pt x="1332455" y="609806"/>
                </a:lnTo>
                <a:lnTo>
                  <a:pt x="1324778" y="618629"/>
                </a:lnTo>
                <a:lnTo>
                  <a:pt x="1321581" y="623598"/>
                </a:lnTo>
                <a:lnTo>
                  <a:pt x="1319020" y="629113"/>
                </a:lnTo>
                <a:lnTo>
                  <a:pt x="1318380" y="634632"/>
                </a:lnTo>
                <a:lnTo>
                  <a:pt x="1318380" y="640698"/>
                </a:lnTo>
                <a:lnTo>
                  <a:pt x="1320301" y="646769"/>
                </a:lnTo>
                <a:lnTo>
                  <a:pt x="1324138" y="653947"/>
                </a:lnTo>
                <a:lnTo>
                  <a:pt x="1324138" y="656702"/>
                </a:lnTo>
                <a:lnTo>
                  <a:pt x="1324138" y="657250"/>
                </a:lnTo>
                <a:lnTo>
                  <a:pt x="1323500" y="657804"/>
                </a:lnTo>
                <a:lnTo>
                  <a:pt x="1321581" y="657250"/>
                </a:lnTo>
                <a:lnTo>
                  <a:pt x="1319020" y="654494"/>
                </a:lnTo>
                <a:lnTo>
                  <a:pt x="1312625" y="646216"/>
                </a:lnTo>
                <a:lnTo>
                  <a:pt x="1303028" y="634082"/>
                </a:lnTo>
                <a:lnTo>
                  <a:pt x="1292794" y="620287"/>
                </a:lnTo>
                <a:lnTo>
                  <a:pt x="1281281" y="607595"/>
                </a:lnTo>
                <a:lnTo>
                  <a:pt x="1275523" y="602076"/>
                </a:lnTo>
                <a:lnTo>
                  <a:pt x="1269765" y="597111"/>
                </a:lnTo>
                <a:lnTo>
                  <a:pt x="1264649" y="593255"/>
                </a:lnTo>
                <a:lnTo>
                  <a:pt x="1258891" y="591048"/>
                </a:lnTo>
                <a:lnTo>
                  <a:pt x="1267846" y="586637"/>
                </a:lnTo>
                <a:lnTo>
                  <a:pt x="1278081" y="581118"/>
                </a:lnTo>
                <a:lnTo>
                  <a:pt x="1288316" y="573394"/>
                </a:lnTo>
                <a:lnTo>
                  <a:pt x="1297271" y="565117"/>
                </a:lnTo>
                <a:lnTo>
                  <a:pt x="1300471" y="560702"/>
                </a:lnTo>
                <a:lnTo>
                  <a:pt x="1303028" y="556841"/>
                </a:lnTo>
                <a:lnTo>
                  <a:pt x="1305588" y="552428"/>
                </a:lnTo>
                <a:lnTo>
                  <a:pt x="1306228" y="549117"/>
                </a:lnTo>
                <a:lnTo>
                  <a:pt x="1305588" y="544701"/>
                </a:lnTo>
                <a:lnTo>
                  <a:pt x="1303668" y="541391"/>
                </a:lnTo>
                <a:lnTo>
                  <a:pt x="1300471" y="538083"/>
                </a:lnTo>
                <a:lnTo>
                  <a:pt x="1295993" y="535321"/>
                </a:lnTo>
                <a:lnTo>
                  <a:pt x="1307508" y="533667"/>
                </a:lnTo>
                <a:close/>
                <a:moveTo>
                  <a:pt x="1415215" y="502488"/>
                </a:moveTo>
                <a:lnTo>
                  <a:pt x="1421212" y="502488"/>
                </a:lnTo>
                <a:lnTo>
                  <a:pt x="1425409" y="503013"/>
                </a:lnTo>
                <a:lnTo>
                  <a:pt x="1429608" y="504589"/>
                </a:lnTo>
                <a:lnTo>
                  <a:pt x="1432606" y="506691"/>
                </a:lnTo>
                <a:lnTo>
                  <a:pt x="1435004" y="509313"/>
                </a:lnTo>
                <a:lnTo>
                  <a:pt x="1436205" y="511937"/>
                </a:lnTo>
                <a:lnTo>
                  <a:pt x="1436804" y="515089"/>
                </a:lnTo>
                <a:lnTo>
                  <a:pt x="1438004" y="518240"/>
                </a:lnTo>
                <a:lnTo>
                  <a:pt x="1438004" y="526113"/>
                </a:lnTo>
                <a:lnTo>
                  <a:pt x="1436804" y="533465"/>
                </a:lnTo>
                <a:lnTo>
                  <a:pt x="1436804" y="541864"/>
                </a:lnTo>
                <a:lnTo>
                  <a:pt x="1428408" y="539764"/>
                </a:lnTo>
                <a:lnTo>
                  <a:pt x="1421812" y="536089"/>
                </a:lnTo>
                <a:lnTo>
                  <a:pt x="1415814" y="532416"/>
                </a:lnTo>
                <a:lnTo>
                  <a:pt x="1411016" y="527690"/>
                </a:lnTo>
                <a:lnTo>
                  <a:pt x="1407418" y="522438"/>
                </a:lnTo>
                <a:lnTo>
                  <a:pt x="1404418" y="517189"/>
                </a:lnTo>
                <a:lnTo>
                  <a:pt x="1402020" y="510363"/>
                </a:lnTo>
                <a:lnTo>
                  <a:pt x="1399621" y="504589"/>
                </a:lnTo>
                <a:lnTo>
                  <a:pt x="1408017" y="503013"/>
                </a:lnTo>
                <a:close/>
                <a:moveTo>
                  <a:pt x="1337397" y="382168"/>
                </a:moveTo>
                <a:lnTo>
                  <a:pt x="1346953" y="382725"/>
                </a:lnTo>
                <a:lnTo>
                  <a:pt x="1355871" y="384395"/>
                </a:lnTo>
                <a:lnTo>
                  <a:pt x="1365428" y="385510"/>
                </a:lnTo>
                <a:lnTo>
                  <a:pt x="1385815" y="390521"/>
                </a:lnTo>
                <a:lnTo>
                  <a:pt x="1406201" y="395533"/>
                </a:lnTo>
                <a:lnTo>
                  <a:pt x="1427860" y="399986"/>
                </a:lnTo>
                <a:lnTo>
                  <a:pt x="1438055" y="401101"/>
                </a:lnTo>
                <a:lnTo>
                  <a:pt x="1449521" y="402213"/>
                </a:lnTo>
                <a:lnTo>
                  <a:pt x="1448885" y="405555"/>
                </a:lnTo>
                <a:lnTo>
                  <a:pt x="1448885" y="408339"/>
                </a:lnTo>
                <a:lnTo>
                  <a:pt x="1449521" y="416138"/>
                </a:lnTo>
                <a:lnTo>
                  <a:pt x="1450158" y="423934"/>
                </a:lnTo>
                <a:lnTo>
                  <a:pt x="1450797" y="430615"/>
                </a:lnTo>
                <a:lnTo>
                  <a:pt x="1450797" y="434512"/>
                </a:lnTo>
                <a:lnTo>
                  <a:pt x="1450158" y="437297"/>
                </a:lnTo>
                <a:lnTo>
                  <a:pt x="1448885" y="439524"/>
                </a:lnTo>
                <a:lnTo>
                  <a:pt x="1446337" y="441195"/>
                </a:lnTo>
                <a:lnTo>
                  <a:pt x="1441876" y="442866"/>
                </a:lnTo>
                <a:lnTo>
                  <a:pt x="1437416" y="443422"/>
                </a:lnTo>
                <a:lnTo>
                  <a:pt x="1431683" y="443422"/>
                </a:lnTo>
                <a:lnTo>
                  <a:pt x="1424676" y="442310"/>
                </a:lnTo>
                <a:lnTo>
                  <a:pt x="1425950" y="433400"/>
                </a:lnTo>
                <a:lnTo>
                  <a:pt x="1425950" y="426716"/>
                </a:lnTo>
                <a:lnTo>
                  <a:pt x="1423403" y="419477"/>
                </a:lnTo>
                <a:lnTo>
                  <a:pt x="1420216" y="413907"/>
                </a:lnTo>
                <a:lnTo>
                  <a:pt x="1415757" y="409454"/>
                </a:lnTo>
                <a:lnTo>
                  <a:pt x="1410023" y="405555"/>
                </a:lnTo>
                <a:lnTo>
                  <a:pt x="1403653" y="402770"/>
                </a:lnTo>
                <a:lnTo>
                  <a:pt x="1396008" y="399986"/>
                </a:lnTo>
                <a:lnTo>
                  <a:pt x="1388363" y="398316"/>
                </a:lnTo>
                <a:lnTo>
                  <a:pt x="1380080" y="397760"/>
                </a:lnTo>
                <a:lnTo>
                  <a:pt x="1371163" y="398316"/>
                </a:lnTo>
                <a:lnTo>
                  <a:pt x="1363518" y="398874"/>
                </a:lnTo>
                <a:lnTo>
                  <a:pt x="1355235" y="400543"/>
                </a:lnTo>
                <a:lnTo>
                  <a:pt x="1346953" y="403328"/>
                </a:lnTo>
                <a:lnTo>
                  <a:pt x="1339945" y="406670"/>
                </a:lnTo>
                <a:lnTo>
                  <a:pt x="1334212" y="410568"/>
                </a:lnTo>
                <a:lnTo>
                  <a:pt x="1329116" y="408339"/>
                </a:lnTo>
                <a:lnTo>
                  <a:pt x="1325292" y="405555"/>
                </a:lnTo>
                <a:lnTo>
                  <a:pt x="1318922" y="399986"/>
                </a:lnTo>
                <a:lnTo>
                  <a:pt x="1315099" y="397204"/>
                </a:lnTo>
                <a:lnTo>
                  <a:pt x="1310002" y="395533"/>
                </a:lnTo>
                <a:lnTo>
                  <a:pt x="1303632" y="394418"/>
                </a:lnTo>
                <a:lnTo>
                  <a:pt x="1294713" y="394974"/>
                </a:lnTo>
                <a:lnTo>
                  <a:pt x="1302995" y="389964"/>
                </a:lnTo>
                <a:lnTo>
                  <a:pt x="1311915" y="386623"/>
                </a:lnTo>
                <a:lnTo>
                  <a:pt x="1319559" y="384395"/>
                </a:lnTo>
                <a:lnTo>
                  <a:pt x="1328477" y="382725"/>
                </a:lnTo>
                <a:close/>
                <a:moveTo>
                  <a:pt x="1277408" y="143712"/>
                </a:moveTo>
                <a:lnTo>
                  <a:pt x="1285636" y="146438"/>
                </a:lnTo>
                <a:lnTo>
                  <a:pt x="1291965" y="151341"/>
                </a:lnTo>
                <a:lnTo>
                  <a:pt x="1297030" y="156243"/>
                </a:lnTo>
                <a:lnTo>
                  <a:pt x="1300194" y="161693"/>
                </a:lnTo>
                <a:lnTo>
                  <a:pt x="1300827" y="164414"/>
                </a:lnTo>
                <a:lnTo>
                  <a:pt x="1301460" y="167139"/>
                </a:lnTo>
                <a:lnTo>
                  <a:pt x="1301460" y="169866"/>
                </a:lnTo>
                <a:lnTo>
                  <a:pt x="1300827" y="172590"/>
                </a:lnTo>
                <a:lnTo>
                  <a:pt x="1299561" y="175309"/>
                </a:lnTo>
                <a:lnTo>
                  <a:pt x="1297030" y="177492"/>
                </a:lnTo>
                <a:lnTo>
                  <a:pt x="1294498" y="180216"/>
                </a:lnTo>
                <a:lnTo>
                  <a:pt x="1291334" y="182394"/>
                </a:lnTo>
                <a:lnTo>
                  <a:pt x="1300194" y="180216"/>
                </a:lnTo>
                <a:lnTo>
                  <a:pt x="1307156" y="179124"/>
                </a:lnTo>
                <a:lnTo>
                  <a:pt x="1313485" y="179124"/>
                </a:lnTo>
                <a:lnTo>
                  <a:pt x="1318550" y="180216"/>
                </a:lnTo>
                <a:lnTo>
                  <a:pt x="1323612" y="182394"/>
                </a:lnTo>
                <a:lnTo>
                  <a:pt x="1327412" y="185661"/>
                </a:lnTo>
                <a:lnTo>
                  <a:pt x="1330576" y="189475"/>
                </a:lnTo>
                <a:lnTo>
                  <a:pt x="1333741" y="193287"/>
                </a:lnTo>
                <a:lnTo>
                  <a:pt x="1340070" y="203640"/>
                </a:lnTo>
                <a:lnTo>
                  <a:pt x="1346401" y="215628"/>
                </a:lnTo>
                <a:lnTo>
                  <a:pt x="1351463" y="221073"/>
                </a:lnTo>
                <a:lnTo>
                  <a:pt x="1355894" y="226523"/>
                </a:lnTo>
                <a:lnTo>
                  <a:pt x="1361590" y="231970"/>
                </a:lnTo>
                <a:lnTo>
                  <a:pt x="1369187" y="236872"/>
                </a:lnTo>
                <a:lnTo>
                  <a:pt x="1304624" y="236872"/>
                </a:lnTo>
                <a:lnTo>
                  <a:pt x="1304624" y="268470"/>
                </a:lnTo>
                <a:lnTo>
                  <a:pt x="1312221" y="269016"/>
                </a:lnTo>
                <a:lnTo>
                  <a:pt x="1319182" y="269016"/>
                </a:lnTo>
                <a:lnTo>
                  <a:pt x="1326779" y="268470"/>
                </a:lnTo>
                <a:lnTo>
                  <a:pt x="1333741" y="267925"/>
                </a:lnTo>
                <a:lnTo>
                  <a:pt x="1347032" y="264110"/>
                </a:lnTo>
                <a:lnTo>
                  <a:pt x="1360325" y="260844"/>
                </a:lnTo>
                <a:lnTo>
                  <a:pt x="1371085" y="257576"/>
                </a:lnTo>
                <a:lnTo>
                  <a:pt x="1376147" y="255938"/>
                </a:lnTo>
                <a:lnTo>
                  <a:pt x="1381212" y="255394"/>
                </a:lnTo>
                <a:lnTo>
                  <a:pt x="1385009" y="255394"/>
                </a:lnTo>
                <a:lnTo>
                  <a:pt x="1388807" y="255938"/>
                </a:lnTo>
                <a:lnTo>
                  <a:pt x="1391972" y="257576"/>
                </a:lnTo>
                <a:lnTo>
                  <a:pt x="1394505" y="260298"/>
                </a:lnTo>
                <a:lnTo>
                  <a:pt x="1391972" y="264110"/>
                </a:lnTo>
                <a:lnTo>
                  <a:pt x="1388807" y="267925"/>
                </a:lnTo>
                <a:lnTo>
                  <a:pt x="1385643" y="270646"/>
                </a:lnTo>
                <a:lnTo>
                  <a:pt x="1381212" y="271739"/>
                </a:lnTo>
                <a:lnTo>
                  <a:pt x="1376147" y="273373"/>
                </a:lnTo>
                <a:lnTo>
                  <a:pt x="1371085" y="273918"/>
                </a:lnTo>
                <a:lnTo>
                  <a:pt x="1359059" y="273918"/>
                </a:lnTo>
                <a:lnTo>
                  <a:pt x="1346401" y="273918"/>
                </a:lnTo>
                <a:lnTo>
                  <a:pt x="1339438" y="273918"/>
                </a:lnTo>
                <a:lnTo>
                  <a:pt x="1333107" y="274461"/>
                </a:lnTo>
                <a:lnTo>
                  <a:pt x="1325512" y="276097"/>
                </a:lnTo>
                <a:lnTo>
                  <a:pt x="1318550" y="277186"/>
                </a:lnTo>
                <a:lnTo>
                  <a:pt x="1312221" y="280455"/>
                </a:lnTo>
                <a:lnTo>
                  <a:pt x="1305891" y="283727"/>
                </a:lnTo>
                <a:lnTo>
                  <a:pt x="1306523" y="279365"/>
                </a:lnTo>
                <a:lnTo>
                  <a:pt x="1305891" y="276097"/>
                </a:lnTo>
                <a:lnTo>
                  <a:pt x="1303359" y="273373"/>
                </a:lnTo>
                <a:lnTo>
                  <a:pt x="1300194" y="271193"/>
                </a:lnTo>
                <a:lnTo>
                  <a:pt x="1296396" y="270103"/>
                </a:lnTo>
                <a:lnTo>
                  <a:pt x="1291334" y="269016"/>
                </a:lnTo>
                <a:lnTo>
                  <a:pt x="1279939" y="268470"/>
                </a:lnTo>
                <a:lnTo>
                  <a:pt x="1284370" y="259753"/>
                </a:lnTo>
                <a:lnTo>
                  <a:pt x="1287534" y="252127"/>
                </a:lnTo>
                <a:lnTo>
                  <a:pt x="1288801" y="244498"/>
                </a:lnTo>
                <a:lnTo>
                  <a:pt x="1288801" y="236872"/>
                </a:lnTo>
                <a:lnTo>
                  <a:pt x="1288801" y="229787"/>
                </a:lnTo>
                <a:lnTo>
                  <a:pt x="1287534" y="223797"/>
                </a:lnTo>
                <a:lnTo>
                  <a:pt x="1283105" y="210178"/>
                </a:lnTo>
                <a:lnTo>
                  <a:pt x="1278674" y="196014"/>
                </a:lnTo>
                <a:lnTo>
                  <a:pt x="1276776" y="189475"/>
                </a:lnTo>
                <a:lnTo>
                  <a:pt x="1275509" y="181847"/>
                </a:lnTo>
                <a:lnTo>
                  <a:pt x="1274243" y="172590"/>
                </a:lnTo>
                <a:lnTo>
                  <a:pt x="1274243" y="163869"/>
                </a:lnTo>
                <a:lnTo>
                  <a:pt x="1275509" y="154064"/>
                </a:lnTo>
                <a:close/>
                <a:moveTo>
                  <a:pt x="1632951" y="0"/>
                </a:moveTo>
                <a:lnTo>
                  <a:pt x="8520545" y="0"/>
                </a:lnTo>
                <a:lnTo>
                  <a:pt x="8520545" y="678501"/>
                </a:lnTo>
                <a:lnTo>
                  <a:pt x="8519999" y="674766"/>
                </a:lnTo>
                <a:lnTo>
                  <a:pt x="8517442" y="666557"/>
                </a:lnTo>
                <a:lnTo>
                  <a:pt x="8512963" y="658900"/>
                </a:lnTo>
                <a:lnTo>
                  <a:pt x="8509125" y="651250"/>
                </a:lnTo>
                <a:lnTo>
                  <a:pt x="8504651" y="644681"/>
                </a:lnTo>
                <a:lnTo>
                  <a:pt x="8499534" y="658900"/>
                </a:lnTo>
                <a:lnTo>
                  <a:pt x="8493138" y="674215"/>
                </a:lnTo>
                <a:lnTo>
                  <a:pt x="8486741" y="687888"/>
                </a:lnTo>
                <a:lnTo>
                  <a:pt x="8479067" y="702654"/>
                </a:lnTo>
                <a:lnTo>
                  <a:pt x="8471393" y="715778"/>
                </a:lnTo>
                <a:lnTo>
                  <a:pt x="8462440" y="728904"/>
                </a:lnTo>
                <a:lnTo>
                  <a:pt x="8452845" y="741486"/>
                </a:lnTo>
                <a:lnTo>
                  <a:pt x="8441972" y="752966"/>
                </a:lnTo>
                <a:lnTo>
                  <a:pt x="8437494" y="754062"/>
                </a:lnTo>
                <a:lnTo>
                  <a:pt x="8433016" y="752966"/>
                </a:lnTo>
                <a:lnTo>
                  <a:pt x="8430457" y="751880"/>
                </a:lnTo>
                <a:lnTo>
                  <a:pt x="8429180" y="749689"/>
                </a:lnTo>
                <a:lnTo>
                  <a:pt x="8428542" y="746956"/>
                </a:lnTo>
                <a:lnTo>
                  <a:pt x="8428542" y="744220"/>
                </a:lnTo>
                <a:lnTo>
                  <a:pt x="8427262" y="738749"/>
                </a:lnTo>
                <a:lnTo>
                  <a:pt x="8427262" y="736014"/>
                </a:lnTo>
                <a:lnTo>
                  <a:pt x="8426621" y="733281"/>
                </a:lnTo>
                <a:lnTo>
                  <a:pt x="8425983" y="731092"/>
                </a:lnTo>
                <a:lnTo>
                  <a:pt x="8423421" y="728904"/>
                </a:lnTo>
                <a:lnTo>
                  <a:pt x="8420227" y="728356"/>
                </a:lnTo>
                <a:lnTo>
                  <a:pt x="8416387" y="727267"/>
                </a:lnTo>
                <a:lnTo>
                  <a:pt x="8410630" y="728356"/>
                </a:lnTo>
                <a:lnTo>
                  <a:pt x="8402313" y="730549"/>
                </a:lnTo>
                <a:lnTo>
                  <a:pt x="8398480" y="732188"/>
                </a:lnTo>
                <a:lnTo>
                  <a:pt x="8395923" y="734923"/>
                </a:lnTo>
                <a:lnTo>
                  <a:pt x="8394643" y="738749"/>
                </a:lnTo>
                <a:lnTo>
                  <a:pt x="8393365" y="743674"/>
                </a:lnTo>
                <a:lnTo>
                  <a:pt x="8393365" y="752966"/>
                </a:lnTo>
                <a:lnTo>
                  <a:pt x="8393365" y="763912"/>
                </a:lnTo>
                <a:lnTo>
                  <a:pt x="8393365" y="770474"/>
                </a:lnTo>
                <a:lnTo>
                  <a:pt x="8392723" y="775938"/>
                </a:lnTo>
                <a:lnTo>
                  <a:pt x="8391443" y="780862"/>
                </a:lnTo>
                <a:lnTo>
                  <a:pt x="8388885" y="786330"/>
                </a:lnTo>
                <a:lnTo>
                  <a:pt x="8385689" y="790704"/>
                </a:lnTo>
                <a:lnTo>
                  <a:pt x="8380575" y="794533"/>
                </a:lnTo>
                <a:lnTo>
                  <a:pt x="8373537" y="797816"/>
                </a:lnTo>
                <a:lnTo>
                  <a:pt x="8365221" y="800003"/>
                </a:lnTo>
                <a:lnTo>
                  <a:pt x="8367777" y="804378"/>
                </a:lnTo>
                <a:lnTo>
                  <a:pt x="8369062" y="806565"/>
                </a:lnTo>
                <a:lnTo>
                  <a:pt x="8371617" y="807115"/>
                </a:lnTo>
                <a:lnTo>
                  <a:pt x="8373537" y="807663"/>
                </a:lnTo>
                <a:lnTo>
                  <a:pt x="8375453" y="806565"/>
                </a:lnTo>
                <a:lnTo>
                  <a:pt x="8378015" y="804924"/>
                </a:lnTo>
                <a:lnTo>
                  <a:pt x="8383131" y="801641"/>
                </a:lnTo>
                <a:lnTo>
                  <a:pt x="8389529" y="796720"/>
                </a:lnTo>
                <a:lnTo>
                  <a:pt x="8392723" y="794533"/>
                </a:lnTo>
                <a:lnTo>
                  <a:pt x="8396564" y="792349"/>
                </a:lnTo>
                <a:lnTo>
                  <a:pt x="8401038" y="791251"/>
                </a:lnTo>
                <a:lnTo>
                  <a:pt x="8405518" y="791251"/>
                </a:lnTo>
                <a:lnTo>
                  <a:pt x="8410630" y="791251"/>
                </a:lnTo>
                <a:lnTo>
                  <a:pt x="8417026" y="792349"/>
                </a:lnTo>
                <a:lnTo>
                  <a:pt x="8411910" y="794533"/>
                </a:lnTo>
                <a:lnTo>
                  <a:pt x="8408714" y="796720"/>
                </a:lnTo>
                <a:lnTo>
                  <a:pt x="8406794" y="800003"/>
                </a:lnTo>
                <a:lnTo>
                  <a:pt x="8404876" y="803831"/>
                </a:lnTo>
                <a:lnTo>
                  <a:pt x="8404239" y="807663"/>
                </a:lnTo>
                <a:lnTo>
                  <a:pt x="8404876" y="810943"/>
                </a:lnTo>
                <a:lnTo>
                  <a:pt x="8405518" y="815317"/>
                </a:lnTo>
                <a:lnTo>
                  <a:pt x="8407436" y="819692"/>
                </a:lnTo>
                <a:lnTo>
                  <a:pt x="8408714" y="822977"/>
                </a:lnTo>
                <a:lnTo>
                  <a:pt x="8411910" y="825711"/>
                </a:lnTo>
                <a:lnTo>
                  <a:pt x="8414471" y="827896"/>
                </a:lnTo>
                <a:lnTo>
                  <a:pt x="8417667" y="828989"/>
                </a:lnTo>
                <a:lnTo>
                  <a:pt x="8420867" y="830080"/>
                </a:lnTo>
                <a:lnTo>
                  <a:pt x="8424063" y="828989"/>
                </a:lnTo>
                <a:lnTo>
                  <a:pt x="8427262" y="827350"/>
                </a:lnTo>
                <a:lnTo>
                  <a:pt x="8429819" y="823520"/>
                </a:lnTo>
                <a:lnTo>
                  <a:pt x="8427262" y="833368"/>
                </a:lnTo>
                <a:lnTo>
                  <a:pt x="8422783" y="844308"/>
                </a:lnTo>
                <a:lnTo>
                  <a:pt x="8410630" y="871103"/>
                </a:lnTo>
                <a:lnTo>
                  <a:pt x="8396564" y="902281"/>
                </a:lnTo>
                <a:lnTo>
                  <a:pt x="8389529" y="919227"/>
                </a:lnTo>
                <a:lnTo>
                  <a:pt x="8383131" y="935645"/>
                </a:lnTo>
                <a:lnTo>
                  <a:pt x="8378015" y="952049"/>
                </a:lnTo>
                <a:lnTo>
                  <a:pt x="8373537" y="969002"/>
                </a:lnTo>
                <a:lnTo>
                  <a:pt x="8370977" y="984866"/>
                </a:lnTo>
                <a:lnTo>
                  <a:pt x="8370977" y="992519"/>
                </a:lnTo>
                <a:lnTo>
                  <a:pt x="8370977" y="1000174"/>
                </a:lnTo>
                <a:lnTo>
                  <a:pt x="8370977" y="1007832"/>
                </a:lnTo>
                <a:lnTo>
                  <a:pt x="8372258" y="1014391"/>
                </a:lnTo>
                <a:lnTo>
                  <a:pt x="8374178" y="1021505"/>
                </a:lnTo>
                <a:lnTo>
                  <a:pt x="8377373" y="1027524"/>
                </a:lnTo>
                <a:lnTo>
                  <a:pt x="8380575" y="1034084"/>
                </a:lnTo>
                <a:lnTo>
                  <a:pt x="8384411" y="1039553"/>
                </a:lnTo>
                <a:lnTo>
                  <a:pt x="8389529" y="1045023"/>
                </a:lnTo>
                <a:lnTo>
                  <a:pt x="8395279" y="1049944"/>
                </a:lnTo>
                <a:lnTo>
                  <a:pt x="8392085" y="1053226"/>
                </a:lnTo>
                <a:lnTo>
                  <a:pt x="8387609" y="1055963"/>
                </a:lnTo>
                <a:lnTo>
                  <a:pt x="8383769" y="1057601"/>
                </a:lnTo>
                <a:lnTo>
                  <a:pt x="8379933" y="1057601"/>
                </a:lnTo>
                <a:lnTo>
                  <a:pt x="8375453" y="1056509"/>
                </a:lnTo>
                <a:lnTo>
                  <a:pt x="8371617" y="1055412"/>
                </a:lnTo>
                <a:lnTo>
                  <a:pt x="8364583" y="1051039"/>
                </a:lnTo>
                <a:lnTo>
                  <a:pt x="8356271" y="1045567"/>
                </a:lnTo>
                <a:lnTo>
                  <a:pt x="8347315" y="1040099"/>
                </a:lnTo>
                <a:lnTo>
                  <a:pt x="8343477" y="1037366"/>
                </a:lnTo>
                <a:lnTo>
                  <a:pt x="8339640" y="1035725"/>
                </a:lnTo>
                <a:lnTo>
                  <a:pt x="8334525" y="1034635"/>
                </a:lnTo>
                <a:lnTo>
                  <a:pt x="8330683" y="1034084"/>
                </a:lnTo>
                <a:lnTo>
                  <a:pt x="8336444" y="1040099"/>
                </a:lnTo>
                <a:lnTo>
                  <a:pt x="8340919" y="1046118"/>
                </a:lnTo>
                <a:lnTo>
                  <a:pt x="8344756" y="1053226"/>
                </a:lnTo>
                <a:lnTo>
                  <a:pt x="8349870" y="1060335"/>
                </a:lnTo>
                <a:lnTo>
                  <a:pt x="8356271" y="1074009"/>
                </a:lnTo>
                <a:lnTo>
                  <a:pt x="8362661" y="1089320"/>
                </a:lnTo>
                <a:lnTo>
                  <a:pt x="8368421" y="1104634"/>
                </a:lnTo>
                <a:lnTo>
                  <a:pt x="8373537" y="1120492"/>
                </a:lnTo>
                <a:lnTo>
                  <a:pt x="8379292" y="1135802"/>
                </a:lnTo>
                <a:lnTo>
                  <a:pt x="8384411" y="1150571"/>
                </a:lnTo>
                <a:lnTo>
                  <a:pt x="8383131" y="1153306"/>
                </a:lnTo>
                <a:lnTo>
                  <a:pt x="8381211" y="1155495"/>
                </a:lnTo>
                <a:lnTo>
                  <a:pt x="8379933" y="1157137"/>
                </a:lnTo>
                <a:lnTo>
                  <a:pt x="8378015" y="1157137"/>
                </a:lnTo>
                <a:lnTo>
                  <a:pt x="8374178" y="1156586"/>
                </a:lnTo>
                <a:lnTo>
                  <a:pt x="8369062" y="1154948"/>
                </a:lnTo>
                <a:lnTo>
                  <a:pt x="8364583" y="1153306"/>
                </a:lnTo>
                <a:lnTo>
                  <a:pt x="8361383" y="1152761"/>
                </a:lnTo>
                <a:lnTo>
                  <a:pt x="8358825" y="1152761"/>
                </a:lnTo>
                <a:lnTo>
                  <a:pt x="8355629" y="1152761"/>
                </a:lnTo>
                <a:lnTo>
                  <a:pt x="8352431" y="1154399"/>
                </a:lnTo>
                <a:lnTo>
                  <a:pt x="8349235" y="1156586"/>
                </a:lnTo>
                <a:lnTo>
                  <a:pt x="8346034" y="1159323"/>
                </a:lnTo>
                <a:lnTo>
                  <a:pt x="8346034" y="1164792"/>
                </a:lnTo>
                <a:lnTo>
                  <a:pt x="8346675" y="1170260"/>
                </a:lnTo>
                <a:lnTo>
                  <a:pt x="8349870" y="1174089"/>
                </a:lnTo>
                <a:lnTo>
                  <a:pt x="8353709" y="1176827"/>
                </a:lnTo>
                <a:lnTo>
                  <a:pt x="8359465" y="1180105"/>
                </a:lnTo>
                <a:lnTo>
                  <a:pt x="8367143" y="1181202"/>
                </a:lnTo>
                <a:lnTo>
                  <a:pt x="8374813" y="1181748"/>
                </a:lnTo>
                <a:lnTo>
                  <a:pt x="8384411" y="1181748"/>
                </a:lnTo>
                <a:lnTo>
                  <a:pt x="8378015" y="1183389"/>
                </a:lnTo>
                <a:lnTo>
                  <a:pt x="8372258" y="1185576"/>
                </a:lnTo>
                <a:lnTo>
                  <a:pt x="8367777" y="1188310"/>
                </a:lnTo>
                <a:lnTo>
                  <a:pt x="8362661" y="1191593"/>
                </a:lnTo>
                <a:lnTo>
                  <a:pt x="8353073" y="1198699"/>
                </a:lnTo>
                <a:lnTo>
                  <a:pt x="8344756" y="1206356"/>
                </a:lnTo>
                <a:lnTo>
                  <a:pt x="8337079" y="1212378"/>
                </a:lnTo>
                <a:lnTo>
                  <a:pt x="8332605" y="1214560"/>
                </a:lnTo>
                <a:lnTo>
                  <a:pt x="8328127" y="1216750"/>
                </a:lnTo>
                <a:lnTo>
                  <a:pt x="8324289" y="1217298"/>
                </a:lnTo>
                <a:lnTo>
                  <a:pt x="8318532" y="1217298"/>
                </a:lnTo>
                <a:lnTo>
                  <a:pt x="8313415" y="1215654"/>
                </a:lnTo>
                <a:lnTo>
                  <a:pt x="8307661" y="1213465"/>
                </a:lnTo>
                <a:lnTo>
                  <a:pt x="8323009" y="1233706"/>
                </a:lnTo>
                <a:lnTo>
                  <a:pt x="8337721" y="1253936"/>
                </a:lnTo>
                <a:lnTo>
                  <a:pt x="8344756" y="1264878"/>
                </a:lnTo>
                <a:lnTo>
                  <a:pt x="8350510" y="1275815"/>
                </a:lnTo>
                <a:lnTo>
                  <a:pt x="8356271" y="1287301"/>
                </a:lnTo>
                <a:lnTo>
                  <a:pt x="8361383" y="1298783"/>
                </a:lnTo>
                <a:lnTo>
                  <a:pt x="8355629" y="1297146"/>
                </a:lnTo>
                <a:lnTo>
                  <a:pt x="8350510" y="1296054"/>
                </a:lnTo>
                <a:lnTo>
                  <a:pt x="8341560" y="1291130"/>
                </a:lnTo>
                <a:lnTo>
                  <a:pt x="8337721" y="1288394"/>
                </a:lnTo>
                <a:lnTo>
                  <a:pt x="8333881" y="1286209"/>
                </a:lnTo>
                <a:lnTo>
                  <a:pt x="8328127" y="1285113"/>
                </a:lnTo>
                <a:lnTo>
                  <a:pt x="8321733" y="1283471"/>
                </a:lnTo>
                <a:lnTo>
                  <a:pt x="8331965" y="1293860"/>
                </a:lnTo>
                <a:lnTo>
                  <a:pt x="8339640" y="1304805"/>
                </a:lnTo>
                <a:lnTo>
                  <a:pt x="8344756" y="1315194"/>
                </a:lnTo>
                <a:lnTo>
                  <a:pt x="8349235" y="1325585"/>
                </a:lnTo>
                <a:lnTo>
                  <a:pt x="8351791" y="1335976"/>
                </a:lnTo>
                <a:lnTo>
                  <a:pt x="8353073" y="1347463"/>
                </a:lnTo>
                <a:lnTo>
                  <a:pt x="8353709" y="1357852"/>
                </a:lnTo>
                <a:lnTo>
                  <a:pt x="8353709" y="1367699"/>
                </a:lnTo>
                <a:lnTo>
                  <a:pt x="8353073" y="1387933"/>
                </a:lnTo>
                <a:lnTo>
                  <a:pt x="8352431" y="1398323"/>
                </a:lnTo>
                <a:lnTo>
                  <a:pt x="8353073" y="1408171"/>
                </a:lnTo>
                <a:lnTo>
                  <a:pt x="8353709" y="1418014"/>
                </a:lnTo>
                <a:lnTo>
                  <a:pt x="8355629" y="1427306"/>
                </a:lnTo>
                <a:lnTo>
                  <a:pt x="8358825" y="1437157"/>
                </a:lnTo>
                <a:lnTo>
                  <a:pt x="8363946" y="1446999"/>
                </a:lnTo>
                <a:lnTo>
                  <a:pt x="8359465" y="1445905"/>
                </a:lnTo>
                <a:lnTo>
                  <a:pt x="8356909" y="1445359"/>
                </a:lnTo>
                <a:lnTo>
                  <a:pt x="8351791" y="1442625"/>
                </a:lnTo>
                <a:lnTo>
                  <a:pt x="8346034" y="1440435"/>
                </a:lnTo>
                <a:lnTo>
                  <a:pt x="8341560" y="1439891"/>
                </a:lnTo>
                <a:lnTo>
                  <a:pt x="8337721" y="1439346"/>
                </a:lnTo>
                <a:lnTo>
                  <a:pt x="8339640" y="1466138"/>
                </a:lnTo>
                <a:lnTo>
                  <a:pt x="8340281" y="1491843"/>
                </a:lnTo>
                <a:lnTo>
                  <a:pt x="8340281" y="1515906"/>
                </a:lnTo>
                <a:lnTo>
                  <a:pt x="8339640" y="1539425"/>
                </a:lnTo>
                <a:lnTo>
                  <a:pt x="8337079" y="1583177"/>
                </a:lnTo>
                <a:lnTo>
                  <a:pt x="8333881" y="1625289"/>
                </a:lnTo>
                <a:lnTo>
                  <a:pt x="8331965" y="1666308"/>
                </a:lnTo>
                <a:lnTo>
                  <a:pt x="8331323" y="1686542"/>
                </a:lnTo>
                <a:lnTo>
                  <a:pt x="8331965" y="1707326"/>
                </a:lnTo>
                <a:lnTo>
                  <a:pt x="8332605" y="1729206"/>
                </a:lnTo>
                <a:lnTo>
                  <a:pt x="8335159" y="1751083"/>
                </a:lnTo>
                <a:lnTo>
                  <a:pt x="8339640" y="1774052"/>
                </a:lnTo>
                <a:lnTo>
                  <a:pt x="8344115" y="1797565"/>
                </a:lnTo>
                <a:lnTo>
                  <a:pt x="8334525" y="1794834"/>
                </a:lnTo>
                <a:lnTo>
                  <a:pt x="8325571" y="1791006"/>
                </a:lnTo>
                <a:lnTo>
                  <a:pt x="8317254" y="1787176"/>
                </a:lnTo>
                <a:lnTo>
                  <a:pt x="8312138" y="1782255"/>
                </a:lnTo>
                <a:lnTo>
                  <a:pt x="8309577" y="1779521"/>
                </a:lnTo>
                <a:lnTo>
                  <a:pt x="8307022" y="1776240"/>
                </a:lnTo>
                <a:lnTo>
                  <a:pt x="8305103" y="1772408"/>
                </a:lnTo>
                <a:lnTo>
                  <a:pt x="8304458" y="1769128"/>
                </a:lnTo>
                <a:lnTo>
                  <a:pt x="8303821" y="1764753"/>
                </a:lnTo>
                <a:lnTo>
                  <a:pt x="8303821" y="1760927"/>
                </a:lnTo>
                <a:lnTo>
                  <a:pt x="8303821" y="1756004"/>
                </a:lnTo>
                <a:lnTo>
                  <a:pt x="8304458" y="1751083"/>
                </a:lnTo>
                <a:lnTo>
                  <a:pt x="8298069" y="1753818"/>
                </a:lnTo>
                <a:lnTo>
                  <a:pt x="8291671" y="1756551"/>
                </a:lnTo>
                <a:lnTo>
                  <a:pt x="8286551" y="1760379"/>
                </a:lnTo>
                <a:lnTo>
                  <a:pt x="8282075" y="1763659"/>
                </a:lnTo>
                <a:lnTo>
                  <a:pt x="8277597" y="1766941"/>
                </a:lnTo>
                <a:lnTo>
                  <a:pt x="8274403" y="1771316"/>
                </a:lnTo>
                <a:lnTo>
                  <a:pt x="8272487" y="1775145"/>
                </a:lnTo>
                <a:lnTo>
                  <a:pt x="8269925" y="1779521"/>
                </a:lnTo>
                <a:lnTo>
                  <a:pt x="8268005" y="1784442"/>
                </a:lnTo>
                <a:lnTo>
                  <a:pt x="8267367" y="1789363"/>
                </a:lnTo>
                <a:lnTo>
                  <a:pt x="8266729" y="1798665"/>
                </a:lnTo>
                <a:lnTo>
                  <a:pt x="8266729" y="1809053"/>
                </a:lnTo>
                <a:lnTo>
                  <a:pt x="8268005" y="1819444"/>
                </a:lnTo>
                <a:lnTo>
                  <a:pt x="8270567" y="1830930"/>
                </a:lnTo>
                <a:lnTo>
                  <a:pt x="8273765" y="1841871"/>
                </a:lnTo>
                <a:lnTo>
                  <a:pt x="8279520" y="1864293"/>
                </a:lnTo>
                <a:lnTo>
                  <a:pt x="8281440" y="1875779"/>
                </a:lnTo>
                <a:lnTo>
                  <a:pt x="8282717" y="1886166"/>
                </a:lnTo>
                <a:lnTo>
                  <a:pt x="8282717" y="1897101"/>
                </a:lnTo>
                <a:lnTo>
                  <a:pt x="8282075" y="1906949"/>
                </a:lnTo>
                <a:lnTo>
                  <a:pt x="8281440" y="1908595"/>
                </a:lnTo>
                <a:lnTo>
                  <a:pt x="8279520" y="1910778"/>
                </a:lnTo>
                <a:lnTo>
                  <a:pt x="8275681" y="1915155"/>
                </a:lnTo>
                <a:lnTo>
                  <a:pt x="8269283" y="1918440"/>
                </a:lnTo>
                <a:lnTo>
                  <a:pt x="8262250" y="1922813"/>
                </a:lnTo>
                <a:lnTo>
                  <a:pt x="8255854" y="1926093"/>
                </a:lnTo>
                <a:lnTo>
                  <a:pt x="8250099" y="1930468"/>
                </a:lnTo>
                <a:lnTo>
                  <a:pt x="8245623" y="1934301"/>
                </a:lnTo>
                <a:lnTo>
                  <a:pt x="8244984" y="1935937"/>
                </a:lnTo>
                <a:lnTo>
                  <a:pt x="8243703" y="1938127"/>
                </a:lnTo>
                <a:lnTo>
                  <a:pt x="8243703" y="1939765"/>
                </a:lnTo>
                <a:lnTo>
                  <a:pt x="8244984" y="1941955"/>
                </a:lnTo>
                <a:lnTo>
                  <a:pt x="8246257" y="1943594"/>
                </a:lnTo>
                <a:lnTo>
                  <a:pt x="8248821" y="1945236"/>
                </a:lnTo>
                <a:lnTo>
                  <a:pt x="8254576" y="1947423"/>
                </a:lnTo>
                <a:lnTo>
                  <a:pt x="8261611" y="1949613"/>
                </a:lnTo>
                <a:lnTo>
                  <a:pt x="8276323" y="1952337"/>
                </a:lnTo>
                <a:lnTo>
                  <a:pt x="8282717" y="1953988"/>
                </a:lnTo>
                <a:lnTo>
                  <a:pt x="8282717" y="1963280"/>
                </a:lnTo>
                <a:lnTo>
                  <a:pt x="8282075" y="1976407"/>
                </a:lnTo>
                <a:lnTo>
                  <a:pt x="8281440" y="1992271"/>
                </a:lnTo>
                <a:lnTo>
                  <a:pt x="8278881" y="2008681"/>
                </a:lnTo>
                <a:lnTo>
                  <a:pt x="8276323" y="2015788"/>
                </a:lnTo>
                <a:lnTo>
                  <a:pt x="8273765" y="2023444"/>
                </a:lnTo>
                <a:lnTo>
                  <a:pt x="8271203" y="2031102"/>
                </a:lnTo>
                <a:lnTo>
                  <a:pt x="8267367" y="2037662"/>
                </a:lnTo>
                <a:lnTo>
                  <a:pt x="8263529" y="2043677"/>
                </a:lnTo>
                <a:lnTo>
                  <a:pt x="8258413" y="2048602"/>
                </a:lnTo>
                <a:lnTo>
                  <a:pt x="8252017" y="2052430"/>
                </a:lnTo>
                <a:lnTo>
                  <a:pt x="8245623" y="2054617"/>
                </a:lnTo>
                <a:lnTo>
                  <a:pt x="8244984" y="2043677"/>
                </a:lnTo>
                <a:lnTo>
                  <a:pt x="8244984" y="2032195"/>
                </a:lnTo>
                <a:lnTo>
                  <a:pt x="8245623" y="2007581"/>
                </a:lnTo>
                <a:lnTo>
                  <a:pt x="8245623" y="1996097"/>
                </a:lnTo>
                <a:lnTo>
                  <a:pt x="8244984" y="1990630"/>
                </a:lnTo>
                <a:lnTo>
                  <a:pt x="8243063" y="1985706"/>
                </a:lnTo>
                <a:lnTo>
                  <a:pt x="8241785" y="1980783"/>
                </a:lnTo>
                <a:lnTo>
                  <a:pt x="8238582" y="1976407"/>
                </a:lnTo>
                <a:lnTo>
                  <a:pt x="8234747" y="1972579"/>
                </a:lnTo>
                <a:lnTo>
                  <a:pt x="8230911" y="1968749"/>
                </a:lnTo>
                <a:lnTo>
                  <a:pt x="8221957" y="1973672"/>
                </a:lnTo>
                <a:lnTo>
                  <a:pt x="8214283" y="1979144"/>
                </a:lnTo>
                <a:lnTo>
                  <a:pt x="8206605" y="1985158"/>
                </a:lnTo>
                <a:lnTo>
                  <a:pt x="8200210" y="1991719"/>
                </a:lnTo>
                <a:lnTo>
                  <a:pt x="8194455" y="1998283"/>
                </a:lnTo>
                <a:lnTo>
                  <a:pt x="8189977" y="2005393"/>
                </a:lnTo>
                <a:lnTo>
                  <a:pt x="8179743" y="2020159"/>
                </a:lnTo>
                <a:lnTo>
                  <a:pt x="8175267" y="2027274"/>
                </a:lnTo>
                <a:lnTo>
                  <a:pt x="8169509" y="2033836"/>
                </a:lnTo>
                <a:lnTo>
                  <a:pt x="8163753" y="2040945"/>
                </a:lnTo>
                <a:lnTo>
                  <a:pt x="8156719" y="2046413"/>
                </a:lnTo>
                <a:lnTo>
                  <a:pt x="8149042" y="2051884"/>
                </a:lnTo>
                <a:lnTo>
                  <a:pt x="8139450" y="2056805"/>
                </a:lnTo>
                <a:lnTo>
                  <a:pt x="8129215" y="2060083"/>
                </a:lnTo>
                <a:lnTo>
                  <a:pt x="8117067" y="2062820"/>
                </a:lnTo>
                <a:lnTo>
                  <a:pt x="8130499" y="2030552"/>
                </a:lnTo>
                <a:lnTo>
                  <a:pt x="8135614" y="2019609"/>
                </a:lnTo>
                <a:lnTo>
                  <a:pt x="8139450" y="2010317"/>
                </a:lnTo>
                <a:lnTo>
                  <a:pt x="8141367" y="2002116"/>
                </a:lnTo>
                <a:lnTo>
                  <a:pt x="8142007" y="1993359"/>
                </a:lnTo>
                <a:lnTo>
                  <a:pt x="8142007" y="1982971"/>
                </a:lnTo>
                <a:lnTo>
                  <a:pt x="8141367" y="1969851"/>
                </a:lnTo>
                <a:lnTo>
                  <a:pt x="8152241" y="1968204"/>
                </a:lnTo>
                <a:lnTo>
                  <a:pt x="8162475" y="1968204"/>
                </a:lnTo>
                <a:lnTo>
                  <a:pt x="8170151" y="1969851"/>
                </a:lnTo>
                <a:lnTo>
                  <a:pt x="8172708" y="1970392"/>
                </a:lnTo>
                <a:lnTo>
                  <a:pt x="8175907" y="1971486"/>
                </a:lnTo>
                <a:lnTo>
                  <a:pt x="8177825" y="1973129"/>
                </a:lnTo>
                <a:lnTo>
                  <a:pt x="8179743" y="1975313"/>
                </a:lnTo>
                <a:lnTo>
                  <a:pt x="8181023" y="1977503"/>
                </a:lnTo>
                <a:lnTo>
                  <a:pt x="8181663" y="1980240"/>
                </a:lnTo>
                <a:lnTo>
                  <a:pt x="8181663" y="1985706"/>
                </a:lnTo>
                <a:lnTo>
                  <a:pt x="8179743" y="1993359"/>
                </a:lnTo>
                <a:lnTo>
                  <a:pt x="8184861" y="1991719"/>
                </a:lnTo>
                <a:lnTo>
                  <a:pt x="8187419" y="1989537"/>
                </a:lnTo>
                <a:lnTo>
                  <a:pt x="8189977" y="1986798"/>
                </a:lnTo>
                <a:lnTo>
                  <a:pt x="8191253" y="1984068"/>
                </a:lnTo>
                <a:lnTo>
                  <a:pt x="8193815" y="1981331"/>
                </a:lnTo>
                <a:lnTo>
                  <a:pt x="8196374" y="1979144"/>
                </a:lnTo>
                <a:lnTo>
                  <a:pt x="8200210" y="1978049"/>
                </a:lnTo>
                <a:lnTo>
                  <a:pt x="8205967" y="1977503"/>
                </a:lnTo>
                <a:lnTo>
                  <a:pt x="8193173" y="1969851"/>
                </a:lnTo>
                <a:lnTo>
                  <a:pt x="8183583" y="1960550"/>
                </a:lnTo>
                <a:lnTo>
                  <a:pt x="8175267" y="1952337"/>
                </a:lnTo>
                <a:lnTo>
                  <a:pt x="8168873" y="1943594"/>
                </a:lnTo>
                <a:lnTo>
                  <a:pt x="8164393" y="1933750"/>
                </a:lnTo>
                <a:lnTo>
                  <a:pt x="8162475" y="1923904"/>
                </a:lnTo>
                <a:lnTo>
                  <a:pt x="8161198" y="1913519"/>
                </a:lnTo>
                <a:lnTo>
                  <a:pt x="8161198" y="1903126"/>
                </a:lnTo>
                <a:lnTo>
                  <a:pt x="8163116" y="1892731"/>
                </a:lnTo>
                <a:lnTo>
                  <a:pt x="8164393" y="1881796"/>
                </a:lnTo>
                <a:lnTo>
                  <a:pt x="8168232" y="1870855"/>
                </a:lnTo>
                <a:lnTo>
                  <a:pt x="8172068" y="1859917"/>
                </a:lnTo>
                <a:lnTo>
                  <a:pt x="8181023" y="1836947"/>
                </a:lnTo>
                <a:lnTo>
                  <a:pt x="8190619" y="1813431"/>
                </a:lnTo>
                <a:lnTo>
                  <a:pt x="8199570" y="1789910"/>
                </a:lnTo>
                <a:lnTo>
                  <a:pt x="8203409" y="1777334"/>
                </a:lnTo>
                <a:lnTo>
                  <a:pt x="8206605" y="1765848"/>
                </a:lnTo>
                <a:lnTo>
                  <a:pt x="8209165" y="1753818"/>
                </a:lnTo>
                <a:lnTo>
                  <a:pt x="8211085" y="1742328"/>
                </a:lnTo>
                <a:lnTo>
                  <a:pt x="8211085" y="1730842"/>
                </a:lnTo>
                <a:lnTo>
                  <a:pt x="8209803" y="1719361"/>
                </a:lnTo>
                <a:lnTo>
                  <a:pt x="8207245" y="1708418"/>
                </a:lnTo>
                <a:lnTo>
                  <a:pt x="8203409" y="1696389"/>
                </a:lnTo>
                <a:lnTo>
                  <a:pt x="8197013" y="1685995"/>
                </a:lnTo>
                <a:lnTo>
                  <a:pt x="8188699" y="1675058"/>
                </a:lnTo>
                <a:lnTo>
                  <a:pt x="8179105" y="1664668"/>
                </a:lnTo>
                <a:lnTo>
                  <a:pt x="8166953" y="1654277"/>
                </a:lnTo>
                <a:lnTo>
                  <a:pt x="8151601" y="1644432"/>
                </a:lnTo>
                <a:lnTo>
                  <a:pt x="8134974" y="1635131"/>
                </a:lnTo>
                <a:lnTo>
                  <a:pt x="8140730" y="1630758"/>
                </a:lnTo>
                <a:lnTo>
                  <a:pt x="8145844" y="1626382"/>
                </a:lnTo>
                <a:lnTo>
                  <a:pt x="8150963" y="1622556"/>
                </a:lnTo>
                <a:lnTo>
                  <a:pt x="8154801" y="1617634"/>
                </a:lnTo>
                <a:lnTo>
                  <a:pt x="8158001" y="1612158"/>
                </a:lnTo>
                <a:lnTo>
                  <a:pt x="8161198" y="1606696"/>
                </a:lnTo>
                <a:lnTo>
                  <a:pt x="8163753" y="1601226"/>
                </a:lnTo>
                <a:lnTo>
                  <a:pt x="8166314" y="1594664"/>
                </a:lnTo>
                <a:lnTo>
                  <a:pt x="8168873" y="1581537"/>
                </a:lnTo>
                <a:lnTo>
                  <a:pt x="8170151" y="1567864"/>
                </a:lnTo>
                <a:lnTo>
                  <a:pt x="8170151" y="1553098"/>
                </a:lnTo>
                <a:lnTo>
                  <a:pt x="8169509" y="1538330"/>
                </a:lnTo>
                <a:lnTo>
                  <a:pt x="8168232" y="1523017"/>
                </a:lnTo>
                <a:lnTo>
                  <a:pt x="8165673" y="1507707"/>
                </a:lnTo>
                <a:lnTo>
                  <a:pt x="8160557" y="1478173"/>
                </a:lnTo>
                <a:lnTo>
                  <a:pt x="8159277" y="1463404"/>
                </a:lnTo>
                <a:lnTo>
                  <a:pt x="8157361" y="1449736"/>
                </a:lnTo>
                <a:lnTo>
                  <a:pt x="8156719" y="1436609"/>
                </a:lnTo>
                <a:lnTo>
                  <a:pt x="8156719" y="1424575"/>
                </a:lnTo>
                <a:lnTo>
                  <a:pt x="8161198" y="1424575"/>
                </a:lnTo>
                <a:lnTo>
                  <a:pt x="8165673" y="1426220"/>
                </a:lnTo>
                <a:lnTo>
                  <a:pt x="8172068" y="1428952"/>
                </a:lnTo>
                <a:lnTo>
                  <a:pt x="8177825" y="1432233"/>
                </a:lnTo>
                <a:lnTo>
                  <a:pt x="8182301" y="1435514"/>
                </a:lnTo>
                <a:lnTo>
                  <a:pt x="8187419" y="1439891"/>
                </a:lnTo>
                <a:lnTo>
                  <a:pt x="8193173" y="1443172"/>
                </a:lnTo>
                <a:lnTo>
                  <a:pt x="8199570" y="1445905"/>
                </a:lnTo>
                <a:lnTo>
                  <a:pt x="8203409" y="1446999"/>
                </a:lnTo>
                <a:lnTo>
                  <a:pt x="8208527" y="1447546"/>
                </a:lnTo>
                <a:lnTo>
                  <a:pt x="8209165" y="1439891"/>
                </a:lnTo>
                <a:lnTo>
                  <a:pt x="8209803" y="1433873"/>
                </a:lnTo>
                <a:lnTo>
                  <a:pt x="8209165" y="1428952"/>
                </a:lnTo>
                <a:lnTo>
                  <a:pt x="8207245" y="1424028"/>
                </a:lnTo>
                <a:lnTo>
                  <a:pt x="8205967" y="1421297"/>
                </a:lnTo>
                <a:lnTo>
                  <a:pt x="8202768" y="1418560"/>
                </a:lnTo>
                <a:lnTo>
                  <a:pt x="8199570" y="1416370"/>
                </a:lnTo>
                <a:lnTo>
                  <a:pt x="8196374" y="1414183"/>
                </a:lnTo>
                <a:lnTo>
                  <a:pt x="8191895" y="1413636"/>
                </a:lnTo>
                <a:lnTo>
                  <a:pt x="8187419" y="1413092"/>
                </a:lnTo>
                <a:lnTo>
                  <a:pt x="8177825" y="1411449"/>
                </a:lnTo>
                <a:lnTo>
                  <a:pt x="8166953" y="1410901"/>
                </a:lnTo>
                <a:lnTo>
                  <a:pt x="8156719" y="1408715"/>
                </a:lnTo>
                <a:lnTo>
                  <a:pt x="8163753" y="1401058"/>
                </a:lnTo>
                <a:lnTo>
                  <a:pt x="8169509" y="1395044"/>
                </a:lnTo>
                <a:lnTo>
                  <a:pt x="8172068" y="1389573"/>
                </a:lnTo>
                <a:lnTo>
                  <a:pt x="8172708" y="1384102"/>
                </a:lnTo>
                <a:lnTo>
                  <a:pt x="8172068" y="1377541"/>
                </a:lnTo>
                <a:lnTo>
                  <a:pt x="8170151" y="1369889"/>
                </a:lnTo>
                <a:lnTo>
                  <a:pt x="8169509" y="1359497"/>
                </a:lnTo>
                <a:lnTo>
                  <a:pt x="8168232" y="1346362"/>
                </a:lnTo>
                <a:lnTo>
                  <a:pt x="8179743" y="1344182"/>
                </a:lnTo>
                <a:lnTo>
                  <a:pt x="8184861" y="1342539"/>
                </a:lnTo>
                <a:lnTo>
                  <a:pt x="8188699" y="1340899"/>
                </a:lnTo>
                <a:lnTo>
                  <a:pt x="8191895" y="1338710"/>
                </a:lnTo>
                <a:lnTo>
                  <a:pt x="8195734" y="1337071"/>
                </a:lnTo>
                <a:lnTo>
                  <a:pt x="8197652" y="1334881"/>
                </a:lnTo>
                <a:lnTo>
                  <a:pt x="8199570" y="1332150"/>
                </a:lnTo>
                <a:lnTo>
                  <a:pt x="8202768" y="1327226"/>
                </a:lnTo>
                <a:lnTo>
                  <a:pt x="8204049" y="1321757"/>
                </a:lnTo>
                <a:lnTo>
                  <a:pt x="8204049" y="1315194"/>
                </a:lnTo>
                <a:lnTo>
                  <a:pt x="8205329" y="1309181"/>
                </a:lnTo>
                <a:lnTo>
                  <a:pt x="8204049" y="1296054"/>
                </a:lnTo>
                <a:lnTo>
                  <a:pt x="8205329" y="1288944"/>
                </a:lnTo>
                <a:lnTo>
                  <a:pt x="8206605" y="1282926"/>
                </a:lnTo>
                <a:lnTo>
                  <a:pt x="8209803" y="1276910"/>
                </a:lnTo>
                <a:lnTo>
                  <a:pt x="8214919" y="1270347"/>
                </a:lnTo>
                <a:lnTo>
                  <a:pt x="8218121" y="1267609"/>
                </a:lnTo>
                <a:lnTo>
                  <a:pt x="8221957" y="1265424"/>
                </a:lnTo>
                <a:lnTo>
                  <a:pt x="8226435" y="1262689"/>
                </a:lnTo>
                <a:lnTo>
                  <a:pt x="8230911" y="1260503"/>
                </a:lnTo>
                <a:lnTo>
                  <a:pt x="8230273" y="1258858"/>
                </a:lnTo>
                <a:lnTo>
                  <a:pt x="8227712" y="1256677"/>
                </a:lnTo>
                <a:lnTo>
                  <a:pt x="8223876" y="1253395"/>
                </a:lnTo>
                <a:lnTo>
                  <a:pt x="8219399" y="1249562"/>
                </a:lnTo>
                <a:lnTo>
                  <a:pt x="8218121" y="1247375"/>
                </a:lnTo>
                <a:lnTo>
                  <a:pt x="8218121" y="1244641"/>
                </a:lnTo>
                <a:lnTo>
                  <a:pt x="8211085" y="1244641"/>
                </a:lnTo>
                <a:lnTo>
                  <a:pt x="8204049" y="1244641"/>
                </a:lnTo>
                <a:lnTo>
                  <a:pt x="8199570" y="1245734"/>
                </a:lnTo>
                <a:lnTo>
                  <a:pt x="8194455" y="1246833"/>
                </a:lnTo>
                <a:lnTo>
                  <a:pt x="8191253" y="1248471"/>
                </a:lnTo>
                <a:lnTo>
                  <a:pt x="8188059" y="1250112"/>
                </a:lnTo>
                <a:lnTo>
                  <a:pt x="8184861" y="1252296"/>
                </a:lnTo>
                <a:lnTo>
                  <a:pt x="8182301" y="1255033"/>
                </a:lnTo>
                <a:lnTo>
                  <a:pt x="8179105" y="1259957"/>
                </a:lnTo>
                <a:lnTo>
                  <a:pt x="8175267" y="1266516"/>
                </a:lnTo>
                <a:lnTo>
                  <a:pt x="8172068" y="1271989"/>
                </a:lnTo>
                <a:lnTo>
                  <a:pt x="8166953" y="1276910"/>
                </a:lnTo>
                <a:lnTo>
                  <a:pt x="8169509" y="1264328"/>
                </a:lnTo>
                <a:lnTo>
                  <a:pt x="8172068" y="1250112"/>
                </a:lnTo>
                <a:lnTo>
                  <a:pt x="8175907" y="1220576"/>
                </a:lnTo>
                <a:lnTo>
                  <a:pt x="8179743" y="1188310"/>
                </a:lnTo>
                <a:lnTo>
                  <a:pt x="8183583" y="1171354"/>
                </a:lnTo>
                <a:lnTo>
                  <a:pt x="8185497" y="1154948"/>
                </a:lnTo>
                <a:lnTo>
                  <a:pt x="8189977" y="1137449"/>
                </a:lnTo>
                <a:lnTo>
                  <a:pt x="8194455" y="1121039"/>
                </a:lnTo>
                <a:lnTo>
                  <a:pt x="8200210" y="1105178"/>
                </a:lnTo>
                <a:lnTo>
                  <a:pt x="8207245" y="1089320"/>
                </a:lnTo>
                <a:lnTo>
                  <a:pt x="8216201" y="1074009"/>
                </a:lnTo>
                <a:lnTo>
                  <a:pt x="8221318" y="1066898"/>
                </a:lnTo>
                <a:lnTo>
                  <a:pt x="8227073" y="1059243"/>
                </a:lnTo>
                <a:lnTo>
                  <a:pt x="8232828" y="1053226"/>
                </a:lnTo>
                <a:lnTo>
                  <a:pt x="8239227" y="1046118"/>
                </a:lnTo>
                <a:lnTo>
                  <a:pt x="8245623" y="1040099"/>
                </a:lnTo>
                <a:lnTo>
                  <a:pt x="8252659" y="1034635"/>
                </a:lnTo>
                <a:lnTo>
                  <a:pt x="8251375" y="1031898"/>
                </a:lnTo>
                <a:lnTo>
                  <a:pt x="8248821" y="1029163"/>
                </a:lnTo>
                <a:lnTo>
                  <a:pt x="8243063" y="1024787"/>
                </a:lnTo>
                <a:lnTo>
                  <a:pt x="8236027" y="1021505"/>
                </a:lnTo>
                <a:lnTo>
                  <a:pt x="8228352" y="1018225"/>
                </a:lnTo>
                <a:lnTo>
                  <a:pt x="8220675" y="1015486"/>
                </a:lnTo>
                <a:lnTo>
                  <a:pt x="8213001" y="1011655"/>
                </a:lnTo>
                <a:lnTo>
                  <a:pt x="8205967" y="1008378"/>
                </a:lnTo>
                <a:lnTo>
                  <a:pt x="8200850" y="1003457"/>
                </a:lnTo>
                <a:lnTo>
                  <a:pt x="8212361" y="1000720"/>
                </a:lnTo>
                <a:lnTo>
                  <a:pt x="8217482" y="999079"/>
                </a:lnTo>
                <a:lnTo>
                  <a:pt x="8221318" y="997440"/>
                </a:lnTo>
                <a:lnTo>
                  <a:pt x="8224513" y="995796"/>
                </a:lnTo>
                <a:lnTo>
                  <a:pt x="8227073" y="993615"/>
                </a:lnTo>
                <a:lnTo>
                  <a:pt x="8228352" y="991968"/>
                </a:lnTo>
                <a:lnTo>
                  <a:pt x="8230273" y="988691"/>
                </a:lnTo>
                <a:lnTo>
                  <a:pt x="8231551" y="984313"/>
                </a:lnTo>
                <a:lnTo>
                  <a:pt x="8230911" y="979394"/>
                </a:lnTo>
                <a:lnTo>
                  <a:pt x="8229633" y="974472"/>
                </a:lnTo>
                <a:lnTo>
                  <a:pt x="8227712" y="969549"/>
                </a:lnTo>
                <a:lnTo>
                  <a:pt x="8222597" y="961347"/>
                </a:lnTo>
                <a:lnTo>
                  <a:pt x="8221318" y="958614"/>
                </a:lnTo>
                <a:lnTo>
                  <a:pt x="8221318" y="955880"/>
                </a:lnTo>
                <a:lnTo>
                  <a:pt x="8221318" y="955331"/>
                </a:lnTo>
                <a:lnTo>
                  <a:pt x="8221957" y="954239"/>
                </a:lnTo>
                <a:lnTo>
                  <a:pt x="8225155" y="953690"/>
                </a:lnTo>
                <a:lnTo>
                  <a:pt x="8230273" y="954239"/>
                </a:lnTo>
                <a:lnTo>
                  <a:pt x="8239227" y="956428"/>
                </a:lnTo>
                <a:lnTo>
                  <a:pt x="8230911" y="946581"/>
                </a:lnTo>
                <a:lnTo>
                  <a:pt x="8224513" y="936182"/>
                </a:lnTo>
                <a:lnTo>
                  <a:pt x="8218121" y="925794"/>
                </a:lnTo>
                <a:lnTo>
                  <a:pt x="8211085" y="916495"/>
                </a:lnTo>
                <a:lnTo>
                  <a:pt x="8202131" y="906653"/>
                </a:lnTo>
                <a:lnTo>
                  <a:pt x="8197013" y="901730"/>
                </a:lnTo>
                <a:lnTo>
                  <a:pt x="8191253" y="896809"/>
                </a:lnTo>
                <a:lnTo>
                  <a:pt x="8184861" y="891885"/>
                </a:lnTo>
                <a:lnTo>
                  <a:pt x="8177825" y="888057"/>
                </a:lnTo>
                <a:lnTo>
                  <a:pt x="8169509" y="883136"/>
                </a:lnTo>
                <a:lnTo>
                  <a:pt x="8159917" y="878766"/>
                </a:lnTo>
                <a:lnTo>
                  <a:pt x="8159277" y="872199"/>
                </a:lnTo>
                <a:lnTo>
                  <a:pt x="8159917" y="867823"/>
                </a:lnTo>
                <a:lnTo>
                  <a:pt x="8160557" y="866729"/>
                </a:lnTo>
                <a:lnTo>
                  <a:pt x="8161198" y="865088"/>
                </a:lnTo>
                <a:lnTo>
                  <a:pt x="8162475" y="864538"/>
                </a:lnTo>
                <a:lnTo>
                  <a:pt x="8163753" y="864538"/>
                </a:lnTo>
                <a:lnTo>
                  <a:pt x="8166953" y="865088"/>
                </a:lnTo>
                <a:lnTo>
                  <a:pt x="8171429" y="866729"/>
                </a:lnTo>
                <a:lnTo>
                  <a:pt x="8179105" y="871103"/>
                </a:lnTo>
                <a:lnTo>
                  <a:pt x="8187419" y="875481"/>
                </a:lnTo>
                <a:lnTo>
                  <a:pt x="8191253" y="877668"/>
                </a:lnTo>
                <a:lnTo>
                  <a:pt x="8194455" y="877668"/>
                </a:lnTo>
                <a:lnTo>
                  <a:pt x="8196374" y="877668"/>
                </a:lnTo>
                <a:lnTo>
                  <a:pt x="8197013" y="877119"/>
                </a:lnTo>
                <a:lnTo>
                  <a:pt x="8197652" y="876028"/>
                </a:lnTo>
                <a:lnTo>
                  <a:pt x="8198931" y="874935"/>
                </a:lnTo>
                <a:lnTo>
                  <a:pt x="8199570" y="870014"/>
                </a:lnTo>
                <a:lnTo>
                  <a:pt x="8198931" y="862902"/>
                </a:lnTo>
                <a:lnTo>
                  <a:pt x="8203409" y="862902"/>
                </a:lnTo>
                <a:lnTo>
                  <a:pt x="8206605" y="864538"/>
                </a:lnTo>
                <a:lnTo>
                  <a:pt x="8209165" y="865088"/>
                </a:lnTo>
                <a:lnTo>
                  <a:pt x="8211721" y="867275"/>
                </a:lnTo>
                <a:lnTo>
                  <a:pt x="8212361" y="869462"/>
                </a:lnTo>
                <a:lnTo>
                  <a:pt x="8213001" y="872199"/>
                </a:lnTo>
                <a:lnTo>
                  <a:pt x="8213001" y="878212"/>
                </a:lnTo>
                <a:lnTo>
                  <a:pt x="8211085" y="891339"/>
                </a:lnTo>
                <a:lnTo>
                  <a:pt x="8211085" y="896809"/>
                </a:lnTo>
                <a:lnTo>
                  <a:pt x="8211085" y="899540"/>
                </a:lnTo>
                <a:lnTo>
                  <a:pt x="8211721" y="902281"/>
                </a:lnTo>
                <a:lnTo>
                  <a:pt x="8221318" y="895712"/>
                </a:lnTo>
                <a:lnTo>
                  <a:pt x="8230273" y="889151"/>
                </a:lnTo>
                <a:lnTo>
                  <a:pt x="8237305" y="882591"/>
                </a:lnTo>
                <a:lnTo>
                  <a:pt x="8243703" y="875481"/>
                </a:lnTo>
                <a:lnTo>
                  <a:pt x="8248821" y="867823"/>
                </a:lnTo>
                <a:lnTo>
                  <a:pt x="8252659" y="861258"/>
                </a:lnTo>
                <a:lnTo>
                  <a:pt x="8255854" y="853602"/>
                </a:lnTo>
                <a:lnTo>
                  <a:pt x="8258413" y="845944"/>
                </a:lnTo>
                <a:lnTo>
                  <a:pt x="8259053" y="837743"/>
                </a:lnTo>
                <a:lnTo>
                  <a:pt x="8259053" y="828989"/>
                </a:lnTo>
                <a:lnTo>
                  <a:pt x="8257775" y="820238"/>
                </a:lnTo>
                <a:lnTo>
                  <a:pt x="8255854" y="810943"/>
                </a:lnTo>
                <a:lnTo>
                  <a:pt x="8252017" y="801641"/>
                </a:lnTo>
                <a:lnTo>
                  <a:pt x="8248179" y="791251"/>
                </a:lnTo>
                <a:lnTo>
                  <a:pt x="8242421" y="780862"/>
                </a:lnTo>
                <a:lnTo>
                  <a:pt x="8236027" y="769929"/>
                </a:lnTo>
                <a:lnTo>
                  <a:pt x="8229633" y="771564"/>
                </a:lnTo>
                <a:lnTo>
                  <a:pt x="8224513" y="774300"/>
                </a:lnTo>
                <a:lnTo>
                  <a:pt x="8219399" y="778127"/>
                </a:lnTo>
                <a:lnTo>
                  <a:pt x="8216201" y="781406"/>
                </a:lnTo>
                <a:lnTo>
                  <a:pt x="8213001" y="784689"/>
                </a:lnTo>
                <a:lnTo>
                  <a:pt x="8209803" y="789068"/>
                </a:lnTo>
                <a:lnTo>
                  <a:pt x="8205329" y="797816"/>
                </a:lnTo>
                <a:lnTo>
                  <a:pt x="8197013" y="815867"/>
                </a:lnTo>
                <a:lnTo>
                  <a:pt x="8191253" y="824067"/>
                </a:lnTo>
                <a:lnTo>
                  <a:pt x="8188699" y="828444"/>
                </a:lnTo>
                <a:lnTo>
                  <a:pt x="8184861" y="831728"/>
                </a:lnTo>
                <a:lnTo>
                  <a:pt x="8178463" y="831728"/>
                </a:lnTo>
                <a:lnTo>
                  <a:pt x="8172708" y="830635"/>
                </a:lnTo>
                <a:lnTo>
                  <a:pt x="8168232" y="828989"/>
                </a:lnTo>
                <a:lnTo>
                  <a:pt x="8163753" y="827896"/>
                </a:lnTo>
                <a:lnTo>
                  <a:pt x="8156719" y="822977"/>
                </a:lnTo>
                <a:lnTo>
                  <a:pt x="8150325" y="818054"/>
                </a:lnTo>
                <a:lnTo>
                  <a:pt x="8143928" y="813130"/>
                </a:lnTo>
                <a:lnTo>
                  <a:pt x="8139450" y="810943"/>
                </a:lnTo>
                <a:lnTo>
                  <a:pt x="8134974" y="809847"/>
                </a:lnTo>
                <a:lnTo>
                  <a:pt x="8129215" y="808209"/>
                </a:lnTo>
                <a:lnTo>
                  <a:pt x="8122823" y="808209"/>
                </a:lnTo>
                <a:lnTo>
                  <a:pt x="8115147" y="808209"/>
                </a:lnTo>
                <a:lnTo>
                  <a:pt x="8107472" y="809302"/>
                </a:lnTo>
                <a:lnTo>
                  <a:pt x="8110669" y="797816"/>
                </a:lnTo>
                <a:lnTo>
                  <a:pt x="8111308" y="789068"/>
                </a:lnTo>
                <a:lnTo>
                  <a:pt x="8110669" y="781955"/>
                </a:lnTo>
                <a:lnTo>
                  <a:pt x="8108112" y="776488"/>
                </a:lnTo>
                <a:lnTo>
                  <a:pt x="8104913" y="771564"/>
                </a:lnTo>
                <a:lnTo>
                  <a:pt x="8101073" y="768280"/>
                </a:lnTo>
                <a:lnTo>
                  <a:pt x="8095957" y="765550"/>
                </a:lnTo>
                <a:lnTo>
                  <a:pt x="8090843" y="763361"/>
                </a:lnTo>
                <a:lnTo>
                  <a:pt x="8081248" y="760084"/>
                </a:lnTo>
                <a:lnTo>
                  <a:pt x="8078051" y="757890"/>
                </a:lnTo>
                <a:lnTo>
                  <a:pt x="8074854" y="755703"/>
                </a:lnTo>
                <a:lnTo>
                  <a:pt x="8073577" y="752966"/>
                </a:lnTo>
                <a:lnTo>
                  <a:pt x="8073577" y="749689"/>
                </a:lnTo>
                <a:lnTo>
                  <a:pt x="8075491" y="744765"/>
                </a:lnTo>
                <a:lnTo>
                  <a:pt x="8079970" y="739293"/>
                </a:lnTo>
                <a:lnTo>
                  <a:pt x="8074213" y="741486"/>
                </a:lnTo>
                <a:lnTo>
                  <a:pt x="8069099" y="744220"/>
                </a:lnTo>
                <a:lnTo>
                  <a:pt x="8065259" y="747499"/>
                </a:lnTo>
                <a:lnTo>
                  <a:pt x="8061421" y="750785"/>
                </a:lnTo>
                <a:lnTo>
                  <a:pt x="8058863" y="755160"/>
                </a:lnTo>
                <a:lnTo>
                  <a:pt x="8056943" y="760084"/>
                </a:lnTo>
                <a:lnTo>
                  <a:pt x="8055666" y="765007"/>
                </a:lnTo>
                <a:lnTo>
                  <a:pt x="8054387" y="770474"/>
                </a:lnTo>
                <a:lnTo>
                  <a:pt x="8047989" y="767189"/>
                </a:lnTo>
                <a:lnTo>
                  <a:pt x="8043513" y="762815"/>
                </a:lnTo>
                <a:lnTo>
                  <a:pt x="8039035" y="757890"/>
                </a:lnTo>
                <a:lnTo>
                  <a:pt x="8035837" y="752423"/>
                </a:lnTo>
                <a:lnTo>
                  <a:pt x="8032643" y="746956"/>
                </a:lnTo>
                <a:lnTo>
                  <a:pt x="8031360" y="740394"/>
                </a:lnTo>
                <a:lnTo>
                  <a:pt x="8029443" y="734378"/>
                </a:lnTo>
                <a:lnTo>
                  <a:pt x="8028805" y="727267"/>
                </a:lnTo>
                <a:lnTo>
                  <a:pt x="8026885" y="713044"/>
                </a:lnTo>
                <a:lnTo>
                  <a:pt x="8026885" y="698284"/>
                </a:lnTo>
                <a:lnTo>
                  <a:pt x="8026885" y="684060"/>
                </a:lnTo>
                <a:lnTo>
                  <a:pt x="8026885" y="669292"/>
                </a:lnTo>
                <a:lnTo>
                  <a:pt x="8014093" y="669843"/>
                </a:lnTo>
                <a:lnTo>
                  <a:pt x="8005141" y="671478"/>
                </a:lnTo>
                <a:lnTo>
                  <a:pt x="7998742" y="673668"/>
                </a:lnTo>
                <a:lnTo>
                  <a:pt x="7997465" y="674766"/>
                </a:lnTo>
                <a:lnTo>
                  <a:pt x="7995546" y="676402"/>
                </a:lnTo>
                <a:lnTo>
                  <a:pt x="7994905" y="677494"/>
                </a:lnTo>
                <a:lnTo>
                  <a:pt x="7994905" y="679139"/>
                </a:lnTo>
                <a:lnTo>
                  <a:pt x="7995546" y="682417"/>
                </a:lnTo>
                <a:lnTo>
                  <a:pt x="7998105" y="686247"/>
                </a:lnTo>
                <a:lnTo>
                  <a:pt x="8001301" y="690075"/>
                </a:lnTo>
                <a:lnTo>
                  <a:pt x="8010257" y="700466"/>
                </a:lnTo>
                <a:lnTo>
                  <a:pt x="8014093" y="705386"/>
                </a:lnTo>
                <a:lnTo>
                  <a:pt x="8017291" y="711400"/>
                </a:lnTo>
                <a:lnTo>
                  <a:pt x="8019851" y="717968"/>
                </a:lnTo>
                <a:lnTo>
                  <a:pt x="8019851" y="724527"/>
                </a:lnTo>
                <a:lnTo>
                  <a:pt x="8019851" y="728356"/>
                </a:lnTo>
                <a:lnTo>
                  <a:pt x="8019210" y="731641"/>
                </a:lnTo>
                <a:lnTo>
                  <a:pt x="8017291" y="734923"/>
                </a:lnTo>
                <a:lnTo>
                  <a:pt x="8016014" y="739293"/>
                </a:lnTo>
                <a:lnTo>
                  <a:pt x="8009615" y="737655"/>
                </a:lnTo>
                <a:lnTo>
                  <a:pt x="8004499" y="736014"/>
                </a:lnTo>
                <a:lnTo>
                  <a:pt x="7996185" y="731092"/>
                </a:lnTo>
                <a:lnTo>
                  <a:pt x="7992349" y="728904"/>
                </a:lnTo>
                <a:lnTo>
                  <a:pt x="7988511" y="726720"/>
                </a:lnTo>
                <a:lnTo>
                  <a:pt x="7982755" y="724527"/>
                </a:lnTo>
                <a:lnTo>
                  <a:pt x="7976355" y="723985"/>
                </a:lnTo>
                <a:lnTo>
                  <a:pt x="7960367" y="752966"/>
                </a:lnTo>
                <a:lnTo>
                  <a:pt x="7943101" y="780316"/>
                </a:lnTo>
                <a:lnTo>
                  <a:pt x="7908563" y="830635"/>
                </a:lnTo>
                <a:lnTo>
                  <a:pt x="7891937" y="855248"/>
                </a:lnTo>
                <a:lnTo>
                  <a:pt x="7876585" y="880402"/>
                </a:lnTo>
                <a:lnTo>
                  <a:pt x="7870187" y="893523"/>
                </a:lnTo>
                <a:lnTo>
                  <a:pt x="7863151" y="906653"/>
                </a:lnTo>
                <a:lnTo>
                  <a:pt x="7856759" y="920321"/>
                </a:lnTo>
                <a:lnTo>
                  <a:pt x="7851003" y="934544"/>
                </a:lnTo>
                <a:lnTo>
                  <a:pt x="7866349" y="938375"/>
                </a:lnTo>
                <a:lnTo>
                  <a:pt x="7872107" y="940563"/>
                </a:lnTo>
                <a:lnTo>
                  <a:pt x="7875944" y="942747"/>
                </a:lnTo>
                <a:lnTo>
                  <a:pt x="7879140" y="944935"/>
                </a:lnTo>
                <a:lnTo>
                  <a:pt x="7881701" y="947671"/>
                </a:lnTo>
                <a:lnTo>
                  <a:pt x="7882979" y="949315"/>
                </a:lnTo>
                <a:lnTo>
                  <a:pt x="7882979" y="951505"/>
                </a:lnTo>
                <a:lnTo>
                  <a:pt x="7882979" y="954239"/>
                </a:lnTo>
                <a:lnTo>
                  <a:pt x="7881701" y="956973"/>
                </a:lnTo>
                <a:lnTo>
                  <a:pt x="7877863" y="961896"/>
                </a:lnTo>
                <a:lnTo>
                  <a:pt x="7870828" y="968456"/>
                </a:lnTo>
                <a:lnTo>
                  <a:pt x="7863151" y="973925"/>
                </a:lnTo>
                <a:lnTo>
                  <a:pt x="7843327" y="987047"/>
                </a:lnTo>
                <a:lnTo>
                  <a:pt x="7833733" y="994705"/>
                </a:lnTo>
                <a:lnTo>
                  <a:pt x="7824137" y="1002361"/>
                </a:lnTo>
                <a:lnTo>
                  <a:pt x="7815184" y="1009471"/>
                </a:lnTo>
                <a:lnTo>
                  <a:pt x="7808147" y="1018225"/>
                </a:lnTo>
                <a:lnTo>
                  <a:pt x="7805589" y="1022053"/>
                </a:lnTo>
                <a:lnTo>
                  <a:pt x="7803035" y="1026974"/>
                </a:lnTo>
                <a:lnTo>
                  <a:pt x="7801751" y="1031347"/>
                </a:lnTo>
                <a:lnTo>
                  <a:pt x="7800473" y="1035725"/>
                </a:lnTo>
                <a:lnTo>
                  <a:pt x="7799195" y="1026426"/>
                </a:lnTo>
                <a:lnTo>
                  <a:pt x="7797275" y="1016581"/>
                </a:lnTo>
                <a:lnTo>
                  <a:pt x="7794081" y="1006193"/>
                </a:lnTo>
                <a:lnTo>
                  <a:pt x="7791519" y="1001273"/>
                </a:lnTo>
                <a:lnTo>
                  <a:pt x="7789601" y="996346"/>
                </a:lnTo>
                <a:lnTo>
                  <a:pt x="7786404" y="992519"/>
                </a:lnTo>
                <a:lnTo>
                  <a:pt x="7781925" y="988691"/>
                </a:lnTo>
                <a:lnTo>
                  <a:pt x="7777449" y="985409"/>
                </a:lnTo>
                <a:lnTo>
                  <a:pt x="7771051" y="983222"/>
                </a:lnTo>
                <a:lnTo>
                  <a:pt x="7764017" y="981583"/>
                </a:lnTo>
                <a:lnTo>
                  <a:pt x="7756343" y="980490"/>
                </a:lnTo>
                <a:lnTo>
                  <a:pt x="7747389" y="980490"/>
                </a:lnTo>
                <a:lnTo>
                  <a:pt x="7737793" y="981583"/>
                </a:lnTo>
                <a:lnTo>
                  <a:pt x="7735237" y="980490"/>
                </a:lnTo>
                <a:lnTo>
                  <a:pt x="7734597" y="976659"/>
                </a:lnTo>
                <a:lnTo>
                  <a:pt x="7734597" y="972836"/>
                </a:lnTo>
                <a:lnTo>
                  <a:pt x="7735237" y="970100"/>
                </a:lnTo>
                <a:lnTo>
                  <a:pt x="7736515" y="968456"/>
                </a:lnTo>
                <a:lnTo>
                  <a:pt x="7739075" y="966270"/>
                </a:lnTo>
                <a:lnTo>
                  <a:pt x="7742271" y="964625"/>
                </a:lnTo>
                <a:lnTo>
                  <a:pt x="7748669" y="961896"/>
                </a:lnTo>
                <a:lnTo>
                  <a:pt x="7756982" y="960804"/>
                </a:lnTo>
                <a:lnTo>
                  <a:pt x="7764017" y="958070"/>
                </a:lnTo>
                <a:lnTo>
                  <a:pt x="7767857" y="956428"/>
                </a:lnTo>
                <a:lnTo>
                  <a:pt x="7769773" y="955331"/>
                </a:lnTo>
                <a:lnTo>
                  <a:pt x="7772331" y="953146"/>
                </a:lnTo>
                <a:lnTo>
                  <a:pt x="7774249" y="950411"/>
                </a:lnTo>
                <a:lnTo>
                  <a:pt x="7766577" y="949315"/>
                </a:lnTo>
                <a:lnTo>
                  <a:pt x="7760180" y="948764"/>
                </a:lnTo>
                <a:lnTo>
                  <a:pt x="7754424" y="949315"/>
                </a:lnTo>
                <a:lnTo>
                  <a:pt x="7749950" y="949315"/>
                </a:lnTo>
                <a:lnTo>
                  <a:pt x="7745471" y="950956"/>
                </a:lnTo>
                <a:lnTo>
                  <a:pt x="7742271" y="952049"/>
                </a:lnTo>
                <a:lnTo>
                  <a:pt x="7739075" y="953690"/>
                </a:lnTo>
                <a:lnTo>
                  <a:pt x="7736515" y="955880"/>
                </a:lnTo>
                <a:lnTo>
                  <a:pt x="7732679" y="959707"/>
                </a:lnTo>
                <a:lnTo>
                  <a:pt x="7729480" y="964625"/>
                </a:lnTo>
                <a:lnTo>
                  <a:pt x="7726285" y="969549"/>
                </a:lnTo>
                <a:lnTo>
                  <a:pt x="7722446" y="973925"/>
                </a:lnTo>
                <a:lnTo>
                  <a:pt x="7735237" y="980490"/>
                </a:lnTo>
                <a:lnTo>
                  <a:pt x="7735875" y="982129"/>
                </a:lnTo>
                <a:lnTo>
                  <a:pt x="7737793" y="981583"/>
                </a:lnTo>
                <a:lnTo>
                  <a:pt x="7744193" y="985954"/>
                </a:lnTo>
                <a:lnTo>
                  <a:pt x="7750587" y="990881"/>
                </a:lnTo>
                <a:lnTo>
                  <a:pt x="7754424" y="995253"/>
                </a:lnTo>
                <a:lnTo>
                  <a:pt x="7757622" y="1000174"/>
                </a:lnTo>
                <a:lnTo>
                  <a:pt x="7760180" y="1004004"/>
                </a:lnTo>
                <a:lnTo>
                  <a:pt x="7762099" y="1008926"/>
                </a:lnTo>
                <a:lnTo>
                  <a:pt x="7762099" y="1013304"/>
                </a:lnTo>
                <a:lnTo>
                  <a:pt x="7762099" y="1018225"/>
                </a:lnTo>
                <a:lnTo>
                  <a:pt x="7760821" y="1022053"/>
                </a:lnTo>
                <a:lnTo>
                  <a:pt x="7759543" y="1026974"/>
                </a:lnTo>
                <a:lnTo>
                  <a:pt x="7756343" y="1035725"/>
                </a:lnTo>
                <a:lnTo>
                  <a:pt x="7752505" y="1045567"/>
                </a:lnTo>
                <a:lnTo>
                  <a:pt x="7748925" y="1053006"/>
                </a:lnTo>
                <a:lnTo>
                  <a:pt x="7748669" y="1053226"/>
                </a:lnTo>
                <a:lnTo>
                  <a:pt x="7748030" y="1054865"/>
                </a:lnTo>
                <a:lnTo>
                  <a:pt x="7748925" y="1053006"/>
                </a:lnTo>
                <a:lnTo>
                  <a:pt x="7749950" y="1052129"/>
                </a:lnTo>
                <a:lnTo>
                  <a:pt x="7754424" y="1053770"/>
                </a:lnTo>
                <a:lnTo>
                  <a:pt x="7759543" y="1055963"/>
                </a:lnTo>
                <a:lnTo>
                  <a:pt x="7765296" y="1057601"/>
                </a:lnTo>
                <a:lnTo>
                  <a:pt x="7771695" y="1058150"/>
                </a:lnTo>
                <a:lnTo>
                  <a:pt x="7785124" y="1059243"/>
                </a:lnTo>
                <a:lnTo>
                  <a:pt x="7801751" y="1059243"/>
                </a:lnTo>
                <a:lnTo>
                  <a:pt x="7801751" y="1067992"/>
                </a:lnTo>
                <a:lnTo>
                  <a:pt x="7800473" y="1074554"/>
                </a:lnTo>
                <a:lnTo>
                  <a:pt x="7799195" y="1080028"/>
                </a:lnTo>
                <a:lnTo>
                  <a:pt x="7796635" y="1086037"/>
                </a:lnTo>
                <a:lnTo>
                  <a:pt x="7793439" y="1089870"/>
                </a:lnTo>
                <a:lnTo>
                  <a:pt x="7789601" y="1092599"/>
                </a:lnTo>
                <a:lnTo>
                  <a:pt x="7784484" y="1095336"/>
                </a:lnTo>
                <a:lnTo>
                  <a:pt x="7780007" y="1097523"/>
                </a:lnTo>
                <a:lnTo>
                  <a:pt x="7774249" y="1099714"/>
                </a:lnTo>
                <a:lnTo>
                  <a:pt x="7768497" y="1100803"/>
                </a:lnTo>
                <a:lnTo>
                  <a:pt x="7754424" y="1102994"/>
                </a:lnTo>
                <a:lnTo>
                  <a:pt x="7740355" y="1104634"/>
                </a:lnTo>
                <a:lnTo>
                  <a:pt x="7725003" y="1106274"/>
                </a:lnTo>
                <a:lnTo>
                  <a:pt x="7731401" y="1115572"/>
                </a:lnTo>
                <a:lnTo>
                  <a:pt x="7736515" y="1123775"/>
                </a:lnTo>
                <a:lnTo>
                  <a:pt x="7741631" y="1131978"/>
                </a:lnTo>
                <a:lnTo>
                  <a:pt x="7744829" y="1139636"/>
                </a:lnTo>
                <a:lnTo>
                  <a:pt x="7748030" y="1147840"/>
                </a:lnTo>
                <a:lnTo>
                  <a:pt x="7749950" y="1155495"/>
                </a:lnTo>
                <a:lnTo>
                  <a:pt x="7751227" y="1162605"/>
                </a:lnTo>
                <a:lnTo>
                  <a:pt x="7751227" y="1170808"/>
                </a:lnTo>
                <a:lnTo>
                  <a:pt x="7751227" y="1178468"/>
                </a:lnTo>
                <a:lnTo>
                  <a:pt x="7751227" y="1186669"/>
                </a:lnTo>
                <a:lnTo>
                  <a:pt x="7748669" y="1204174"/>
                </a:lnTo>
                <a:lnTo>
                  <a:pt x="7740355" y="1246833"/>
                </a:lnTo>
                <a:lnTo>
                  <a:pt x="7741631" y="1250112"/>
                </a:lnTo>
                <a:lnTo>
                  <a:pt x="7744193" y="1253395"/>
                </a:lnTo>
                <a:lnTo>
                  <a:pt x="7746747" y="1254486"/>
                </a:lnTo>
                <a:lnTo>
                  <a:pt x="7748669" y="1255033"/>
                </a:lnTo>
                <a:lnTo>
                  <a:pt x="7751227" y="1255033"/>
                </a:lnTo>
                <a:lnTo>
                  <a:pt x="7753787" y="1255033"/>
                </a:lnTo>
                <a:lnTo>
                  <a:pt x="7760180" y="1252296"/>
                </a:lnTo>
                <a:lnTo>
                  <a:pt x="7767857" y="1249562"/>
                </a:lnTo>
                <a:lnTo>
                  <a:pt x="7774891" y="1246833"/>
                </a:lnTo>
                <a:lnTo>
                  <a:pt x="7778729" y="1245734"/>
                </a:lnTo>
                <a:lnTo>
                  <a:pt x="7783207" y="1245734"/>
                </a:lnTo>
                <a:lnTo>
                  <a:pt x="7787041" y="1245734"/>
                </a:lnTo>
                <a:lnTo>
                  <a:pt x="7791519" y="1246284"/>
                </a:lnTo>
                <a:lnTo>
                  <a:pt x="7788319" y="1249562"/>
                </a:lnTo>
                <a:lnTo>
                  <a:pt x="7786404" y="1253936"/>
                </a:lnTo>
                <a:lnTo>
                  <a:pt x="7781285" y="1261595"/>
                </a:lnTo>
                <a:lnTo>
                  <a:pt x="7777449" y="1269802"/>
                </a:lnTo>
                <a:lnTo>
                  <a:pt x="7772331" y="1277454"/>
                </a:lnTo>
                <a:lnTo>
                  <a:pt x="7769133" y="1280736"/>
                </a:lnTo>
                <a:lnTo>
                  <a:pt x="7765937" y="1284020"/>
                </a:lnTo>
                <a:lnTo>
                  <a:pt x="7762099" y="1287301"/>
                </a:lnTo>
                <a:lnTo>
                  <a:pt x="7756982" y="1288944"/>
                </a:lnTo>
                <a:lnTo>
                  <a:pt x="7751227" y="1291130"/>
                </a:lnTo>
                <a:lnTo>
                  <a:pt x="7744829" y="1292771"/>
                </a:lnTo>
                <a:lnTo>
                  <a:pt x="7736515" y="1293315"/>
                </a:lnTo>
                <a:lnTo>
                  <a:pt x="7728201" y="1293315"/>
                </a:lnTo>
                <a:lnTo>
                  <a:pt x="7726921" y="1297146"/>
                </a:lnTo>
                <a:lnTo>
                  <a:pt x="7726285" y="1301520"/>
                </a:lnTo>
                <a:lnTo>
                  <a:pt x="7726921" y="1304257"/>
                </a:lnTo>
                <a:lnTo>
                  <a:pt x="7728201" y="1307537"/>
                </a:lnTo>
                <a:lnTo>
                  <a:pt x="7731401" y="1312458"/>
                </a:lnTo>
                <a:lnTo>
                  <a:pt x="7735237" y="1316830"/>
                </a:lnTo>
                <a:lnTo>
                  <a:pt x="7739075" y="1320664"/>
                </a:lnTo>
                <a:lnTo>
                  <a:pt x="7742271" y="1326675"/>
                </a:lnTo>
                <a:lnTo>
                  <a:pt x="7743551" y="1329413"/>
                </a:lnTo>
                <a:lnTo>
                  <a:pt x="7743551" y="1332694"/>
                </a:lnTo>
                <a:lnTo>
                  <a:pt x="7743551" y="1335976"/>
                </a:lnTo>
                <a:lnTo>
                  <a:pt x="7741631" y="1340353"/>
                </a:lnTo>
                <a:lnTo>
                  <a:pt x="7748030" y="1338162"/>
                </a:lnTo>
                <a:lnTo>
                  <a:pt x="7754424" y="1335976"/>
                </a:lnTo>
                <a:lnTo>
                  <a:pt x="7760180" y="1334334"/>
                </a:lnTo>
                <a:lnTo>
                  <a:pt x="7765296" y="1331054"/>
                </a:lnTo>
                <a:lnTo>
                  <a:pt x="7769773" y="1327771"/>
                </a:lnTo>
                <a:lnTo>
                  <a:pt x="7774249" y="1324489"/>
                </a:lnTo>
                <a:lnTo>
                  <a:pt x="7777449" y="1320664"/>
                </a:lnTo>
                <a:lnTo>
                  <a:pt x="7780647" y="1316830"/>
                </a:lnTo>
                <a:lnTo>
                  <a:pt x="7781925" y="1319571"/>
                </a:lnTo>
                <a:lnTo>
                  <a:pt x="7783843" y="1321757"/>
                </a:lnTo>
                <a:lnTo>
                  <a:pt x="7784484" y="1325037"/>
                </a:lnTo>
                <a:lnTo>
                  <a:pt x="7784484" y="1327771"/>
                </a:lnTo>
                <a:lnTo>
                  <a:pt x="7784484" y="1331054"/>
                </a:lnTo>
                <a:lnTo>
                  <a:pt x="7783843" y="1334881"/>
                </a:lnTo>
                <a:lnTo>
                  <a:pt x="7780007" y="1341443"/>
                </a:lnTo>
                <a:lnTo>
                  <a:pt x="7774891" y="1349100"/>
                </a:lnTo>
                <a:lnTo>
                  <a:pt x="7769133" y="1356760"/>
                </a:lnTo>
                <a:lnTo>
                  <a:pt x="7756982" y="1373713"/>
                </a:lnTo>
                <a:lnTo>
                  <a:pt x="7751227" y="1381373"/>
                </a:lnTo>
                <a:lnTo>
                  <a:pt x="7747389" y="1389573"/>
                </a:lnTo>
                <a:lnTo>
                  <a:pt x="7746747" y="1392857"/>
                </a:lnTo>
                <a:lnTo>
                  <a:pt x="7745471" y="1396132"/>
                </a:lnTo>
                <a:lnTo>
                  <a:pt x="7745471" y="1400512"/>
                </a:lnTo>
                <a:lnTo>
                  <a:pt x="7745471" y="1403794"/>
                </a:lnTo>
                <a:lnTo>
                  <a:pt x="7747389" y="1407623"/>
                </a:lnTo>
                <a:lnTo>
                  <a:pt x="7748669" y="1410357"/>
                </a:lnTo>
                <a:lnTo>
                  <a:pt x="7752505" y="1413636"/>
                </a:lnTo>
                <a:lnTo>
                  <a:pt x="7756343" y="1416370"/>
                </a:lnTo>
                <a:lnTo>
                  <a:pt x="7760821" y="1419107"/>
                </a:lnTo>
                <a:lnTo>
                  <a:pt x="7766577" y="1421297"/>
                </a:lnTo>
                <a:lnTo>
                  <a:pt x="7774249" y="1424028"/>
                </a:lnTo>
                <a:lnTo>
                  <a:pt x="7781925" y="1426220"/>
                </a:lnTo>
                <a:lnTo>
                  <a:pt x="7772971" y="1435514"/>
                </a:lnTo>
                <a:lnTo>
                  <a:pt x="7765296" y="1445905"/>
                </a:lnTo>
                <a:lnTo>
                  <a:pt x="7757622" y="1457937"/>
                </a:lnTo>
                <a:lnTo>
                  <a:pt x="7751227" y="1469422"/>
                </a:lnTo>
                <a:lnTo>
                  <a:pt x="7745471" y="1481998"/>
                </a:lnTo>
                <a:lnTo>
                  <a:pt x="7741631" y="1495128"/>
                </a:lnTo>
                <a:lnTo>
                  <a:pt x="7738435" y="1508798"/>
                </a:lnTo>
                <a:lnTo>
                  <a:pt x="7736515" y="1523017"/>
                </a:lnTo>
                <a:lnTo>
                  <a:pt x="7736515" y="1536690"/>
                </a:lnTo>
                <a:lnTo>
                  <a:pt x="7736515" y="1551455"/>
                </a:lnTo>
                <a:lnTo>
                  <a:pt x="7739075" y="1565677"/>
                </a:lnTo>
                <a:lnTo>
                  <a:pt x="7743551" y="1580443"/>
                </a:lnTo>
                <a:lnTo>
                  <a:pt x="7748030" y="1594113"/>
                </a:lnTo>
                <a:lnTo>
                  <a:pt x="7754424" y="1608881"/>
                </a:lnTo>
                <a:lnTo>
                  <a:pt x="7762739" y="1622556"/>
                </a:lnTo>
                <a:lnTo>
                  <a:pt x="7772971" y="1636227"/>
                </a:lnTo>
                <a:lnTo>
                  <a:pt x="7762739" y="1631309"/>
                </a:lnTo>
                <a:lnTo>
                  <a:pt x="7754424" y="1627477"/>
                </a:lnTo>
                <a:lnTo>
                  <a:pt x="7747389" y="1625289"/>
                </a:lnTo>
                <a:lnTo>
                  <a:pt x="7740997" y="1624742"/>
                </a:lnTo>
                <a:lnTo>
                  <a:pt x="7734597" y="1625289"/>
                </a:lnTo>
                <a:lnTo>
                  <a:pt x="7726921" y="1628025"/>
                </a:lnTo>
                <a:lnTo>
                  <a:pt x="7717969" y="1631309"/>
                </a:lnTo>
                <a:lnTo>
                  <a:pt x="7708373" y="1636227"/>
                </a:lnTo>
                <a:lnTo>
                  <a:pt x="7714131" y="1643334"/>
                </a:lnTo>
                <a:lnTo>
                  <a:pt x="7717969" y="1650994"/>
                </a:lnTo>
                <a:lnTo>
                  <a:pt x="7722446" y="1658653"/>
                </a:lnTo>
                <a:lnTo>
                  <a:pt x="7725643" y="1666858"/>
                </a:lnTo>
                <a:lnTo>
                  <a:pt x="7728201" y="1675058"/>
                </a:lnTo>
                <a:lnTo>
                  <a:pt x="7728840" y="1682715"/>
                </a:lnTo>
                <a:lnTo>
                  <a:pt x="7728840" y="1690919"/>
                </a:lnTo>
                <a:lnTo>
                  <a:pt x="7728201" y="1699124"/>
                </a:lnTo>
                <a:lnTo>
                  <a:pt x="7726285" y="1706780"/>
                </a:lnTo>
                <a:lnTo>
                  <a:pt x="7723085" y="1713892"/>
                </a:lnTo>
                <a:lnTo>
                  <a:pt x="7717969" y="1720453"/>
                </a:lnTo>
                <a:lnTo>
                  <a:pt x="7711573" y="1727562"/>
                </a:lnTo>
                <a:lnTo>
                  <a:pt x="7704536" y="1733034"/>
                </a:lnTo>
                <a:lnTo>
                  <a:pt x="7694944" y="1737955"/>
                </a:lnTo>
                <a:lnTo>
                  <a:pt x="7684069" y="1742328"/>
                </a:lnTo>
                <a:lnTo>
                  <a:pt x="7671918" y="1745608"/>
                </a:lnTo>
                <a:lnTo>
                  <a:pt x="7680230" y="1756004"/>
                </a:lnTo>
                <a:lnTo>
                  <a:pt x="7688547" y="1766941"/>
                </a:lnTo>
                <a:lnTo>
                  <a:pt x="7694944" y="1778973"/>
                </a:lnTo>
                <a:lnTo>
                  <a:pt x="7700698" y="1791006"/>
                </a:lnTo>
                <a:lnTo>
                  <a:pt x="7712853" y="1815619"/>
                </a:lnTo>
                <a:lnTo>
                  <a:pt x="7717969" y="1827102"/>
                </a:lnTo>
                <a:lnTo>
                  <a:pt x="7725643" y="1839134"/>
                </a:lnTo>
                <a:lnTo>
                  <a:pt x="7729480" y="1837495"/>
                </a:lnTo>
                <a:lnTo>
                  <a:pt x="7733319" y="1834761"/>
                </a:lnTo>
                <a:lnTo>
                  <a:pt x="7735875" y="1832026"/>
                </a:lnTo>
                <a:lnTo>
                  <a:pt x="7737793" y="1828742"/>
                </a:lnTo>
                <a:lnTo>
                  <a:pt x="7739075" y="1821634"/>
                </a:lnTo>
                <a:lnTo>
                  <a:pt x="7740997" y="1813431"/>
                </a:lnTo>
                <a:lnTo>
                  <a:pt x="7742271" y="1810148"/>
                </a:lnTo>
                <a:lnTo>
                  <a:pt x="7743551" y="1806320"/>
                </a:lnTo>
                <a:lnTo>
                  <a:pt x="7745471" y="1803586"/>
                </a:lnTo>
                <a:lnTo>
                  <a:pt x="7748669" y="1800851"/>
                </a:lnTo>
                <a:lnTo>
                  <a:pt x="7753787" y="1799755"/>
                </a:lnTo>
                <a:lnTo>
                  <a:pt x="7759543" y="1798665"/>
                </a:lnTo>
                <a:lnTo>
                  <a:pt x="7766577" y="1798665"/>
                </a:lnTo>
                <a:lnTo>
                  <a:pt x="7776171" y="1799755"/>
                </a:lnTo>
                <a:lnTo>
                  <a:pt x="7771051" y="1802489"/>
                </a:lnTo>
                <a:lnTo>
                  <a:pt x="7766577" y="1805770"/>
                </a:lnTo>
                <a:lnTo>
                  <a:pt x="7762739" y="1809053"/>
                </a:lnTo>
                <a:lnTo>
                  <a:pt x="7758903" y="1813431"/>
                </a:lnTo>
                <a:lnTo>
                  <a:pt x="7756343" y="1817260"/>
                </a:lnTo>
                <a:lnTo>
                  <a:pt x="7753787" y="1821634"/>
                </a:lnTo>
                <a:lnTo>
                  <a:pt x="7752505" y="1826558"/>
                </a:lnTo>
                <a:lnTo>
                  <a:pt x="7751227" y="1831482"/>
                </a:lnTo>
                <a:lnTo>
                  <a:pt x="7752505" y="1836400"/>
                </a:lnTo>
                <a:lnTo>
                  <a:pt x="7753145" y="1840778"/>
                </a:lnTo>
                <a:lnTo>
                  <a:pt x="7754424" y="1845149"/>
                </a:lnTo>
                <a:lnTo>
                  <a:pt x="7756982" y="1849527"/>
                </a:lnTo>
                <a:lnTo>
                  <a:pt x="7760180" y="1853355"/>
                </a:lnTo>
                <a:lnTo>
                  <a:pt x="7765296" y="1857182"/>
                </a:lnTo>
                <a:lnTo>
                  <a:pt x="7771051" y="1859917"/>
                </a:lnTo>
                <a:lnTo>
                  <a:pt x="7777449" y="1861557"/>
                </a:lnTo>
                <a:lnTo>
                  <a:pt x="7759543" y="1871951"/>
                </a:lnTo>
                <a:lnTo>
                  <a:pt x="7751227" y="1876326"/>
                </a:lnTo>
                <a:lnTo>
                  <a:pt x="7743551" y="1879604"/>
                </a:lnTo>
                <a:lnTo>
                  <a:pt x="7735237" y="1881796"/>
                </a:lnTo>
                <a:lnTo>
                  <a:pt x="7730123" y="1881796"/>
                </a:lnTo>
                <a:lnTo>
                  <a:pt x="7725643" y="1882338"/>
                </a:lnTo>
                <a:lnTo>
                  <a:pt x="7714131" y="1881244"/>
                </a:lnTo>
                <a:lnTo>
                  <a:pt x="7700698" y="1877966"/>
                </a:lnTo>
                <a:lnTo>
                  <a:pt x="7714773" y="1915702"/>
                </a:lnTo>
                <a:lnTo>
                  <a:pt x="7722446" y="1934844"/>
                </a:lnTo>
                <a:lnTo>
                  <a:pt x="7725003" y="1945236"/>
                </a:lnTo>
                <a:lnTo>
                  <a:pt x="7726921" y="1955629"/>
                </a:lnTo>
                <a:lnTo>
                  <a:pt x="7735237" y="1952890"/>
                </a:lnTo>
                <a:lnTo>
                  <a:pt x="7741631" y="1950157"/>
                </a:lnTo>
                <a:lnTo>
                  <a:pt x="7746747" y="1946876"/>
                </a:lnTo>
                <a:lnTo>
                  <a:pt x="7748669" y="1943594"/>
                </a:lnTo>
                <a:lnTo>
                  <a:pt x="7751227" y="1939765"/>
                </a:lnTo>
                <a:lnTo>
                  <a:pt x="7753145" y="1936483"/>
                </a:lnTo>
                <a:lnTo>
                  <a:pt x="7754424" y="1929378"/>
                </a:lnTo>
                <a:lnTo>
                  <a:pt x="7755705" y="1926641"/>
                </a:lnTo>
                <a:lnTo>
                  <a:pt x="7756343" y="1923359"/>
                </a:lnTo>
                <a:lnTo>
                  <a:pt x="7758903" y="1921169"/>
                </a:lnTo>
                <a:lnTo>
                  <a:pt x="7762099" y="1918980"/>
                </a:lnTo>
                <a:lnTo>
                  <a:pt x="7766577" y="1917889"/>
                </a:lnTo>
                <a:lnTo>
                  <a:pt x="7772331" y="1916248"/>
                </a:lnTo>
                <a:lnTo>
                  <a:pt x="7780647" y="1916248"/>
                </a:lnTo>
                <a:lnTo>
                  <a:pt x="7790881" y="1916248"/>
                </a:lnTo>
                <a:lnTo>
                  <a:pt x="7790243" y="1908595"/>
                </a:lnTo>
                <a:lnTo>
                  <a:pt x="7789601" y="1900935"/>
                </a:lnTo>
                <a:lnTo>
                  <a:pt x="7789601" y="1892731"/>
                </a:lnTo>
                <a:lnTo>
                  <a:pt x="7790243" y="1885078"/>
                </a:lnTo>
                <a:lnTo>
                  <a:pt x="7792798" y="1870312"/>
                </a:lnTo>
                <a:lnTo>
                  <a:pt x="7796635" y="1855544"/>
                </a:lnTo>
                <a:lnTo>
                  <a:pt x="7802393" y="1840778"/>
                </a:lnTo>
                <a:lnTo>
                  <a:pt x="7808147" y="1827102"/>
                </a:lnTo>
                <a:lnTo>
                  <a:pt x="7820300" y="1799755"/>
                </a:lnTo>
                <a:lnTo>
                  <a:pt x="7824777" y="1786630"/>
                </a:lnTo>
                <a:lnTo>
                  <a:pt x="7829253" y="1774052"/>
                </a:lnTo>
                <a:lnTo>
                  <a:pt x="7831171" y="1761472"/>
                </a:lnTo>
                <a:lnTo>
                  <a:pt x="7831171" y="1755455"/>
                </a:lnTo>
                <a:lnTo>
                  <a:pt x="7831171" y="1749987"/>
                </a:lnTo>
                <a:lnTo>
                  <a:pt x="7829895" y="1743423"/>
                </a:lnTo>
                <a:lnTo>
                  <a:pt x="7827975" y="1737955"/>
                </a:lnTo>
                <a:lnTo>
                  <a:pt x="7826055" y="1732483"/>
                </a:lnTo>
                <a:lnTo>
                  <a:pt x="7822859" y="1727015"/>
                </a:lnTo>
                <a:lnTo>
                  <a:pt x="7818381" y="1721548"/>
                </a:lnTo>
                <a:lnTo>
                  <a:pt x="7813906" y="1716625"/>
                </a:lnTo>
                <a:lnTo>
                  <a:pt x="7807509" y="1711158"/>
                </a:lnTo>
                <a:lnTo>
                  <a:pt x="7799837" y="1706234"/>
                </a:lnTo>
                <a:lnTo>
                  <a:pt x="7805589" y="1702952"/>
                </a:lnTo>
                <a:lnTo>
                  <a:pt x="7810705" y="1698574"/>
                </a:lnTo>
                <a:lnTo>
                  <a:pt x="7815184" y="1693650"/>
                </a:lnTo>
                <a:lnTo>
                  <a:pt x="7818381" y="1688183"/>
                </a:lnTo>
                <a:lnTo>
                  <a:pt x="7820941" y="1681071"/>
                </a:lnTo>
                <a:lnTo>
                  <a:pt x="7823501" y="1675058"/>
                </a:lnTo>
                <a:lnTo>
                  <a:pt x="7824137" y="1667950"/>
                </a:lnTo>
                <a:lnTo>
                  <a:pt x="7824137" y="1661385"/>
                </a:lnTo>
                <a:lnTo>
                  <a:pt x="7824137" y="1654277"/>
                </a:lnTo>
                <a:lnTo>
                  <a:pt x="7822859" y="1647169"/>
                </a:lnTo>
                <a:lnTo>
                  <a:pt x="7820941" y="1641151"/>
                </a:lnTo>
                <a:lnTo>
                  <a:pt x="7817742" y="1635679"/>
                </a:lnTo>
                <a:lnTo>
                  <a:pt x="7814547" y="1630208"/>
                </a:lnTo>
                <a:lnTo>
                  <a:pt x="7809427" y="1625834"/>
                </a:lnTo>
                <a:lnTo>
                  <a:pt x="7804951" y="1622556"/>
                </a:lnTo>
                <a:lnTo>
                  <a:pt x="7798555" y="1620368"/>
                </a:lnTo>
                <a:lnTo>
                  <a:pt x="7812628" y="1617634"/>
                </a:lnTo>
                <a:lnTo>
                  <a:pt x="7824777" y="1614351"/>
                </a:lnTo>
                <a:lnTo>
                  <a:pt x="7835009" y="1610526"/>
                </a:lnTo>
                <a:lnTo>
                  <a:pt x="7842686" y="1607240"/>
                </a:lnTo>
                <a:lnTo>
                  <a:pt x="7849082" y="1602319"/>
                </a:lnTo>
                <a:lnTo>
                  <a:pt x="7853559" y="1598491"/>
                </a:lnTo>
                <a:lnTo>
                  <a:pt x="7856759" y="1593570"/>
                </a:lnTo>
                <a:lnTo>
                  <a:pt x="7858037" y="1588100"/>
                </a:lnTo>
                <a:lnTo>
                  <a:pt x="7858673" y="1582629"/>
                </a:lnTo>
                <a:lnTo>
                  <a:pt x="7858037" y="1576069"/>
                </a:lnTo>
                <a:lnTo>
                  <a:pt x="7855477" y="1570051"/>
                </a:lnTo>
                <a:lnTo>
                  <a:pt x="7853559" y="1563487"/>
                </a:lnTo>
                <a:lnTo>
                  <a:pt x="7850361" y="1556926"/>
                </a:lnTo>
                <a:lnTo>
                  <a:pt x="7845244" y="1549817"/>
                </a:lnTo>
                <a:lnTo>
                  <a:pt x="7835649" y="1534501"/>
                </a:lnTo>
                <a:lnTo>
                  <a:pt x="7867632" y="1533956"/>
                </a:lnTo>
                <a:lnTo>
                  <a:pt x="7894491" y="1534501"/>
                </a:lnTo>
                <a:lnTo>
                  <a:pt x="7918157" y="1536690"/>
                </a:lnTo>
                <a:lnTo>
                  <a:pt x="7940543" y="1538877"/>
                </a:lnTo>
                <a:lnTo>
                  <a:pt x="7964847" y="1541064"/>
                </a:lnTo>
                <a:lnTo>
                  <a:pt x="7992987" y="1542158"/>
                </a:lnTo>
                <a:lnTo>
                  <a:pt x="8026244" y="1542706"/>
                </a:lnTo>
                <a:lnTo>
                  <a:pt x="8068457" y="1541611"/>
                </a:lnTo>
                <a:lnTo>
                  <a:pt x="8074213" y="1549270"/>
                </a:lnTo>
                <a:lnTo>
                  <a:pt x="8081248" y="1555285"/>
                </a:lnTo>
                <a:lnTo>
                  <a:pt x="8088922" y="1561847"/>
                </a:lnTo>
                <a:lnTo>
                  <a:pt x="8097239" y="1567317"/>
                </a:lnTo>
                <a:lnTo>
                  <a:pt x="8115147" y="1577709"/>
                </a:lnTo>
                <a:lnTo>
                  <a:pt x="8133696" y="1588100"/>
                </a:lnTo>
                <a:lnTo>
                  <a:pt x="8121545" y="1594113"/>
                </a:lnTo>
                <a:lnTo>
                  <a:pt x="8113229" y="1600132"/>
                </a:lnTo>
                <a:lnTo>
                  <a:pt x="8105553" y="1606696"/>
                </a:lnTo>
                <a:lnTo>
                  <a:pt x="8101073" y="1612713"/>
                </a:lnTo>
                <a:lnTo>
                  <a:pt x="8096597" y="1619274"/>
                </a:lnTo>
                <a:lnTo>
                  <a:pt x="8094043" y="1624742"/>
                </a:lnTo>
                <a:lnTo>
                  <a:pt x="8092761" y="1630758"/>
                </a:lnTo>
                <a:lnTo>
                  <a:pt x="8092761" y="1636777"/>
                </a:lnTo>
                <a:lnTo>
                  <a:pt x="8093403" y="1643887"/>
                </a:lnTo>
                <a:lnTo>
                  <a:pt x="8094043" y="1649903"/>
                </a:lnTo>
                <a:lnTo>
                  <a:pt x="8096597" y="1664668"/>
                </a:lnTo>
                <a:lnTo>
                  <a:pt x="8097239" y="1672328"/>
                </a:lnTo>
                <a:lnTo>
                  <a:pt x="8098517" y="1679981"/>
                </a:lnTo>
                <a:lnTo>
                  <a:pt x="8098517" y="1688183"/>
                </a:lnTo>
                <a:lnTo>
                  <a:pt x="8096597" y="1696935"/>
                </a:lnTo>
                <a:lnTo>
                  <a:pt x="8088922" y="1694200"/>
                </a:lnTo>
                <a:lnTo>
                  <a:pt x="8081248" y="1692560"/>
                </a:lnTo>
                <a:lnTo>
                  <a:pt x="8074854" y="1691460"/>
                </a:lnTo>
                <a:lnTo>
                  <a:pt x="8068457" y="1690919"/>
                </a:lnTo>
                <a:lnTo>
                  <a:pt x="8062699" y="1691460"/>
                </a:lnTo>
                <a:lnTo>
                  <a:pt x="8058223" y="1693111"/>
                </a:lnTo>
                <a:lnTo>
                  <a:pt x="8053746" y="1694200"/>
                </a:lnTo>
                <a:lnTo>
                  <a:pt x="8049911" y="1696935"/>
                </a:lnTo>
                <a:lnTo>
                  <a:pt x="8047352" y="1699674"/>
                </a:lnTo>
                <a:lnTo>
                  <a:pt x="8044155" y="1702952"/>
                </a:lnTo>
                <a:lnTo>
                  <a:pt x="8042238" y="1706780"/>
                </a:lnTo>
                <a:lnTo>
                  <a:pt x="8040955" y="1710060"/>
                </a:lnTo>
                <a:lnTo>
                  <a:pt x="8039035" y="1714438"/>
                </a:lnTo>
                <a:lnTo>
                  <a:pt x="8038399" y="1719361"/>
                </a:lnTo>
                <a:lnTo>
                  <a:pt x="8038399" y="1728111"/>
                </a:lnTo>
                <a:lnTo>
                  <a:pt x="8040313" y="1737955"/>
                </a:lnTo>
                <a:lnTo>
                  <a:pt x="8043513" y="1746706"/>
                </a:lnTo>
                <a:lnTo>
                  <a:pt x="8047989" y="1755455"/>
                </a:lnTo>
                <a:lnTo>
                  <a:pt x="8050550" y="1758738"/>
                </a:lnTo>
                <a:lnTo>
                  <a:pt x="8053746" y="1762020"/>
                </a:lnTo>
                <a:lnTo>
                  <a:pt x="8056943" y="1764753"/>
                </a:lnTo>
                <a:lnTo>
                  <a:pt x="8060145" y="1766941"/>
                </a:lnTo>
                <a:lnTo>
                  <a:pt x="8064619" y="1769128"/>
                </a:lnTo>
                <a:lnTo>
                  <a:pt x="8067819" y="1769676"/>
                </a:lnTo>
                <a:lnTo>
                  <a:pt x="8072295" y="1770221"/>
                </a:lnTo>
                <a:lnTo>
                  <a:pt x="8076774" y="1770221"/>
                </a:lnTo>
                <a:lnTo>
                  <a:pt x="8080610" y="1769128"/>
                </a:lnTo>
                <a:lnTo>
                  <a:pt x="8085726" y="1767487"/>
                </a:lnTo>
                <a:lnTo>
                  <a:pt x="8080610" y="1772408"/>
                </a:lnTo>
                <a:lnTo>
                  <a:pt x="8075491" y="1776786"/>
                </a:lnTo>
                <a:lnTo>
                  <a:pt x="8069737" y="1781707"/>
                </a:lnTo>
                <a:lnTo>
                  <a:pt x="8063339" y="1785541"/>
                </a:lnTo>
                <a:lnTo>
                  <a:pt x="8050550" y="1793193"/>
                </a:lnTo>
                <a:lnTo>
                  <a:pt x="8037117" y="1800306"/>
                </a:lnTo>
                <a:lnTo>
                  <a:pt x="8022407" y="1807413"/>
                </a:lnTo>
                <a:lnTo>
                  <a:pt x="8007695" y="1813976"/>
                </a:lnTo>
                <a:lnTo>
                  <a:pt x="7994905" y="1821634"/>
                </a:lnTo>
                <a:lnTo>
                  <a:pt x="7989150" y="1826009"/>
                </a:lnTo>
                <a:lnTo>
                  <a:pt x="7983395" y="1829838"/>
                </a:lnTo>
                <a:lnTo>
                  <a:pt x="7983395" y="1834210"/>
                </a:lnTo>
                <a:lnTo>
                  <a:pt x="7984033" y="1837495"/>
                </a:lnTo>
                <a:lnTo>
                  <a:pt x="7985951" y="1840226"/>
                </a:lnTo>
                <a:lnTo>
                  <a:pt x="7989150" y="1842417"/>
                </a:lnTo>
                <a:lnTo>
                  <a:pt x="7992349" y="1844603"/>
                </a:lnTo>
                <a:lnTo>
                  <a:pt x="7996185" y="1845699"/>
                </a:lnTo>
                <a:lnTo>
                  <a:pt x="8006419" y="1847886"/>
                </a:lnTo>
                <a:lnTo>
                  <a:pt x="8016014" y="1849527"/>
                </a:lnTo>
                <a:lnTo>
                  <a:pt x="8024966" y="1852261"/>
                </a:lnTo>
                <a:lnTo>
                  <a:pt x="8028805" y="1853355"/>
                </a:lnTo>
                <a:lnTo>
                  <a:pt x="8032001" y="1855544"/>
                </a:lnTo>
                <a:lnTo>
                  <a:pt x="8034561" y="1858276"/>
                </a:lnTo>
                <a:lnTo>
                  <a:pt x="8035197" y="1861011"/>
                </a:lnTo>
                <a:lnTo>
                  <a:pt x="8026885" y="1862652"/>
                </a:lnTo>
                <a:lnTo>
                  <a:pt x="8019210" y="1863747"/>
                </a:lnTo>
                <a:lnTo>
                  <a:pt x="8013453" y="1866481"/>
                </a:lnTo>
                <a:lnTo>
                  <a:pt x="8008335" y="1870312"/>
                </a:lnTo>
                <a:lnTo>
                  <a:pt x="8004499" y="1873589"/>
                </a:lnTo>
                <a:lnTo>
                  <a:pt x="8001301" y="1878513"/>
                </a:lnTo>
                <a:lnTo>
                  <a:pt x="7998742" y="1883436"/>
                </a:lnTo>
                <a:lnTo>
                  <a:pt x="7997465" y="1888903"/>
                </a:lnTo>
                <a:lnTo>
                  <a:pt x="7996185" y="1894370"/>
                </a:lnTo>
                <a:lnTo>
                  <a:pt x="7996185" y="1900386"/>
                </a:lnTo>
                <a:lnTo>
                  <a:pt x="7996185" y="1912965"/>
                </a:lnTo>
                <a:lnTo>
                  <a:pt x="7998105" y="1939217"/>
                </a:lnTo>
                <a:lnTo>
                  <a:pt x="8005141" y="1939765"/>
                </a:lnTo>
                <a:lnTo>
                  <a:pt x="8010898" y="1939217"/>
                </a:lnTo>
                <a:lnTo>
                  <a:pt x="8016014" y="1938127"/>
                </a:lnTo>
                <a:lnTo>
                  <a:pt x="8019210" y="1935937"/>
                </a:lnTo>
                <a:lnTo>
                  <a:pt x="8020487" y="1933203"/>
                </a:lnTo>
                <a:lnTo>
                  <a:pt x="8022407" y="1930468"/>
                </a:lnTo>
                <a:lnTo>
                  <a:pt x="8023688" y="1923359"/>
                </a:lnTo>
                <a:lnTo>
                  <a:pt x="8026244" y="1944689"/>
                </a:lnTo>
                <a:lnTo>
                  <a:pt x="8030721" y="1968204"/>
                </a:lnTo>
                <a:lnTo>
                  <a:pt x="8032643" y="1994454"/>
                </a:lnTo>
                <a:lnTo>
                  <a:pt x="8034561" y="2007581"/>
                </a:lnTo>
                <a:lnTo>
                  <a:pt x="8034561" y="2021803"/>
                </a:lnTo>
                <a:lnTo>
                  <a:pt x="8034561" y="2034928"/>
                </a:lnTo>
                <a:lnTo>
                  <a:pt x="8033918" y="2048602"/>
                </a:lnTo>
                <a:lnTo>
                  <a:pt x="8031360" y="2061182"/>
                </a:lnTo>
                <a:lnTo>
                  <a:pt x="8028162" y="2074306"/>
                </a:lnTo>
                <a:lnTo>
                  <a:pt x="8023688" y="2085792"/>
                </a:lnTo>
                <a:lnTo>
                  <a:pt x="8018573" y="2097821"/>
                </a:lnTo>
                <a:lnTo>
                  <a:pt x="8010898" y="2108762"/>
                </a:lnTo>
                <a:lnTo>
                  <a:pt x="8006419" y="2113685"/>
                </a:lnTo>
                <a:lnTo>
                  <a:pt x="8001945" y="2118604"/>
                </a:lnTo>
                <a:lnTo>
                  <a:pt x="8001945" y="2119702"/>
                </a:lnTo>
                <a:lnTo>
                  <a:pt x="8003858" y="2121340"/>
                </a:lnTo>
                <a:lnTo>
                  <a:pt x="8007059" y="2122981"/>
                </a:lnTo>
                <a:lnTo>
                  <a:pt x="8010898" y="2124617"/>
                </a:lnTo>
                <a:lnTo>
                  <a:pt x="8016014" y="2125169"/>
                </a:lnTo>
                <a:lnTo>
                  <a:pt x="8028162" y="2125169"/>
                </a:lnTo>
                <a:lnTo>
                  <a:pt x="8040955" y="2125716"/>
                </a:lnTo>
                <a:lnTo>
                  <a:pt x="8026244" y="2142121"/>
                </a:lnTo>
                <a:lnTo>
                  <a:pt x="8014093" y="2156889"/>
                </a:lnTo>
                <a:lnTo>
                  <a:pt x="8003858" y="2172745"/>
                </a:lnTo>
                <a:lnTo>
                  <a:pt x="7995546" y="2188063"/>
                </a:lnTo>
                <a:lnTo>
                  <a:pt x="7988511" y="2203924"/>
                </a:lnTo>
                <a:lnTo>
                  <a:pt x="7982755" y="2219785"/>
                </a:lnTo>
                <a:lnTo>
                  <a:pt x="7978917" y="2236192"/>
                </a:lnTo>
                <a:lnTo>
                  <a:pt x="7975721" y="2252050"/>
                </a:lnTo>
                <a:lnTo>
                  <a:pt x="7973165" y="2268456"/>
                </a:lnTo>
                <a:lnTo>
                  <a:pt x="7971241" y="2284863"/>
                </a:lnTo>
                <a:lnTo>
                  <a:pt x="7969963" y="2320411"/>
                </a:lnTo>
                <a:lnTo>
                  <a:pt x="7968683" y="2358151"/>
                </a:lnTo>
                <a:lnTo>
                  <a:pt x="7968043" y="2399167"/>
                </a:lnTo>
                <a:lnTo>
                  <a:pt x="7960367" y="2395889"/>
                </a:lnTo>
                <a:lnTo>
                  <a:pt x="7951415" y="2393699"/>
                </a:lnTo>
                <a:lnTo>
                  <a:pt x="7941181" y="2391513"/>
                </a:lnTo>
                <a:lnTo>
                  <a:pt x="7929029" y="2391513"/>
                </a:lnTo>
                <a:lnTo>
                  <a:pt x="7928391" y="2397530"/>
                </a:lnTo>
                <a:lnTo>
                  <a:pt x="7928391" y="2404091"/>
                </a:lnTo>
                <a:lnTo>
                  <a:pt x="7929029" y="2415576"/>
                </a:lnTo>
                <a:lnTo>
                  <a:pt x="7930948" y="2427059"/>
                </a:lnTo>
                <a:lnTo>
                  <a:pt x="7931589" y="2438000"/>
                </a:lnTo>
                <a:lnTo>
                  <a:pt x="7931589" y="2442921"/>
                </a:lnTo>
                <a:lnTo>
                  <a:pt x="7930948" y="2448389"/>
                </a:lnTo>
                <a:lnTo>
                  <a:pt x="7929029" y="2453859"/>
                </a:lnTo>
                <a:lnTo>
                  <a:pt x="7927111" y="2459327"/>
                </a:lnTo>
                <a:lnTo>
                  <a:pt x="7923913" y="2465342"/>
                </a:lnTo>
                <a:lnTo>
                  <a:pt x="7918795" y="2471907"/>
                </a:lnTo>
                <a:lnTo>
                  <a:pt x="7912398" y="2477920"/>
                </a:lnTo>
                <a:lnTo>
                  <a:pt x="7905369" y="2485032"/>
                </a:lnTo>
                <a:lnTo>
                  <a:pt x="7903446" y="2473000"/>
                </a:lnTo>
                <a:lnTo>
                  <a:pt x="7900888" y="2462062"/>
                </a:lnTo>
                <a:lnTo>
                  <a:pt x="7897689" y="2451671"/>
                </a:lnTo>
                <a:lnTo>
                  <a:pt x="7893851" y="2441829"/>
                </a:lnTo>
                <a:lnTo>
                  <a:pt x="7888735" y="2432528"/>
                </a:lnTo>
                <a:lnTo>
                  <a:pt x="7882979" y="2422689"/>
                </a:lnTo>
                <a:lnTo>
                  <a:pt x="7872746" y="2403544"/>
                </a:lnTo>
                <a:lnTo>
                  <a:pt x="7867632" y="2393699"/>
                </a:lnTo>
                <a:lnTo>
                  <a:pt x="7863151" y="2383310"/>
                </a:lnTo>
                <a:lnTo>
                  <a:pt x="7858037" y="2372374"/>
                </a:lnTo>
                <a:lnTo>
                  <a:pt x="7854199" y="2360338"/>
                </a:lnTo>
                <a:lnTo>
                  <a:pt x="7851640" y="2348852"/>
                </a:lnTo>
                <a:lnTo>
                  <a:pt x="7850361" y="2335729"/>
                </a:lnTo>
                <a:lnTo>
                  <a:pt x="7849082" y="2320961"/>
                </a:lnTo>
                <a:lnTo>
                  <a:pt x="7850361" y="2305648"/>
                </a:lnTo>
                <a:lnTo>
                  <a:pt x="7844605" y="2308385"/>
                </a:lnTo>
                <a:lnTo>
                  <a:pt x="7840130" y="2311116"/>
                </a:lnTo>
                <a:lnTo>
                  <a:pt x="7836292" y="2314947"/>
                </a:lnTo>
                <a:lnTo>
                  <a:pt x="7832453" y="2317680"/>
                </a:lnTo>
                <a:lnTo>
                  <a:pt x="7829253" y="2320961"/>
                </a:lnTo>
                <a:lnTo>
                  <a:pt x="7826697" y="2324242"/>
                </a:lnTo>
                <a:lnTo>
                  <a:pt x="7823501" y="2331900"/>
                </a:lnTo>
                <a:lnTo>
                  <a:pt x="7820300" y="2339557"/>
                </a:lnTo>
                <a:lnTo>
                  <a:pt x="7819022" y="2347764"/>
                </a:lnTo>
                <a:lnTo>
                  <a:pt x="7817742" y="2364712"/>
                </a:lnTo>
                <a:lnTo>
                  <a:pt x="7817102" y="2373465"/>
                </a:lnTo>
                <a:lnTo>
                  <a:pt x="7815184" y="2381669"/>
                </a:lnTo>
                <a:lnTo>
                  <a:pt x="7812628" y="2389324"/>
                </a:lnTo>
                <a:lnTo>
                  <a:pt x="7809427" y="2396987"/>
                </a:lnTo>
                <a:lnTo>
                  <a:pt x="7803673" y="2404638"/>
                </a:lnTo>
                <a:lnTo>
                  <a:pt x="7800473" y="2407921"/>
                </a:lnTo>
                <a:lnTo>
                  <a:pt x="7796635" y="2411747"/>
                </a:lnTo>
                <a:lnTo>
                  <a:pt x="7792798" y="2414483"/>
                </a:lnTo>
                <a:lnTo>
                  <a:pt x="7787682" y="2417765"/>
                </a:lnTo>
                <a:lnTo>
                  <a:pt x="7799195" y="2414483"/>
                </a:lnTo>
                <a:lnTo>
                  <a:pt x="7807509" y="2412294"/>
                </a:lnTo>
                <a:lnTo>
                  <a:pt x="7810705" y="2412294"/>
                </a:lnTo>
                <a:lnTo>
                  <a:pt x="7812628" y="2412844"/>
                </a:lnTo>
                <a:lnTo>
                  <a:pt x="7815184" y="2413937"/>
                </a:lnTo>
                <a:lnTo>
                  <a:pt x="7817742" y="2414483"/>
                </a:lnTo>
                <a:lnTo>
                  <a:pt x="7818381" y="2415576"/>
                </a:lnTo>
                <a:lnTo>
                  <a:pt x="7819022" y="2417765"/>
                </a:lnTo>
                <a:lnTo>
                  <a:pt x="7820300" y="2421045"/>
                </a:lnTo>
                <a:lnTo>
                  <a:pt x="7819022" y="2427059"/>
                </a:lnTo>
                <a:lnTo>
                  <a:pt x="7817102" y="2432528"/>
                </a:lnTo>
                <a:lnTo>
                  <a:pt x="7812628" y="2438000"/>
                </a:lnTo>
                <a:lnTo>
                  <a:pt x="7808790" y="2444014"/>
                </a:lnTo>
                <a:lnTo>
                  <a:pt x="7803035" y="2450576"/>
                </a:lnTo>
                <a:lnTo>
                  <a:pt x="7796635" y="2456050"/>
                </a:lnTo>
                <a:lnTo>
                  <a:pt x="7790243" y="2461515"/>
                </a:lnTo>
                <a:lnTo>
                  <a:pt x="7783207" y="2466436"/>
                </a:lnTo>
                <a:lnTo>
                  <a:pt x="7775533" y="2469725"/>
                </a:lnTo>
                <a:lnTo>
                  <a:pt x="7783207" y="2475187"/>
                </a:lnTo>
                <a:lnTo>
                  <a:pt x="7788319" y="2480658"/>
                </a:lnTo>
                <a:lnTo>
                  <a:pt x="7791519" y="2486126"/>
                </a:lnTo>
                <a:lnTo>
                  <a:pt x="7795356" y="2492688"/>
                </a:lnTo>
                <a:lnTo>
                  <a:pt x="7796635" y="2498162"/>
                </a:lnTo>
                <a:lnTo>
                  <a:pt x="7797275" y="2503627"/>
                </a:lnTo>
                <a:lnTo>
                  <a:pt x="7798555" y="2515113"/>
                </a:lnTo>
                <a:lnTo>
                  <a:pt x="7798555" y="2527142"/>
                </a:lnTo>
                <a:lnTo>
                  <a:pt x="7799195" y="2532615"/>
                </a:lnTo>
                <a:lnTo>
                  <a:pt x="7800473" y="2538633"/>
                </a:lnTo>
                <a:lnTo>
                  <a:pt x="7802393" y="2544647"/>
                </a:lnTo>
                <a:lnTo>
                  <a:pt x="7805589" y="2550661"/>
                </a:lnTo>
                <a:lnTo>
                  <a:pt x="7810705" y="2556677"/>
                </a:lnTo>
                <a:lnTo>
                  <a:pt x="7815825" y="2563241"/>
                </a:lnTo>
                <a:lnTo>
                  <a:pt x="7811345" y="2564336"/>
                </a:lnTo>
                <a:lnTo>
                  <a:pt x="7805589" y="2565428"/>
                </a:lnTo>
                <a:lnTo>
                  <a:pt x="7800473" y="2565428"/>
                </a:lnTo>
                <a:lnTo>
                  <a:pt x="7795999" y="2565428"/>
                </a:lnTo>
                <a:lnTo>
                  <a:pt x="7787682" y="2562150"/>
                </a:lnTo>
                <a:lnTo>
                  <a:pt x="7780647" y="2559415"/>
                </a:lnTo>
                <a:lnTo>
                  <a:pt x="7774891" y="2557771"/>
                </a:lnTo>
                <a:lnTo>
                  <a:pt x="7771695" y="2556677"/>
                </a:lnTo>
                <a:lnTo>
                  <a:pt x="7769773" y="2556132"/>
                </a:lnTo>
                <a:lnTo>
                  <a:pt x="7767857" y="2556677"/>
                </a:lnTo>
                <a:lnTo>
                  <a:pt x="7766577" y="2558320"/>
                </a:lnTo>
                <a:lnTo>
                  <a:pt x="7765296" y="2560503"/>
                </a:lnTo>
                <a:lnTo>
                  <a:pt x="7764017" y="2563241"/>
                </a:lnTo>
                <a:lnTo>
                  <a:pt x="7762099" y="2561055"/>
                </a:lnTo>
                <a:lnTo>
                  <a:pt x="7759543" y="2558320"/>
                </a:lnTo>
                <a:lnTo>
                  <a:pt x="7756982" y="2555582"/>
                </a:lnTo>
                <a:lnTo>
                  <a:pt x="7756343" y="2551752"/>
                </a:lnTo>
                <a:lnTo>
                  <a:pt x="7753787" y="2544647"/>
                </a:lnTo>
                <a:lnTo>
                  <a:pt x="7753145" y="2535351"/>
                </a:lnTo>
                <a:lnTo>
                  <a:pt x="7753145" y="2524958"/>
                </a:lnTo>
                <a:lnTo>
                  <a:pt x="7753787" y="2514566"/>
                </a:lnTo>
                <a:lnTo>
                  <a:pt x="7753787" y="2493241"/>
                </a:lnTo>
                <a:lnTo>
                  <a:pt x="7753145" y="2482302"/>
                </a:lnTo>
                <a:lnTo>
                  <a:pt x="7751227" y="2471907"/>
                </a:lnTo>
                <a:lnTo>
                  <a:pt x="7748030" y="2462062"/>
                </a:lnTo>
                <a:lnTo>
                  <a:pt x="7746747" y="2457138"/>
                </a:lnTo>
                <a:lnTo>
                  <a:pt x="7743551" y="2453313"/>
                </a:lnTo>
                <a:lnTo>
                  <a:pt x="7740355" y="2448938"/>
                </a:lnTo>
                <a:lnTo>
                  <a:pt x="7735875" y="2445655"/>
                </a:lnTo>
                <a:lnTo>
                  <a:pt x="7732038" y="2441829"/>
                </a:lnTo>
                <a:lnTo>
                  <a:pt x="7726285" y="2438545"/>
                </a:lnTo>
                <a:lnTo>
                  <a:pt x="7720528" y="2436361"/>
                </a:lnTo>
                <a:lnTo>
                  <a:pt x="7713495" y="2433621"/>
                </a:lnTo>
                <a:lnTo>
                  <a:pt x="7705819" y="2432528"/>
                </a:lnTo>
                <a:lnTo>
                  <a:pt x="7698141" y="2430887"/>
                </a:lnTo>
                <a:lnTo>
                  <a:pt x="7697501" y="2425966"/>
                </a:lnTo>
                <a:lnTo>
                  <a:pt x="7697501" y="2422138"/>
                </a:lnTo>
                <a:lnTo>
                  <a:pt x="7698141" y="2419407"/>
                </a:lnTo>
                <a:lnTo>
                  <a:pt x="7698783" y="2417765"/>
                </a:lnTo>
                <a:lnTo>
                  <a:pt x="7700698" y="2417217"/>
                </a:lnTo>
                <a:lnTo>
                  <a:pt x="7702617" y="2417217"/>
                </a:lnTo>
                <a:lnTo>
                  <a:pt x="7709655" y="2418310"/>
                </a:lnTo>
                <a:lnTo>
                  <a:pt x="7716691" y="2421045"/>
                </a:lnTo>
                <a:lnTo>
                  <a:pt x="7726285" y="2424330"/>
                </a:lnTo>
                <a:lnTo>
                  <a:pt x="7731401" y="2424872"/>
                </a:lnTo>
                <a:lnTo>
                  <a:pt x="7736515" y="2424872"/>
                </a:lnTo>
                <a:lnTo>
                  <a:pt x="7743551" y="2424872"/>
                </a:lnTo>
                <a:lnTo>
                  <a:pt x="7748669" y="2423230"/>
                </a:lnTo>
                <a:lnTo>
                  <a:pt x="7748030" y="2418310"/>
                </a:lnTo>
                <a:lnTo>
                  <a:pt x="7745471" y="2414483"/>
                </a:lnTo>
                <a:lnTo>
                  <a:pt x="7742271" y="2411203"/>
                </a:lnTo>
                <a:lnTo>
                  <a:pt x="7738435" y="2407921"/>
                </a:lnTo>
                <a:lnTo>
                  <a:pt x="7733319" y="2406279"/>
                </a:lnTo>
                <a:lnTo>
                  <a:pt x="7728201" y="2404091"/>
                </a:lnTo>
                <a:lnTo>
                  <a:pt x="7716049" y="2400810"/>
                </a:lnTo>
                <a:lnTo>
                  <a:pt x="7702617" y="2396987"/>
                </a:lnTo>
                <a:lnTo>
                  <a:pt x="7690467" y="2393699"/>
                </a:lnTo>
                <a:lnTo>
                  <a:pt x="7685351" y="2392063"/>
                </a:lnTo>
                <a:lnTo>
                  <a:pt x="7679595" y="2390417"/>
                </a:lnTo>
                <a:lnTo>
                  <a:pt x="7674479" y="2387682"/>
                </a:lnTo>
                <a:lnTo>
                  <a:pt x="7670641" y="2384403"/>
                </a:lnTo>
                <a:lnTo>
                  <a:pt x="7673836" y="2388231"/>
                </a:lnTo>
                <a:lnTo>
                  <a:pt x="7676397" y="2392063"/>
                </a:lnTo>
                <a:lnTo>
                  <a:pt x="7680230" y="2400810"/>
                </a:lnTo>
                <a:lnTo>
                  <a:pt x="7682153" y="2407921"/>
                </a:lnTo>
                <a:lnTo>
                  <a:pt x="7682153" y="2416677"/>
                </a:lnTo>
                <a:lnTo>
                  <a:pt x="7682153" y="2424872"/>
                </a:lnTo>
                <a:lnTo>
                  <a:pt x="7680230" y="2433078"/>
                </a:lnTo>
                <a:lnTo>
                  <a:pt x="7677034" y="2449482"/>
                </a:lnTo>
                <a:lnTo>
                  <a:pt x="7675116" y="2457138"/>
                </a:lnTo>
                <a:lnTo>
                  <a:pt x="7674479" y="2464805"/>
                </a:lnTo>
                <a:lnTo>
                  <a:pt x="7674479" y="2472456"/>
                </a:lnTo>
                <a:lnTo>
                  <a:pt x="7675116" y="2479568"/>
                </a:lnTo>
                <a:lnTo>
                  <a:pt x="7677675" y="2485581"/>
                </a:lnTo>
                <a:lnTo>
                  <a:pt x="7680230" y="2488317"/>
                </a:lnTo>
                <a:lnTo>
                  <a:pt x="7682791" y="2491048"/>
                </a:lnTo>
                <a:lnTo>
                  <a:pt x="7685992" y="2493782"/>
                </a:lnTo>
                <a:lnTo>
                  <a:pt x="7689829" y="2496517"/>
                </a:lnTo>
                <a:lnTo>
                  <a:pt x="7693663" y="2498706"/>
                </a:lnTo>
                <a:lnTo>
                  <a:pt x="7698783" y="2501441"/>
                </a:lnTo>
                <a:lnTo>
                  <a:pt x="7691745" y="2518941"/>
                </a:lnTo>
                <a:lnTo>
                  <a:pt x="7685351" y="2537539"/>
                </a:lnTo>
                <a:lnTo>
                  <a:pt x="7678317" y="2555582"/>
                </a:lnTo>
                <a:lnTo>
                  <a:pt x="7673836" y="2574728"/>
                </a:lnTo>
                <a:lnTo>
                  <a:pt x="7670000" y="2593321"/>
                </a:lnTo>
                <a:lnTo>
                  <a:pt x="7666163" y="2612465"/>
                </a:lnTo>
                <a:lnTo>
                  <a:pt x="7664884" y="2631061"/>
                </a:lnTo>
                <a:lnTo>
                  <a:pt x="7664243" y="2649654"/>
                </a:lnTo>
                <a:lnTo>
                  <a:pt x="7664884" y="2668249"/>
                </a:lnTo>
                <a:lnTo>
                  <a:pt x="7667442" y="2685749"/>
                </a:lnTo>
                <a:lnTo>
                  <a:pt x="7670641" y="2702705"/>
                </a:lnTo>
                <a:lnTo>
                  <a:pt x="7676397" y="2718563"/>
                </a:lnTo>
                <a:lnTo>
                  <a:pt x="7679595" y="2726765"/>
                </a:lnTo>
                <a:lnTo>
                  <a:pt x="7683431" y="2734422"/>
                </a:lnTo>
                <a:lnTo>
                  <a:pt x="7688547" y="2741533"/>
                </a:lnTo>
                <a:lnTo>
                  <a:pt x="7693026" y="2748644"/>
                </a:lnTo>
                <a:lnTo>
                  <a:pt x="7698141" y="2755206"/>
                </a:lnTo>
                <a:lnTo>
                  <a:pt x="7703899" y="2761772"/>
                </a:lnTo>
                <a:lnTo>
                  <a:pt x="7710293" y="2767786"/>
                </a:lnTo>
                <a:lnTo>
                  <a:pt x="7716691" y="2773801"/>
                </a:lnTo>
                <a:lnTo>
                  <a:pt x="7710293" y="2772707"/>
                </a:lnTo>
                <a:lnTo>
                  <a:pt x="7703899" y="2772160"/>
                </a:lnTo>
                <a:lnTo>
                  <a:pt x="7698783" y="2772160"/>
                </a:lnTo>
                <a:lnTo>
                  <a:pt x="7694944" y="2772160"/>
                </a:lnTo>
                <a:lnTo>
                  <a:pt x="7690467" y="2773257"/>
                </a:lnTo>
                <a:lnTo>
                  <a:pt x="7688547" y="2773801"/>
                </a:lnTo>
                <a:lnTo>
                  <a:pt x="7683431" y="2777627"/>
                </a:lnTo>
                <a:lnTo>
                  <a:pt x="7676397" y="2784195"/>
                </a:lnTo>
                <a:lnTo>
                  <a:pt x="7671918" y="2788019"/>
                </a:lnTo>
                <a:lnTo>
                  <a:pt x="7668720" y="2789116"/>
                </a:lnTo>
                <a:lnTo>
                  <a:pt x="7665525" y="2790210"/>
                </a:lnTo>
                <a:lnTo>
                  <a:pt x="7670000" y="2796223"/>
                </a:lnTo>
                <a:lnTo>
                  <a:pt x="7673201" y="2802237"/>
                </a:lnTo>
                <a:lnTo>
                  <a:pt x="7675116" y="2808806"/>
                </a:lnTo>
                <a:lnTo>
                  <a:pt x="7677034" y="2815364"/>
                </a:lnTo>
                <a:lnTo>
                  <a:pt x="7680230" y="2828490"/>
                </a:lnTo>
                <a:lnTo>
                  <a:pt x="7682153" y="2842710"/>
                </a:lnTo>
                <a:lnTo>
                  <a:pt x="7682791" y="2856928"/>
                </a:lnTo>
                <a:lnTo>
                  <a:pt x="7682791" y="2870607"/>
                </a:lnTo>
                <a:lnTo>
                  <a:pt x="7683431" y="2884823"/>
                </a:lnTo>
                <a:lnTo>
                  <a:pt x="7683431" y="2897949"/>
                </a:lnTo>
                <a:lnTo>
                  <a:pt x="7685351" y="2911074"/>
                </a:lnTo>
                <a:lnTo>
                  <a:pt x="7688547" y="2923651"/>
                </a:lnTo>
                <a:lnTo>
                  <a:pt x="7690467" y="2929670"/>
                </a:lnTo>
                <a:lnTo>
                  <a:pt x="7693026" y="2935138"/>
                </a:lnTo>
                <a:lnTo>
                  <a:pt x="7696223" y="2940608"/>
                </a:lnTo>
                <a:lnTo>
                  <a:pt x="7700698" y="2945529"/>
                </a:lnTo>
                <a:lnTo>
                  <a:pt x="7704536" y="2950998"/>
                </a:lnTo>
                <a:lnTo>
                  <a:pt x="7710293" y="2955375"/>
                </a:lnTo>
                <a:lnTo>
                  <a:pt x="7716049" y="2960297"/>
                </a:lnTo>
                <a:lnTo>
                  <a:pt x="7722446" y="2963580"/>
                </a:lnTo>
                <a:lnTo>
                  <a:pt x="7730123" y="2967951"/>
                </a:lnTo>
                <a:lnTo>
                  <a:pt x="7739075" y="2971239"/>
                </a:lnTo>
                <a:lnTo>
                  <a:pt x="7748669" y="2973970"/>
                </a:lnTo>
                <a:lnTo>
                  <a:pt x="7759543" y="2976161"/>
                </a:lnTo>
                <a:lnTo>
                  <a:pt x="7759543" y="2978891"/>
                </a:lnTo>
                <a:lnTo>
                  <a:pt x="7757622" y="2981624"/>
                </a:lnTo>
                <a:lnTo>
                  <a:pt x="7756343" y="2982716"/>
                </a:lnTo>
                <a:lnTo>
                  <a:pt x="7753145" y="2984362"/>
                </a:lnTo>
                <a:lnTo>
                  <a:pt x="7749950" y="2984909"/>
                </a:lnTo>
                <a:lnTo>
                  <a:pt x="7744829" y="2984909"/>
                </a:lnTo>
                <a:lnTo>
                  <a:pt x="7735237" y="2984909"/>
                </a:lnTo>
                <a:lnTo>
                  <a:pt x="7713495" y="2983812"/>
                </a:lnTo>
                <a:lnTo>
                  <a:pt x="7702617" y="2983812"/>
                </a:lnTo>
                <a:lnTo>
                  <a:pt x="7698783" y="2983812"/>
                </a:lnTo>
                <a:lnTo>
                  <a:pt x="7694944" y="2984362"/>
                </a:lnTo>
                <a:lnTo>
                  <a:pt x="7689189" y="2976161"/>
                </a:lnTo>
                <a:lnTo>
                  <a:pt x="7683431" y="2967951"/>
                </a:lnTo>
                <a:lnTo>
                  <a:pt x="7678317" y="2959199"/>
                </a:lnTo>
                <a:lnTo>
                  <a:pt x="7674479" y="2950998"/>
                </a:lnTo>
                <a:lnTo>
                  <a:pt x="7671277" y="2942796"/>
                </a:lnTo>
                <a:lnTo>
                  <a:pt x="7668720" y="2934591"/>
                </a:lnTo>
                <a:lnTo>
                  <a:pt x="7664884" y="2918730"/>
                </a:lnTo>
                <a:lnTo>
                  <a:pt x="7662323" y="2903420"/>
                </a:lnTo>
                <a:lnTo>
                  <a:pt x="7661045" y="2888103"/>
                </a:lnTo>
                <a:lnTo>
                  <a:pt x="7659769" y="2859120"/>
                </a:lnTo>
                <a:lnTo>
                  <a:pt x="7659769" y="2844354"/>
                </a:lnTo>
                <a:lnTo>
                  <a:pt x="7659127" y="2830680"/>
                </a:lnTo>
                <a:lnTo>
                  <a:pt x="7656567" y="2817006"/>
                </a:lnTo>
                <a:lnTo>
                  <a:pt x="7652731" y="2803336"/>
                </a:lnTo>
                <a:lnTo>
                  <a:pt x="7650173" y="2796771"/>
                </a:lnTo>
                <a:lnTo>
                  <a:pt x="7646977" y="2790210"/>
                </a:lnTo>
                <a:lnTo>
                  <a:pt x="7643776" y="2783643"/>
                </a:lnTo>
                <a:lnTo>
                  <a:pt x="7638660" y="2776540"/>
                </a:lnTo>
                <a:lnTo>
                  <a:pt x="7634186" y="2770523"/>
                </a:lnTo>
                <a:lnTo>
                  <a:pt x="7627787" y="2763408"/>
                </a:lnTo>
                <a:lnTo>
                  <a:pt x="7621393" y="2757394"/>
                </a:lnTo>
                <a:lnTo>
                  <a:pt x="7613077" y="2751378"/>
                </a:lnTo>
                <a:lnTo>
                  <a:pt x="7607321" y="2751928"/>
                </a:lnTo>
                <a:lnTo>
                  <a:pt x="7602846" y="2754112"/>
                </a:lnTo>
                <a:lnTo>
                  <a:pt x="7599645" y="2756849"/>
                </a:lnTo>
                <a:lnTo>
                  <a:pt x="7597089" y="2760130"/>
                </a:lnTo>
                <a:lnTo>
                  <a:pt x="7594529" y="2764502"/>
                </a:lnTo>
                <a:lnTo>
                  <a:pt x="7592609" y="2768332"/>
                </a:lnTo>
                <a:lnTo>
                  <a:pt x="7589413" y="2776540"/>
                </a:lnTo>
                <a:lnTo>
                  <a:pt x="7588777" y="2780365"/>
                </a:lnTo>
                <a:lnTo>
                  <a:pt x="7587493" y="2783643"/>
                </a:lnTo>
                <a:lnTo>
                  <a:pt x="7584939" y="2785833"/>
                </a:lnTo>
                <a:lnTo>
                  <a:pt x="7582378" y="2788019"/>
                </a:lnTo>
                <a:lnTo>
                  <a:pt x="7578539" y="2788567"/>
                </a:lnTo>
                <a:lnTo>
                  <a:pt x="7574063" y="2788019"/>
                </a:lnTo>
                <a:lnTo>
                  <a:pt x="7568309" y="2785833"/>
                </a:lnTo>
                <a:lnTo>
                  <a:pt x="7561911" y="2782548"/>
                </a:lnTo>
                <a:lnTo>
                  <a:pt x="7565109" y="2791850"/>
                </a:lnTo>
                <a:lnTo>
                  <a:pt x="7567669" y="2802237"/>
                </a:lnTo>
                <a:lnTo>
                  <a:pt x="7572783" y="2822475"/>
                </a:lnTo>
                <a:lnTo>
                  <a:pt x="7575985" y="2843804"/>
                </a:lnTo>
                <a:lnTo>
                  <a:pt x="7577263" y="2866228"/>
                </a:lnTo>
                <a:lnTo>
                  <a:pt x="7578539" y="2888654"/>
                </a:lnTo>
                <a:lnTo>
                  <a:pt x="7578539" y="2911622"/>
                </a:lnTo>
                <a:lnTo>
                  <a:pt x="7578539" y="2958106"/>
                </a:lnTo>
                <a:lnTo>
                  <a:pt x="7577263" y="3002957"/>
                </a:lnTo>
                <a:lnTo>
                  <a:pt x="7577263" y="3024288"/>
                </a:lnTo>
                <a:lnTo>
                  <a:pt x="7579179" y="3045069"/>
                </a:lnTo>
                <a:lnTo>
                  <a:pt x="7580460" y="3065300"/>
                </a:lnTo>
                <a:lnTo>
                  <a:pt x="7583656" y="3083894"/>
                </a:lnTo>
                <a:lnTo>
                  <a:pt x="7588133" y="3101395"/>
                </a:lnTo>
                <a:lnTo>
                  <a:pt x="7591331" y="3109602"/>
                </a:lnTo>
                <a:lnTo>
                  <a:pt x="7594529" y="3117255"/>
                </a:lnTo>
                <a:lnTo>
                  <a:pt x="7586217" y="3118897"/>
                </a:lnTo>
                <a:lnTo>
                  <a:pt x="7579819" y="3119993"/>
                </a:lnTo>
                <a:lnTo>
                  <a:pt x="7575344" y="3118897"/>
                </a:lnTo>
                <a:lnTo>
                  <a:pt x="7572143" y="3117806"/>
                </a:lnTo>
                <a:lnTo>
                  <a:pt x="7569587" y="3115072"/>
                </a:lnTo>
                <a:lnTo>
                  <a:pt x="7568309" y="3112335"/>
                </a:lnTo>
                <a:lnTo>
                  <a:pt x="7568309" y="3109602"/>
                </a:lnTo>
                <a:lnTo>
                  <a:pt x="7568309" y="3105224"/>
                </a:lnTo>
                <a:lnTo>
                  <a:pt x="7569587" y="3098662"/>
                </a:lnTo>
                <a:lnTo>
                  <a:pt x="7569587" y="3094837"/>
                </a:lnTo>
                <a:lnTo>
                  <a:pt x="7568309" y="3092104"/>
                </a:lnTo>
                <a:lnTo>
                  <a:pt x="7567027" y="3089363"/>
                </a:lnTo>
                <a:lnTo>
                  <a:pt x="7564473" y="3087183"/>
                </a:lnTo>
                <a:lnTo>
                  <a:pt x="7560631" y="3086630"/>
                </a:lnTo>
                <a:lnTo>
                  <a:pt x="7554877" y="3086630"/>
                </a:lnTo>
                <a:lnTo>
                  <a:pt x="7558073" y="3097028"/>
                </a:lnTo>
                <a:lnTo>
                  <a:pt x="7560631" y="3107413"/>
                </a:lnTo>
                <a:lnTo>
                  <a:pt x="7563188" y="3118352"/>
                </a:lnTo>
                <a:lnTo>
                  <a:pt x="7564473" y="3129292"/>
                </a:lnTo>
                <a:lnTo>
                  <a:pt x="7565109" y="3151170"/>
                </a:lnTo>
                <a:lnTo>
                  <a:pt x="7565109" y="3173586"/>
                </a:lnTo>
                <a:lnTo>
                  <a:pt x="7564473" y="3196018"/>
                </a:lnTo>
                <a:lnTo>
                  <a:pt x="7561911" y="3217886"/>
                </a:lnTo>
                <a:lnTo>
                  <a:pt x="7558713" y="3261639"/>
                </a:lnTo>
                <a:lnTo>
                  <a:pt x="7557437" y="3282968"/>
                </a:lnTo>
                <a:lnTo>
                  <a:pt x="7558073" y="3304298"/>
                </a:lnTo>
                <a:lnTo>
                  <a:pt x="7558713" y="3314691"/>
                </a:lnTo>
                <a:lnTo>
                  <a:pt x="7560631" y="3324535"/>
                </a:lnTo>
                <a:lnTo>
                  <a:pt x="7561911" y="3334380"/>
                </a:lnTo>
                <a:lnTo>
                  <a:pt x="7564473" y="3344771"/>
                </a:lnTo>
                <a:lnTo>
                  <a:pt x="7567669" y="3353523"/>
                </a:lnTo>
                <a:lnTo>
                  <a:pt x="7572143" y="3363367"/>
                </a:lnTo>
                <a:lnTo>
                  <a:pt x="7575985" y="3372115"/>
                </a:lnTo>
                <a:lnTo>
                  <a:pt x="7581738" y="3380867"/>
                </a:lnTo>
                <a:lnTo>
                  <a:pt x="7588133" y="3389619"/>
                </a:lnTo>
                <a:lnTo>
                  <a:pt x="7595171" y="3397821"/>
                </a:lnTo>
                <a:lnTo>
                  <a:pt x="7604124" y="3405479"/>
                </a:lnTo>
                <a:lnTo>
                  <a:pt x="7613077" y="3413135"/>
                </a:lnTo>
                <a:lnTo>
                  <a:pt x="7606683" y="3413682"/>
                </a:lnTo>
                <a:lnTo>
                  <a:pt x="7600925" y="3413682"/>
                </a:lnTo>
                <a:lnTo>
                  <a:pt x="7595807" y="3413682"/>
                </a:lnTo>
                <a:lnTo>
                  <a:pt x="7592609" y="3412589"/>
                </a:lnTo>
                <a:lnTo>
                  <a:pt x="7589413" y="3410400"/>
                </a:lnTo>
                <a:lnTo>
                  <a:pt x="7588133" y="3408211"/>
                </a:lnTo>
                <a:lnTo>
                  <a:pt x="7584939" y="3403289"/>
                </a:lnTo>
                <a:lnTo>
                  <a:pt x="7581738" y="3397821"/>
                </a:lnTo>
                <a:lnTo>
                  <a:pt x="7579819" y="3395634"/>
                </a:lnTo>
                <a:lnTo>
                  <a:pt x="7578539" y="3393993"/>
                </a:lnTo>
                <a:lnTo>
                  <a:pt x="7575344" y="3391806"/>
                </a:lnTo>
                <a:lnTo>
                  <a:pt x="7572143" y="3390712"/>
                </a:lnTo>
                <a:lnTo>
                  <a:pt x="7567027" y="3390163"/>
                </a:lnTo>
                <a:lnTo>
                  <a:pt x="7561270" y="3390163"/>
                </a:lnTo>
                <a:lnTo>
                  <a:pt x="7564473" y="3395634"/>
                </a:lnTo>
                <a:lnTo>
                  <a:pt x="7567027" y="3400556"/>
                </a:lnTo>
                <a:lnTo>
                  <a:pt x="7567669" y="3406025"/>
                </a:lnTo>
                <a:lnTo>
                  <a:pt x="7568309" y="3410947"/>
                </a:lnTo>
                <a:lnTo>
                  <a:pt x="7567669" y="3416418"/>
                </a:lnTo>
                <a:lnTo>
                  <a:pt x="7567027" y="3421341"/>
                </a:lnTo>
                <a:lnTo>
                  <a:pt x="7565109" y="3426264"/>
                </a:lnTo>
                <a:lnTo>
                  <a:pt x="7563188" y="3431182"/>
                </a:lnTo>
                <a:lnTo>
                  <a:pt x="7558073" y="3441027"/>
                </a:lnTo>
                <a:lnTo>
                  <a:pt x="7551039" y="3450324"/>
                </a:lnTo>
                <a:lnTo>
                  <a:pt x="7536329" y="3468371"/>
                </a:lnTo>
                <a:lnTo>
                  <a:pt x="7529931" y="3477672"/>
                </a:lnTo>
                <a:lnTo>
                  <a:pt x="7524817" y="3486969"/>
                </a:lnTo>
                <a:lnTo>
                  <a:pt x="7522259" y="3491343"/>
                </a:lnTo>
                <a:lnTo>
                  <a:pt x="7520978" y="3496266"/>
                </a:lnTo>
                <a:lnTo>
                  <a:pt x="7520340" y="3501187"/>
                </a:lnTo>
                <a:lnTo>
                  <a:pt x="7520340" y="3505562"/>
                </a:lnTo>
                <a:lnTo>
                  <a:pt x="7520340" y="3510484"/>
                </a:lnTo>
                <a:lnTo>
                  <a:pt x="7521618" y="3515407"/>
                </a:lnTo>
                <a:lnTo>
                  <a:pt x="7524179" y="3520328"/>
                </a:lnTo>
                <a:lnTo>
                  <a:pt x="7527375" y="3525250"/>
                </a:lnTo>
                <a:lnTo>
                  <a:pt x="7531211" y="3530172"/>
                </a:lnTo>
                <a:lnTo>
                  <a:pt x="7536971" y="3535643"/>
                </a:lnTo>
                <a:lnTo>
                  <a:pt x="7543363" y="3540564"/>
                </a:lnTo>
                <a:lnTo>
                  <a:pt x="7551677" y="3546032"/>
                </a:lnTo>
                <a:lnTo>
                  <a:pt x="7546561" y="3549860"/>
                </a:lnTo>
                <a:lnTo>
                  <a:pt x="7540167" y="3552594"/>
                </a:lnTo>
                <a:lnTo>
                  <a:pt x="7527375" y="3559158"/>
                </a:lnTo>
                <a:lnTo>
                  <a:pt x="7513305" y="3564079"/>
                </a:lnTo>
                <a:lnTo>
                  <a:pt x="7500513" y="3569550"/>
                </a:lnTo>
                <a:lnTo>
                  <a:pt x="7502429" y="3575565"/>
                </a:lnTo>
                <a:lnTo>
                  <a:pt x="7504987" y="3582676"/>
                </a:lnTo>
                <a:lnTo>
                  <a:pt x="7510105" y="3595803"/>
                </a:lnTo>
                <a:lnTo>
                  <a:pt x="7524817" y="3623146"/>
                </a:lnTo>
                <a:lnTo>
                  <a:pt x="7529931" y="3636272"/>
                </a:lnTo>
                <a:lnTo>
                  <a:pt x="7532489" y="3643381"/>
                </a:lnTo>
                <a:lnTo>
                  <a:pt x="7533133" y="3648850"/>
                </a:lnTo>
                <a:lnTo>
                  <a:pt x="7533769" y="3655414"/>
                </a:lnTo>
                <a:lnTo>
                  <a:pt x="7533133" y="3660882"/>
                </a:lnTo>
                <a:lnTo>
                  <a:pt x="7531211" y="3666352"/>
                </a:lnTo>
                <a:lnTo>
                  <a:pt x="7528015" y="3670180"/>
                </a:lnTo>
                <a:lnTo>
                  <a:pt x="7523537" y="3669633"/>
                </a:lnTo>
                <a:lnTo>
                  <a:pt x="7520340" y="3667446"/>
                </a:lnTo>
                <a:lnTo>
                  <a:pt x="7517779" y="3665805"/>
                </a:lnTo>
                <a:lnTo>
                  <a:pt x="7517141" y="3661976"/>
                </a:lnTo>
                <a:lnTo>
                  <a:pt x="7515861" y="3654320"/>
                </a:lnTo>
                <a:lnTo>
                  <a:pt x="7514584" y="3647756"/>
                </a:lnTo>
                <a:lnTo>
                  <a:pt x="7511388" y="3648303"/>
                </a:lnTo>
                <a:lnTo>
                  <a:pt x="7508185" y="3648850"/>
                </a:lnTo>
                <a:lnTo>
                  <a:pt x="7506269" y="3651039"/>
                </a:lnTo>
                <a:lnTo>
                  <a:pt x="7504987" y="3653226"/>
                </a:lnTo>
                <a:lnTo>
                  <a:pt x="7503709" y="3658148"/>
                </a:lnTo>
                <a:lnTo>
                  <a:pt x="7502429" y="3662523"/>
                </a:lnTo>
                <a:lnTo>
                  <a:pt x="7488360" y="3659242"/>
                </a:lnTo>
                <a:lnTo>
                  <a:pt x="7476207" y="3657054"/>
                </a:lnTo>
                <a:lnTo>
                  <a:pt x="7465974" y="3657054"/>
                </a:lnTo>
                <a:lnTo>
                  <a:pt x="7460858" y="3657054"/>
                </a:lnTo>
                <a:lnTo>
                  <a:pt x="7457022" y="3658695"/>
                </a:lnTo>
                <a:lnTo>
                  <a:pt x="7453183" y="3659242"/>
                </a:lnTo>
                <a:lnTo>
                  <a:pt x="7449983" y="3661429"/>
                </a:lnTo>
                <a:lnTo>
                  <a:pt x="7446787" y="3662523"/>
                </a:lnTo>
                <a:lnTo>
                  <a:pt x="7444229" y="3665805"/>
                </a:lnTo>
                <a:lnTo>
                  <a:pt x="7439113" y="3670180"/>
                </a:lnTo>
                <a:lnTo>
                  <a:pt x="7435274" y="3677291"/>
                </a:lnTo>
                <a:lnTo>
                  <a:pt x="7432716" y="3684947"/>
                </a:lnTo>
                <a:lnTo>
                  <a:pt x="7432078" y="3693697"/>
                </a:lnTo>
                <a:lnTo>
                  <a:pt x="7432078" y="3702995"/>
                </a:lnTo>
                <a:lnTo>
                  <a:pt x="7432078" y="3713386"/>
                </a:lnTo>
                <a:lnTo>
                  <a:pt x="7433356" y="3724324"/>
                </a:lnTo>
                <a:lnTo>
                  <a:pt x="7435917" y="3736356"/>
                </a:lnTo>
                <a:lnTo>
                  <a:pt x="7441673" y="3760967"/>
                </a:lnTo>
                <a:lnTo>
                  <a:pt x="7449983" y="3786673"/>
                </a:lnTo>
                <a:lnTo>
                  <a:pt x="7459580" y="3812924"/>
                </a:lnTo>
                <a:lnTo>
                  <a:pt x="7469813" y="3839176"/>
                </a:lnTo>
                <a:lnTo>
                  <a:pt x="7479407" y="3863786"/>
                </a:lnTo>
                <a:lnTo>
                  <a:pt x="7497315" y="3906992"/>
                </a:lnTo>
                <a:lnTo>
                  <a:pt x="7503709" y="3923399"/>
                </a:lnTo>
                <a:lnTo>
                  <a:pt x="7508185" y="3935978"/>
                </a:lnTo>
                <a:lnTo>
                  <a:pt x="7505631" y="3938713"/>
                </a:lnTo>
                <a:lnTo>
                  <a:pt x="7503709" y="3940353"/>
                </a:lnTo>
                <a:lnTo>
                  <a:pt x="7501791" y="3940900"/>
                </a:lnTo>
                <a:lnTo>
                  <a:pt x="7497955" y="3939260"/>
                </a:lnTo>
                <a:lnTo>
                  <a:pt x="7491561" y="3937619"/>
                </a:lnTo>
                <a:lnTo>
                  <a:pt x="7487082" y="3935978"/>
                </a:lnTo>
                <a:lnTo>
                  <a:pt x="7481963" y="3935978"/>
                </a:lnTo>
                <a:lnTo>
                  <a:pt x="7481963" y="3957308"/>
                </a:lnTo>
                <a:lnTo>
                  <a:pt x="7482603" y="3979731"/>
                </a:lnTo>
                <a:lnTo>
                  <a:pt x="7485801" y="4022391"/>
                </a:lnTo>
                <a:lnTo>
                  <a:pt x="7494116" y="4107708"/>
                </a:lnTo>
                <a:lnTo>
                  <a:pt x="7496677" y="4150914"/>
                </a:lnTo>
                <a:lnTo>
                  <a:pt x="7497315" y="4172243"/>
                </a:lnTo>
                <a:lnTo>
                  <a:pt x="7497315" y="4194666"/>
                </a:lnTo>
                <a:lnTo>
                  <a:pt x="7496677" y="4217637"/>
                </a:lnTo>
                <a:lnTo>
                  <a:pt x="7494757" y="4239513"/>
                </a:lnTo>
                <a:lnTo>
                  <a:pt x="7492839" y="4263031"/>
                </a:lnTo>
                <a:lnTo>
                  <a:pt x="7489639" y="4286547"/>
                </a:lnTo>
                <a:lnTo>
                  <a:pt x="7490278" y="4288189"/>
                </a:lnTo>
                <a:lnTo>
                  <a:pt x="7491561" y="4289283"/>
                </a:lnTo>
                <a:lnTo>
                  <a:pt x="7493476" y="4289830"/>
                </a:lnTo>
                <a:lnTo>
                  <a:pt x="7494757" y="4290923"/>
                </a:lnTo>
                <a:lnTo>
                  <a:pt x="7499231" y="4290923"/>
                </a:lnTo>
                <a:lnTo>
                  <a:pt x="7503069" y="4289283"/>
                </a:lnTo>
                <a:lnTo>
                  <a:pt x="7506909" y="4287094"/>
                </a:lnTo>
                <a:lnTo>
                  <a:pt x="7510105" y="4284360"/>
                </a:lnTo>
                <a:lnTo>
                  <a:pt x="7512665" y="4281625"/>
                </a:lnTo>
                <a:lnTo>
                  <a:pt x="7515221" y="4278344"/>
                </a:lnTo>
                <a:lnTo>
                  <a:pt x="7513305" y="4283813"/>
                </a:lnTo>
                <a:lnTo>
                  <a:pt x="7510105" y="4290923"/>
                </a:lnTo>
                <a:lnTo>
                  <a:pt x="7499231" y="4307877"/>
                </a:lnTo>
                <a:lnTo>
                  <a:pt x="7485801" y="4328113"/>
                </a:lnTo>
                <a:lnTo>
                  <a:pt x="7479407" y="4340145"/>
                </a:lnTo>
                <a:lnTo>
                  <a:pt x="7474289" y="4351084"/>
                </a:lnTo>
                <a:lnTo>
                  <a:pt x="7469175" y="4362568"/>
                </a:lnTo>
                <a:lnTo>
                  <a:pt x="7465974" y="4374600"/>
                </a:lnTo>
                <a:lnTo>
                  <a:pt x="7465337" y="4380616"/>
                </a:lnTo>
                <a:lnTo>
                  <a:pt x="7465337" y="4386086"/>
                </a:lnTo>
                <a:lnTo>
                  <a:pt x="7465974" y="4391554"/>
                </a:lnTo>
                <a:lnTo>
                  <a:pt x="7466615" y="4397023"/>
                </a:lnTo>
                <a:lnTo>
                  <a:pt x="7468533" y="4403040"/>
                </a:lnTo>
                <a:lnTo>
                  <a:pt x="7470453" y="4407415"/>
                </a:lnTo>
                <a:lnTo>
                  <a:pt x="7474289" y="4412338"/>
                </a:lnTo>
                <a:lnTo>
                  <a:pt x="7478129" y="4417259"/>
                </a:lnTo>
                <a:lnTo>
                  <a:pt x="7483881" y="4422181"/>
                </a:lnTo>
                <a:lnTo>
                  <a:pt x="7489639" y="4426556"/>
                </a:lnTo>
                <a:lnTo>
                  <a:pt x="7496677" y="4430384"/>
                </a:lnTo>
                <a:lnTo>
                  <a:pt x="7505631" y="4434760"/>
                </a:lnTo>
                <a:lnTo>
                  <a:pt x="7499231" y="4433120"/>
                </a:lnTo>
                <a:lnTo>
                  <a:pt x="7494116" y="4430932"/>
                </a:lnTo>
                <a:lnTo>
                  <a:pt x="7485801" y="4426556"/>
                </a:lnTo>
                <a:lnTo>
                  <a:pt x="7481963" y="4423822"/>
                </a:lnTo>
                <a:lnTo>
                  <a:pt x="7478129" y="4421634"/>
                </a:lnTo>
                <a:lnTo>
                  <a:pt x="7472371" y="4419994"/>
                </a:lnTo>
                <a:lnTo>
                  <a:pt x="7465974" y="4418900"/>
                </a:lnTo>
                <a:lnTo>
                  <a:pt x="7468533" y="4423822"/>
                </a:lnTo>
                <a:lnTo>
                  <a:pt x="7470453" y="4427650"/>
                </a:lnTo>
                <a:lnTo>
                  <a:pt x="7474927" y="4430932"/>
                </a:lnTo>
                <a:lnTo>
                  <a:pt x="7478767" y="4434760"/>
                </a:lnTo>
                <a:lnTo>
                  <a:pt x="7483881" y="4437495"/>
                </a:lnTo>
                <a:lnTo>
                  <a:pt x="7489639" y="4440229"/>
                </a:lnTo>
                <a:lnTo>
                  <a:pt x="7499873" y="4445699"/>
                </a:lnTo>
                <a:lnTo>
                  <a:pt x="7511388" y="4450621"/>
                </a:lnTo>
                <a:lnTo>
                  <a:pt x="7515861" y="4453355"/>
                </a:lnTo>
                <a:lnTo>
                  <a:pt x="7520978" y="4456090"/>
                </a:lnTo>
                <a:lnTo>
                  <a:pt x="7524817" y="4459372"/>
                </a:lnTo>
                <a:lnTo>
                  <a:pt x="7528015" y="4463747"/>
                </a:lnTo>
                <a:lnTo>
                  <a:pt x="7530571" y="4467575"/>
                </a:lnTo>
                <a:lnTo>
                  <a:pt x="7532489" y="4473592"/>
                </a:lnTo>
                <a:lnTo>
                  <a:pt x="7522259" y="4474137"/>
                </a:lnTo>
                <a:lnTo>
                  <a:pt x="7515221" y="4473592"/>
                </a:lnTo>
                <a:lnTo>
                  <a:pt x="7508185" y="4472497"/>
                </a:lnTo>
                <a:lnTo>
                  <a:pt x="7502429" y="4471403"/>
                </a:lnTo>
                <a:lnTo>
                  <a:pt x="7491561" y="4468669"/>
                </a:lnTo>
                <a:lnTo>
                  <a:pt x="7485801" y="4466481"/>
                </a:lnTo>
                <a:lnTo>
                  <a:pt x="7480685" y="4465934"/>
                </a:lnTo>
                <a:lnTo>
                  <a:pt x="7476207" y="4470856"/>
                </a:lnTo>
                <a:lnTo>
                  <a:pt x="7472371" y="4476326"/>
                </a:lnTo>
                <a:lnTo>
                  <a:pt x="7469813" y="4481248"/>
                </a:lnTo>
                <a:lnTo>
                  <a:pt x="7467255" y="4485623"/>
                </a:lnTo>
                <a:lnTo>
                  <a:pt x="7466615" y="4490546"/>
                </a:lnTo>
                <a:lnTo>
                  <a:pt x="7465337" y="4495468"/>
                </a:lnTo>
                <a:lnTo>
                  <a:pt x="7465337" y="4505311"/>
                </a:lnTo>
                <a:lnTo>
                  <a:pt x="7465974" y="4514609"/>
                </a:lnTo>
                <a:lnTo>
                  <a:pt x="7468533" y="4523907"/>
                </a:lnTo>
                <a:lnTo>
                  <a:pt x="7471729" y="4532657"/>
                </a:lnTo>
                <a:lnTo>
                  <a:pt x="7474927" y="4541408"/>
                </a:lnTo>
                <a:lnTo>
                  <a:pt x="7481325" y="4557268"/>
                </a:lnTo>
                <a:lnTo>
                  <a:pt x="7483881" y="4564925"/>
                </a:lnTo>
                <a:lnTo>
                  <a:pt x="7484523" y="4572035"/>
                </a:lnTo>
                <a:lnTo>
                  <a:pt x="7484523" y="4579144"/>
                </a:lnTo>
                <a:lnTo>
                  <a:pt x="7483881" y="4582426"/>
                </a:lnTo>
                <a:lnTo>
                  <a:pt x="7481963" y="4586255"/>
                </a:lnTo>
                <a:lnTo>
                  <a:pt x="7479407" y="4588989"/>
                </a:lnTo>
                <a:lnTo>
                  <a:pt x="7477485" y="4592270"/>
                </a:lnTo>
                <a:lnTo>
                  <a:pt x="7474289" y="4595005"/>
                </a:lnTo>
                <a:lnTo>
                  <a:pt x="7469813" y="4597739"/>
                </a:lnTo>
                <a:lnTo>
                  <a:pt x="7472371" y="4603209"/>
                </a:lnTo>
                <a:lnTo>
                  <a:pt x="7476207" y="4607584"/>
                </a:lnTo>
                <a:lnTo>
                  <a:pt x="7485801" y="4615787"/>
                </a:lnTo>
                <a:lnTo>
                  <a:pt x="7490278" y="4620163"/>
                </a:lnTo>
                <a:lnTo>
                  <a:pt x="7493476" y="4625085"/>
                </a:lnTo>
                <a:lnTo>
                  <a:pt x="7496035" y="4630555"/>
                </a:lnTo>
                <a:lnTo>
                  <a:pt x="7496677" y="4633289"/>
                </a:lnTo>
                <a:lnTo>
                  <a:pt x="7496677" y="4636570"/>
                </a:lnTo>
                <a:lnTo>
                  <a:pt x="7504987" y="4638758"/>
                </a:lnTo>
                <a:lnTo>
                  <a:pt x="7512025" y="4639305"/>
                </a:lnTo>
                <a:lnTo>
                  <a:pt x="7517141" y="4638758"/>
                </a:lnTo>
                <a:lnTo>
                  <a:pt x="7521618" y="4638211"/>
                </a:lnTo>
                <a:lnTo>
                  <a:pt x="7524817" y="4636570"/>
                </a:lnTo>
                <a:lnTo>
                  <a:pt x="7528015" y="4635477"/>
                </a:lnTo>
                <a:lnTo>
                  <a:pt x="7532489" y="4631102"/>
                </a:lnTo>
                <a:lnTo>
                  <a:pt x="7535685" y="4626179"/>
                </a:lnTo>
                <a:lnTo>
                  <a:pt x="7537607" y="4623991"/>
                </a:lnTo>
                <a:lnTo>
                  <a:pt x="7540807" y="4622897"/>
                </a:lnTo>
                <a:lnTo>
                  <a:pt x="7544645" y="4621257"/>
                </a:lnTo>
                <a:lnTo>
                  <a:pt x="7548479" y="4620710"/>
                </a:lnTo>
                <a:lnTo>
                  <a:pt x="7554236" y="4620163"/>
                </a:lnTo>
                <a:lnTo>
                  <a:pt x="7560631" y="4620710"/>
                </a:lnTo>
                <a:lnTo>
                  <a:pt x="7557437" y="4623991"/>
                </a:lnTo>
                <a:lnTo>
                  <a:pt x="7554236" y="4628366"/>
                </a:lnTo>
                <a:lnTo>
                  <a:pt x="7551039" y="4632194"/>
                </a:lnTo>
                <a:lnTo>
                  <a:pt x="7549120" y="4637117"/>
                </a:lnTo>
                <a:lnTo>
                  <a:pt x="7547842" y="4642039"/>
                </a:lnTo>
                <a:lnTo>
                  <a:pt x="7546561" y="4647509"/>
                </a:lnTo>
                <a:lnTo>
                  <a:pt x="7547842" y="4652978"/>
                </a:lnTo>
                <a:lnTo>
                  <a:pt x="7548479" y="4660087"/>
                </a:lnTo>
                <a:lnTo>
                  <a:pt x="7544645" y="4657899"/>
                </a:lnTo>
                <a:lnTo>
                  <a:pt x="7538889" y="4655712"/>
                </a:lnTo>
                <a:lnTo>
                  <a:pt x="7526734" y="4654071"/>
                </a:lnTo>
                <a:lnTo>
                  <a:pt x="7520978" y="4652431"/>
                </a:lnTo>
                <a:lnTo>
                  <a:pt x="7515861" y="4650243"/>
                </a:lnTo>
                <a:lnTo>
                  <a:pt x="7512025" y="4648603"/>
                </a:lnTo>
                <a:lnTo>
                  <a:pt x="7510105" y="4646414"/>
                </a:lnTo>
                <a:lnTo>
                  <a:pt x="7509468" y="4644227"/>
                </a:lnTo>
                <a:lnTo>
                  <a:pt x="7505631" y="4644773"/>
                </a:lnTo>
                <a:lnTo>
                  <a:pt x="7502429" y="4646414"/>
                </a:lnTo>
                <a:lnTo>
                  <a:pt x="7500513" y="4647509"/>
                </a:lnTo>
                <a:lnTo>
                  <a:pt x="7500513" y="4649148"/>
                </a:lnTo>
                <a:lnTo>
                  <a:pt x="7500513" y="4650243"/>
                </a:lnTo>
                <a:lnTo>
                  <a:pt x="7501791" y="4652431"/>
                </a:lnTo>
                <a:lnTo>
                  <a:pt x="7503709" y="4655712"/>
                </a:lnTo>
                <a:lnTo>
                  <a:pt x="7504987" y="4657899"/>
                </a:lnTo>
                <a:lnTo>
                  <a:pt x="7504987" y="4660087"/>
                </a:lnTo>
                <a:lnTo>
                  <a:pt x="7504987" y="4662274"/>
                </a:lnTo>
                <a:lnTo>
                  <a:pt x="7503069" y="4663368"/>
                </a:lnTo>
                <a:lnTo>
                  <a:pt x="7500513" y="4665010"/>
                </a:lnTo>
                <a:lnTo>
                  <a:pt x="7497315" y="4666104"/>
                </a:lnTo>
                <a:lnTo>
                  <a:pt x="7491561" y="4667744"/>
                </a:lnTo>
                <a:lnTo>
                  <a:pt x="7484523" y="4668291"/>
                </a:lnTo>
                <a:lnTo>
                  <a:pt x="7490918" y="4672666"/>
                </a:lnTo>
                <a:lnTo>
                  <a:pt x="7496677" y="4678136"/>
                </a:lnTo>
                <a:lnTo>
                  <a:pt x="7506909" y="4689073"/>
                </a:lnTo>
                <a:lnTo>
                  <a:pt x="7512665" y="4694542"/>
                </a:lnTo>
                <a:lnTo>
                  <a:pt x="7519059" y="4699465"/>
                </a:lnTo>
                <a:lnTo>
                  <a:pt x="7526734" y="4703840"/>
                </a:lnTo>
                <a:lnTo>
                  <a:pt x="7531211" y="4704934"/>
                </a:lnTo>
                <a:lnTo>
                  <a:pt x="7536329" y="4706574"/>
                </a:lnTo>
                <a:lnTo>
                  <a:pt x="7535685" y="4708762"/>
                </a:lnTo>
                <a:lnTo>
                  <a:pt x="7533769" y="4709857"/>
                </a:lnTo>
                <a:lnTo>
                  <a:pt x="7532489" y="4711497"/>
                </a:lnTo>
                <a:lnTo>
                  <a:pt x="7529931" y="4712044"/>
                </a:lnTo>
                <a:lnTo>
                  <a:pt x="7524179" y="4713138"/>
                </a:lnTo>
                <a:lnTo>
                  <a:pt x="7517141" y="4714232"/>
                </a:lnTo>
                <a:lnTo>
                  <a:pt x="7500513" y="4714778"/>
                </a:lnTo>
                <a:lnTo>
                  <a:pt x="7485163" y="4714778"/>
                </a:lnTo>
                <a:lnTo>
                  <a:pt x="7481325" y="4732826"/>
                </a:lnTo>
                <a:lnTo>
                  <a:pt x="7478129" y="4749780"/>
                </a:lnTo>
                <a:lnTo>
                  <a:pt x="7476207" y="4766735"/>
                </a:lnTo>
                <a:lnTo>
                  <a:pt x="7476207" y="4783142"/>
                </a:lnTo>
                <a:lnTo>
                  <a:pt x="7477485" y="4799549"/>
                </a:lnTo>
                <a:lnTo>
                  <a:pt x="7479407" y="4815956"/>
                </a:lnTo>
                <a:lnTo>
                  <a:pt x="7481963" y="4831817"/>
                </a:lnTo>
                <a:lnTo>
                  <a:pt x="7485163" y="4847677"/>
                </a:lnTo>
                <a:lnTo>
                  <a:pt x="7490278" y="4863537"/>
                </a:lnTo>
                <a:lnTo>
                  <a:pt x="7494757" y="4879398"/>
                </a:lnTo>
                <a:lnTo>
                  <a:pt x="7505631" y="4911665"/>
                </a:lnTo>
                <a:lnTo>
                  <a:pt x="7517779" y="4944481"/>
                </a:lnTo>
                <a:lnTo>
                  <a:pt x="7529931" y="4978936"/>
                </a:lnTo>
                <a:lnTo>
                  <a:pt x="7523537" y="4981670"/>
                </a:lnTo>
                <a:lnTo>
                  <a:pt x="7517141" y="4984405"/>
                </a:lnTo>
                <a:lnTo>
                  <a:pt x="7510105" y="4987139"/>
                </a:lnTo>
                <a:lnTo>
                  <a:pt x="7504987" y="4990967"/>
                </a:lnTo>
                <a:lnTo>
                  <a:pt x="7494757" y="4998078"/>
                </a:lnTo>
                <a:lnTo>
                  <a:pt x="7485801" y="5006829"/>
                </a:lnTo>
                <a:lnTo>
                  <a:pt x="7478129" y="5016126"/>
                </a:lnTo>
                <a:lnTo>
                  <a:pt x="7472371" y="5026517"/>
                </a:lnTo>
                <a:lnTo>
                  <a:pt x="7466615" y="5036909"/>
                </a:lnTo>
                <a:lnTo>
                  <a:pt x="7463416" y="5048940"/>
                </a:lnTo>
                <a:lnTo>
                  <a:pt x="7460218" y="5060425"/>
                </a:lnTo>
                <a:lnTo>
                  <a:pt x="7458299" y="5072458"/>
                </a:lnTo>
                <a:lnTo>
                  <a:pt x="7458299" y="5085037"/>
                </a:lnTo>
                <a:lnTo>
                  <a:pt x="7458299" y="5097068"/>
                </a:lnTo>
                <a:lnTo>
                  <a:pt x="7460218" y="5109100"/>
                </a:lnTo>
                <a:lnTo>
                  <a:pt x="7462136" y="5120586"/>
                </a:lnTo>
                <a:lnTo>
                  <a:pt x="7465337" y="5132618"/>
                </a:lnTo>
                <a:lnTo>
                  <a:pt x="7469175" y="5143555"/>
                </a:lnTo>
                <a:lnTo>
                  <a:pt x="7460218" y="5140274"/>
                </a:lnTo>
                <a:lnTo>
                  <a:pt x="7456382" y="5139180"/>
                </a:lnTo>
                <a:lnTo>
                  <a:pt x="7453183" y="5138634"/>
                </a:lnTo>
                <a:lnTo>
                  <a:pt x="7449983" y="5139180"/>
                </a:lnTo>
                <a:lnTo>
                  <a:pt x="7447430" y="5139180"/>
                </a:lnTo>
                <a:lnTo>
                  <a:pt x="7444871" y="5140821"/>
                </a:lnTo>
                <a:lnTo>
                  <a:pt x="7442311" y="5141915"/>
                </a:lnTo>
                <a:lnTo>
                  <a:pt x="7439113" y="5145743"/>
                </a:lnTo>
                <a:lnTo>
                  <a:pt x="7435917" y="5150666"/>
                </a:lnTo>
                <a:lnTo>
                  <a:pt x="7433356" y="5156135"/>
                </a:lnTo>
                <a:lnTo>
                  <a:pt x="7432078" y="5162150"/>
                </a:lnTo>
                <a:lnTo>
                  <a:pt x="7427597" y="5175276"/>
                </a:lnTo>
                <a:lnTo>
                  <a:pt x="7426322" y="5182387"/>
                </a:lnTo>
                <a:lnTo>
                  <a:pt x="7423763" y="5188402"/>
                </a:lnTo>
                <a:lnTo>
                  <a:pt x="7420565" y="5193872"/>
                </a:lnTo>
                <a:lnTo>
                  <a:pt x="7416727" y="5198794"/>
                </a:lnTo>
                <a:lnTo>
                  <a:pt x="7411611" y="5203169"/>
                </a:lnTo>
                <a:lnTo>
                  <a:pt x="7409051" y="5204263"/>
                </a:lnTo>
                <a:lnTo>
                  <a:pt x="7405854" y="5205903"/>
                </a:lnTo>
                <a:lnTo>
                  <a:pt x="7407133" y="5208092"/>
                </a:lnTo>
                <a:lnTo>
                  <a:pt x="7409051" y="5209731"/>
                </a:lnTo>
                <a:lnTo>
                  <a:pt x="7413531" y="5212467"/>
                </a:lnTo>
                <a:lnTo>
                  <a:pt x="7415449" y="5214654"/>
                </a:lnTo>
                <a:lnTo>
                  <a:pt x="7417367" y="5216842"/>
                </a:lnTo>
                <a:lnTo>
                  <a:pt x="7419285" y="5219029"/>
                </a:lnTo>
                <a:lnTo>
                  <a:pt x="7419285" y="5221764"/>
                </a:lnTo>
                <a:lnTo>
                  <a:pt x="7427597" y="5222857"/>
                </a:lnTo>
                <a:lnTo>
                  <a:pt x="7434634" y="5223951"/>
                </a:lnTo>
                <a:lnTo>
                  <a:pt x="7439755" y="5223951"/>
                </a:lnTo>
                <a:lnTo>
                  <a:pt x="7444229" y="5222310"/>
                </a:lnTo>
                <a:lnTo>
                  <a:pt x="7448065" y="5221764"/>
                </a:lnTo>
                <a:lnTo>
                  <a:pt x="7450627" y="5219576"/>
                </a:lnTo>
                <a:lnTo>
                  <a:pt x="7454461" y="5215748"/>
                </a:lnTo>
                <a:lnTo>
                  <a:pt x="7458299" y="5210826"/>
                </a:lnTo>
                <a:lnTo>
                  <a:pt x="7460218" y="5208639"/>
                </a:lnTo>
                <a:lnTo>
                  <a:pt x="7463416" y="5206997"/>
                </a:lnTo>
                <a:lnTo>
                  <a:pt x="7466615" y="5205903"/>
                </a:lnTo>
                <a:lnTo>
                  <a:pt x="7470453" y="5205356"/>
                </a:lnTo>
                <a:lnTo>
                  <a:pt x="7476207" y="5205356"/>
                </a:lnTo>
                <a:lnTo>
                  <a:pt x="7483881" y="5205356"/>
                </a:lnTo>
                <a:lnTo>
                  <a:pt x="7476207" y="5215748"/>
                </a:lnTo>
                <a:lnTo>
                  <a:pt x="7468533" y="5225046"/>
                </a:lnTo>
                <a:lnTo>
                  <a:pt x="7458299" y="5234343"/>
                </a:lnTo>
                <a:lnTo>
                  <a:pt x="7448065" y="5242000"/>
                </a:lnTo>
                <a:lnTo>
                  <a:pt x="7435917" y="5249109"/>
                </a:lnTo>
                <a:lnTo>
                  <a:pt x="7423125" y="5256220"/>
                </a:lnTo>
                <a:lnTo>
                  <a:pt x="7409051" y="5262782"/>
                </a:lnTo>
                <a:lnTo>
                  <a:pt x="7394981" y="5268251"/>
                </a:lnTo>
                <a:lnTo>
                  <a:pt x="7402018" y="5263876"/>
                </a:lnTo>
                <a:lnTo>
                  <a:pt x="7407133" y="5260595"/>
                </a:lnTo>
                <a:lnTo>
                  <a:pt x="7410333" y="5257859"/>
                </a:lnTo>
                <a:lnTo>
                  <a:pt x="7411611" y="5255125"/>
                </a:lnTo>
                <a:lnTo>
                  <a:pt x="7412253" y="5252937"/>
                </a:lnTo>
                <a:lnTo>
                  <a:pt x="7411611" y="5250750"/>
                </a:lnTo>
                <a:lnTo>
                  <a:pt x="7410333" y="5248562"/>
                </a:lnTo>
                <a:lnTo>
                  <a:pt x="7407772" y="5246375"/>
                </a:lnTo>
                <a:lnTo>
                  <a:pt x="7402018" y="5242000"/>
                </a:lnTo>
                <a:lnTo>
                  <a:pt x="7398820" y="5239266"/>
                </a:lnTo>
                <a:lnTo>
                  <a:pt x="7396261" y="5235436"/>
                </a:lnTo>
                <a:lnTo>
                  <a:pt x="7393704" y="5231608"/>
                </a:lnTo>
                <a:lnTo>
                  <a:pt x="7392423" y="5226685"/>
                </a:lnTo>
                <a:lnTo>
                  <a:pt x="7392423" y="5220123"/>
                </a:lnTo>
                <a:lnTo>
                  <a:pt x="7393063" y="5214107"/>
                </a:lnTo>
                <a:lnTo>
                  <a:pt x="7387307" y="5217389"/>
                </a:lnTo>
                <a:lnTo>
                  <a:pt x="7383466" y="5221764"/>
                </a:lnTo>
                <a:lnTo>
                  <a:pt x="7380271" y="5226685"/>
                </a:lnTo>
                <a:lnTo>
                  <a:pt x="7378352" y="5232155"/>
                </a:lnTo>
                <a:lnTo>
                  <a:pt x="7378352" y="5237624"/>
                </a:lnTo>
                <a:lnTo>
                  <a:pt x="7378352" y="5243094"/>
                </a:lnTo>
                <a:lnTo>
                  <a:pt x="7379631" y="5248562"/>
                </a:lnTo>
                <a:lnTo>
                  <a:pt x="7380909" y="5255125"/>
                </a:lnTo>
                <a:lnTo>
                  <a:pt x="7384747" y="5267157"/>
                </a:lnTo>
                <a:lnTo>
                  <a:pt x="7389865" y="5279189"/>
                </a:lnTo>
                <a:lnTo>
                  <a:pt x="7393063" y="5289581"/>
                </a:lnTo>
                <a:lnTo>
                  <a:pt x="7394981" y="5295050"/>
                </a:lnTo>
                <a:lnTo>
                  <a:pt x="7394981" y="5299425"/>
                </a:lnTo>
                <a:lnTo>
                  <a:pt x="7401378" y="5299972"/>
                </a:lnTo>
                <a:lnTo>
                  <a:pt x="7405854" y="5299425"/>
                </a:lnTo>
                <a:lnTo>
                  <a:pt x="7410969" y="5298331"/>
                </a:lnTo>
                <a:lnTo>
                  <a:pt x="7414807" y="5297784"/>
                </a:lnTo>
                <a:lnTo>
                  <a:pt x="7418009" y="5296144"/>
                </a:lnTo>
                <a:lnTo>
                  <a:pt x="7420565" y="5294503"/>
                </a:lnTo>
                <a:lnTo>
                  <a:pt x="7423125" y="5292315"/>
                </a:lnTo>
                <a:lnTo>
                  <a:pt x="7424403" y="5290128"/>
                </a:lnTo>
                <a:lnTo>
                  <a:pt x="7427597" y="5285205"/>
                </a:lnTo>
                <a:lnTo>
                  <a:pt x="7429520" y="5279736"/>
                </a:lnTo>
                <a:lnTo>
                  <a:pt x="7430158" y="5277549"/>
                </a:lnTo>
                <a:lnTo>
                  <a:pt x="7429520" y="5284111"/>
                </a:lnTo>
                <a:lnTo>
                  <a:pt x="7429520" y="5295050"/>
                </a:lnTo>
                <a:lnTo>
                  <a:pt x="7430158" y="5306535"/>
                </a:lnTo>
                <a:lnTo>
                  <a:pt x="7433356" y="5333333"/>
                </a:lnTo>
                <a:lnTo>
                  <a:pt x="7435917" y="5361226"/>
                </a:lnTo>
                <a:lnTo>
                  <a:pt x="7436554" y="5375445"/>
                </a:lnTo>
                <a:lnTo>
                  <a:pt x="7435917" y="5389118"/>
                </a:lnTo>
                <a:lnTo>
                  <a:pt x="7434634" y="5402244"/>
                </a:lnTo>
                <a:lnTo>
                  <a:pt x="7432078" y="5414822"/>
                </a:lnTo>
                <a:lnTo>
                  <a:pt x="7429520" y="5420292"/>
                </a:lnTo>
                <a:lnTo>
                  <a:pt x="7426963" y="5425214"/>
                </a:lnTo>
                <a:lnTo>
                  <a:pt x="7423763" y="5430137"/>
                </a:lnTo>
                <a:lnTo>
                  <a:pt x="7419925" y="5434512"/>
                </a:lnTo>
                <a:lnTo>
                  <a:pt x="7415449" y="5438340"/>
                </a:lnTo>
                <a:lnTo>
                  <a:pt x="7410333" y="5441621"/>
                </a:lnTo>
                <a:lnTo>
                  <a:pt x="7404575" y="5444904"/>
                </a:lnTo>
                <a:lnTo>
                  <a:pt x="7398820" y="5447091"/>
                </a:lnTo>
                <a:lnTo>
                  <a:pt x="7404575" y="5452013"/>
                </a:lnTo>
                <a:lnTo>
                  <a:pt x="7410333" y="5456388"/>
                </a:lnTo>
                <a:lnTo>
                  <a:pt x="7414807" y="5458030"/>
                </a:lnTo>
                <a:lnTo>
                  <a:pt x="7419925" y="5459122"/>
                </a:lnTo>
                <a:lnTo>
                  <a:pt x="7423763" y="5459122"/>
                </a:lnTo>
                <a:lnTo>
                  <a:pt x="7428880" y="5459122"/>
                </a:lnTo>
                <a:lnTo>
                  <a:pt x="7437832" y="5456388"/>
                </a:lnTo>
                <a:lnTo>
                  <a:pt x="7447430" y="5454200"/>
                </a:lnTo>
                <a:lnTo>
                  <a:pt x="7453183" y="5453654"/>
                </a:lnTo>
                <a:lnTo>
                  <a:pt x="7458299" y="5452560"/>
                </a:lnTo>
                <a:lnTo>
                  <a:pt x="7465337" y="5453654"/>
                </a:lnTo>
                <a:lnTo>
                  <a:pt x="7472371" y="5455294"/>
                </a:lnTo>
                <a:lnTo>
                  <a:pt x="7480685" y="5458030"/>
                </a:lnTo>
                <a:lnTo>
                  <a:pt x="7489639" y="5462405"/>
                </a:lnTo>
                <a:lnTo>
                  <a:pt x="7482603" y="5442168"/>
                </a:lnTo>
                <a:lnTo>
                  <a:pt x="7478129" y="5420839"/>
                </a:lnTo>
                <a:lnTo>
                  <a:pt x="7475567" y="5410447"/>
                </a:lnTo>
                <a:lnTo>
                  <a:pt x="7474289" y="5398963"/>
                </a:lnTo>
                <a:lnTo>
                  <a:pt x="7474289" y="5387478"/>
                </a:lnTo>
                <a:lnTo>
                  <a:pt x="7474289" y="5376539"/>
                </a:lnTo>
                <a:lnTo>
                  <a:pt x="7475567" y="5365602"/>
                </a:lnTo>
                <a:lnTo>
                  <a:pt x="7478767" y="5354663"/>
                </a:lnTo>
                <a:lnTo>
                  <a:pt x="7483881" y="5344272"/>
                </a:lnTo>
                <a:lnTo>
                  <a:pt x="7490278" y="5333880"/>
                </a:lnTo>
                <a:lnTo>
                  <a:pt x="7494116" y="5328958"/>
                </a:lnTo>
                <a:lnTo>
                  <a:pt x="7497955" y="5324036"/>
                </a:lnTo>
                <a:lnTo>
                  <a:pt x="7503069" y="5319113"/>
                </a:lnTo>
                <a:lnTo>
                  <a:pt x="7508827" y="5315285"/>
                </a:lnTo>
                <a:lnTo>
                  <a:pt x="7515221" y="5310910"/>
                </a:lnTo>
                <a:lnTo>
                  <a:pt x="7521618" y="5305988"/>
                </a:lnTo>
                <a:lnTo>
                  <a:pt x="7529293" y="5302706"/>
                </a:lnTo>
                <a:lnTo>
                  <a:pt x="7536971" y="5298331"/>
                </a:lnTo>
                <a:lnTo>
                  <a:pt x="7535685" y="5304895"/>
                </a:lnTo>
                <a:lnTo>
                  <a:pt x="7534409" y="5310910"/>
                </a:lnTo>
                <a:lnTo>
                  <a:pt x="7534409" y="5315832"/>
                </a:lnTo>
                <a:lnTo>
                  <a:pt x="7535685" y="5321302"/>
                </a:lnTo>
                <a:lnTo>
                  <a:pt x="7536971" y="5325677"/>
                </a:lnTo>
                <a:lnTo>
                  <a:pt x="7539525" y="5329505"/>
                </a:lnTo>
                <a:lnTo>
                  <a:pt x="7542086" y="5333333"/>
                </a:lnTo>
                <a:lnTo>
                  <a:pt x="7545922" y="5336615"/>
                </a:lnTo>
                <a:lnTo>
                  <a:pt x="7549120" y="5339350"/>
                </a:lnTo>
                <a:lnTo>
                  <a:pt x="7554236" y="5342084"/>
                </a:lnTo>
                <a:lnTo>
                  <a:pt x="7558713" y="5344818"/>
                </a:lnTo>
                <a:lnTo>
                  <a:pt x="7564473" y="5347006"/>
                </a:lnTo>
                <a:lnTo>
                  <a:pt x="7576622" y="5350287"/>
                </a:lnTo>
                <a:lnTo>
                  <a:pt x="7589413" y="5352476"/>
                </a:lnTo>
                <a:lnTo>
                  <a:pt x="7590691" y="5366149"/>
                </a:lnTo>
                <a:lnTo>
                  <a:pt x="7591331" y="5380367"/>
                </a:lnTo>
                <a:lnTo>
                  <a:pt x="7591973" y="5394040"/>
                </a:lnTo>
                <a:lnTo>
                  <a:pt x="7591331" y="5407166"/>
                </a:lnTo>
                <a:lnTo>
                  <a:pt x="7590691" y="5413183"/>
                </a:lnTo>
                <a:lnTo>
                  <a:pt x="7589413" y="5419745"/>
                </a:lnTo>
                <a:lnTo>
                  <a:pt x="7587493" y="5425214"/>
                </a:lnTo>
                <a:lnTo>
                  <a:pt x="7584939" y="5430684"/>
                </a:lnTo>
                <a:lnTo>
                  <a:pt x="7581738" y="5435606"/>
                </a:lnTo>
                <a:lnTo>
                  <a:pt x="7577263" y="5439434"/>
                </a:lnTo>
                <a:lnTo>
                  <a:pt x="7572783" y="5443262"/>
                </a:lnTo>
                <a:lnTo>
                  <a:pt x="7566391" y="5446544"/>
                </a:lnTo>
                <a:lnTo>
                  <a:pt x="7575344" y="5459122"/>
                </a:lnTo>
                <a:lnTo>
                  <a:pt x="7583016" y="5470608"/>
                </a:lnTo>
                <a:lnTo>
                  <a:pt x="7588133" y="5477171"/>
                </a:lnTo>
                <a:lnTo>
                  <a:pt x="7593891" y="5482640"/>
                </a:lnTo>
                <a:lnTo>
                  <a:pt x="7599645" y="5488109"/>
                </a:lnTo>
                <a:lnTo>
                  <a:pt x="7606041" y="5493032"/>
                </a:lnTo>
                <a:lnTo>
                  <a:pt x="7603481" y="5500688"/>
                </a:lnTo>
                <a:lnTo>
                  <a:pt x="7601568" y="5507798"/>
                </a:lnTo>
                <a:lnTo>
                  <a:pt x="7599645" y="5523112"/>
                </a:lnTo>
                <a:lnTo>
                  <a:pt x="7598367" y="5538424"/>
                </a:lnTo>
                <a:lnTo>
                  <a:pt x="7599645" y="5553739"/>
                </a:lnTo>
                <a:lnTo>
                  <a:pt x="7600925" y="5569599"/>
                </a:lnTo>
                <a:lnTo>
                  <a:pt x="7602846" y="5584913"/>
                </a:lnTo>
                <a:lnTo>
                  <a:pt x="7606041" y="5614446"/>
                </a:lnTo>
                <a:lnTo>
                  <a:pt x="7606683" y="5629211"/>
                </a:lnTo>
                <a:lnTo>
                  <a:pt x="7606683" y="5643431"/>
                </a:lnTo>
                <a:lnTo>
                  <a:pt x="7604764" y="5657651"/>
                </a:lnTo>
                <a:lnTo>
                  <a:pt x="7603481" y="5664213"/>
                </a:lnTo>
                <a:lnTo>
                  <a:pt x="7600925" y="5670777"/>
                </a:lnTo>
                <a:lnTo>
                  <a:pt x="7598367" y="5677339"/>
                </a:lnTo>
                <a:lnTo>
                  <a:pt x="7595171" y="5683903"/>
                </a:lnTo>
                <a:lnTo>
                  <a:pt x="7591331" y="5689919"/>
                </a:lnTo>
                <a:lnTo>
                  <a:pt x="7586217" y="5695935"/>
                </a:lnTo>
                <a:lnTo>
                  <a:pt x="7580460" y="5701951"/>
                </a:lnTo>
                <a:lnTo>
                  <a:pt x="7575344" y="5707966"/>
                </a:lnTo>
                <a:lnTo>
                  <a:pt x="7567669" y="5713436"/>
                </a:lnTo>
                <a:lnTo>
                  <a:pt x="7559993" y="5718905"/>
                </a:lnTo>
                <a:lnTo>
                  <a:pt x="7558713" y="5713983"/>
                </a:lnTo>
                <a:lnTo>
                  <a:pt x="7559993" y="5710702"/>
                </a:lnTo>
                <a:lnTo>
                  <a:pt x="7560631" y="5707966"/>
                </a:lnTo>
                <a:lnTo>
                  <a:pt x="7563188" y="5705232"/>
                </a:lnTo>
                <a:lnTo>
                  <a:pt x="7565109" y="5702498"/>
                </a:lnTo>
                <a:lnTo>
                  <a:pt x="7568309" y="5700310"/>
                </a:lnTo>
                <a:lnTo>
                  <a:pt x="7575344" y="5697029"/>
                </a:lnTo>
                <a:lnTo>
                  <a:pt x="7579819" y="5693201"/>
                </a:lnTo>
                <a:lnTo>
                  <a:pt x="7581738" y="5692106"/>
                </a:lnTo>
                <a:lnTo>
                  <a:pt x="7582378" y="5689919"/>
                </a:lnTo>
                <a:lnTo>
                  <a:pt x="7581738" y="5687731"/>
                </a:lnTo>
                <a:lnTo>
                  <a:pt x="7579819" y="5685544"/>
                </a:lnTo>
                <a:lnTo>
                  <a:pt x="7576622" y="5682809"/>
                </a:lnTo>
                <a:lnTo>
                  <a:pt x="7572143" y="5679528"/>
                </a:lnTo>
                <a:lnTo>
                  <a:pt x="7566391" y="5682809"/>
                </a:lnTo>
                <a:lnTo>
                  <a:pt x="7561270" y="5686637"/>
                </a:lnTo>
                <a:lnTo>
                  <a:pt x="7558073" y="5689919"/>
                </a:lnTo>
                <a:lnTo>
                  <a:pt x="7554877" y="5693201"/>
                </a:lnTo>
                <a:lnTo>
                  <a:pt x="7552957" y="5697029"/>
                </a:lnTo>
                <a:lnTo>
                  <a:pt x="7552316" y="5700310"/>
                </a:lnTo>
                <a:lnTo>
                  <a:pt x="7551677" y="5703591"/>
                </a:lnTo>
                <a:lnTo>
                  <a:pt x="7551677" y="5707421"/>
                </a:lnTo>
                <a:lnTo>
                  <a:pt x="7552316" y="5715077"/>
                </a:lnTo>
                <a:lnTo>
                  <a:pt x="7554877" y="5723280"/>
                </a:lnTo>
                <a:lnTo>
                  <a:pt x="7557437" y="5732031"/>
                </a:lnTo>
                <a:lnTo>
                  <a:pt x="7559993" y="5741876"/>
                </a:lnTo>
                <a:lnTo>
                  <a:pt x="7570225" y="5741876"/>
                </a:lnTo>
                <a:lnTo>
                  <a:pt x="7574063" y="5741876"/>
                </a:lnTo>
                <a:lnTo>
                  <a:pt x="7577263" y="5740234"/>
                </a:lnTo>
                <a:lnTo>
                  <a:pt x="7580460" y="5739687"/>
                </a:lnTo>
                <a:lnTo>
                  <a:pt x="7582378" y="5738593"/>
                </a:lnTo>
                <a:lnTo>
                  <a:pt x="7584939" y="5736406"/>
                </a:lnTo>
                <a:lnTo>
                  <a:pt x="7585574" y="5734218"/>
                </a:lnTo>
                <a:lnTo>
                  <a:pt x="7584939" y="5739140"/>
                </a:lnTo>
                <a:lnTo>
                  <a:pt x="7584939" y="5744610"/>
                </a:lnTo>
                <a:lnTo>
                  <a:pt x="7586217" y="5756094"/>
                </a:lnTo>
                <a:lnTo>
                  <a:pt x="7588777" y="5769220"/>
                </a:lnTo>
                <a:lnTo>
                  <a:pt x="7592609" y="5782893"/>
                </a:lnTo>
                <a:lnTo>
                  <a:pt x="7603481" y="5811880"/>
                </a:lnTo>
                <a:lnTo>
                  <a:pt x="7607962" y="5826099"/>
                </a:lnTo>
                <a:lnTo>
                  <a:pt x="7613077" y="5841413"/>
                </a:lnTo>
                <a:lnTo>
                  <a:pt x="7616915" y="5856180"/>
                </a:lnTo>
                <a:lnTo>
                  <a:pt x="7620111" y="5870399"/>
                </a:lnTo>
                <a:lnTo>
                  <a:pt x="7622031" y="5885166"/>
                </a:lnTo>
                <a:lnTo>
                  <a:pt x="7621393" y="5891728"/>
                </a:lnTo>
                <a:lnTo>
                  <a:pt x="7621393" y="5898839"/>
                </a:lnTo>
                <a:lnTo>
                  <a:pt x="7619475" y="5904854"/>
                </a:lnTo>
                <a:lnTo>
                  <a:pt x="7618193" y="5911417"/>
                </a:lnTo>
                <a:lnTo>
                  <a:pt x="7615635" y="5917434"/>
                </a:lnTo>
                <a:lnTo>
                  <a:pt x="7612441" y="5923449"/>
                </a:lnTo>
                <a:lnTo>
                  <a:pt x="7607962" y="5929466"/>
                </a:lnTo>
                <a:lnTo>
                  <a:pt x="7603481" y="5934935"/>
                </a:lnTo>
                <a:lnTo>
                  <a:pt x="7597089" y="5939856"/>
                </a:lnTo>
                <a:lnTo>
                  <a:pt x="7590691" y="5944231"/>
                </a:lnTo>
                <a:lnTo>
                  <a:pt x="7595807" y="5948607"/>
                </a:lnTo>
                <a:lnTo>
                  <a:pt x="7600285" y="5952982"/>
                </a:lnTo>
                <a:lnTo>
                  <a:pt x="7604124" y="5957357"/>
                </a:lnTo>
                <a:lnTo>
                  <a:pt x="7606683" y="5963374"/>
                </a:lnTo>
                <a:lnTo>
                  <a:pt x="7609239" y="5967749"/>
                </a:lnTo>
                <a:lnTo>
                  <a:pt x="7610521" y="5973766"/>
                </a:lnTo>
                <a:lnTo>
                  <a:pt x="7612441" y="5979234"/>
                </a:lnTo>
                <a:lnTo>
                  <a:pt x="7613077" y="5985250"/>
                </a:lnTo>
                <a:lnTo>
                  <a:pt x="7613077" y="5997282"/>
                </a:lnTo>
                <a:lnTo>
                  <a:pt x="7612441" y="6009315"/>
                </a:lnTo>
                <a:lnTo>
                  <a:pt x="7607962" y="6034472"/>
                </a:lnTo>
                <a:lnTo>
                  <a:pt x="7606683" y="6047051"/>
                </a:lnTo>
                <a:lnTo>
                  <a:pt x="7606041" y="6058536"/>
                </a:lnTo>
                <a:lnTo>
                  <a:pt x="7606683" y="6070569"/>
                </a:lnTo>
                <a:lnTo>
                  <a:pt x="7607321" y="6076037"/>
                </a:lnTo>
                <a:lnTo>
                  <a:pt x="7609239" y="6081506"/>
                </a:lnTo>
                <a:lnTo>
                  <a:pt x="7610521" y="6086429"/>
                </a:lnTo>
                <a:lnTo>
                  <a:pt x="7613716" y="6091351"/>
                </a:lnTo>
                <a:lnTo>
                  <a:pt x="7616915" y="6095726"/>
                </a:lnTo>
                <a:lnTo>
                  <a:pt x="7621393" y="6100649"/>
                </a:lnTo>
                <a:lnTo>
                  <a:pt x="7625867" y="6105024"/>
                </a:lnTo>
                <a:lnTo>
                  <a:pt x="7631625" y="6108305"/>
                </a:lnTo>
                <a:lnTo>
                  <a:pt x="7638023" y="6111586"/>
                </a:lnTo>
                <a:lnTo>
                  <a:pt x="7646335" y="6115414"/>
                </a:lnTo>
                <a:lnTo>
                  <a:pt x="7624591" y="6124712"/>
                </a:lnTo>
                <a:lnTo>
                  <a:pt x="7613716" y="6129634"/>
                </a:lnTo>
                <a:lnTo>
                  <a:pt x="7603481" y="6134557"/>
                </a:lnTo>
                <a:lnTo>
                  <a:pt x="7594529" y="6141119"/>
                </a:lnTo>
                <a:lnTo>
                  <a:pt x="7585574" y="6148230"/>
                </a:lnTo>
                <a:lnTo>
                  <a:pt x="7581738" y="6153152"/>
                </a:lnTo>
                <a:lnTo>
                  <a:pt x="7577263" y="6158074"/>
                </a:lnTo>
                <a:lnTo>
                  <a:pt x="7573423" y="6163542"/>
                </a:lnTo>
                <a:lnTo>
                  <a:pt x="7569587" y="6170106"/>
                </a:lnTo>
                <a:lnTo>
                  <a:pt x="7575985" y="6170106"/>
                </a:lnTo>
                <a:lnTo>
                  <a:pt x="7581738" y="6170653"/>
                </a:lnTo>
                <a:lnTo>
                  <a:pt x="7587493" y="6171200"/>
                </a:lnTo>
                <a:lnTo>
                  <a:pt x="7592609" y="6172840"/>
                </a:lnTo>
                <a:lnTo>
                  <a:pt x="7597089" y="6175028"/>
                </a:lnTo>
                <a:lnTo>
                  <a:pt x="7600925" y="6176668"/>
                </a:lnTo>
                <a:lnTo>
                  <a:pt x="7604124" y="6178857"/>
                </a:lnTo>
                <a:lnTo>
                  <a:pt x="7606683" y="6181591"/>
                </a:lnTo>
                <a:lnTo>
                  <a:pt x="7607962" y="6184326"/>
                </a:lnTo>
                <a:lnTo>
                  <a:pt x="7607321" y="6187060"/>
                </a:lnTo>
                <a:lnTo>
                  <a:pt x="7606041" y="6189794"/>
                </a:lnTo>
                <a:lnTo>
                  <a:pt x="7602846" y="6192530"/>
                </a:lnTo>
                <a:lnTo>
                  <a:pt x="7597729" y="6195264"/>
                </a:lnTo>
                <a:lnTo>
                  <a:pt x="7590691" y="6197452"/>
                </a:lnTo>
                <a:lnTo>
                  <a:pt x="7581738" y="6199639"/>
                </a:lnTo>
                <a:lnTo>
                  <a:pt x="7570225" y="6201280"/>
                </a:lnTo>
                <a:lnTo>
                  <a:pt x="7576622" y="6213312"/>
                </a:lnTo>
                <a:lnTo>
                  <a:pt x="7581738" y="6225343"/>
                </a:lnTo>
                <a:lnTo>
                  <a:pt x="7585574" y="6238469"/>
                </a:lnTo>
                <a:lnTo>
                  <a:pt x="7588777" y="6251048"/>
                </a:lnTo>
                <a:lnTo>
                  <a:pt x="7591331" y="6263081"/>
                </a:lnTo>
                <a:lnTo>
                  <a:pt x="7593891" y="6276207"/>
                </a:lnTo>
                <a:lnTo>
                  <a:pt x="7594529" y="6289333"/>
                </a:lnTo>
                <a:lnTo>
                  <a:pt x="7595171" y="6303004"/>
                </a:lnTo>
                <a:lnTo>
                  <a:pt x="7595171" y="6329803"/>
                </a:lnTo>
                <a:lnTo>
                  <a:pt x="7593891" y="6356602"/>
                </a:lnTo>
                <a:lnTo>
                  <a:pt x="7590691" y="6410745"/>
                </a:lnTo>
                <a:lnTo>
                  <a:pt x="7589413" y="6437545"/>
                </a:lnTo>
                <a:lnTo>
                  <a:pt x="7589413" y="6463797"/>
                </a:lnTo>
                <a:lnTo>
                  <a:pt x="7590691" y="6476921"/>
                </a:lnTo>
                <a:lnTo>
                  <a:pt x="7591973" y="6489500"/>
                </a:lnTo>
                <a:lnTo>
                  <a:pt x="7594529" y="6502627"/>
                </a:lnTo>
                <a:lnTo>
                  <a:pt x="7597729" y="6515206"/>
                </a:lnTo>
                <a:lnTo>
                  <a:pt x="7600925" y="6526691"/>
                </a:lnTo>
                <a:lnTo>
                  <a:pt x="7606041" y="6539270"/>
                </a:lnTo>
                <a:lnTo>
                  <a:pt x="7611158" y="6550754"/>
                </a:lnTo>
                <a:lnTo>
                  <a:pt x="7618193" y="6562240"/>
                </a:lnTo>
                <a:lnTo>
                  <a:pt x="7625867" y="6573726"/>
                </a:lnTo>
                <a:lnTo>
                  <a:pt x="7635463" y="6584116"/>
                </a:lnTo>
                <a:lnTo>
                  <a:pt x="7645699" y="6595055"/>
                </a:lnTo>
                <a:lnTo>
                  <a:pt x="7657849" y="6604899"/>
                </a:lnTo>
                <a:lnTo>
                  <a:pt x="7656567" y="6608180"/>
                </a:lnTo>
                <a:lnTo>
                  <a:pt x="7655289" y="6610368"/>
                </a:lnTo>
                <a:lnTo>
                  <a:pt x="7653369" y="6612556"/>
                </a:lnTo>
                <a:lnTo>
                  <a:pt x="7650815" y="6614743"/>
                </a:lnTo>
                <a:lnTo>
                  <a:pt x="7644416" y="6618025"/>
                </a:lnTo>
                <a:lnTo>
                  <a:pt x="7638660" y="6620759"/>
                </a:lnTo>
                <a:lnTo>
                  <a:pt x="7632266" y="6624588"/>
                </a:lnTo>
                <a:lnTo>
                  <a:pt x="7627147" y="6627322"/>
                </a:lnTo>
                <a:lnTo>
                  <a:pt x="7624591" y="6628963"/>
                </a:lnTo>
                <a:lnTo>
                  <a:pt x="7622031" y="6631150"/>
                </a:lnTo>
                <a:lnTo>
                  <a:pt x="7620111" y="6633886"/>
                </a:lnTo>
                <a:lnTo>
                  <a:pt x="7619475" y="6636620"/>
                </a:lnTo>
                <a:lnTo>
                  <a:pt x="7627787" y="6636620"/>
                </a:lnTo>
                <a:lnTo>
                  <a:pt x="7634186" y="6635526"/>
                </a:lnTo>
                <a:lnTo>
                  <a:pt x="7639937" y="6633886"/>
                </a:lnTo>
                <a:lnTo>
                  <a:pt x="7644416" y="6632792"/>
                </a:lnTo>
                <a:lnTo>
                  <a:pt x="7650173" y="6630603"/>
                </a:lnTo>
                <a:lnTo>
                  <a:pt x="7655929" y="6628963"/>
                </a:lnTo>
                <a:lnTo>
                  <a:pt x="7662323" y="6628416"/>
                </a:lnTo>
                <a:lnTo>
                  <a:pt x="7671277" y="6628416"/>
                </a:lnTo>
                <a:lnTo>
                  <a:pt x="7662323" y="6633339"/>
                </a:lnTo>
                <a:lnTo>
                  <a:pt x="7655929" y="6637714"/>
                </a:lnTo>
                <a:lnTo>
                  <a:pt x="7650173" y="6641542"/>
                </a:lnTo>
                <a:lnTo>
                  <a:pt x="7646977" y="6646465"/>
                </a:lnTo>
                <a:lnTo>
                  <a:pt x="7643776" y="6650840"/>
                </a:lnTo>
                <a:lnTo>
                  <a:pt x="7642498" y="6654668"/>
                </a:lnTo>
                <a:lnTo>
                  <a:pt x="7641218" y="6659043"/>
                </a:lnTo>
                <a:lnTo>
                  <a:pt x="7641218" y="6662872"/>
                </a:lnTo>
                <a:lnTo>
                  <a:pt x="7641218" y="6670528"/>
                </a:lnTo>
                <a:lnTo>
                  <a:pt x="7641218" y="6678184"/>
                </a:lnTo>
                <a:lnTo>
                  <a:pt x="7641218" y="6682013"/>
                </a:lnTo>
                <a:lnTo>
                  <a:pt x="7639937" y="6685295"/>
                </a:lnTo>
                <a:lnTo>
                  <a:pt x="7637382" y="6688029"/>
                </a:lnTo>
                <a:lnTo>
                  <a:pt x="7634186" y="6691312"/>
                </a:lnTo>
                <a:lnTo>
                  <a:pt x="7633543" y="6690763"/>
                </a:lnTo>
                <a:lnTo>
                  <a:pt x="7630983" y="6690217"/>
                </a:lnTo>
                <a:lnTo>
                  <a:pt x="7625231" y="6685842"/>
                </a:lnTo>
                <a:lnTo>
                  <a:pt x="7618193" y="6680373"/>
                </a:lnTo>
                <a:lnTo>
                  <a:pt x="7609239" y="6675450"/>
                </a:lnTo>
                <a:lnTo>
                  <a:pt x="7604124" y="6673262"/>
                </a:lnTo>
                <a:lnTo>
                  <a:pt x="7600285" y="6672169"/>
                </a:lnTo>
                <a:lnTo>
                  <a:pt x="7595807" y="6672169"/>
                </a:lnTo>
                <a:lnTo>
                  <a:pt x="7591973" y="6672716"/>
                </a:lnTo>
                <a:lnTo>
                  <a:pt x="7588777" y="6674903"/>
                </a:lnTo>
                <a:lnTo>
                  <a:pt x="7585574" y="6678733"/>
                </a:lnTo>
                <a:lnTo>
                  <a:pt x="7583656" y="6683654"/>
                </a:lnTo>
                <a:lnTo>
                  <a:pt x="7582378" y="6691312"/>
                </a:lnTo>
                <a:lnTo>
                  <a:pt x="7579179" y="6688576"/>
                </a:lnTo>
                <a:lnTo>
                  <a:pt x="7578539" y="6685295"/>
                </a:lnTo>
                <a:lnTo>
                  <a:pt x="7578539" y="6682013"/>
                </a:lnTo>
                <a:lnTo>
                  <a:pt x="7579819" y="6677639"/>
                </a:lnTo>
                <a:lnTo>
                  <a:pt x="7583016" y="6673262"/>
                </a:lnTo>
                <a:lnTo>
                  <a:pt x="7586217" y="6668341"/>
                </a:lnTo>
                <a:lnTo>
                  <a:pt x="7594529" y="6658496"/>
                </a:lnTo>
                <a:lnTo>
                  <a:pt x="7599645" y="6652481"/>
                </a:lnTo>
                <a:lnTo>
                  <a:pt x="7603481" y="6647010"/>
                </a:lnTo>
                <a:lnTo>
                  <a:pt x="7606683" y="6640995"/>
                </a:lnTo>
                <a:lnTo>
                  <a:pt x="7609239" y="6634980"/>
                </a:lnTo>
                <a:lnTo>
                  <a:pt x="7610521" y="6627869"/>
                </a:lnTo>
                <a:lnTo>
                  <a:pt x="7610521" y="6620759"/>
                </a:lnTo>
                <a:lnTo>
                  <a:pt x="7609239" y="6613102"/>
                </a:lnTo>
                <a:lnTo>
                  <a:pt x="7606041" y="6605446"/>
                </a:lnTo>
                <a:lnTo>
                  <a:pt x="7602846" y="6607634"/>
                </a:lnTo>
                <a:lnTo>
                  <a:pt x="7599645" y="6609821"/>
                </a:lnTo>
                <a:lnTo>
                  <a:pt x="7597089" y="6612008"/>
                </a:lnTo>
                <a:lnTo>
                  <a:pt x="7594529" y="6614743"/>
                </a:lnTo>
                <a:lnTo>
                  <a:pt x="7591973" y="6620213"/>
                </a:lnTo>
                <a:lnTo>
                  <a:pt x="7589413" y="6627322"/>
                </a:lnTo>
                <a:lnTo>
                  <a:pt x="7587493" y="6640995"/>
                </a:lnTo>
                <a:lnTo>
                  <a:pt x="7584939" y="6647010"/>
                </a:lnTo>
                <a:lnTo>
                  <a:pt x="7583016" y="6649746"/>
                </a:lnTo>
                <a:lnTo>
                  <a:pt x="7581738" y="6652481"/>
                </a:lnTo>
                <a:lnTo>
                  <a:pt x="7575344" y="6651387"/>
                </a:lnTo>
                <a:lnTo>
                  <a:pt x="7570865" y="6649199"/>
                </a:lnTo>
                <a:lnTo>
                  <a:pt x="7567669" y="6646465"/>
                </a:lnTo>
                <a:lnTo>
                  <a:pt x="7566391" y="6644276"/>
                </a:lnTo>
                <a:lnTo>
                  <a:pt x="7565109" y="6640995"/>
                </a:lnTo>
                <a:lnTo>
                  <a:pt x="7566391" y="6638260"/>
                </a:lnTo>
                <a:lnTo>
                  <a:pt x="7567027" y="6634980"/>
                </a:lnTo>
                <a:lnTo>
                  <a:pt x="7568309" y="6631150"/>
                </a:lnTo>
                <a:lnTo>
                  <a:pt x="7572783" y="6625135"/>
                </a:lnTo>
                <a:lnTo>
                  <a:pt x="7576622" y="6618025"/>
                </a:lnTo>
                <a:lnTo>
                  <a:pt x="7579819" y="6612008"/>
                </a:lnTo>
                <a:lnTo>
                  <a:pt x="7580460" y="6608180"/>
                </a:lnTo>
                <a:lnTo>
                  <a:pt x="7579819" y="6605446"/>
                </a:lnTo>
                <a:lnTo>
                  <a:pt x="7572783" y="6610368"/>
                </a:lnTo>
                <a:lnTo>
                  <a:pt x="7566391" y="6614743"/>
                </a:lnTo>
                <a:lnTo>
                  <a:pt x="7560631" y="6620213"/>
                </a:lnTo>
                <a:lnTo>
                  <a:pt x="7555514" y="6626229"/>
                </a:lnTo>
                <a:lnTo>
                  <a:pt x="7551677" y="6632792"/>
                </a:lnTo>
                <a:lnTo>
                  <a:pt x="7548479" y="6639354"/>
                </a:lnTo>
                <a:lnTo>
                  <a:pt x="7545922" y="6646465"/>
                </a:lnTo>
                <a:lnTo>
                  <a:pt x="7543363" y="6653574"/>
                </a:lnTo>
                <a:lnTo>
                  <a:pt x="7540167" y="6668341"/>
                </a:lnTo>
                <a:lnTo>
                  <a:pt x="7537607" y="6684748"/>
                </a:lnTo>
                <a:lnTo>
                  <a:pt x="7534409" y="6700608"/>
                </a:lnTo>
                <a:lnTo>
                  <a:pt x="7531211" y="6715375"/>
                </a:lnTo>
                <a:lnTo>
                  <a:pt x="7528015" y="6698968"/>
                </a:lnTo>
                <a:lnTo>
                  <a:pt x="7526734" y="6682561"/>
                </a:lnTo>
                <a:lnTo>
                  <a:pt x="7524817" y="6665060"/>
                </a:lnTo>
                <a:lnTo>
                  <a:pt x="7524179" y="6648652"/>
                </a:lnTo>
                <a:lnTo>
                  <a:pt x="7524179" y="6631697"/>
                </a:lnTo>
                <a:lnTo>
                  <a:pt x="7524817" y="6614743"/>
                </a:lnTo>
                <a:lnTo>
                  <a:pt x="7526734" y="6580288"/>
                </a:lnTo>
                <a:lnTo>
                  <a:pt x="7530571" y="6545286"/>
                </a:lnTo>
                <a:lnTo>
                  <a:pt x="7534409" y="6510284"/>
                </a:lnTo>
                <a:lnTo>
                  <a:pt x="7543363" y="6439732"/>
                </a:lnTo>
                <a:lnTo>
                  <a:pt x="7546561" y="6404183"/>
                </a:lnTo>
                <a:lnTo>
                  <a:pt x="7549120" y="6369181"/>
                </a:lnTo>
                <a:lnTo>
                  <a:pt x="7549120" y="6351680"/>
                </a:lnTo>
                <a:lnTo>
                  <a:pt x="7549120" y="6333631"/>
                </a:lnTo>
                <a:lnTo>
                  <a:pt x="7548479" y="6316677"/>
                </a:lnTo>
                <a:lnTo>
                  <a:pt x="7547842" y="6299176"/>
                </a:lnTo>
                <a:lnTo>
                  <a:pt x="7545281" y="6282222"/>
                </a:lnTo>
                <a:lnTo>
                  <a:pt x="7542723" y="6264721"/>
                </a:lnTo>
                <a:lnTo>
                  <a:pt x="7538889" y="6247220"/>
                </a:lnTo>
                <a:lnTo>
                  <a:pt x="7533769" y="6230266"/>
                </a:lnTo>
                <a:lnTo>
                  <a:pt x="7528015" y="6212765"/>
                </a:lnTo>
                <a:lnTo>
                  <a:pt x="7521618" y="6196358"/>
                </a:lnTo>
                <a:lnTo>
                  <a:pt x="7513305" y="6179404"/>
                </a:lnTo>
                <a:lnTo>
                  <a:pt x="7504987" y="6162995"/>
                </a:lnTo>
                <a:lnTo>
                  <a:pt x="7506269" y="6158074"/>
                </a:lnTo>
                <a:lnTo>
                  <a:pt x="7508827" y="6154792"/>
                </a:lnTo>
                <a:lnTo>
                  <a:pt x="7511388" y="6150417"/>
                </a:lnTo>
                <a:lnTo>
                  <a:pt x="7513305" y="6147136"/>
                </a:lnTo>
                <a:lnTo>
                  <a:pt x="7520978" y="6140026"/>
                </a:lnTo>
                <a:lnTo>
                  <a:pt x="7528015" y="6134010"/>
                </a:lnTo>
                <a:lnTo>
                  <a:pt x="7536329" y="6128540"/>
                </a:lnTo>
                <a:lnTo>
                  <a:pt x="7543363" y="6121978"/>
                </a:lnTo>
                <a:lnTo>
                  <a:pt x="7549761" y="6115414"/>
                </a:lnTo>
                <a:lnTo>
                  <a:pt x="7552957" y="6111586"/>
                </a:lnTo>
                <a:lnTo>
                  <a:pt x="7555514" y="6108305"/>
                </a:lnTo>
                <a:lnTo>
                  <a:pt x="7554236" y="6105571"/>
                </a:lnTo>
                <a:lnTo>
                  <a:pt x="7551677" y="6103383"/>
                </a:lnTo>
                <a:lnTo>
                  <a:pt x="7548479" y="6101196"/>
                </a:lnTo>
                <a:lnTo>
                  <a:pt x="7545281" y="6100649"/>
                </a:lnTo>
                <a:lnTo>
                  <a:pt x="7537607" y="6097913"/>
                </a:lnTo>
                <a:lnTo>
                  <a:pt x="7529931" y="6096820"/>
                </a:lnTo>
                <a:lnTo>
                  <a:pt x="7522259" y="6094085"/>
                </a:lnTo>
                <a:lnTo>
                  <a:pt x="7519059" y="6092445"/>
                </a:lnTo>
                <a:lnTo>
                  <a:pt x="7517141" y="6090257"/>
                </a:lnTo>
                <a:lnTo>
                  <a:pt x="7515221" y="6088070"/>
                </a:lnTo>
                <a:lnTo>
                  <a:pt x="7514584" y="6084787"/>
                </a:lnTo>
                <a:lnTo>
                  <a:pt x="7514584" y="6081506"/>
                </a:lnTo>
                <a:lnTo>
                  <a:pt x="7515861" y="6077131"/>
                </a:lnTo>
                <a:lnTo>
                  <a:pt x="7523537" y="6076584"/>
                </a:lnTo>
                <a:lnTo>
                  <a:pt x="7529293" y="6074944"/>
                </a:lnTo>
                <a:lnTo>
                  <a:pt x="7533769" y="6073850"/>
                </a:lnTo>
                <a:lnTo>
                  <a:pt x="7536971" y="6072209"/>
                </a:lnTo>
                <a:lnTo>
                  <a:pt x="7540167" y="6070569"/>
                </a:lnTo>
                <a:lnTo>
                  <a:pt x="7542086" y="6068928"/>
                </a:lnTo>
                <a:lnTo>
                  <a:pt x="7542723" y="6066739"/>
                </a:lnTo>
                <a:lnTo>
                  <a:pt x="7543363" y="6064552"/>
                </a:lnTo>
                <a:lnTo>
                  <a:pt x="7543363" y="6061818"/>
                </a:lnTo>
                <a:lnTo>
                  <a:pt x="7542723" y="6060177"/>
                </a:lnTo>
                <a:lnTo>
                  <a:pt x="7539525" y="6055255"/>
                </a:lnTo>
                <a:lnTo>
                  <a:pt x="7535685" y="6050332"/>
                </a:lnTo>
                <a:lnTo>
                  <a:pt x="7530571" y="6045410"/>
                </a:lnTo>
                <a:lnTo>
                  <a:pt x="7526734" y="6040488"/>
                </a:lnTo>
                <a:lnTo>
                  <a:pt x="7522259" y="6035567"/>
                </a:lnTo>
                <a:lnTo>
                  <a:pt x="7520340" y="6032284"/>
                </a:lnTo>
                <a:lnTo>
                  <a:pt x="7520340" y="6030097"/>
                </a:lnTo>
                <a:lnTo>
                  <a:pt x="7520340" y="6027909"/>
                </a:lnTo>
                <a:lnTo>
                  <a:pt x="7520978" y="6026816"/>
                </a:lnTo>
                <a:lnTo>
                  <a:pt x="7522259" y="6025175"/>
                </a:lnTo>
                <a:lnTo>
                  <a:pt x="7524817" y="6024628"/>
                </a:lnTo>
                <a:lnTo>
                  <a:pt x="7529293" y="6023534"/>
                </a:lnTo>
                <a:lnTo>
                  <a:pt x="7538889" y="6022441"/>
                </a:lnTo>
                <a:lnTo>
                  <a:pt x="7552957" y="6022441"/>
                </a:lnTo>
                <a:lnTo>
                  <a:pt x="7539525" y="6014783"/>
                </a:lnTo>
                <a:lnTo>
                  <a:pt x="7527375" y="6007674"/>
                </a:lnTo>
                <a:lnTo>
                  <a:pt x="7517141" y="6000017"/>
                </a:lnTo>
                <a:lnTo>
                  <a:pt x="7506909" y="5992907"/>
                </a:lnTo>
                <a:lnTo>
                  <a:pt x="7490278" y="5979234"/>
                </a:lnTo>
                <a:lnTo>
                  <a:pt x="7482603" y="5973766"/>
                </a:lnTo>
                <a:lnTo>
                  <a:pt x="7474927" y="5968843"/>
                </a:lnTo>
                <a:lnTo>
                  <a:pt x="7474927" y="5965015"/>
                </a:lnTo>
                <a:lnTo>
                  <a:pt x="7474927" y="5961733"/>
                </a:lnTo>
                <a:lnTo>
                  <a:pt x="7475567" y="5958998"/>
                </a:lnTo>
                <a:lnTo>
                  <a:pt x="7477485" y="5956264"/>
                </a:lnTo>
                <a:lnTo>
                  <a:pt x="7480685" y="5951889"/>
                </a:lnTo>
                <a:lnTo>
                  <a:pt x="7485801" y="5948061"/>
                </a:lnTo>
                <a:lnTo>
                  <a:pt x="7491561" y="5945326"/>
                </a:lnTo>
                <a:lnTo>
                  <a:pt x="7497955" y="5942592"/>
                </a:lnTo>
                <a:lnTo>
                  <a:pt x="7512665" y="5937122"/>
                </a:lnTo>
                <a:lnTo>
                  <a:pt x="7506269" y="5937669"/>
                </a:lnTo>
                <a:lnTo>
                  <a:pt x="7499873" y="5937669"/>
                </a:lnTo>
                <a:lnTo>
                  <a:pt x="7494757" y="5937122"/>
                </a:lnTo>
                <a:lnTo>
                  <a:pt x="7490278" y="5934935"/>
                </a:lnTo>
                <a:lnTo>
                  <a:pt x="7487082" y="5932200"/>
                </a:lnTo>
                <a:lnTo>
                  <a:pt x="7483881" y="5929466"/>
                </a:lnTo>
                <a:lnTo>
                  <a:pt x="7480685" y="5925090"/>
                </a:lnTo>
                <a:lnTo>
                  <a:pt x="7478129" y="5920715"/>
                </a:lnTo>
                <a:lnTo>
                  <a:pt x="7476207" y="5915246"/>
                </a:lnTo>
                <a:lnTo>
                  <a:pt x="7475567" y="5910323"/>
                </a:lnTo>
                <a:lnTo>
                  <a:pt x="7473009" y="5898292"/>
                </a:lnTo>
                <a:lnTo>
                  <a:pt x="7473009" y="5885166"/>
                </a:lnTo>
                <a:lnTo>
                  <a:pt x="7473009" y="5870946"/>
                </a:lnTo>
                <a:lnTo>
                  <a:pt x="7474289" y="5843600"/>
                </a:lnTo>
                <a:lnTo>
                  <a:pt x="7474927" y="5829928"/>
                </a:lnTo>
                <a:lnTo>
                  <a:pt x="7474289" y="5817895"/>
                </a:lnTo>
                <a:lnTo>
                  <a:pt x="7472371" y="5807505"/>
                </a:lnTo>
                <a:lnTo>
                  <a:pt x="7471729" y="5802583"/>
                </a:lnTo>
                <a:lnTo>
                  <a:pt x="7469813" y="5798754"/>
                </a:lnTo>
                <a:lnTo>
                  <a:pt x="7467255" y="5794926"/>
                </a:lnTo>
                <a:lnTo>
                  <a:pt x="7465337" y="5792738"/>
                </a:lnTo>
                <a:lnTo>
                  <a:pt x="7462136" y="5791097"/>
                </a:lnTo>
                <a:lnTo>
                  <a:pt x="7457661" y="5789457"/>
                </a:lnTo>
                <a:lnTo>
                  <a:pt x="7462136" y="5783440"/>
                </a:lnTo>
                <a:lnTo>
                  <a:pt x="7465974" y="5776878"/>
                </a:lnTo>
                <a:lnTo>
                  <a:pt x="7468533" y="5770861"/>
                </a:lnTo>
                <a:lnTo>
                  <a:pt x="7469813" y="5763752"/>
                </a:lnTo>
                <a:lnTo>
                  <a:pt x="7470453" y="5756094"/>
                </a:lnTo>
                <a:lnTo>
                  <a:pt x="7471729" y="5748985"/>
                </a:lnTo>
                <a:lnTo>
                  <a:pt x="7471729" y="5740234"/>
                </a:lnTo>
                <a:lnTo>
                  <a:pt x="7470453" y="5732031"/>
                </a:lnTo>
                <a:lnTo>
                  <a:pt x="7468533" y="5715077"/>
                </a:lnTo>
                <a:lnTo>
                  <a:pt x="7464056" y="5697029"/>
                </a:lnTo>
                <a:lnTo>
                  <a:pt x="7454461" y="5657651"/>
                </a:lnTo>
                <a:lnTo>
                  <a:pt x="7447430" y="5658745"/>
                </a:lnTo>
                <a:lnTo>
                  <a:pt x="7441031" y="5660385"/>
                </a:lnTo>
                <a:lnTo>
                  <a:pt x="7434634" y="5662027"/>
                </a:lnTo>
                <a:lnTo>
                  <a:pt x="7429520" y="5665308"/>
                </a:lnTo>
                <a:lnTo>
                  <a:pt x="7424403" y="5668043"/>
                </a:lnTo>
                <a:lnTo>
                  <a:pt x="7419925" y="5671324"/>
                </a:lnTo>
                <a:lnTo>
                  <a:pt x="7415449" y="5674605"/>
                </a:lnTo>
                <a:lnTo>
                  <a:pt x="7412253" y="5678981"/>
                </a:lnTo>
                <a:lnTo>
                  <a:pt x="7410333" y="5682809"/>
                </a:lnTo>
                <a:lnTo>
                  <a:pt x="7407772" y="5687184"/>
                </a:lnTo>
                <a:lnTo>
                  <a:pt x="7404575" y="5697029"/>
                </a:lnTo>
                <a:lnTo>
                  <a:pt x="7402656" y="5706326"/>
                </a:lnTo>
                <a:lnTo>
                  <a:pt x="7402656" y="5716717"/>
                </a:lnTo>
                <a:lnTo>
                  <a:pt x="7403295" y="5726562"/>
                </a:lnTo>
                <a:lnTo>
                  <a:pt x="7405214" y="5736953"/>
                </a:lnTo>
                <a:lnTo>
                  <a:pt x="7408415" y="5746798"/>
                </a:lnTo>
                <a:lnTo>
                  <a:pt x="7412253" y="5755549"/>
                </a:lnTo>
                <a:lnTo>
                  <a:pt x="7416727" y="5763752"/>
                </a:lnTo>
                <a:lnTo>
                  <a:pt x="7421207" y="5771409"/>
                </a:lnTo>
                <a:lnTo>
                  <a:pt x="7426322" y="5777971"/>
                </a:lnTo>
                <a:lnTo>
                  <a:pt x="7432078" y="5781800"/>
                </a:lnTo>
                <a:lnTo>
                  <a:pt x="7422483" y="5791097"/>
                </a:lnTo>
                <a:lnTo>
                  <a:pt x="7414171" y="5799847"/>
                </a:lnTo>
                <a:lnTo>
                  <a:pt x="7408415" y="5810239"/>
                </a:lnTo>
                <a:lnTo>
                  <a:pt x="7403295" y="5820084"/>
                </a:lnTo>
                <a:lnTo>
                  <a:pt x="7399461" y="5830474"/>
                </a:lnTo>
                <a:lnTo>
                  <a:pt x="7396901" y="5840866"/>
                </a:lnTo>
                <a:lnTo>
                  <a:pt x="7395624" y="5851258"/>
                </a:lnTo>
                <a:lnTo>
                  <a:pt x="7394981" y="5861648"/>
                </a:lnTo>
                <a:lnTo>
                  <a:pt x="7393704" y="5872040"/>
                </a:lnTo>
                <a:lnTo>
                  <a:pt x="7394981" y="5881338"/>
                </a:lnTo>
                <a:lnTo>
                  <a:pt x="7395624" y="5899933"/>
                </a:lnTo>
                <a:lnTo>
                  <a:pt x="7396261" y="5916887"/>
                </a:lnTo>
                <a:lnTo>
                  <a:pt x="7396261" y="5923449"/>
                </a:lnTo>
                <a:lnTo>
                  <a:pt x="7396261" y="5930013"/>
                </a:lnTo>
                <a:lnTo>
                  <a:pt x="7389225" y="5931106"/>
                </a:lnTo>
                <a:lnTo>
                  <a:pt x="7383466" y="5931106"/>
                </a:lnTo>
                <a:lnTo>
                  <a:pt x="7379631" y="5930560"/>
                </a:lnTo>
                <a:lnTo>
                  <a:pt x="7375155" y="5929466"/>
                </a:lnTo>
                <a:lnTo>
                  <a:pt x="7372596" y="5927277"/>
                </a:lnTo>
                <a:lnTo>
                  <a:pt x="7370677" y="5925090"/>
                </a:lnTo>
                <a:lnTo>
                  <a:pt x="7367479" y="5920168"/>
                </a:lnTo>
                <a:lnTo>
                  <a:pt x="7364925" y="5915246"/>
                </a:lnTo>
                <a:lnTo>
                  <a:pt x="7363003" y="5912512"/>
                </a:lnTo>
                <a:lnTo>
                  <a:pt x="7360445" y="5910323"/>
                </a:lnTo>
                <a:lnTo>
                  <a:pt x="7358527" y="5909229"/>
                </a:lnTo>
                <a:lnTo>
                  <a:pt x="7354049" y="5907589"/>
                </a:lnTo>
                <a:lnTo>
                  <a:pt x="7350211" y="5907042"/>
                </a:lnTo>
                <a:lnTo>
                  <a:pt x="7344454" y="5907042"/>
                </a:lnTo>
                <a:lnTo>
                  <a:pt x="7336781" y="5909776"/>
                </a:lnTo>
                <a:lnTo>
                  <a:pt x="7327825" y="5912512"/>
                </a:lnTo>
                <a:lnTo>
                  <a:pt x="7317592" y="5914699"/>
                </a:lnTo>
                <a:lnTo>
                  <a:pt x="7305441" y="5915246"/>
                </a:lnTo>
                <a:lnTo>
                  <a:pt x="7307360" y="5929466"/>
                </a:lnTo>
                <a:lnTo>
                  <a:pt x="7307999" y="5943686"/>
                </a:lnTo>
                <a:lnTo>
                  <a:pt x="7309279" y="5957357"/>
                </a:lnTo>
                <a:lnTo>
                  <a:pt x="7310555" y="5971577"/>
                </a:lnTo>
                <a:lnTo>
                  <a:pt x="7312475" y="5977594"/>
                </a:lnTo>
                <a:lnTo>
                  <a:pt x="7314395" y="5984156"/>
                </a:lnTo>
                <a:lnTo>
                  <a:pt x="7316955" y="5989625"/>
                </a:lnTo>
                <a:lnTo>
                  <a:pt x="7321429" y="5994001"/>
                </a:lnTo>
                <a:lnTo>
                  <a:pt x="7325909" y="5998923"/>
                </a:lnTo>
                <a:lnTo>
                  <a:pt x="7331663" y="6002751"/>
                </a:lnTo>
                <a:lnTo>
                  <a:pt x="7338060" y="6006032"/>
                </a:lnTo>
                <a:lnTo>
                  <a:pt x="7346375" y="6008221"/>
                </a:lnTo>
                <a:lnTo>
                  <a:pt x="7341898" y="6023534"/>
                </a:lnTo>
                <a:lnTo>
                  <a:pt x="7338701" y="6038301"/>
                </a:lnTo>
                <a:lnTo>
                  <a:pt x="7336781" y="6052521"/>
                </a:lnTo>
                <a:lnTo>
                  <a:pt x="7334861" y="6066194"/>
                </a:lnTo>
                <a:lnTo>
                  <a:pt x="7331663" y="6092991"/>
                </a:lnTo>
                <a:lnTo>
                  <a:pt x="7329743" y="6106117"/>
                </a:lnTo>
                <a:lnTo>
                  <a:pt x="7328465" y="6119243"/>
                </a:lnTo>
                <a:lnTo>
                  <a:pt x="7325269" y="6131823"/>
                </a:lnTo>
                <a:lnTo>
                  <a:pt x="7321429" y="6144949"/>
                </a:lnTo>
                <a:lnTo>
                  <a:pt x="7316315" y="6158074"/>
                </a:lnTo>
                <a:lnTo>
                  <a:pt x="7309918" y="6171200"/>
                </a:lnTo>
                <a:lnTo>
                  <a:pt x="7300963" y="6184326"/>
                </a:lnTo>
                <a:lnTo>
                  <a:pt x="7290091" y="6198545"/>
                </a:lnTo>
                <a:lnTo>
                  <a:pt x="7276659" y="6212765"/>
                </a:lnTo>
                <a:lnTo>
                  <a:pt x="7261308" y="6227532"/>
                </a:lnTo>
                <a:lnTo>
                  <a:pt x="7262589" y="6231360"/>
                </a:lnTo>
                <a:lnTo>
                  <a:pt x="7265147" y="6235188"/>
                </a:lnTo>
                <a:lnTo>
                  <a:pt x="7270905" y="6242298"/>
                </a:lnTo>
                <a:lnTo>
                  <a:pt x="7277299" y="6249408"/>
                </a:lnTo>
                <a:lnTo>
                  <a:pt x="7283056" y="6257065"/>
                </a:lnTo>
                <a:lnTo>
                  <a:pt x="7286895" y="6264721"/>
                </a:lnTo>
                <a:lnTo>
                  <a:pt x="7289453" y="6269643"/>
                </a:lnTo>
                <a:lnTo>
                  <a:pt x="7290091" y="6273472"/>
                </a:lnTo>
                <a:lnTo>
                  <a:pt x="7291369" y="6279488"/>
                </a:lnTo>
                <a:lnTo>
                  <a:pt x="7291369" y="6284958"/>
                </a:lnTo>
                <a:lnTo>
                  <a:pt x="7290091" y="6290426"/>
                </a:lnTo>
                <a:lnTo>
                  <a:pt x="7288811" y="6296989"/>
                </a:lnTo>
                <a:lnTo>
                  <a:pt x="7286253" y="6300817"/>
                </a:lnTo>
                <a:lnTo>
                  <a:pt x="7283694" y="6303551"/>
                </a:lnTo>
                <a:lnTo>
                  <a:pt x="7281776" y="6304099"/>
                </a:lnTo>
                <a:lnTo>
                  <a:pt x="7279857" y="6304099"/>
                </a:lnTo>
                <a:lnTo>
                  <a:pt x="7279219" y="6303004"/>
                </a:lnTo>
                <a:lnTo>
                  <a:pt x="7277299" y="6300817"/>
                </a:lnTo>
                <a:lnTo>
                  <a:pt x="7276022" y="6295348"/>
                </a:lnTo>
                <a:lnTo>
                  <a:pt x="7274741" y="6286597"/>
                </a:lnTo>
                <a:lnTo>
                  <a:pt x="7274099" y="6278394"/>
                </a:lnTo>
                <a:lnTo>
                  <a:pt x="7274741" y="6265815"/>
                </a:lnTo>
                <a:lnTo>
                  <a:pt x="7263869" y="6279488"/>
                </a:lnTo>
                <a:lnTo>
                  <a:pt x="7258751" y="6286597"/>
                </a:lnTo>
                <a:lnTo>
                  <a:pt x="7254914" y="6293708"/>
                </a:lnTo>
                <a:lnTo>
                  <a:pt x="7250438" y="6301365"/>
                </a:lnTo>
                <a:lnTo>
                  <a:pt x="7247239" y="6309021"/>
                </a:lnTo>
                <a:lnTo>
                  <a:pt x="7245324" y="6316677"/>
                </a:lnTo>
                <a:lnTo>
                  <a:pt x="7242763" y="6324335"/>
                </a:lnTo>
                <a:lnTo>
                  <a:pt x="7242123" y="6332539"/>
                </a:lnTo>
                <a:lnTo>
                  <a:pt x="7240843" y="6341289"/>
                </a:lnTo>
                <a:lnTo>
                  <a:pt x="7240843" y="6349493"/>
                </a:lnTo>
                <a:lnTo>
                  <a:pt x="7240843" y="6359337"/>
                </a:lnTo>
                <a:lnTo>
                  <a:pt x="7242763" y="6368634"/>
                </a:lnTo>
                <a:lnTo>
                  <a:pt x="7245324" y="6377931"/>
                </a:lnTo>
                <a:lnTo>
                  <a:pt x="7248519" y="6388323"/>
                </a:lnTo>
                <a:lnTo>
                  <a:pt x="7252355" y="6398166"/>
                </a:lnTo>
                <a:lnTo>
                  <a:pt x="7257471" y="6397621"/>
                </a:lnTo>
                <a:lnTo>
                  <a:pt x="7260673" y="6395979"/>
                </a:lnTo>
                <a:lnTo>
                  <a:pt x="7262589" y="6393244"/>
                </a:lnTo>
                <a:lnTo>
                  <a:pt x="7265147" y="6390510"/>
                </a:lnTo>
                <a:lnTo>
                  <a:pt x="7266425" y="6387776"/>
                </a:lnTo>
                <a:lnTo>
                  <a:pt x="7266425" y="6383401"/>
                </a:lnTo>
                <a:lnTo>
                  <a:pt x="7266425" y="6376291"/>
                </a:lnTo>
                <a:lnTo>
                  <a:pt x="7262589" y="6358790"/>
                </a:lnTo>
                <a:lnTo>
                  <a:pt x="7261951" y="6350587"/>
                </a:lnTo>
                <a:lnTo>
                  <a:pt x="7262589" y="6346757"/>
                </a:lnTo>
                <a:lnTo>
                  <a:pt x="7263869" y="6344023"/>
                </a:lnTo>
                <a:lnTo>
                  <a:pt x="7276659" y="6345664"/>
                </a:lnTo>
                <a:lnTo>
                  <a:pt x="7281776" y="6346757"/>
                </a:lnTo>
                <a:lnTo>
                  <a:pt x="7286253" y="6348946"/>
                </a:lnTo>
                <a:lnTo>
                  <a:pt x="7289453" y="6350587"/>
                </a:lnTo>
                <a:lnTo>
                  <a:pt x="7292649" y="6352774"/>
                </a:lnTo>
                <a:lnTo>
                  <a:pt x="7295207" y="6354415"/>
                </a:lnTo>
                <a:lnTo>
                  <a:pt x="7297767" y="6357149"/>
                </a:lnTo>
                <a:lnTo>
                  <a:pt x="7299045" y="6359337"/>
                </a:lnTo>
                <a:lnTo>
                  <a:pt x="7300323" y="6362071"/>
                </a:lnTo>
                <a:lnTo>
                  <a:pt x="7300963" y="6368634"/>
                </a:lnTo>
                <a:lnTo>
                  <a:pt x="7300323" y="6374650"/>
                </a:lnTo>
                <a:lnTo>
                  <a:pt x="7299045" y="6381759"/>
                </a:lnTo>
                <a:lnTo>
                  <a:pt x="7294567" y="6395979"/>
                </a:lnTo>
                <a:lnTo>
                  <a:pt x="7292009" y="6403636"/>
                </a:lnTo>
                <a:lnTo>
                  <a:pt x="7289453" y="6411839"/>
                </a:lnTo>
                <a:lnTo>
                  <a:pt x="7288811" y="6420044"/>
                </a:lnTo>
                <a:lnTo>
                  <a:pt x="7288172" y="6428795"/>
                </a:lnTo>
                <a:lnTo>
                  <a:pt x="7288811" y="6436997"/>
                </a:lnTo>
                <a:lnTo>
                  <a:pt x="7292009" y="6445202"/>
                </a:lnTo>
                <a:lnTo>
                  <a:pt x="7285617" y="6442468"/>
                </a:lnTo>
                <a:lnTo>
                  <a:pt x="7280497" y="6439732"/>
                </a:lnTo>
                <a:lnTo>
                  <a:pt x="7276659" y="6436997"/>
                </a:lnTo>
                <a:lnTo>
                  <a:pt x="7272825" y="6432623"/>
                </a:lnTo>
                <a:lnTo>
                  <a:pt x="7270265" y="6428795"/>
                </a:lnTo>
                <a:lnTo>
                  <a:pt x="7267705" y="6424418"/>
                </a:lnTo>
                <a:lnTo>
                  <a:pt x="7266425" y="6418950"/>
                </a:lnTo>
                <a:lnTo>
                  <a:pt x="7265147" y="6414028"/>
                </a:lnTo>
                <a:lnTo>
                  <a:pt x="7258113" y="6423872"/>
                </a:lnTo>
                <a:lnTo>
                  <a:pt x="7251716" y="6433717"/>
                </a:lnTo>
                <a:lnTo>
                  <a:pt x="7245324" y="6443560"/>
                </a:lnTo>
                <a:lnTo>
                  <a:pt x="7240203" y="6453952"/>
                </a:lnTo>
                <a:lnTo>
                  <a:pt x="7235087" y="6464343"/>
                </a:lnTo>
                <a:lnTo>
                  <a:pt x="7231249" y="6474734"/>
                </a:lnTo>
                <a:lnTo>
                  <a:pt x="7227412" y="6485126"/>
                </a:lnTo>
                <a:lnTo>
                  <a:pt x="7224853" y="6495517"/>
                </a:lnTo>
                <a:lnTo>
                  <a:pt x="7222295" y="6507001"/>
                </a:lnTo>
                <a:lnTo>
                  <a:pt x="7221015" y="6517393"/>
                </a:lnTo>
                <a:lnTo>
                  <a:pt x="7221015" y="6527785"/>
                </a:lnTo>
                <a:lnTo>
                  <a:pt x="7221015" y="6537630"/>
                </a:lnTo>
                <a:lnTo>
                  <a:pt x="7221656" y="6548020"/>
                </a:lnTo>
                <a:lnTo>
                  <a:pt x="7224214" y="6557865"/>
                </a:lnTo>
                <a:lnTo>
                  <a:pt x="7226772" y="6568255"/>
                </a:lnTo>
                <a:lnTo>
                  <a:pt x="7230609" y="6578100"/>
                </a:lnTo>
                <a:lnTo>
                  <a:pt x="7237645" y="6578647"/>
                </a:lnTo>
                <a:lnTo>
                  <a:pt x="7243401" y="6579194"/>
                </a:lnTo>
                <a:lnTo>
                  <a:pt x="7247239" y="6578647"/>
                </a:lnTo>
                <a:lnTo>
                  <a:pt x="7250438" y="6578100"/>
                </a:lnTo>
                <a:lnTo>
                  <a:pt x="7252355" y="6575913"/>
                </a:lnTo>
                <a:lnTo>
                  <a:pt x="7254277" y="6574272"/>
                </a:lnTo>
                <a:lnTo>
                  <a:pt x="7256192" y="6569896"/>
                </a:lnTo>
                <a:lnTo>
                  <a:pt x="7258113" y="6564975"/>
                </a:lnTo>
                <a:lnTo>
                  <a:pt x="7259391" y="6563334"/>
                </a:lnTo>
                <a:lnTo>
                  <a:pt x="7261951" y="6561146"/>
                </a:lnTo>
                <a:lnTo>
                  <a:pt x="7265147" y="6560599"/>
                </a:lnTo>
                <a:lnTo>
                  <a:pt x="7269625" y="6560053"/>
                </a:lnTo>
                <a:lnTo>
                  <a:pt x="7274741" y="6560599"/>
                </a:lnTo>
                <a:lnTo>
                  <a:pt x="7282416" y="6562240"/>
                </a:lnTo>
                <a:lnTo>
                  <a:pt x="7270905" y="6570991"/>
                </a:lnTo>
                <a:lnTo>
                  <a:pt x="7263869" y="6578100"/>
                </a:lnTo>
                <a:lnTo>
                  <a:pt x="7258113" y="6584664"/>
                </a:lnTo>
                <a:lnTo>
                  <a:pt x="7256192" y="6587945"/>
                </a:lnTo>
                <a:lnTo>
                  <a:pt x="7255552" y="6591227"/>
                </a:lnTo>
                <a:lnTo>
                  <a:pt x="7255552" y="6593961"/>
                </a:lnTo>
                <a:lnTo>
                  <a:pt x="7257471" y="6596148"/>
                </a:lnTo>
                <a:lnTo>
                  <a:pt x="7261308" y="6597789"/>
                </a:lnTo>
                <a:lnTo>
                  <a:pt x="7266425" y="6599429"/>
                </a:lnTo>
                <a:lnTo>
                  <a:pt x="7273461" y="6601071"/>
                </a:lnTo>
                <a:lnTo>
                  <a:pt x="7283056" y="6601071"/>
                </a:lnTo>
                <a:lnTo>
                  <a:pt x="7276659" y="6606540"/>
                </a:lnTo>
                <a:lnTo>
                  <a:pt x="7270905" y="6612556"/>
                </a:lnTo>
                <a:lnTo>
                  <a:pt x="7266425" y="6618572"/>
                </a:lnTo>
                <a:lnTo>
                  <a:pt x="7261951" y="6625135"/>
                </a:lnTo>
                <a:lnTo>
                  <a:pt x="7258751" y="6631150"/>
                </a:lnTo>
                <a:lnTo>
                  <a:pt x="7257471" y="6637714"/>
                </a:lnTo>
                <a:lnTo>
                  <a:pt x="7255552" y="6643731"/>
                </a:lnTo>
                <a:lnTo>
                  <a:pt x="7254914" y="6650840"/>
                </a:lnTo>
                <a:lnTo>
                  <a:pt x="7254914" y="6656855"/>
                </a:lnTo>
                <a:lnTo>
                  <a:pt x="7256192" y="6662872"/>
                </a:lnTo>
                <a:lnTo>
                  <a:pt x="7258751" y="6669434"/>
                </a:lnTo>
                <a:lnTo>
                  <a:pt x="7261951" y="6675997"/>
                </a:lnTo>
                <a:lnTo>
                  <a:pt x="7266425" y="6682561"/>
                </a:lnTo>
                <a:lnTo>
                  <a:pt x="7271543" y="6688576"/>
                </a:lnTo>
                <a:lnTo>
                  <a:pt x="7277940" y="6695685"/>
                </a:lnTo>
                <a:lnTo>
                  <a:pt x="7285617" y="6701702"/>
                </a:lnTo>
                <a:lnTo>
                  <a:pt x="7280497" y="6703343"/>
                </a:lnTo>
                <a:lnTo>
                  <a:pt x="7276659" y="6705530"/>
                </a:lnTo>
                <a:lnTo>
                  <a:pt x="7272825" y="6707171"/>
                </a:lnTo>
                <a:lnTo>
                  <a:pt x="7269625" y="6709358"/>
                </a:lnTo>
                <a:lnTo>
                  <a:pt x="7267065" y="6712094"/>
                </a:lnTo>
                <a:lnTo>
                  <a:pt x="7264507" y="6714828"/>
                </a:lnTo>
                <a:lnTo>
                  <a:pt x="7262589" y="6718656"/>
                </a:lnTo>
                <a:lnTo>
                  <a:pt x="7261308" y="6721937"/>
                </a:lnTo>
                <a:lnTo>
                  <a:pt x="7259391" y="6729595"/>
                </a:lnTo>
                <a:lnTo>
                  <a:pt x="7258751" y="6737798"/>
                </a:lnTo>
                <a:lnTo>
                  <a:pt x="7259391" y="6746549"/>
                </a:lnTo>
                <a:lnTo>
                  <a:pt x="7261308" y="6756394"/>
                </a:lnTo>
                <a:lnTo>
                  <a:pt x="7255552" y="6748737"/>
                </a:lnTo>
                <a:lnTo>
                  <a:pt x="7251716" y="6740532"/>
                </a:lnTo>
                <a:lnTo>
                  <a:pt x="7248519" y="6732329"/>
                </a:lnTo>
                <a:lnTo>
                  <a:pt x="7245962" y="6724125"/>
                </a:lnTo>
                <a:lnTo>
                  <a:pt x="7244043" y="6715375"/>
                </a:lnTo>
                <a:lnTo>
                  <a:pt x="7242763" y="6706624"/>
                </a:lnTo>
                <a:lnTo>
                  <a:pt x="7240843" y="6688576"/>
                </a:lnTo>
                <a:lnTo>
                  <a:pt x="7238925" y="6668341"/>
                </a:lnTo>
                <a:lnTo>
                  <a:pt x="7237645" y="6658496"/>
                </a:lnTo>
                <a:lnTo>
                  <a:pt x="7235087" y="6648104"/>
                </a:lnTo>
                <a:lnTo>
                  <a:pt x="7233167" y="6636620"/>
                </a:lnTo>
                <a:lnTo>
                  <a:pt x="7228693" y="6625135"/>
                </a:lnTo>
                <a:lnTo>
                  <a:pt x="7224214" y="6613102"/>
                </a:lnTo>
                <a:lnTo>
                  <a:pt x="7218460" y="6601071"/>
                </a:lnTo>
                <a:lnTo>
                  <a:pt x="7209505" y="6606540"/>
                </a:lnTo>
                <a:lnTo>
                  <a:pt x="7201191" y="6612556"/>
                </a:lnTo>
                <a:lnTo>
                  <a:pt x="7194794" y="6618572"/>
                </a:lnTo>
                <a:lnTo>
                  <a:pt x="7188397" y="6625135"/>
                </a:lnTo>
                <a:lnTo>
                  <a:pt x="7183919" y="6631697"/>
                </a:lnTo>
                <a:lnTo>
                  <a:pt x="7180083" y="6638260"/>
                </a:lnTo>
                <a:lnTo>
                  <a:pt x="7176883" y="6644823"/>
                </a:lnTo>
                <a:lnTo>
                  <a:pt x="7175605" y="6651933"/>
                </a:lnTo>
                <a:lnTo>
                  <a:pt x="7174969" y="6659043"/>
                </a:lnTo>
                <a:lnTo>
                  <a:pt x="7174969" y="6665606"/>
                </a:lnTo>
                <a:lnTo>
                  <a:pt x="7175605" y="6672169"/>
                </a:lnTo>
                <a:lnTo>
                  <a:pt x="7178167" y="6678733"/>
                </a:lnTo>
                <a:lnTo>
                  <a:pt x="7181361" y="6685295"/>
                </a:lnTo>
                <a:lnTo>
                  <a:pt x="7184559" y="6691312"/>
                </a:lnTo>
                <a:lnTo>
                  <a:pt x="7189035" y="6696780"/>
                </a:lnTo>
                <a:lnTo>
                  <a:pt x="7194794" y="6702249"/>
                </a:lnTo>
                <a:lnTo>
                  <a:pt x="7189035" y="6702249"/>
                </a:lnTo>
                <a:lnTo>
                  <a:pt x="7184559" y="6702249"/>
                </a:lnTo>
                <a:lnTo>
                  <a:pt x="7180083" y="6703890"/>
                </a:lnTo>
                <a:lnTo>
                  <a:pt x="7176883" y="6706077"/>
                </a:lnTo>
                <a:lnTo>
                  <a:pt x="7174969" y="6708813"/>
                </a:lnTo>
                <a:lnTo>
                  <a:pt x="7172407" y="6712094"/>
                </a:lnTo>
                <a:lnTo>
                  <a:pt x="7171768" y="6715375"/>
                </a:lnTo>
                <a:lnTo>
                  <a:pt x="7170489" y="6720297"/>
                </a:lnTo>
                <a:lnTo>
                  <a:pt x="7169850" y="6730688"/>
                </a:lnTo>
                <a:lnTo>
                  <a:pt x="7170489" y="6742721"/>
                </a:lnTo>
                <a:lnTo>
                  <a:pt x="7173046" y="6769518"/>
                </a:lnTo>
                <a:lnTo>
                  <a:pt x="7173046" y="6784285"/>
                </a:lnTo>
                <a:lnTo>
                  <a:pt x="7172407" y="6797958"/>
                </a:lnTo>
                <a:lnTo>
                  <a:pt x="7171768" y="6805069"/>
                </a:lnTo>
                <a:lnTo>
                  <a:pt x="7169850" y="6811631"/>
                </a:lnTo>
                <a:lnTo>
                  <a:pt x="7168571" y="6818742"/>
                </a:lnTo>
                <a:lnTo>
                  <a:pt x="7164735" y="6824757"/>
                </a:lnTo>
                <a:lnTo>
                  <a:pt x="7161536" y="6830226"/>
                </a:lnTo>
                <a:lnTo>
                  <a:pt x="7157057" y="6836243"/>
                </a:lnTo>
                <a:lnTo>
                  <a:pt x="7151303" y="6841711"/>
                </a:lnTo>
                <a:lnTo>
                  <a:pt x="7145544" y="6846086"/>
                </a:lnTo>
                <a:lnTo>
                  <a:pt x="7137233" y="6850461"/>
                </a:lnTo>
                <a:lnTo>
                  <a:pt x="7129998" y="6853555"/>
                </a:lnTo>
                <a:lnTo>
                  <a:pt x="4747607" y="6853555"/>
                </a:lnTo>
                <a:lnTo>
                  <a:pt x="4745229" y="6847727"/>
                </a:lnTo>
                <a:lnTo>
                  <a:pt x="4796395" y="6847727"/>
                </a:lnTo>
                <a:lnTo>
                  <a:pt x="4789360" y="6837336"/>
                </a:lnTo>
                <a:lnTo>
                  <a:pt x="4784244" y="6826398"/>
                </a:lnTo>
                <a:lnTo>
                  <a:pt x="4772731" y="6803975"/>
                </a:lnTo>
                <a:lnTo>
                  <a:pt x="4763137" y="6781551"/>
                </a:lnTo>
                <a:lnTo>
                  <a:pt x="4754824" y="6758034"/>
                </a:lnTo>
                <a:lnTo>
                  <a:pt x="4747789" y="6733423"/>
                </a:lnTo>
                <a:lnTo>
                  <a:pt x="4742031" y="6708813"/>
                </a:lnTo>
                <a:lnTo>
                  <a:pt x="4738195" y="6683654"/>
                </a:lnTo>
                <a:lnTo>
                  <a:pt x="4735635" y="6659043"/>
                </a:lnTo>
                <a:lnTo>
                  <a:pt x="4733077" y="6633339"/>
                </a:lnTo>
                <a:lnTo>
                  <a:pt x="4732438" y="6608180"/>
                </a:lnTo>
                <a:lnTo>
                  <a:pt x="4733077" y="6583569"/>
                </a:lnTo>
                <a:lnTo>
                  <a:pt x="4734357" y="6558412"/>
                </a:lnTo>
                <a:lnTo>
                  <a:pt x="4736275" y="6534347"/>
                </a:lnTo>
                <a:lnTo>
                  <a:pt x="4739473" y="6510831"/>
                </a:lnTo>
                <a:lnTo>
                  <a:pt x="4743311" y="6487313"/>
                </a:lnTo>
                <a:lnTo>
                  <a:pt x="4748429" y="6465437"/>
                </a:lnTo>
                <a:lnTo>
                  <a:pt x="4744591" y="6465984"/>
                </a:lnTo>
                <a:lnTo>
                  <a:pt x="4741393" y="6467078"/>
                </a:lnTo>
                <a:lnTo>
                  <a:pt x="4739473" y="6468719"/>
                </a:lnTo>
                <a:lnTo>
                  <a:pt x="4738195" y="6470906"/>
                </a:lnTo>
                <a:lnTo>
                  <a:pt x="4736915" y="6476376"/>
                </a:lnTo>
                <a:lnTo>
                  <a:pt x="4735635" y="6481298"/>
                </a:lnTo>
                <a:lnTo>
                  <a:pt x="4733077" y="6476376"/>
                </a:lnTo>
                <a:lnTo>
                  <a:pt x="4730520" y="6470906"/>
                </a:lnTo>
                <a:lnTo>
                  <a:pt x="4729240" y="6465984"/>
                </a:lnTo>
                <a:lnTo>
                  <a:pt x="4727962" y="6460514"/>
                </a:lnTo>
                <a:lnTo>
                  <a:pt x="4726682" y="6448483"/>
                </a:lnTo>
                <a:lnTo>
                  <a:pt x="4726682" y="6436997"/>
                </a:lnTo>
                <a:lnTo>
                  <a:pt x="4727322" y="6424418"/>
                </a:lnTo>
                <a:lnTo>
                  <a:pt x="4729240" y="6411839"/>
                </a:lnTo>
                <a:lnTo>
                  <a:pt x="4731159" y="6386682"/>
                </a:lnTo>
                <a:lnTo>
                  <a:pt x="4731159" y="6373009"/>
                </a:lnTo>
                <a:lnTo>
                  <a:pt x="4730520" y="6359883"/>
                </a:lnTo>
                <a:lnTo>
                  <a:pt x="4727962" y="6347851"/>
                </a:lnTo>
                <a:lnTo>
                  <a:pt x="4726682" y="6342382"/>
                </a:lnTo>
                <a:lnTo>
                  <a:pt x="4724124" y="6335820"/>
                </a:lnTo>
                <a:lnTo>
                  <a:pt x="4720927" y="6330350"/>
                </a:lnTo>
                <a:lnTo>
                  <a:pt x="4717729" y="6324335"/>
                </a:lnTo>
                <a:lnTo>
                  <a:pt x="4712611" y="6318866"/>
                </a:lnTo>
                <a:lnTo>
                  <a:pt x="4708135" y="6313943"/>
                </a:lnTo>
                <a:lnTo>
                  <a:pt x="4702378" y="6308474"/>
                </a:lnTo>
                <a:lnTo>
                  <a:pt x="4695982" y="6303551"/>
                </a:lnTo>
                <a:lnTo>
                  <a:pt x="4687669" y="6298629"/>
                </a:lnTo>
                <a:lnTo>
                  <a:pt x="4679354" y="6294254"/>
                </a:lnTo>
                <a:lnTo>
                  <a:pt x="4685109" y="6290973"/>
                </a:lnTo>
                <a:lnTo>
                  <a:pt x="4690227" y="6289333"/>
                </a:lnTo>
                <a:lnTo>
                  <a:pt x="4694064" y="6288786"/>
                </a:lnTo>
                <a:lnTo>
                  <a:pt x="4698540" y="6289333"/>
                </a:lnTo>
                <a:lnTo>
                  <a:pt x="4706856" y="6290973"/>
                </a:lnTo>
                <a:lnTo>
                  <a:pt x="4718367" y="6293708"/>
                </a:lnTo>
                <a:lnTo>
                  <a:pt x="4705576" y="6256518"/>
                </a:lnTo>
                <a:lnTo>
                  <a:pt x="4693425" y="6216046"/>
                </a:lnTo>
                <a:lnTo>
                  <a:pt x="4687029" y="6196358"/>
                </a:lnTo>
                <a:lnTo>
                  <a:pt x="4681911" y="6176121"/>
                </a:lnTo>
                <a:lnTo>
                  <a:pt x="4677436" y="6156980"/>
                </a:lnTo>
                <a:lnTo>
                  <a:pt x="4672958" y="6136744"/>
                </a:lnTo>
                <a:lnTo>
                  <a:pt x="4669760" y="6117603"/>
                </a:lnTo>
                <a:lnTo>
                  <a:pt x="4667202" y="6098460"/>
                </a:lnTo>
                <a:lnTo>
                  <a:pt x="4666562" y="6080959"/>
                </a:lnTo>
                <a:lnTo>
                  <a:pt x="4667202" y="6063458"/>
                </a:lnTo>
                <a:lnTo>
                  <a:pt x="4669120" y="6047051"/>
                </a:lnTo>
                <a:lnTo>
                  <a:pt x="4671040" y="6039395"/>
                </a:lnTo>
                <a:lnTo>
                  <a:pt x="4672958" y="6031737"/>
                </a:lnTo>
                <a:lnTo>
                  <a:pt x="4675516" y="6024628"/>
                </a:lnTo>
                <a:lnTo>
                  <a:pt x="4678714" y="6017518"/>
                </a:lnTo>
                <a:lnTo>
                  <a:pt x="4681911" y="6011502"/>
                </a:lnTo>
                <a:lnTo>
                  <a:pt x="4686389" y="6005485"/>
                </a:lnTo>
                <a:lnTo>
                  <a:pt x="4685109" y="6001110"/>
                </a:lnTo>
                <a:lnTo>
                  <a:pt x="4683831" y="5997829"/>
                </a:lnTo>
                <a:lnTo>
                  <a:pt x="4681273" y="5996189"/>
                </a:lnTo>
                <a:lnTo>
                  <a:pt x="4678714" y="5995642"/>
                </a:lnTo>
                <a:lnTo>
                  <a:pt x="4675516" y="5996189"/>
                </a:lnTo>
                <a:lnTo>
                  <a:pt x="4671678" y="5997282"/>
                </a:lnTo>
                <a:lnTo>
                  <a:pt x="4664004" y="6000564"/>
                </a:lnTo>
                <a:lnTo>
                  <a:pt x="4656969" y="6003298"/>
                </a:lnTo>
                <a:lnTo>
                  <a:pt x="4654411" y="6004393"/>
                </a:lnTo>
                <a:lnTo>
                  <a:pt x="4651212" y="6005485"/>
                </a:lnTo>
                <a:lnTo>
                  <a:pt x="4648654" y="6005485"/>
                </a:lnTo>
                <a:lnTo>
                  <a:pt x="4647376" y="6003845"/>
                </a:lnTo>
                <a:lnTo>
                  <a:pt x="4647376" y="6001657"/>
                </a:lnTo>
                <a:lnTo>
                  <a:pt x="4647376" y="5997829"/>
                </a:lnTo>
                <a:lnTo>
                  <a:pt x="4651212" y="5983063"/>
                </a:lnTo>
                <a:lnTo>
                  <a:pt x="4654411" y="5969390"/>
                </a:lnTo>
                <a:lnTo>
                  <a:pt x="4656329" y="5954076"/>
                </a:lnTo>
                <a:lnTo>
                  <a:pt x="4657609" y="5939856"/>
                </a:lnTo>
                <a:lnTo>
                  <a:pt x="4657609" y="5925090"/>
                </a:lnTo>
                <a:lnTo>
                  <a:pt x="4656969" y="5909776"/>
                </a:lnTo>
                <a:lnTo>
                  <a:pt x="4654411" y="5894463"/>
                </a:lnTo>
                <a:lnTo>
                  <a:pt x="4651851" y="5879696"/>
                </a:lnTo>
                <a:lnTo>
                  <a:pt x="4648654" y="5863289"/>
                </a:lnTo>
                <a:lnTo>
                  <a:pt x="4644178" y="5847430"/>
                </a:lnTo>
                <a:lnTo>
                  <a:pt x="4639060" y="5831568"/>
                </a:lnTo>
                <a:lnTo>
                  <a:pt x="4633305" y="5815708"/>
                </a:lnTo>
                <a:lnTo>
                  <a:pt x="4626909" y="5799301"/>
                </a:lnTo>
                <a:lnTo>
                  <a:pt x="4619873" y="5782893"/>
                </a:lnTo>
                <a:lnTo>
                  <a:pt x="4611558" y="5765392"/>
                </a:lnTo>
                <a:lnTo>
                  <a:pt x="4602605" y="5747891"/>
                </a:lnTo>
                <a:lnTo>
                  <a:pt x="4602605" y="5757736"/>
                </a:lnTo>
                <a:lnTo>
                  <a:pt x="4602605" y="5767580"/>
                </a:lnTo>
                <a:lnTo>
                  <a:pt x="4601965" y="5776878"/>
                </a:lnTo>
                <a:lnTo>
                  <a:pt x="4600687" y="5786721"/>
                </a:lnTo>
                <a:lnTo>
                  <a:pt x="4596209" y="5808052"/>
                </a:lnTo>
                <a:lnTo>
                  <a:pt x="4589813" y="5829928"/>
                </a:lnTo>
                <a:lnTo>
                  <a:pt x="4583418" y="5851805"/>
                </a:lnTo>
                <a:lnTo>
                  <a:pt x="4576382" y="5874774"/>
                </a:lnTo>
                <a:lnTo>
                  <a:pt x="4568067" y="5897197"/>
                </a:lnTo>
                <a:lnTo>
                  <a:pt x="4561032" y="5920715"/>
                </a:lnTo>
                <a:lnTo>
                  <a:pt x="4555276" y="5943686"/>
                </a:lnTo>
                <a:lnTo>
                  <a:pt x="4549520" y="5967202"/>
                </a:lnTo>
                <a:lnTo>
                  <a:pt x="4547600" y="5979234"/>
                </a:lnTo>
                <a:lnTo>
                  <a:pt x="4546322" y="5990720"/>
                </a:lnTo>
                <a:lnTo>
                  <a:pt x="4545682" y="6001657"/>
                </a:lnTo>
                <a:lnTo>
                  <a:pt x="4545682" y="6013690"/>
                </a:lnTo>
                <a:lnTo>
                  <a:pt x="4545682" y="6024628"/>
                </a:lnTo>
                <a:lnTo>
                  <a:pt x="4546961" y="6035567"/>
                </a:lnTo>
                <a:lnTo>
                  <a:pt x="4548880" y="6047051"/>
                </a:lnTo>
                <a:lnTo>
                  <a:pt x="4550798" y="6057989"/>
                </a:lnTo>
                <a:lnTo>
                  <a:pt x="4555276" y="6068928"/>
                </a:lnTo>
                <a:lnTo>
                  <a:pt x="4559753" y="6079319"/>
                </a:lnTo>
                <a:lnTo>
                  <a:pt x="4564869" y="6089710"/>
                </a:lnTo>
                <a:lnTo>
                  <a:pt x="4571905" y="6100102"/>
                </a:lnTo>
                <a:lnTo>
                  <a:pt x="4564229" y="6105024"/>
                </a:lnTo>
                <a:lnTo>
                  <a:pt x="4557834" y="6107758"/>
                </a:lnTo>
                <a:lnTo>
                  <a:pt x="4550798" y="6108852"/>
                </a:lnTo>
                <a:lnTo>
                  <a:pt x="4545682" y="6108305"/>
                </a:lnTo>
                <a:lnTo>
                  <a:pt x="4540565" y="6107211"/>
                </a:lnTo>
                <a:lnTo>
                  <a:pt x="4535449" y="6105024"/>
                </a:lnTo>
                <a:lnTo>
                  <a:pt x="4531611" y="6101196"/>
                </a:lnTo>
                <a:lnTo>
                  <a:pt x="4527774" y="6097366"/>
                </a:lnTo>
                <a:lnTo>
                  <a:pt x="4518820" y="6089710"/>
                </a:lnTo>
                <a:lnTo>
                  <a:pt x="4513703" y="6085335"/>
                </a:lnTo>
                <a:lnTo>
                  <a:pt x="4507947" y="6082053"/>
                </a:lnTo>
                <a:lnTo>
                  <a:pt x="4502831" y="6079319"/>
                </a:lnTo>
                <a:lnTo>
                  <a:pt x="4495796" y="6077131"/>
                </a:lnTo>
                <a:lnTo>
                  <a:pt x="4488760" y="6076584"/>
                </a:lnTo>
                <a:lnTo>
                  <a:pt x="4480445" y="6077131"/>
                </a:lnTo>
                <a:lnTo>
                  <a:pt x="4483005" y="6086429"/>
                </a:lnTo>
                <a:lnTo>
                  <a:pt x="4485562" y="6095179"/>
                </a:lnTo>
                <a:lnTo>
                  <a:pt x="4488760" y="6104477"/>
                </a:lnTo>
                <a:lnTo>
                  <a:pt x="4492598" y="6112680"/>
                </a:lnTo>
                <a:lnTo>
                  <a:pt x="4502831" y="6130729"/>
                </a:lnTo>
                <a:lnTo>
                  <a:pt x="4513703" y="6147683"/>
                </a:lnTo>
                <a:lnTo>
                  <a:pt x="4525856" y="6165184"/>
                </a:lnTo>
                <a:lnTo>
                  <a:pt x="4538007" y="6182138"/>
                </a:lnTo>
                <a:lnTo>
                  <a:pt x="4550798" y="6199639"/>
                </a:lnTo>
                <a:lnTo>
                  <a:pt x="4562311" y="6217140"/>
                </a:lnTo>
                <a:lnTo>
                  <a:pt x="4573823" y="6234094"/>
                </a:lnTo>
                <a:lnTo>
                  <a:pt x="4577660" y="6243392"/>
                </a:lnTo>
                <a:lnTo>
                  <a:pt x="4582778" y="6252142"/>
                </a:lnTo>
                <a:lnTo>
                  <a:pt x="4585976" y="6260346"/>
                </a:lnTo>
                <a:lnTo>
                  <a:pt x="4588534" y="6269643"/>
                </a:lnTo>
                <a:lnTo>
                  <a:pt x="4590453" y="6279488"/>
                </a:lnTo>
                <a:lnTo>
                  <a:pt x="4592371" y="6288239"/>
                </a:lnTo>
                <a:lnTo>
                  <a:pt x="4592371" y="6296989"/>
                </a:lnTo>
                <a:lnTo>
                  <a:pt x="4592371" y="6306834"/>
                </a:lnTo>
                <a:lnTo>
                  <a:pt x="4590453" y="6316130"/>
                </a:lnTo>
                <a:lnTo>
                  <a:pt x="4587256" y="6325428"/>
                </a:lnTo>
                <a:lnTo>
                  <a:pt x="4584056" y="6335273"/>
                </a:lnTo>
                <a:lnTo>
                  <a:pt x="4579580" y="6345117"/>
                </a:lnTo>
                <a:lnTo>
                  <a:pt x="4573185" y="6355508"/>
                </a:lnTo>
                <a:lnTo>
                  <a:pt x="4564869" y="6364805"/>
                </a:lnTo>
                <a:lnTo>
                  <a:pt x="4568067" y="6356602"/>
                </a:lnTo>
                <a:lnTo>
                  <a:pt x="4569347" y="6347851"/>
                </a:lnTo>
                <a:lnTo>
                  <a:pt x="4571265" y="6338554"/>
                </a:lnTo>
                <a:lnTo>
                  <a:pt x="4571265" y="6328163"/>
                </a:lnTo>
                <a:lnTo>
                  <a:pt x="4571265" y="6318866"/>
                </a:lnTo>
                <a:lnTo>
                  <a:pt x="4569347" y="6308474"/>
                </a:lnTo>
                <a:lnTo>
                  <a:pt x="4567427" y="6298083"/>
                </a:lnTo>
                <a:lnTo>
                  <a:pt x="4564229" y="6288239"/>
                </a:lnTo>
                <a:lnTo>
                  <a:pt x="4559753" y="6278394"/>
                </a:lnTo>
                <a:lnTo>
                  <a:pt x="4553996" y="6269643"/>
                </a:lnTo>
                <a:lnTo>
                  <a:pt x="4547600" y="6261440"/>
                </a:lnTo>
                <a:lnTo>
                  <a:pt x="4539927" y="6252689"/>
                </a:lnTo>
                <a:lnTo>
                  <a:pt x="4531611" y="6246673"/>
                </a:lnTo>
                <a:lnTo>
                  <a:pt x="4521378" y="6240658"/>
                </a:lnTo>
                <a:lnTo>
                  <a:pt x="4509867" y="6236282"/>
                </a:lnTo>
                <a:lnTo>
                  <a:pt x="4504109" y="6234094"/>
                </a:lnTo>
                <a:lnTo>
                  <a:pt x="4497714" y="6233000"/>
                </a:lnTo>
                <a:lnTo>
                  <a:pt x="4503469" y="6228079"/>
                </a:lnTo>
                <a:lnTo>
                  <a:pt x="4506667" y="6222609"/>
                </a:lnTo>
                <a:lnTo>
                  <a:pt x="4509867" y="6217687"/>
                </a:lnTo>
                <a:lnTo>
                  <a:pt x="4510505" y="6212218"/>
                </a:lnTo>
                <a:lnTo>
                  <a:pt x="4510505" y="6206748"/>
                </a:lnTo>
                <a:lnTo>
                  <a:pt x="4509867" y="6201280"/>
                </a:lnTo>
                <a:lnTo>
                  <a:pt x="4507947" y="6194717"/>
                </a:lnTo>
                <a:lnTo>
                  <a:pt x="4506667" y="6189247"/>
                </a:lnTo>
                <a:lnTo>
                  <a:pt x="4501551" y="6177762"/>
                </a:lnTo>
                <a:lnTo>
                  <a:pt x="4497714" y="6165184"/>
                </a:lnTo>
                <a:lnTo>
                  <a:pt x="4495796" y="6158620"/>
                </a:lnTo>
                <a:lnTo>
                  <a:pt x="4494516" y="6152605"/>
                </a:lnTo>
                <a:lnTo>
                  <a:pt x="4494516" y="6145494"/>
                </a:lnTo>
                <a:lnTo>
                  <a:pt x="4495156" y="6139479"/>
                </a:lnTo>
                <a:lnTo>
                  <a:pt x="4487480" y="6143854"/>
                </a:lnTo>
                <a:lnTo>
                  <a:pt x="4480445" y="6148230"/>
                </a:lnTo>
                <a:lnTo>
                  <a:pt x="4475329" y="6152605"/>
                </a:lnTo>
                <a:lnTo>
                  <a:pt x="4470212" y="6156980"/>
                </a:lnTo>
                <a:lnTo>
                  <a:pt x="4467014" y="6160808"/>
                </a:lnTo>
                <a:lnTo>
                  <a:pt x="4463816" y="6165184"/>
                </a:lnTo>
                <a:lnTo>
                  <a:pt x="4461258" y="6169012"/>
                </a:lnTo>
                <a:lnTo>
                  <a:pt x="4459978" y="6172840"/>
                </a:lnTo>
                <a:lnTo>
                  <a:pt x="4458700" y="6176668"/>
                </a:lnTo>
                <a:lnTo>
                  <a:pt x="4458700" y="6181044"/>
                </a:lnTo>
                <a:lnTo>
                  <a:pt x="4459978" y="6189247"/>
                </a:lnTo>
                <a:lnTo>
                  <a:pt x="4461258" y="6196905"/>
                </a:lnTo>
                <a:lnTo>
                  <a:pt x="4464456" y="6205108"/>
                </a:lnTo>
                <a:lnTo>
                  <a:pt x="4471491" y="6222609"/>
                </a:lnTo>
                <a:lnTo>
                  <a:pt x="4474049" y="6232454"/>
                </a:lnTo>
                <a:lnTo>
                  <a:pt x="4475969" y="6241750"/>
                </a:lnTo>
                <a:lnTo>
                  <a:pt x="4475969" y="6246673"/>
                </a:lnTo>
                <a:lnTo>
                  <a:pt x="4475969" y="6252142"/>
                </a:lnTo>
                <a:lnTo>
                  <a:pt x="4475329" y="6257612"/>
                </a:lnTo>
                <a:lnTo>
                  <a:pt x="4473409" y="6263081"/>
                </a:lnTo>
                <a:lnTo>
                  <a:pt x="4470852" y="6269643"/>
                </a:lnTo>
                <a:lnTo>
                  <a:pt x="4468294" y="6275113"/>
                </a:lnTo>
                <a:lnTo>
                  <a:pt x="4464456" y="6281128"/>
                </a:lnTo>
                <a:lnTo>
                  <a:pt x="4459978" y="6288239"/>
                </a:lnTo>
                <a:lnTo>
                  <a:pt x="4433756" y="6288239"/>
                </a:lnTo>
                <a:lnTo>
                  <a:pt x="4427360" y="6286050"/>
                </a:lnTo>
                <a:lnTo>
                  <a:pt x="4425442" y="6285503"/>
                </a:lnTo>
                <a:lnTo>
                  <a:pt x="4425442" y="6284958"/>
                </a:lnTo>
                <a:lnTo>
                  <a:pt x="4425442" y="6283316"/>
                </a:lnTo>
                <a:lnTo>
                  <a:pt x="4427360" y="6282769"/>
                </a:lnTo>
                <a:lnTo>
                  <a:pt x="4431198" y="6282222"/>
                </a:lnTo>
                <a:lnTo>
                  <a:pt x="4436954" y="6281128"/>
                </a:lnTo>
                <a:lnTo>
                  <a:pt x="4445269" y="6280582"/>
                </a:lnTo>
                <a:lnTo>
                  <a:pt x="4459978" y="6280582"/>
                </a:lnTo>
                <a:lnTo>
                  <a:pt x="4451665" y="6261987"/>
                </a:lnTo>
                <a:lnTo>
                  <a:pt x="4443989" y="6242298"/>
                </a:lnTo>
                <a:lnTo>
                  <a:pt x="4438874" y="6222062"/>
                </a:lnTo>
                <a:lnTo>
                  <a:pt x="4432478" y="6201280"/>
                </a:lnTo>
                <a:lnTo>
                  <a:pt x="4420325" y="6155886"/>
                </a:lnTo>
                <a:lnTo>
                  <a:pt x="4412650" y="6132368"/>
                </a:lnTo>
                <a:lnTo>
                  <a:pt x="4403696" y="6108852"/>
                </a:lnTo>
                <a:lnTo>
                  <a:pt x="4399218" y="6110492"/>
                </a:lnTo>
                <a:lnTo>
                  <a:pt x="4394103" y="6111586"/>
                </a:lnTo>
                <a:lnTo>
                  <a:pt x="4390265" y="6113775"/>
                </a:lnTo>
                <a:lnTo>
                  <a:pt x="4385787" y="6116509"/>
                </a:lnTo>
                <a:lnTo>
                  <a:pt x="4382590" y="6118697"/>
                </a:lnTo>
                <a:lnTo>
                  <a:pt x="4379392" y="6121431"/>
                </a:lnTo>
                <a:lnTo>
                  <a:pt x="4374916" y="6127993"/>
                </a:lnTo>
                <a:lnTo>
                  <a:pt x="4370438" y="6134557"/>
                </a:lnTo>
                <a:lnTo>
                  <a:pt x="4368520" y="6142213"/>
                </a:lnTo>
                <a:lnTo>
                  <a:pt x="4367240" y="6150417"/>
                </a:lnTo>
                <a:lnTo>
                  <a:pt x="4367240" y="6158620"/>
                </a:lnTo>
                <a:lnTo>
                  <a:pt x="4369158" y="6167918"/>
                </a:lnTo>
                <a:lnTo>
                  <a:pt x="4370438" y="6176668"/>
                </a:lnTo>
                <a:lnTo>
                  <a:pt x="4372996" y="6185966"/>
                </a:lnTo>
                <a:lnTo>
                  <a:pt x="4376194" y="6194169"/>
                </a:lnTo>
                <a:lnTo>
                  <a:pt x="4380672" y="6202920"/>
                </a:lnTo>
                <a:lnTo>
                  <a:pt x="4384509" y="6211671"/>
                </a:lnTo>
                <a:lnTo>
                  <a:pt x="4394103" y="6225891"/>
                </a:lnTo>
                <a:lnTo>
                  <a:pt x="4388347" y="6224796"/>
                </a:lnTo>
                <a:lnTo>
                  <a:pt x="4383869" y="6222609"/>
                </a:lnTo>
                <a:lnTo>
                  <a:pt x="4374916" y="6218234"/>
                </a:lnTo>
                <a:lnTo>
                  <a:pt x="4370438" y="6215499"/>
                </a:lnTo>
                <a:lnTo>
                  <a:pt x="4366601" y="6213312"/>
                </a:lnTo>
                <a:lnTo>
                  <a:pt x="4360845" y="6212218"/>
                </a:lnTo>
                <a:lnTo>
                  <a:pt x="4354449" y="6210578"/>
                </a:lnTo>
                <a:lnTo>
                  <a:pt x="4353169" y="6217140"/>
                </a:lnTo>
                <a:lnTo>
                  <a:pt x="4353169" y="6222609"/>
                </a:lnTo>
                <a:lnTo>
                  <a:pt x="4354449" y="6227532"/>
                </a:lnTo>
                <a:lnTo>
                  <a:pt x="4357007" y="6231360"/>
                </a:lnTo>
                <a:lnTo>
                  <a:pt x="4360205" y="6235188"/>
                </a:lnTo>
                <a:lnTo>
                  <a:pt x="4363403" y="6237922"/>
                </a:lnTo>
                <a:lnTo>
                  <a:pt x="4372996" y="6243392"/>
                </a:lnTo>
                <a:lnTo>
                  <a:pt x="4381951" y="6248314"/>
                </a:lnTo>
                <a:lnTo>
                  <a:pt x="4385787" y="6251048"/>
                </a:lnTo>
                <a:lnTo>
                  <a:pt x="4390265" y="6254331"/>
                </a:lnTo>
                <a:lnTo>
                  <a:pt x="4393463" y="6257612"/>
                </a:lnTo>
                <a:lnTo>
                  <a:pt x="4394743" y="6261987"/>
                </a:lnTo>
                <a:lnTo>
                  <a:pt x="4396021" y="6267456"/>
                </a:lnTo>
                <a:lnTo>
                  <a:pt x="4394743" y="6272924"/>
                </a:lnTo>
                <a:lnTo>
                  <a:pt x="4387707" y="6270738"/>
                </a:lnTo>
                <a:lnTo>
                  <a:pt x="4380672" y="6268002"/>
                </a:lnTo>
                <a:lnTo>
                  <a:pt x="4373636" y="6265268"/>
                </a:lnTo>
                <a:lnTo>
                  <a:pt x="4368520" y="6261987"/>
                </a:lnTo>
                <a:lnTo>
                  <a:pt x="4362763" y="6258706"/>
                </a:lnTo>
                <a:lnTo>
                  <a:pt x="4357647" y="6254876"/>
                </a:lnTo>
                <a:lnTo>
                  <a:pt x="4353169" y="6251048"/>
                </a:lnTo>
                <a:lnTo>
                  <a:pt x="4348693" y="6246126"/>
                </a:lnTo>
                <a:lnTo>
                  <a:pt x="4344856" y="6241750"/>
                </a:lnTo>
                <a:lnTo>
                  <a:pt x="4341658" y="6236829"/>
                </a:lnTo>
                <a:lnTo>
                  <a:pt x="4335901" y="6226438"/>
                </a:lnTo>
                <a:lnTo>
                  <a:pt x="4332063" y="6215499"/>
                </a:lnTo>
                <a:lnTo>
                  <a:pt x="4328865" y="6202920"/>
                </a:lnTo>
                <a:lnTo>
                  <a:pt x="4324389" y="6207295"/>
                </a:lnTo>
                <a:lnTo>
                  <a:pt x="4321191" y="6211671"/>
                </a:lnTo>
                <a:lnTo>
                  <a:pt x="4318632" y="6214953"/>
                </a:lnTo>
                <a:lnTo>
                  <a:pt x="4317354" y="6218781"/>
                </a:lnTo>
                <a:lnTo>
                  <a:pt x="4315434" y="6223157"/>
                </a:lnTo>
                <a:lnTo>
                  <a:pt x="4315434" y="6227532"/>
                </a:lnTo>
                <a:lnTo>
                  <a:pt x="4315434" y="6230813"/>
                </a:lnTo>
                <a:lnTo>
                  <a:pt x="4316714" y="6235188"/>
                </a:lnTo>
                <a:lnTo>
                  <a:pt x="4318632" y="6243392"/>
                </a:lnTo>
                <a:lnTo>
                  <a:pt x="4323109" y="6251595"/>
                </a:lnTo>
                <a:lnTo>
                  <a:pt x="4327587" y="6259799"/>
                </a:lnTo>
                <a:lnTo>
                  <a:pt x="4333343" y="6268002"/>
                </a:lnTo>
                <a:lnTo>
                  <a:pt x="4346134" y="6286050"/>
                </a:lnTo>
                <a:lnTo>
                  <a:pt x="4351251" y="6295895"/>
                </a:lnTo>
                <a:lnTo>
                  <a:pt x="4356367" y="6306287"/>
                </a:lnTo>
                <a:lnTo>
                  <a:pt x="4359565" y="6316677"/>
                </a:lnTo>
                <a:lnTo>
                  <a:pt x="4360845" y="6322147"/>
                </a:lnTo>
                <a:lnTo>
                  <a:pt x="4361485" y="6327616"/>
                </a:lnTo>
                <a:lnTo>
                  <a:pt x="4361485" y="6333086"/>
                </a:lnTo>
                <a:lnTo>
                  <a:pt x="4360845" y="6339648"/>
                </a:lnTo>
                <a:lnTo>
                  <a:pt x="4360205" y="6345117"/>
                </a:lnTo>
                <a:lnTo>
                  <a:pt x="4357647" y="6351132"/>
                </a:lnTo>
                <a:lnTo>
                  <a:pt x="4348693" y="6353868"/>
                </a:lnTo>
                <a:lnTo>
                  <a:pt x="4341018" y="6356602"/>
                </a:lnTo>
                <a:lnTo>
                  <a:pt x="4333343" y="6359883"/>
                </a:lnTo>
                <a:lnTo>
                  <a:pt x="4327587" y="6363713"/>
                </a:lnTo>
                <a:lnTo>
                  <a:pt x="4323109" y="6367541"/>
                </a:lnTo>
                <a:lnTo>
                  <a:pt x="4319912" y="6372463"/>
                </a:lnTo>
                <a:lnTo>
                  <a:pt x="4316714" y="6377384"/>
                </a:lnTo>
                <a:lnTo>
                  <a:pt x="4314796" y="6382854"/>
                </a:lnTo>
                <a:lnTo>
                  <a:pt x="4314156" y="6388323"/>
                </a:lnTo>
                <a:lnTo>
                  <a:pt x="4313516" y="6393792"/>
                </a:lnTo>
                <a:lnTo>
                  <a:pt x="4313516" y="6400355"/>
                </a:lnTo>
                <a:lnTo>
                  <a:pt x="4314156" y="6405824"/>
                </a:lnTo>
                <a:lnTo>
                  <a:pt x="4317354" y="6418403"/>
                </a:lnTo>
                <a:lnTo>
                  <a:pt x="4321191" y="6429888"/>
                </a:lnTo>
                <a:lnTo>
                  <a:pt x="4304563" y="6429340"/>
                </a:lnTo>
                <a:lnTo>
                  <a:pt x="4291131" y="6427701"/>
                </a:lnTo>
                <a:lnTo>
                  <a:pt x="4286014" y="6426606"/>
                </a:lnTo>
                <a:lnTo>
                  <a:pt x="4281538" y="6424967"/>
                </a:lnTo>
                <a:lnTo>
                  <a:pt x="4278339" y="6423872"/>
                </a:lnTo>
                <a:lnTo>
                  <a:pt x="4275141" y="6421684"/>
                </a:lnTo>
                <a:lnTo>
                  <a:pt x="4273863" y="6419496"/>
                </a:lnTo>
                <a:lnTo>
                  <a:pt x="4271943" y="6417309"/>
                </a:lnTo>
                <a:lnTo>
                  <a:pt x="4271305" y="6415667"/>
                </a:lnTo>
                <a:lnTo>
                  <a:pt x="4271305" y="6412933"/>
                </a:lnTo>
                <a:lnTo>
                  <a:pt x="4271943" y="6408011"/>
                </a:lnTo>
                <a:lnTo>
                  <a:pt x="4275141" y="6401449"/>
                </a:lnTo>
                <a:lnTo>
                  <a:pt x="4280258" y="6395979"/>
                </a:lnTo>
                <a:lnTo>
                  <a:pt x="4284736" y="6389964"/>
                </a:lnTo>
                <a:lnTo>
                  <a:pt x="4298167" y="6377931"/>
                </a:lnTo>
                <a:lnTo>
                  <a:pt x="4310318" y="6367541"/>
                </a:lnTo>
                <a:lnTo>
                  <a:pt x="4319912" y="6359337"/>
                </a:lnTo>
                <a:lnTo>
                  <a:pt x="4315434" y="6351132"/>
                </a:lnTo>
                <a:lnTo>
                  <a:pt x="4312236" y="6343476"/>
                </a:lnTo>
                <a:lnTo>
                  <a:pt x="4310318" y="6336367"/>
                </a:lnTo>
                <a:lnTo>
                  <a:pt x="4308400" y="6329803"/>
                </a:lnTo>
                <a:lnTo>
                  <a:pt x="4307760" y="6322694"/>
                </a:lnTo>
                <a:lnTo>
                  <a:pt x="4307120" y="6316130"/>
                </a:lnTo>
                <a:lnTo>
                  <a:pt x="4307120" y="6303004"/>
                </a:lnTo>
                <a:lnTo>
                  <a:pt x="4307760" y="6289333"/>
                </a:lnTo>
                <a:lnTo>
                  <a:pt x="4307760" y="6275660"/>
                </a:lnTo>
                <a:lnTo>
                  <a:pt x="4307120" y="6259799"/>
                </a:lnTo>
                <a:lnTo>
                  <a:pt x="4305841" y="6251595"/>
                </a:lnTo>
                <a:lnTo>
                  <a:pt x="4303283" y="6242298"/>
                </a:lnTo>
                <a:lnTo>
                  <a:pt x="4302643" y="6239564"/>
                </a:lnTo>
                <a:lnTo>
                  <a:pt x="4301365" y="6238469"/>
                </a:lnTo>
                <a:lnTo>
                  <a:pt x="4298805" y="6237922"/>
                </a:lnTo>
                <a:lnTo>
                  <a:pt x="4296247" y="6237922"/>
                </a:lnTo>
                <a:lnTo>
                  <a:pt x="4294969" y="6238469"/>
                </a:lnTo>
                <a:lnTo>
                  <a:pt x="4292410" y="6239016"/>
                </a:lnTo>
                <a:lnTo>
                  <a:pt x="4291131" y="6241205"/>
                </a:lnTo>
                <a:lnTo>
                  <a:pt x="4290492" y="6242298"/>
                </a:lnTo>
                <a:lnTo>
                  <a:pt x="4290492" y="6236282"/>
                </a:lnTo>
                <a:lnTo>
                  <a:pt x="4290492" y="6230266"/>
                </a:lnTo>
                <a:lnTo>
                  <a:pt x="4291131" y="6224796"/>
                </a:lnTo>
                <a:lnTo>
                  <a:pt x="4293049" y="6219874"/>
                </a:lnTo>
                <a:lnTo>
                  <a:pt x="4296247" y="6210578"/>
                </a:lnTo>
                <a:lnTo>
                  <a:pt x="4300085" y="6202920"/>
                </a:lnTo>
                <a:lnTo>
                  <a:pt x="4305841" y="6196358"/>
                </a:lnTo>
                <a:lnTo>
                  <a:pt x="4311598" y="6189794"/>
                </a:lnTo>
                <a:lnTo>
                  <a:pt x="4323749" y="6177762"/>
                </a:lnTo>
                <a:lnTo>
                  <a:pt x="4328865" y="6171200"/>
                </a:lnTo>
                <a:lnTo>
                  <a:pt x="4333343" y="6163542"/>
                </a:lnTo>
                <a:lnTo>
                  <a:pt x="4336541" y="6155339"/>
                </a:lnTo>
                <a:lnTo>
                  <a:pt x="4338460" y="6150417"/>
                </a:lnTo>
                <a:lnTo>
                  <a:pt x="4339098" y="6145494"/>
                </a:lnTo>
                <a:lnTo>
                  <a:pt x="4339098" y="6140026"/>
                </a:lnTo>
                <a:lnTo>
                  <a:pt x="4339098" y="6134010"/>
                </a:lnTo>
                <a:lnTo>
                  <a:pt x="4338460" y="6127993"/>
                </a:lnTo>
                <a:lnTo>
                  <a:pt x="4337820" y="6120884"/>
                </a:lnTo>
                <a:lnTo>
                  <a:pt x="4333343" y="6105024"/>
                </a:lnTo>
                <a:lnTo>
                  <a:pt x="4326307" y="6086429"/>
                </a:lnTo>
                <a:lnTo>
                  <a:pt x="4315434" y="6090257"/>
                </a:lnTo>
                <a:lnTo>
                  <a:pt x="4307760" y="6095179"/>
                </a:lnTo>
                <a:lnTo>
                  <a:pt x="4301365" y="6100102"/>
                </a:lnTo>
                <a:lnTo>
                  <a:pt x="4296247" y="6105571"/>
                </a:lnTo>
                <a:lnTo>
                  <a:pt x="4293049" y="6111039"/>
                </a:lnTo>
                <a:lnTo>
                  <a:pt x="4291131" y="6117603"/>
                </a:lnTo>
                <a:lnTo>
                  <a:pt x="4289852" y="6123618"/>
                </a:lnTo>
                <a:lnTo>
                  <a:pt x="4289852" y="6129634"/>
                </a:lnTo>
                <a:lnTo>
                  <a:pt x="4289852" y="6143854"/>
                </a:lnTo>
                <a:lnTo>
                  <a:pt x="4289212" y="6150417"/>
                </a:lnTo>
                <a:lnTo>
                  <a:pt x="4289212" y="6157527"/>
                </a:lnTo>
                <a:lnTo>
                  <a:pt x="4287294" y="6165184"/>
                </a:lnTo>
                <a:lnTo>
                  <a:pt x="4284736" y="6172840"/>
                </a:lnTo>
                <a:lnTo>
                  <a:pt x="4281538" y="6180497"/>
                </a:lnTo>
                <a:lnTo>
                  <a:pt x="4277060" y="6188154"/>
                </a:lnTo>
                <a:lnTo>
                  <a:pt x="4270665" y="6190888"/>
                </a:lnTo>
                <a:lnTo>
                  <a:pt x="4262350" y="6192530"/>
                </a:lnTo>
                <a:lnTo>
                  <a:pt x="4244442" y="6196358"/>
                </a:lnTo>
                <a:lnTo>
                  <a:pt x="4227814" y="6199092"/>
                </a:lnTo>
                <a:lnTo>
                  <a:pt x="4219498" y="6201280"/>
                </a:lnTo>
                <a:lnTo>
                  <a:pt x="4212463" y="6204014"/>
                </a:lnTo>
                <a:lnTo>
                  <a:pt x="4210545" y="6210578"/>
                </a:lnTo>
                <a:lnTo>
                  <a:pt x="4210545" y="6218234"/>
                </a:lnTo>
                <a:lnTo>
                  <a:pt x="4211183" y="6225891"/>
                </a:lnTo>
                <a:lnTo>
                  <a:pt x="4213743" y="6233547"/>
                </a:lnTo>
                <a:lnTo>
                  <a:pt x="4219498" y="6249408"/>
                </a:lnTo>
                <a:lnTo>
                  <a:pt x="4225894" y="6265815"/>
                </a:lnTo>
                <a:lnTo>
                  <a:pt x="4228452" y="6273472"/>
                </a:lnTo>
                <a:lnTo>
                  <a:pt x="4231011" y="6282222"/>
                </a:lnTo>
                <a:lnTo>
                  <a:pt x="4231650" y="6289333"/>
                </a:lnTo>
                <a:lnTo>
                  <a:pt x="4231650" y="6296442"/>
                </a:lnTo>
                <a:lnTo>
                  <a:pt x="4231011" y="6303551"/>
                </a:lnTo>
                <a:lnTo>
                  <a:pt x="4229092" y="6306834"/>
                </a:lnTo>
                <a:lnTo>
                  <a:pt x="4227814" y="6309568"/>
                </a:lnTo>
                <a:lnTo>
                  <a:pt x="4225254" y="6312849"/>
                </a:lnTo>
                <a:lnTo>
                  <a:pt x="4222696" y="6316130"/>
                </a:lnTo>
                <a:lnTo>
                  <a:pt x="4219498" y="6318866"/>
                </a:lnTo>
                <a:lnTo>
                  <a:pt x="4215661" y="6321600"/>
                </a:lnTo>
                <a:lnTo>
                  <a:pt x="4209905" y="6306287"/>
                </a:lnTo>
                <a:lnTo>
                  <a:pt x="4204149" y="6288786"/>
                </a:lnTo>
                <a:lnTo>
                  <a:pt x="4198392" y="6269643"/>
                </a:lnTo>
                <a:lnTo>
                  <a:pt x="4193276" y="6248314"/>
                </a:lnTo>
                <a:lnTo>
                  <a:pt x="4189438" y="6225343"/>
                </a:lnTo>
                <a:lnTo>
                  <a:pt x="4186240" y="6201280"/>
                </a:lnTo>
                <a:lnTo>
                  <a:pt x="4184961" y="6175576"/>
                </a:lnTo>
                <a:lnTo>
                  <a:pt x="4185601" y="6162995"/>
                </a:lnTo>
                <a:lnTo>
                  <a:pt x="4185601" y="6149870"/>
                </a:lnTo>
                <a:lnTo>
                  <a:pt x="4198392" y="6152058"/>
                </a:lnTo>
                <a:lnTo>
                  <a:pt x="4202230" y="6153152"/>
                </a:lnTo>
                <a:lnTo>
                  <a:pt x="4204787" y="6155339"/>
                </a:lnTo>
                <a:lnTo>
                  <a:pt x="4206707" y="6156980"/>
                </a:lnTo>
                <a:lnTo>
                  <a:pt x="4207347" y="6158074"/>
                </a:lnTo>
                <a:lnTo>
                  <a:pt x="4207347" y="6160261"/>
                </a:lnTo>
                <a:lnTo>
                  <a:pt x="4205427" y="6162450"/>
                </a:lnTo>
                <a:lnTo>
                  <a:pt x="4203509" y="6167371"/>
                </a:lnTo>
                <a:lnTo>
                  <a:pt x="4200311" y="6173387"/>
                </a:lnTo>
                <a:lnTo>
                  <a:pt x="4199032" y="6176121"/>
                </a:lnTo>
                <a:lnTo>
                  <a:pt x="4198392" y="6180497"/>
                </a:lnTo>
                <a:lnTo>
                  <a:pt x="4198392" y="6184326"/>
                </a:lnTo>
                <a:lnTo>
                  <a:pt x="4199032" y="6188701"/>
                </a:lnTo>
                <a:lnTo>
                  <a:pt x="4214382" y="6189247"/>
                </a:lnTo>
                <a:lnTo>
                  <a:pt x="4225894" y="6188701"/>
                </a:lnTo>
                <a:lnTo>
                  <a:pt x="4234209" y="6187060"/>
                </a:lnTo>
                <a:lnTo>
                  <a:pt x="4239965" y="6185419"/>
                </a:lnTo>
                <a:lnTo>
                  <a:pt x="4241883" y="6183779"/>
                </a:lnTo>
                <a:lnTo>
                  <a:pt x="4243803" y="6181591"/>
                </a:lnTo>
                <a:lnTo>
                  <a:pt x="4245081" y="6178310"/>
                </a:lnTo>
                <a:lnTo>
                  <a:pt x="4246361" y="6173934"/>
                </a:lnTo>
                <a:lnTo>
                  <a:pt x="4246361" y="6170106"/>
                </a:lnTo>
                <a:lnTo>
                  <a:pt x="4245081" y="6160808"/>
                </a:lnTo>
                <a:lnTo>
                  <a:pt x="4246361" y="6155886"/>
                </a:lnTo>
                <a:lnTo>
                  <a:pt x="4247640" y="6152058"/>
                </a:lnTo>
                <a:lnTo>
                  <a:pt x="4250838" y="6148230"/>
                </a:lnTo>
                <a:lnTo>
                  <a:pt x="4253396" y="6146588"/>
                </a:lnTo>
                <a:lnTo>
                  <a:pt x="4256594" y="6144949"/>
                </a:lnTo>
                <a:lnTo>
                  <a:pt x="4264907" y="6142760"/>
                </a:lnTo>
                <a:lnTo>
                  <a:pt x="4275781" y="6141119"/>
                </a:lnTo>
                <a:lnTo>
                  <a:pt x="4275141" y="6137291"/>
                </a:lnTo>
                <a:lnTo>
                  <a:pt x="4273863" y="6134557"/>
                </a:lnTo>
                <a:lnTo>
                  <a:pt x="4271305" y="6131823"/>
                </a:lnTo>
                <a:lnTo>
                  <a:pt x="4268745" y="6129634"/>
                </a:lnTo>
                <a:lnTo>
                  <a:pt x="4266187" y="6128540"/>
                </a:lnTo>
                <a:lnTo>
                  <a:pt x="4262989" y="6126900"/>
                </a:lnTo>
                <a:lnTo>
                  <a:pt x="4255954" y="6125806"/>
                </a:lnTo>
                <a:lnTo>
                  <a:pt x="4247640" y="6125806"/>
                </a:lnTo>
                <a:lnTo>
                  <a:pt x="4238685" y="6126353"/>
                </a:lnTo>
                <a:lnTo>
                  <a:pt x="4220778" y="6129087"/>
                </a:lnTo>
                <a:lnTo>
                  <a:pt x="4212463" y="6130729"/>
                </a:lnTo>
                <a:lnTo>
                  <a:pt x="4204149" y="6131823"/>
                </a:lnTo>
                <a:lnTo>
                  <a:pt x="4197114" y="6131823"/>
                </a:lnTo>
                <a:lnTo>
                  <a:pt x="4190078" y="6131276"/>
                </a:lnTo>
                <a:lnTo>
                  <a:pt x="4188158" y="6130729"/>
                </a:lnTo>
                <a:lnTo>
                  <a:pt x="4186240" y="6129087"/>
                </a:lnTo>
                <a:lnTo>
                  <a:pt x="4184961" y="6126900"/>
                </a:lnTo>
                <a:lnTo>
                  <a:pt x="4183043" y="6124712"/>
                </a:lnTo>
                <a:lnTo>
                  <a:pt x="4183043" y="6121978"/>
                </a:lnTo>
                <a:lnTo>
                  <a:pt x="4183043" y="6118697"/>
                </a:lnTo>
                <a:lnTo>
                  <a:pt x="4183043" y="6115414"/>
                </a:lnTo>
                <a:lnTo>
                  <a:pt x="4184961" y="6110492"/>
                </a:lnTo>
                <a:lnTo>
                  <a:pt x="4188798" y="6111039"/>
                </a:lnTo>
                <a:lnTo>
                  <a:pt x="4191996" y="6112680"/>
                </a:lnTo>
                <a:lnTo>
                  <a:pt x="4193276" y="6113775"/>
                </a:lnTo>
                <a:lnTo>
                  <a:pt x="4195194" y="6115961"/>
                </a:lnTo>
                <a:lnTo>
                  <a:pt x="4195834" y="6120884"/>
                </a:lnTo>
                <a:lnTo>
                  <a:pt x="4197752" y="6126353"/>
                </a:lnTo>
                <a:lnTo>
                  <a:pt x="4205427" y="6121431"/>
                </a:lnTo>
                <a:lnTo>
                  <a:pt x="4213103" y="6115414"/>
                </a:lnTo>
                <a:lnTo>
                  <a:pt x="4218858" y="6108852"/>
                </a:lnTo>
                <a:lnTo>
                  <a:pt x="4223336" y="6102289"/>
                </a:lnTo>
                <a:lnTo>
                  <a:pt x="4211183" y="6099555"/>
                </a:lnTo>
                <a:lnTo>
                  <a:pt x="4201590" y="6095726"/>
                </a:lnTo>
                <a:lnTo>
                  <a:pt x="4192636" y="6091898"/>
                </a:lnTo>
                <a:lnTo>
                  <a:pt x="4186240" y="6086976"/>
                </a:lnTo>
                <a:lnTo>
                  <a:pt x="4181123" y="6080959"/>
                </a:lnTo>
                <a:lnTo>
                  <a:pt x="4177287" y="6074397"/>
                </a:lnTo>
                <a:lnTo>
                  <a:pt x="4174087" y="6067833"/>
                </a:lnTo>
                <a:lnTo>
                  <a:pt x="4171530" y="6060177"/>
                </a:lnTo>
                <a:lnTo>
                  <a:pt x="4170890" y="6051426"/>
                </a:lnTo>
                <a:lnTo>
                  <a:pt x="4170251" y="6042676"/>
                </a:lnTo>
                <a:lnTo>
                  <a:pt x="4169611" y="6023534"/>
                </a:lnTo>
                <a:lnTo>
                  <a:pt x="4169611" y="6001110"/>
                </a:lnTo>
                <a:lnTo>
                  <a:pt x="4168332" y="5977594"/>
                </a:lnTo>
                <a:lnTo>
                  <a:pt x="4165774" y="5979234"/>
                </a:lnTo>
                <a:lnTo>
                  <a:pt x="4162576" y="5980875"/>
                </a:lnTo>
                <a:lnTo>
                  <a:pt x="4156180" y="5985250"/>
                </a:lnTo>
                <a:lnTo>
                  <a:pt x="4151703" y="5991267"/>
                </a:lnTo>
                <a:lnTo>
                  <a:pt x="4145947" y="5997282"/>
                </a:lnTo>
                <a:lnTo>
                  <a:pt x="4142109" y="6001657"/>
                </a:lnTo>
                <a:lnTo>
                  <a:pt x="4137632" y="6005485"/>
                </a:lnTo>
                <a:lnTo>
                  <a:pt x="4136354" y="6006032"/>
                </a:lnTo>
                <a:lnTo>
                  <a:pt x="4134434" y="6006032"/>
                </a:lnTo>
                <a:lnTo>
                  <a:pt x="4133794" y="6004393"/>
                </a:lnTo>
                <a:lnTo>
                  <a:pt x="4131876" y="6002751"/>
                </a:lnTo>
                <a:lnTo>
                  <a:pt x="4130596" y="5985797"/>
                </a:lnTo>
                <a:lnTo>
                  <a:pt x="4131236" y="5996189"/>
                </a:lnTo>
                <a:lnTo>
                  <a:pt x="4131876" y="6002751"/>
                </a:lnTo>
                <a:lnTo>
                  <a:pt x="4136994" y="6045410"/>
                </a:lnTo>
                <a:lnTo>
                  <a:pt x="4139551" y="6068928"/>
                </a:lnTo>
                <a:lnTo>
                  <a:pt x="4143389" y="6094085"/>
                </a:lnTo>
                <a:lnTo>
                  <a:pt x="4148505" y="6116509"/>
                </a:lnTo>
                <a:lnTo>
                  <a:pt x="4151703" y="6127993"/>
                </a:lnTo>
                <a:lnTo>
                  <a:pt x="4154901" y="6137291"/>
                </a:lnTo>
                <a:lnTo>
                  <a:pt x="4158738" y="6146588"/>
                </a:lnTo>
                <a:lnTo>
                  <a:pt x="4162576" y="6154245"/>
                </a:lnTo>
                <a:lnTo>
                  <a:pt x="4167692" y="6160261"/>
                </a:lnTo>
                <a:lnTo>
                  <a:pt x="4173449" y="6165184"/>
                </a:lnTo>
                <a:lnTo>
                  <a:pt x="4170251" y="6169012"/>
                </a:lnTo>
                <a:lnTo>
                  <a:pt x="4167054" y="6173387"/>
                </a:lnTo>
                <a:lnTo>
                  <a:pt x="4162576" y="6183232"/>
                </a:lnTo>
                <a:lnTo>
                  <a:pt x="4159378" y="6193622"/>
                </a:lnTo>
                <a:lnTo>
                  <a:pt x="4158098" y="6204561"/>
                </a:lnTo>
                <a:lnTo>
                  <a:pt x="4158098" y="6216046"/>
                </a:lnTo>
                <a:lnTo>
                  <a:pt x="4158738" y="6228625"/>
                </a:lnTo>
                <a:lnTo>
                  <a:pt x="4161296" y="6241205"/>
                </a:lnTo>
                <a:lnTo>
                  <a:pt x="4165134" y="6253784"/>
                </a:lnTo>
                <a:lnTo>
                  <a:pt x="4169611" y="6266909"/>
                </a:lnTo>
                <a:lnTo>
                  <a:pt x="4176007" y="6279488"/>
                </a:lnTo>
                <a:lnTo>
                  <a:pt x="4182403" y="6291520"/>
                </a:lnTo>
                <a:lnTo>
                  <a:pt x="4189438" y="6303551"/>
                </a:lnTo>
                <a:lnTo>
                  <a:pt x="4198392" y="6315037"/>
                </a:lnTo>
                <a:lnTo>
                  <a:pt x="4207347" y="6325428"/>
                </a:lnTo>
                <a:lnTo>
                  <a:pt x="4217580" y="6335820"/>
                </a:lnTo>
                <a:lnTo>
                  <a:pt x="4228452" y="6345117"/>
                </a:lnTo>
                <a:lnTo>
                  <a:pt x="4234847" y="6374650"/>
                </a:lnTo>
                <a:lnTo>
                  <a:pt x="4240605" y="6408558"/>
                </a:lnTo>
                <a:lnTo>
                  <a:pt x="4250838" y="6483485"/>
                </a:lnTo>
                <a:lnTo>
                  <a:pt x="4258512" y="6523410"/>
                </a:lnTo>
                <a:lnTo>
                  <a:pt x="4266187" y="6564975"/>
                </a:lnTo>
                <a:lnTo>
                  <a:pt x="4270665" y="6585756"/>
                </a:lnTo>
                <a:lnTo>
                  <a:pt x="4275781" y="6607087"/>
                </a:lnTo>
                <a:lnTo>
                  <a:pt x="4281538" y="6627869"/>
                </a:lnTo>
                <a:lnTo>
                  <a:pt x="4287934" y="6648652"/>
                </a:lnTo>
                <a:lnTo>
                  <a:pt x="4281538" y="6683654"/>
                </a:lnTo>
                <a:lnTo>
                  <a:pt x="4277700" y="6719750"/>
                </a:lnTo>
                <a:lnTo>
                  <a:pt x="4273863" y="6755847"/>
                </a:lnTo>
                <a:lnTo>
                  <a:pt x="4271943" y="6792490"/>
                </a:lnTo>
                <a:lnTo>
                  <a:pt x="4270665" y="6829679"/>
                </a:lnTo>
                <a:lnTo>
                  <a:pt x="4270665" y="6853555"/>
                </a:lnTo>
                <a:lnTo>
                  <a:pt x="2567593" y="6853555"/>
                </a:lnTo>
                <a:lnTo>
                  <a:pt x="2561715" y="6844445"/>
                </a:lnTo>
                <a:lnTo>
                  <a:pt x="2548284" y="6827492"/>
                </a:lnTo>
                <a:lnTo>
                  <a:pt x="2543169" y="6828585"/>
                </a:lnTo>
                <a:lnTo>
                  <a:pt x="2540611" y="6829132"/>
                </a:lnTo>
                <a:lnTo>
                  <a:pt x="2538691" y="6830226"/>
                </a:lnTo>
                <a:lnTo>
                  <a:pt x="2535493" y="6832960"/>
                </a:lnTo>
                <a:lnTo>
                  <a:pt x="2534853" y="6836789"/>
                </a:lnTo>
                <a:lnTo>
                  <a:pt x="2534853" y="6840617"/>
                </a:lnTo>
                <a:lnTo>
                  <a:pt x="2534853" y="6845539"/>
                </a:lnTo>
                <a:lnTo>
                  <a:pt x="2536936" y="6853555"/>
                </a:lnTo>
                <a:lnTo>
                  <a:pt x="2509911" y="6853555"/>
                </a:lnTo>
                <a:lnTo>
                  <a:pt x="2509911" y="6842805"/>
                </a:lnTo>
                <a:lnTo>
                  <a:pt x="2510549" y="6813819"/>
                </a:lnTo>
                <a:lnTo>
                  <a:pt x="2511829" y="6788113"/>
                </a:lnTo>
                <a:lnTo>
                  <a:pt x="2513109" y="6775535"/>
                </a:lnTo>
                <a:lnTo>
                  <a:pt x="2513109" y="6764050"/>
                </a:lnTo>
                <a:lnTo>
                  <a:pt x="2511829" y="6752017"/>
                </a:lnTo>
                <a:lnTo>
                  <a:pt x="2510549" y="6740532"/>
                </a:lnTo>
                <a:lnTo>
                  <a:pt x="2507351" y="6729595"/>
                </a:lnTo>
                <a:lnTo>
                  <a:pt x="2503515" y="6718656"/>
                </a:lnTo>
                <a:lnTo>
                  <a:pt x="2496480" y="6706624"/>
                </a:lnTo>
                <a:lnTo>
                  <a:pt x="2489444" y="6695685"/>
                </a:lnTo>
                <a:lnTo>
                  <a:pt x="2479851" y="6683654"/>
                </a:lnTo>
                <a:lnTo>
                  <a:pt x="2467698" y="6672169"/>
                </a:lnTo>
                <a:lnTo>
                  <a:pt x="2473455" y="6670528"/>
                </a:lnTo>
                <a:lnTo>
                  <a:pt x="2477931" y="6669434"/>
                </a:lnTo>
                <a:lnTo>
                  <a:pt x="2483049" y="6667794"/>
                </a:lnTo>
                <a:lnTo>
                  <a:pt x="2486886" y="6665606"/>
                </a:lnTo>
                <a:lnTo>
                  <a:pt x="2494560" y="6661777"/>
                </a:lnTo>
                <a:lnTo>
                  <a:pt x="2499038" y="6656309"/>
                </a:lnTo>
                <a:lnTo>
                  <a:pt x="2504153" y="6649746"/>
                </a:lnTo>
                <a:lnTo>
                  <a:pt x="2508631" y="6643731"/>
                </a:lnTo>
                <a:lnTo>
                  <a:pt x="2513109" y="6638260"/>
                </a:lnTo>
                <a:lnTo>
                  <a:pt x="2517584" y="6631697"/>
                </a:lnTo>
                <a:lnTo>
                  <a:pt x="2516306" y="6630058"/>
                </a:lnTo>
                <a:lnTo>
                  <a:pt x="2513109" y="6627869"/>
                </a:lnTo>
                <a:lnTo>
                  <a:pt x="2508631" y="6625681"/>
                </a:lnTo>
                <a:lnTo>
                  <a:pt x="2504793" y="6625135"/>
                </a:lnTo>
                <a:lnTo>
                  <a:pt x="2494560" y="6622947"/>
                </a:lnTo>
                <a:lnTo>
                  <a:pt x="2483687" y="6621307"/>
                </a:lnTo>
                <a:lnTo>
                  <a:pt x="2474093" y="6619666"/>
                </a:lnTo>
                <a:lnTo>
                  <a:pt x="2470256" y="6618025"/>
                </a:lnTo>
                <a:lnTo>
                  <a:pt x="2467058" y="6615838"/>
                </a:lnTo>
                <a:lnTo>
                  <a:pt x="2465140" y="6614196"/>
                </a:lnTo>
                <a:lnTo>
                  <a:pt x="2463860" y="6610368"/>
                </a:lnTo>
                <a:lnTo>
                  <a:pt x="2463860" y="6606540"/>
                </a:lnTo>
                <a:lnTo>
                  <a:pt x="2465780" y="6601618"/>
                </a:lnTo>
                <a:lnTo>
                  <a:pt x="2471535" y="6601071"/>
                </a:lnTo>
                <a:lnTo>
                  <a:pt x="2476653" y="6599978"/>
                </a:lnTo>
                <a:lnTo>
                  <a:pt x="2481129" y="6601071"/>
                </a:lnTo>
                <a:lnTo>
                  <a:pt x="2484327" y="6601618"/>
                </a:lnTo>
                <a:lnTo>
                  <a:pt x="2488164" y="6602165"/>
                </a:lnTo>
                <a:lnTo>
                  <a:pt x="2491362" y="6603806"/>
                </a:lnTo>
                <a:lnTo>
                  <a:pt x="2495200" y="6607087"/>
                </a:lnTo>
                <a:lnTo>
                  <a:pt x="2499038" y="6610368"/>
                </a:lnTo>
                <a:lnTo>
                  <a:pt x="2504153" y="6613102"/>
                </a:lnTo>
                <a:lnTo>
                  <a:pt x="2506713" y="6614743"/>
                </a:lnTo>
                <a:lnTo>
                  <a:pt x="2509911" y="6615838"/>
                </a:lnTo>
                <a:lnTo>
                  <a:pt x="2513109" y="6615838"/>
                </a:lnTo>
                <a:lnTo>
                  <a:pt x="2517584" y="6616930"/>
                </a:lnTo>
                <a:lnTo>
                  <a:pt x="2511189" y="6604899"/>
                </a:lnTo>
                <a:lnTo>
                  <a:pt x="2506713" y="6593961"/>
                </a:lnTo>
                <a:lnTo>
                  <a:pt x="2503515" y="6583022"/>
                </a:lnTo>
                <a:lnTo>
                  <a:pt x="2500956" y="6571538"/>
                </a:lnTo>
                <a:lnTo>
                  <a:pt x="2499677" y="6559505"/>
                </a:lnTo>
                <a:lnTo>
                  <a:pt x="2499038" y="6546380"/>
                </a:lnTo>
                <a:lnTo>
                  <a:pt x="2499677" y="6531613"/>
                </a:lnTo>
                <a:lnTo>
                  <a:pt x="2502235" y="6515206"/>
                </a:lnTo>
                <a:lnTo>
                  <a:pt x="2497758" y="6518487"/>
                </a:lnTo>
                <a:lnTo>
                  <a:pt x="2493282" y="6521768"/>
                </a:lnTo>
                <a:lnTo>
                  <a:pt x="2489444" y="6523957"/>
                </a:lnTo>
                <a:lnTo>
                  <a:pt x="2485606" y="6526144"/>
                </a:lnTo>
                <a:lnTo>
                  <a:pt x="2481129" y="6526691"/>
                </a:lnTo>
                <a:lnTo>
                  <a:pt x="2477931" y="6527785"/>
                </a:lnTo>
                <a:lnTo>
                  <a:pt x="2470256" y="6528332"/>
                </a:lnTo>
                <a:lnTo>
                  <a:pt x="2461302" y="6527785"/>
                </a:lnTo>
                <a:lnTo>
                  <a:pt x="2450429" y="6527785"/>
                </a:lnTo>
                <a:lnTo>
                  <a:pt x="2439557" y="6528332"/>
                </a:lnTo>
                <a:lnTo>
                  <a:pt x="2431882" y="6529425"/>
                </a:lnTo>
                <a:lnTo>
                  <a:pt x="2424847" y="6531066"/>
                </a:lnTo>
                <a:lnTo>
                  <a:pt x="2424207" y="6536535"/>
                </a:lnTo>
                <a:lnTo>
                  <a:pt x="2424207" y="6540911"/>
                </a:lnTo>
                <a:lnTo>
                  <a:pt x="2424847" y="6544739"/>
                </a:lnTo>
                <a:lnTo>
                  <a:pt x="2427404" y="6547474"/>
                </a:lnTo>
                <a:lnTo>
                  <a:pt x="2430602" y="6550208"/>
                </a:lnTo>
                <a:lnTo>
                  <a:pt x="2433800" y="6552395"/>
                </a:lnTo>
                <a:lnTo>
                  <a:pt x="2440836" y="6556771"/>
                </a:lnTo>
                <a:lnTo>
                  <a:pt x="2449151" y="6561146"/>
                </a:lnTo>
                <a:lnTo>
                  <a:pt x="2451709" y="6563334"/>
                </a:lnTo>
                <a:lnTo>
                  <a:pt x="2453627" y="6567162"/>
                </a:lnTo>
                <a:lnTo>
                  <a:pt x="2455546" y="6570444"/>
                </a:lnTo>
                <a:lnTo>
                  <a:pt x="2455546" y="6574272"/>
                </a:lnTo>
                <a:lnTo>
                  <a:pt x="2454907" y="6579194"/>
                </a:lnTo>
                <a:lnTo>
                  <a:pt x="2452349" y="6585756"/>
                </a:lnTo>
                <a:lnTo>
                  <a:pt x="2444033" y="6581928"/>
                </a:lnTo>
                <a:lnTo>
                  <a:pt x="2436998" y="6578647"/>
                </a:lnTo>
                <a:lnTo>
                  <a:pt x="2431242" y="6573726"/>
                </a:lnTo>
                <a:lnTo>
                  <a:pt x="2425486" y="6568255"/>
                </a:lnTo>
                <a:lnTo>
                  <a:pt x="2421009" y="6562787"/>
                </a:lnTo>
                <a:lnTo>
                  <a:pt x="2416531" y="6557318"/>
                </a:lnTo>
                <a:lnTo>
                  <a:pt x="2409497" y="6545286"/>
                </a:lnTo>
                <a:lnTo>
                  <a:pt x="2401182" y="6533253"/>
                </a:lnTo>
                <a:lnTo>
                  <a:pt x="2396705" y="6527785"/>
                </a:lnTo>
                <a:lnTo>
                  <a:pt x="2390949" y="6522863"/>
                </a:lnTo>
                <a:lnTo>
                  <a:pt x="2385193" y="6517940"/>
                </a:lnTo>
                <a:lnTo>
                  <a:pt x="2378158" y="6513565"/>
                </a:lnTo>
                <a:lnTo>
                  <a:pt x="2369842" y="6510831"/>
                </a:lnTo>
                <a:lnTo>
                  <a:pt x="2360249" y="6508095"/>
                </a:lnTo>
                <a:lnTo>
                  <a:pt x="2358971" y="6507001"/>
                </a:lnTo>
                <a:lnTo>
                  <a:pt x="2360889" y="6505361"/>
                </a:lnTo>
                <a:lnTo>
                  <a:pt x="2363447" y="6504267"/>
                </a:lnTo>
                <a:lnTo>
                  <a:pt x="2367284" y="6503173"/>
                </a:lnTo>
                <a:lnTo>
                  <a:pt x="2376878" y="6503173"/>
                </a:lnTo>
                <a:lnTo>
                  <a:pt x="2388391" y="6504814"/>
                </a:lnTo>
                <a:lnTo>
                  <a:pt x="2398624" y="6507550"/>
                </a:lnTo>
                <a:lnTo>
                  <a:pt x="2403740" y="6509737"/>
                </a:lnTo>
                <a:lnTo>
                  <a:pt x="2407578" y="6511378"/>
                </a:lnTo>
                <a:lnTo>
                  <a:pt x="2410776" y="6514112"/>
                </a:lnTo>
                <a:lnTo>
                  <a:pt x="2412695" y="6517393"/>
                </a:lnTo>
                <a:lnTo>
                  <a:pt x="2413333" y="6520129"/>
                </a:lnTo>
                <a:lnTo>
                  <a:pt x="2412055" y="6523410"/>
                </a:lnTo>
                <a:lnTo>
                  <a:pt x="2425486" y="6523410"/>
                </a:lnTo>
                <a:lnTo>
                  <a:pt x="2438278" y="6521223"/>
                </a:lnTo>
                <a:lnTo>
                  <a:pt x="2449791" y="6518487"/>
                </a:lnTo>
                <a:lnTo>
                  <a:pt x="2459384" y="6515206"/>
                </a:lnTo>
                <a:lnTo>
                  <a:pt x="2467698" y="6510284"/>
                </a:lnTo>
                <a:lnTo>
                  <a:pt x="2474733" y="6504814"/>
                </a:lnTo>
                <a:lnTo>
                  <a:pt x="2480489" y="6498251"/>
                </a:lnTo>
                <a:lnTo>
                  <a:pt x="2484327" y="6491689"/>
                </a:lnTo>
                <a:lnTo>
                  <a:pt x="2486886" y="6484579"/>
                </a:lnTo>
                <a:lnTo>
                  <a:pt x="2488164" y="6476921"/>
                </a:lnTo>
                <a:lnTo>
                  <a:pt x="2486886" y="6470359"/>
                </a:lnTo>
                <a:lnTo>
                  <a:pt x="2485606" y="6462703"/>
                </a:lnTo>
                <a:lnTo>
                  <a:pt x="2481129" y="6455592"/>
                </a:lnTo>
                <a:lnTo>
                  <a:pt x="2476653" y="6448483"/>
                </a:lnTo>
                <a:lnTo>
                  <a:pt x="2470256" y="6442468"/>
                </a:lnTo>
                <a:lnTo>
                  <a:pt x="2461302" y="6436997"/>
                </a:lnTo>
                <a:lnTo>
                  <a:pt x="2456825" y="6438091"/>
                </a:lnTo>
                <a:lnTo>
                  <a:pt x="2453627" y="6439732"/>
                </a:lnTo>
                <a:lnTo>
                  <a:pt x="2451709" y="6442468"/>
                </a:lnTo>
                <a:lnTo>
                  <a:pt x="2450429" y="6445747"/>
                </a:lnTo>
                <a:lnTo>
                  <a:pt x="2449791" y="6452858"/>
                </a:lnTo>
                <a:lnTo>
                  <a:pt x="2449151" y="6460514"/>
                </a:lnTo>
                <a:lnTo>
                  <a:pt x="2445953" y="6457780"/>
                </a:lnTo>
                <a:lnTo>
                  <a:pt x="2441475" y="6455046"/>
                </a:lnTo>
                <a:lnTo>
                  <a:pt x="2433160" y="6450670"/>
                </a:lnTo>
                <a:lnTo>
                  <a:pt x="2413333" y="6443013"/>
                </a:lnTo>
                <a:lnTo>
                  <a:pt x="2403740" y="6439185"/>
                </a:lnTo>
                <a:lnTo>
                  <a:pt x="2394787" y="6434810"/>
                </a:lnTo>
                <a:lnTo>
                  <a:pt x="2391589" y="6432076"/>
                </a:lnTo>
                <a:lnTo>
                  <a:pt x="2388391" y="6428795"/>
                </a:lnTo>
                <a:lnTo>
                  <a:pt x="2385833" y="6426059"/>
                </a:lnTo>
                <a:lnTo>
                  <a:pt x="2383273" y="6421684"/>
                </a:lnTo>
                <a:lnTo>
                  <a:pt x="2398624" y="6421684"/>
                </a:lnTo>
                <a:lnTo>
                  <a:pt x="2412695" y="6420044"/>
                </a:lnTo>
                <a:lnTo>
                  <a:pt x="2425486" y="6417309"/>
                </a:lnTo>
                <a:lnTo>
                  <a:pt x="2437638" y="6414028"/>
                </a:lnTo>
                <a:lnTo>
                  <a:pt x="2449151" y="6409105"/>
                </a:lnTo>
                <a:lnTo>
                  <a:pt x="2461302" y="6403636"/>
                </a:lnTo>
                <a:lnTo>
                  <a:pt x="2486246" y="6389964"/>
                </a:lnTo>
                <a:lnTo>
                  <a:pt x="2481129" y="6385042"/>
                </a:lnTo>
                <a:lnTo>
                  <a:pt x="2477931" y="6379025"/>
                </a:lnTo>
                <a:lnTo>
                  <a:pt x="2474733" y="6372463"/>
                </a:lnTo>
                <a:lnTo>
                  <a:pt x="2474093" y="6365900"/>
                </a:lnTo>
                <a:lnTo>
                  <a:pt x="2473455" y="6358243"/>
                </a:lnTo>
                <a:lnTo>
                  <a:pt x="2472175" y="6350587"/>
                </a:lnTo>
                <a:lnTo>
                  <a:pt x="2473455" y="6334726"/>
                </a:lnTo>
                <a:lnTo>
                  <a:pt x="2473455" y="6318866"/>
                </a:lnTo>
                <a:lnTo>
                  <a:pt x="2472175" y="6311209"/>
                </a:lnTo>
                <a:lnTo>
                  <a:pt x="2471535" y="6303551"/>
                </a:lnTo>
                <a:lnTo>
                  <a:pt x="2470256" y="6296442"/>
                </a:lnTo>
                <a:lnTo>
                  <a:pt x="2467698" y="6290426"/>
                </a:lnTo>
                <a:lnTo>
                  <a:pt x="2463860" y="6284958"/>
                </a:lnTo>
                <a:lnTo>
                  <a:pt x="2458104" y="6280582"/>
                </a:lnTo>
                <a:lnTo>
                  <a:pt x="2454907" y="6281128"/>
                </a:lnTo>
                <a:lnTo>
                  <a:pt x="2452349" y="6282769"/>
                </a:lnTo>
                <a:lnTo>
                  <a:pt x="2449791" y="6284958"/>
                </a:lnTo>
                <a:lnTo>
                  <a:pt x="2448511" y="6286050"/>
                </a:lnTo>
                <a:lnTo>
                  <a:pt x="2445953" y="6290973"/>
                </a:lnTo>
                <a:lnTo>
                  <a:pt x="2444673" y="6295895"/>
                </a:lnTo>
                <a:lnTo>
                  <a:pt x="2444033" y="6301365"/>
                </a:lnTo>
                <a:lnTo>
                  <a:pt x="2444033" y="6306834"/>
                </a:lnTo>
                <a:lnTo>
                  <a:pt x="2444673" y="6319413"/>
                </a:lnTo>
                <a:lnTo>
                  <a:pt x="2444673" y="6324881"/>
                </a:lnTo>
                <a:lnTo>
                  <a:pt x="2444033" y="6330350"/>
                </a:lnTo>
                <a:lnTo>
                  <a:pt x="2442755" y="6335273"/>
                </a:lnTo>
                <a:lnTo>
                  <a:pt x="2439557" y="6338554"/>
                </a:lnTo>
                <a:lnTo>
                  <a:pt x="2436998" y="6340742"/>
                </a:lnTo>
                <a:lnTo>
                  <a:pt x="2434440" y="6342382"/>
                </a:lnTo>
                <a:lnTo>
                  <a:pt x="2431242" y="6342929"/>
                </a:lnTo>
                <a:lnTo>
                  <a:pt x="2428044" y="6343476"/>
                </a:lnTo>
                <a:lnTo>
                  <a:pt x="2419091" y="6344023"/>
                </a:lnTo>
                <a:lnTo>
                  <a:pt x="2407578" y="6343476"/>
                </a:lnTo>
                <a:lnTo>
                  <a:pt x="2415253" y="6336367"/>
                </a:lnTo>
                <a:lnTo>
                  <a:pt x="2421009" y="6330897"/>
                </a:lnTo>
                <a:lnTo>
                  <a:pt x="2424847" y="6324881"/>
                </a:lnTo>
                <a:lnTo>
                  <a:pt x="2427404" y="6319960"/>
                </a:lnTo>
                <a:lnTo>
                  <a:pt x="2428044" y="6314490"/>
                </a:lnTo>
                <a:lnTo>
                  <a:pt x="2428044" y="6309568"/>
                </a:lnTo>
                <a:lnTo>
                  <a:pt x="2426126" y="6305740"/>
                </a:lnTo>
                <a:lnTo>
                  <a:pt x="2422928" y="6300817"/>
                </a:lnTo>
                <a:lnTo>
                  <a:pt x="2419729" y="6296442"/>
                </a:lnTo>
                <a:lnTo>
                  <a:pt x="2415253" y="6292614"/>
                </a:lnTo>
                <a:lnTo>
                  <a:pt x="2404380" y="6283316"/>
                </a:lnTo>
                <a:lnTo>
                  <a:pt x="2392229" y="6275113"/>
                </a:lnTo>
                <a:lnTo>
                  <a:pt x="2380076" y="6265268"/>
                </a:lnTo>
                <a:lnTo>
                  <a:pt x="2385833" y="6265815"/>
                </a:lnTo>
                <a:lnTo>
                  <a:pt x="2392229" y="6265268"/>
                </a:lnTo>
                <a:lnTo>
                  <a:pt x="2397344" y="6264721"/>
                </a:lnTo>
                <a:lnTo>
                  <a:pt x="2401822" y="6263081"/>
                </a:lnTo>
                <a:lnTo>
                  <a:pt x="2406298" y="6260346"/>
                </a:lnTo>
                <a:lnTo>
                  <a:pt x="2410136" y="6257612"/>
                </a:lnTo>
                <a:lnTo>
                  <a:pt x="2413333" y="6254331"/>
                </a:lnTo>
                <a:lnTo>
                  <a:pt x="2416531" y="6249955"/>
                </a:lnTo>
                <a:lnTo>
                  <a:pt x="2419091" y="6246126"/>
                </a:lnTo>
                <a:lnTo>
                  <a:pt x="2421649" y="6241205"/>
                </a:lnTo>
                <a:lnTo>
                  <a:pt x="2422928" y="6235735"/>
                </a:lnTo>
                <a:lnTo>
                  <a:pt x="2424207" y="6230813"/>
                </a:lnTo>
                <a:lnTo>
                  <a:pt x="2424847" y="6218781"/>
                </a:lnTo>
                <a:lnTo>
                  <a:pt x="2424207" y="6206748"/>
                </a:lnTo>
                <a:lnTo>
                  <a:pt x="2421009" y="6194169"/>
                </a:lnTo>
                <a:lnTo>
                  <a:pt x="2416531" y="6181591"/>
                </a:lnTo>
                <a:lnTo>
                  <a:pt x="2413333" y="6175576"/>
                </a:lnTo>
                <a:lnTo>
                  <a:pt x="2410136" y="6170106"/>
                </a:lnTo>
                <a:lnTo>
                  <a:pt x="2406298" y="6164637"/>
                </a:lnTo>
                <a:lnTo>
                  <a:pt x="2401822" y="6158620"/>
                </a:lnTo>
                <a:lnTo>
                  <a:pt x="2397344" y="6154245"/>
                </a:lnTo>
                <a:lnTo>
                  <a:pt x="2391589" y="6149324"/>
                </a:lnTo>
                <a:lnTo>
                  <a:pt x="2385833" y="6144949"/>
                </a:lnTo>
                <a:lnTo>
                  <a:pt x="2380076" y="6141666"/>
                </a:lnTo>
                <a:lnTo>
                  <a:pt x="2373680" y="6138385"/>
                </a:lnTo>
                <a:lnTo>
                  <a:pt x="2366645" y="6136198"/>
                </a:lnTo>
                <a:lnTo>
                  <a:pt x="2358971" y="6134010"/>
                </a:lnTo>
                <a:lnTo>
                  <a:pt x="2351295" y="6132368"/>
                </a:lnTo>
                <a:lnTo>
                  <a:pt x="2350656" y="6127993"/>
                </a:lnTo>
                <a:lnTo>
                  <a:pt x="2351935" y="6123072"/>
                </a:lnTo>
                <a:lnTo>
                  <a:pt x="2354493" y="6118150"/>
                </a:lnTo>
                <a:lnTo>
                  <a:pt x="2357691" y="6113775"/>
                </a:lnTo>
                <a:lnTo>
                  <a:pt x="2361529" y="6109946"/>
                </a:lnTo>
                <a:lnTo>
                  <a:pt x="2366645" y="6105571"/>
                </a:lnTo>
                <a:lnTo>
                  <a:pt x="2375600" y="6098460"/>
                </a:lnTo>
                <a:lnTo>
                  <a:pt x="2379436" y="6095726"/>
                </a:lnTo>
                <a:lnTo>
                  <a:pt x="2382635" y="6092445"/>
                </a:lnTo>
                <a:lnTo>
                  <a:pt x="2384553" y="6089710"/>
                </a:lnTo>
                <a:lnTo>
                  <a:pt x="2384553" y="6086976"/>
                </a:lnTo>
                <a:lnTo>
                  <a:pt x="2382635" y="6084787"/>
                </a:lnTo>
                <a:lnTo>
                  <a:pt x="2378798" y="6082053"/>
                </a:lnTo>
                <a:lnTo>
                  <a:pt x="2372402" y="6079865"/>
                </a:lnTo>
                <a:lnTo>
                  <a:pt x="2363447" y="6078225"/>
                </a:lnTo>
                <a:lnTo>
                  <a:pt x="2370482" y="6074944"/>
                </a:lnTo>
                <a:lnTo>
                  <a:pt x="2378158" y="6071662"/>
                </a:lnTo>
                <a:lnTo>
                  <a:pt x="2383273" y="6068380"/>
                </a:lnTo>
                <a:lnTo>
                  <a:pt x="2388391" y="6064005"/>
                </a:lnTo>
                <a:lnTo>
                  <a:pt x="2393507" y="6059083"/>
                </a:lnTo>
                <a:lnTo>
                  <a:pt x="2397344" y="6054708"/>
                </a:lnTo>
                <a:lnTo>
                  <a:pt x="2399902" y="6048692"/>
                </a:lnTo>
                <a:lnTo>
                  <a:pt x="2403100" y="6043223"/>
                </a:lnTo>
                <a:lnTo>
                  <a:pt x="2406298" y="6031191"/>
                </a:lnTo>
                <a:lnTo>
                  <a:pt x="2408858" y="6017518"/>
                </a:lnTo>
                <a:lnTo>
                  <a:pt x="2412695" y="5991267"/>
                </a:lnTo>
                <a:lnTo>
                  <a:pt x="2405660" y="5990720"/>
                </a:lnTo>
                <a:lnTo>
                  <a:pt x="2399902" y="5991267"/>
                </a:lnTo>
                <a:lnTo>
                  <a:pt x="2394787" y="5992359"/>
                </a:lnTo>
                <a:lnTo>
                  <a:pt x="2392229" y="5994001"/>
                </a:lnTo>
                <a:lnTo>
                  <a:pt x="2390309" y="5997282"/>
                </a:lnTo>
                <a:lnTo>
                  <a:pt x="2388391" y="6000564"/>
                </a:lnTo>
                <a:lnTo>
                  <a:pt x="2386471" y="6006579"/>
                </a:lnTo>
                <a:lnTo>
                  <a:pt x="2383273" y="6005485"/>
                </a:lnTo>
                <a:lnTo>
                  <a:pt x="2381355" y="6003845"/>
                </a:lnTo>
                <a:lnTo>
                  <a:pt x="2378798" y="6001657"/>
                </a:lnTo>
                <a:lnTo>
                  <a:pt x="2378158" y="5998923"/>
                </a:lnTo>
                <a:lnTo>
                  <a:pt x="2378158" y="5996189"/>
                </a:lnTo>
                <a:lnTo>
                  <a:pt x="2378798" y="5993454"/>
                </a:lnTo>
                <a:lnTo>
                  <a:pt x="2381355" y="5987438"/>
                </a:lnTo>
                <a:lnTo>
                  <a:pt x="2385833" y="5980328"/>
                </a:lnTo>
                <a:lnTo>
                  <a:pt x="2391589" y="5973766"/>
                </a:lnTo>
                <a:lnTo>
                  <a:pt x="2404380" y="5956812"/>
                </a:lnTo>
                <a:lnTo>
                  <a:pt x="2410136" y="5948607"/>
                </a:lnTo>
                <a:lnTo>
                  <a:pt x="2415253" y="5940403"/>
                </a:lnTo>
                <a:lnTo>
                  <a:pt x="2416531" y="5936028"/>
                </a:lnTo>
                <a:lnTo>
                  <a:pt x="2417171" y="5932200"/>
                </a:lnTo>
                <a:lnTo>
                  <a:pt x="2418451" y="5927824"/>
                </a:lnTo>
                <a:lnTo>
                  <a:pt x="2418451" y="5924543"/>
                </a:lnTo>
                <a:lnTo>
                  <a:pt x="2417171" y="5920168"/>
                </a:lnTo>
                <a:lnTo>
                  <a:pt x="2415893" y="5916887"/>
                </a:lnTo>
                <a:lnTo>
                  <a:pt x="2413333" y="5913604"/>
                </a:lnTo>
                <a:lnTo>
                  <a:pt x="2409497" y="5909776"/>
                </a:lnTo>
                <a:lnTo>
                  <a:pt x="2405660" y="5906495"/>
                </a:lnTo>
                <a:lnTo>
                  <a:pt x="2399902" y="5903214"/>
                </a:lnTo>
                <a:lnTo>
                  <a:pt x="2392229" y="5899933"/>
                </a:lnTo>
                <a:lnTo>
                  <a:pt x="2384553" y="5897197"/>
                </a:lnTo>
                <a:lnTo>
                  <a:pt x="2394787" y="5897197"/>
                </a:lnTo>
                <a:lnTo>
                  <a:pt x="2398624" y="5897197"/>
                </a:lnTo>
                <a:lnTo>
                  <a:pt x="2401822" y="5896103"/>
                </a:lnTo>
                <a:lnTo>
                  <a:pt x="2405660" y="5895558"/>
                </a:lnTo>
                <a:lnTo>
                  <a:pt x="2406938" y="5893369"/>
                </a:lnTo>
                <a:lnTo>
                  <a:pt x="2409497" y="5891728"/>
                </a:lnTo>
                <a:lnTo>
                  <a:pt x="2410136" y="5888994"/>
                </a:lnTo>
                <a:lnTo>
                  <a:pt x="2405660" y="5886260"/>
                </a:lnTo>
                <a:lnTo>
                  <a:pt x="2401182" y="5885166"/>
                </a:lnTo>
                <a:lnTo>
                  <a:pt x="2397344" y="5885166"/>
                </a:lnTo>
                <a:lnTo>
                  <a:pt x="2392229" y="5885166"/>
                </a:lnTo>
                <a:lnTo>
                  <a:pt x="2388391" y="5884072"/>
                </a:lnTo>
                <a:lnTo>
                  <a:pt x="2382635" y="5882977"/>
                </a:lnTo>
                <a:lnTo>
                  <a:pt x="2378158" y="5879696"/>
                </a:lnTo>
                <a:lnTo>
                  <a:pt x="2371122" y="5873681"/>
                </a:lnTo>
                <a:lnTo>
                  <a:pt x="2375600" y="5867118"/>
                </a:lnTo>
                <a:lnTo>
                  <a:pt x="2376878" y="5864931"/>
                </a:lnTo>
                <a:lnTo>
                  <a:pt x="2379436" y="5862742"/>
                </a:lnTo>
                <a:lnTo>
                  <a:pt x="2381355" y="5862195"/>
                </a:lnTo>
                <a:lnTo>
                  <a:pt x="2383273" y="5861648"/>
                </a:lnTo>
                <a:lnTo>
                  <a:pt x="2389031" y="5861648"/>
                </a:lnTo>
                <a:lnTo>
                  <a:pt x="2394787" y="5862195"/>
                </a:lnTo>
                <a:lnTo>
                  <a:pt x="2403100" y="5863289"/>
                </a:lnTo>
                <a:lnTo>
                  <a:pt x="2412055" y="5864931"/>
                </a:lnTo>
                <a:lnTo>
                  <a:pt x="2422289" y="5865476"/>
                </a:lnTo>
                <a:lnTo>
                  <a:pt x="2408858" y="5858914"/>
                </a:lnTo>
                <a:lnTo>
                  <a:pt x="2396705" y="5850164"/>
                </a:lnTo>
                <a:lnTo>
                  <a:pt x="2384553" y="5841960"/>
                </a:lnTo>
                <a:lnTo>
                  <a:pt x="2373040" y="5833210"/>
                </a:lnTo>
                <a:lnTo>
                  <a:pt x="2351935" y="5815161"/>
                </a:lnTo>
                <a:lnTo>
                  <a:pt x="2330829" y="5796566"/>
                </a:lnTo>
                <a:lnTo>
                  <a:pt x="2339142" y="5796019"/>
                </a:lnTo>
                <a:lnTo>
                  <a:pt x="2346818" y="5794379"/>
                </a:lnTo>
                <a:lnTo>
                  <a:pt x="2355773" y="5791644"/>
                </a:lnTo>
                <a:lnTo>
                  <a:pt x="2364087" y="5788363"/>
                </a:lnTo>
                <a:lnTo>
                  <a:pt x="2367924" y="5786176"/>
                </a:lnTo>
                <a:lnTo>
                  <a:pt x="2371122" y="5783440"/>
                </a:lnTo>
                <a:lnTo>
                  <a:pt x="2374320" y="5779612"/>
                </a:lnTo>
                <a:lnTo>
                  <a:pt x="2376878" y="5776331"/>
                </a:lnTo>
                <a:lnTo>
                  <a:pt x="2379436" y="5772503"/>
                </a:lnTo>
                <a:lnTo>
                  <a:pt x="2380076" y="5767580"/>
                </a:lnTo>
                <a:lnTo>
                  <a:pt x="2381355" y="5762658"/>
                </a:lnTo>
                <a:lnTo>
                  <a:pt x="2381995" y="5756094"/>
                </a:lnTo>
                <a:lnTo>
                  <a:pt x="2376238" y="5759924"/>
                </a:lnTo>
                <a:lnTo>
                  <a:pt x="2371122" y="5763205"/>
                </a:lnTo>
                <a:lnTo>
                  <a:pt x="2367284" y="5765392"/>
                </a:lnTo>
                <a:lnTo>
                  <a:pt x="2362807" y="5766486"/>
                </a:lnTo>
                <a:lnTo>
                  <a:pt x="2358331" y="5768127"/>
                </a:lnTo>
                <a:lnTo>
                  <a:pt x="2354493" y="5768127"/>
                </a:lnTo>
                <a:lnTo>
                  <a:pt x="2351295" y="5768127"/>
                </a:lnTo>
                <a:lnTo>
                  <a:pt x="2348098" y="5768127"/>
                </a:lnTo>
                <a:lnTo>
                  <a:pt x="2344900" y="5766486"/>
                </a:lnTo>
                <a:lnTo>
                  <a:pt x="2342342" y="5765939"/>
                </a:lnTo>
                <a:lnTo>
                  <a:pt x="2337224" y="5762658"/>
                </a:lnTo>
                <a:lnTo>
                  <a:pt x="2334027" y="5757736"/>
                </a:lnTo>
                <a:lnTo>
                  <a:pt x="2331469" y="5752266"/>
                </a:lnTo>
                <a:lnTo>
                  <a:pt x="2330829" y="5746798"/>
                </a:lnTo>
                <a:lnTo>
                  <a:pt x="2331469" y="5740234"/>
                </a:lnTo>
                <a:lnTo>
                  <a:pt x="2333387" y="5734765"/>
                </a:lnTo>
                <a:lnTo>
                  <a:pt x="2337224" y="5729297"/>
                </a:lnTo>
                <a:lnTo>
                  <a:pt x="2342342" y="5724375"/>
                </a:lnTo>
                <a:lnTo>
                  <a:pt x="2345540" y="5722186"/>
                </a:lnTo>
                <a:lnTo>
                  <a:pt x="2348737" y="5721092"/>
                </a:lnTo>
                <a:lnTo>
                  <a:pt x="2352574" y="5719452"/>
                </a:lnTo>
                <a:lnTo>
                  <a:pt x="2357691" y="5718358"/>
                </a:lnTo>
                <a:lnTo>
                  <a:pt x="2362807" y="5717811"/>
                </a:lnTo>
                <a:lnTo>
                  <a:pt x="2367284" y="5717811"/>
                </a:lnTo>
                <a:lnTo>
                  <a:pt x="2364727" y="5713436"/>
                </a:lnTo>
                <a:lnTo>
                  <a:pt x="2358971" y="5708513"/>
                </a:lnTo>
                <a:lnTo>
                  <a:pt x="2351935" y="5703045"/>
                </a:lnTo>
                <a:lnTo>
                  <a:pt x="2344900" y="5698670"/>
                </a:lnTo>
                <a:lnTo>
                  <a:pt x="2339782" y="5697029"/>
                </a:lnTo>
                <a:lnTo>
                  <a:pt x="2335945" y="5695388"/>
                </a:lnTo>
                <a:lnTo>
                  <a:pt x="2331469" y="5694840"/>
                </a:lnTo>
                <a:lnTo>
                  <a:pt x="2327631" y="5694840"/>
                </a:lnTo>
                <a:lnTo>
                  <a:pt x="2324433" y="5694840"/>
                </a:lnTo>
                <a:lnTo>
                  <a:pt x="2321235" y="5697029"/>
                </a:lnTo>
                <a:lnTo>
                  <a:pt x="2318038" y="5698670"/>
                </a:lnTo>
                <a:lnTo>
                  <a:pt x="2315480" y="5702498"/>
                </a:lnTo>
                <a:lnTo>
                  <a:pt x="2316118" y="5700310"/>
                </a:lnTo>
                <a:lnTo>
                  <a:pt x="2318038" y="5697576"/>
                </a:lnTo>
                <a:lnTo>
                  <a:pt x="2325073" y="5689372"/>
                </a:lnTo>
                <a:lnTo>
                  <a:pt x="2334027" y="5679528"/>
                </a:lnTo>
                <a:lnTo>
                  <a:pt x="2338504" y="5674058"/>
                </a:lnTo>
                <a:lnTo>
                  <a:pt x="2342342" y="5668589"/>
                </a:lnTo>
                <a:lnTo>
                  <a:pt x="2345540" y="5662027"/>
                </a:lnTo>
                <a:lnTo>
                  <a:pt x="2346818" y="5656557"/>
                </a:lnTo>
                <a:lnTo>
                  <a:pt x="2346818" y="5650542"/>
                </a:lnTo>
                <a:lnTo>
                  <a:pt x="2346178" y="5647806"/>
                </a:lnTo>
                <a:lnTo>
                  <a:pt x="2345540" y="5644525"/>
                </a:lnTo>
                <a:lnTo>
                  <a:pt x="2343620" y="5641791"/>
                </a:lnTo>
                <a:lnTo>
                  <a:pt x="2341702" y="5638509"/>
                </a:lnTo>
                <a:lnTo>
                  <a:pt x="2339142" y="5635775"/>
                </a:lnTo>
                <a:lnTo>
                  <a:pt x="2335306" y="5634134"/>
                </a:lnTo>
                <a:lnTo>
                  <a:pt x="2330829" y="5631400"/>
                </a:lnTo>
                <a:lnTo>
                  <a:pt x="2326351" y="5628666"/>
                </a:lnTo>
                <a:lnTo>
                  <a:pt x="2314200" y="5624290"/>
                </a:lnTo>
                <a:lnTo>
                  <a:pt x="2319316" y="5619368"/>
                </a:lnTo>
                <a:lnTo>
                  <a:pt x="2324433" y="5614446"/>
                </a:lnTo>
                <a:lnTo>
                  <a:pt x="2328271" y="5608976"/>
                </a:lnTo>
                <a:lnTo>
                  <a:pt x="2332747" y="5604054"/>
                </a:lnTo>
                <a:lnTo>
                  <a:pt x="2335945" y="5598584"/>
                </a:lnTo>
                <a:lnTo>
                  <a:pt x="2338504" y="5593116"/>
                </a:lnTo>
                <a:lnTo>
                  <a:pt x="2339782" y="5587100"/>
                </a:lnTo>
                <a:lnTo>
                  <a:pt x="2341702" y="5581630"/>
                </a:lnTo>
                <a:lnTo>
                  <a:pt x="2342342" y="5575615"/>
                </a:lnTo>
                <a:lnTo>
                  <a:pt x="2342342" y="5569599"/>
                </a:lnTo>
                <a:lnTo>
                  <a:pt x="2342342" y="5558114"/>
                </a:lnTo>
                <a:lnTo>
                  <a:pt x="2339782" y="5546628"/>
                </a:lnTo>
                <a:lnTo>
                  <a:pt x="2335306" y="5535143"/>
                </a:lnTo>
                <a:lnTo>
                  <a:pt x="2329549" y="5524752"/>
                </a:lnTo>
                <a:lnTo>
                  <a:pt x="2323153" y="5514361"/>
                </a:lnTo>
                <a:lnTo>
                  <a:pt x="2314840" y="5504516"/>
                </a:lnTo>
                <a:lnTo>
                  <a:pt x="2305246" y="5496313"/>
                </a:lnTo>
                <a:lnTo>
                  <a:pt x="2294373" y="5489202"/>
                </a:lnTo>
                <a:lnTo>
                  <a:pt x="2283500" y="5483187"/>
                </a:lnTo>
                <a:lnTo>
                  <a:pt x="2277744" y="5480452"/>
                </a:lnTo>
                <a:lnTo>
                  <a:pt x="2271349" y="5478265"/>
                </a:lnTo>
                <a:lnTo>
                  <a:pt x="2265591" y="5477171"/>
                </a:lnTo>
                <a:lnTo>
                  <a:pt x="2259196" y="5475531"/>
                </a:lnTo>
                <a:lnTo>
                  <a:pt x="2254718" y="5474984"/>
                </a:lnTo>
                <a:lnTo>
                  <a:pt x="2251520" y="5473342"/>
                </a:lnTo>
                <a:lnTo>
                  <a:pt x="2250242" y="5471155"/>
                </a:lnTo>
                <a:lnTo>
                  <a:pt x="2248962" y="5468420"/>
                </a:lnTo>
                <a:lnTo>
                  <a:pt x="2248323" y="5465139"/>
                </a:lnTo>
                <a:lnTo>
                  <a:pt x="2248962" y="5461858"/>
                </a:lnTo>
                <a:lnTo>
                  <a:pt x="2251520" y="5454200"/>
                </a:lnTo>
                <a:lnTo>
                  <a:pt x="2255998" y="5445997"/>
                </a:lnTo>
                <a:lnTo>
                  <a:pt x="2260476" y="5438887"/>
                </a:lnTo>
                <a:lnTo>
                  <a:pt x="2266231" y="5432871"/>
                </a:lnTo>
                <a:lnTo>
                  <a:pt x="2271349" y="5428495"/>
                </a:lnTo>
                <a:lnTo>
                  <a:pt x="2271349" y="5425214"/>
                </a:lnTo>
                <a:lnTo>
                  <a:pt x="2269429" y="5422480"/>
                </a:lnTo>
                <a:lnTo>
                  <a:pt x="2268149" y="5420292"/>
                </a:lnTo>
                <a:lnTo>
                  <a:pt x="2264313" y="5418652"/>
                </a:lnTo>
                <a:lnTo>
                  <a:pt x="2261115" y="5417558"/>
                </a:lnTo>
                <a:lnTo>
                  <a:pt x="2257278" y="5417011"/>
                </a:lnTo>
                <a:lnTo>
                  <a:pt x="2248323" y="5414822"/>
                </a:lnTo>
                <a:lnTo>
                  <a:pt x="2240649" y="5413183"/>
                </a:lnTo>
                <a:lnTo>
                  <a:pt x="2236171" y="5412088"/>
                </a:lnTo>
                <a:lnTo>
                  <a:pt x="2233613" y="5410447"/>
                </a:lnTo>
                <a:lnTo>
                  <a:pt x="2231694" y="5408260"/>
                </a:lnTo>
                <a:lnTo>
                  <a:pt x="2229776" y="5405526"/>
                </a:lnTo>
                <a:lnTo>
                  <a:pt x="2229776" y="5402244"/>
                </a:lnTo>
                <a:lnTo>
                  <a:pt x="2231694" y="5397321"/>
                </a:lnTo>
                <a:lnTo>
                  <a:pt x="2227218" y="5406619"/>
                </a:lnTo>
                <a:lnTo>
                  <a:pt x="2223380" y="5415370"/>
                </a:lnTo>
                <a:lnTo>
                  <a:pt x="2220182" y="5424120"/>
                </a:lnTo>
                <a:lnTo>
                  <a:pt x="2217624" y="5433418"/>
                </a:lnTo>
                <a:lnTo>
                  <a:pt x="2216345" y="5443262"/>
                </a:lnTo>
                <a:lnTo>
                  <a:pt x="2215065" y="5453654"/>
                </a:lnTo>
                <a:lnTo>
                  <a:pt x="2214425" y="5473342"/>
                </a:lnTo>
                <a:lnTo>
                  <a:pt x="2214425" y="5494672"/>
                </a:lnTo>
                <a:lnTo>
                  <a:pt x="2216984" y="5516548"/>
                </a:lnTo>
                <a:lnTo>
                  <a:pt x="2222740" y="5561942"/>
                </a:lnTo>
                <a:lnTo>
                  <a:pt x="2229776" y="5561395"/>
                </a:lnTo>
                <a:lnTo>
                  <a:pt x="2236171" y="5559754"/>
                </a:lnTo>
                <a:lnTo>
                  <a:pt x="2240649" y="5557020"/>
                </a:lnTo>
                <a:lnTo>
                  <a:pt x="2244486" y="5553739"/>
                </a:lnTo>
                <a:lnTo>
                  <a:pt x="2247044" y="5550456"/>
                </a:lnTo>
                <a:lnTo>
                  <a:pt x="2248962" y="5546081"/>
                </a:lnTo>
                <a:lnTo>
                  <a:pt x="2252800" y="5537877"/>
                </a:lnTo>
                <a:lnTo>
                  <a:pt x="2255998" y="5528580"/>
                </a:lnTo>
                <a:lnTo>
                  <a:pt x="2257918" y="5525299"/>
                </a:lnTo>
                <a:lnTo>
                  <a:pt x="2261115" y="5522018"/>
                </a:lnTo>
                <a:lnTo>
                  <a:pt x="2265591" y="5518189"/>
                </a:lnTo>
                <a:lnTo>
                  <a:pt x="2271349" y="5516548"/>
                </a:lnTo>
                <a:lnTo>
                  <a:pt x="2277744" y="5514908"/>
                </a:lnTo>
                <a:lnTo>
                  <a:pt x="2285418" y="5514908"/>
                </a:lnTo>
                <a:lnTo>
                  <a:pt x="2283500" y="5522018"/>
                </a:lnTo>
                <a:lnTo>
                  <a:pt x="2283500" y="5528034"/>
                </a:lnTo>
                <a:lnTo>
                  <a:pt x="2284780" y="5532955"/>
                </a:lnTo>
                <a:lnTo>
                  <a:pt x="2287338" y="5537330"/>
                </a:lnTo>
                <a:lnTo>
                  <a:pt x="2291175" y="5541160"/>
                </a:lnTo>
                <a:lnTo>
                  <a:pt x="2296291" y="5543894"/>
                </a:lnTo>
                <a:lnTo>
                  <a:pt x="2306525" y="5548816"/>
                </a:lnTo>
                <a:lnTo>
                  <a:pt x="2317398" y="5554286"/>
                </a:lnTo>
                <a:lnTo>
                  <a:pt x="2321875" y="5558114"/>
                </a:lnTo>
                <a:lnTo>
                  <a:pt x="2326351" y="5561395"/>
                </a:lnTo>
                <a:lnTo>
                  <a:pt x="2328271" y="5565223"/>
                </a:lnTo>
                <a:lnTo>
                  <a:pt x="2329549" y="5571240"/>
                </a:lnTo>
                <a:lnTo>
                  <a:pt x="2328271" y="5577255"/>
                </a:lnTo>
                <a:lnTo>
                  <a:pt x="2326351" y="5584913"/>
                </a:lnTo>
                <a:lnTo>
                  <a:pt x="2321235" y="5584366"/>
                </a:lnTo>
                <a:lnTo>
                  <a:pt x="2318038" y="5582177"/>
                </a:lnTo>
                <a:lnTo>
                  <a:pt x="2315480" y="5579443"/>
                </a:lnTo>
                <a:lnTo>
                  <a:pt x="2314840" y="5576708"/>
                </a:lnTo>
                <a:lnTo>
                  <a:pt x="2312920" y="5569051"/>
                </a:lnTo>
                <a:lnTo>
                  <a:pt x="2312280" y="5561395"/>
                </a:lnTo>
                <a:lnTo>
                  <a:pt x="2299489" y="5566317"/>
                </a:lnTo>
                <a:lnTo>
                  <a:pt x="2287338" y="5571240"/>
                </a:lnTo>
                <a:lnTo>
                  <a:pt x="2275825" y="5576708"/>
                </a:lnTo>
                <a:lnTo>
                  <a:pt x="2266231" y="5582177"/>
                </a:lnTo>
                <a:lnTo>
                  <a:pt x="2256638" y="5588741"/>
                </a:lnTo>
                <a:lnTo>
                  <a:pt x="2248323" y="5595850"/>
                </a:lnTo>
                <a:lnTo>
                  <a:pt x="2240649" y="5603507"/>
                </a:lnTo>
                <a:lnTo>
                  <a:pt x="2233613" y="5611164"/>
                </a:lnTo>
                <a:lnTo>
                  <a:pt x="2227218" y="5619368"/>
                </a:lnTo>
                <a:lnTo>
                  <a:pt x="2221460" y="5628666"/>
                </a:lnTo>
                <a:lnTo>
                  <a:pt x="2216984" y="5637416"/>
                </a:lnTo>
                <a:lnTo>
                  <a:pt x="2211867" y="5647259"/>
                </a:lnTo>
                <a:lnTo>
                  <a:pt x="2208029" y="5656557"/>
                </a:lnTo>
                <a:lnTo>
                  <a:pt x="2204831" y="5666949"/>
                </a:lnTo>
                <a:lnTo>
                  <a:pt x="2199076" y="5687731"/>
                </a:lnTo>
                <a:lnTo>
                  <a:pt x="2192680" y="5681715"/>
                </a:lnTo>
                <a:lnTo>
                  <a:pt x="2187563" y="5674605"/>
                </a:lnTo>
                <a:lnTo>
                  <a:pt x="2184365" y="5668589"/>
                </a:lnTo>
                <a:lnTo>
                  <a:pt x="2183087" y="5660932"/>
                </a:lnTo>
                <a:lnTo>
                  <a:pt x="2182447" y="5653823"/>
                </a:lnTo>
                <a:lnTo>
                  <a:pt x="2183087" y="5646167"/>
                </a:lnTo>
                <a:lnTo>
                  <a:pt x="2184365" y="5639603"/>
                </a:lnTo>
                <a:lnTo>
                  <a:pt x="2186924" y="5631947"/>
                </a:lnTo>
                <a:lnTo>
                  <a:pt x="2190122" y="5624836"/>
                </a:lnTo>
                <a:lnTo>
                  <a:pt x="2193960" y="5618274"/>
                </a:lnTo>
                <a:lnTo>
                  <a:pt x="2198436" y="5611164"/>
                </a:lnTo>
                <a:lnTo>
                  <a:pt x="2202913" y="5605148"/>
                </a:lnTo>
                <a:lnTo>
                  <a:pt x="2213147" y="5593663"/>
                </a:lnTo>
                <a:lnTo>
                  <a:pt x="2222740" y="5585458"/>
                </a:lnTo>
                <a:lnTo>
                  <a:pt x="2217624" y="5582177"/>
                </a:lnTo>
                <a:lnTo>
                  <a:pt x="2213147" y="5578349"/>
                </a:lnTo>
                <a:lnTo>
                  <a:pt x="2208669" y="5574521"/>
                </a:lnTo>
                <a:lnTo>
                  <a:pt x="2204831" y="5570146"/>
                </a:lnTo>
                <a:lnTo>
                  <a:pt x="2201634" y="5565223"/>
                </a:lnTo>
                <a:lnTo>
                  <a:pt x="2199076" y="5560848"/>
                </a:lnTo>
                <a:lnTo>
                  <a:pt x="2193960" y="5549363"/>
                </a:lnTo>
                <a:lnTo>
                  <a:pt x="2190762" y="5538424"/>
                </a:lnTo>
                <a:lnTo>
                  <a:pt x="2187563" y="5526940"/>
                </a:lnTo>
                <a:lnTo>
                  <a:pt x="2184365" y="5515454"/>
                </a:lnTo>
                <a:lnTo>
                  <a:pt x="2181167" y="5503969"/>
                </a:lnTo>
                <a:lnTo>
                  <a:pt x="2177331" y="5493578"/>
                </a:lnTo>
                <a:lnTo>
                  <a:pt x="2172214" y="5483187"/>
                </a:lnTo>
                <a:lnTo>
                  <a:pt x="2169016" y="5478265"/>
                </a:lnTo>
                <a:lnTo>
                  <a:pt x="2165178" y="5473889"/>
                </a:lnTo>
                <a:lnTo>
                  <a:pt x="2161340" y="5470061"/>
                </a:lnTo>
                <a:lnTo>
                  <a:pt x="2156225" y="5466780"/>
                </a:lnTo>
                <a:lnTo>
                  <a:pt x="2150469" y="5462951"/>
                </a:lnTo>
                <a:lnTo>
                  <a:pt x="2144711" y="5460217"/>
                </a:lnTo>
                <a:lnTo>
                  <a:pt x="2137676" y="5457482"/>
                </a:lnTo>
                <a:lnTo>
                  <a:pt x="2130640" y="5455294"/>
                </a:lnTo>
                <a:lnTo>
                  <a:pt x="2121687" y="5454200"/>
                </a:lnTo>
                <a:lnTo>
                  <a:pt x="2112733" y="5453654"/>
                </a:lnTo>
                <a:lnTo>
                  <a:pt x="2101860" y="5453654"/>
                </a:lnTo>
                <a:lnTo>
                  <a:pt x="2090987" y="5453654"/>
                </a:lnTo>
                <a:lnTo>
                  <a:pt x="2094825" y="5449279"/>
                </a:lnTo>
                <a:lnTo>
                  <a:pt x="2098662" y="5444904"/>
                </a:lnTo>
                <a:lnTo>
                  <a:pt x="2101220" y="5441074"/>
                </a:lnTo>
                <a:lnTo>
                  <a:pt x="2103778" y="5436699"/>
                </a:lnTo>
                <a:lnTo>
                  <a:pt x="2105058" y="5433418"/>
                </a:lnTo>
                <a:lnTo>
                  <a:pt x="2106338" y="5429042"/>
                </a:lnTo>
                <a:lnTo>
                  <a:pt x="2106976" y="5425761"/>
                </a:lnTo>
                <a:lnTo>
                  <a:pt x="2106338" y="5422480"/>
                </a:lnTo>
                <a:lnTo>
                  <a:pt x="2106338" y="5418105"/>
                </a:lnTo>
                <a:lnTo>
                  <a:pt x="2104418" y="5414822"/>
                </a:lnTo>
                <a:lnTo>
                  <a:pt x="2101220" y="5408260"/>
                </a:lnTo>
                <a:lnTo>
                  <a:pt x="2095465" y="5401697"/>
                </a:lnTo>
                <a:lnTo>
                  <a:pt x="2089069" y="5395134"/>
                </a:lnTo>
                <a:lnTo>
                  <a:pt x="2082034" y="5389118"/>
                </a:lnTo>
                <a:lnTo>
                  <a:pt x="2073718" y="5383103"/>
                </a:lnTo>
                <a:lnTo>
                  <a:pt x="2055811" y="5370524"/>
                </a:lnTo>
                <a:lnTo>
                  <a:pt x="2037903" y="5357944"/>
                </a:lnTo>
                <a:lnTo>
                  <a:pt x="2030867" y="5350835"/>
                </a:lnTo>
                <a:lnTo>
                  <a:pt x="2023832" y="5344272"/>
                </a:lnTo>
                <a:lnTo>
                  <a:pt x="2033425" y="5339350"/>
                </a:lnTo>
                <a:lnTo>
                  <a:pt x="2041100" y="5336615"/>
                </a:lnTo>
                <a:lnTo>
                  <a:pt x="2045578" y="5336067"/>
                </a:lnTo>
                <a:lnTo>
                  <a:pt x="2048776" y="5334975"/>
                </a:lnTo>
                <a:lnTo>
                  <a:pt x="2051974" y="5336067"/>
                </a:lnTo>
                <a:lnTo>
                  <a:pt x="2054531" y="5336615"/>
                </a:lnTo>
                <a:lnTo>
                  <a:pt x="2060287" y="5338803"/>
                </a:lnTo>
                <a:lnTo>
                  <a:pt x="2064125" y="5342631"/>
                </a:lnTo>
                <a:lnTo>
                  <a:pt x="2067963" y="5347006"/>
                </a:lnTo>
                <a:lnTo>
                  <a:pt x="2071160" y="5352476"/>
                </a:lnTo>
                <a:lnTo>
                  <a:pt x="2077556" y="5363960"/>
                </a:lnTo>
                <a:lnTo>
                  <a:pt x="2083313" y="5375992"/>
                </a:lnTo>
                <a:lnTo>
                  <a:pt x="2087789" y="5381461"/>
                </a:lnTo>
                <a:lnTo>
                  <a:pt x="2091627" y="5385837"/>
                </a:lnTo>
                <a:lnTo>
                  <a:pt x="2096105" y="5389118"/>
                </a:lnTo>
                <a:lnTo>
                  <a:pt x="2098662" y="5389665"/>
                </a:lnTo>
                <a:lnTo>
                  <a:pt x="2101860" y="5390212"/>
                </a:lnTo>
                <a:lnTo>
                  <a:pt x="2111454" y="5388571"/>
                </a:lnTo>
                <a:lnTo>
                  <a:pt x="2115291" y="5386931"/>
                </a:lnTo>
                <a:lnTo>
                  <a:pt x="2118489" y="5385837"/>
                </a:lnTo>
                <a:lnTo>
                  <a:pt x="2119769" y="5384196"/>
                </a:lnTo>
                <a:lnTo>
                  <a:pt x="2120407" y="5383103"/>
                </a:lnTo>
                <a:lnTo>
                  <a:pt x="2121687" y="5380914"/>
                </a:lnTo>
                <a:lnTo>
                  <a:pt x="2121687" y="5378727"/>
                </a:lnTo>
                <a:lnTo>
                  <a:pt x="2119769" y="5374352"/>
                </a:lnTo>
                <a:lnTo>
                  <a:pt x="2116571" y="5370524"/>
                </a:lnTo>
                <a:lnTo>
                  <a:pt x="2106976" y="5360679"/>
                </a:lnTo>
                <a:lnTo>
                  <a:pt x="2097383" y="5350835"/>
                </a:lnTo>
                <a:lnTo>
                  <a:pt x="2092267" y="5345365"/>
                </a:lnTo>
                <a:lnTo>
                  <a:pt x="2089709" y="5339897"/>
                </a:lnTo>
                <a:lnTo>
                  <a:pt x="2089069" y="5337709"/>
                </a:lnTo>
                <a:lnTo>
                  <a:pt x="2088429" y="5334975"/>
                </a:lnTo>
                <a:lnTo>
                  <a:pt x="2089069" y="5332239"/>
                </a:lnTo>
                <a:lnTo>
                  <a:pt x="2089709" y="5330052"/>
                </a:lnTo>
                <a:lnTo>
                  <a:pt x="2091627" y="5327317"/>
                </a:lnTo>
                <a:lnTo>
                  <a:pt x="2094185" y="5324583"/>
                </a:lnTo>
                <a:lnTo>
                  <a:pt x="2096105" y="5322942"/>
                </a:lnTo>
                <a:lnTo>
                  <a:pt x="2100580" y="5320755"/>
                </a:lnTo>
                <a:lnTo>
                  <a:pt x="2096105" y="5316379"/>
                </a:lnTo>
                <a:lnTo>
                  <a:pt x="2092267" y="5313645"/>
                </a:lnTo>
                <a:lnTo>
                  <a:pt x="2089069" y="5313098"/>
                </a:lnTo>
                <a:lnTo>
                  <a:pt x="2085231" y="5313098"/>
                </a:lnTo>
                <a:lnTo>
                  <a:pt x="2080754" y="5313645"/>
                </a:lnTo>
                <a:lnTo>
                  <a:pt x="2076916" y="5315285"/>
                </a:lnTo>
                <a:lnTo>
                  <a:pt x="2068602" y="5319660"/>
                </a:lnTo>
                <a:lnTo>
                  <a:pt x="2061567" y="5324583"/>
                </a:lnTo>
                <a:lnTo>
                  <a:pt x="2057729" y="5326224"/>
                </a:lnTo>
                <a:lnTo>
                  <a:pt x="2053252" y="5327317"/>
                </a:lnTo>
                <a:lnTo>
                  <a:pt x="2048776" y="5327317"/>
                </a:lnTo>
                <a:lnTo>
                  <a:pt x="2044938" y="5326771"/>
                </a:lnTo>
                <a:lnTo>
                  <a:pt x="2040461" y="5324583"/>
                </a:lnTo>
                <a:lnTo>
                  <a:pt x="2035985" y="5320755"/>
                </a:lnTo>
                <a:lnTo>
                  <a:pt x="2037263" y="5307629"/>
                </a:lnTo>
                <a:lnTo>
                  <a:pt x="2039821" y="5292862"/>
                </a:lnTo>
                <a:lnTo>
                  <a:pt x="2046856" y="5263876"/>
                </a:lnTo>
                <a:lnTo>
                  <a:pt x="2055171" y="5232702"/>
                </a:lnTo>
                <a:lnTo>
                  <a:pt x="2058369" y="5217389"/>
                </a:lnTo>
                <a:lnTo>
                  <a:pt x="2062207" y="5201528"/>
                </a:lnTo>
                <a:lnTo>
                  <a:pt x="2064765" y="5186215"/>
                </a:lnTo>
                <a:lnTo>
                  <a:pt x="2066683" y="5171448"/>
                </a:lnTo>
                <a:lnTo>
                  <a:pt x="2067323" y="5156135"/>
                </a:lnTo>
                <a:lnTo>
                  <a:pt x="2066683" y="5140821"/>
                </a:lnTo>
                <a:lnTo>
                  <a:pt x="2063485" y="5126054"/>
                </a:lnTo>
                <a:lnTo>
                  <a:pt x="2061567" y="5119492"/>
                </a:lnTo>
                <a:lnTo>
                  <a:pt x="2059009" y="5112382"/>
                </a:lnTo>
                <a:lnTo>
                  <a:pt x="2055811" y="5105272"/>
                </a:lnTo>
                <a:lnTo>
                  <a:pt x="2052613" y="5098710"/>
                </a:lnTo>
                <a:lnTo>
                  <a:pt x="2048776" y="5092146"/>
                </a:lnTo>
                <a:lnTo>
                  <a:pt x="2043658" y="5086131"/>
                </a:lnTo>
                <a:lnTo>
                  <a:pt x="2040461" y="5086131"/>
                </a:lnTo>
                <a:lnTo>
                  <a:pt x="2037903" y="5087771"/>
                </a:lnTo>
                <a:lnTo>
                  <a:pt x="2035985" y="5088865"/>
                </a:lnTo>
                <a:lnTo>
                  <a:pt x="2034705" y="5090506"/>
                </a:lnTo>
                <a:lnTo>
                  <a:pt x="2032787" y="5093787"/>
                </a:lnTo>
                <a:lnTo>
                  <a:pt x="2031507" y="5098162"/>
                </a:lnTo>
                <a:lnTo>
                  <a:pt x="2031507" y="5107460"/>
                </a:lnTo>
                <a:lnTo>
                  <a:pt x="2031507" y="5112382"/>
                </a:lnTo>
                <a:lnTo>
                  <a:pt x="2031507" y="5117303"/>
                </a:lnTo>
                <a:lnTo>
                  <a:pt x="2018716" y="5104725"/>
                </a:lnTo>
                <a:lnTo>
                  <a:pt x="2013598" y="5101444"/>
                </a:lnTo>
                <a:lnTo>
                  <a:pt x="2009761" y="5099257"/>
                </a:lnTo>
                <a:lnTo>
                  <a:pt x="2005925" y="5098162"/>
                </a:lnTo>
                <a:lnTo>
                  <a:pt x="1999527" y="5096521"/>
                </a:lnTo>
                <a:lnTo>
                  <a:pt x="1979062" y="5094334"/>
                </a:lnTo>
                <a:lnTo>
                  <a:pt x="1981620" y="5093240"/>
                </a:lnTo>
                <a:lnTo>
                  <a:pt x="1984178" y="5091599"/>
                </a:lnTo>
                <a:lnTo>
                  <a:pt x="1985458" y="5089412"/>
                </a:lnTo>
                <a:lnTo>
                  <a:pt x="1987376" y="5087771"/>
                </a:lnTo>
                <a:lnTo>
                  <a:pt x="1989934" y="5081755"/>
                </a:lnTo>
                <a:lnTo>
                  <a:pt x="1989934" y="5076286"/>
                </a:lnTo>
                <a:lnTo>
                  <a:pt x="1988656" y="5073005"/>
                </a:lnTo>
                <a:lnTo>
                  <a:pt x="1988016" y="5071364"/>
                </a:lnTo>
                <a:lnTo>
                  <a:pt x="1987376" y="5070817"/>
                </a:lnTo>
                <a:lnTo>
                  <a:pt x="1985458" y="5071364"/>
                </a:lnTo>
                <a:lnTo>
                  <a:pt x="1982898" y="5072458"/>
                </a:lnTo>
                <a:lnTo>
                  <a:pt x="1981620" y="5075192"/>
                </a:lnTo>
                <a:lnTo>
                  <a:pt x="1979062" y="5078473"/>
                </a:lnTo>
                <a:lnTo>
                  <a:pt x="1976503" y="5076286"/>
                </a:lnTo>
                <a:lnTo>
                  <a:pt x="1975865" y="5075192"/>
                </a:lnTo>
                <a:lnTo>
                  <a:pt x="1975225" y="5073005"/>
                </a:lnTo>
                <a:lnTo>
                  <a:pt x="1974585" y="5070817"/>
                </a:lnTo>
                <a:lnTo>
                  <a:pt x="1975225" y="5065894"/>
                </a:lnTo>
                <a:lnTo>
                  <a:pt x="1977783" y="5061519"/>
                </a:lnTo>
                <a:lnTo>
                  <a:pt x="1980980" y="5055504"/>
                </a:lnTo>
                <a:lnTo>
                  <a:pt x="1984818" y="5050034"/>
                </a:lnTo>
                <a:lnTo>
                  <a:pt x="1994411" y="5038548"/>
                </a:lnTo>
                <a:lnTo>
                  <a:pt x="2003365" y="5026517"/>
                </a:lnTo>
                <a:lnTo>
                  <a:pt x="2007203" y="5020502"/>
                </a:lnTo>
                <a:lnTo>
                  <a:pt x="2009761" y="5014485"/>
                </a:lnTo>
                <a:lnTo>
                  <a:pt x="2010401" y="5008468"/>
                </a:lnTo>
                <a:lnTo>
                  <a:pt x="2009761" y="5003000"/>
                </a:lnTo>
                <a:lnTo>
                  <a:pt x="2009122" y="5000265"/>
                </a:lnTo>
                <a:lnTo>
                  <a:pt x="2007203" y="4997531"/>
                </a:lnTo>
                <a:lnTo>
                  <a:pt x="2005925" y="4994796"/>
                </a:lnTo>
                <a:lnTo>
                  <a:pt x="2002727" y="4992062"/>
                </a:lnTo>
                <a:lnTo>
                  <a:pt x="2010401" y="4994796"/>
                </a:lnTo>
                <a:lnTo>
                  <a:pt x="2019356" y="4997531"/>
                </a:lnTo>
                <a:lnTo>
                  <a:pt x="2029589" y="4999171"/>
                </a:lnTo>
                <a:lnTo>
                  <a:pt x="2041100" y="4999718"/>
                </a:lnTo>
                <a:lnTo>
                  <a:pt x="2040461" y="4968544"/>
                </a:lnTo>
                <a:lnTo>
                  <a:pt x="2032787" y="4971279"/>
                </a:lnTo>
                <a:lnTo>
                  <a:pt x="2025111" y="4974013"/>
                </a:lnTo>
                <a:lnTo>
                  <a:pt x="2021914" y="4976202"/>
                </a:lnTo>
                <a:lnTo>
                  <a:pt x="2018716" y="4978389"/>
                </a:lnTo>
                <a:lnTo>
                  <a:pt x="2017436" y="4981124"/>
                </a:lnTo>
                <a:lnTo>
                  <a:pt x="2015518" y="4984405"/>
                </a:lnTo>
                <a:lnTo>
                  <a:pt x="2019356" y="4960887"/>
                </a:lnTo>
                <a:lnTo>
                  <a:pt x="2022553" y="4937371"/>
                </a:lnTo>
                <a:lnTo>
                  <a:pt x="2024471" y="4912759"/>
                </a:lnTo>
                <a:lnTo>
                  <a:pt x="2025111" y="4887602"/>
                </a:lnTo>
                <a:lnTo>
                  <a:pt x="2025111" y="4837285"/>
                </a:lnTo>
                <a:lnTo>
                  <a:pt x="2025111" y="4785876"/>
                </a:lnTo>
                <a:lnTo>
                  <a:pt x="2025751" y="4760172"/>
                </a:lnTo>
                <a:lnTo>
                  <a:pt x="2027029" y="4735014"/>
                </a:lnTo>
                <a:lnTo>
                  <a:pt x="2028309" y="4709857"/>
                </a:lnTo>
                <a:lnTo>
                  <a:pt x="2031507" y="4685792"/>
                </a:lnTo>
                <a:lnTo>
                  <a:pt x="2035985" y="4661729"/>
                </a:lnTo>
                <a:lnTo>
                  <a:pt x="2041100" y="4637117"/>
                </a:lnTo>
                <a:lnTo>
                  <a:pt x="2045578" y="4626179"/>
                </a:lnTo>
                <a:lnTo>
                  <a:pt x="2048776" y="4614693"/>
                </a:lnTo>
                <a:lnTo>
                  <a:pt x="2053252" y="4603209"/>
                </a:lnTo>
                <a:lnTo>
                  <a:pt x="2058369" y="4592270"/>
                </a:lnTo>
                <a:lnTo>
                  <a:pt x="2058369" y="4589536"/>
                </a:lnTo>
                <a:lnTo>
                  <a:pt x="2057089" y="4587349"/>
                </a:lnTo>
                <a:lnTo>
                  <a:pt x="2055171" y="4586255"/>
                </a:lnTo>
                <a:lnTo>
                  <a:pt x="2052613" y="4585160"/>
                </a:lnTo>
                <a:lnTo>
                  <a:pt x="2050054" y="4585160"/>
                </a:lnTo>
                <a:lnTo>
                  <a:pt x="2048136" y="4586255"/>
                </a:lnTo>
                <a:lnTo>
                  <a:pt x="2042380" y="4588989"/>
                </a:lnTo>
                <a:lnTo>
                  <a:pt x="2036623" y="4592817"/>
                </a:lnTo>
                <a:lnTo>
                  <a:pt x="2034705" y="4595005"/>
                </a:lnTo>
                <a:lnTo>
                  <a:pt x="2032787" y="4597739"/>
                </a:lnTo>
                <a:lnTo>
                  <a:pt x="2031507" y="4600475"/>
                </a:lnTo>
                <a:lnTo>
                  <a:pt x="2031507" y="4603209"/>
                </a:lnTo>
                <a:lnTo>
                  <a:pt x="2031507" y="4605943"/>
                </a:lnTo>
                <a:lnTo>
                  <a:pt x="2033425" y="4608131"/>
                </a:lnTo>
                <a:lnTo>
                  <a:pt x="2027669" y="4605943"/>
                </a:lnTo>
                <a:lnTo>
                  <a:pt x="2024471" y="4603209"/>
                </a:lnTo>
                <a:lnTo>
                  <a:pt x="2021274" y="4600475"/>
                </a:lnTo>
                <a:lnTo>
                  <a:pt x="2018716" y="4596645"/>
                </a:lnTo>
                <a:lnTo>
                  <a:pt x="2018076" y="4592270"/>
                </a:lnTo>
                <a:lnTo>
                  <a:pt x="2018076" y="4588442"/>
                </a:lnTo>
                <a:lnTo>
                  <a:pt x="2018076" y="4583519"/>
                </a:lnTo>
                <a:lnTo>
                  <a:pt x="2019356" y="4579144"/>
                </a:lnTo>
                <a:lnTo>
                  <a:pt x="2021274" y="4574223"/>
                </a:lnTo>
                <a:lnTo>
                  <a:pt x="2023832" y="4570393"/>
                </a:lnTo>
                <a:lnTo>
                  <a:pt x="2025751" y="4566018"/>
                </a:lnTo>
                <a:lnTo>
                  <a:pt x="2029589" y="4562737"/>
                </a:lnTo>
                <a:lnTo>
                  <a:pt x="2033425" y="4558909"/>
                </a:lnTo>
                <a:lnTo>
                  <a:pt x="2036623" y="4556175"/>
                </a:lnTo>
                <a:lnTo>
                  <a:pt x="2040461" y="4554534"/>
                </a:lnTo>
                <a:lnTo>
                  <a:pt x="2044938" y="4553439"/>
                </a:lnTo>
                <a:lnTo>
                  <a:pt x="2034705" y="4542502"/>
                </a:lnTo>
                <a:lnTo>
                  <a:pt x="2027669" y="4531563"/>
                </a:lnTo>
                <a:lnTo>
                  <a:pt x="2022553" y="4521720"/>
                </a:lnTo>
                <a:lnTo>
                  <a:pt x="2019356" y="4511875"/>
                </a:lnTo>
                <a:lnTo>
                  <a:pt x="2018076" y="4502577"/>
                </a:lnTo>
                <a:lnTo>
                  <a:pt x="2017436" y="4493280"/>
                </a:lnTo>
                <a:lnTo>
                  <a:pt x="2017436" y="4484529"/>
                </a:lnTo>
                <a:lnTo>
                  <a:pt x="2018076" y="4475231"/>
                </a:lnTo>
                <a:lnTo>
                  <a:pt x="2019356" y="4456636"/>
                </a:lnTo>
                <a:lnTo>
                  <a:pt x="2019356" y="4447340"/>
                </a:lnTo>
                <a:lnTo>
                  <a:pt x="2019356" y="4436948"/>
                </a:lnTo>
                <a:lnTo>
                  <a:pt x="2018076" y="4426556"/>
                </a:lnTo>
                <a:lnTo>
                  <a:pt x="2014878" y="4414525"/>
                </a:lnTo>
                <a:lnTo>
                  <a:pt x="2009761" y="4403040"/>
                </a:lnTo>
                <a:lnTo>
                  <a:pt x="2002727" y="4389914"/>
                </a:lnTo>
                <a:lnTo>
                  <a:pt x="2010401" y="4388273"/>
                </a:lnTo>
                <a:lnTo>
                  <a:pt x="2017436" y="4387179"/>
                </a:lnTo>
                <a:lnTo>
                  <a:pt x="2023832" y="4385539"/>
                </a:lnTo>
                <a:lnTo>
                  <a:pt x="2028309" y="4382803"/>
                </a:lnTo>
                <a:lnTo>
                  <a:pt x="2032787" y="4380616"/>
                </a:lnTo>
                <a:lnTo>
                  <a:pt x="2036623" y="4377335"/>
                </a:lnTo>
                <a:lnTo>
                  <a:pt x="2039821" y="4374600"/>
                </a:lnTo>
                <a:lnTo>
                  <a:pt x="2042380" y="4370772"/>
                </a:lnTo>
                <a:lnTo>
                  <a:pt x="2043658" y="4366944"/>
                </a:lnTo>
                <a:lnTo>
                  <a:pt x="2044938" y="4363662"/>
                </a:lnTo>
                <a:lnTo>
                  <a:pt x="2046218" y="4354912"/>
                </a:lnTo>
                <a:lnTo>
                  <a:pt x="2046218" y="4346161"/>
                </a:lnTo>
                <a:lnTo>
                  <a:pt x="2045578" y="4337958"/>
                </a:lnTo>
                <a:lnTo>
                  <a:pt x="2043020" y="4320457"/>
                </a:lnTo>
                <a:lnTo>
                  <a:pt x="2043020" y="4312799"/>
                </a:lnTo>
                <a:lnTo>
                  <a:pt x="2043020" y="4306784"/>
                </a:lnTo>
                <a:lnTo>
                  <a:pt x="2043658" y="4304048"/>
                </a:lnTo>
                <a:lnTo>
                  <a:pt x="2045578" y="4301314"/>
                </a:lnTo>
                <a:lnTo>
                  <a:pt x="2046856" y="4299126"/>
                </a:lnTo>
                <a:lnTo>
                  <a:pt x="2049416" y="4297486"/>
                </a:lnTo>
                <a:lnTo>
                  <a:pt x="2052613" y="4296392"/>
                </a:lnTo>
                <a:lnTo>
                  <a:pt x="2055811" y="4295845"/>
                </a:lnTo>
                <a:lnTo>
                  <a:pt x="2060287" y="4294751"/>
                </a:lnTo>
                <a:lnTo>
                  <a:pt x="2065405" y="4294751"/>
                </a:lnTo>
                <a:lnTo>
                  <a:pt x="2066683" y="4289283"/>
                </a:lnTo>
                <a:lnTo>
                  <a:pt x="2066683" y="4284360"/>
                </a:lnTo>
                <a:lnTo>
                  <a:pt x="2065405" y="4283266"/>
                </a:lnTo>
                <a:lnTo>
                  <a:pt x="2064125" y="4281625"/>
                </a:lnTo>
                <a:lnTo>
                  <a:pt x="2061567" y="4279985"/>
                </a:lnTo>
                <a:lnTo>
                  <a:pt x="2057729" y="4278891"/>
                </a:lnTo>
                <a:lnTo>
                  <a:pt x="2052613" y="4278891"/>
                </a:lnTo>
                <a:lnTo>
                  <a:pt x="2041100" y="4281079"/>
                </a:lnTo>
                <a:lnTo>
                  <a:pt x="2030227" y="4283266"/>
                </a:lnTo>
                <a:lnTo>
                  <a:pt x="2020634" y="4285454"/>
                </a:lnTo>
                <a:lnTo>
                  <a:pt x="2017436" y="4285454"/>
                </a:lnTo>
                <a:lnTo>
                  <a:pt x="2014878" y="4284360"/>
                </a:lnTo>
                <a:lnTo>
                  <a:pt x="2013598" y="4283813"/>
                </a:lnTo>
                <a:lnTo>
                  <a:pt x="2012958" y="4283266"/>
                </a:lnTo>
                <a:lnTo>
                  <a:pt x="2012958" y="4279985"/>
                </a:lnTo>
                <a:lnTo>
                  <a:pt x="2007203" y="4215450"/>
                </a:lnTo>
                <a:lnTo>
                  <a:pt x="2002727" y="4176618"/>
                </a:lnTo>
                <a:lnTo>
                  <a:pt x="2000167" y="4160211"/>
                </a:lnTo>
                <a:lnTo>
                  <a:pt x="1997609" y="4147085"/>
                </a:lnTo>
                <a:lnTo>
                  <a:pt x="1945803" y="4147632"/>
                </a:lnTo>
                <a:lnTo>
                  <a:pt x="1945803" y="4142163"/>
                </a:lnTo>
                <a:lnTo>
                  <a:pt x="1945803" y="4138882"/>
                </a:lnTo>
                <a:lnTo>
                  <a:pt x="1947083" y="4135601"/>
                </a:lnTo>
                <a:lnTo>
                  <a:pt x="1948362" y="4134507"/>
                </a:lnTo>
                <a:lnTo>
                  <a:pt x="1950280" y="4133960"/>
                </a:lnTo>
                <a:lnTo>
                  <a:pt x="1952200" y="4133960"/>
                </a:lnTo>
                <a:lnTo>
                  <a:pt x="1957316" y="4134507"/>
                </a:lnTo>
                <a:lnTo>
                  <a:pt x="1963712" y="4136695"/>
                </a:lnTo>
                <a:lnTo>
                  <a:pt x="1966909" y="4137241"/>
                </a:lnTo>
                <a:lnTo>
                  <a:pt x="1970107" y="4137241"/>
                </a:lnTo>
                <a:lnTo>
                  <a:pt x="1974585" y="4137241"/>
                </a:lnTo>
                <a:lnTo>
                  <a:pt x="1977783" y="4135601"/>
                </a:lnTo>
                <a:lnTo>
                  <a:pt x="1980980" y="4134507"/>
                </a:lnTo>
                <a:lnTo>
                  <a:pt x="1984818" y="4131773"/>
                </a:lnTo>
                <a:lnTo>
                  <a:pt x="1980980" y="4129584"/>
                </a:lnTo>
                <a:lnTo>
                  <a:pt x="1977783" y="4127397"/>
                </a:lnTo>
                <a:lnTo>
                  <a:pt x="1974585" y="4125209"/>
                </a:lnTo>
                <a:lnTo>
                  <a:pt x="1972665" y="4123569"/>
                </a:lnTo>
                <a:lnTo>
                  <a:pt x="1970747" y="4121381"/>
                </a:lnTo>
                <a:lnTo>
                  <a:pt x="1970107" y="4118647"/>
                </a:lnTo>
                <a:lnTo>
                  <a:pt x="1969467" y="4113724"/>
                </a:lnTo>
                <a:lnTo>
                  <a:pt x="1970107" y="4108255"/>
                </a:lnTo>
                <a:lnTo>
                  <a:pt x="1972027" y="4102785"/>
                </a:lnTo>
                <a:lnTo>
                  <a:pt x="1976503" y="4091848"/>
                </a:lnTo>
                <a:lnTo>
                  <a:pt x="1978422" y="4085831"/>
                </a:lnTo>
                <a:lnTo>
                  <a:pt x="1979062" y="4080362"/>
                </a:lnTo>
                <a:lnTo>
                  <a:pt x="1979062" y="4074894"/>
                </a:lnTo>
                <a:lnTo>
                  <a:pt x="1978422" y="4072706"/>
                </a:lnTo>
                <a:lnTo>
                  <a:pt x="1977783" y="4069972"/>
                </a:lnTo>
                <a:lnTo>
                  <a:pt x="1975865" y="4068330"/>
                </a:lnTo>
                <a:lnTo>
                  <a:pt x="1973305" y="4065049"/>
                </a:lnTo>
                <a:lnTo>
                  <a:pt x="1970107" y="4063408"/>
                </a:lnTo>
                <a:lnTo>
                  <a:pt x="1966909" y="4061221"/>
                </a:lnTo>
                <a:lnTo>
                  <a:pt x="1963072" y="4059033"/>
                </a:lnTo>
                <a:lnTo>
                  <a:pt x="1957316" y="4056846"/>
                </a:lnTo>
                <a:lnTo>
                  <a:pt x="1944525" y="4053565"/>
                </a:lnTo>
                <a:lnTo>
                  <a:pt x="1947723" y="4048095"/>
                </a:lnTo>
                <a:lnTo>
                  <a:pt x="1950920" y="4043720"/>
                </a:lnTo>
                <a:lnTo>
                  <a:pt x="1954758" y="4040984"/>
                </a:lnTo>
                <a:lnTo>
                  <a:pt x="1958596" y="4039892"/>
                </a:lnTo>
                <a:lnTo>
                  <a:pt x="1964351" y="4039892"/>
                </a:lnTo>
                <a:lnTo>
                  <a:pt x="1970107" y="4040439"/>
                </a:lnTo>
                <a:lnTo>
                  <a:pt x="1975865" y="4042626"/>
                </a:lnTo>
                <a:lnTo>
                  <a:pt x="1982898" y="4045360"/>
                </a:lnTo>
                <a:lnTo>
                  <a:pt x="1978422" y="4038798"/>
                </a:lnTo>
                <a:lnTo>
                  <a:pt x="1972027" y="4032234"/>
                </a:lnTo>
                <a:lnTo>
                  <a:pt x="1964351" y="4024030"/>
                </a:lnTo>
                <a:lnTo>
                  <a:pt x="1955398" y="4016374"/>
                </a:lnTo>
                <a:lnTo>
                  <a:pt x="1951560" y="4013640"/>
                </a:lnTo>
                <a:lnTo>
                  <a:pt x="1947083" y="4010905"/>
                </a:lnTo>
                <a:lnTo>
                  <a:pt x="1941967" y="4008718"/>
                </a:lnTo>
                <a:lnTo>
                  <a:pt x="1936849" y="4008171"/>
                </a:lnTo>
                <a:lnTo>
                  <a:pt x="1932372" y="4008171"/>
                </a:lnTo>
                <a:lnTo>
                  <a:pt x="1927256" y="4008718"/>
                </a:lnTo>
                <a:lnTo>
                  <a:pt x="1922778" y="4010905"/>
                </a:lnTo>
                <a:lnTo>
                  <a:pt x="1917663" y="4014187"/>
                </a:lnTo>
                <a:lnTo>
                  <a:pt x="1912545" y="4014733"/>
                </a:lnTo>
                <a:lnTo>
                  <a:pt x="1908707" y="4014187"/>
                </a:lnTo>
                <a:lnTo>
                  <a:pt x="1906149" y="4011999"/>
                </a:lnTo>
                <a:lnTo>
                  <a:pt x="1904871" y="4010905"/>
                </a:lnTo>
                <a:lnTo>
                  <a:pt x="1904231" y="4008171"/>
                </a:lnTo>
                <a:lnTo>
                  <a:pt x="1904231" y="4004889"/>
                </a:lnTo>
                <a:lnTo>
                  <a:pt x="1904231" y="3999420"/>
                </a:lnTo>
                <a:lnTo>
                  <a:pt x="1902952" y="3996139"/>
                </a:lnTo>
                <a:lnTo>
                  <a:pt x="1902312" y="3993951"/>
                </a:lnTo>
                <a:lnTo>
                  <a:pt x="1901674" y="3991764"/>
                </a:lnTo>
                <a:lnTo>
                  <a:pt x="1899114" y="3990122"/>
                </a:lnTo>
                <a:lnTo>
                  <a:pt x="1896556" y="3989028"/>
                </a:lnTo>
                <a:lnTo>
                  <a:pt x="1892079" y="3988481"/>
                </a:lnTo>
                <a:lnTo>
                  <a:pt x="1886323" y="3989028"/>
                </a:lnTo>
                <a:lnTo>
                  <a:pt x="1878009" y="3991217"/>
                </a:lnTo>
                <a:lnTo>
                  <a:pt x="1880567" y="3988481"/>
                </a:lnTo>
                <a:lnTo>
                  <a:pt x="1881845" y="3987388"/>
                </a:lnTo>
                <a:lnTo>
                  <a:pt x="1883765" y="3985747"/>
                </a:lnTo>
                <a:lnTo>
                  <a:pt x="1886323" y="3985200"/>
                </a:lnTo>
                <a:lnTo>
                  <a:pt x="1890800" y="3984653"/>
                </a:lnTo>
                <a:lnTo>
                  <a:pt x="1895916" y="3985200"/>
                </a:lnTo>
                <a:lnTo>
                  <a:pt x="1905510" y="3988481"/>
                </a:lnTo>
                <a:lnTo>
                  <a:pt x="1911267" y="3990122"/>
                </a:lnTo>
                <a:lnTo>
                  <a:pt x="1917023" y="3990669"/>
                </a:lnTo>
                <a:lnTo>
                  <a:pt x="1911907" y="3980278"/>
                </a:lnTo>
                <a:lnTo>
                  <a:pt x="1908069" y="3968246"/>
                </a:lnTo>
                <a:lnTo>
                  <a:pt x="1905510" y="3957308"/>
                </a:lnTo>
                <a:lnTo>
                  <a:pt x="1904231" y="3945822"/>
                </a:lnTo>
                <a:lnTo>
                  <a:pt x="1902952" y="3933244"/>
                </a:lnTo>
                <a:lnTo>
                  <a:pt x="1902312" y="3921212"/>
                </a:lnTo>
                <a:lnTo>
                  <a:pt x="1902312" y="3897147"/>
                </a:lnTo>
                <a:lnTo>
                  <a:pt x="1902312" y="3873084"/>
                </a:lnTo>
                <a:lnTo>
                  <a:pt x="1902312" y="3860505"/>
                </a:lnTo>
                <a:lnTo>
                  <a:pt x="1900394" y="3849019"/>
                </a:lnTo>
                <a:lnTo>
                  <a:pt x="1899114" y="3836988"/>
                </a:lnTo>
                <a:lnTo>
                  <a:pt x="1896556" y="3825503"/>
                </a:lnTo>
                <a:lnTo>
                  <a:pt x="1892718" y="3814017"/>
                </a:lnTo>
                <a:lnTo>
                  <a:pt x="1887603" y="3803079"/>
                </a:lnTo>
                <a:lnTo>
                  <a:pt x="1893998" y="3805814"/>
                </a:lnTo>
                <a:lnTo>
                  <a:pt x="1900394" y="3808002"/>
                </a:lnTo>
                <a:lnTo>
                  <a:pt x="1906149" y="3808549"/>
                </a:lnTo>
                <a:lnTo>
                  <a:pt x="1911267" y="3808549"/>
                </a:lnTo>
                <a:lnTo>
                  <a:pt x="1915743" y="3807455"/>
                </a:lnTo>
                <a:lnTo>
                  <a:pt x="1920220" y="3804719"/>
                </a:lnTo>
                <a:lnTo>
                  <a:pt x="1923418" y="3800344"/>
                </a:lnTo>
                <a:lnTo>
                  <a:pt x="1925976" y="3794876"/>
                </a:lnTo>
                <a:lnTo>
                  <a:pt x="1920220" y="3794876"/>
                </a:lnTo>
                <a:lnTo>
                  <a:pt x="1915105" y="3793235"/>
                </a:lnTo>
                <a:lnTo>
                  <a:pt x="1909347" y="3791594"/>
                </a:lnTo>
                <a:lnTo>
                  <a:pt x="1904871" y="3788859"/>
                </a:lnTo>
                <a:lnTo>
                  <a:pt x="1893998" y="3781750"/>
                </a:lnTo>
                <a:lnTo>
                  <a:pt x="1884405" y="3775734"/>
                </a:lnTo>
                <a:lnTo>
                  <a:pt x="1875450" y="3769171"/>
                </a:lnTo>
                <a:lnTo>
                  <a:pt x="1870974" y="3766983"/>
                </a:lnTo>
                <a:lnTo>
                  <a:pt x="1866496" y="3766436"/>
                </a:lnTo>
                <a:lnTo>
                  <a:pt x="1862019" y="3765889"/>
                </a:lnTo>
                <a:lnTo>
                  <a:pt x="1856903" y="3766436"/>
                </a:lnTo>
                <a:lnTo>
                  <a:pt x="1853066" y="3768624"/>
                </a:lnTo>
                <a:lnTo>
                  <a:pt x="1847949" y="3771905"/>
                </a:lnTo>
                <a:lnTo>
                  <a:pt x="1841553" y="3766983"/>
                </a:lnTo>
                <a:lnTo>
                  <a:pt x="1835796" y="3761514"/>
                </a:lnTo>
                <a:lnTo>
                  <a:pt x="1831959" y="3754951"/>
                </a:lnTo>
                <a:lnTo>
                  <a:pt x="1828761" y="3747841"/>
                </a:lnTo>
                <a:lnTo>
                  <a:pt x="1826843" y="3740731"/>
                </a:lnTo>
                <a:lnTo>
                  <a:pt x="1828121" y="3734715"/>
                </a:lnTo>
                <a:lnTo>
                  <a:pt x="1828761" y="3731981"/>
                </a:lnTo>
                <a:lnTo>
                  <a:pt x="1829401" y="3729247"/>
                </a:lnTo>
                <a:lnTo>
                  <a:pt x="1831959" y="3727058"/>
                </a:lnTo>
                <a:lnTo>
                  <a:pt x="1834519" y="3724872"/>
                </a:lnTo>
                <a:lnTo>
                  <a:pt x="1829401" y="3722683"/>
                </a:lnTo>
                <a:lnTo>
                  <a:pt x="1823645" y="3721589"/>
                </a:lnTo>
                <a:lnTo>
                  <a:pt x="1816610" y="3719949"/>
                </a:lnTo>
                <a:lnTo>
                  <a:pt x="1808294" y="3719402"/>
                </a:lnTo>
                <a:lnTo>
                  <a:pt x="1786550" y="3718855"/>
                </a:lnTo>
                <a:lnTo>
                  <a:pt x="1756489" y="3718308"/>
                </a:lnTo>
                <a:lnTo>
                  <a:pt x="1760965" y="3733075"/>
                </a:lnTo>
                <a:lnTo>
                  <a:pt x="1765443" y="3750029"/>
                </a:lnTo>
                <a:lnTo>
                  <a:pt x="1771199" y="3765889"/>
                </a:lnTo>
                <a:lnTo>
                  <a:pt x="1774397" y="3773547"/>
                </a:lnTo>
                <a:lnTo>
                  <a:pt x="1778235" y="3780109"/>
                </a:lnTo>
                <a:lnTo>
                  <a:pt x="1783352" y="3786673"/>
                </a:lnTo>
                <a:lnTo>
                  <a:pt x="1789107" y="3792688"/>
                </a:lnTo>
                <a:lnTo>
                  <a:pt x="1794864" y="3797610"/>
                </a:lnTo>
                <a:lnTo>
                  <a:pt x="1801259" y="3800891"/>
                </a:lnTo>
                <a:lnTo>
                  <a:pt x="1808294" y="3803627"/>
                </a:lnTo>
                <a:lnTo>
                  <a:pt x="1816610" y="3805266"/>
                </a:lnTo>
                <a:lnTo>
                  <a:pt x="1825564" y="3805266"/>
                </a:lnTo>
                <a:lnTo>
                  <a:pt x="1835796" y="3803079"/>
                </a:lnTo>
                <a:lnTo>
                  <a:pt x="1835156" y="3805814"/>
                </a:lnTo>
                <a:lnTo>
                  <a:pt x="1833239" y="3808002"/>
                </a:lnTo>
                <a:lnTo>
                  <a:pt x="1831320" y="3809642"/>
                </a:lnTo>
                <a:lnTo>
                  <a:pt x="1828761" y="3810736"/>
                </a:lnTo>
                <a:lnTo>
                  <a:pt x="1822366" y="3812924"/>
                </a:lnTo>
                <a:lnTo>
                  <a:pt x="1814690" y="3814017"/>
                </a:lnTo>
                <a:lnTo>
                  <a:pt x="1807656" y="3815658"/>
                </a:lnTo>
                <a:lnTo>
                  <a:pt x="1804458" y="3816752"/>
                </a:lnTo>
                <a:lnTo>
                  <a:pt x="1801259" y="3817845"/>
                </a:lnTo>
                <a:lnTo>
                  <a:pt x="1799341" y="3820034"/>
                </a:lnTo>
                <a:lnTo>
                  <a:pt x="1798061" y="3821675"/>
                </a:lnTo>
                <a:lnTo>
                  <a:pt x="1797423" y="3823862"/>
                </a:lnTo>
                <a:lnTo>
                  <a:pt x="1797423" y="3827143"/>
                </a:lnTo>
                <a:lnTo>
                  <a:pt x="1807656" y="3840269"/>
                </a:lnTo>
                <a:lnTo>
                  <a:pt x="1819167" y="3852847"/>
                </a:lnTo>
                <a:lnTo>
                  <a:pt x="1831320" y="3867067"/>
                </a:lnTo>
                <a:lnTo>
                  <a:pt x="1843472" y="3881287"/>
                </a:lnTo>
                <a:lnTo>
                  <a:pt x="1849228" y="3889491"/>
                </a:lnTo>
                <a:lnTo>
                  <a:pt x="1854345" y="3897694"/>
                </a:lnTo>
                <a:lnTo>
                  <a:pt x="1860101" y="3907539"/>
                </a:lnTo>
                <a:lnTo>
                  <a:pt x="1864578" y="3917384"/>
                </a:lnTo>
                <a:lnTo>
                  <a:pt x="1869054" y="3928321"/>
                </a:lnTo>
                <a:lnTo>
                  <a:pt x="1872252" y="3940900"/>
                </a:lnTo>
                <a:lnTo>
                  <a:pt x="1875450" y="3953479"/>
                </a:lnTo>
                <a:lnTo>
                  <a:pt x="1878009" y="3967699"/>
                </a:lnTo>
                <a:lnTo>
                  <a:pt x="1872892" y="3966605"/>
                </a:lnTo>
                <a:lnTo>
                  <a:pt x="1869694" y="3964965"/>
                </a:lnTo>
                <a:lnTo>
                  <a:pt x="1866496" y="3962229"/>
                </a:lnTo>
                <a:lnTo>
                  <a:pt x="1865216" y="3959495"/>
                </a:lnTo>
                <a:lnTo>
                  <a:pt x="1864578" y="3956761"/>
                </a:lnTo>
                <a:lnTo>
                  <a:pt x="1863299" y="3952386"/>
                </a:lnTo>
                <a:lnTo>
                  <a:pt x="1862658" y="3945822"/>
                </a:lnTo>
                <a:lnTo>
                  <a:pt x="1860741" y="3938713"/>
                </a:lnTo>
                <a:lnTo>
                  <a:pt x="1859461" y="3935432"/>
                </a:lnTo>
                <a:lnTo>
                  <a:pt x="1857543" y="3932697"/>
                </a:lnTo>
                <a:lnTo>
                  <a:pt x="1854345" y="3930510"/>
                </a:lnTo>
                <a:lnTo>
                  <a:pt x="1850507" y="3928868"/>
                </a:lnTo>
                <a:lnTo>
                  <a:pt x="1844752" y="3928321"/>
                </a:lnTo>
                <a:lnTo>
                  <a:pt x="1838355" y="3928868"/>
                </a:lnTo>
                <a:lnTo>
                  <a:pt x="1837716" y="3932697"/>
                </a:lnTo>
                <a:lnTo>
                  <a:pt x="1837716" y="3937619"/>
                </a:lnTo>
                <a:lnTo>
                  <a:pt x="1838994" y="3949651"/>
                </a:lnTo>
                <a:lnTo>
                  <a:pt x="1842192" y="3964418"/>
                </a:lnTo>
                <a:lnTo>
                  <a:pt x="1844112" y="3972621"/>
                </a:lnTo>
                <a:lnTo>
                  <a:pt x="1847309" y="3980825"/>
                </a:lnTo>
                <a:lnTo>
                  <a:pt x="1850507" y="3988481"/>
                </a:lnTo>
                <a:lnTo>
                  <a:pt x="1854345" y="3996686"/>
                </a:lnTo>
                <a:lnTo>
                  <a:pt x="1859461" y="4004342"/>
                </a:lnTo>
                <a:lnTo>
                  <a:pt x="1865216" y="4011452"/>
                </a:lnTo>
                <a:lnTo>
                  <a:pt x="1870974" y="4017468"/>
                </a:lnTo>
                <a:lnTo>
                  <a:pt x="1877369" y="4022391"/>
                </a:lnTo>
                <a:lnTo>
                  <a:pt x="1884405" y="4027313"/>
                </a:lnTo>
                <a:lnTo>
                  <a:pt x="1892079" y="4030047"/>
                </a:lnTo>
                <a:lnTo>
                  <a:pt x="1880567" y="4033328"/>
                </a:lnTo>
                <a:lnTo>
                  <a:pt x="1874171" y="4034969"/>
                </a:lnTo>
                <a:lnTo>
                  <a:pt x="1867776" y="4036063"/>
                </a:lnTo>
                <a:lnTo>
                  <a:pt x="1860741" y="4038798"/>
                </a:lnTo>
                <a:lnTo>
                  <a:pt x="1854345" y="4042626"/>
                </a:lnTo>
                <a:lnTo>
                  <a:pt x="1847309" y="4047548"/>
                </a:lnTo>
                <a:lnTo>
                  <a:pt x="1840914" y="4054110"/>
                </a:lnTo>
                <a:lnTo>
                  <a:pt x="1844752" y="4057940"/>
                </a:lnTo>
                <a:lnTo>
                  <a:pt x="1847949" y="4061221"/>
                </a:lnTo>
                <a:lnTo>
                  <a:pt x="1850507" y="4065049"/>
                </a:lnTo>
                <a:lnTo>
                  <a:pt x="1852426" y="4068877"/>
                </a:lnTo>
                <a:lnTo>
                  <a:pt x="1854345" y="4077081"/>
                </a:lnTo>
                <a:lnTo>
                  <a:pt x="1855623" y="4085284"/>
                </a:lnTo>
                <a:lnTo>
                  <a:pt x="1855623" y="4093488"/>
                </a:lnTo>
                <a:lnTo>
                  <a:pt x="1854345" y="4101693"/>
                </a:lnTo>
                <a:lnTo>
                  <a:pt x="1851147" y="4119194"/>
                </a:lnTo>
                <a:lnTo>
                  <a:pt x="1850507" y="4128490"/>
                </a:lnTo>
                <a:lnTo>
                  <a:pt x="1850507" y="4136695"/>
                </a:lnTo>
                <a:lnTo>
                  <a:pt x="1852426" y="4144351"/>
                </a:lnTo>
                <a:lnTo>
                  <a:pt x="1853705" y="4148180"/>
                </a:lnTo>
                <a:lnTo>
                  <a:pt x="1855623" y="4152555"/>
                </a:lnTo>
                <a:lnTo>
                  <a:pt x="1857543" y="4155836"/>
                </a:lnTo>
                <a:lnTo>
                  <a:pt x="1860741" y="4159117"/>
                </a:lnTo>
                <a:lnTo>
                  <a:pt x="1864578" y="4162947"/>
                </a:lnTo>
                <a:lnTo>
                  <a:pt x="1869054" y="4166228"/>
                </a:lnTo>
                <a:lnTo>
                  <a:pt x="1874171" y="4169509"/>
                </a:lnTo>
                <a:lnTo>
                  <a:pt x="1880567" y="4173337"/>
                </a:lnTo>
                <a:lnTo>
                  <a:pt x="1886963" y="4176072"/>
                </a:lnTo>
                <a:lnTo>
                  <a:pt x="1895276" y="4178806"/>
                </a:lnTo>
                <a:lnTo>
                  <a:pt x="1892718" y="4184276"/>
                </a:lnTo>
                <a:lnTo>
                  <a:pt x="1888242" y="4188651"/>
                </a:lnTo>
                <a:lnTo>
                  <a:pt x="1879927" y="4196855"/>
                </a:lnTo>
                <a:lnTo>
                  <a:pt x="1875450" y="4200683"/>
                </a:lnTo>
                <a:lnTo>
                  <a:pt x="1872252" y="4205605"/>
                </a:lnTo>
                <a:lnTo>
                  <a:pt x="1869694" y="4211075"/>
                </a:lnTo>
                <a:lnTo>
                  <a:pt x="1869694" y="4214903"/>
                </a:lnTo>
                <a:lnTo>
                  <a:pt x="1869694" y="4218184"/>
                </a:lnTo>
                <a:lnTo>
                  <a:pt x="1871614" y="4220918"/>
                </a:lnTo>
                <a:lnTo>
                  <a:pt x="1872892" y="4223653"/>
                </a:lnTo>
                <a:lnTo>
                  <a:pt x="1875450" y="4224201"/>
                </a:lnTo>
                <a:lnTo>
                  <a:pt x="1878009" y="4225293"/>
                </a:lnTo>
                <a:lnTo>
                  <a:pt x="1881207" y="4224201"/>
                </a:lnTo>
                <a:lnTo>
                  <a:pt x="1883765" y="4223653"/>
                </a:lnTo>
                <a:lnTo>
                  <a:pt x="1886963" y="4221465"/>
                </a:lnTo>
                <a:lnTo>
                  <a:pt x="1889521" y="4219278"/>
                </a:lnTo>
                <a:lnTo>
                  <a:pt x="1893998" y="4213809"/>
                </a:lnTo>
                <a:lnTo>
                  <a:pt x="1895916" y="4211075"/>
                </a:lnTo>
                <a:lnTo>
                  <a:pt x="1897196" y="4207792"/>
                </a:lnTo>
                <a:lnTo>
                  <a:pt x="1897196" y="4204511"/>
                </a:lnTo>
                <a:lnTo>
                  <a:pt x="1898476" y="4200683"/>
                </a:lnTo>
                <a:lnTo>
                  <a:pt x="1897196" y="4197402"/>
                </a:lnTo>
                <a:lnTo>
                  <a:pt x="1895276" y="4194666"/>
                </a:lnTo>
                <a:lnTo>
                  <a:pt x="1900394" y="4199589"/>
                </a:lnTo>
                <a:lnTo>
                  <a:pt x="1904871" y="4204511"/>
                </a:lnTo>
                <a:lnTo>
                  <a:pt x="1908069" y="4209433"/>
                </a:lnTo>
                <a:lnTo>
                  <a:pt x="1910627" y="4213809"/>
                </a:lnTo>
                <a:lnTo>
                  <a:pt x="1911267" y="4218731"/>
                </a:lnTo>
                <a:lnTo>
                  <a:pt x="1911907" y="4223653"/>
                </a:lnTo>
                <a:lnTo>
                  <a:pt x="1911907" y="4229122"/>
                </a:lnTo>
                <a:lnTo>
                  <a:pt x="1910627" y="4234044"/>
                </a:lnTo>
                <a:lnTo>
                  <a:pt x="1908707" y="4238966"/>
                </a:lnTo>
                <a:lnTo>
                  <a:pt x="1907429" y="4244436"/>
                </a:lnTo>
                <a:lnTo>
                  <a:pt x="1901674" y="4254280"/>
                </a:lnTo>
                <a:lnTo>
                  <a:pt x="1893998" y="4264671"/>
                </a:lnTo>
                <a:lnTo>
                  <a:pt x="1886963" y="4273968"/>
                </a:lnTo>
                <a:lnTo>
                  <a:pt x="1872252" y="4293658"/>
                </a:lnTo>
                <a:lnTo>
                  <a:pt x="1865856" y="4302409"/>
                </a:lnTo>
                <a:lnTo>
                  <a:pt x="1862019" y="4311706"/>
                </a:lnTo>
                <a:lnTo>
                  <a:pt x="1860101" y="4316627"/>
                </a:lnTo>
                <a:lnTo>
                  <a:pt x="1859461" y="4320457"/>
                </a:lnTo>
                <a:lnTo>
                  <a:pt x="1859461" y="4324832"/>
                </a:lnTo>
                <a:lnTo>
                  <a:pt x="1860101" y="4328660"/>
                </a:lnTo>
                <a:lnTo>
                  <a:pt x="1862019" y="4332488"/>
                </a:lnTo>
                <a:lnTo>
                  <a:pt x="1864578" y="4336317"/>
                </a:lnTo>
                <a:lnTo>
                  <a:pt x="1868414" y="4340145"/>
                </a:lnTo>
                <a:lnTo>
                  <a:pt x="1872252" y="4343426"/>
                </a:lnTo>
                <a:lnTo>
                  <a:pt x="1870974" y="4347254"/>
                </a:lnTo>
                <a:lnTo>
                  <a:pt x="1869054" y="4349442"/>
                </a:lnTo>
                <a:lnTo>
                  <a:pt x="1866496" y="4351629"/>
                </a:lnTo>
                <a:lnTo>
                  <a:pt x="1864578" y="4352176"/>
                </a:lnTo>
                <a:lnTo>
                  <a:pt x="1862019" y="4352176"/>
                </a:lnTo>
                <a:lnTo>
                  <a:pt x="1859461" y="4351629"/>
                </a:lnTo>
                <a:lnTo>
                  <a:pt x="1853066" y="4349442"/>
                </a:lnTo>
                <a:lnTo>
                  <a:pt x="1845390" y="4346161"/>
                </a:lnTo>
                <a:lnTo>
                  <a:pt x="1837716" y="4343973"/>
                </a:lnTo>
                <a:lnTo>
                  <a:pt x="1833239" y="4342879"/>
                </a:lnTo>
                <a:lnTo>
                  <a:pt x="1829401" y="4342879"/>
                </a:lnTo>
                <a:lnTo>
                  <a:pt x="1825564" y="4342879"/>
                </a:lnTo>
                <a:lnTo>
                  <a:pt x="1820447" y="4343426"/>
                </a:lnTo>
                <a:lnTo>
                  <a:pt x="1829401" y="4356005"/>
                </a:lnTo>
                <a:lnTo>
                  <a:pt x="1835156" y="4366396"/>
                </a:lnTo>
                <a:lnTo>
                  <a:pt x="1838355" y="4375694"/>
                </a:lnTo>
                <a:lnTo>
                  <a:pt x="1840914" y="4384992"/>
                </a:lnTo>
                <a:lnTo>
                  <a:pt x="1844112" y="4404133"/>
                </a:lnTo>
                <a:lnTo>
                  <a:pt x="1845390" y="4416166"/>
                </a:lnTo>
                <a:lnTo>
                  <a:pt x="1849228" y="4429839"/>
                </a:lnTo>
                <a:lnTo>
                  <a:pt x="1853705" y="4423822"/>
                </a:lnTo>
                <a:lnTo>
                  <a:pt x="1857543" y="4417806"/>
                </a:lnTo>
                <a:lnTo>
                  <a:pt x="1864578" y="4408508"/>
                </a:lnTo>
                <a:lnTo>
                  <a:pt x="1868414" y="4398665"/>
                </a:lnTo>
                <a:lnTo>
                  <a:pt x="1870974" y="4389914"/>
                </a:lnTo>
                <a:lnTo>
                  <a:pt x="1875450" y="4369678"/>
                </a:lnTo>
                <a:lnTo>
                  <a:pt x="1879927" y="4357099"/>
                </a:lnTo>
                <a:lnTo>
                  <a:pt x="1885045" y="4343426"/>
                </a:lnTo>
                <a:lnTo>
                  <a:pt x="1889521" y="4346708"/>
                </a:lnTo>
                <a:lnTo>
                  <a:pt x="1892718" y="4349990"/>
                </a:lnTo>
                <a:lnTo>
                  <a:pt x="1895276" y="4353818"/>
                </a:lnTo>
                <a:lnTo>
                  <a:pt x="1896556" y="4357099"/>
                </a:lnTo>
                <a:lnTo>
                  <a:pt x="1899754" y="4364755"/>
                </a:lnTo>
                <a:lnTo>
                  <a:pt x="1900394" y="4372413"/>
                </a:lnTo>
                <a:lnTo>
                  <a:pt x="1899754" y="4380616"/>
                </a:lnTo>
                <a:lnTo>
                  <a:pt x="1898476" y="4388273"/>
                </a:lnTo>
                <a:lnTo>
                  <a:pt x="1893998" y="4405774"/>
                </a:lnTo>
                <a:lnTo>
                  <a:pt x="1889521" y="4422181"/>
                </a:lnTo>
                <a:lnTo>
                  <a:pt x="1887603" y="4430384"/>
                </a:lnTo>
                <a:lnTo>
                  <a:pt x="1886963" y="4438589"/>
                </a:lnTo>
                <a:lnTo>
                  <a:pt x="1887603" y="4446246"/>
                </a:lnTo>
                <a:lnTo>
                  <a:pt x="1890160" y="4453902"/>
                </a:lnTo>
                <a:lnTo>
                  <a:pt x="1892079" y="4458277"/>
                </a:lnTo>
                <a:lnTo>
                  <a:pt x="1893998" y="4461558"/>
                </a:lnTo>
                <a:lnTo>
                  <a:pt x="1897196" y="4464841"/>
                </a:lnTo>
                <a:lnTo>
                  <a:pt x="1900394" y="4468669"/>
                </a:lnTo>
                <a:lnTo>
                  <a:pt x="1895276" y="4467028"/>
                </a:lnTo>
                <a:lnTo>
                  <a:pt x="1890160" y="4464841"/>
                </a:lnTo>
                <a:lnTo>
                  <a:pt x="1885045" y="4463200"/>
                </a:lnTo>
                <a:lnTo>
                  <a:pt x="1881845" y="4460466"/>
                </a:lnTo>
                <a:lnTo>
                  <a:pt x="1878647" y="4457730"/>
                </a:lnTo>
                <a:lnTo>
                  <a:pt x="1876729" y="4453902"/>
                </a:lnTo>
                <a:lnTo>
                  <a:pt x="1874811" y="4450074"/>
                </a:lnTo>
                <a:lnTo>
                  <a:pt x="1874811" y="4445152"/>
                </a:lnTo>
                <a:lnTo>
                  <a:pt x="1871614" y="4453355"/>
                </a:lnTo>
                <a:lnTo>
                  <a:pt x="1869694" y="4460466"/>
                </a:lnTo>
                <a:lnTo>
                  <a:pt x="1869054" y="4466481"/>
                </a:lnTo>
                <a:lnTo>
                  <a:pt x="1869054" y="4470856"/>
                </a:lnTo>
                <a:lnTo>
                  <a:pt x="1869694" y="4474684"/>
                </a:lnTo>
                <a:lnTo>
                  <a:pt x="1870974" y="4477420"/>
                </a:lnTo>
                <a:lnTo>
                  <a:pt x="1871614" y="4482342"/>
                </a:lnTo>
                <a:lnTo>
                  <a:pt x="1871614" y="4484529"/>
                </a:lnTo>
                <a:lnTo>
                  <a:pt x="1870974" y="4486717"/>
                </a:lnTo>
                <a:lnTo>
                  <a:pt x="1867776" y="4488357"/>
                </a:lnTo>
                <a:lnTo>
                  <a:pt x="1863299" y="4491093"/>
                </a:lnTo>
                <a:lnTo>
                  <a:pt x="1849228" y="4498202"/>
                </a:lnTo>
                <a:lnTo>
                  <a:pt x="1824924" y="4508047"/>
                </a:lnTo>
                <a:lnTo>
                  <a:pt x="1823006" y="4511875"/>
                </a:lnTo>
                <a:lnTo>
                  <a:pt x="1822366" y="4516250"/>
                </a:lnTo>
                <a:lnTo>
                  <a:pt x="1822366" y="4519531"/>
                </a:lnTo>
                <a:lnTo>
                  <a:pt x="1823006" y="4522265"/>
                </a:lnTo>
                <a:lnTo>
                  <a:pt x="1824924" y="4525001"/>
                </a:lnTo>
                <a:lnTo>
                  <a:pt x="1826203" y="4527188"/>
                </a:lnTo>
                <a:lnTo>
                  <a:pt x="1831959" y="4531563"/>
                </a:lnTo>
                <a:lnTo>
                  <a:pt x="1843472" y="4538127"/>
                </a:lnTo>
                <a:lnTo>
                  <a:pt x="1847949" y="4541955"/>
                </a:lnTo>
                <a:lnTo>
                  <a:pt x="1849868" y="4544689"/>
                </a:lnTo>
                <a:lnTo>
                  <a:pt x="1851147" y="4546877"/>
                </a:lnTo>
                <a:lnTo>
                  <a:pt x="1856903" y="4545236"/>
                </a:lnTo>
                <a:lnTo>
                  <a:pt x="1860741" y="4543049"/>
                </a:lnTo>
                <a:lnTo>
                  <a:pt x="1864578" y="4540314"/>
                </a:lnTo>
                <a:lnTo>
                  <a:pt x="1865856" y="4538127"/>
                </a:lnTo>
                <a:lnTo>
                  <a:pt x="1865856" y="4534845"/>
                </a:lnTo>
                <a:lnTo>
                  <a:pt x="1865856" y="4532110"/>
                </a:lnTo>
                <a:lnTo>
                  <a:pt x="1864578" y="4528829"/>
                </a:lnTo>
                <a:lnTo>
                  <a:pt x="1862658" y="4525001"/>
                </a:lnTo>
                <a:lnTo>
                  <a:pt x="1858821" y="4518984"/>
                </a:lnTo>
                <a:lnTo>
                  <a:pt x="1853705" y="4511875"/>
                </a:lnTo>
                <a:lnTo>
                  <a:pt x="1850507" y="4505858"/>
                </a:lnTo>
                <a:lnTo>
                  <a:pt x="1849868" y="4502577"/>
                </a:lnTo>
                <a:lnTo>
                  <a:pt x="1849868" y="4499843"/>
                </a:lnTo>
                <a:lnTo>
                  <a:pt x="1865216" y="4508594"/>
                </a:lnTo>
                <a:lnTo>
                  <a:pt x="1880567" y="4516797"/>
                </a:lnTo>
                <a:lnTo>
                  <a:pt x="1896556" y="4524454"/>
                </a:lnTo>
                <a:lnTo>
                  <a:pt x="1905510" y="4528282"/>
                </a:lnTo>
                <a:lnTo>
                  <a:pt x="1915105" y="4531016"/>
                </a:lnTo>
                <a:lnTo>
                  <a:pt x="1899754" y="4537579"/>
                </a:lnTo>
                <a:lnTo>
                  <a:pt x="1886963" y="4544689"/>
                </a:lnTo>
                <a:lnTo>
                  <a:pt x="1874811" y="4553439"/>
                </a:lnTo>
                <a:lnTo>
                  <a:pt x="1869054" y="4557815"/>
                </a:lnTo>
                <a:lnTo>
                  <a:pt x="1864578" y="4562737"/>
                </a:lnTo>
                <a:lnTo>
                  <a:pt x="1856263" y="4573129"/>
                </a:lnTo>
                <a:lnTo>
                  <a:pt x="1849228" y="4584066"/>
                </a:lnTo>
                <a:lnTo>
                  <a:pt x="1843472" y="4596645"/>
                </a:lnTo>
                <a:lnTo>
                  <a:pt x="1838994" y="4609771"/>
                </a:lnTo>
                <a:lnTo>
                  <a:pt x="1840914" y="4611959"/>
                </a:lnTo>
                <a:lnTo>
                  <a:pt x="1841553" y="4613053"/>
                </a:lnTo>
                <a:lnTo>
                  <a:pt x="1844112" y="4614693"/>
                </a:lnTo>
                <a:lnTo>
                  <a:pt x="1846669" y="4615240"/>
                </a:lnTo>
                <a:lnTo>
                  <a:pt x="1852426" y="4616335"/>
                </a:lnTo>
                <a:lnTo>
                  <a:pt x="1859461" y="4616335"/>
                </a:lnTo>
                <a:lnTo>
                  <a:pt x="1875450" y="4617429"/>
                </a:lnTo>
                <a:lnTo>
                  <a:pt x="1890800" y="4617429"/>
                </a:lnTo>
                <a:lnTo>
                  <a:pt x="1892079" y="4620163"/>
                </a:lnTo>
                <a:lnTo>
                  <a:pt x="1892718" y="4622897"/>
                </a:lnTo>
                <a:lnTo>
                  <a:pt x="1892079" y="4625085"/>
                </a:lnTo>
                <a:lnTo>
                  <a:pt x="1890800" y="4626179"/>
                </a:lnTo>
                <a:lnTo>
                  <a:pt x="1889521" y="4628366"/>
                </a:lnTo>
                <a:lnTo>
                  <a:pt x="1886963" y="4628913"/>
                </a:lnTo>
                <a:lnTo>
                  <a:pt x="1881845" y="4631102"/>
                </a:lnTo>
                <a:lnTo>
                  <a:pt x="1875450" y="4631647"/>
                </a:lnTo>
                <a:lnTo>
                  <a:pt x="1868414" y="4632194"/>
                </a:lnTo>
                <a:lnTo>
                  <a:pt x="1853066" y="4633289"/>
                </a:lnTo>
                <a:lnTo>
                  <a:pt x="1858821" y="4642586"/>
                </a:lnTo>
                <a:lnTo>
                  <a:pt x="1864578" y="4652978"/>
                </a:lnTo>
                <a:lnTo>
                  <a:pt x="1869054" y="4663368"/>
                </a:lnTo>
                <a:lnTo>
                  <a:pt x="1872892" y="4673760"/>
                </a:lnTo>
                <a:lnTo>
                  <a:pt x="1877369" y="4684151"/>
                </a:lnTo>
                <a:lnTo>
                  <a:pt x="1880567" y="4694542"/>
                </a:lnTo>
                <a:lnTo>
                  <a:pt x="1885045" y="4715872"/>
                </a:lnTo>
                <a:lnTo>
                  <a:pt x="1889521" y="4737748"/>
                </a:lnTo>
                <a:lnTo>
                  <a:pt x="1892079" y="4760172"/>
                </a:lnTo>
                <a:lnTo>
                  <a:pt x="1892718" y="4782595"/>
                </a:lnTo>
                <a:lnTo>
                  <a:pt x="1893358" y="4805566"/>
                </a:lnTo>
                <a:lnTo>
                  <a:pt x="1893358" y="4851505"/>
                </a:lnTo>
                <a:lnTo>
                  <a:pt x="1892718" y="4898539"/>
                </a:lnTo>
                <a:lnTo>
                  <a:pt x="1893358" y="4922057"/>
                </a:lnTo>
                <a:lnTo>
                  <a:pt x="1893998" y="4945575"/>
                </a:lnTo>
                <a:lnTo>
                  <a:pt x="1896556" y="4969091"/>
                </a:lnTo>
                <a:lnTo>
                  <a:pt x="1899754" y="4992609"/>
                </a:lnTo>
                <a:lnTo>
                  <a:pt x="1905510" y="5023236"/>
                </a:lnTo>
                <a:lnTo>
                  <a:pt x="1911907" y="5053863"/>
                </a:lnTo>
                <a:lnTo>
                  <a:pt x="1919581" y="5085037"/>
                </a:lnTo>
                <a:lnTo>
                  <a:pt x="1925976" y="5115116"/>
                </a:lnTo>
                <a:lnTo>
                  <a:pt x="1930454" y="5144102"/>
                </a:lnTo>
                <a:lnTo>
                  <a:pt x="1932372" y="5158322"/>
                </a:lnTo>
                <a:lnTo>
                  <a:pt x="1933652" y="5171995"/>
                </a:lnTo>
                <a:lnTo>
                  <a:pt x="1933652" y="5185121"/>
                </a:lnTo>
                <a:lnTo>
                  <a:pt x="1933652" y="5196606"/>
                </a:lnTo>
                <a:lnTo>
                  <a:pt x="1932372" y="5208639"/>
                </a:lnTo>
                <a:lnTo>
                  <a:pt x="1930454" y="5219576"/>
                </a:lnTo>
                <a:lnTo>
                  <a:pt x="1929814" y="5223951"/>
                </a:lnTo>
                <a:lnTo>
                  <a:pt x="1929174" y="5227780"/>
                </a:lnTo>
                <a:lnTo>
                  <a:pt x="1929814" y="5237624"/>
                </a:lnTo>
                <a:lnTo>
                  <a:pt x="1931094" y="5248016"/>
                </a:lnTo>
                <a:lnTo>
                  <a:pt x="1934931" y="5258954"/>
                </a:lnTo>
                <a:lnTo>
                  <a:pt x="1941967" y="5282471"/>
                </a:lnTo>
                <a:lnTo>
                  <a:pt x="1950280" y="5306535"/>
                </a:lnTo>
                <a:lnTo>
                  <a:pt x="1953478" y="5318021"/>
                </a:lnTo>
                <a:lnTo>
                  <a:pt x="1955398" y="5328958"/>
                </a:lnTo>
                <a:lnTo>
                  <a:pt x="1957316" y="5339897"/>
                </a:lnTo>
                <a:lnTo>
                  <a:pt x="1956676" y="5349740"/>
                </a:lnTo>
                <a:lnTo>
                  <a:pt x="1955398" y="5353569"/>
                </a:lnTo>
                <a:lnTo>
                  <a:pt x="1954758" y="5357944"/>
                </a:lnTo>
                <a:lnTo>
                  <a:pt x="1952200" y="5362319"/>
                </a:lnTo>
                <a:lnTo>
                  <a:pt x="1950280" y="5365602"/>
                </a:lnTo>
                <a:lnTo>
                  <a:pt x="1947723" y="5368883"/>
                </a:lnTo>
                <a:lnTo>
                  <a:pt x="1943245" y="5371617"/>
                </a:lnTo>
                <a:lnTo>
                  <a:pt x="1938769" y="5374352"/>
                </a:lnTo>
                <a:lnTo>
                  <a:pt x="1933652" y="5376539"/>
                </a:lnTo>
                <a:lnTo>
                  <a:pt x="1931094" y="5403885"/>
                </a:lnTo>
                <a:lnTo>
                  <a:pt x="1929814" y="5430137"/>
                </a:lnTo>
                <a:lnTo>
                  <a:pt x="1929814" y="5455294"/>
                </a:lnTo>
                <a:lnTo>
                  <a:pt x="1929814" y="5480999"/>
                </a:lnTo>
                <a:lnTo>
                  <a:pt x="1929814" y="5506158"/>
                </a:lnTo>
                <a:lnTo>
                  <a:pt x="1931094" y="5530221"/>
                </a:lnTo>
                <a:lnTo>
                  <a:pt x="1933652" y="5577802"/>
                </a:lnTo>
                <a:lnTo>
                  <a:pt x="1938129" y="5624290"/>
                </a:lnTo>
                <a:lnTo>
                  <a:pt x="1941327" y="5669683"/>
                </a:lnTo>
                <a:lnTo>
                  <a:pt x="1942605" y="5715077"/>
                </a:lnTo>
                <a:lnTo>
                  <a:pt x="1942605" y="5737500"/>
                </a:lnTo>
                <a:lnTo>
                  <a:pt x="1942605" y="5759924"/>
                </a:lnTo>
                <a:lnTo>
                  <a:pt x="1936210" y="5758283"/>
                </a:lnTo>
                <a:lnTo>
                  <a:pt x="1931094" y="5756094"/>
                </a:lnTo>
                <a:lnTo>
                  <a:pt x="1923418" y="5752266"/>
                </a:lnTo>
                <a:lnTo>
                  <a:pt x="1919581" y="5749532"/>
                </a:lnTo>
                <a:lnTo>
                  <a:pt x="1915105" y="5747344"/>
                </a:lnTo>
                <a:lnTo>
                  <a:pt x="1909347" y="5745157"/>
                </a:lnTo>
                <a:lnTo>
                  <a:pt x="1902952" y="5744610"/>
                </a:lnTo>
                <a:lnTo>
                  <a:pt x="1899114" y="5744610"/>
                </a:lnTo>
                <a:lnTo>
                  <a:pt x="1895276" y="5745157"/>
                </a:lnTo>
                <a:lnTo>
                  <a:pt x="1892718" y="5746798"/>
                </a:lnTo>
                <a:lnTo>
                  <a:pt x="1890800" y="5748985"/>
                </a:lnTo>
                <a:lnTo>
                  <a:pt x="1889521" y="5750626"/>
                </a:lnTo>
                <a:lnTo>
                  <a:pt x="1889521" y="5753360"/>
                </a:lnTo>
                <a:lnTo>
                  <a:pt x="1889521" y="5759377"/>
                </a:lnTo>
                <a:lnTo>
                  <a:pt x="1892079" y="5773050"/>
                </a:lnTo>
                <a:lnTo>
                  <a:pt x="1892718" y="5778518"/>
                </a:lnTo>
                <a:lnTo>
                  <a:pt x="1892718" y="5781253"/>
                </a:lnTo>
                <a:lnTo>
                  <a:pt x="1890800" y="5783987"/>
                </a:lnTo>
                <a:lnTo>
                  <a:pt x="1898476" y="5784534"/>
                </a:lnTo>
                <a:lnTo>
                  <a:pt x="1904231" y="5785629"/>
                </a:lnTo>
                <a:lnTo>
                  <a:pt x="1908069" y="5784534"/>
                </a:lnTo>
                <a:lnTo>
                  <a:pt x="1911267" y="5783987"/>
                </a:lnTo>
                <a:lnTo>
                  <a:pt x="1913825" y="5782893"/>
                </a:lnTo>
                <a:lnTo>
                  <a:pt x="1915105" y="5780706"/>
                </a:lnTo>
                <a:lnTo>
                  <a:pt x="1917023" y="5775784"/>
                </a:lnTo>
                <a:lnTo>
                  <a:pt x="1919581" y="5770861"/>
                </a:lnTo>
                <a:lnTo>
                  <a:pt x="1920860" y="5769220"/>
                </a:lnTo>
                <a:lnTo>
                  <a:pt x="1922778" y="5767580"/>
                </a:lnTo>
                <a:lnTo>
                  <a:pt x="1925976" y="5766486"/>
                </a:lnTo>
                <a:lnTo>
                  <a:pt x="1929814" y="5765939"/>
                </a:lnTo>
                <a:lnTo>
                  <a:pt x="1935570" y="5766486"/>
                </a:lnTo>
                <a:lnTo>
                  <a:pt x="1942605" y="5767580"/>
                </a:lnTo>
                <a:lnTo>
                  <a:pt x="1947083" y="5779065"/>
                </a:lnTo>
                <a:lnTo>
                  <a:pt x="1950280" y="5792191"/>
                </a:lnTo>
                <a:lnTo>
                  <a:pt x="1952200" y="5806411"/>
                </a:lnTo>
                <a:lnTo>
                  <a:pt x="1954118" y="5820631"/>
                </a:lnTo>
                <a:lnTo>
                  <a:pt x="1954758" y="5836491"/>
                </a:lnTo>
                <a:lnTo>
                  <a:pt x="1954758" y="5852351"/>
                </a:lnTo>
                <a:lnTo>
                  <a:pt x="1954758" y="5886260"/>
                </a:lnTo>
                <a:lnTo>
                  <a:pt x="1954118" y="5920168"/>
                </a:lnTo>
                <a:lnTo>
                  <a:pt x="1954118" y="5952982"/>
                </a:lnTo>
                <a:lnTo>
                  <a:pt x="1954758" y="5968843"/>
                </a:lnTo>
                <a:lnTo>
                  <a:pt x="1955398" y="5983063"/>
                </a:lnTo>
                <a:lnTo>
                  <a:pt x="1957956" y="5997282"/>
                </a:lnTo>
                <a:lnTo>
                  <a:pt x="1961154" y="6010408"/>
                </a:lnTo>
                <a:lnTo>
                  <a:pt x="1957316" y="6010408"/>
                </a:lnTo>
                <a:lnTo>
                  <a:pt x="1953478" y="6008768"/>
                </a:lnTo>
                <a:lnTo>
                  <a:pt x="1950920" y="6007674"/>
                </a:lnTo>
                <a:lnTo>
                  <a:pt x="1949002" y="6006032"/>
                </a:lnTo>
                <a:lnTo>
                  <a:pt x="1945803" y="6001657"/>
                </a:lnTo>
                <a:lnTo>
                  <a:pt x="1943245" y="5997829"/>
                </a:lnTo>
                <a:lnTo>
                  <a:pt x="1941327" y="5992907"/>
                </a:lnTo>
                <a:lnTo>
                  <a:pt x="1939407" y="5991267"/>
                </a:lnTo>
                <a:lnTo>
                  <a:pt x="1936849" y="5989625"/>
                </a:lnTo>
                <a:lnTo>
                  <a:pt x="1934931" y="5987984"/>
                </a:lnTo>
                <a:lnTo>
                  <a:pt x="1931094" y="5987438"/>
                </a:lnTo>
                <a:lnTo>
                  <a:pt x="1926616" y="5986891"/>
                </a:lnTo>
                <a:lnTo>
                  <a:pt x="1921500" y="5987438"/>
                </a:lnTo>
                <a:lnTo>
                  <a:pt x="1920860" y="5990173"/>
                </a:lnTo>
                <a:lnTo>
                  <a:pt x="1920860" y="5993454"/>
                </a:lnTo>
                <a:lnTo>
                  <a:pt x="1920860" y="5996189"/>
                </a:lnTo>
                <a:lnTo>
                  <a:pt x="1921500" y="5998923"/>
                </a:lnTo>
                <a:lnTo>
                  <a:pt x="1924698" y="6003298"/>
                </a:lnTo>
                <a:lnTo>
                  <a:pt x="1929814" y="6007674"/>
                </a:lnTo>
                <a:lnTo>
                  <a:pt x="1935570" y="6010955"/>
                </a:lnTo>
                <a:lnTo>
                  <a:pt x="1941327" y="6014236"/>
                </a:lnTo>
                <a:lnTo>
                  <a:pt x="1954758" y="6019705"/>
                </a:lnTo>
                <a:lnTo>
                  <a:pt x="1960514" y="6021894"/>
                </a:lnTo>
                <a:lnTo>
                  <a:pt x="1966270" y="6024628"/>
                </a:lnTo>
                <a:lnTo>
                  <a:pt x="1970107" y="6027909"/>
                </a:lnTo>
                <a:lnTo>
                  <a:pt x="1973305" y="6031191"/>
                </a:lnTo>
                <a:lnTo>
                  <a:pt x="1974585" y="6032831"/>
                </a:lnTo>
                <a:lnTo>
                  <a:pt x="1974585" y="6034472"/>
                </a:lnTo>
                <a:lnTo>
                  <a:pt x="1973305" y="6036659"/>
                </a:lnTo>
                <a:lnTo>
                  <a:pt x="1972665" y="6039395"/>
                </a:lnTo>
                <a:lnTo>
                  <a:pt x="1968829" y="6044317"/>
                </a:lnTo>
                <a:lnTo>
                  <a:pt x="1962433" y="6049785"/>
                </a:lnTo>
                <a:lnTo>
                  <a:pt x="1954118" y="6048145"/>
                </a:lnTo>
                <a:lnTo>
                  <a:pt x="1947723" y="6045957"/>
                </a:lnTo>
                <a:lnTo>
                  <a:pt x="1942605" y="6043223"/>
                </a:lnTo>
                <a:lnTo>
                  <a:pt x="1938769" y="6039942"/>
                </a:lnTo>
                <a:lnTo>
                  <a:pt x="1936210" y="6035567"/>
                </a:lnTo>
                <a:lnTo>
                  <a:pt x="1934931" y="6030097"/>
                </a:lnTo>
                <a:lnTo>
                  <a:pt x="1934931" y="6024628"/>
                </a:lnTo>
                <a:lnTo>
                  <a:pt x="1935570" y="6018611"/>
                </a:lnTo>
                <a:lnTo>
                  <a:pt x="1931094" y="6021347"/>
                </a:lnTo>
                <a:lnTo>
                  <a:pt x="1927896" y="6024081"/>
                </a:lnTo>
                <a:lnTo>
                  <a:pt x="1924698" y="6026816"/>
                </a:lnTo>
                <a:lnTo>
                  <a:pt x="1923418" y="6029550"/>
                </a:lnTo>
                <a:lnTo>
                  <a:pt x="1921500" y="6032831"/>
                </a:lnTo>
                <a:lnTo>
                  <a:pt x="1920220" y="6035567"/>
                </a:lnTo>
                <a:lnTo>
                  <a:pt x="1919581" y="6042676"/>
                </a:lnTo>
                <a:lnTo>
                  <a:pt x="1920220" y="6049785"/>
                </a:lnTo>
                <a:lnTo>
                  <a:pt x="1921500" y="6056349"/>
                </a:lnTo>
                <a:lnTo>
                  <a:pt x="1924698" y="6063458"/>
                </a:lnTo>
                <a:lnTo>
                  <a:pt x="1927896" y="6070569"/>
                </a:lnTo>
                <a:lnTo>
                  <a:pt x="1935570" y="6083695"/>
                </a:lnTo>
                <a:lnTo>
                  <a:pt x="1938769" y="6089710"/>
                </a:lnTo>
                <a:lnTo>
                  <a:pt x="1941327" y="6095179"/>
                </a:lnTo>
                <a:lnTo>
                  <a:pt x="1941967" y="6100649"/>
                </a:lnTo>
                <a:lnTo>
                  <a:pt x="1942605" y="6105024"/>
                </a:lnTo>
                <a:lnTo>
                  <a:pt x="1941967" y="6107211"/>
                </a:lnTo>
                <a:lnTo>
                  <a:pt x="1941327" y="6108852"/>
                </a:lnTo>
                <a:lnTo>
                  <a:pt x="1939407" y="6110492"/>
                </a:lnTo>
                <a:lnTo>
                  <a:pt x="1938129" y="6112680"/>
                </a:lnTo>
                <a:lnTo>
                  <a:pt x="1947723" y="6112680"/>
                </a:lnTo>
                <a:lnTo>
                  <a:pt x="1951560" y="6111586"/>
                </a:lnTo>
                <a:lnTo>
                  <a:pt x="1954758" y="6111039"/>
                </a:lnTo>
                <a:lnTo>
                  <a:pt x="1957956" y="6109946"/>
                </a:lnTo>
                <a:lnTo>
                  <a:pt x="1959874" y="6108305"/>
                </a:lnTo>
                <a:lnTo>
                  <a:pt x="1962433" y="6106117"/>
                </a:lnTo>
                <a:lnTo>
                  <a:pt x="1963072" y="6104477"/>
                </a:lnTo>
                <a:lnTo>
                  <a:pt x="1959874" y="6124165"/>
                </a:lnTo>
                <a:lnTo>
                  <a:pt x="1955398" y="6150417"/>
                </a:lnTo>
                <a:lnTo>
                  <a:pt x="1951560" y="6179404"/>
                </a:lnTo>
                <a:lnTo>
                  <a:pt x="1950280" y="6194717"/>
                </a:lnTo>
                <a:lnTo>
                  <a:pt x="1949002" y="6209484"/>
                </a:lnTo>
                <a:lnTo>
                  <a:pt x="1949002" y="6223704"/>
                </a:lnTo>
                <a:lnTo>
                  <a:pt x="1950920" y="6238469"/>
                </a:lnTo>
                <a:lnTo>
                  <a:pt x="1953478" y="6251048"/>
                </a:lnTo>
                <a:lnTo>
                  <a:pt x="1954758" y="6257065"/>
                </a:lnTo>
                <a:lnTo>
                  <a:pt x="1957316" y="6263081"/>
                </a:lnTo>
                <a:lnTo>
                  <a:pt x="1959874" y="6268002"/>
                </a:lnTo>
                <a:lnTo>
                  <a:pt x="1963072" y="6272924"/>
                </a:lnTo>
                <a:lnTo>
                  <a:pt x="1966909" y="6277847"/>
                </a:lnTo>
                <a:lnTo>
                  <a:pt x="1970747" y="6282222"/>
                </a:lnTo>
                <a:lnTo>
                  <a:pt x="1975865" y="6285503"/>
                </a:lnTo>
                <a:lnTo>
                  <a:pt x="1980980" y="6288239"/>
                </a:lnTo>
                <a:lnTo>
                  <a:pt x="1986096" y="6290426"/>
                </a:lnTo>
                <a:lnTo>
                  <a:pt x="1993132" y="6291520"/>
                </a:lnTo>
                <a:lnTo>
                  <a:pt x="1993132" y="6294254"/>
                </a:lnTo>
                <a:lnTo>
                  <a:pt x="1991854" y="6296989"/>
                </a:lnTo>
                <a:lnTo>
                  <a:pt x="1990574" y="6298629"/>
                </a:lnTo>
                <a:lnTo>
                  <a:pt x="1988016" y="6300817"/>
                </a:lnTo>
                <a:lnTo>
                  <a:pt x="1982260" y="6303551"/>
                </a:lnTo>
                <a:lnTo>
                  <a:pt x="1976503" y="6305740"/>
                </a:lnTo>
                <a:lnTo>
                  <a:pt x="1972027" y="6308474"/>
                </a:lnTo>
                <a:lnTo>
                  <a:pt x="1969467" y="6309568"/>
                </a:lnTo>
                <a:lnTo>
                  <a:pt x="1967549" y="6311755"/>
                </a:lnTo>
                <a:lnTo>
                  <a:pt x="1966909" y="6313943"/>
                </a:lnTo>
                <a:lnTo>
                  <a:pt x="1966270" y="6316677"/>
                </a:lnTo>
                <a:lnTo>
                  <a:pt x="1966909" y="6319960"/>
                </a:lnTo>
                <a:lnTo>
                  <a:pt x="1967549" y="6323241"/>
                </a:lnTo>
                <a:lnTo>
                  <a:pt x="1968829" y="6325975"/>
                </a:lnTo>
                <a:lnTo>
                  <a:pt x="1969467" y="6328163"/>
                </a:lnTo>
                <a:lnTo>
                  <a:pt x="1970747" y="6330350"/>
                </a:lnTo>
                <a:lnTo>
                  <a:pt x="1972665" y="6331991"/>
                </a:lnTo>
                <a:lnTo>
                  <a:pt x="1977783" y="6334726"/>
                </a:lnTo>
                <a:lnTo>
                  <a:pt x="1982898" y="6336367"/>
                </a:lnTo>
                <a:lnTo>
                  <a:pt x="1990574" y="6338007"/>
                </a:lnTo>
                <a:lnTo>
                  <a:pt x="1998249" y="6338554"/>
                </a:lnTo>
                <a:lnTo>
                  <a:pt x="2016158" y="6338554"/>
                </a:lnTo>
                <a:lnTo>
                  <a:pt x="2012320" y="6340742"/>
                </a:lnTo>
                <a:lnTo>
                  <a:pt x="2008482" y="6343476"/>
                </a:lnTo>
                <a:lnTo>
                  <a:pt x="2004005" y="6346757"/>
                </a:lnTo>
                <a:lnTo>
                  <a:pt x="2002087" y="6350587"/>
                </a:lnTo>
                <a:lnTo>
                  <a:pt x="1998249" y="6354415"/>
                </a:lnTo>
                <a:lnTo>
                  <a:pt x="1996330" y="6358790"/>
                </a:lnTo>
                <a:lnTo>
                  <a:pt x="1993132" y="6369181"/>
                </a:lnTo>
                <a:lnTo>
                  <a:pt x="1990574" y="6380120"/>
                </a:lnTo>
                <a:lnTo>
                  <a:pt x="1988656" y="6392698"/>
                </a:lnTo>
                <a:lnTo>
                  <a:pt x="1988656" y="6405824"/>
                </a:lnTo>
                <a:lnTo>
                  <a:pt x="1988656" y="6419496"/>
                </a:lnTo>
                <a:lnTo>
                  <a:pt x="1991214" y="6446842"/>
                </a:lnTo>
                <a:lnTo>
                  <a:pt x="1994411" y="6473093"/>
                </a:lnTo>
                <a:lnTo>
                  <a:pt x="1996969" y="6494971"/>
                </a:lnTo>
                <a:lnTo>
                  <a:pt x="1998249" y="6510831"/>
                </a:lnTo>
                <a:lnTo>
                  <a:pt x="1993132" y="6510284"/>
                </a:lnTo>
                <a:lnTo>
                  <a:pt x="1988016" y="6508095"/>
                </a:lnTo>
                <a:lnTo>
                  <a:pt x="1982898" y="6505909"/>
                </a:lnTo>
                <a:lnTo>
                  <a:pt x="1979701" y="6504267"/>
                </a:lnTo>
                <a:lnTo>
                  <a:pt x="1975865" y="6500986"/>
                </a:lnTo>
                <a:lnTo>
                  <a:pt x="1973305" y="6498251"/>
                </a:lnTo>
                <a:lnTo>
                  <a:pt x="1967549" y="6492236"/>
                </a:lnTo>
                <a:lnTo>
                  <a:pt x="1964351" y="6485126"/>
                </a:lnTo>
                <a:lnTo>
                  <a:pt x="1962433" y="6477470"/>
                </a:lnTo>
                <a:lnTo>
                  <a:pt x="1957956" y="6461062"/>
                </a:lnTo>
                <a:lnTo>
                  <a:pt x="1954118" y="6444655"/>
                </a:lnTo>
                <a:lnTo>
                  <a:pt x="1951560" y="6436451"/>
                </a:lnTo>
                <a:lnTo>
                  <a:pt x="1948362" y="6429340"/>
                </a:lnTo>
                <a:lnTo>
                  <a:pt x="1943245" y="6423325"/>
                </a:lnTo>
                <a:lnTo>
                  <a:pt x="1940047" y="6419496"/>
                </a:lnTo>
                <a:lnTo>
                  <a:pt x="1936849" y="6417309"/>
                </a:lnTo>
                <a:lnTo>
                  <a:pt x="1933012" y="6414575"/>
                </a:lnTo>
                <a:lnTo>
                  <a:pt x="1929174" y="6412933"/>
                </a:lnTo>
                <a:lnTo>
                  <a:pt x="1924058" y="6411294"/>
                </a:lnTo>
                <a:lnTo>
                  <a:pt x="1918302" y="6410199"/>
                </a:lnTo>
                <a:lnTo>
                  <a:pt x="1922778" y="6437545"/>
                </a:lnTo>
                <a:lnTo>
                  <a:pt x="1926616" y="6465984"/>
                </a:lnTo>
                <a:lnTo>
                  <a:pt x="1930454" y="6494423"/>
                </a:lnTo>
                <a:lnTo>
                  <a:pt x="1933012" y="6508095"/>
                </a:lnTo>
                <a:lnTo>
                  <a:pt x="1935570" y="6521768"/>
                </a:lnTo>
                <a:lnTo>
                  <a:pt x="1939407" y="6534894"/>
                </a:lnTo>
                <a:lnTo>
                  <a:pt x="1943245" y="6548020"/>
                </a:lnTo>
                <a:lnTo>
                  <a:pt x="1948362" y="6560599"/>
                </a:lnTo>
                <a:lnTo>
                  <a:pt x="1954118" y="6572632"/>
                </a:lnTo>
                <a:lnTo>
                  <a:pt x="1960514" y="6583569"/>
                </a:lnTo>
                <a:lnTo>
                  <a:pt x="1968829" y="6594507"/>
                </a:lnTo>
                <a:lnTo>
                  <a:pt x="1977783" y="6604352"/>
                </a:lnTo>
                <a:lnTo>
                  <a:pt x="1988016" y="6613102"/>
                </a:lnTo>
                <a:lnTo>
                  <a:pt x="1979062" y="6626229"/>
                </a:lnTo>
                <a:lnTo>
                  <a:pt x="1972027" y="6640448"/>
                </a:lnTo>
                <a:lnTo>
                  <a:pt x="1966270" y="6654121"/>
                </a:lnTo>
                <a:lnTo>
                  <a:pt x="1961154" y="6667794"/>
                </a:lnTo>
                <a:lnTo>
                  <a:pt x="1957956" y="6682561"/>
                </a:lnTo>
                <a:lnTo>
                  <a:pt x="1955398" y="6696234"/>
                </a:lnTo>
                <a:lnTo>
                  <a:pt x="1954118" y="6711000"/>
                </a:lnTo>
                <a:lnTo>
                  <a:pt x="1953478" y="6725220"/>
                </a:lnTo>
                <a:lnTo>
                  <a:pt x="1953478" y="6740532"/>
                </a:lnTo>
                <a:lnTo>
                  <a:pt x="1953478" y="6755299"/>
                </a:lnTo>
                <a:lnTo>
                  <a:pt x="1954758" y="6770067"/>
                </a:lnTo>
                <a:lnTo>
                  <a:pt x="1956676" y="6784832"/>
                </a:lnTo>
                <a:lnTo>
                  <a:pt x="1961154" y="6815459"/>
                </a:lnTo>
                <a:lnTo>
                  <a:pt x="1966909" y="6845539"/>
                </a:lnTo>
                <a:lnTo>
                  <a:pt x="1968416" y="6853555"/>
                </a:lnTo>
                <a:lnTo>
                  <a:pt x="1824714" y="6853555"/>
                </a:lnTo>
                <a:lnTo>
                  <a:pt x="1825564" y="6852103"/>
                </a:lnTo>
                <a:lnTo>
                  <a:pt x="1828121" y="6847180"/>
                </a:lnTo>
                <a:lnTo>
                  <a:pt x="1828761" y="6841711"/>
                </a:lnTo>
                <a:lnTo>
                  <a:pt x="1828761" y="6835149"/>
                </a:lnTo>
                <a:lnTo>
                  <a:pt x="1828121" y="6829679"/>
                </a:lnTo>
                <a:lnTo>
                  <a:pt x="1825564" y="6816553"/>
                </a:lnTo>
                <a:lnTo>
                  <a:pt x="1820447" y="6802880"/>
                </a:lnTo>
                <a:lnTo>
                  <a:pt x="1815970" y="6788113"/>
                </a:lnTo>
                <a:lnTo>
                  <a:pt x="1810854" y="6772801"/>
                </a:lnTo>
                <a:lnTo>
                  <a:pt x="1807017" y="6758034"/>
                </a:lnTo>
                <a:lnTo>
                  <a:pt x="1805097" y="6750924"/>
                </a:lnTo>
                <a:lnTo>
                  <a:pt x="1804458" y="6743266"/>
                </a:lnTo>
                <a:lnTo>
                  <a:pt x="1805097" y="6736157"/>
                </a:lnTo>
                <a:lnTo>
                  <a:pt x="1805737" y="6729595"/>
                </a:lnTo>
                <a:lnTo>
                  <a:pt x="1807656" y="6722486"/>
                </a:lnTo>
                <a:lnTo>
                  <a:pt x="1810854" y="6716469"/>
                </a:lnTo>
                <a:lnTo>
                  <a:pt x="1814690" y="6709358"/>
                </a:lnTo>
                <a:lnTo>
                  <a:pt x="1819807" y="6703890"/>
                </a:lnTo>
                <a:lnTo>
                  <a:pt x="1826843" y="6698421"/>
                </a:lnTo>
                <a:lnTo>
                  <a:pt x="1835156" y="6692951"/>
                </a:lnTo>
                <a:lnTo>
                  <a:pt x="1832599" y="6689123"/>
                </a:lnTo>
                <a:lnTo>
                  <a:pt x="1829401" y="6686389"/>
                </a:lnTo>
                <a:lnTo>
                  <a:pt x="1826203" y="6683654"/>
                </a:lnTo>
                <a:lnTo>
                  <a:pt x="1821726" y="6680920"/>
                </a:lnTo>
                <a:lnTo>
                  <a:pt x="1816610" y="6679826"/>
                </a:lnTo>
                <a:lnTo>
                  <a:pt x="1810854" y="6678184"/>
                </a:lnTo>
                <a:lnTo>
                  <a:pt x="1803818" y="6677639"/>
                </a:lnTo>
                <a:lnTo>
                  <a:pt x="1796143" y="6677639"/>
                </a:lnTo>
                <a:lnTo>
                  <a:pt x="1800620" y="6661232"/>
                </a:lnTo>
                <a:lnTo>
                  <a:pt x="1804458" y="6644276"/>
                </a:lnTo>
                <a:lnTo>
                  <a:pt x="1808294" y="6628416"/>
                </a:lnTo>
                <a:lnTo>
                  <a:pt x="1810854" y="6612556"/>
                </a:lnTo>
                <a:lnTo>
                  <a:pt x="1812772" y="6597242"/>
                </a:lnTo>
                <a:lnTo>
                  <a:pt x="1814052" y="6581928"/>
                </a:lnTo>
                <a:lnTo>
                  <a:pt x="1814690" y="6567710"/>
                </a:lnTo>
                <a:lnTo>
                  <a:pt x="1815970" y="6552942"/>
                </a:lnTo>
                <a:lnTo>
                  <a:pt x="1815970" y="6524502"/>
                </a:lnTo>
                <a:lnTo>
                  <a:pt x="1813412" y="6497705"/>
                </a:lnTo>
                <a:lnTo>
                  <a:pt x="1810854" y="6470906"/>
                </a:lnTo>
                <a:lnTo>
                  <a:pt x="1807017" y="6444655"/>
                </a:lnTo>
                <a:lnTo>
                  <a:pt x="1798061" y="6393244"/>
                </a:lnTo>
                <a:lnTo>
                  <a:pt x="1794225" y="6368634"/>
                </a:lnTo>
                <a:lnTo>
                  <a:pt x="1789748" y="6342929"/>
                </a:lnTo>
                <a:lnTo>
                  <a:pt x="1786550" y="6317224"/>
                </a:lnTo>
                <a:lnTo>
                  <a:pt x="1785270" y="6291520"/>
                </a:lnTo>
                <a:lnTo>
                  <a:pt x="1783991" y="6265268"/>
                </a:lnTo>
                <a:lnTo>
                  <a:pt x="1785270" y="6239016"/>
                </a:lnTo>
                <a:lnTo>
                  <a:pt x="1798701" y="6242298"/>
                </a:lnTo>
                <a:lnTo>
                  <a:pt x="1811493" y="6246126"/>
                </a:lnTo>
                <a:lnTo>
                  <a:pt x="1823645" y="6249955"/>
                </a:lnTo>
                <a:lnTo>
                  <a:pt x="1837716" y="6253784"/>
                </a:lnTo>
                <a:lnTo>
                  <a:pt x="1826843" y="6241205"/>
                </a:lnTo>
                <a:lnTo>
                  <a:pt x="1816610" y="6228625"/>
                </a:lnTo>
                <a:lnTo>
                  <a:pt x="1805737" y="6217140"/>
                </a:lnTo>
                <a:lnTo>
                  <a:pt x="1794864" y="6205108"/>
                </a:lnTo>
                <a:lnTo>
                  <a:pt x="1782712" y="6194169"/>
                </a:lnTo>
                <a:lnTo>
                  <a:pt x="1770561" y="6182138"/>
                </a:lnTo>
                <a:lnTo>
                  <a:pt x="1744336" y="6160808"/>
                </a:lnTo>
                <a:lnTo>
                  <a:pt x="1747535" y="6160261"/>
                </a:lnTo>
                <a:lnTo>
                  <a:pt x="1751373" y="6159714"/>
                </a:lnTo>
                <a:lnTo>
                  <a:pt x="1753292" y="6158620"/>
                </a:lnTo>
                <a:lnTo>
                  <a:pt x="1755850" y="6156980"/>
                </a:lnTo>
                <a:lnTo>
                  <a:pt x="1760965" y="6152605"/>
                </a:lnTo>
                <a:lnTo>
                  <a:pt x="1764804" y="6147136"/>
                </a:lnTo>
                <a:lnTo>
                  <a:pt x="1768001" y="6140026"/>
                </a:lnTo>
                <a:lnTo>
                  <a:pt x="1769921" y="6132368"/>
                </a:lnTo>
                <a:lnTo>
                  <a:pt x="1770561" y="6124165"/>
                </a:lnTo>
                <a:lnTo>
                  <a:pt x="1770561" y="6115961"/>
                </a:lnTo>
                <a:lnTo>
                  <a:pt x="1769921" y="6107211"/>
                </a:lnTo>
                <a:lnTo>
                  <a:pt x="1766723" y="6098460"/>
                </a:lnTo>
                <a:lnTo>
                  <a:pt x="1762245" y="6091351"/>
                </a:lnTo>
                <a:lnTo>
                  <a:pt x="1756489" y="6084240"/>
                </a:lnTo>
                <a:lnTo>
                  <a:pt x="1753292" y="6080959"/>
                </a:lnTo>
                <a:lnTo>
                  <a:pt x="1749454" y="6078225"/>
                </a:lnTo>
                <a:lnTo>
                  <a:pt x="1745616" y="6074944"/>
                </a:lnTo>
                <a:lnTo>
                  <a:pt x="1740501" y="6072209"/>
                </a:lnTo>
                <a:lnTo>
                  <a:pt x="1735383" y="6070569"/>
                </a:lnTo>
                <a:lnTo>
                  <a:pt x="1730267" y="6068928"/>
                </a:lnTo>
                <a:lnTo>
                  <a:pt x="1723872" y="6067833"/>
                </a:lnTo>
                <a:lnTo>
                  <a:pt x="1716837" y="6066739"/>
                </a:lnTo>
                <a:lnTo>
                  <a:pt x="1721952" y="6064552"/>
                </a:lnTo>
                <a:lnTo>
                  <a:pt x="1727069" y="6061818"/>
                </a:lnTo>
                <a:lnTo>
                  <a:pt x="1730906" y="6058536"/>
                </a:lnTo>
                <a:lnTo>
                  <a:pt x="1734743" y="6055255"/>
                </a:lnTo>
                <a:lnTo>
                  <a:pt x="1743059" y="6047051"/>
                </a:lnTo>
                <a:lnTo>
                  <a:pt x="1749454" y="6037206"/>
                </a:lnTo>
                <a:lnTo>
                  <a:pt x="1755210" y="6026816"/>
                </a:lnTo>
                <a:lnTo>
                  <a:pt x="1759048" y="6014783"/>
                </a:lnTo>
                <a:lnTo>
                  <a:pt x="1762245" y="6003845"/>
                </a:lnTo>
                <a:lnTo>
                  <a:pt x="1764165" y="5992359"/>
                </a:lnTo>
                <a:lnTo>
                  <a:pt x="1764804" y="5979781"/>
                </a:lnTo>
                <a:lnTo>
                  <a:pt x="1764165" y="5968843"/>
                </a:lnTo>
                <a:lnTo>
                  <a:pt x="1761605" y="5957357"/>
                </a:lnTo>
                <a:lnTo>
                  <a:pt x="1758408" y="5946967"/>
                </a:lnTo>
                <a:lnTo>
                  <a:pt x="1755850" y="5942592"/>
                </a:lnTo>
                <a:lnTo>
                  <a:pt x="1752652" y="5937669"/>
                </a:lnTo>
                <a:lnTo>
                  <a:pt x="1749454" y="5933294"/>
                </a:lnTo>
                <a:lnTo>
                  <a:pt x="1745616" y="5930013"/>
                </a:lnTo>
                <a:lnTo>
                  <a:pt x="1741139" y="5925637"/>
                </a:lnTo>
                <a:lnTo>
                  <a:pt x="1737303" y="5922902"/>
                </a:lnTo>
                <a:lnTo>
                  <a:pt x="1731546" y="5920168"/>
                </a:lnTo>
                <a:lnTo>
                  <a:pt x="1727069" y="5917980"/>
                </a:lnTo>
                <a:lnTo>
                  <a:pt x="1734103" y="5916340"/>
                </a:lnTo>
                <a:lnTo>
                  <a:pt x="1741139" y="5913604"/>
                </a:lnTo>
                <a:lnTo>
                  <a:pt x="1746896" y="5910323"/>
                </a:lnTo>
                <a:lnTo>
                  <a:pt x="1752652" y="5908683"/>
                </a:lnTo>
                <a:lnTo>
                  <a:pt x="1757768" y="5904854"/>
                </a:lnTo>
                <a:lnTo>
                  <a:pt x="1760965" y="5902120"/>
                </a:lnTo>
                <a:lnTo>
                  <a:pt x="1764165" y="5898839"/>
                </a:lnTo>
                <a:lnTo>
                  <a:pt x="1767363" y="5895558"/>
                </a:lnTo>
                <a:lnTo>
                  <a:pt x="1768641" y="5891728"/>
                </a:lnTo>
                <a:lnTo>
                  <a:pt x="1770561" y="5888447"/>
                </a:lnTo>
                <a:lnTo>
                  <a:pt x="1773118" y="5880791"/>
                </a:lnTo>
                <a:lnTo>
                  <a:pt x="1773758" y="5873134"/>
                </a:lnTo>
                <a:lnTo>
                  <a:pt x="1773118" y="5864931"/>
                </a:lnTo>
                <a:lnTo>
                  <a:pt x="1770561" y="5848522"/>
                </a:lnTo>
                <a:lnTo>
                  <a:pt x="1768641" y="5839772"/>
                </a:lnTo>
                <a:lnTo>
                  <a:pt x="1768001" y="5831568"/>
                </a:lnTo>
                <a:lnTo>
                  <a:pt x="1767363" y="5823365"/>
                </a:lnTo>
                <a:lnTo>
                  <a:pt x="1768641" y="5815708"/>
                </a:lnTo>
                <a:lnTo>
                  <a:pt x="1771199" y="5807505"/>
                </a:lnTo>
                <a:lnTo>
                  <a:pt x="1773118" y="5804222"/>
                </a:lnTo>
                <a:lnTo>
                  <a:pt x="1775037" y="5800394"/>
                </a:lnTo>
                <a:lnTo>
                  <a:pt x="1773758" y="5797113"/>
                </a:lnTo>
                <a:lnTo>
                  <a:pt x="1771838" y="5796019"/>
                </a:lnTo>
                <a:lnTo>
                  <a:pt x="1770561" y="5794379"/>
                </a:lnTo>
                <a:lnTo>
                  <a:pt x="1768641" y="5794379"/>
                </a:lnTo>
                <a:lnTo>
                  <a:pt x="1767363" y="5794379"/>
                </a:lnTo>
                <a:lnTo>
                  <a:pt x="1764804" y="5794379"/>
                </a:lnTo>
                <a:lnTo>
                  <a:pt x="1759688" y="5796566"/>
                </a:lnTo>
                <a:lnTo>
                  <a:pt x="1755210" y="5797660"/>
                </a:lnTo>
                <a:lnTo>
                  <a:pt x="1752652" y="5798754"/>
                </a:lnTo>
                <a:lnTo>
                  <a:pt x="1749454" y="5798754"/>
                </a:lnTo>
                <a:lnTo>
                  <a:pt x="1746256" y="5798754"/>
                </a:lnTo>
                <a:lnTo>
                  <a:pt x="1743699" y="5797113"/>
                </a:lnTo>
                <a:lnTo>
                  <a:pt x="1739861" y="5796019"/>
                </a:lnTo>
                <a:lnTo>
                  <a:pt x="1736663" y="5792738"/>
                </a:lnTo>
                <a:lnTo>
                  <a:pt x="1743699" y="5782893"/>
                </a:lnTo>
                <a:lnTo>
                  <a:pt x="1749454" y="5773050"/>
                </a:lnTo>
                <a:lnTo>
                  <a:pt x="1751373" y="5768127"/>
                </a:lnTo>
                <a:lnTo>
                  <a:pt x="1752652" y="5763752"/>
                </a:lnTo>
                <a:lnTo>
                  <a:pt x="1753292" y="5759924"/>
                </a:lnTo>
                <a:lnTo>
                  <a:pt x="1753292" y="5755549"/>
                </a:lnTo>
                <a:lnTo>
                  <a:pt x="1752652" y="5751719"/>
                </a:lnTo>
                <a:lnTo>
                  <a:pt x="1752012" y="5747891"/>
                </a:lnTo>
                <a:lnTo>
                  <a:pt x="1749454" y="5744610"/>
                </a:lnTo>
                <a:lnTo>
                  <a:pt x="1746256" y="5741329"/>
                </a:lnTo>
                <a:lnTo>
                  <a:pt x="1741139" y="5738593"/>
                </a:lnTo>
                <a:lnTo>
                  <a:pt x="1736663" y="5735859"/>
                </a:lnTo>
                <a:lnTo>
                  <a:pt x="1730267" y="5732578"/>
                </a:lnTo>
                <a:lnTo>
                  <a:pt x="1721952" y="5729843"/>
                </a:lnTo>
                <a:lnTo>
                  <a:pt x="1730267" y="5727109"/>
                </a:lnTo>
                <a:lnTo>
                  <a:pt x="1735383" y="5724375"/>
                </a:lnTo>
                <a:lnTo>
                  <a:pt x="1739221" y="5721092"/>
                </a:lnTo>
                <a:lnTo>
                  <a:pt x="1741139" y="5716717"/>
                </a:lnTo>
                <a:lnTo>
                  <a:pt x="1743059" y="5712889"/>
                </a:lnTo>
                <a:lnTo>
                  <a:pt x="1743059" y="5708513"/>
                </a:lnTo>
                <a:lnTo>
                  <a:pt x="1743699" y="5699763"/>
                </a:lnTo>
                <a:lnTo>
                  <a:pt x="1743699" y="5695388"/>
                </a:lnTo>
                <a:lnTo>
                  <a:pt x="1745616" y="5690465"/>
                </a:lnTo>
                <a:lnTo>
                  <a:pt x="1747535" y="5687184"/>
                </a:lnTo>
                <a:lnTo>
                  <a:pt x="1751373" y="5683903"/>
                </a:lnTo>
                <a:lnTo>
                  <a:pt x="1755850" y="5680075"/>
                </a:lnTo>
                <a:lnTo>
                  <a:pt x="1762885" y="5678433"/>
                </a:lnTo>
                <a:lnTo>
                  <a:pt x="1773118" y="5676247"/>
                </a:lnTo>
                <a:lnTo>
                  <a:pt x="1785910" y="5674605"/>
                </a:lnTo>
                <a:lnTo>
                  <a:pt x="1776956" y="5671324"/>
                </a:lnTo>
                <a:lnTo>
                  <a:pt x="1770561" y="5668043"/>
                </a:lnTo>
                <a:lnTo>
                  <a:pt x="1766723" y="5663668"/>
                </a:lnTo>
                <a:lnTo>
                  <a:pt x="1764804" y="5662027"/>
                </a:lnTo>
                <a:lnTo>
                  <a:pt x="1764804" y="5660385"/>
                </a:lnTo>
                <a:lnTo>
                  <a:pt x="1765443" y="5658745"/>
                </a:lnTo>
                <a:lnTo>
                  <a:pt x="1766723" y="5656557"/>
                </a:lnTo>
                <a:lnTo>
                  <a:pt x="1768641" y="5655463"/>
                </a:lnTo>
                <a:lnTo>
                  <a:pt x="1773118" y="5653823"/>
                </a:lnTo>
                <a:lnTo>
                  <a:pt x="1776956" y="5653276"/>
                </a:lnTo>
                <a:lnTo>
                  <a:pt x="1782712" y="5652729"/>
                </a:lnTo>
                <a:lnTo>
                  <a:pt x="1798061" y="5651088"/>
                </a:lnTo>
                <a:lnTo>
                  <a:pt x="1790388" y="5648354"/>
                </a:lnTo>
                <a:lnTo>
                  <a:pt x="1785910" y="5644525"/>
                </a:lnTo>
                <a:lnTo>
                  <a:pt x="1782072" y="5640697"/>
                </a:lnTo>
                <a:lnTo>
                  <a:pt x="1780154" y="5636869"/>
                </a:lnTo>
                <a:lnTo>
                  <a:pt x="1778235" y="5632494"/>
                </a:lnTo>
                <a:lnTo>
                  <a:pt x="1778235" y="5628666"/>
                </a:lnTo>
                <a:lnTo>
                  <a:pt x="1779514" y="5619368"/>
                </a:lnTo>
                <a:lnTo>
                  <a:pt x="1780154" y="5611710"/>
                </a:lnTo>
                <a:lnTo>
                  <a:pt x="1779514" y="5608429"/>
                </a:lnTo>
                <a:lnTo>
                  <a:pt x="1778235" y="5605148"/>
                </a:lnTo>
                <a:lnTo>
                  <a:pt x="1775037" y="5601867"/>
                </a:lnTo>
                <a:lnTo>
                  <a:pt x="1771199" y="5599131"/>
                </a:lnTo>
                <a:lnTo>
                  <a:pt x="1765443" y="5598039"/>
                </a:lnTo>
                <a:lnTo>
                  <a:pt x="1758408" y="5596397"/>
                </a:lnTo>
                <a:lnTo>
                  <a:pt x="1765443" y="5593663"/>
                </a:lnTo>
                <a:lnTo>
                  <a:pt x="1771199" y="5590381"/>
                </a:lnTo>
                <a:lnTo>
                  <a:pt x="1776956" y="5586005"/>
                </a:lnTo>
                <a:lnTo>
                  <a:pt x="1782072" y="5582724"/>
                </a:lnTo>
                <a:lnTo>
                  <a:pt x="1785270" y="5578349"/>
                </a:lnTo>
                <a:lnTo>
                  <a:pt x="1788467" y="5574521"/>
                </a:lnTo>
                <a:lnTo>
                  <a:pt x="1790388" y="5569599"/>
                </a:lnTo>
                <a:lnTo>
                  <a:pt x="1792305" y="5564676"/>
                </a:lnTo>
                <a:lnTo>
                  <a:pt x="1792945" y="5560848"/>
                </a:lnTo>
                <a:lnTo>
                  <a:pt x="1792945" y="5554831"/>
                </a:lnTo>
                <a:lnTo>
                  <a:pt x="1792945" y="5545535"/>
                </a:lnTo>
                <a:lnTo>
                  <a:pt x="1791665" y="5535143"/>
                </a:lnTo>
                <a:lnTo>
                  <a:pt x="1788467" y="5524752"/>
                </a:lnTo>
                <a:lnTo>
                  <a:pt x="1780794" y="5503969"/>
                </a:lnTo>
                <a:lnTo>
                  <a:pt x="1777596" y="5494125"/>
                </a:lnTo>
                <a:lnTo>
                  <a:pt x="1775037" y="5485374"/>
                </a:lnTo>
                <a:lnTo>
                  <a:pt x="1773758" y="5476076"/>
                </a:lnTo>
                <a:lnTo>
                  <a:pt x="1773758" y="5468420"/>
                </a:lnTo>
                <a:lnTo>
                  <a:pt x="1774397" y="5465139"/>
                </a:lnTo>
                <a:lnTo>
                  <a:pt x="1776317" y="5461858"/>
                </a:lnTo>
                <a:lnTo>
                  <a:pt x="1777596" y="5458030"/>
                </a:lnTo>
                <a:lnTo>
                  <a:pt x="1780794" y="5455294"/>
                </a:lnTo>
                <a:lnTo>
                  <a:pt x="1776956" y="5452560"/>
                </a:lnTo>
                <a:lnTo>
                  <a:pt x="1771838" y="5449825"/>
                </a:lnTo>
                <a:lnTo>
                  <a:pt x="1762245" y="5444904"/>
                </a:lnTo>
                <a:lnTo>
                  <a:pt x="1740501" y="5436699"/>
                </a:lnTo>
                <a:lnTo>
                  <a:pt x="1730906" y="5431778"/>
                </a:lnTo>
                <a:lnTo>
                  <a:pt x="1727069" y="5429042"/>
                </a:lnTo>
                <a:lnTo>
                  <a:pt x="1722592" y="5426308"/>
                </a:lnTo>
                <a:lnTo>
                  <a:pt x="1719394" y="5423027"/>
                </a:lnTo>
                <a:lnTo>
                  <a:pt x="1716837" y="5418652"/>
                </a:lnTo>
                <a:lnTo>
                  <a:pt x="1715556" y="5413730"/>
                </a:lnTo>
                <a:lnTo>
                  <a:pt x="1714916" y="5409354"/>
                </a:lnTo>
                <a:lnTo>
                  <a:pt x="1725150" y="5398963"/>
                </a:lnTo>
                <a:lnTo>
                  <a:pt x="1733465" y="5389665"/>
                </a:lnTo>
                <a:lnTo>
                  <a:pt x="1739221" y="5380914"/>
                </a:lnTo>
                <a:lnTo>
                  <a:pt x="1743059" y="5372711"/>
                </a:lnTo>
                <a:lnTo>
                  <a:pt x="1745616" y="5365055"/>
                </a:lnTo>
                <a:lnTo>
                  <a:pt x="1746256" y="5357398"/>
                </a:lnTo>
                <a:lnTo>
                  <a:pt x="1745616" y="5349740"/>
                </a:lnTo>
                <a:lnTo>
                  <a:pt x="1743059" y="5342084"/>
                </a:lnTo>
                <a:lnTo>
                  <a:pt x="1739861" y="5333880"/>
                </a:lnTo>
                <a:lnTo>
                  <a:pt x="1735383" y="5325677"/>
                </a:lnTo>
                <a:lnTo>
                  <a:pt x="1725150" y="5307629"/>
                </a:lnTo>
                <a:lnTo>
                  <a:pt x="1712359" y="5286299"/>
                </a:lnTo>
                <a:lnTo>
                  <a:pt x="1705963" y="5274268"/>
                </a:lnTo>
                <a:lnTo>
                  <a:pt x="1698287" y="5260595"/>
                </a:lnTo>
                <a:lnTo>
                  <a:pt x="1701486" y="5256767"/>
                </a:lnTo>
                <a:lnTo>
                  <a:pt x="1704044" y="5255125"/>
                </a:lnTo>
                <a:lnTo>
                  <a:pt x="1705963" y="5254031"/>
                </a:lnTo>
                <a:lnTo>
                  <a:pt x="1707241" y="5255125"/>
                </a:lnTo>
                <a:lnTo>
                  <a:pt x="1709161" y="5256220"/>
                </a:lnTo>
                <a:lnTo>
                  <a:pt x="1710440" y="5258954"/>
                </a:lnTo>
                <a:lnTo>
                  <a:pt x="1712999" y="5266063"/>
                </a:lnTo>
                <a:lnTo>
                  <a:pt x="1715556" y="5273721"/>
                </a:lnTo>
                <a:lnTo>
                  <a:pt x="1718114" y="5277002"/>
                </a:lnTo>
                <a:lnTo>
                  <a:pt x="1720034" y="5280283"/>
                </a:lnTo>
                <a:lnTo>
                  <a:pt x="1723872" y="5282471"/>
                </a:lnTo>
                <a:lnTo>
                  <a:pt x="1727708" y="5284111"/>
                </a:lnTo>
                <a:lnTo>
                  <a:pt x="1732186" y="5284658"/>
                </a:lnTo>
                <a:lnTo>
                  <a:pt x="1737941" y="5284111"/>
                </a:lnTo>
                <a:lnTo>
                  <a:pt x="1733465" y="5250203"/>
                </a:lnTo>
                <a:lnTo>
                  <a:pt x="1730267" y="5216295"/>
                </a:lnTo>
                <a:lnTo>
                  <a:pt x="1727708" y="5182387"/>
                </a:lnTo>
                <a:lnTo>
                  <a:pt x="1725150" y="5146838"/>
                </a:lnTo>
                <a:lnTo>
                  <a:pt x="1722592" y="5112382"/>
                </a:lnTo>
                <a:lnTo>
                  <a:pt x="1720034" y="5077380"/>
                </a:lnTo>
                <a:lnTo>
                  <a:pt x="1716837" y="5041831"/>
                </a:lnTo>
                <a:lnTo>
                  <a:pt x="1712359" y="5006829"/>
                </a:lnTo>
                <a:lnTo>
                  <a:pt x="1706603" y="4971279"/>
                </a:lnTo>
                <a:lnTo>
                  <a:pt x="1702766" y="4954325"/>
                </a:lnTo>
                <a:lnTo>
                  <a:pt x="1698287" y="4936824"/>
                </a:lnTo>
                <a:lnTo>
                  <a:pt x="1692532" y="4919323"/>
                </a:lnTo>
                <a:lnTo>
                  <a:pt x="1687414" y="4902369"/>
                </a:lnTo>
                <a:lnTo>
                  <a:pt x="1681659" y="4884868"/>
                </a:lnTo>
                <a:lnTo>
                  <a:pt x="1673984" y="4867367"/>
                </a:lnTo>
                <a:lnTo>
                  <a:pt x="1666310" y="4850958"/>
                </a:lnTo>
                <a:lnTo>
                  <a:pt x="1657355" y="4834551"/>
                </a:lnTo>
                <a:lnTo>
                  <a:pt x="1647761" y="4817050"/>
                </a:lnTo>
                <a:lnTo>
                  <a:pt x="1636888" y="4801190"/>
                </a:lnTo>
                <a:lnTo>
                  <a:pt x="1625376" y="4784782"/>
                </a:lnTo>
                <a:lnTo>
                  <a:pt x="1612586" y="4767828"/>
                </a:lnTo>
                <a:lnTo>
                  <a:pt x="1599154" y="4751968"/>
                </a:lnTo>
                <a:lnTo>
                  <a:pt x="1583804" y="4736108"/>
                </a:lnTo>
                <a:lnTo>
                  <a:pt x="1574850" y="4737748"/>
                </a:lnTo>
                <a:lnTo>
                  <a:pt x="1568454" y="4739389"/>
                </a:lnTo>
                <a:lnTo>
                  <a:pt x="1563337" y="4741576"/>
                </a:lnTo>
                <a:lnTo>
                  <a:pt x="1559499" y="4743765"/>
                </a:lnTo>
                <a:lnTo>
                  <a:pt x="1557581" y="4746499"/>
                </a:lnTo>
                <a:lnTo>
                  <a:pt x="1556301" y="4749234"/>
                </a:lnTo>
                <a:lnTo>
                  <a:pt x="1555023" y="4754702"/>
                </a:lnTo>
                <a:lnTo>
                  <a:pt x="1554384" y="4759625"/>
                </a:lnTo>
                <a:lnTo>
                  <a:pt x="1553744" y="4762360"/>
                </a:lnTo>
                <a:lnTo>
                  <a:pt x="1551825" y="4764547"/>
                </a:lnTo>
                <a:lnTo>
                  <a:pt x="1549906" y="4766188"/>
                </a:lnTo>
                <a:lnTo>
                  <a:pt x="1545430" y="4767281"/>
                </a:lnTo>
                <a:lnTo>
                  <a:pt x="1539672" y="4767828"/>
                </a:lnTo>
                <a:lnTo>
                  <a:pt x="1532637" y="4767828"/>
                </a:lnTo>
                <a:lnTo>
                  <a:pt x="1525603" y="4756343"/>
                </a:lnTo>
                <a:lnTo>
                  <a:pt x="1520485" y="4746499"/>
                </a:lnTo>
                <a:lnTo>
                  <a:pt x="1514730" y="4730639"/>
                </a:lnTo>
                <a:lnTo>
                  <a:pt x="1511532" y="4723528"/>
                </a:lnTo>
                <a:lnTo>
                  <a:pt x="1507695" y="4715872"/>
                </a:lnTo>
                <a:lnTo>
                  <a:pt x="1501299" y="4707668"/>
                </a:lnTo>
                <a:lnTo>
                  <a:pt x="1492343" y="4698371"/>
                </a:lnTo>
                <a:lnTo>
                  <a:pt x="1496821" y="4697277"/>
                </a:lnTo>
                <a:lnTo>
                  <a:pt x="1501299" y="4697277"/>
                </a:lnTo>
                <a:lnTo>
                  <a:pt x="1505136" y="4697277"/>
                </a:lnTo>
                <a:lnTo>
                  <a:pt x="1507695" y="4698371"/>
                </a:lnTo>
                <a:lnTo>
                  <a:pt x="1510253" y="4699465"/>
                </a:lnTo>
                <a:lnTo>
                  <a:pt x="1511532" y="4701106"/>
                </a:lnTo>
                <a:lnTo>
                  <a:pt x="1514730" y="4703840"/>
                </a:lnTo>
                <a:lnTo>
                  <a:pt x="1517928" y="4707121"/>
                </a:lnTo>
                <a:lnTo>
                  <a:pt x="1520485" y="4709857"/>
                </a:lnTo>
                <a:lnTo>
                  <a:pt x="1523044" y="4711497"/>
                </a:lnTo>
                <a:lnTo>
                  <a:pt x="1525603" y="4712044"/>
                </a:lnTo>
                <a:lnTo>
                  <a:pt x="1527521" y="4712591"/>
                </a:lnTo>
                <a:lnTo>
                  <a:pt x="1531998" y="4713138"/>
                </a:lnTo>
                <a:lnTo>
                  <a:pt x="1537755" y="4711497"/>
                </a:lnTo>
                <a:lnTo>
                  <a:pt x="1542232" y="4708762"/>
                </a:lnTo>
                <a:lnTo>
                  <a:pt x="1546708" y="4704934"/>
                </a:lnTo>
                <a:lnTo>
                  <a:pt x="1549906" y="4701106"/>
                </a:lnTo>
                <a:lnTo>
                  <a:pt x="1553104" y="4696731"/>
                </a:lnTo>
                <a:lnTo>
                  <a:pt x="1554384" y="4691808"/>
                </a:lnTo>
                <a:lnTo>
                  <a:pt x="1556301" y="4686886"/>
                </a:lnTo>
                <a:lnTo>
                  <a:pt x="1556941" y="4681417"/>
                </a:lnTo>
                <a:lnTo>
                  <a:pt x="1555023" y="4678683"/>
                </a:lnTo>
                <a:lnTo>
                  <a:pt x="1553744" y="4677588"/>
                </a:lnTo>
                <a:lnTo>
                  <a:pt x="1551825" y="4675947"/>
                </a:lnTo>
                <a:lnTo>
                  <a:pt x="1550545" y="4675400"/>
                </a:lnTo>
                <a:lnTo>
                  <a:pt x="1547987" y="4675947"/>
                </a:lnTo>
                <a:lnTo>
                  <a:pt x="1546708" y="4675947"/>
                </a:lnTo>
                <a:lnTo>
                  <a:pt x="1541592" y="4678136"/>
                </a:lnTo>
                <a:lnTo>
                  <a:pt x="1536475" y="4679230"/>
                </a:lnTo>
                <a:lnTo>
                  <a:pt x="1533277" y="4680322"/>
                </a:lnTo>
                <a:lnTo>
                  <a:pt x="1531358" y="4680322"/>
                </a:lnTo>
                <a:lnTo>
                  <a:pt x="1527521" y="4680322"/>
                </a:lnTo>
                <a:lnTo>
                  <a:pt x="1524323" y="4678683"/>
                </a:lnTo>
                <a:lnTo>
                  <a:pt x="1521125" y="4676494"/>
                </a:lnTo>
                <a:lnTo>
                  <a:pt x="1517928" y="4673760"/>
                </a:lnTo>
                <a:lnTo>
                  <a:pt x="1522404" y="4671025"/>
                </a:lnTo>
                <a:lnTo>
                  <a:pt x="1525603" y="4668291"/>
                </a:lnTo>
                <a:lnTo>
                  <a:pt x="1527521" y="4665557"/>
                </a:lnTo>
                <a:lnTo>
                  <a:pt x="1529439" y="4662821"/>
                </a:lnTo>
                <a:lnTo>
                  <a:pt x="1530079" y="4660087"/>
                </a:lnTo>
                <a:lnTo>
                  <a:pt x="1530079" y="4657353"/>
                </a:lnTo>
                <a:lnTo>
                  <a:pt x="1529439" y="4654618"/>
                </a:lnTo>
                <a:lnTo>
                  <a:pt x="1528801" y="4651884"/>
                </a:lnTo>
                <a:lnTo>
                  <a:pt x="1526881" y="4649696"/>
                </a:lnTo>
                <a:lnTo>
                  <a:pt x="1524323" y="4646961"/>
                </a:lnTo>
                <a:lnTo>
                  <a:pt x="1519205" y="4642039"/>
                </a:lnTo>
                <a:lnTo>
                  <a:pt x="1511532" y="4638758"/>
                </a:lnTo>
                <a:lnTo>
                  <a:pt x="1504496" y="4635477"/>
                </a:lnTo>
                <a:lnTo>
                  <a:pt x="1503856" y="4626179"/>
                </a:lnTo>
                <a:lnTo>
                  <a:pt x="1504496" y="4623444"/>
                </a:lnTo>
                <a:lnTo>
                  <a:pt x="1505136" y="4621804"/>
                </a:lnTo>
                <a:lnTo>
                  <a:pt x="1505775" y="4621257"/>
                </a:lnTo>
                <a:lnTo>
                  <a:pt x="1507695" y="4620710"/>
                </a:lnTo>
                <a:lnTo>
                  <a:pt x="1511532" y="4621804"/>
                </a:lnTo>
                <a:lnTo>
                  <a:pt x="1517288" y="4623991"/>
                </a:lnTo>
                <a:lnTo>
                  <a:pt x="1524323" y="4626179"/>
                </a:lnTo>
                <a:lnTo>
                  <a:pt x="1528801" y="4626726"/>
                </a:lnTo>
                <a:lnTo>
                  <a:pt x="1532637" y="4627819"/>
                </a:lnTo>
                <a:lnTo>
                  <a:pt x="1537755" y="4627819"/>
                </a:lnTo>
                <a:lnTo>
                  <a:pt x="1542232" y="4626726"/>
                </a:lnTo>
                <a:lnTo>
                  <a:pt x="1542232" y="4623444"/>
                </a:lnTo>
                <a:lnTo>
                  <a:pt x="1541592" y="4620163"/>
                </a:lnTo>
                <a:lnTo>
                  <a:pt x="1539672" y="4617429"/>
                </a:lnTo>
                <a:lnTo>
                  <a:pt x="1537755" y="4614693"/>
                </a:lnTo>
                <a:lnTo>
                  <a:pt x="1535197" y="4612506"/>
                </a:lnTo>
                <a:lnTo>
                  <a:pt x="1531358" y="4610318"/>
                </a:lnTo>
                <a:lnTo>
                  <a:pt x="1527521" y="4608678"/>
                </a:lnTo>
                <a:lnTo>
                  <a:pt x="1523044" y="4607584"/>
                </a:lnTo>
                <a:lnTo>
                  <a:pt x="1513450" y="4605943"/>
                </a:lnTo>
                <a:lnTo>
                  <a:pt x="1501939" y="4604850"/>
                </a:lnTo>
                <a:lnTo>
                  <a:pt x="1477634" y="4604303"/>
                </a:lnTo>
                <a:lnTo>
                  <a:pt x="1476994" y="4601567"/>
                </a:lnTo>
                <a:lnTo>
                  <a:pt x="1476994" y="4598286"/>
                </a:lnTo>
                <a:lnTo>
                  <a:pt x="1476994" y="4596645"/>
                </a:lnTo>
                <a:lnTo>
                  <a:pt x="1477634" y="4594458"/>
                </a:lnTo>
                <a:lnTo>
                  <a:pt x="1479553" y="4592817"/>
                </a:lnTo>
                <a:lnTo>
                  <a:pt x="1481472" y="4591724"/>
                </a:lnTo>
                <a:lnTo>
                  <a:pt x="1486588" y="4590083"/>
                </a:lnTo>
                <a:lnTo>
                  <a:pt x="1492983" y="4588989"/>
                </a:lnTo>
                <a:lnTo>
                  <a:pt x="1500019" y="4588989"/>
                </a:lnTo>
                <a:lnTo>
                  <a:pt x="1516008" y="4588442"/>
                </a:lnTo>
                <a:lnTo>
                  <a:pt x="1510253" y="4579144"/>
                </a:lnTo>
                <a:lnTo>
                  <a:pt x="1505136" y="4569301"/>
                </a:lnTo>
                <a:lnTo>
                  <a:pt x="1495542" y="4550158"/>
                </a:lnTo>
                <a:lnTo>
                  <a:pt x="1488508" y="4531016"/>
                </a:lnTo>
                <a:lnTo>
                  <a:pt x="1481472" y="4510781"/>
                </a:lnTo>
                <a:lnTo>
                  <a:pt x="1476994" y="4489998"/>
                </a:lnTo>
                <a:lnTo>
                  <a:pt x="1472517" y="4468669"/>
                </a:lnTo>
                <a:lnTo>
                  <a:pt x="1469319" y="4447886"/>
                </a:lnTo>
                <a:lnTo>
                  <a:pt x="1467401" y="4426556"/>
                </a:lnTo>
                <a:lnTo>
                  <a:pt x="1465481" y="4404680"/>
                </a:lnTo>
                <a:lnTo>
                  <a:pt x="1464843" y="4383351"/>
                </a:lnTo>
                <a:lnTo>
                  <a:pt x="1462283" y="4341239"/>
                </a:lnTo>
                <a:lnTo>
                  <a:pt x="1461006" y="4299673"/>
                </a:lnTo>
                <a:lnTo>
                  <a:pt x="1459726" y="4279985"/>
                </a:lnTo>
                <a:lnTo>
                  <a:pt x="1457167" y="4259748"/>
                </a:lnTo>
                <a:lnTo>
                  <a:pt x="1457167" y="4252092"/>
                </a:lnTo>
                <a:lnTo>
                  <a:pt x="1458447" y="4244983"/>
                </a:lnTo>
                <a:lnTo>
                  <a:pt x="1459726" y="4238966"/>
                </a:lnTo>
                <a:lnTo>
                  <a:pt x="1461646" y="4234044"/>
                </a:lnTo>
                <a:lnTo>
                  <a:pt x="1464204" y="4229669"/>
                </a:lnTo>
                <a:lnTo>
                  <a:pt x="1466121" y="4226935"/>
                </a:lnTo>
                <a:lnTo>
                  <a:pt x="1467401" y="4226387"/>
                </a:lnTo>
                <a:lnTo>
                  <a:pt x="1468041" y="4226387"/>
                </a:lnTo>
                <a:lnTo>
                  <a:pt x="1468574" y="4226845"/>
                </a:lnTo>
                <a:lnTo>
                  <a:pt x="1469319" y="4228576"/>
                </a:lnTo>
                <a:lnTo>
                  <a:pt x="1468680" y="4226935"/>
                </a:lnTo>
                <a:lnTo>
                  <a:pt x="1468574" y="4226845"/>
                </a:lnTo>
                <a:lnTo>
                  <a:pt x="1464843" y="4218184"/>
                </a:lnTo>
                <a:lnTo>
                  <a:pt x="1461006" y="4207792"/>
                </a:lnTo>
                <a:lnTo>
                  <a:pt x="1456528" y="4196855"/>
                </a:lnTo>
                <a:lnTo>
                  <a:pt x="1453970" y="4184823"/>
                </a:lnTo>
                <a:lnTo>
                  <a:pt x="1452691" y="4173337"/>
                </a:lnTo>
                <a:lnTo>
                  <a:pt x="1452051" y="4161305"/>
                </a:lnTo>
                <a:lnTo>
                  <a:pt x="1452051" y="4149821"/>
                </a:lnTo>
                <a:lnTo>
                  <a:pt x="1453330" y="4137788"/>
                </a:lnTo>
                <a:lnTo>
                  <a:pt x="1455888" y="4127397"/>
                </a:lnTo>
                <a:lnTo>
                  <a:pt x="1459726" y="4117005"/>
                </a:lnTo>
                <a:lnTo>
                  <a:pt x="1465481" y="4107708"/>
                </a:lnTo>
                <a:lnTo>
                  <a:pt x="1468680" y="4103333"/>
                </a:lnTo>
                <a:lnTo>
                  <a:pt x="1472517" y="4098957"/>
                </a:lnTo>
                <a:lnTo>
                  <a:pt x="1476994" y="4095676"/>
                </a:lnTo>
                <a:lnTo>
                  <a:pt x="1481472" y="4092395"/>
                </a:lnTo>
                <a:lnTo>
                  <a:pt x="1486588" y="4088567"/>
                </a:lnTo>
                <a:lnTo>
                  <a:pt x="1492343" y="4085831"/>
                </a:lnTo>
                <a:lnTo>
                  <a:pt x="1498101" y="4084192"/>
                </a:lnTo>
                <a:lnTo>
                  <a:pt x="1504496" y="4082003"/>
                </a:lnTo>
                <a:lnTo>
                  <a:pt x="1510892" y="4080362"/>
                </a:lnTo>
                <a:lnTo>
                  <a:pt x="1519205" y="4079269"/>
                </a:lnTo>
                <a:lnTo>
                  <a:pt x="1505775" y="4076534"/>
                </a:lnTo>
                <a:lnTo>
                  <a:pt x="1500019" y="4074894"/>
                </a:lnTo>
                <a:lnTo>
                  <a:pt x="1496182" y="4072706"/>
                </a:lnTo>
                <a:lnTo>
                  <a:pt x="1492983" y="4071066"/>
                </a:lnTo>
                <a:lnTo>
                  <a:pt x="1490426" y="4069424"/>
                </a:lnTo>
                <a:lnTo>
                  <a:pt x="1489145" y="4066690"/>
                </a:lnTo>
                <a:lnTo>
                  <a:pt x="1487228" y="4064502"/>
                </a:lnTo>
                <a:lnTo>
                  <a:pt x="1486588" y="4062315"/>
                </a:lnTo>
                <a:lnTo>
                  <a:pt x="1486588" y="4059580"/>
                </a:lnTo>
                <a:lnTo>
                  <a:pt x="1487228" y="4055204"/>
                </a:lnTo>
                <a:lnTo>
                  <a:pt x="1489786" y="4049189"/>
                </a:lnTo>
                <a:lnTo>
                  <a:pt x="1492343" y="4043173"/>
                </a:lnTo>
                <a:lnTo>
                  <a:pt x="1499379" y="4030047"/>
                </a:lnTo>
                <a:lnTo>
                  <a:pt x="1501939" y="4022938"/>
                </a:lnTo>
                <a:lnTo>
                  <a:pt x="1503856" y="4016374"/>
                </a:lnTo>
                <a:lnTo>
                  <a:pt x="1504496" y="4008718"/>
                </a:lnTo>
                <a:lnTo>
                  <a:pt x="1503856" y="4004889"/>
                </a:lnTo>
                <a:lnTo>
                  <a:pt x="1501939" y="4001061"/>
                </a:lnTo>
                <a:lnTo>
                  <a:pt x="1500019" y="3997779"/>
                </a:lnTo>
                <a:lnTo>
                  <a:pt x="1498101" y="3993403"/>
                </a:lnTo>
                <a:lnTo>
                  <a:pt x="1494903" y="3989028"/>
                </a:lnTo>
                <a:lnTo>
                  <a:pt x="1490426" y="3985747"/>
                </a:lnTo>
                <a:lnTo>
                  <a:pt x="1498741" y="3986294"/>
                </a:lnTo>
                <a:lnTo>
                  <a:pt x="1505775" y="3986294"/>
                </a:lnTo>
                <a:lnTo>
                  <a:pt x="1512172" y="3986294"/>
                </a:lnTo>
                <a:lnTo>
                  <a:pt x="1519205" y="3985200"/>
                </a:lnTo>
                <a:lnTo>
                  <a:pt x="1524323" y="3983560"/>
                </a:lnTo>
                <a:lnTo>
                  <a:pt x="1529439" y="3982466"/>
                </a:lnTo>
                <a:lnTo>
                  <a:pt x="1534557" y="3979731"/>
                </a:lnTo>
                <a:lnTo>
                  <a:pt x="1538395" y="3977544"/>
                </a:lnTo>
                <a:lnTo>
                  <a:pt x="1541592" y="3974262"/>
                </a:lnTo>
                <a:lnTo>
                  <a:pt x="1544790" y="3970980"/>
                </a:lnTo>
                <a:lnTo>
                  <a:pt x="1547347" y="3967152"/>
                </a:lnTo>
                <a:lnTo>
                  <a:pt x="1549906" y="3963871"/>
                </a:lnTo>
                <a:lnTo>
                  <a:pt x="1551185" y="3959495"/>
                </a:lnTo>
                <a:lnTo>
                  <a:pt x="1551825" y="3954573"/>
                </a:lnTo>
                <a:lnTo>
                  <a:pt x="1553104" y="3945822"/>
                </a:lnTo>
                <a:lnTo>
                  <a:pt x="1553104" y="3935978"/>
                </a:lnTo>
                <a:lnTo>
                  <a:pt x="1551185" y="3926134"/>
                </a:lnTo>
                <a:lnTo>
                  <a:pt x="1547347" y="3916837"/>
                </a:lnTo>
                <a:lnTo>
                  <a:pt x="1543510" y="3906992"/>
                </a:lnTo>
                <a:lnTo>
                  <a:pt x="1537755" y="3897694"/>
                </a:lnTo>
                <a:lnTo>
                  <a:pt x="1530079" y="3889491"/>
                </a:lnTo>
                <a:lnTo>
                  <a:pt x="1523044" y="3881835"/>
                </a:lnTo>
                <a:lnTo>
                  <a:pt x="1514090" y="3875818"/>
                </a:lnTo>
                <a:lnTo>
                  <a:pt x="1507055" y="3880193"/>
                </a:lnTo>
                <a:lnTo>
                  <a:pt x="1499379" y="3884021"/>
                </a:lnTo>
                <a:lnTo>
                  <a:pt x="1493623" y="3888944"/>
                </a:lnTo>
                <a:lnTo>
                  <a:pt x="1489786" y="3894413"/>
                </a:lnTo>
                <a:lnTo>
                  <a:pt x="1485948" y="3900430"/>
                </a:lnTo>
                <a:lnTo>
                  <a:pt x="1482750" y="3906992"/>
                </a:lnTo>
                <a:lnTo>
                  <a:pt x="1480193" y="3913009"/>
                </a:lnTo>
                <a:lnTo>
                  <a:pt x="1479553" y="3920118"/>
                </a:lnTo>
                <a:lnTo>
                  <a:pt x="1478274" y="3927774"/>
                </a:lnTo>
                <a:lnTo>
                  <a:pt x="1478274" y="3934338"/>
                </a:lnTo>
                <a:lnTo>
                  <a:pt x="1479553" y="3941447"/>
                </a:lnTo>
                <a:lnTo>
                  <a:pt x="1480193" y="3949104"/>
                </a:lnTo>
                <a:lnTo>
                  <a:pt x="1481472" y="3956761"/>
                </a:lnTo>
                <a:lnTo>
                  <a:pt x="1484030" y="3963871"/>
                </a:lnTo>
                <a:lnTo>
                  <a:pt x="1487228" y="3970434"/>
                </a:lnTo>
                <a:lnTo>
                  <a:pt x="1490426" y="3977544"/>
                </a:lnTo>
                <a:lnTo>
                  <a:pt x="1482750" y="3973168"/>
                </a:lnTo>
                <a:lnTo>
                  <a:pt x="1476355" y="3967699"/>
                </a:lnTo>
                <a:lnTo>
                  <a:pt x="1470599" y="3962777"/>
                </a:lnTo>
                <a:lnTo>
                  <a:pt x="1465481" y="3957308"/>
                </a:lnTo>
                <a:lnTo>
                  <a:pt x="1461646" y="3951292"/>
                </a:lnTo>
                <a:lnTo>
                  <a:pt x="1458447" y="3945822"/>
                </a:lnTo>
                <a:lnTo>
                  <a:pt x="1455888" y="3939260"/>
                </a:lnTo>
                <a:lnTo>
                  <a:pt x="1453970" y="3933244"/>
                </a:lnTo>
                <a:lnTo>
                  <a:pt x="1452691" y="3926134"/>
                </a:lnTo>
                <a:lnTo>
                  <a:pt x="1452051" y="3919571"/>
                </a:lnTo>
                <a:lnTo>
                  <a:pt x="1450772" y="3906445"/>
                </a:lnTo>
                <a:lnTo>
                  <a:pt x="1450772" y="3891679"/>
                </a:lnTo>
                <a:lnTo>
                  <a:pt x="1452051" y="3878006"/>
                </a:lnTo>
                <a:lnTo>
                  <a:pt x="1452051" y="3864880"/>
                </a:lnTo>
                <a:lnTo>
                  <a:pt x="1452051" y="3850660"/>
                </a:lnTo>
                <a:lnTo>
                  <a:pt x="1450772" y="3844644"/>
                </a:lnTo>
                <a:lnTo>
                  <a:pt x="1449493" y="3838629"/>
                </a:lnTo>
                <a:lnTo>
                  <a:pt x="1447574" y="3832065"/>
                </a:lnTo>
                <a:lnTo>
                  <a:pt x="1445654" y="3826050"/>
                </a:lnTo>
                <a:lnTo>
                  <a:pt x="1441817" y="3820581"/>
                </a:lnTo>
                <a:lnTo>
                  <a:pt x="1438620" y="3815658"/>
                </a:lnTo>
                <a:lnTo>
                  <a:pt x="1434144" y="3810189"/>
                </a:lnTo>
                <a:lnTo>
                  <a:pt x="1428386" y="3805266"/>
                </a:lnTo>
                <a:lnTo>
                  <a:pt x="1421991" y="3800891"/>
                </a:lnTo>
                <a:lnTo>
                  <a:pt x="1414317" y="3797063"/>
                </a:lnTo>
                <a:lnTo>
                  <a:pt x="1406641" y="3793235"/>
                </a:lnTo>
                <a:lnTo>
                  <a:pt x="1397048" y="3789954"/>
                </a:lnTo>
                <a:lnTo>
                  <a:pt x="1395128" y="3783390"/>
                </a:lnTo>
                <a:lnTo>
                  <a:pt x="1394490" y="3776281"/>
                </a:lnTo>
                <a:lnTo>
                  <a:pt x="1394490" y="3762608"/>
                </a:lnTo>
                <a:lnTo>
                  <a:pt x="1395768" y="3750029"/>
                </a:lnTo>
                <a:lnTo>
                  <a:pt x="1398326" y="3736903"/>
                </a:lnTo>
                <a:lnTo>
                  <a:pt x="1402164" y="3724872"/>
                </a:lnTo>
                <a:lnTo>
                  <a:pt x="1406641" y="3713386"/>
                </a:lnTo>
                <a:lnTo>
                  <a:pt x="1414317" y="3690416"/>
                </a:lnTo>
                <a:lnTo>
                  <a:pt x="1418792" y="3678930"/>
                </a:lnTo>
                <a:lnTo>
                  <a:pt x="1421352" y="3667446"/>
                </a:lnTo>
                <a:lnTo>
                  <a:pt x="1423270" y="3655960"/>
                </a:lnTo>
                <a:lnTo>
                  <a:pt x="1424550" y="3643928"/>
                </a:lnTo>
                <a:lnTo>
                  <a:pt x="1422630" y="3632444"/>
                </a:lnTo>
                <a:lnTo>
                  <a:pt x="1421352" y="3626974"/>
                </a:lnTo>
                <a:lnTo>
                  <a:pt x="1419432" y="3620412"/>
                </a:lnTo>
                <a:lnTo>
                  <a:pt x="1416875" y="3614397"/>
                </a:lnTo>
                <a:lnTo>
                  <a:pt x="1413677" y="3607286"/>
                </a:lnTo>
                <a:lnTo>
                  <a:pt x="1409839" y="3601269"/>
                </a:lnTo>
                <a:lnTo>
                  <a:pt x="1406002" y="3594160"/>
                </a:lnTo>
                <a:lnTo>
                  <a:pt x="1429026" y="3598535"/>
                </a:lnTo>
                <a:lnTo>
                  <a:pt x="1439899" y="3599630"/>
                </a:lnTo>
                <a:lnTo>
                  <a:pt x="1449493" y="3599630"/>
                </a:lnTo>
                <a:lnTo>
                  <a:pt x="1459086" y="3599084"/>
                </a:lnTo>
                <a:lnTo>
                  <a:pt x="1464204" y="3597988"/>
                </a:lnTo>
                <a:lnTo>
                  <a:pt x="1468041" y="3596349"/>
                </a:lnTo>
                <a:lnTo>
                  <a:pt x="1471879" y="3595256"/>
                </a:lnTo>
                <a:lnTo>
                  <a:pt x="1475077" y="3591972"/>
                </a:lnTo>
                <a:lnTo>
                  <a:pt x="1479553" y="3589239"/>
                </a:lnTo>
                <a:lnTo>
                  <a:pt x="1482750" y="3585957"/>
                </a:lnTo>
                <a:lnTo>
                  <a:pt x="1481472" y="3579942"/>
                </a:lnTo>
                <a:lnTo>
                  <a:pt x="1480193" y="3575018"/>
                </a:lnTo>
                <a:lnTo>
                  <a:pt x="1477634" y="3571737"/>
                </a:lnTo>
                <a:lnTo>
                  <a:pt x="1474436" y="3568456"/>
                </a:lnTo>
                <a:lnTo>
                  <a:pt x="1471239" y="3567361"/>
                </a:lnTo>
                <a:lnTo>
                  <a:pt x="1466121" y="3566817"/>
                </a:lnTo>
                <a:lnTo>
                  <a:pt x="1462283" y="3565720"/>
                </a:lnTo>
                <a:lnTo>
                  <a:pt x="1457167" y="3566817"/>
                </a:lnTo>
                <a:lnTo>
                  <a:pt x="1445654" y="3567361"/>
                </a:lnTo>
                <a:lnTo>
                  <a:pt x="1433504" y="3567910"/>
                </a:lnTo>
                <a:lnTo>
                  <a:pt x="1425828" y="3567910"/>
                </a:lnTo>
                <a:lnTo>
                  <a:pt x="1419432" y="3567361"/>
                </a:lnTo>
                <a:lnTo>
                  <a:pt x="1412397" y="3565720"/>
                </a:lnTo>
                <a:lnTo>
                  <a:pt x="1404723" y="3562988"/>
                </a:lnTo>
                <a:lnTo>
                  <a:pt x="1406641" y="3555330"/>
                </a:lnTo>
                <a:lnTo>
                  <a:pt x="1407921" y="3548220"/>
                </a:lnTo>
                <a:lnTo>
                  <a:pt x="1409199" y="3540564"/>
                </a:lnTo>
                <a:lnTo>
                  <a:pt x="1409199" y="3532908"/>
                </a:lnTo>
                <a:lnTo>
                  <a:pt x="1407921" y="3525250"/>
                </a:lnTo>
                <a:lnTo>
                  <a:pt x="1407281" y="3517592"/>
                </a:lnTo>
                <a:lnTo>
                  <a:pt x="1403444" y="3501732"/>
                </a:lnTo>
                <a:lnTo>
                  <a:pt x="1398326" y="3484780"/>
                </a:lnTo>
                <a:lnTo>
                  <a:pt x="1391930" y="3468371"/>
                </a:lnTo>
                <a:lnTo>
                  <a:pt x="1378500" y="3435012"/>
                </a:lnTo>
                <a:lnTo>
                  <a:pt x="1370826" y="3418058"/>
                </a:lnTo>
                <a:lnTo>
                  <a:pt x="1365068" y="3400008"/>
                </a:lnTo>
                <a:lnTo>
                  <a:pt x="1360592" y="3381961"/>
                </a:lnTo>
                <a:lnTo>
                  <a:pt x="1358673" y="3373209"/>
                </a:lnTo>
                <a:lnTo>
                  <a:pt x="1358033" y="3363912"/>
                </a:lnTo>
                <a:lnTo>
                  <a:pt x="1357394" y="3355161"/>
                </a:lnTo>
                <a:lnTo>
                  <a:pt x="1357394" y="3345865"/>
                </a:lnTo>
                <a:lnTo>
                  <a:pt x="1358033" y="3336567"/>
                </a:lnTo>
                <a:lnTo>
                  <a:pt x="1359313" y="3327271"/>
                </a:lnTo>
                <a:lnTo>
                  <a:pt x="1361230" y="3317426"/>
                </a:lnTo>
                <a:lnTo>
                  <a:pt x="1364430" y="3308674"/>
                </a:lnTo>
                <a:lnTo>
                  <a:pt x="1368266" y="3298829"/>
                </a:lnTo>
                <a:lnTo>
                  <a:pt x="1373383" y="3289532"/>
                </a:lnTo>
                <a:lnTo>
                  <a:pt x="1370826" y="3285155"/>
                </a:lnTo>
                <a:lnTo>
                  <a:pt x="1368266" y="3281874"/>
                </a:lnTo>
                <a:lnTo>
                  <a:pt x="1366348" y="3279687"/>
                </a:lnTo>
                <a:lnTo>
                  <a:pt x="1363790" y="3278046"/>
                </a:lnTo>
                <a:lnTo>
                  <a:pt x="1360592" y="3276952"/>
                </a:lnTo>
                <a:lnTo>
                  <a:pt x="1357394" y="3276952"/>
                </a:lnTo>
                <a:lnTo>
                  <a:pt x="1351637" y="3277500"/>
                </a:lnTo>
                <a:lnTo>
                  <a:pt x="1345241" y="3278046"/>
                </a:lnTo>
                <a:lnTo>
                  <a:pt x="1337567" y="3279140"/>
                </a:lnTo>
                <a:lnTo>
                  <a:pt x="1333730" y="3278046"/>
                </a:lnTo>
                <a:lnTo>
                  <a:pt x="1329893" y="3277500"/>
                </a:lnTo>
                <a:lnTo>
                  <a:pt x="1325414" y="3276407"/>
                </a:lnTo>
                <a:lnTo>
                  <a:pt x="1321577" y="3274220"/>
                </a:lnTo>
                <a:lnTo>
                  <a:pt x="1318379" y="3258359"/>
                </a:lnTo>
                <a:lnTo>
                  <a:pt x="1315821" y="3244138"/>
                </a:lnTo>
                <a:lnTo>
                  <a:pt x="1314541" y="3230465"/>
                </a:lnTo>
                <a:lnTo>
                  <a:pt x="1314541" y="3218979"/>
                </a:lnTo>
                <a:lnTo>
                  <a:pt x="1314541" y="3207494"/>
                </a:lnTo>
                <a:lnTo>
                  <a:pt x="1315181" y="3197105"/>
                </a:lnTo>
                <a:lnTo>
                  <a:pt x="1316461" y="3178509"/>
                </a:lnTo>
                <a:lnTo>
                  <a:pt x="1318379" y="3162104"/>
                </a:lnTo>
                <a:lnTo>
                  <a:pt x="1318379" y="3154445"/>
                </a:lnTo>
                <a:lnTo>
                  <a:pt x="1317740" y="3146792"/>
                </a:lnTo>
                <a:lnTo>
                  <a:pt x="1316461" y="3139678"/>
                </a:lnTo>
                <a:lnTo>
                  <a:pt x="1314541" y="3132570"/>
                </a:lnTo>
                <a:lnTo>
                  <a:pt x="1310065" y="3124914"/>
                </a:lnTo>
                <a:lnTo>
                  <a:pt x="1305588" y="3117806"/>
                </a:lnTo>
                <a:lnTo>
                  <a:pt x="1316461" y="3114523"/>
                </a:lnTo>
                <a:lnTo>
                  <a:pt x="1326694" y="3110698"/>
                </a:lnTo>
                <a:lnTo>
                  <a:pt x="1330532" y="3107963"/>
                </a:lnTo>
                <a:lnTo>
                  <a:pt x="1334368" y="3105774"/>
                </a:lnTo>
                <a:lnTo>
                  <a:pt x="1337567" y="3102489"/>
                </a:lnTo>
                <a:lnTo>
                  <a:pt x="1340126" y="3099758"/>
                </a:lnTo>
                <a:lnTo>
                  <a:pt x="1342684" y="3096472"/>
                </a:lnTo>
                <a:lnTo>
                  <a:pt x="1343964" y="3092104"/>
                </a:lnTo>
                <a:lnTo>
                  <a:pt x="1345881" y="3088273"/>
                </a:lnTo>
                <a:lnTo>
                  <a:pt x="1345881" y="3083894"/>
                </a:lnTo>
                <a:lnTo>
                  <a:pt x="1345881" y="3078973"/>
                </a:lnTo>
                <a:lnTo>
                  <a:pt x="1345881" y="3073509"/>
                </a:lnTo>
                <a:lnTo>
                  <a:pt x="1343964" y="3068034"/>
                </a:lnTo>
                <a:lnTo>
                  <a:pt x="1342684" y="3062573"/>
                </a:lnTo>
                <a:lnTo>
                  <a:pt x="1347161" y="3063116"/>
                </a:lnTo>
                <a:lnTo>
                  <a:pt x="1350999" y="3065300"/>
                </a:lnTo>
                <a:lnTo>
                  <a:pt x="1352916" y="3068034"/>
                </a:lnTo>
                <a:lnTo>
                  <a:pt x="1354835" y="3071322"/>
                </a:lnTo>
                <a:lnTo>
                  <a:pt x="1355475" y="3078432"/>
                </a:lnTo>
                <a:lnTo>
                  <a:pt x="1356115" y="3086090"/>
                </a:lnTo>
                <a:lnTo>
                  <a:pt x="1361870" y="3086630"/>
                </a:lnTo>
                <a:lnTo>
                  <a:pt x="1367628" y="3086630"/>
                </a:lnTo>
                <a:lnTo>
                  <a:pt x="1371463" y="3086090"/>
                </a:lnTo>
                <a:lnTo>
                  <a:pt x="1374662" y="3085536"/>
                </a:lnTo>
                <a:lnTo>
                  <a:pt x="1378500" y="3083894"/>
                </a:lnTo>
                <a:lnTo>
                  <a:pt x="1379779" y="3082262"/>
                </a:lnTo>
                <a:lnTo>
                  <a:pt x="1382976" y="3078973"/>
                </a:lnTo>
                <a:lnTo>
                  <a:pt x="1385535" y="3074050"/>
                </a:lnTo>
                <a:lnTo>
                  <a:pt x="1388092" y="3070223"/>
                </a:lnTo>
                <a:lnTo>
                  <a:pt x="1390652" y="3065300"/>
                </a:lnTo>
                <a:lnTo>
                  <a:pt x="1391930" y="3063664"/>
                </a:lnTo>
                <a:lnTo>
                  <a:pt x="1394490" y="3062573"/>
                </a:lnTo>
                <a:lnTo>
                  <a:pt x="1391930" y="3060926"/>
                </a:lnTo>
                <a:lnTo>
                  <a:pt x="1389372" y="3059832"/>
                </a:lnTo>
                <a:lnTo>
                  <a:pt x="1383616" y="3058743"/>
                </a:lnTo>
                <a:lnTo>
                  <a:pt x="1378500" y="3058192"/>
                </a:lnTo>
                <a:lnTo>
                  <a:pt x="1373383" y="3057100"/>
                </a:lnTo>
                <a:lnTo>
                  <a:pt x="1370826" y="3055455"/>
                </a:lnTo>
                <a:lnTo>
                  <a:pt x="1369546" y="3054361"/>
                </a:lnTo>
                <a:lnTo>
                  <a:pt x="1367628" y="3052725"/>
                </a:lnTo>
                <a:lnTo>
                  <a:pt x="1366988" y="3049990"/>
                </a:lnTo>
                <a:lnTo>
                  <a:pt x="1366348" y="3046709"/>
                </a:lnTo>
                <a:lnTo>
                  <a:pt x="1366348" y="3042332"/>
                </a:lnTo>
                <a:lnTo>
                  <a:pt x="1366988" y="3037411"/>
                </a:lnTo>
                <a:lnTo>
                  <a:pt x="1367628" y="3031396"/>
                </a:lnTo>
                <a:lnTo>
                  <a:pt x="1371463" y="3031943"/>
                </a:lnTo>
                <a:lnTo>
                  <a:pt x="1374023" y="3032487"/>
                </a:lnTo>
                <a:lnTo>
                  <a:pt x="1379139" y="3036315"/>
                </a:lnTo>
                <a:lnTo>
                  <a:pt x="1386175" y="3042883"/>
                </a:lnTo>
                <a:lnTo>
                  <a:pt x="1391292" y="3046709"/>
                </a:lnTo>
                <a:lnTo>
                  <a:pt x="1394490" y="3047256"/>
                </a:lnTo>
                <a:lnTo>
                  <a:pt x="1397688" y="3048347"/>
                </a:lnTo>
                <a:lnTo>
                  <a:pt x="1401524" y="3048347"/>
                </a:lnTo>
                <a:lnTo>
                  <a:pt x="1406641" y="3048347"/>
                </a:lnTo>
                <a:lnTo>
                  <a:pt x="1413037" y="3047804"/>
                </a:lnTo>
                <a:lnTo>
                  <a:pt x="1420072" y="3046709"/>
                </a:lnTo>
                <a:lnTo>
                  <a:pt x="1423270" y="3052725"/>
                </a:lnTo>
                <a:lnTo>
                  <a:pt x="1425828" y="3058743"/>
                </a:lnTo>
                <a:lnTo>
                  <a:pt x="1427747" y="3065300"/>
                </a:lnTo>
                <a:lnTo>
                  <a:pt x="1427747" y="3070771"/>
                </a:lnTo>
                <a:lnTo>
                  <a:pt x="1427747" y="3081166"/>
                </a:lnTo>
                <a:lnTo>
                  <a:pt x="1427747" y="3089913"/>
                </a:lnTo>
                <a:lnTo>
                  <a:pt x="1428386" y="3094287"/>
                </a:lnTo>
                <a:lnTo>
                  <a:pt x="1429666" y="3097568"/>
                </a:lnTo>
                <a:lnTo>
                  <a:pt x="1433504" y="3100305"/>
                </a:lnTo>
                <a:lnTo>
                  <a:pt x="1437341" y="3103040"/>
                </a:lnTo>
                <a:lnTo>
                  <a:pt x="1443097" y="3105224"/>
                </a:lnTo>
                <a:lnTo>
                  <a:pt x="1450772" y="3107413"/>
                </a:lnTo>
                <a:lnTo>
                  <a:pt x="1461006" y="3107963"/>
                </a:lnTo>
                <a:lnTo>
                  <a:pt x="1472517" y="3109053"/>
                </a:lnTo>
                <a:lnTo>
                  <a:pt x="1464204" y="3112335"/>
                </a:lnTo>
                <a:lnTo>
                  <a:pt x="1456528" y="3115619"/>
                </a:lnTo>
                <a:lnTo>
                  <a:pt x="1450772" y="3118897"/>
                </a:lnTo>
                <a:lnTo>
                  <a:pt x="1446294" y="3123275"/>
                </a:lnTo>
                <a:lnTo>
                  <a:pt x="1443097" y="3126556"/>
                </a:lnTo>
                <a:lnTo>
                  <a:pt x="1440539" y="3130385"/>
                </a:lnTo>
                <a:lnTo>
                  <a:pt x="1439899" y="3134213"/>
                </a:lnTo>
                <a:lnTo>
                  <a:pt x="1438620" y="3138044"/>
                </a:lnTo>
                <a:lnTo>
                  <a:pt x="1439899" y="3141871"/>
                </a:lnTo>
                <a:lnTo>
                  <a:pt x="1441179" y="3145696"/>
                </a:lnTo>
                <a:lnTo>
                  <a:pt x="1443097" y="3149523"/>
                </a:lnTo>
                <a:lnTo>
                  <a:pt x="1446294" y="3152807"/>
                </a:lnTo>
                <a:lnTo>
                  <a:pt x="1452691" y="3161560"/>
                </a:lnTo>
                <a:lnTo>
                  <a:pt x="1461006" y="3169764"/>
                </a:lnTo>
                <a:lnTo>
                  <a:pt x="1469319" y="3178509"/>
                </a:lnTo>
                <a:lnTo>
                  <a:pt x="1477634" y="3187805"/>
                </a:lnTo>
                <a:lnTo>
                  <a:pt x="1485948" y="3196557"/>
                </a:lnTo>
                <a:lnTo>
                  <a:pt x="1489145" y="3201479"/>
                </a:lnTo>
                <a:lnTo>
                  <a:pt x="1492343" y="3206401"/>
                </a:lnTo>
                <a:lnTo>
                  <a:pt x="1494903" y="3211324"/>
                </a:lnTo>
                <a:lnTo>
                  <a:pt x="1496182" y="3216792"/>
                </a:lnTo>
                <a:lnTo>
                  <a:pt x="1498101" y="3221714"/>
                </a:lnTo>
                <a:lnTo>
                  <a:pt x="1498101" y="3227182"/>
                </a:lnTo>
                <a:lnTo>
                  <a:pt x="1496821" y="3232653"/>
                </a:lnTo>
                <a:lnTo>
                  <a:pt x="1495542" y="3238124"/>
                </a:lnTo>
                <a:lnTo>
                  <a:pt x="1492983" y="3243591"/>
                </a:lnTo>
                <a:lnTo>
                  <a:pt x="1489145" y="3249607"/>
                </a:lnTo>
                <a:lnTo>
                  <a:pt x="1496821" y="3248513"/>
                </a:lnTo>
                <a:lnTo>
                  <a:pt x="1504496" y="3246872"/>
                </a:lnTo>
                <a:lnTo>
                  <a:pt x="1510253" y="3245778"/>
                </a:lnTo>
                <a:lnTo>
                  <a:pt x="1514730" y="3243591"/>
                </a:lnTo>
                <a:lnTo>
                  <a:pt x="1519205" y="3241404"/>
                </a:lnTo>
                <a:lnTo>
                  <a:pt x="1521125" y="3239762"/>
                </a:lnTo>
                <a:lnTo>
                  <a:pt x="1523044" y="3236481"/>
                </a:lnTo>
                <a:lnTo>
                  <a:pt x="1524323" y="3233746"/>
                </a:lnTo>
                <a:lnTo>
                  <a:pt x="1524323" y="3231012"/>
                </a:lnTo>
                <a:lnTo>
                  <a:pt x="1524323" y="3228278"/>
                </a:lnTo>
                <a:lnTo>
                  <a:pt x="1522404" y="3221714"/>
                </a:lnTo>
                <a:lnTo>
                  <a:pt x="1519205" y="3215156"/>
                </a:lnTo>
                <a:lnTo>
                  <a:pt x="1514730" y="3207494"/>
                </a:lnTo>
                <a:lnTo>
                  <a:pt x="1505775" y="3193825"/>
                </a:lnTo>
                <a:lnTo>
                  <a:pt x="1502577" y="3186713"/>
                </a:lnTo>
                <a:lnTo>
                  <a:pt x="1501299" y="3183978"/>
                </a:lnTo>
                <a:lnTo>
                  <a:pt x="1501299" y="3180701"/>
                </a:lnTo>
                <a:lnTo>
                  <a:pt x="1501299" y="3177963"/>
                </a:lnTo>
                <a:lnTo>
                  <a:pt x="1501939" y="3175233"/>
                </a:lnTo>
                <a:lnTo>
                  <a:pt x="1503856" y="3172493"/>
                </a:lnTo>
                <a:lnTo>
                  <a:pt x="1505775" y="3170309"/>
                </a:lnTo>
                <a:lnTo>
                  <a:pt x="1508972" y="3168118"/>
                </a:lnTo>
                <a:lnTo>
                  <a:pt x="1514090" y="3165933"/>
                </a:lnTo>
                <a:lnTo>
                  <a:pt x="1519205" y="3164840"/>
                </a:lnTo>
                <a:lnTo>
                  <a:pt x="1525603" y="3163196"/>
                </a:lnTo>
                <a:lnTo>
                  <a:pt x="1523684" y="3158820"/>
                </a:lnTo>
                <a:lnTo>
                  <a:pt x="1521125" y="3153900"/>
                </a:lnTo>
                <a:lnTo>
                  <a:pt x="1517928" y="3149523"/>
                </a:lnTo>
                <a:lnTo>
                  <a:pt x="1514730" y="3145696"/>
                </a:lnTo>
                <a:lnTo>
                  <a:pt x="1507695" y="3138587"/>
                </a:lnTo>
                <a:lnTo>
                  <a:pt x="1500019" y="3131480"/>
                </a:lnTo>
                <a:lnTo>
                  <a:pt x="1496821" y="3128196"/>
                </a:lnTo>
                <a:lnTo>
                  <a:pt x="1494903" y="3124914"/>
                </a:lnTo>
                <a:lnTo>
                  <a:pt x="1492983" y="3121084"/>
                </a:lnTo>
                <a:lnTo>
                  <a:pt x="1492343" y="3117806"/>
                </a:lnTo>
                <a:lnTo>
                  <a:pt x="1492343" y="3114523"/>
                </a:lnTo>
                <a:lnTo>
                  <a:pt x="1492983" y="3110148"/>
                </a:lnTo>
                <a:lnTo>
                  <a:pt x="1495542" y="3105224"/>
                </a:lnTo>
                <a:lnTo>
                  <a:pt x="1498741" y="3100305"/>
                </a:lnTo>
                <a:lnTo>
                  <a:pt x="1502577" y="3101395"/>
                </a:lnTo>
                <a:lnTo>
                  <a:pt x="1505775" y="3102489"/>
                </a:lnTo>
                <a:lnTo>
                  <a:pt x="1508335" y="3104132"/>
                </a:lnTo>
                <a:lnTo>
                  <a:pt x="1510253" y="3105224"/>
                </a:lnTo>
                <a:lnTo>
                  <a:pt x="1511532" y="3107413"/>
                </a:lnTo>
                <a:lnTo>
                  <a:pt x="1512172" y="3110148"/>
                </a:lnTo>
                <a:lnTo>
                  <a:pt x="1514090" y="3115072"/>
                </a:lnTo>
                <a:lnTo>
                  <a:pt x="1514730" y="3120540"/>
                </a:lnTo>
                <a:lnTo>
                  <a:pt x="1516648" y="3125464"/>
                </a:lnTo>
                <a:lnTo>
                  <a:pt x="1517928" y="3127646"/>
                </a:lnTo>
                <a:lnTo>
                  <a:pt x="1519845" y="3129292"/>
                </a:lnTo>
                <a:lnTo>
                  <a:pt x="1522404" y="3130929"/>
                </a:lnTo>
                <a:lnTo>
                  <a:pt x="1525603" y="3132570"/>
                </a:lnTo>
                <a:lnTo>
                  <a:pt x="1530079" y="3129292"/>
                </a:lnTo>
                <a:lnTo>
                  <a:pt x="1534557" y="3126007"/>
                </a:lnTo>
                <a:lnTo>
                  <a:pt x="1537755" y="3122178"/>
                </a:lnTo>
                <a:lnTo>
                  <a:pt x="1539034" y="3117806"/>
                </a:lnTo>
                <a:lnTo>
                  <a:pt x="1539672" y="3112883"/>
                </a:lnTo>
                <a:lnTo>
                  <a:pt x="1539672" y="3107963"/>
                </a:lnTo>
                <a:lnTo>
                  <a:pt x="1539034" y="3103040"/>
                </a:lnTo>
                <a:lnTo>
                  <a:pt x="1538395" y="3097568"/>
                </a:lnTo>
                <a:lnTo>
                  <a:pt x="1535197" y="3087183"/>
                </a:lnTo>
                <a:lnTo>
                  <a:pt x="1531358" y="3077880"/>
                </a:lnTo>
                <a:lnTo>
                  <a:pt x="1523684" y="3062021"/>
                </a:lnTo>
                <a:lnTo>
                  <a:pt x="1519845" y="3062573"/>
                </a:lnTo>
                <a:lnTo>
                  <a:pt x="1516648" y="3063116"/>
                </a:lnTo>
                <a:lnTo>
                  <a:pt x="1514730" y="3065300"/>
                </a:lnTo>
                <a:lnTo>
                  <a:pt x="1513450" y="3067494"/>
                </a:lnTo>
                <a:lnTo>
                  <a:pt x="1512172" y="3071865"/>
                </a:lnTo>
                <a:lnTo>
                  <a:pt x="1510892" y="3076786"/>
                </a:lnTo>
                <a:lnTo>
                  <a:pt x="1508972" y="3075147"/>
                </a:lnTo>
                <a:lnTo>
                  <a:pt x="1507055" y="3071322"/>
                </a:lnTo>
                <a:lnTo>
                  <a:pt x="1503856" y="3062573"/>
                </a:lnTo>
                <a:lnTo>
                  <a:pt x="1501299" y="3052177"/>
                </a:lnTo>
                <a:lnTo>
                  <a:pt x="1499379" y="3041785"/>
                </a:lnTo>
                <a:lnTo>
                  <a:pt x="1499379" y="3037411"/>
                </a:lnTo>
                <a:lnTo>
                  <a:pt x="1501299" y="3033581"/>
                </a:lnTo>
                <a:lnTo>
                  <a:pt x="1501939" y="3029752"/>
                </a:lnTo>
                <a:lnTo>
                  <a:pt x="1504496" y="3027019"/>
                </a:lnTo>
                <a:lnTo>
                  <a:pt x="1507695" y="3025922"/>
                </a:lnTo>
                <a:lnTo>
                  <a:pt x="1511532" y="3025922"/>
                </a:lnTo>
                <a:lnTo>
                  <a:pt x="1516648" y="3027019"/>
                </a:lnTo>
                <a:lnTo>
                  <a:pt x="1523044" y="3029752"/>
                </a:lnTo>
                <a:lnTo>
                  <a:pt x="1516008" y="3018814"/>
                </a:lnTo>
                <a:lnTo>
                  <a:pt x="1507695" y="3007877"/>
                </a:lnTo>
                <a:lnTo>
                  <a:pt x="1502577" y="3002957"/>
                </a:lnTo>
                <a:lnTo>
                  <a:pt x="1498101" y="2998580"/>
                </a:lnTo>
                <a:lnTo>
                  <a:pt x="1491706" y="2994756"/>
                </a:lnTo>
                <a:lnTo>
                  <a:pt x="1483390" y="2991466"/>
                </a:lnTo>
                <a:lnTo>
                  <a:pt x="1483390" y="2987640"/>
                </a:lnTo>
                <a:lnTo>
                  <a:pt x="1483390" y="2984362"/>
                </a:lnTo>
                <a:lnTo>
                  <a:pt x="1484030" y="2981082"/>
                </a:lnTo>
                <a:lnTo>
                  <a:pt x="1485948" y="2978344"/>
                </a:lnTo>
                <a:lnTo>
                  <a:pt x="1487228" y="2976161"/>
                </a:lnTo>
                <a:lnTo>
                  <a:pt x="1489786" y="2973970"/>
                </a:lnTo>
                <a:lnTo>
                  <a:pt x="1492343" y="2972330"/>
                </a:lnTo>
                <a:lnTo>
                  <a:pt x="1494903" y="2971239"/>
                </a:lnTo>
                <a:lnTo>
                  <a:pt x="1498101" y="2970688"/>
                </a:lnTo>
                <a:lnTo>
                  <a:pt x="1500019" y="2969595"/>
                </a:lnTo>
                <a:lnTo>
                  <a:pt x="1507695" y="2970688"/>
                </a:lnTo>
                <a:lnTo>
                  <a:pt x="1514730" y="2971779"/>
                </a:lnTo>
                <a:lnTo>
                  <a:pt x="1522404" y="2975064"/>
                </a:lnTo>
                <a:lnTo>
                  <a:pt x="1520485" y="2972330"/>
                </a:lnTo>
                <a:lnTo>
                  <a:pt x="1519205" y="2969595"/>
                </a:lnTo>
                <a:lnTo>
                  <a:pt x="1517288" y="2966855"/>
                </a:lnTo>
                <a:lnTo>
                  <a:pt x="1514730" y="2964671"/>
                </a:lnTo>
                <a:lnTo>
                  <a:pt x="1511532" y="2963580"/>
                </a:lnTo>
                <a:lnTo>
                  <a:pt x="1508335" y="2963027"/>
                </a:lnTo>
                <a:lnTo>
                  <a:pt x="1505136" y="2961934"/>
                </a:lnTo>
                <a:lnTo>
                  <a:pt x="1501939" y="2961934"/>
                </a:lnTo>
                <a:lnTo>
                  <a:pt x="1498741" y="2961934"/>
                </a:lnTo>
                <a:lnTo>
                  <a:pt x="1496182" y="2963027"/>
                </a:lnTo>
                <a:lnTo>
                  <a:pt x="1492983" y="2963580"/>
                </a:lnTo>
                <a:lnTo>
                  <a:pt x="1489786" y="2965764"/>
                </a:lnTo>
                <a:lnTo>
                  <a:pt x="1487228" y="2966855"/>
                </a:lnTo>
                <a:lnTo>
                  <a:pt x="1485948" y="2969595"/>
                </a:lnTo>
                <a:lnTo>
                  <a:pt x="1484030" y="2972330"/>
                </a:lnTo>
                <a:lnTo>
                  <a:pt x="1483390" y="2976161"/>
                </a:lnTo>
                <a:lnTo>
                  <a:pt x="1478274" y="2971779"/>
                </a:lnTo>
                <a:lnTo>
                  <a:pt x="1475077" y="2967951"/>
                </a:lnTo>
                <a:lnTo>
                  <a:pt x="1473796" y="2964123"/>
                </a:lnTo>
                <a:lnTo>
                  <a:pt x="1473796" y="2960843"/>
                </a:lnTo>
                <a:lnTo>
                  <a:pt x="1474436" y="2956470"/>
                </a:lnTo>
                <a:lnTo>
                  <a:pt x="1476355" y="2953182"/>
                </a:lnTo>
                <a:lnTo>
                  <a:pt x="1482750" y="2946077"/>
                </a:lnTo>
                <a:lnTo>
                  <a:pt x="1489786" y="2937878"/>
                </a:lnTo>
                <a:lnTo>
                  <a:pt x="1498101" y="2929123"/>
                </a:lnTo>
                <a:lnTo>
                  <a:pt x="1501299" y="2923651"/>
                </a:lnTo>
                <a:lnTo>
                  <a:pt x="1504496" y="2917637"/>
                </a:lnTo>
                <a:lnTo>
                  <a:pt x="1505775" y="2911622"/>
                </a:lnTo>
                <a:lnTo>
                  <a:pt x="1507695" y="2905607"/>
                </a:lnTo>
                <a:lnTo>
                  <a:pt x="1496821" y="2913265"/>
                </a:lnTo>
                <a:lnTo>
                  <a:pt x="1489145" y="2917091"/>
                </a:lnTo>
                <a:lnTo>
                  <a:pt x="1484670" y="2919281"/>
                </a:lnTo>
                <a:lnTo>
                  <a:pt x="1483390" y="2919281"/>
                </a:lnTo>
                <a:lnTo>
                  <a:pt x="1482750" y="2918730"/>
                </a:lnTo>
                <a:lnTo>
                  <a:pt x="1483390" y="2916543"/>
                </a:lnTo>
                <a:lnTo>
                  <a:pt x="1484670" y="2911622"/>
                </a:lnTo>
                <a:lnTo>
                  <a:pt x="1492343" y="2899040"/>
                </a:lnTo>
                <a:lnTo>
                  <a:pt x="1501939" y="2884275"/>
                </a:lnTo>
                <a:lnTo>
                  <a:pt x="1505775" y="2875528"/>
                </a:lnTo>
                <a:lnTo>
                  <a:pt x="1510253" y="2867323"/>
                </a:lnTo>
                <a:lnTo>
                  <a:pt x="1511532" y="2859662"/>
                </a:lnTo>
                <a:lnTo>
                  <a:pt x="1512172" y="2853101"/>
                </a:lnTo>
                <a:lnTo>
                  <a:pt x="1511532" y="2849275"/>
                </a:lnTo>
                <a:lnTo>
                  <a:pt x="1510892" y="2846540"/>
                </a:lnTo>
                <a:lnTo>
                  <a:pt x="1508972" y="2844354"/>
                </a:lnTo>
                <a:lnTo>
                  <a:pt x="1507055" y="2842710"/>
                </a:lnTo>
                <a:lnTo>
                  <a:pt x="1498741" y="2845446"/>
                </a:lnTo>
                <a:lnTo>
                  <a:pt x="1489786" y="2848180"/>
                </a:lnTo>
                <a:lnTo>
                  <a:pt x="1480193" y="2850369"/>
                </a:lnTo>
                <a:lnTo>
                  <a:pt x="1468041" y="2850915"/>
                </a:lnTo>
                <a:lnTo>
                  <a:pt x="1469319" y="2848180"/>
                </a:lnTo>
                <a:lnTo>
                  <a:pt x="1471239" y="2845991"/>
                </a:lnTo>
                <a:lnTo>
                  <a:pt x="1474436" y="2843804"/>
                </a:lnTo>
                <a:lnTo>
                  <a:pt x="1477634" y="2842710"/>
                </a:lnTo>
                <a:lnTo>
                  <a:pt x="1484670" y="2840522"/>
                </a:lnTo>
                <a:lnTo>
                  <a:pt x="1492983" y="2838335"/>
                </a:lnTo>
                <a:lnTo>
                  <a:pt x="1500019" y="2836147"/>
                </a:lnTo>
                <a:lnTo>
                  <a:pt x="1503856" y="2833961"/>
                </a:lnTo>
                <a:lnTo>
                  <a:pt x="1505775" y="2832323"/>
                </a:lnTo>
                <a:lnTo>
                  <a:pt x="1507695" y="2830133"/>
                </a:lnTo>
                <a:lnTo>
                  <a:pt x="1508335" y="2827397"/>
                </a:lnTo>
                <a:lnTo>
                  <a:pt x="1507695" y="2823022"/>
                </a:lnTo>
                <a:lnTo>
                  <a:pt x="1505775" y="2819194"/>
                </a:lnTo>
                <a:lnTo>
                  <a:pt x="1501299" y="2816460"/>
                </a:lnTo>
                <a:lnTo>
                  <a:pt x="1496182" y="2812630"/>
                </a:lnTo>
                <a:lnTo>
                  <a:pt x="1492343" y="2809351"/>
                </a:lnTo>
                <a:lnTo>
                  <a:pt x="1489145" y="2804975"/>
                </a:lnTo>
                <a:lnTo>
                  <a:pt x="1486588" y="2801147"/>
                </a:lnTo>
                <a:lnTo>
                  <a:pt x="1484030" y="2796771"/>
                </a:lnTo>
                <a:lnTo>
                  <a:pt x="1480832" y="2786931"/>
                </a:lnTo>
                <a:lnTo>
                  <a:pt x="1478274" y="2775991"/>
                </a:lnTo>
                <a:lnTo>
                  <a:pt x="1477634" y="2764502"/>
                </a:lnTo>
                <a:lnTo>
                  <a:pt x="1476994" y="2739346"/>
                </a:lnTo>
                <a:lnTo>
                  <a:pt x="1476994" y="2725672"/>
                </a:lnTo>
                <a:lnTo>
                  <a:pt x="1475077" y="2712550"/>
                </a:lnTo>
                <a:lnTo>
                  <a:pt x="1473796" y="2698876"/>
                </a:lnTo>
                <a:lnTo>
                  <a:pt x="1470599" y="2684652"/>
                </a:lnTo>
                <a:lnTo>
                  <a:pt x="1466121" y="2670982"/>
                </a:lnTo>
                <a:lnTo>
                  <a:pt x="1462923" y="2663871"/>
                </a:lnTo>
                <a:lnTo>
                  <a:pt x="1459086" y="2657310"/>
                </a:lnTo>
                <a:lnTo>
                  <a:pt x="1455248" y="2650748"/>
                </a:lnTo>
                <a:lnTo>
                  <a:pt x="1450133" y="2644184"/>
                </a:lnTo>
                <a:lnTo>
                  <a:pt x="1444377" y="2637620"/>
                </a:lnTo>
                <a:lnTo>
                  <a:pt x="1437981" y="2631604"/>
                </a:lnTo>
                <a:lnTo>
                  <a:pt x="1476994" y="2631604"/>
                </a:lnTo>
                <a:lnTo>
                  <a:pt x="1478274" y="2627230"/>
                </a:lnTo>
                <a:lnTo>
                  <a:pt x="1478274" y="2623399"/>
                </a:lnTo>
                <a:lnTo>
                  <a:pt x="1478274" y="2619571"/>
                </a:lnTo>
                <a:lnTo>
                  <a:pt x="1478274" y="2616292"/>
                </a:lnTo>
                <a:lnTo>
                  <a:pt x="1476355" y="2610822"/>
                </a:lnTo>
                <a:lnTo>
                  <a:pt x="1472517" y="2605898"/>
                </a:lnTo>
                <a:lnTo>
                  <a:pt x="1469319" y="2600977"/>
                </a:lnTo>
                <a:lnTo>
                  <a:pt x="1466121" y="2596053"/>
                </a:lnTo>
                <a:lnTo>
                  <a:pt x="1464204" y="2590589"/>
                </a:lnTo>
                <a:lnTo>
                  <a:pt x="1462923" y="2587854"/>
                </a:lnTo>
                <a:lnTo>
                  <a:pt x="1462923" y="2584573"/>
                </a:lnTo>
                <a:lnTo>
                  <a:pt x="1456528" y="2586763"/>
                </a:lnTo>
                <a:lnTo>
                  <a:pt x="1450133" y="2588944"/>
                </a:lnTo>
                <a:lnTo>
                  <a:pt x="1444377" y="2590589"/>
                </a:lnTo>
                <a:lnTo>
                  <a:pt x="1439899" y="2593321"/>
                </a:lnTo>
                <a:lnTo>
                  <a:pt x="1434783" y="2597150"/>
                </a:lnTo>
                <a:lnTo>
                  <a:pt x="1430945" y="2600436"/>
                </a:lnTo>
                <a:lnTo>
                  <a:pt x="1427747" y="2603712"/>
                </a:lnTo>
                <a:lnTo>
                  <a:pt x="1424550" y="2608089"/>
                </a:lnTo>
                <a:lnTo>
                  <a:pt x="1421991" y="2607543"/>
                </a:lnTo>
                <a:lnTo>
                  <a:pt x="1420072" y="2605357"/>
                </a:lnTo>
                <a:lnTo>
                  <a:pt x="1419432" y="2603712"/>
                </a:lnTo>
                <a:lnTo>
                  <a:pt x="1418792" y="2600977"/>
                </a:lnTo>
                <a:lnTo>
                  <a:pt x="1419432" y="2595512"/>
                </a:lnTo>
                <a:lnTo>
                  <a:pt x="1420072" y="2589494"/>
                </a:lnTo>
                <a:lnTo>
                  <a:pt x="1421352" y="2582382"/>
                </a:lnTo>
                <a:lnTo>
                  <a:pt x="1420072" y="2575270"/>
                </a:lnTo>
                <a:lnTo>
                  <a:pt x="1418792" y="2571443"/>
                </a:lnTo>
                <a:lnTo>
                  <a:pt x="1416875" y="2568164"/>
                </a:lnTo>
                <a:lnTo>
                  <a:pt x="1414317" y="2564336"/>
                </a:lnTo>
                <a:lnTo>
                  <a:pt x="1410479" y="2561055"/>
                </a:lnTo>
                <a:lnTo>
                  <a:pt x="1415594" y="2561598"/>
                </a:lnTo>
                <a:lnTo>
                  <a:pt x="1419432" y="2563241"/>
                </a:lnTo>
                <a:lnTo>
                  <a:pt x="1425828" y="2565976"/>
                </a:lnTo>
                <a:lnTo>
                  <a:pt x="1437341" y="2572540"/>
                </a:lnTo>
                <a:lnTo>
                  <a:pt x="1443737" y="2575270"/>
                </a:lnTo>
                <a:lnTo>
                  <a:pt x="1447574" y="2576917"/>
                </a:lnTo>
                <a:lnTo>
                  <a:pt x="1452051" y="2577461"/>
                </a:lnTo>
                <a:lnTo>
                  <a:pt x="1456528" y="2578558"/>
                </a:lnTo>
                <a:lnTo>
                  <a:pt x="1462283" y="2578558"/>
                </a:lnTo>
                <a:lnTo>
                  <a:pt x="1468680" y="2577461"/>
                </a:lnTo>
                <a:lnTo>
                  <a:pt x="1476355" y="2576917"/>
                </a:lnTo>
                <a:lnTo>
                  <a:pt x="1471239" y="2565976"/>
                </a:lnTo>
                <a:lnTo>
                  <a:pt x="1468680" y="2555582"/>
                </a:lnTo>
                <a:lnTo>
                  <a:pt x="1466121" y="2546287"/>
                </a:lnTo>
                <a:lnTo>
                  <a:pt x="1466121" y="2538082"/>
                </a:lnTo>
                <a:lnTo>
                  <a:pt x="1467401" y="2534255"/>
                </a:lnTo>
                <a:lnTo>
                  <a:pt x="1468041" y="2529881"/>
                </a:lnTo>
                <a:lnTo>
                  <a:pt x="1469319" y="2525506"/>
                </a:lnTo>
                <a:lnTo>
                  <a:pt x="1471879" y="2522221"/>
                </a:lnTo>
                <a:lnTo>
                  <a:pt x="1474436" y="2518393"/>
                </a:lnTo>
                <a:lnTo>
                  <a:pt x="1478274" y="2514020"/>
                </a:lnTo>
                <a:lnTo>
                  <a:pt x="1487228" y="2506362"/>
                </a:lnTo>
                <a:lnTo>
                  <a:pt x="1486588" y="2503085"/>
                </a:lnTo>
                <a:lnTo>
                  <a:pt x="1485948" y="2500894"/>
                </a:lnTo>
                <a:lnTo>
                  <a:pt x="1484030" y="2499257"/>
                </a:lnTo>
                <a:lnTo>
                  <a:pt x="1481472" y="2499257"/>
                </a:lnTo>
                <a:lnTo>
                  <a:pt x="1480193" y="2499257"/>
                </a:lnTo>
                <a:lnTo>
                  <a:pt x="1477634" y="2500347"/>
                </a:lnTo>
                <a:lnTo>
                  <a:pt x="1471239" y="2503085"/>
                </a:lnTo>
                <a:lnTo>
                  <a:pt x="1464204" y="2505817"/>
                </a:lnTo>
                <a:lnTo>
                  <a:pt x="1455888" y="2508005"/>
                </a:lnTo>
                <a:lnTo>
                  <a:pt x="1450772" y="2508551"/>
                </a:lnTo>
                <a:lnTo>
                  <a:pt x="1446294" y="2508551"/>
                </a:lnTo>
                <a:lnTo>
                  <a:pt x="1441179" y="2508005"/>
                </a:lnTo>
                <a:lnTo>
                  <a:pt x="1435421" y="2506362"/>
                </a:lnTo>
                <a:lnTo>
                  <a:pt x="1447574" y="2495426"/>
                </a:lnTo>
                <a:lnTo>
                  <a:pt x="1458447" y="2483396"/>
                </a:lnTo>
                <a:lnTo>
                  <a:pt x="1462283" y="2477920"/>
                </a:lnTo>
                <a:lnTo>
                  <a:pt x="1466121" y="2472456"/>
                </a:lnTo>
                <a:lnTo>
                  <a:pt x="1468680" y="2466983"/>
                </a:lnTo>
                <a:lnTo>
                  <a:pt x="1469319" y="2462062"/>
                </a:lnTo>
                <a:lnTo>
                  <a:pt x="1469319" y="2457138"/>
                </a:lnTo>
                <a:lnTo>
                  <a:pt x="1467401" y="2452218"/>
                </a:lnTo>
                <a:lnTo>
                  <a:pt x="1462923" y="2448389"/>
                </a:lnTo>
                <a:lnTo>
                  <a:pt x="1457167" y="2444561"/>
                </a:lnTo>
                <a:lnTo>
                  <a:pt x="1449493" y="2441829"/>
                </a:lnTo>
                <a:lnTo>
                  <a:pt x="1437981" y="2439093"/>
                </a:lnTo>
                <a:lnTo>
                  <a:pt x="1425188" y="2437449"/>
                </a:lnTo>
                <a:lnTo>
                  <a:pt x="1409199" y="2435810"/>
                </a:lnTo>
                <a:lnTo>
                  <a:pt x="1410479" y="2432528"/>
                </a:lnTo>
                <a:lnTo>
                  <a:pt x="1412397" y="2428157"/>
                </a:lnTo>
                <a:lnTo>
                  <a:pt x="1413037" y="2424872"/>
                </a:lnTo>
                <a:lnTo>
                  <a:pt x="1412397" y="2420502"/>
                </a:lnTo>
                <a:lnTo>
                  <a:pt x="1410479" y="2417217"/>
                </a:lnTo>
                <a:lnTo>
                  <a:pt x="1409199" y="2413937"/>
                </a:lnTo>
                <a:lnTo>
                  <a:pt x="1406641" y="2410109"/>
                </a:lnTo>
                <a:lnTo>
                  <a:pt x="1403444" y="2406279"/>
                </a:lnTo>
                <a:lnTo>
                  <a:pt x="1395128" y="2398623"/>
                </a:lnTo>
                <a:lnTo>
                  <a:pt x="1385535" y="2390968"/>
                </a:lnTo>
                <a:lnTo>
                  <a:pt x="1363790" y="2375107"/>
                </a:lnTo>
                <a:lnTo>
                  <a:pt x="1352916" y="2365809"/>
                </a:lnTo>
                <a:lnTo>
                  <a:pt x="1342043" y="2356510"/>
                </a:lnTo>
                <a:lnTo>
                  <a:pt x="1331811" y="2346117"/>
                </a:lnTo>
                <a:lnTo>
                  <a:pt x="1327973" y="2340650"/>
                </a:lnTo>
                <a:lnTo>
                  <a:pt x="1324137" y="2334634"/>
                </a:lnTo>
                <a:lnTo>
                  <a:pt x="1319659" y="2328618"/>
                </a:lnTo>
                <a:lnTo>
                  <a:pt x="1317740" y="2323150"/>
                </a:lnTo>
                <a:lnTo>
                  <a:pt x="1315181" y="2316040"/>
                </a:lnTo>
                <a:lnTo>
                  <a:pt x="1313264" y="2310023"/>
                </a:lnTo>
                <a:lnTo>
                  <a:pt x="1312624" y="2302914"/>
                </a:lnTo>
                <a:lnTo>
                  <a:pt x="1312624" y="2295257"/>
                </a:lnTo>
                <a:lnTo>
                  <a:pt x="1313264" y="2287600"/>
                </a:lnTo>
                <a:lnTo>
                  <a:pt x="1315181" y="2280492"/>
                </a:lnTo>
                <a:lnTo>
                  <a:pt x="1324774" y="2287050"/>
                </a:lnTo>
                <a:lnTo>
                  <a:pt x="1330532" y="2290336"/>
                </a:lnTo>
                <a:lnTo>
                  <a:pt x="1333090" y="2291426"/>
                </a:lnTo>
                <a:lnTo>
                  <a:pt x="1333730" y="2291426"/>
                </a:lnTo>
                <a:lnTo>
                  <a:pt x="1335648" y="2291426"/>
                </a:lnTo>
                <a:lnTo>
                  <a:pt x="1336288" y="2289789"/>
                </a:lnTo>
                <a:lnTo>
                  <a:pt x="1340766" y="2282127"/>
                </a:lnTo>
                <a:lnTo>
                  <a:pt x="1345881" y="2277206"/>
                </a:lnTo>
                <a:lnTo>
                  <a:pt x="1349719" y="2274475"/>
                </a:lnTo>
                <a:lnTo>
                  <a:pt x="1354196" y="2271740"/>
                </a:lnTo>
                <a:lnTo>
                  <a:pt x="1348439" y="2267913"/>
                </a:lnTo>
                <a:lnTo>
                  <a:pt x="1342043" y="2263535"/>
                </a:lnTo>
                <a:lnTo>
                  <a:pt x="1327973" y="2256974"/>
                </a:lnTo>
                <a:lnTo>
                  <a:pt x="1314541" y="2249316"/>
                </a:lnTo>
                <a:lnTo>
                  <a:pt x="1308146" y="2244941"/>
                </a:lnTo>
                <a:lnTo>
                  <a:pt x="1301111" y="2240565"/>
                </a:lnTo>
                <a:lnTo>
                  <a:pt x="1313264" y="2226347"/>
                </a:lnTo>
                <a:lnTo>
                  <a:pt x="1317740" y="2221423"/>
                </a:lnTo>
                <a:lnTo>
                  <a:pt x="1319659" y="2216500"/>
                </a:lnTo>
                <a:lnTo>
                  <a:pt x="1320937" y="2211579"/>
                </a:lnTo>
                <a:lnTo>
                  <a:pt x="1319659" y="2205562"/>
                </a:lnTo>
                <a:lnTo>
                  <a:pt x="1317740" y="2197359"/>
                </a:lnTo>
                <a:lnTo>
                  <a:pt x="1313264" y="2186421"/>
                </a:lnTo>
                <a:lnTo>
                  <a:pt x="1324774" y="2186421"/>
                </a:lnTo>
                <a:lnTo>
                  <a:pt x="1333090" y="2187514"/>
                </a:lnTo>
                <a:lnTo>
                  <a:pt x="1338846" y="2189158"/>
                </a:lnTo>
                <a:lnTo>
                  <a:pt x="1342684" y="2190251"/>
                </a:lnTo>
                <a:lnTo>
                  <a:pt x="1346521" y="2191889"/>
                </a:lnTo>
                <a:lnTo>
                  <a:pt x="1351637" y="2190794"/>
                </a:lnTo>
                <a:lnTo>
                  <a:pt x="1357394" y="2189701"/>
                </a:lnTo>
                <a:lnTo>
                  <a:pt x="1365068" y="2186421"/>
                </a:lnTo>
                <a:lnTo>
                  <a:pt x="1351637" y="2178765"/>
                </a:lnTo>
                <a:lnTo>
                  <a:pt x="1342684" y="2171655"/>
                </a:lnTo>
                <a:lnTo>
                  <a:pt x="1335648" y="2164547"/>
                </a:lnTo>
                <a:lnTo>
                  <a:pt x="1330532" y="2157982"/>
                </a:lnTo>
                <a:lnTo>
                  <a:pt x="1324774" y="2150875"/>
                </a:lnTo>
                <a:lnTo>
                  <a:pt x="1319019" y="2142668"/>
                </a:lnTo>
                <a:lnTo>
                  <a:pt x="1311344" y="2133372"/>
                </a:lnTo>
                <a:lnTo>
                  <a:pt x="1299832" y="2122981"/>
                </a:lnTo>
                <a:lnTo>
                  <a:pt x="1311984" y="2124617"/>
                </a:lnTo>
                <a:lnTo>
                  <a:pt x="1324137" y="2124076"/>
                </a:lnTo>
                <a:lnTo>
                  <a:pt x="1328613" y="2122981"/>
                </a:lnTo>
                <a:lnTo>
                  <a:pt x="1333730" y="2122435"/>
                </a:lnTo>
                <a:lnTo>
                  <a:pt x="1337567" y="2120245"/>
                </a:lnTo>
                <a:lnTo>
                  <a:pt x="1340766" y="2118604"/>
                </a:lnTo>
                <a:lnTo>
                  <a:pt x="1343324" y="2115867"/>
                </a:lnTo>
                <a:lnTo>
                  <a:pt x="1345241" y="2112590"/>
                </a:lnTo>
                <a:lnTo>
                  <a:pt x="1345241" y="2109307"/>
                </a:lnTo>
                <a:lnTo>
                  <a:pt x="1343324" y="2105479"/>
                </a:lnTo>
                <a:lnTo>
                  <a:pt x="1340766" y="2101104"/>
                </a:lnTo>
                <a:lnTo>
                  <a:pt x="1337567" y="2095640"/>
                </a:lnTo>
                <a:lnTo>
                  <a:pt x="1331811" y="2090165"/>
                </a:lnTo>
                <a:lnTo>
                  <a:pt x="1324774" y="2084697"/>
                </a:lnTo>
                <a:lnTo>
                  <a:pt x="1330532" y="2082510"/>
                </a:lnTo>
                <a:lnTo>
                  <a:pt x="1336288" y="2080324"/>
                </a:lnTo>
                <a:lnTo>
                  <a:pt x="1340126" y="2077589"/>
                </a:lnTo>
                <a:lnTo>
                  <a:pt x="1343324" y="2074306"/>
                </a:lnTo>
                <a:lnTo>
                  <a:pt x="1345881" y="2070479"/>
                </a:lnTo>
                <a:lnTo>
                  <a:pt x="1348439" y="2066653"/>
                </a:lnTo>
                <a:lnTo>
                  <a:pt x="1352277" y="2058445"/>
                </a:lnTo>
                <a:lnTo>
                  <a:pt x="1356115" y="2049696"/>
                </a:lnTo>
                <a:lnTo>
                  <a:pt x="1359313" y="2046413"/>
                </a:lnTo>
                <a:lnTo>
                  <a:pt x="1363150" y="2043131"/>
                </a:lnTo>
                <a:lnTo>
                  <a:pt x="1367628" y="2040397"/>
                </a:lnTo>
                <a:lnTo>
                  <a:pt x="1372743" y="2038757"/>
                </a:lnTo>
                <a:lnTo>
                  <a:pt x="1379779" y="2037662"/>
                </a:lnTo>
                <a:lnTo>
                  <a:pt x="1388092" y="2036571"/>
                </a:lnTo>
                <a:lnTo>
                  <a:pt x="1388092" y="2033292"/>
                </a:lnTo>
                <a:lnTo>
                  <a:pt x="1386815" y="2030552"/>
                </a:lnTo>
                <a:lnTo>
                  <a:pt x="1384895" y="2028368"/>
                </a:lnTo>
                <a:lnTo>
                  <a:pt x="1382337" y="2027274"/>
                </a:lnTo>
                <a:lnTo>
                  <a:pt x="1378500" y="2025628"/>
                </a:lnTo>
                <a:lnTo>
                  <a:pt x="1374023" y="2025083"/>
                </a:lnTo>
                <a:lnTo>
                  <a:pt x="1366348" y="2022896"/>
                </a:lnTo>
                <a:lnTo>
                  <a:pt x="1357394" y="2021803"/>
                </a:lnTo>
                <a:lnTo>
                  <a:pt x="1354196" y="2020159"/>
                </a:lnTo>
                <a:lnTo>
                  <a:pt x="1350999" y="2017975"/>
                </a:lnTo>
                <a:lnTo>
                  <a:pt x="1349079" y="2015788"/>
                </a:lnTo>
                <a:lnTo>
                  <a:pt x="1347161" y="2013051"/>
                </a:lnTo>
                <a:lnTo>
                  <a:pt x="1347161" y="2009774"/>
                </a:lnTo>
                <a:lnTo>
                  <a:pt x="1349079" y="2005393"/>
                </a:lnTo>
                <a:lnTo>
                  <a:pt x="1377221" y="2003757"/>
                </a:lnTo>
                <a:lnTo>
                  <a:pt x="1386815" y="2002116"/>
                </a:lnTo>
                <a:lnTo>
                  <a:pt x="1394490" y="2002116"/>
                </a:lnTo>
                <a:lnTo>
                  <a:pt x="1400885" y="2002659"/>
                </a:lnTo>
                <a:lnTo>
                  <a:pt x="1407921" y="2004850"/>
                </a:lnTo>
                <a:lnTo>
                  <a:pt x="1416235" y="2008681"/>
                </a:lnTo>
                <a:lnTo>
                  <a:pt x="1426468" y="2013051"/>
                </a:lnTo>
                <a:lnTo>
                  <a:pt x="1425188" y="1999378"/>
                </a:lnTo>
                <a:lnTo>
                  <a:pt x="1425188" y="1992271"/>
                </a:lnTo>
                <a:lnTo>
                  <a:pt x="1425828" y="1986252"/>
                </a:lnTo>
                <a:lnTo>
                  <a:pt x="1427747" y="1980240"/>
                </a:lnTo>
                <a:lnTo>
                  <a:pt x="1429666" y="1975313"/>
                </a:lnTo>
                <a:lnTo>
                  <a:pt x="1434144" y="1970392"/>
                </a:lnTo>
                <a:lnTo>
                  <a:pt x="1437981" y="1966014"/>
                </a:lnTo>
                <a:lnTo>
                  <a:pt x="1431585" y="1966014"/>
                </a:lnTo>
                <a:lnTo>
                  <a:pt x="1425188" y="1966014"/>
                </a:lnTo>
                <a:lnTo>
                  <a:pt x="1420072" y="1967108"/>
                </a:lnTo>
                <a:lnTo>
                  <a:pt x="1416235" y="1968204"/>
                </a:lnTo>
                <a:lnTo>
                  <a:pt x="1412397" y="1970392"/>
                </a:lnTo>
                <a:lnTo>
                  <a:pt x="1409199" y="1971486"/>
                </a:lnTo>
                <a:lnTo>
                  <a:pt x="1402164" y="1975859"/>
                </a:lnTo>
                <a:lnTo>
                  <a:pt x="1395768" y="1980240"/>
                </a:lnTo>
                <a:lnTo>
                  <a:pt x="1392570" y="1981331"/>
                </a:lnTo>
                <a:lnTo>
                  <a:pt x="1388092" y="1982971"/>
                </a:lnTo>
                <a:lnTo>
                  <a:pt x="1382976" y="1983522"/>
                </a:lnTo>
                <a:lnTo>
                  <a:pt x="1376581" y="1984068"/>
                </a:lnTo>
                <a:lnTo>
                  <a:pt x="1369546" y="1983522"/>
                </a:lnTo>
                <a:lnTo>
                  <a:pt x="1361230" y="1981874"/>
                </a:lnTo>
                <a:lnTo>
                  <a:pt x="1361870" y="1963280"/>
                </a:lnTo>
                <a:lnTo>
                  <a:pt x="1365068" y="1941404"/>
                </a:lnTo>
                <a:lnTo>
                  <a:pt x="1366988" y="1928827"/>
                </a:lnTo>
                <a:lnTo>
                  <a:pt x="1369546" y="1917345"/>
                </a:lnTo>
                <a:lnTo>
                  <a:pt x="1372743" y="1905310"/>
                </a:lnTo>
                <a:lnTo>
                  <a:pt x="1376581" y="1893824"/>
                </a:lnTo>
                <a:lnTo>
                  <a:pt x="1381697" y="1882338"/>
                </a:lnTo>
                <a:lnTo>
                  <a:pt x="1386815" y="1871951"/>
                </a:lnTo>
                <a:lnTo>
                  <a:pt x="1392570" y="1863197"/>
                </a:lnTo>
                <a:lnTo>
                  <a:pt x="1400245" y="1854997"/>
                </a:lnTo>
                <a:lnTo>
                  <a:pt x="1403444" y="1851168"/>
                </a:lnTo>
                <a:lnTo>
                  <a:pt x="1407281" y="1848432"/>
                </a:lnTo>
                <a:lnTo>
                  <a:pt x="1411118" y="1845699"/>
                </a:lnTo>
                <a:lnTo>
                  <a:pt x="1416235" y="1844058"/>
                </a:lnTo>
                <a:lnTo>
                  <a:pt x="1421352" y="1842417"/>
                </a:lnTo>
                <a:lnTo>
                  <a:pt x="1425828" y="1841871"/>
                </a:lnTo>
                <a:lnTo>
                  <a:pt x="1430945" y="1840778"/>
                </a:lnTo>
                <a:lnTo>
                  <a:pt x="1436701" y="1840778"/>
                </a:lnTo>
                <a:lnTo>
                  <a:pt x="1434783" y="1839683"/>
                </a:lnTo>
                <a:lnTo>
                  <a:pt x="1433504" y="1837495"/>
                </a:lnTo>
                <a:lnTo>
                  <a:pt x="1431585" y="1836947"/>
                </a:lnTo>
                <a:lnTo>
                  <a:pt x="1429026" y="1835307"/>
                </a:lnTo>
                <a:lnTo>
                  <a:pt x="1422630" y="1834210"/>
                </a:lnTo>
                <a:lnTo>
                  <a:pt x="1416235" y="1834210"/>
                </a:lnTo>
                <a:lnTo>
                  <a:pt x="1400245" y="1833666"/>
                </a:lnTo>
                <a:lnTo>
                  <a:pt x="1384895" y="1833666"/>
                </a:lnTo>
                <a:lnTo>
                  <a:pt x="1383616" y="1828742"/>
                </a:lnTo>
                <a:lnTo>
                  <a:pt x="1385535" y="1824368"/>
                </a:lnTo>
                <a:lnTo>
                  <a:pt x="1386815" y="1820539"/>
                </a:lnTo>
                <a:lnTo>
                  <a:pt x="1390652" y="1817260"/>
                </a:lnTo>
                <a:lnTo>
                  <a:pt x="1393850" y="1814524"/>
                </a:lnTo>
                <a:lnTo>
                  <a:pt x="1398326" y="1812882"/>
                </a:lnTo>
                <a:lnTo>
                  <a:pt x="1404083" y="1811244"/>
                </a:lnTo>
                <a:lnTo>
                  <a:pt x="1409839" y="1810148"/>
                </a:lnTo>
                <a:lnTo>
                  <a:pt x="1422630" y="1807961"/>
                </a:lnTo>
                <a:lnTo>
                  <a:pt x="1435421" y="1805770"/>
                </a:lnTo>
                <a:lnTo>
                  <a:pt x="1449493" y="1804132"/>
                </a:lnTo>
                <a:lnTo>
                  <a:pt x="1461646" y="1801399"/>
                </a:lnTo>
                <a:lnTo>
                  <a:pt x="1459726" y="1807413"/>
                </a:lnTo>
                <a:lnTo>
                  <a:pt x="1459086" y="1811789"/>
                </a:lnTo>
                <a:lnTo>
                  <a:pt x="1459726" y="1816165"/>
                </a:lnTo>
                <a:lnTo>
                  <a:pt x="1462283" y="1818898"/>
                </a:lnTo>
                <a:lnTo>
                  <a:pt x="1464843" y="1822181"/>
                </a:lnTo>
                <a:lnTo>
                  <a:pt x="1468041" y="1824368"/>
                </a:lnTo>
                <a:lnTo>
                  <a:pt x="1474436" y="1829289"/>
                </a:lnTo>
                <a:lnTo>
                  <a:pt x="1481472" y="1834210"/>
                </a:lnTo>
                <a:lnTo>
                  <a:pt x="1484670" y="1836400"/>
                </a:lnTo>
                <a:lnTo>
                  <a:pt x="1487228" y="1839134"/>
                </a:lnTo>
                <a:lnTo>
                  <a:pt x="1489145" y="1842417"/>
                </a:lnTo>
                <a:lnTo>
                  <a:pt x="1489786" y="1846792"/>
                </a:lnTo>
                <a:lnTo>
                  <a:pt x="1489786" y="1851168"/>
                </a:lnTo>
                <a:lnTo>
                  <a:pt x="1488508" y="1856089"/>
                </a:lnTo>
                <a:lnTo>
                  <a:pt x="1498741" y="1847886"/>
                </a:lnTo>
                <a:lnTo>
                  <a:pt x="1507055" y="1839683"/>
                </a:lnTo>
                <a:lnTo>
                  <a:pt x="1512172" y="1832026"/>
                </a:lnTo>
                <a:lnTo>
                  <a:pt x="1516648" y="1824368"/>
                </a:lnTo>
                <a:lnTo>
                  <a:pt x="1517928" y="1816710"/>
                </a:lnTo>
                <a:lnTo>
                  <a:pt x="1519205" y="1810148"/>
                </a:lnTo>
                <a:lnTo>
                  <a:pt x="1517928" y="1802489"/>
                </a:lnTo>
                <a:lnTo>
                  <a:pt x="1517288" y="1795382"/>
                </a:lnTo>
                <a:lnTo>
                  <a:pt x="1513450" y="1781707"/>
                </a:lnTo>
                <a:lnTo>
                  <a:pt x="1510892" y="1774052"/>
                </a:lnTo>
                <a:lnTo>
                  <a:pt x="1508972" y="1766394"/>
                </a:lnTo>
                <a:lnTo>
                  <a:pt x="1508335" y="1758192"/>
                </a:lnTo>
                <a:lnTo>
                  <a:pt x="1507695" y="1749987"/>
                </a:lnTo>
                <a:lnTo>
                  <a:pt x="1508972" y="1740687"/>
                </a:lnTo>
                <a:lnTo>
                  <a:pt x="1511532" y="1730842"/>
                </a:lnTo>
                <a:lnTo>
                  <a:pt x="1496182" y="1733582"/>
                </a:lnTo>
                <a:lnTo>
                  <a:pt x="1482750" y="1737407"/>
                </a:lnTo>
                <a:lnTo>
                  <a:pt x="1476994" y="1739594"/>
                </a:lnTo>
                <a:lnTo>
                  <a:pt x="1471239" y="1742328"/>
                </a:lnTo>
                <a:lnTo>
                  <a:pt x="1465481" y="1745063"/>
                </a:lnTo>
                <a:lnTo>
                  <a:pt x="1461646" y="1747797"/>
                </a:lnTo>
                <a:lnTo>
                  <a:pt x="1457167" y="1751083"/>
                </a:lnTo>
                <a:lnTo>
                  <a:pt x="1453970" y="1755455"/>
                </a:lnTo>
                <a:lnTo>
                  <a:pt x="1450772" y="1759283"/>
                </a:lnTo>
                <a:lnTo>
                  <a:pt x="1449493" y="1763659"/>
                </a:lnTo>
                <a:lnTo>
                  <a:pt x="1447574" y="1769128"/>
                </a:lnTo>
                <a:lnTo>
                  <a:pt x="1446934" y="1774052"/>
                </a:lnTo>
                <a:lnTo>
                  <a:pt x="1446934" y="1780066"/>
                </a:lnTo>
                <a:lnTo>
                  <a:pt x="1447574" y="1786630"/>
                </a:lnTo>
                <a:lnTo>
                  <a:pt x="1441179" y="1781707"/>
                </a:lnTo>
                <a:lnTo>
                  <a:pt x="1436701" y="1776240"/>
                </a:lnTo>
                <a:lnTo>
                  <a:pt x="1432224" y="1769128"/>
                </a:lnTo>
                <a:lnTo>
                  <a:pt x="1429026" y="1762020"/>
                </a:lnTo>
                <a:lnTo>
                  <a:pt x="1426468" y="1754362"/>
                </a:lnTo>
                <a:lnTo>
                  <a:pt x="1425188" y="1746706"/>
                </a:lnTo>
                <a:lnTo>
                  <a:pt x="1421352" y="1731936"/>
                </a:lnTo>
                <a:lnTo>
                  <a:pt x="1429026" y="1731936"/>
                </a:lnTo>
                <a:lnTo>
                  <a:pt x="1435421" y="1730295"/>
                </a:lnTo>
                <a:lnTo>
                  <a:pt x="1441179" y="1729206"/>
                </a:lnTo>
                <a:lnTo>
                  <a:pt x="1446294" y="1727562"/>
                </a:lnTo>
                <a:lnTo>
                  <a:pt x="1452051" y="1725374"/>
                </a:lnTo>
                <a:lnTo>
                  <a:pt x="1457167" y="1724283"/>
                </a:lnTo>
                <a:lnTo>
                  <a:pt x="1464843" y="1723187"/>
                </a:lnTo>
                <a:lnTo>
                  <a:pt x="1472517" y="1723187"/>
                </a:lnTo>
                <a:lnTo>
                  <a:pt x="1474436" y="1717720"/>
                </a:lnTo>
                <a:lnTo>
                  <a:pt x="1475077" y="1713342"/>
                </a:lnTo>
                <a:lnTo>
                  <a:pt x="1475077" y="1708418"/>
                </a:lnTo>
                <a:lnTo>
                  <a:pt x="1474436" y="1704594"/>
                </a:lnTo>
                <a:lnTo>
                  <a:pt x="1472517" y="1701310"/>
                </a:lnTo>
                <a:lnTo>
                  <a:pt x="1470599" y="1698574"/>
                </a:lnTo>
                <a:lnTo>
                  <a:pt x="1464204" y="1693111"/>
                </a:lnTo>
                <a:lnTo>
                  <a:pt x="1457167" y="1688183"/>
                </a:lnTo>
                <a:lnTo>
                  <a:pt x="1452051" y="1683260"/>
                </a:lnTo>
                <a:lnTo>
                  <a:pt x="1449493" y="1679981"/>
                </a:lnTo>
                <a:lnTo>
                  <a:pt x="1447574" y="1677249"/>
                </a:lnTo>
                <a:lnTo>
                  <a:pt x="1446294" y="1672870"/>
                </a:lnTo>
                <a:lnTo>
                  <a:pt x="1446294" y="1669039"/>
                </a:lnTo>
                <a:lnTo>
                  <a:pt x="1453330" y="1669039"/>
                </a:lnTo>
                <a:lnTo>
                  <a:pt x="1461006" y="1670136"/>
                </a:lnTo>
                <a:lnTo>
                  <a:pt x="1466121" y="1671779"/>
                </a:lnTo>
                <a:lnTo>
                  <a:pt x="1471239" y="1672870"/>
                </a:lnTo>
                <a:lnTo>
                  <a:pt x="1476994" y="1674513"/>
                </a:lnTo>
                <a:lnTo>
                  <a:pt x="1482750" y="1675607"/>
                </a:lnTo>
                <a:lnTo>
                  <a:pt x="1489145" y="1676153"/>
                </a:lnTo>
                <a:lnTo>
                  <a:pt x="1498101" y="1676153"/>
                </a:lnTo>
                <a:lnTo>
                  <a:pt x="1483390" y="1667950"/>
                </a:lnTo>
                <a:lnTo>
                  <a:pt x="1471239" y="1659747"/>
                </a:lnTo>
                <a:lnTo>
                  <a:pt x="1461006" y="1651543"/>
                </a:lnTo>
                <a:lnTo>
                  <a:pt x="1450772" y="1642793"/>
                </a:lnTo>
                <a:lnTo>
                  <a:pt x="1443737" y="1634043"/>
                </a:lnTo>
                <a:lnTo>
                  <a:pt x="1437981" y="1625834"/>
                </a:lnTo>
                <a:lnTo>
                  <a:pt x="1433504" y="1617634"/>
                </a:lnTo>
                <a:lnTo>
                  <a:pt x="1429666" y="1609430"/>
                </a:lnTo>
                <a:lnTo>
                  <a:pt x="1427747" y="1601775"/>
                </a:lnTo>
                <a:lnTo>
                  <a:pt x="1425828" y="1593570"/>
                </a:lnTo>
                <a:lnTo>
                  <a:pt x="1425188" y="1585366"/>
                </a:lnTo>
                <a:lnTo>
                  <a:pt x="1425188" y="1576613"/>
                </a:lnTo>
                <a:lnTo>
                  <a:pt x="1425828" y="1568411"/>
                </a:lnTo>
                <a:lnTo>
                  <a:pt x="1427747" y="1560206"/>
                </a:lnTo>
                <a:lnTo>
                  <a:pt x="1430945" y="1543798"/>
                </a:lnTo>
                <a:lnTo>
                  <a:pt x="1434783" y="1526845"/>
                </a:lnTo>
                <a:lnTo>
                  <a:pt x="1438620" y="1509894"/>
                </a:lnTo>
                <a:lnTo>
                  <a:pt x="1441179" y="1492393"/>
                </a:lnTo>
                <a:lnTo>
                  <a:pt x="1441817" y="1484188"/>
                </a:lnTo>
                <a:lnTo>
                  <a:pt x="1441817" y="1474893"/>
                </a:lnTo>
                <a:lnTo>
                  <a:pt x="1440539" y="1466688"/>
                </a:lnTo>
                <a:lnTo>
                  <a:pt x="1438620" y="1457937"/>
                </a:lnTo>
                <a:lnTo>
                  <a:pt x="1436701" y="1448638"/>
                </a:lnTo>
                <a:lnTo>
                  <a:pt x="1432224" y="1439891"/>
                </a:lnTo>
                <a:lnTo>
                  <a:pt x="1426468" y="1431142"/>
                </a:lnTo>
                <a:lnTo>
                  <a:pt x="1420072" y="1421841"/>
                </a:lnTo>
                <a:lnTo>
                  <a:pt x="1412397" y="1411997"/>
                </a:lnTo>
                <a:lnTo>
                  <a:pt x="1407921" y="1408171"/>
                </a:lnTo>
                <a:lnTo>
                  <a:pt x="1413677" y="1411449"/>
                </a:lnTo>
                <a:lnTo>
                  <a:pt x="1419432" y="1414733"/>
                </a:lnTo>
                <a:lnTo>
                  <a:pt x="1425188" y="1418014"/>
                </a:lnTo>
                <a:lnTo>
                  <a:pt x="1435421" y="1421297"/>
                </a:lnTo>
                <a:lnTo>
                  <a:pt x="1446934" y="1424575"/>
                </a:lnTo>
                <a:lnTo>
                  <a:pt x="1458447" y="1428405"/>
                </a:lnTo>
                <a:lnTo>
                  <a:pt x="1469319" y="1432777"/>
                </a:lnTo>
                <a:lnTo>
                  <a:pt x="1475077" y="1435514"/>
                </a:lnTo>
                <a:lnTo>
                  <a:pt x="1481472" y="1439891"/>
                </a:lnTo>
                <a:lnTo>
                  <a:pt x="1487228" y="1444267"/>
                </a:lnTo>
                <a:lnTo>
                  <a:pt x="1492983" y="1449736"/>
                </a:lnTo>
                <a:lnTo>
                  <a:pt x="1498741" y="1448093"/>
                </a:lnTo>
                <a:lnTo>
                  <a:pt x="1501939" y="1445905"/>
                </a:lnTo>
                <a:lnTo>
                  <a:pt x="1503856" y="1444267"/>
                </a:lnTo>
                <a:lnTo>
                  <a:pt x="1504496" y="1441531"/>
                </a:lnTo>
                <a:lnTo>
                  <a:pt x="1503856" y="1438249"/>
                </a:lnTo>
                <a:lnTo>
                  <a:pt x="1501299" y="1436609"/>
                </a:lnTo>
                <a:lnTo>
                  <a:pt x="1498101" y="1434423"/>
                </a:lnTo>
                <a:lnTo>
                  <a:pt x="1492983" y="1433873"/>
                </a:lnTo>
                <a:lnTo>
                  <a:pt x="1503856" y="1434423"/>
                </a:lnTo>
                <a:lnTo>
                  <a:pt x="1512172" y="1433873"/>
                </a:lnTo>
                <a:lnTo>
                  <a:pt x="1521125" y="1432777"/>
                </a:lnTo>
                <a:lnTo>
                  <a:pt x="1528801" y="1431686"/>
                </a:lnTo>
                <a:lnTo>
                  <a:pt x="1535197" y="1430043"/>
                </a:lnTo>
                <a:lnTo>
                  <a:pt x="1541592" y="1428405"/>
                </a:lnTo>
                <a:lnTo>
                  <a:pt x="1546708" y="1425120"/>
                </a:lnTo>
                <a:lnTo>
                  <a:pt x="1550545" y="1422386"/>
                </a:lnTo>
                <a:lnTo>
                  <a:pt x="1554384" y="1419107"/>
                </a:lnTo>
                <a:lnTo>
                  <a:pt x="1556941" y="1415823"/>
                </a:lnTo>
                <a:lnTo>
                  <a:pt x="1559499" y="1411449"/>
                </a:lnTo>
                <a:lnTo>
                  <a:pt x="1560779" y="1407623"/>
                </a:lnTo>
                <a:lnTo>
                  <a:pt x="1562697" y="1402701"/>
                </a:lnTo>
                <a:lnTo>
                  <a:pt x="1562697" y="1397778"/>
                </a:lnTo>
                <a:lnTo>
                  <a:pt x="1562697" y="1387933"/>
                </a:lnTo>
                <a:lnTo>
                  <a:pt x="1560779" y="1376994"/>
                </a:lnTo>
                <a:lnTo>
                  <a:pt x="1557581" y="1366054"/>
                </a:lnTo>
                <a:lnTo>
                  <a:pt x="1553744" y="1354023"/>
                </a:lnTo>
                <a:lnTo>
                  <a:pt x="1548628" y="1343086"/>
                </a:lnTo>
                <a:lnTo>
                  <a:pt x="1539034" y="1320664"/>
                </a:lnTo>
                <a:lnTo>
                  <a:pt x="1529439" y="1300976"/>
                </a:lnTo>
                <a:lnTo>
                  <a:pt x="1537755" y="1303160"/>
                </a:lnTo>
                <a:lnTo>
                  <a:pt x="1544150" y="1305895"/>
                </a:lnTo>
                <a:lnTo>
                  <a:pt x="1549906" y="1309181"/>
                </a:lnTo>
                <a:lnTo>
                  <a:pt x="1555023" y="1312458"/>
                </a:lnTo>
                <a:lnTo>
                  <a:pt x="1560139" y="1316830"/>
                </a:lnTo>
                <a:lnTo>
                  <a:pt x="1563977" y="1320664"/>
                </a:lnTo>
                <a:lnTo>
                  <a:pt x="1571652" y="1330506"/>
                </a:lnTo>
                <a:lnTo>
                  <a:pt x="1577407" y="1340353"/>
                </a:lnTo>
                <a:lnTo>
                  <a:pt x="1582526" y="1350741"/>
                </a:lnTo>
                <a:lnTo>
                  <a:pt x="1588281" y="1361133"/>
                </a:lnTo>
                <a:lnTo>
                  <a:pt x="1594676" y="1370975"/>
                </a:lnTo>
                <a:lnTo>
                  <a:pt x="1600433" y="1367699"/>
                </a:lnTo>
                <a:lnTo>
                  <a:pt x="1604910" y="1364418"/>
                </a:lnTo>
                <a:lnTo>
                  <a:pt x="1608748" y="1360586"/>
                </a:lnTo>
                <a:lnTo>
                  <a:pt x="1611946" y="1355662"/>
                </a:lnTo>
                <a:lnTo>
                  <a:pt x="1615143" y="1350741"/>
                </a:lnTo>
                <a:lnTo>
                  <a:pt x="1617062" y="1345820"/>
                </a:lnTo>
                <a:lnTo>
                  <a:pt x="1617701" y="1340899"/>
                </a:lnTo>
                <a:lnTo>
                  <a:pt x="1617701" y="1335976"/>
                </a:lnTo>
                <a:lnTo>
                  <a:pt x="1615783" y="1331054"/>
                </a:lnTo>
                <a:lnTo>
                  <a:pt x="1613863" y="1327226"/>
                </a:lnTo>
                <a:lnTo>
                  <a:pt x="1609387" y="1323944"/>
                </a:lnTo>
                <a:lnTo>
                  <a:pt x="1604910" y="1320113"/>
                </a:lnTo>
                <a:lnTo>
                  <a:pt x="1598514" y="1317928"/>
                </a:lnTo>
                <a:lnTo>
                  <a:pt x="1590199" y="1316291"/>
                </a:lnTo>
                <a:lnTo>
                  <a:pt x="1580606" y="1316291"/>
                </a:lnTo>
                <a:lnTo>
                  <a:pt x="1568454" y="1316291"/>
                </a:lnTo>
                <a:lnTo>
                  <a:pt x="1574210" y="1307537"/>
                </a:lnTo>
                <a:lnTo>
                  <a:pt x="1576128" y="1303707"/>
                </a:lnTo>
                <a:lnTo>
                  <a:pt x="1577407" y="1300426"/>
                </a:lnTo>
                <a:lnTo>
                  <a:pt x="1578047" y="1296599"/>
                </a:lnTo>
                <a:lnTo>
                  <a:pt x="1578047" y="1293315"/>
                </a:lnTo>
                <a:lnTo>
                  <a:pt x="1577407" y="1286209"/>
                </a:lnTo>
                <a:lnTo>
                  <a:pt x="1575490" y="1279646"/>
                </a:lnTo>
                <a:lnTo>
                  <a:pt x="1572292" y="1271989"/>
                </a:lnTo>
                <a:lnTo>
                  <a:pt x="1569733" y="1263781"/>
                </a:lnTo>
                <a:lnTo>
                  <a:pt x="1567174" y="1253936"/>
                </a:lnTo>
                <a:lnTo>
                  <a:pt x="1571012" y="1250112"/>
                </a:lnTo>
                <a:lnTo>
                  <a:pt x="1574210" y="1249015"/>
                </a:lnTo>
                <a:lnTo>
                  <a:pt x="1575490" y="1249562"/>
                </a:lnTo>
                <a:lnTo>
                  <a:pt x="1578047" y="1251208"/>
                </a:lnTo>
                <a:lnTo>
                  <a:pt x="1578687" y="1253936"/>
                </a:lnTo>
                <a:lnTo>
                  <a:pt x="1580606" y="1257220"/>
                </a:lnTo>
                <a:lnTo>
                  <a:pt x="1582526" y="1266516"/>
                </a:lnTo>
                <a:lnTo>
                  <a:pt x="1585083" y="1275815"/>
                </a:lnTo>
                <a:lnTo>
                  <a:pt x="1587641" y="1280736"/>
                </a:lnTo>
                <a:lnTo>
                  <a:pt x="1590199" y="1285113"/>
                </a:lnTo>
                <a:lnTo>
                  <a:pt x="1593396" y="1288394"/>
                </a:lnTo>
                <a:lnTo>
                  <a:pt x="1596595" y="1291130"/>
                </a:lnTo>
                <a:lnTo>
                  <a:pt x="1601712" y="1292771"/>
                </a:lnTo>
                <a:lnTo>
                  <a:pt x="1606828" y="1292771"/>
                </a:lnTo>
                <a:lnTo>
                  <a:pt x="1611946" y="1290584"/>
                </a:lnTo>
                <a:lnTo>
                  <a:pt x="1615783" y="1288394"/>
                </a:lnTo>
                <a:lnTo>
                  <a:pt x="1620259" y="1285660"/>
                </a:lnTo>
                <a:lnTo>
                  <a:pt x="1623457" y="1282926"/>
                </a:lnTo>
                <a:lnTo>
                  <a:pt x="1629214" y="1275815"/>
                </a:lnTo>
                <a:lnTo>
                  <a:pt x="1633052" y="1268160"/>
                </a:lnTo>
                <a:lnTo>
                  <a:pt x="1636249" y="1259957"/>
                </a:lnTo>
                <a:lnTo>
                  <a:pt x="1637528" y="1251208"/>
                </a:lnTo>
                <a:lnTo>
                  <a:pt x="1638808" y="1241906"/>
                </a:lnTo>
                <a:lnTo>
                  <a:pt x="1638808" y="1233154"/>
                </a:lnTo>
                <a:lnTo>
                  <a:pt x="1638808" y="1223861"/>
                </a:lnTo>
                <a:lnTo>
                  <a:pt x="1637528" y="1215654"/>
                </a:lnTo>
                <a:lnTo>
                  <a:pt x="1634330" y="1200342"/>
                </a:lnTo>
                <a:lnTo>
                  <a:pt x="1630492" y="1183389"/>
                </a:lnTo>
                <a:lnTo>
                  <a:pt x="1627935" y="1157137"/>
                </a:lnTo>
                <a:lnTo>
                  <a:pt x="1627935" y="1150571"/>
                </a:lnTo>
                <a:lnTo>
                  <a:pt x="1629214" y="1150024"/>
                </a:lnTo>
                <a:lnTo>
                  <a:pt x="1630492" y="1151665"/>
                </a:lnTo>
                <a:lnTo>
                  <a:pt x="1627295" y="1144010"/>
                </a:lnTo>
                <a:lnTo>
                  <a:pt x="1625376" y="1136900"/>
                </a:lnTo>
                <a:lnTo>
                  <a:pt x="1624736" y="1129789"/>
                </a:lnTo>
                <a:lnTo>
                  <a:pt x="1626655" y="1123775"/>
                </a:lnTo>
                <a:lnTo>
                  <a:pt x="1629214" y="1118308"/>
                </a:lnTo>
                <a:lnTo>
                  <a:pt x="1631132" y="1112289"/>
                </a:lnTo>
                <a:lnTo>
                  <a:pt x="1635610" y="1107368"/>
                </a:lnTo>
                <a:lnTo>
                  <a:pt x="1639448" y="1101898"/>
                </a:lnTo>
                <a:lnTo>
                  <a:pt x="1649041" y="1092599"/>
                </a:lnTo>
                <a:lnTo>
                  <a:pt x="1657355" y="1083850"/>
                </a:lnTo>
                <a:lnTo>
                  <a:pt x="1661192" y="1078929"/>
                </a:lnTo>
                <a:lnTo>
                  <a:pt x="1664390" y="1074554"/>
                </a:lnTo>
                <a:lnTo>
                  <a:pt x="1666948" y="1069630"/>
                </a:lnTo>
                <a:lnTo>
                  <a:pt x="1667587" y="1065805"/>
                </a:lnTo>
                <a:lnTo>
                  <a:pt x="1666948" y="1063618"/>
                </a:lnTo>
                <a:lnTo>
                  <a:pt x="1666310" y="1062522"/>
                </a:lnTo>
                <a:lnTo>
                  <a:pt x="1661192" y="1058694"/>
                </a:lnTo>
                <a:lnTo>
                  <a:pt x="1646483" y="1050491"/>
                </a:lnTo>
                <a:lnTo>
                  <a:pt x="1639448" y="1045567"/>
                </a:lnTo>
                <a:lnTo>
                  <a:pt x="1635610" y="1042838"/>
                </a:lnTo>
                <a:lnTo>
                  <a:pt x="1633052" y="1040099"/>
                </a:lnTo>
                <a:lnTo>
                  <a:pt x="1630492" y="1036822"/>
                </a:lnTo>
                <a:lnTo>
                  <a:pt x="1629214" y="1034084"/>
                </a:lnTo>
                <a:lnTo>
                  <a:pt x="1627935" y="1030257"/>
                </a:lnTo>
                <a:lnTo>
                  <a:pt x="1627935" y="1026426"/>
                </a:lnTo>
                <a:lnTo>
                  <a:pt x="1632412" y="1003457"/>
                </a:lnTo>
                <a:lnTo>
                  <a:pt x="1636249" y="975021"/>
                </a:lnTo>
                <a:lnTo>
                  <a:pt x="1637528" y="959162"/>
                </a:lnTo>
                <a:lnTo>
                  <a:pt x="1638808" y="943296"/>
                </a:lnTo>
                <a:lnTo>
                  <a:pt x="1639448" y="925794"/>
                </a:lnTo>
                <a:lnTo>
                  <a:pt x="1638808" y="908840"/>
                </a:lnTo>
                <a:lnTo>
                  <a:pt x="1636888" y="890788"/>
                </a:lnTo>
                <a:lnTo>
                  <a:pt x="1634330" y="872747"/>
                </a:lnTo>
                <a:lnTo>
                  <a:pt x="1630492" y="854696"/>
                </a:lnTo>
                <a:lnTo>
                  <a:pt x="1624736" y="836652"/>
                </a:lnTo>
                <a:lnTo>
                  <a:pt x="1617701" y="819692"/>
                </a:lnTo>
                <a:lnTo>
                  <a:pt x="1613863" y="810393"/>
                </a:lnTo>
                <a:lnTo>
                  <a:pt x="1608748" y="801641"/>
                </a:lnTo>
                <a:lnTo>
                  <a:pt x="1603630" y="793443"/>
                </a:lnTo>
                <a:lnTo>
                  <a:pt x="1598514" y="784689"/>
                </a:lnTo>
                <a:lnTo>
                  <a:pt x="1591479" y="776488"/>
                </a:lnTo>
                <a:lnTo>
                  <a:pt x="1585083" y="768280"/>
                </a:lnTo>
                <a:lnTo>
                  <a:pt x="1589560" y="766096"/>
                </a:lnTo>
                <a:lnTo>
                  <a:pt x="1594676" y="765007"/>
                </a:lnTo>
                <a:lnTo>
                  <a:pt x="1606828" y="762265"/>
                </a:lnTo>
                <a:lnTo>
                  <a:pt x="1612586" y="760627"/>
                </a:lnTo>
                <a:lnTo>
                  <a:pt x="1617701" y="759534"/>
                </a:lnTo>
                <a:lnTo>
                  <a:pt x="1620899" y="756798"/>
                </a:lnTo>
                <a:lnTo>
                  <a:pt x="1622179" y="754613"/>
                </a:lnTo>
                <a:lnTo>
                  <a:pt x="1623457" y="752966"/>
                </a:lnTo>
                <a:lnTo>
                  <a:pt x="1629854" y="755160"/>
                </a:lnTo>
                <a:lnTo>
                  <a:pt x="1634330" y="757344"/>
                </a:lnTo>
                <a:lnTo>
                  <a:pt x="1636888" y="759534"/>
                </a:lnTo>
                <a:lnTo>
                  <a:pt x="1637528" y="760627"/>
                </a:lnTo>
                <a:lnTo>
                  <a:pt x="1636249" y="762815"/>
                </a:lnTo>
                <a:lnTo>
                  <a:pt x="1634330" y="765007"/>
                </a:lnTo>
                <a:lnTo>
                  <a:pt x="1627935" y="768833"/>
                </a:lnTo>
                <a:lnTo>
                  <a:pt x="1620259" y="773757"/>
                </a:lnTo>
                <a:lnTo>
                  <a:pt x="1615783" y="776488"/>
                </a:lnTo>
                <a:lnTo>
                  <a:pt x="1612586" y="779223"/>
                </a:lnTo>
                <a:lnTo>
                  <a:pt x="1610026" y="781955"/>
                </a:lnTo>
                <a:lnTo>
                  <a:pt x="1609387" y="784689"/>
                </a:lnTo>
                <a:lnTo>
                  <a:pt x="1609387" y="788523"/>
                </a:lnTo>
                <a:lnTo>
                  <a:pt x="1611306" y="791796"/>
                </a:lnTo>
                <a:lnTo>
                  <a:pt x="1622179" y="790704"/>
                </a:lnTo>
                <a:lnTo>
                  <a:pt x="1633052" y="786878"/>
                </a:lnTo>
                <a:lnTo>
                  <a:pt x="1641365" y="783599"/>
                </a:lnTo>
                <a:lnTo>
                  <a:pt x="1648401" y="778678"/>
                </a:lnTo>
                <a:lnTo>
                  <a:pt x="1654157" y="773204"/>
                </a:lnTo>
                <a:lnTo>
                  <a:pt x="1657995" y="767189"/>
                </a:lnTo>
                <a:lnTo>
                  <a:pt x="1661192" y="760627"/>
                </a:lnTo>
                <a:lnTo>
                  <a:pt x="1663750" y="754062"/>
                </a:lnTo>
                <a:lnTo>
                  <a:pt x="1665030" y="746407"/>
                </a:lnTo>
                <a:lnTo>
                  <a:pt x="1666310" y="739293"/>
                </a:lnTo>
                <a:lnTo>
                  <a:pt x="1666310" y="731641"/>
                </a:lnTo>
                <a:lnTo>
                  <a:pt x="1666310" y="724527"/>
                </a:lnTo>
                <a:lnTo>
                  <a:pt x="1663750" y="710310"/>
                </a:lnTo>
                <a:lnTo>
                  <a:pt x="1661192" y="697730"/>
                </a:lnTo>
                <a:lnTo>
                  <a:pt x="1656716" y="699920"/>
                </a:lnTo>
                <a:lnTo>
                  <a:pt x="1652878" y="702654"/>
                </a:lnTo>
                <a:lnTo>
                  <a:pt x="1646483" y="708671"/>
                </a:lnTo>
                <a:lnTo>
                  <a:pt x="1642646" y="710857"/>
                </a:lnTo>
                <a:lnTo>
                  <a:pt x="1637528" y="713044"/>
                </a:lnTo>
                <a:lnTo>
                  <a:pt x="1631132" y="713591"/>
                </a:lnTo>
                <a:lnTo>
                  <a:pt x="1622179" y="713591"/>
                </a:lnTo>
                <a:lnTo>
                  <a:pt x="1625376" y="705936"/>
                </a:lnTo>
                <a:lnTo>
                  <a:pt x="1630492" y="698284"/>
                </a:lnTo>
                <a:lnTo>
                  <a:pt x="1642005" y="681869"/>
                </a:lnTo>
                <a:lnTo>
                  <a:pt x="1654157" y="664370"/>
                </a:lnTo>
                <a:lnTo>
                  <a:pt x="1659914" y="655620"/>
                </a:lnTo>
                <a:lnTo>
                  <a:pt x="1664390" y="646326"/>
                </a:lnTo>
                <a:lnTo>
                  <a:pt x="1667587" y="637575"/>
                </a:lnTo>
                <a:lnTo>
                  <a:pt x="1670148" y="629365"/>
                </a:lnTo>
                <a:lnTo>
                  <a:pt x="1670786" y="624992"/>
                </a:lnTo>
                <a:lnTo>
                  <a:pt x="1670786" y="621162"/>
                </a:lnTo>
                <a:lnTo>
                  <a:pt x="1670148" y="616790"/>
                </a:lnTo>
                <a:lnTo>
                  <a:pt x="1669508" y="613508"/>
                </a:lnTo>
                <a:lnTo>
                  <a:pt x="1666948" y="609679"/>
                </a:lnTo>
                <a:lnTo>
                  <a:pt x="1664390" y="606396"/>
                </a:lnTo>
                <a:lnTo>
                  <a:pt x="1661192" y="603116"/>
                </a:lnTo>
                <a:lnTo>
                  <a:pt x="1657355" y="599291"/>
                </a:lnTo>
                <a:lnTo>
                  <a:pt x="1652878" y="596552"/>
                </a:lnTo>
                <a:lnTo>
                  <a:pt x="1647761" y="593286"/>
                </a:lnTo>
                <a:lnTo>
                  <a:pt x="1641365" y="591099"/>
                </a:lnTo>
                <a:lnTo>
                  <a:pt x="1633690" y="588362"/>
                </a:lnTo>
                <a:lnTo>
                  <a:pt x="1633052" y="585629"/>
                </a:lnTo>
                <a:lnTo>
                  <a:pt x="1632412" y="582894"/>
                </a:lnTo>
                <a:lnTo>
                  <a:pt x="1633052" y="580706"/>
                </a:lnTo>
                <a:lnTo>
                  <a:pt x="1633690" y="579063"/>
                </a:lnTo>
                <a:lnTo>
                  <a:pt x="1635610" y="577426"/>
                </a:lnTo>
                <a:lnTo>
                  <a:pt x="1637528" y="576880"/>
                </a:lnTo>
                <a:lnTo>
                  <a:pt x="1642646" y="574689"/>
                </a:lnTo>
                <a:lnTo>
                  <a:pt x="1649041" y="574145"/>
                </a:lnTo>
                <a:lnTo>
                  <a:pt x="1656716" y="573052"/>
                </a:lnTo>
                <a:lnTo>
                  <a:pt x="1672065" y="572502"/>
                </a:lnTo>
                <a:lnTo>
                  <a:pt x="1669508" y="552813"/>
                </a:lnTo>
                <a:lnTo>
                  <a:pt x="1666948" y="539141"/>
                </a:lnTo>
                <a:lnTo>
                  <a:pt x="1666310" y="534766"/>
                </a:lnTo>
                <a:lnTo>
                  <a:pt x="1664390" y="529845"/>
                </a:lnTo>
                <a:lnTo>
                  <a:pt x="1661192" y="524373"/>
                </a:lnTo>
                <a:lnTo>
                  <a:pt x="1657995" y="517812"/>
                </a:lnTo>
                <a:lnTo>
                  <a:pt x="1650959" y="517265"/>
                </a:lnTo>
                <a:lnTo>
                  <a:pt x="1645203" y="517812"/>
                </a:lnTo>
                <a:lnTo>
                  <a:pt x="1641365" y="519452"/>
                </a:lnTo>
                <a:lnTo>
                  <a:pt x="1637528" y="521640"/>
                </a:lnTo>
                <a:lnTo>
                  <a:pt x="1635610" y="524373"/>
                </a:lnTo>
                <a:lnTo>
                  <a:pt x="1633690" y="527109"/>
                </a:lnTo>
                <a:lnTo>
                  <a:pt x="1632412" y="533673"/>
                </a:lnTo>
                <a:lnTo>
                  <a:pt x="1623457" y="527656"/>
                </a:lnTo>
                <a:lnTo>
                  <a:pt x="1617062" y="522188"/>
                </a:lnTo>
                <a:lnTo>
                  <a:pt x="1611946" y="516719"/>
                </a:lnTo>
                <a:lnTo>
                  <a:pt x="1610026" y="511248"/>
                </a:lnTo>
                <a:lnTo>
                  <a:pt x="1609387" y="504686"/>
                </a:lnTo>
                <a:lnTo>
                  <a:pt x="1610026" y="499216"/>
                </a:lnTo>
                <a:lnTo>
                  <a:pt x="1612586" y="493750"/>
                </a:lnTo>
                <a:lnTo>
                  <a:pt x="1614503" y="487733"/>
                </a:lnTo>
                <a:lnTo>
                  <a:pt x="1618981" y="475700"/>
                </a:lnTo>
                <a:lnTo>
                  <a:pt x="1620899" y="468588"/>
                </a:lnTo>
                <a:lnTo>
                  <a:pt x="1621538" y="462572"/>
                </a:lnTo>
                <a:lnTo>
                  <a:pt x="1620259" y="455464"/>
                </a:lnTo>
                <a:lnTo>
                  <a:pt x="1617701" y="448354"/>
                </a:lnTo>
                <a:lnTo>
                  <a:pt x="1612586" y="440698"/>
                </a:lnTo>
                <a:lnTo>
                  <a:pt x="1604910" y="431945"/>
                </a:lnTo>
                <a:lnTo>
                  <a:pt x="1613863" y="431945"/>
                </a:lnTo>
                <a:lnTo>
                  <a:pt x="1620899" y="431945"/>
                </a:lnTo>
                <a:lnTo>
                  <a:pt x="1627295" y="430853"/>
                </a:lnTo>
                <a:lnTo>
                  <a:pt x="1632412" y="428665"/>
                </a:lnTo>
                <a:lnTo>
                  <a:pt x="1636249" y="426478"/>
                </a:lnTo>
                <a:lnTo>
                  <a:pt x="1639448" y="423195"/>
                </a:lnTo>
                <a:lnTo>
                  <a:pt x="1642005" y="420460"/>
                </a:lnTo>
                <a:lnTo>
                  <a:pt x="1644563" y="417179"/>
                </a:lnTo>
                <a:lnTo>
                  <a:pt x="1648401" y="409522"/>
                </a:lnTo>
                <a:lnTo>
                  <a:pt x="1652238" y="402413"/>
                </a:lnTo>
                <a:lnTo>
                  <a:pt x="1655437" y="399678"/>
                </a:lnTo>
                <a:lnTo>
                  <a:pt x="1658635" y="396945"/>
                </a:lnTo>
                <a:lnTo>
                  <a:pt x="1663750" y="394210"/>
                </a:lnTo>
                <a:lnTo>
                  <a:pt x="1668868" y="392570"/>
                </a:lnTo>
                <a:lnTo>
                  <a:pt x="1659914" y="373427"/>
                </a:lnTo>
                <a:lnTo>
                  <a:pt x="1651598" y="352098"/>
                </a:lnTo>
                <a:lnTo>
                  <a:pt x="1643285" y="329128"/>
                </a:lnTo>
                <a:lnTo>
                  <a:pt x="1636888" y="305064"/>
                </a:lnTo>
                <a:lnTo>
                  <a:pt x="1631132" y="279357"/>
                </a:lnTo>
                <a:lnTo>
                  <a:pt x="1626655" y="253108"/>
                </a:lnTo>
                <a:lnTo>
                  <a:pt x="1623457" y="226308"/>
                </a:lnTo>
                <a:lnTo>
                  <a:pt x="1620899" y="198418"/>
                </a:lnTo>
                <a:lnTo>
                  <a:pt x="1618341" y="170525"/>
                </a:lnTo>
                <a:lnTo>
                  <a:pt x="1618341" y="143179"/>
                </a:lnTo>
                <a:lnTo>
                  <a:pt x="1618341" y="115282"/>
                </a:lnTo>
                <a:lnTo>
                  <a:pt x="1620259" y="88484"/>
                </a:lnTo>
                <a:lnTo>
                  <a:pt x="1622179" y="61690"/>
                </a:lnTo>
                <a:lnTo>
                  <a:pt x="1625376" y="35435"/>
                </a:lnTo>
                <a:lnTo>
                  <a:pt x="1630492" y="10276"/>
                </a:lnTo>
                <a:close/>
              </a:path>
            </a:pathLst>
          </a:custGeom>
        </p:spPr>
      </p:sp>
    </p:spTree>
    <p:extLst>
      <p:ext uri="{BB962C8B-B14F-4D97-AF65-F5344CB8AC3E}">
        <p14:creationId xmlns:p14="http://schemas.microsoft.com/office/powerpoint/2010/main" val="390696895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28717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image" Target="../media/image4.svg"/></Relationships>
</file>

<file path=ppt/slides/_rels/slide1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Layout" Target="../slideLayouts/slideLayout1.xml"/><Relationship Id="rId4" Type="http://schemas.openxmlformats.org/officeDocument/2006/relationships/image" Target="../media/image23.jpeg"/></Relationships>
</file>

<file path=ppt/slides/_rels/slide1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1.xml"/><Relationship Id="rId4" Type="http://schemas.openxmlformats.org/officeDocument/2006/relationships/image" Target="../media/image38.jpeg"/></Relationships>
</file>

<file path=ppt/slides/_rels/slide31.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Layout" Target="../slideLayouts/slideLayout1.xml"/><Relationship Id="rId4" Type="http://schemas.openxmlformats.org/officeDocument/2006/relationships/image" Target="../media/image23.jpeg"/></Relationships>
</file>

<file path=ppt/slides/_rels/slide3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4">
            <a:extLst>
              <a:ext uri="{FF2B5EF4-FFF2-40B4-BE49-F238E27FC236}">
                <a16:creationId xmlns:a16="http://schemas.microsoft.com/office/drawing/2014/main" id="{CF695AEB-1F98-D3F8-0595-2F129C4F433A}"/>
              </a:ext>
            </a:extLst>
          </p:cNvPr>
          <p:cNvSpPr/>
          <p:nvPr/>
        </p:nvSpPr>
        <p:spPr>
          <a:xfrm>
            <a:off x="2770693" y="1014433"/>
            <a:ext cx="782425" cy="782425"/>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a16="http://schemas.microsoft.com/office/drawing/2014/main" id="{B864717D-5683-D969-8559-3B4E16EAF1B3}"/>
              </a:ext>
            </a:extLst>
          </p:cNvPr>
          <p:cNvSpPr/>
          <p:nvPr/>
        </p:nvSpPr>
        <p:spPr>
          <a:xfrm>
            <a:off x="748072" y="2351743"/>
            <a:ext cx="5308658" cy="593889"/>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Rounded Corners 6">
            <a:extLst>
              <a:ext uri="{FF2B5EF4-FFF2-40B4-BE49-F238E27FC236}">
                <a16:creationId xmlns:a16="http://schemas.microsoft.com/office/drawing/2014/main" id="{736BCC47-1AEB-8267-0ADA-D2A64A953CC7}"/>
              </a:ext>
            </a:extLst>
          </p:cNvPr>
          <p:cNvSpPr/>
          <p:nvPr/>
        </p:nvSpPr>
        <p:spPr>
          <a:xfrm>
            <a:off x="336230" y="3187317"/>
            <a:ext cx="5524108" cy="593889"/>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7">
            <a:extLst>
              <a:ext uri="{FF2B5EF4-FFF2-40B4-BE49-F238E27FC236}">
                <a16:creationId xmlns:a16="http://schemas.microsoft.com/office/drawing/2014/main" id="{E613FA9D-D6BC-0B0C-8364-46B38D1B6F9A}"/>
              </a:ext>
            </a:extLst>
          </p:cNvPr>
          <p:cNvSpPr/>
          <p:nvPr/>
        </p:nvSpPr>
        <p:spPr>
          <a:xfrm>
            <a:off x="336230" y="4022891"/>
            <a:ext cx="5253194" cy="593889"/>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Rounded Corners 8">
            <a:extLst>
              <a:ext uri="{FF2B5EF4-FFF2-40B4-BE49-F238E27FC236}">
                <a16:creationId xmlns:a16="http://schemas.microsoft.com/office/drawing/2014/main" id="{A382FCB2-5005-AB8D-2371-FF0B2D5CA6D2}"/>
              </a:ext>
            </a:extLst>
          </p:cNvPr>
          <p:cNvSpPr/>
          <p:nvPr/>
        </p:nvSpPr>
        <p:spPr>
          <a:xfrm>
            <a:off x="748072" y="4858465"/>
            <a:ext cx="6165649" cy="593889"/>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0248F447-8144-33CE-6FCE-2C3373B7DE0F}"/>
              </a:ext>
            </a:extLst>
          </p:cNvPr>
          <p:cNvSpPr/>
          <p:nvPr/>
        </p:nvSpPr>
        <p:spPr>
          <a:xfrm>
            <a:off x="682540" y="2439210"/>
            <a:ext cx="4581426" cy="388696"/>
          </a:xfrm>
          <a:prstGeom prst="rect">
            <a:avLst/>
          </a:prstGeom>
        </p:spPr>
        <p:txBody>
          <a:bodyPr wrap="square">
            <a:spAutoFit/>
          </a:bodyPr>
          <a:lstStyle/>
          <a:p>
            <a:pPr algn="ctr">
              <a:lnSpc>
                <a:spcPct val="107000"/>
              </a:lnSpc>
              <a:spcAft>
                <a:spcPts val="800"/>
              </a:spcAft>
            </a:pPr>
            <a:r>
              <a:rPr lang="fa-IR" b="1" dirty="0">
                <a:latin typeface="Shabnam" panose="020B0603030804020204" pitchFamily="34" charset="-78"/>
                <a:cs typeface="B Titr" panose="00000700000000000000" pitchFamily="2" charset="-78"/>
              </a:rPr>
              <a:t>موضوع: </a:t>
            </a:r>
            <a:r>
              <a:rPr lang="fa-IR" b="1">
                <a:latin typeface="Shabnam" panose="020B0603030804020204" pitchFamily="34" charset="-78"/>
                <a:cs typeface="B Titr" panose="00000700000000000000" pitchFamily="2" charset="-78"/>
              </a:rPr>
              <a:t>پاورپوینت </a:t>
            </a:r>
            <a:r>
              <a:rPr lang="fa-IR">
                <a:cs typeface="B Titr" panose="00000700000000000000" pitchFamily="2" charset="-78"/>
              </a:rPr>
              <a:t>تفاوت لینوکس و یونیکس </a:t>
            </a:r>
            <a:endParaRPr lang="en-US" b="1" dirty="0">
              <a:latin typeface="Shabnam" panose="020B0603030804020204" pitchFamily="34" charset="-78"/>
              <a:cs typeface="B Titr" panose="00000700000000000000" pitchFamily="2" charset="-78"/>
            </a:endParaRPr>
          </a:p>
        </p:txBody>
      </p:sp>
      <p:sp>
        <p:nvSpPr>
          <p:cNvPr id="13" name="Rectangle 12">
            <a:extLst>
              <a:ext uri="{FF2B5EF4-FFF2-40B4-BE49-F238E27FC236}">
                <a16:creationId xmlns:a16="http://schemas.microsoft.com/office/drawing/2014/main" id="{56BBF669-3998-0E73-95CE-952BB892D0C6}"/>
              </a:ext>
            </a:extLst>
          </p:cNvPr>
          <p:cNvSpPr/>
          <p:nvPr/>
        </p:nvSpPr>
        <p:spPr>
          <a:xfrm>
            <a:off x="748072" y="3270330"/>
            <a:ext cx="4581426" cy="388696"/>
          </a:xfrm>
          <a:prstGeom prst="rect">
            <a:avLst/>
          </a:prstGeom>
        </p:spPr>
        <p:txBody>
          <a:bodyPr wrap="square">
            <a:spAutoFit/>
          </a:bodyPr>
          <a:lstStyle/>
          <a:p>
            <a:pPr algn="ctr">
              <a:lnSpc>
                <a:spcPct val="107000"/>
              </a:lnSpc>
              <a:spcAft>
                <a:spcPts val="800"/>
              </a:spcAft>
            </a:pPr>
            <a:r>
              <a:rPr lang="fa-IR" b="1" dirty="0">
                <a:latin typeface="Shabnam" panose="020B0603030804020204" pitchFamily="34" charset="-78"/>
                <a:cs typeface="B Titr" panose="00000700000000000000" pitchFamily="2" charset="-78"/>
              </a:rPr>
              <a:t>استاد راهنما:  دکتر علیرضا عزیزی</a:t>
            </a:r>
            <a:endParaRPr lang="en-US" b="1" dirty="0">
              <a:latin typeface="Shabnam" panose="020B0603030804020204" pitchFamily="34" charset="-78"/>
              <a:cs typeface="B Titr" panose="00000700000000000000" pitchFamily="2" charset="-78"/>
            </a:endParaRPr>
          </a:p>
        </p:txBody>
      </p:sp>
      <p:sp>
        <p:nvSpPr>
          <p:cNvPr id="14" name="Rectangle 13">
            <a:extLst>
              <a:ext uri="{FF2B5EF4-FFF2-40B4-BE49-F238E27FC236}">
                <a16:creationId xmlns:a16="http://schemas.microsoft.com/office/drawing/2014/main" id="{46039141-1AEC-9EBF-84DB-A482A0703F3D}"/>
              </a:ext>
            </a:extLst>
          </p:cNvPr>
          <p:cNvSpPr/>
          <p:nvPr/>
        </p:nvSpPr>
        <p:spPr>
          <a:xfrm>
            <a:off x="909899" y="4125487"/>
            <a:ext cx="4581426" cy="388696"/>
          </a:xfrm>
          <a:prstGeom prst="rect">
            <a:avLst/>
          </a:prstGeom>
        </p:spPr>
        <p:txBody>
          <a:bodyPr wrap="square">
            <a:spAutoFit/>
          </a:bodyPr>
          <a:lstStyle/>
          <a:p>
            <a:pPr algn="ctr">
              <a:lnSpc>
                <a:spcPct val="107000"/>
              </a:lnSpc>
              <a:spcAft>
                <a:spcPts val="800"/>
              </a:spcAft>
            </a:pPr>
            <a:r>
              <a:rPr lang="fa-IR" b="1" dirty="0">
                <a:latin typeface="Shabnam" panose="020B0603030804020204" pitchFamily="34" charset="-78"/>
                <a:cs typeface="B Titr" panose="00000700000000000000" pitchFamily="2" charset="-78"/>
              </a:rPr>
              <a:t>پژوهشگر: محمد جواد عزیزی</a:t>
            </a:r>
            <a:endParaRPr lang="en-US" b="1" dirty="0">
              <a:latin typeface="Shabnam" panose="020B0603030804020204" pitchFamily="34" charset="-78"/>
              <a:cs typeface="B Titr" panose="00000700000000000000" pitchFamily="2" charset="-78"/>
            </a:endParaRPr>
          </a:p>
        </p:txBody>
      </p:sp>
      <p:sp>
        <p:nvSpPr>
          <p:cNvPr id="15" name="Rectangle 14">
            <a:extLst>
              <a:ext uri="{FF2B5EF4-FFF2-40B4-BE49-F238E27FC236}">
                <a16:creationId xmlns:a16="http://schemas.microsoft.com/office/drawing/2014/main" id="{6E5B765D-DDDF-2C66-D721-90EE0D973813}"/>
              </a:ext>
            </a:extLst>
          </p:cNvPr>
          <p:cNvSpPr/>
          <p:nvPr/>
        </p:nvSpPr>
        <p:spPr>
          <a:xfrm>
            <a:off x="1150803" y="4941507"/>
            <a:ext cx="4581426" cy="388696"/>
          </a:xfrm>
          <a:prstGeom prst="rect">
            <a:avLst/>
          </a:prstGeom>
        </p:spPr>
        <p:txBody>
          <a:bodyPr wrap="square">
            <a:spAutoFit/>
          </a:bodyPr>
          <a:lstStyle/>
          <a:p>
            <a:pPr algn="ctr">
              <a:lnSpc>
                <a:spcPct val="107000"/>
              </a:lnSpc>
              <a:spcAft>
                <a:spcPts val="800"/>
              </a:spcAft>
            </a:pPr>
            <a:r>
              <a:rPr lang="fa-IR" b="1" dirty="0">
                <a:latin typeface="Shabnam" panose="020B0603030804020204" pitchFamily="34" charset="-78"/>
                <a:cs typeface="B Titr" panose="00000700000000000000" pitchFamily="2" charset="-78"/>
              </a:rPr>
              <a:t>تاریخ ارائه: .........</a:t>
            </a:r>
            <a:endParaRPr lang="en-US" b="1" dirty="0">
              <a:latin typeface="Shabnam" panose="020B0603030804020204" pitchFamily="34" charset="-78"/>
              <a:cs typeface="B Titr" panose="00000700000000000000" pitchFamily="2" charset="-78"/>
            </a:endParaRPr>
          </a:p>
        </p:txBody>
      </p:sp>
      <p:pic>
        <p:nvPicPr>
          <p:cNvPr id="4" name="Picture Placeholder 3">
            <a:extLst>
              <a:ext uri="{FF2B5EF4-FFF2-40B4-BE49-F238E27FC236}">
                <a16:creationId xmlns:a16="http://schemas.microsoft.com/office/drawing/2014/main" id="{9B422165-C0E7-1325-B574-C9E287DEE000}"/>
              </a:ext>
            </a:extLst>
          </p:cNvPr>
          <p:cNvPicPr>
            <a:picLocks noGrp="1" noChangeAspect="1"/>
          </p:cNvPicPr>
          <p:nvPr>
            <p:ph type="pic" sz="quarter" idx="10"/>
          </p:nvPr>
        </p:nvPicPr>
        <p:blipFill>
          <a:blip r:embed="rId2" cstate="print">
            <a:extLst>
              <a:ext uri="{28A0092B-C50C-407E-A947-70E740481C1C}">
                <a14:useLocalDpi xmlns:a14="http://schemas.microsoft.com/office/drawing/2010/main"/>
              </a:ext>
            </a:extLst>
          </a:blip>
          <a:srcRect/>
          <a:stretch>
            <a:fillRect/>
          </a:stretch>
        </p:blipFill>
        <p:spPr>
          <a:xfrm>
            <a:off x="3767544" y="0"/>
            <a:ext cx="8520545" cy="6853555"/>
          </a:xfrm>
        </p:spPr>
      </p:pic>
      <p:pic>
        <p:nvPicPr>
          <p:cNvPr id="17" name="Graphic 16">
            <a:extLst>
              <a:ext uri="{FF2B5EF4-FFF2-40B4-BE49-F238E27FC236}">
                <a16:creationId xmlns:a16="http://schemas.microsoft.com/office/drawing/2014/main" id="{0B2E3605-46BA-2C19-4B10-2F0F0BC9F8B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821808" y="588392"/>
            <a:ext cx="945736" cy="1613870"/>
          </a:xfrm>
          <a:prstGeom prst="rect">
            <a:avLst/>
          </a:prstGeom>
        </p:spPr>
      </p:pic>
    </p:spTree>
    <p:extLst>
      <p:ext uri="{BB962C8B-B14F-4D97-AF65-F5344CB8AC3E}">
        <p14:creationId xmlns:p14="http://schemas.microsoft.com/office/powerpoint/2010/main" val="100693072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62116" y="1084288"/>
            <a:ext cx="11169446" cy="2308324"/>
          </a:xfrm>
          <a:prstGeom prst="rect">
            <a:avLst/>
          </a:prstGeom>
        </p:spPr>
        <p:txBody>
          <a:bodyPr wrap="square">
            <a:spAutoFit/>
          </a:bodyPr>
          <a:lstStyle/>
          <a:p>
            <a:pPr algn="ctr" rtl="1">
              <a:lnSpc>
                <a:spcPct val="200000"/>
              </a:lnSpc>
            </a:pPr>
            <a:r>
              <a:rPr lang="fa-IR" dirty="0">
                <a:latin typeface="Times New Roman" panose="02020603050405020304" pitchFamily="18" charset="0"/>
                <a:cs typeface="B Nazanin" panose="00000400000000000000" pitchFamily="2" charset="-78"/>
              </a:rPr>
              <a:t>گروهی از برنامه‌نویسان از سراسر جهان به لینوس پیوستند و شروع به توسعه و بهبود هسته لینوکس کردند. این جامعه برنامه‌نویسی فعال با همکاری بین‌المللی سایر برنامه نویسان باعث شد هسته لینوکس به سرعت رشد کند. در سال 1994، نسخه اولیه رسمی </a:t>
            </a:r>
            <a:r>
              <a:rPr lang="en-US" dirty="0">
                <a:latin typeface="Times New Roman" panose="02020603050405020304" pitchFamily="18" charset="0"/>
                <a:cs typeface="B Nazanin" panose="00000400000000000000" pitchFamily="2" charset="-78"/>
              </a:rPr>
              <a:t>Linux </a:t>
            </a:r>
            <a:r>
              <a:rPr lang="fa-IR" dirty="0">
                <a:latin typeface="Times New Roman" panose="02020603050405020304" pitchFamily="18" charset="0"/>
                <a:cs typeface="B Nazanin" panose="00000400000000000000" pitchFamily="2" charset="-78"/>
              </a:rPr>
              <a:t>  با ورژن 1.0 منتشر شد. این نسخه اولیه شامل امکانات اساسی سیستم عامل شبیه به یونیکس بود و از آن پس، توسعه و بهبودهای بیشتری در هسته لینوکس صورت گرفت.</a:t>
            </a:r>
            <a:endParaRPr lang="en-US" dirty="0">
              <a:latin typeface="Times New Roman" panose="02020603050405020304" pitchFamily="18" charset="0"/>
              <a:cs typeface="B Nazanin" panose="00000400000000000000" pitchFamily="2" charset="-78"/>
            </a:endParaRPr>
          </a:p>
        </p:txBody>
      </p:sp>
      <p:sp>
        <p:nvSpPr>
          <p:cNvPr id="3" name="Rectangle 2"/>
          <p:cNvSpPr/>
          <p:nvPr/>
        </p:nvSpPr>
        <p:spPr>
          <a:xfrm>
            <a:off x="5751871" y="284824"/>
            <a:ext cx="4515907" cy="400110"/>
          </a:xfrm>
          <a:prstGeom prst="rect">
            <a:avLst/>
          </a:prstGeom>
        </p:spPr>
        <p:txBody>
          <a:bodyPr wrap="square">
            <a:spAutoFit/>
          </a:bodyPr>
          <a:lstStyle/>
          <a:p>
            <a:pPr algn="r" rtl="1"/>
            <a:r>
              <a:rPr lang="fa-IR" sz="2000" b="1" dirty="0">
                <a:cs typeface="B Titr" panose="00000700000000000000" pitchFamily="2" charset="-78"/>
              </a:rPr>
              <a:t>نگاهی به تاریخچه لینوکس</a:t>
            </a:r>
          </a:p>
        </p:txBody>
      </p:sp>
      <p:pic>
        <p:nvPicPr>
          <p:cNvPr id="4" name="Picture 3">
            <a:extLst>
              <a:ext uri="{FF2B5EF4-FFF2-40B4-BE49-F238E27FC236}">
                <a16:creationId xmlns:a16="http://schemas.microsoft.com/office/drawing/2014/main" id="{27EF4C33-9EFC-05F3-6FA8-5B56CE322578}"/>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2708229" y="3107893"/>
            <a:ext cx="6473477" cy="3235403"/>
          </a:xfrm>
          <a:prstGeom prst="rect">
            <a:avLst/>
          </a:prstGeom>
        </p:spPr>
      </p:pic>
    </p:spTree>
    <p:extLst>
      <p:ext uri="{BB962C8B-B14F-4D97-AF65-F5344CB8AC3E}">
        <p14:creationId xmlns:p14="http://schemas.microsoft.com/office/powerpoint/2010/main" val="26919211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48792" y="1053473"/>
            <a:ext cx="11390925" cy="3416320"/>
          </a:xfrm>
          <a:prstGeom prst="rect">
            <a:avLst/>
          </a:prstGeom>
        </p:spPr>
        <p:txBody>
          <a:bodyPr wrap="square">
            <a:spAutoFit/>
          </a:bodyPr>
          <a:lstStyle/>
          <a:p>
            <a:pPr algn="just" rtl="1">
              <a:lnSpc>
                <a:spcPct val="200000"/>
              </a:lnSpc>
            </a:pPr>
            <a:r>
              <a:rPr lang="fa-IR" dirty="0">
                <a:latin typeface="Times New Roman" panose="02020603050405020304" pitchFamily="18" charset="0"/>
                <a:cs typeface="B Nazanin" panose="00000400000000000000" pitchFamily="2" charset="-78"/>
              </a:rPr>
              <a:t>با گذر زمان، جامعه برنامه‌نویسی </a:t>
            </a:r>
            <a:r>
              <a:rPr lang="en-US" dirty="0">
                <a:latin typeface="Times New Roman" panose="02020603050405020304" pitchFamily="18" charset="0"/>
                <a:cs typeface="B Nazanin" panose="00000400000000000000" pitchFamily="2" charset="-78"/>
              </a:rPr>
              <a:t>Linux </a:t>
            </a:r>
            <a:r>
              <a:rPr lang="fa-IR" dirty="0">
                <a:latin typeface="Times New Roman" panose="02020603050405020304" pitchFamily="18" charset="0"/>
                <a:cs typeface="B Nazanin" panose="00000400000000000000" pitchFamily="2" charset="-78"/>
              </a:rPr>
              <a:t> رشد کرد و شرکت‌ها و سازمان‌ها نیز به توسعه و پیشرفت لینوکس کمک کردند. این شرکت‌ها شامل ردهت (</a:t>
            </a:r>
            <a:r>
              <a:rPr lang="en-US" dirty="0">
                <a:latin typeface="Times New Roman" panose="02020603050405020304" pitchFamily="18" charset="0"/>
                <a:cs typeface="B Nazanin" panose="00000400000000000000" pitchFamily="2" charset="-78"/>
              </a:rPr>
              <a:t>RedHat</a:t>
            </a: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اینتل ( </a:t>
            </a:r>
            <a:r>
              <a:rPr lang="en-US" dirty="0">
                <a:latin typeface="Times New Roman" panose="02020603050405020304" pitchFamily="18" charset="0"/>
                <a:cs typeface="B Nazanin" panose="00000400000000000000" pitchFamily="2" charset="-78"/>
              </a:rPr>
              <a:t>Intel</a:t>
            </a: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آی‌بی‌ام (</a:t>
            </a:r>
            <a:r>
              <a:rPr lang="en-US" dirty="0">
                <a:latin typeface="Times New Roman" panose="02020603050405020304" pitchFamily="18" charset="0"/>
                <a:cs typeface="B Nazanin" panose="00000400000000000000" pitchFamily="2" charset="-78"/>
              </a:rPr>
              <a:t>IBM) </a:t>
            </a:r>
            <a:r>
              <a:rPr lang="fa-IR" dirty="0">
                <a:latin typeface="Times New Roman" panose="02020603050405020304" pitchFamily="18" charset="0"/>
                <a:cs typeface="B Nazanin" panose="00000400000000000000" pitchFamily="2" charset="-78"/>
              </a:rPr>
              <a:t> ) و بسیاری دیگر بودند. به مرور و با گذشت زمان، </a:t>
            </a:r>
            <a:r>
              <a:rPr lang="en-US" dirty="0">
                <a:latin typeface="Times New Roman" panose="02020603050405020304" pitchFamily="18" charset="0"/>
                <a:cs typeface="B Nazanin" panose="00000400000000000000" pitchFamily="2" charset="-78"/>
              </a:rPr>
              <a:t>Linux </a:t>
            </a:r>
            <a:r>
              <a:rPr lang="fa-IR" dirty="0">
                <a:latin typeface="Times New Roman" panose="02020603050405020304" pitchFamily="18" charset="0"/>
                <a:cs typeface="B Nazanin" panose="00000400000000000000" pitchFamily="2" charset="-78"/>
              </a:rPr>
              <a:t>  به عنوان یک سیستم عامل پرکاربرد، به ویژه در سرورها و دستگاه‌های همراه، شناخته شد. همچنین، توزیع‌های لینوکس محبوبی مانند اوبونتو ( </a:t>
            </a:r>
            <a:r>
              <a:rPr lang="en-US" dirty="0">
                <a:latin typeface="Times New Roman" panose="02020603050405020304" pitchFamily="18" charset="0"/>
                <a:cs typeface="B Nazanin" panose="00000400000000000000" pitchFamily="2" charset="-78"/>
              </a:rPr>
              <a:t>Ubuntu</a:t>
            </a: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a:t>
            </a: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فدورا (</a:t>
            </a:r>
            <a:r>
              <a:rPr lang="en-US" dirty="0">
                <a:latin typeface="Times New Roman" panose="02020603050405020304" pitchFamily="18" charset="0"/>
                <a:cs typeface="B Nazanin" panose="00000400000000000000" pitchFamily="2" charset="-78"/>
              </a:rPr>
              <a:t>Fedora</a:t>
            </a: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و دبیان (</a:t>
            </a:r>
            <a:r>
              <a:rPr lang="en-US" dirty="0">
                <a:latin typeface="Times New Roman" panose="02020603050405020304" pitchFamily="18" charset="0"/>
                <a:cs typeface="B Nazanin" panose="00000400000000000000" pitchFamily="2" charset="-78"/>
              </a:rPr>
              <a:t>Debian</a:t>
            </a: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با امکانات و رابط کاربری متنوعی ارائه شدند.</a:t>
            </a:r>
          </a:p>
          <a:p>
            <a:pPr algn="just" rtl="1">
              <a:lnSpc>
                <a:spcPct val="200000"/>
              </a:lnSpc>
            </a:pPr>
            <a:r>
              <a:rPr lang="fa-IR" dirty="0">
                <a:latin typeface="Times New Roman" panose="02020603050405020304" pitchFamily="18" charset="0"/>
                <a:cs typeface="B Nazanin" panose="00000400000000000000" pitchFamily="2" charset="-78"/>
              </a:rPr>
              <a:t>از آن زمان تا به امروز، </a:t>
            </a:r>
            <a:r>
              <a:rPr lang="en-US" dirty="0">
                <a:latin typeface="Times New Roman" panose="02020603050405020304" pitchFamily="18" charset="0"/>
                <a:cs typeface="B Nazanin" panose="00000400000000000000" pitchFamily="2" charset="-78"/>
              </a:rPr>
              <a:t>Linux </a:t>
            </a:r>
            <a:r>
              <a:rPr lang="fa-IR" dirty="0">
                <a:latin typeface="Times New Roman" panose="02020603050405020304" pitchFamily="18" charset="0"/>
                <a:cs typeface="B Nazanin" panose="00000400000000000000" pitchFamily="2" charset="-78"/>
              </a:rPr>
              <a:t> به یکی از قدرتمندترین و پرطرفدارترین سیستم عامل‌ها تبدیل شده است و در بسیاری از زمینه‌ها از توزیع های مختلف </a:t>
            </a:r>
            <a:r>
              <a:rPr lang="en-US" dirty="0">
                <a:latin typeface="Times New Roman" panose="02020603050405020304" pitchFamily="18" charset="0"/>
                <a:cs typeface="B Nazanin" panose="00000400000000000000" pitchFamily="2" charset="-78"/>
              </a:rPr>
              <a:t>Linux </a:t>
            </a:r>
            <a:r>
              <a:rPr lang="fa-IR" dirty="0">
                <a:latin typeface="Times New Roman" panose="02020603050405020304" pitchFamily="18" charset="0"/>
                <a:cs typeface="B Nazanin" panose="00000400000000000000" pitchFamily="2" charset="-78"/>
              </a:rPr>
              <a:t>  استفاده میشود، از جمله سرورها، دستگاه‌های هوشمند و رایانه‌های شخصی.</a:t>
            </a:r>
          </a:p>
        </p:txBody>
      </p:sp>
      <p:sp>
        <p:nvSpPr>
          <p:cNvPr id="3" name="Rectangle 2"/>
          <p:cNvSpPr/>
          <p:nvPr/>
        </p:nvSpPr>
        <p:spPr>
          <a:xfrm>
            <a:off x="5869858" y="225830"/>
            <a:ext cx="4475706" cy="400110"/>
          </a:xfrm>
          <a:prstGeom prst="rect">
            <a:avLst/>
          </a:prstGeom>
        </p:spPr>
        <p:txBody>
          <a:bodyPr wrap="square">
            <a:spAutoFit/>
          </a:bodyPr>
          <a:lstStyle/>
          <a:p>
            <a:pPr algn="r" rtl="1"/>
            <a:r>
              <a:rPr lang="fa-IR" sz="2000" b="1" dirty="0">
                <a:cs typeface="B Titr" panose="00000700000000000000" pitchFamily="2" charset="-78"/>
              </a:rPr>
              <a:t>نگاهی به تاریخچه لینوکس</a:t>
            </a:r>
          </a:p>
        </p:txBody>
      </p:sp>
      <p:pic>
        <p:nvPicPr>
          <p:cNvPr id="4" name="Picture 3"/>
          <p:cNvPicPr>
            <a:picLocks noChangeAspect="1"/>
          </p:cNvPicPr>
          <p:nvPr/>
        </p:nvPicPr>
        <p:blipFill>
          <a:blip r:embed="rId2"/>
          <a:stretch>
            <a:fillRect/>
          </a:stretch>
        </p:blipFill>
        <p:spPr>
          <a:xfrm>
            <a:off x="522453" y="4018170"/>
            <a:ext cx="4747129" cy="2667886"/>
          </a:xfrm>
          <a:prstGeom prst="rect">
            <a:avLst/>
          </a:prstGeom>
        </p:spPr>
      </p:pic>
    </p:spTree>
    <p:extLst>
      <p:ext uri="{BB962C8B-B14F-4D97-AF65-F5344CB8AC3E}">
        <p14:creationId xmlns:p14="http://schemas.microsoft.com/office/powerpoint/2010/main" val="1894848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732206" y="238391"/>
            <a:ext cx="4577893" cy="400110"/>
          </a:xfrm>
          <a:prstGeom prst="rect">
            <a:avLst/>
          </a:prstGeom>
        </p:spPr>
        <p:txBody>
          <a:bodyPr wrap="square">
            <a:spAutoFit/>
          </a:bodyPr>
          <a:lstStyle/>
          <a:p>
            <a:pPr algn="r" rtl="1"/>
            <a:r>
              <a:rPr lang="fa-IR" sz="2000" dirty="0">
                <a:cs typeface="B Titr" panose="00000700000000000000" pitchFamily="2" charset="-78"/>
              </a:rPr>
              <a:t>محیط های دسکتاپ لینوکس</a:t>
            </a:r>
          </a:p>
        </p:txBody>
      </p:sp>
      <p:sp>
        <p:nvSpPr>
          <p:cNvPr id="4" name="Rectangle 3"/>
          <p:cNvSpPr/>
          <p:nvPr/>
        </p:nvSpPr>
        <p:spPr>
          <a:xfrm>
            <a:off x="206477" y="1024445"/>
            <a:ext cx="11690555" cy="1200329"/>
          </a:xfrm>
          <a:prstGeom prst="rect">
            <a:avLst/>
          </a:prstGeom>
        </p:spPr>
        <p:txBody>
          <a:bodyPr wrap="square">
            <a:spAutoFit/>
          </a:bodyPr>
          <a:lstStyle/>
          <a:p>
            <a:pPr algn="just" rtl="1">
              <a:lnSpc>
                <a:spcPct val="200000"/>
              </a:lnSpc>
            </a:pPr>
            <a:r>
              <a:rPr lang="fa-IR" dirty="0">
                <a:latin typeface="Times New Roman" panose="02020603050405020304" pitchFamily="18" charset="0"/>
                <a:cs typeface="B Nazanin" panose="00000400000000000000" pitchFamily="2" charset="-78"/>
              </a:rPr>
              <a:t>یکی از جنبه های مهیج لینوکس، برخلاف ویندوز و مک داشتن تعداد زیادی از محیط های دسکتاپ است. این ویژگی کاربران را قادر می سازد که بسته به علایق و کارهایی که انجام می‌دهند، یک محیط دسکتاپ مناسب را انتخاب کنند.</a:t>
            </a:r>
            <a:endParaRPr lang="en-US" dirty="0">
              <a:latin typeface="Times New Roman" panose="02020603050405020304" pitchFamily="18" charset="0"/>
              <a:cs typeface="B Nazanin" panose="00000400000000000000" pitchFamily="2" charset="-78"/>
            </a:endParaRPr>
          </a:p>
        </p:txBody>
      </p:sp>
      <p:sp>
        <p:nvSpPr>
          <p:cNvPr id="5" name="Rectangle 4"/>
          <p:cNvSpPr/>
          <p:nvPr/>
        </p:nvSpPr>
        <p:spPr>
          <a:xfrm>
            <a:off x="5436447" y="2469391"/>
            <a:ext cx="6460585" cy="369332"/>
          </a:xfrm>
          <a:prstGeom prst="rect">
            <a:avLst/>
          </a:prstGeom>
        </p:spPr>
        <p:txBody>
          <a:bodyPr wrap="square">
            <a:spAutoFit/>
          </a:bodyPr>
          <a:lstStyle/>
          <a:p>
            <a:pPr algn="r" rtl="1"/>
            <a:r>
              <a:rPr lang="fa-IR" dirty="0">
                <a:cs typeface="B Titr" panose="00000700000000000000" pitchFamily="2" charset="-78"/>
              </a:rPr>
              <a:t> در اینجا با ۱۰  محیط دسکتاپ معروف و مرسوم لینوکس آشنا می شویم : </a:t>
            </a:r>
            <a:endParaRPr lang="en-US" dirty="0">
              <a:cs typeface="B Titr" panose="00000700000000000000" pitchFamily="2" charset="-78"/>
            </a:endParaRPr>
          </a:p>
        </p:txBody>
      </p:sp>
      <p:sp>
        <p:nvSpPr>
          <p:cNvPr id="6" name="Rectangle 5"/>
          <p:cNvSpPr/>
          <p:nvPr/>
        </p:nvSpPr>
        <p:spPr>
          <a:xfrm>
            <a:off x="658763" y="3224667"/>
            <a:ext cx="2448231" cy="2862322"/>
          </a:xfrm>
          <a:prstGeom prst="rect">
            <a:avLst/>
          </a:prstGeom>
        </p:spPr>
        <p:txBody>
          <a:bodyPr wrap="square">
            <a:spAutoFit/>
          </a:bodyPr>
          <a:lstStyle/>
          <a:p>
            <a:pPr marL="285750" indent="-285750" algn="just">
              <a:lnSpc>
                <a:spcPct val="200000"/>
              </a:lnSpc>
              <a:buFont typeface="Wingdings" panose="05000000000000000000" pitchFamily="2" charset="2"/>
              <a:buChar char="v"/>
            </a:pPr>
            <a:r>
              <a:rPr lang="en-US" dirty="0">
                <a:latin typeface="Times New Roman" panose="02020603050405020304" pitchFamily="18" charset="0"/>
                <a:cs typeface="B Nazanin" panose="00000400000000000000" pitchFamily="2" charset="-78"/>
              </a:rPr>
              <a:t>GNOME3 Desktop</a:t>
            </a:r>
            <a:endParaRPr lang="fa-IR" dirty="0">
              <a:latin typeface="Times New Roman" panose="02020603050405020304" pitchFamily="18" charset="0"/>
              <a:cs typeface="B Nazanin" panose="00000400000000000000" pitchFamily="2" charset="-78"/>
            </a:endParaRPr>
          </a:p>
          <a:p>
            <a:pPr marL="285750" indent="-285750" algn="just">
              <a:lnSpc>
                <a:spcPct val="200000"/>
              </a:lnSpc>
              <a:buFont typeface="Wingdings" panose="05000000000000000000" pitchFamily="2" charset="2"/>
              <a:buChar char="v"/>
            </a:pPr>
            <a:r>
              <a:rPr lang="en-US" dirty="0">
                <a:latin typeface="Times New Roman" panose="02020603050405020304" pitchFamily="18" charset="0"/>
                <a:cs typeface="B Nazanin" panose="00000400000000000000" pitchFamily="2" charset="-78"/>
              </a:rPr>
              <a:t>KDE Plasma</a:t>
            </a:r>
          </a:p>
          <a:p>
            <a:pPr marL="285750" indent="-285750" algn="just">
              <a:lnSpc>
                <a:spcPct val="200000"/>
              </a:lnSpc>
              <a:buFont typeface="Wingdings" panose="05000000000000000000" pitchFamily="2" charset="2"/>
              <a:buChar char="v"/>
            </a:pPr>
            <a:r>
              <a:rPr lang="en-US" dirty="0">
                <a:latin typeface="Times New Roman" panose="02020603050405020304" pitchFamily="18" charset="0"/>
                <a:cs typeface="B Nazanin" panose="00000400000000000000" pitchFamily="2" charset="-78"/>
              </a:rPr>
              <a:t>Cinnamon Desktop</a:t>
            </a:r>
          </a:p>
          <a:p>
            <a:pPr marL="285750" indent="-285750" algn="just">
              <a:lnSpc>
                <a:spcPct val="200000"/>
              </a:lnSpc>
              <a:buFont typeface="Wingdings" panose="05000000000000000000" pitchFamily="2" charset="2"/>
              <a:buChar char="v"/>
            </a:pPr>
            <a:r>
              <a:rPr lang="fa-IR" dirty="0">
                <a:latin typeface="Times New Roman" panose="02020603050405020304" pitchFamily="18" charset="0"/>
                <a:cs typeface="B Nazanin" panose="00000400000000000000" pitchFamily="2" charset="-78"/>
              </a:rPr>
              <a:t>  محیط دسکتاپ</a:t>
            </a:r>
            <a:r>
              <a:rPr lang="en-US" dirty="0">
                <a:latin typeface="Times New Roman" panose="02020603050405020304" pitchFamily="18" charset="0"/>
                <a:cs typeface="B Nazanin" panose="00000400000000000000" pitchFamily="2" charset="-78"/>
              </a:rPr>
              <a:t>MATE</a:t>
            </a:r>
          </a:p>
          <a:p>
            <a:pPr marL="285750" indent="-285750" algn="just">
              <a:lnSpc>
                <a:spcPct val="200000"/>
              </a:lnSpc>
              <a:buFont typeface="Wingdings" panose="05000000000000000000" pitchFamily="2" charset="2"/>
              <a:buChar char="v"/>
            </a:pPr>
            <a:r>
              <a:rPr lang="en-US" dirty="0">
                <a:latin typeface="Times New Roman" panose="02020603050405020304" pitchFamily="18" charset="0"/>
                <a:cs typeface="B Nazanin" panose="00000400000000000000" pitchFamily="2" charset="-78"/>
              </a:rPr>
              <a:t>Unity Desktop</a:t>
            </a:r>
          </a:p>
        </p:txBody>
      </p:sp>
      <p:sp>
        <p:nvSpPr>
          <p:cNvPr id="7" name="Rectangle 6"/>
          <p:cNvSpPr/>
          <p:nvPr/>
        </p:nvSpPr>
        <p:spPr>
          <a:xfrm>
            <a:off x="4818798" y="3266858"/>
            <a:ext cx="2798060" cy="2777940"/>
          </a:xfrm>
          <a:prstGeom prst="rect">
            <a:avLst/>
          </a:prstGeom>
        </p:spPr>
        <p:txBody>
          <a:bodyPr wrap="square">
            <a:spAutoFit/>
          </a:bodyPr>
          <a:lstStyle/>
          <a:p>
            <a:pPr marL="285750" indent="-285750" algn="just">
              <a:lnSpc>
                <a:spcPct val="200000"/>
              </a:lnSpc>
              <a:buFont typeface="Wingdings" panose="05000000000000000000" pitchFamily="2" charset="2"/>
              <a:buChar char="v"/>
            </a:pPr>
            <a:r>
              <a:rPr lang="en-US" dirty="0">
                <a:latin typeface="Times New Roman" panose="02020603050405020304" pitchFamily="18" charset="0"/>
                <a:cs typeface="B Nazanin" panose="00000400000000000000" pitchFamily="2" charset="-78"/>
              </a:rPr>
              <a:t>XFCE Desktop</a:t>
            </a:r>
            <a:endParaRPr lang="fa-IR" dirty="0">
              <a:latin typeface="Times New Roman" panose="02020603050405020304" pitchFamily="18" charset="0"/>
              <a:cs typeface="B Nazanin" panose="00000400000000000000" pitchFamily="2" charset="-78"/>
            </a:endParaRPr>
          </a:p>
          <a:p>
            <a:pPr marL="285750" indent="-285750" algn="just">
              <a:lnSpc>
                <a:spcPct val="200000"/>
              </a:lnSpc>
              <a:buFont typeface="Wingdings" panose="05000000000000000000" pitchFamily="2" charset="2"/>
              <a:buChar char="v"/>
            </a:pPr>
            <a:r>
              <a:rPr lang="en-US" dirty="0">
                <a:latin typeface="Times New Roman" panose="02020603050405020304" pitchFamily="18" charset="0"/>
                <a:cs typeface="B Nazanin" panose="00000400000000000000" pitchFamily="2" charset="-78"/>
              </a:rPr>
              <a:t>LXQT Desktop</a:t>
            </a:r>
          </a:p>
          <a:p>
            <a:pPr marL="285750" indent="-285750" algn="just">
              <a:lnSpc>
                <a:spcPct val="200000"/>
              </a:lnSpc>
              <a:buFont typeface="Wingdings" panose="05000000000000000000" pitchFamily="2" charset="2"/>
              <a:buChar char="v"/>
            </a:pPr>
            <a:r>
              <a:rPr lang="en-US" dirty="0">
                <a:latin typeface="Times New Roman" panose="02020603050405020304" pitchFamily="18" charset="0"/>
                <a:cs typeface="B Nazanin" panose="00000400000000000000" pitchFamily="2" charset="-78"/>
              </a:rPr>
              <a:t>Pantheon Desktop</a:t>
            </a:r>
          </a:p>
          <a:p>
            <a:pPr marL="285750" indent="-285750" algn="just">
              <a:lnSpc>
                <a:spcPct val="200000"/>
              </a:lnSpc>
              <a:buFont typeface="Wingdings" panose="05000000000000000000" pitchFamily="2" charset="2"/>
              <a:buChar char="v"/>
            </a:pPr>
            <a:r>
              <a:rPr lang="en-US" dirty="0" err="1">
                <a:latin typeface="Times New Roman" panose="02020603050405020304" pitchFamily="18" charset="0"/>
                <a:cs typeface="B Nazanin" panose="00000400000000000000" pitchFamily="2" charset="-78"/>
              </a:rPr>
              <a:t>Deepin</a:t>
            </a:r>
            <a:r>
              <a:rPr lang="en-US" dirty="0">
                <a:latin typeface="Times New Roman" panose="02020603050405020304" pitchFamily="18" charset="0"/>
                <a:cs typeface="B Nazanin" panose="00000400000000000000" pitchFamily="2" charset="-78"/>
              </a:rPr>
              <a:t> Desktop</a:t>
            </a:r>
          </a:p>
          <a:p>
            <a:pPr marL="285750" indent="-285750" algn="just">
              <a:lnSpc>
                <a:spcPct val="200000"/>
              </a:lnSpc>
              <a:buFont typeface="Wingdings" panose="05000000000000000000" pitchFamily="2" charset="2"/>
              <a:buChar char="v"/>
            </a:pPr>
            <a:r>
              <a:rPr lang="en-US" dirty="0">
                <a:latin typeface="Times New Roman" panose="02020603050405020304" pitchFamily="18" charset="0"/>
                <a:cs typeface="B Nazanin" panose="00000400000000000000" pitchFamily="2" charset="-78"/>
              </a:rPr>
              <a:t>Enlightenment Desktop</a:t>
            </a:r>
          </a:p>
        </p:txBody>
      </p:sp>
      <p:pic>
        <p:nvPicPr>
          <p:cNvPr id="9" name="Picture 8">
            <a:extLst>
              <a:ext uri="{FF2B5EF4-FFF2-40B4-BE49-F238E27FC236}">
                <a16:creationId xmlns:a16="http://schemas.microsoft.com/office/drawing/2014/main" id="{F0E42A04-1604-E234-DDC7-AE52B3680366}"/>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616858" y="3636653"/>
            <a:ext cx="4124325" cy="2038350"/>
          </a:xfrm>
          <a:prstGeom prst="rect">
            <a:avLst/>
          </a:prstGeom>
        </p:spPr>
      </p:pic>
    </p:spTree>
    <p:extLst>
      <p:ext uri="{BB962C8B-B14F-4D97-AF65-F5344CB8AC3E}">
        <p14:creationId xmlns:p14="http://schemas.microsoft.com/office/powerpoint/2010/main" val="878294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201264" y="235663"/>
            <a:ext cx="5018662" cy="400110"/>
          </a:xfrm>
          <a:prstGeom prst="rect">
            <a:avLst/>
          </a:prstGeom>
        </p:spPr>
        <p:txBody>
          <a:bodyPr wrap="square">
            <a:spAutoFit/>
          </a:bodyPr>
          <a:lstStyle/>
          <a:p>
            <a:pPr algn="r" rtl="1"/>
            <a:r>
              <a:rPr lang="fa-IR" sz="2000" dirty="0">
                <a:cs typeface="B Titr" panose="00000700000000000000" pitchFamily="2" charset="-78"/>
              </a:rPr>
              <a:t>ویژگی‌های سیستم‌عامل یونیکس</a:t>
            </a:r>
            <a:endParaRPr lang="en-US" sz="2000" dirty="0">
              <a:cs typeface="B Titr" panose="00000700000000000000" pitchFamily="2" charset="-78"/>
            </a:endParaRPr>
          </a:p>
        </p:txBody>
      </p:sp>
      <p:sp>
        <p:nvSpPr>
          <p:cNvPr id="8" name="Rectangle 7"/>
          <p:cNvSpPr/>
          <p:nvPr/>
        </p:nvSpPr>
        <p:spPr>
          <a:xfrm>
            <a:off x="6806153" y="1167810"/>
            <a:ext cx="4782835" cy="4835939"/>
          </a:xfrm>
          <a:prstGeom prst="rect">
            <a:avLst/>
          </a:prstGeom>
        </p:spPr>
        <p:txBody>
          <a:bodyPr wrap="square">
            <a:spAutoFit/>
          </a:bodyPr>
          <a:lstStyle/>
          <a:p>
            <a:pPr marL="285750" indent="-285750" algn="just" rtl="1">
              <a:lnSpc>
                <a:spcPct val="250000"/>
              </a:lnSpc>
              <a:buFont typeface="Arial" panose="020B0604020202020204" pitchFamily="34" charset="0"/>
              <a:buChar char="•"/>
            </a:pPr>
            <a:r>
              <a:rPr lang="fa-IR" dirty="0">
                <a:latin typeface="Times New Roman" panose="02020603050405020304" pitchFamily="18" charset="0"/>
                <a:cs typeface="B Nazanin" panose="00000400000000000000" pitchFamily="2" charset="-78"/>
              </a:rPr>
              <a:t>وقتی یونیکس را با لینوکس مقایسه می‌کنیم، یونیکس یک سیستم‌عامل چند کاربره و چند وظیفه‌ای است.</a:t>
            </a:r>
          </a:p>
          <a:p>
            <a:pPr marL="285750" indent="-285750" algn="just" rtl="1">
              <a:lnSpc>
                <a:spcPct val="250000"/>
              </a:lnSpc>
              <a:buFont typeface="Arial" panose="020B0604020202020204" pitchFamily="34" charset="0"/>
              <a:buChar char="•"/>
            </a:pPr>
            <a:r>
              <a:rPr lang="fa-IR" dirty="0">
                <a:latin typeface="Times New Roman" panose="02020603050405020304" pitchFamily="18" charset="0"/>
                <a:cs typeface="B Nazanin" panose="00000400000000000000" pitchFamily="2" charset="-78"/>
              </a:rPr>
              <a:t>می‌توان از آن به عنوان برنامه کنترل اصلی در ایستگاه‌های کاری و سرورها استفاده کرد</a:t>
            </a:r>
            <a:r>
              <a:rPr lang="en-US" dirty="0">
                <a:latin typeface="Times New Roman" panose="02020603050405020304" pitchFamily="18" charset="0"/>
                <a:cs typeface="B Nazanin" panose="00000400000000000000" pitchFamily="2" charset="-78"/>
              </a:rPr>
              <a:t>.</a:t>
            </a:r>
            <a:endParaRPr lang="fa-IR" dirty="0">
              <a:latin typeface="Times New Roman" panose="02020603050405020304" pitchFamily="18" charset="0"/>
              <a:cs typeface="B Nazanin" panose="00000400000000000000" pitchFamily="2" charset="-78"/>
            </a:endParaRPr>
          </a:p>
          <a:p>
            <a:pPr marL="285750" indent="-285750" algn="just" rtl="1">
              <a:lnSpc>
                <a:spcPct val="250000"/>
              </a:lnSpc>
              <a:buFont typeface="Arial" panose="020B0604020202020204" pitchFamily="34" charset="0"/>
              <a:buChar char="•"/>
            </a:pPr>
            <a:r>
              <a:rPr lang="fa-IR" dirty="0">
                <a:latin typeface="Times New Roman" panose="02020603050405020304" pitchFamily="18" charset="0"/>
                <a:cs typeface="B Nazanin" panose="00000400000000000000" pitchFamily="2" charset="-78"/>
              </a:rPr>
              <a:t>صدها برنامه تجاری در دسترس است.</a:t>
            </a:r>
          </a:p>
          <a:p>
            <a:pPr marL="285750" indent="-285750" algn="just" rtl="1">
              <a:lnSpc>
                <a:spcPct val="250000"/>
              </a:lnSpc>
              <a:buFont typeface="Arial" panose="020B0604020202020204" pitchFamily="34" charset="0"/>
              <a:buChar char="•"/>
            </a:pPr>
            <a:r>
              <a:rPr lang="fa-IR" dirty="0">
                <a:latin typeface="Times New Roman" panose="02020603050405020304" pitchFamily="18" charset="0"/>
                <a:cs typeface="B Nazanin" panose="00000400000000000000" pitchFamily="2" charset="-78"/>
              </a:rPr>
              <a:t>در روزهای اوج خود، یونیکس به سرعت مورد استفاده قرار گرفت و به سیستم‌عاملی استاندارد در دانشگاه‌ها بدل شد.</a:t>
            </a:r>
          </a:p>
        </p:txBody>
      </p:sp>
      <p:pic>
        <p:nvPicPr>
          <p:cNvPr id="3074" name="Picture 2" descr="لینوکس و زندگی | چرا گنو/لینوکس">
            <a:extLst>
              <a:ext uri="{FF2B5EF4-FFF2-40B4-BE49-F238E27FC236}">
                <a16:creationId xmlns:a16="http://schemas.microsoft.com/office/drawing/2014/main" id="{D4342DDA-2FA4-832A-AB54-66D4675E567C}"/>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960748" y="1277342"/>
            <a:ext cx="4835939" cy="48359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811402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val 5">
            <a:extLst>
              <a:ext uri="{FF2B5EF4-FFF2-40B4-BE49-F238E27FC236}">
                <a16:creationId xmlns:a16="http://schemas.microsoft.com/office/drawing/2014/main" id="{AA6BA288-82F3-90C7-AC6F-8046FCA0051B}"/>
              </a:ext>
            </a:extLst>
          </p:cNvPr>
          <p:cNvSpPr/>
          <p:nvPr/>
        </p:nvSpPr>
        <p:spPr>
          <a:xfrm rot="3496340">
            <a:off x="614305" y="1596647"/>
            <a:ext cx="5601710" cy="3314114"/>
          </a:xfrm>
          <a:custGeom>
            <a:avLst/>
            <a:gdLst>
              <a:gd name="connsiteX0" fmla="*/ 0 w 4289195"/>
              <a:gd name="connsiteY0" fmla="*/ 2144598 h 4289195"/>
              <a:gd name="connsiteX1" fmla="*/ 2144598 w 4289195"/>
              <a:gd name="connsiteY1" fmla="*/ 0 h 4289195"/>
              <a:gd name="connsiteX2" fmla="*/ 4289196 w 4289195"/>
              <a:gd name="connsiteY2" fmla="*/ 2144598 h 4289195"/>
              <a:gd name="connsiteX3" fmla="*/ 2144598 w 4289195"/>
              <a:gd name="connsiteY3" fmla="*/ 4289196 h 4289195"/>
              <a:gd name="connsiteX4" fmla="*/ 0 w 4289195"/>
              <a:gd name="connsiteY4" fmla="*/ 2144598 h 4289195"/>
              <a:gd name="connsiteX0" fmla="*/ 628 w 4289824"/>
              <a:gd name="connsiteY0" fmla="*/ 393371 h 2537969"/>
              <a:gd name="connsiteX1" fmla="*/ 1984970 w 4289824"/>
              <a:gd name="connsiteY1" fmla="*/ 1076815 h 2537969"/>
              <a:gd name="connsiteX2" fmla="*/ 4289824 w 4289824"/>
              <a:gd name="connsiteY2" fmla="*/ 393371 h 2537969"/>
              <a:gd name="connsiteX3" fmla="*/ 2145226 w 4289824"/>
              <a:gd name="connsiteY3" fmla="*/ 2537969 h 2537969"/>
              <a:gd name="connsiteX4" fmla="*/ 628 w 4289824"/>
              <a:gd name="connsiteY4" fmla="*/ 393371 h 2537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89824" h="2537969">
                <a:moveTo>
                  <a:pt x="628" y="393371"/>
                </a:moveTo>
                <a:cubicBezTo>
                  <a:pt x="-26081" y="149845"/>
                  <a:pt x="800541" y="1076815"/>
                  <a:pt x="1984970" y="1076815"/>
                </a:cubicBezTo>
                <a:cubicBezTo>
                  <a:pt x="3169399" y="1076815"/>
                  <a:pt x="4289824" y="-791058"/>
                  <a:pt x="4289824" y="393371"/>
                </a:cubicBezTo>
                <a:cubicBezTo>
                  <a:pt x="4289824" y="1577800"/>
                  <a:pt x="3329655" y="2537969"/>
                  <a:pt x="2145226" y="2537969"/>
                </a:cubicBezTo>
                <a:cubicBezTo>
                  <a:pt x="960797" y="2537969"/>
                  <a:pt x="27337" y="636897"/>
                  <a:pt x="628" y="393371"/>
                </a:cubicBezTo>
                <a:close/>
              </a:path>
            </a:pathLst>
          </a:custGeom>
          <a:solidFill>
            <a:srgbClr val="FEC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6165130" y="1018094"/>
            <a:ext cx="5653345" cy="5528437"/>
          </a:xfrm>
          <a:prstGeom prst="rect">
            <a:avLst/>
          </a:prstGeom>
        </p:spPr>
        <p:txBody>
          <a:bodyPr wrap="square">
            <a:spAutoFit/>
          </a:bodyPr>
          <a:lstStyle/>
          <a:p>
            <a:pPr marL="285750" indent="-285750" algn="just" rtl="1">
              <a:lnSpc>
                <a:spcPct val="250000"/>
              </a:lnSpc>
              <a:buFont typeface="Arial" panose="020B0604020202020204" pitchFamily="34" charset="0"/>
              <a:buChar char="•"/>
            </a:pPr>
            <a:r>
              <a:rPr lang="fa-IR" dirty="0">
                <a:latin typeface="Times New Roman" panose="02020603050405020304" pitchFamily="18" charset="0"/>
                <a:cs typeface="B Nazanin" panose="00000400000000000000" pitchFamily="2" charset="-78"/>
              </a:rPr>
              <a:t>برنامه‌ها از یک یا چند فرایند تشکیل شده‌اند و هر فرایند دارای یک یا چند رشته است.</a:t>
            </a:r>
          </a:p>
          <a:p>
            <a:pPr marL="285750" indent="-285750" algn="just" rtl="1">
              <a:lnSpc>
                <a:spcPct val="250000"/>
              </a:lnSpc>
              <a:buFont typeface="Arial" panose="020B0604020202020204" pitchFamily="34" charset="0"/>
              <a:buChar char="•"/>
            </a:pPr>
            <a:r>
              <a:rPr lang="fa-IR" dirty="0">
                <a:latin typeface="Times New Roman" panose="02020603050405020304" pitchFamily="18" charset="0"/>
                <a:cs typeface="B Nazanin" panose="00000400000000000000" pitchFamily="2" charset="-78"/>
              </a:rPr>
              <a:t>به‌راحتی می‌توان در کنار سایر سیستم‌عامل‌ها از آن استفاده کرد</a:t>
            </a:r>
          </a:p>
          <a:p>
            <a:pPr marL="285750" indent="-285750" algn="just" rtl="1">
              <a:lnSpc>
                <a:spcPct val="250000"/>
              </a:lnSpc>
              <a:buFont typeface="Arial" panose="020B0604020202020204" pitchFamily="34" charset="0"/>
              <a:buChar char="•"/>
            </a:pPr>
            <a:r>
              <a:rPr lang="fa-IR" dirty="0">
                <a:latin typeface="Times New Roman" panose="02020603050405020304" pitchFamily="18" charset="0"/>
                <a:cs typeface="B Nazanin" panose="00000400000000000000" pitchFamily="2" charset="-78"/>
              </a:rPr>
              <a:t>با مقایسه ویژگی‌های لینوکس و یونیکس، لینوکس می‌تواند چندین برنامه را برای کاربران اجرا کند.</a:t>
            </a:r>
          </a:p>
          <a:p>
            <a:pPr marL="285750" indent="-285750" algn="just" rtl="1">
              <a:lnSpc>
                <a:spcPct val="250000"/>
              </a:lnSpc>
              <a:buFont typeface="Arial" panose="020B0604020202020204" pitchFamily="34" charset="0"/>
              <a:buChar char="•"/>
            </a:pPr>
            <a:r>
              <a:rPr lang="fa-IR" dirty="0">
                <a:latin typeface="Times New Roman" panose="02020603050405020304" pitchFamily="18" charset="0"/>
                <a:cs typeface="B Nazanin" panose="00000400000000000000" pitchFamily="2" charset="-78"/>
              </a:rPr>
              <a:t>حساب‌های فردی به دلیل مجوز مناسب محافظت می‌شوند.</a:t>
            </a:r>
          </a:p>
          <a:p>
            <a:pPr marL="285750" indent="-285750" algn="just" rtl="1">
              <a:lnSpc>
                <a:spcPct val="250000"/>
              </a:lnSpc>
              <a:buFont typeface="Arial" panose="020B0604020202020204" pitchFamily="34" charset="0"/>
              <a:buChar char="•"/>
            </a:pPr>
            <a:r>
              <a:rPr lang="fa-IR" dirty="0">
                <a:latin typeface="Times New Roman" panose="02020603050405020304" pitchFamily="18" charset="0"/>
                <a:cs typeface="B Nazanin" panose="00000400000000000000" pitchFamily="2" charset="-78"/>
              </a:rPr>
              <a:t>هنگام مقایسه یونیکس با لینوکس، لینوکس کپی یونیکس است اما از کد آن استفاده نمی‌کند.</a:t>
            </a:r>
            <a:endParaRPr lang="en-US" dirty="0">
              <a:latin typeface="Times New Roman" panose="02020603050405020304" pitchFamily="18" charset="0"/>
              <a:cs typeface="B Nazanin" panose="00000400000000000000" pitchFamily="2" charset="-78"/>
            </a:endParaRPr>
          </a:p>
        </p:txBody>
      </p:sp>
      <p:pic>
        <p:nvPicPr>
          <p:cNvPr id="9" name="Picture 8">
            <a:extLst>
              <a:ext uri="{FF2B5EF4-FFF2-40B4-BE49-F238E27FC236}">
                <a16:creationId xmlns:a16="http://schemas.microsoft.com/office/drawing/2014/main" id="{5EF3BB6F-0B47-A095-2706-A05A4B442D34}"/>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73525" y="772996"/>
            <a:ext cx="4591902" cy="2582945"/>
          </a:xfrm>
          <a:prstGeom prst="roundRect">
            <a:avLst/>
          </a:prstGeom>
        </p:spPr>
      </p:pic>
      <p:pic>
        <p:nvPicPr>
          <p:cNvPr id="4104" name="Picture 8" descr="نگاهی به تاریخچه‌ی سیستم‌عامل لینوکس - به مناسبت تولد ۲۶ سالگی">
            <a:extLst>
              <a:ext uri="{FF2B5EF4-FFF2-40B4-BE49-F238E27FC236}">
                <a16:creationId xmlns:a16="http://schemas.microsoft.com/office/drawing/2014/main" id="{07A78A2E-90EE-79FA-AFE9-181779670B6D}"/>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112362" y="3699663"/>
            <a:ext cx="4605598" cy="2582945"/>
          </a:xfrm>
          <a:prstGeom prst="round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0017159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42451" y="4043797"/>
            <a:ext cx="11336594" cy="2308324"/>
          </a:xfrm>
          <a:prstGeom prst="rect">
            <a:avLst/>
          </a:prstGeom>
        </p:spPr>
        <p:txBody>
          <a:bodyPr wrap="square">
            <a:spAutoFit/>
          </a:bodyPr>
          <a:lstStyle/>
          <a:p>
            <a:pPr algn="ctr" rtl="1">
              <a:lnSpc>
                <a:spcPct val="200000"/>
              </a:lnSpc>
            </a:pPr>
            <a:r>
              <a:rPr lang="fa-IR" dirty="0">
                <a:latin typeface="Times New Roman" panose="02020603050405020304" pitchFamily="18" charset="0"/>
                <a:cs typeface="B Nazanin" panose="00000400000000000000" pitchFamily="2" charset="-78"/>
              </a:rPr>
              <a:t>یکی از تصورهای اشتباهی که امروزه وجود دارد این است که سیستم عامل </a:t>
            </a:r>
            <a:r>
              <a:rPr lang="en-US" dirty="0">
                <a:latin typeface="Times New Roman" panose="02020603050405020304" pitchFamily="18" charset="0"/>
                <a:cs typeface="B Nazanin" panose="00000400000000000000" pitchFamily="2" charset="-78"/>
              </a:rPr>
              <a:t>Linux </a:t>
            </a:r>
            <a:r>
              <a:rPr lang="fa-IR" dirty="0">
                <a:latin typeface="Times New Roman" panose="02020603050405020304" pitchFamily="18" charset="0"/>
                <a:cs typeface="B Nazanin" panose="00000400000000000000" pitchFamily="2" charset="-78"/>
              </a:rPr>
              <a:t>برای پاسخ دادن و رقابت کردن با سیستم عامل </a:t>
            </a:r>
            <a:r>
              <a:rPr lang="en-US" dirty="0">
                <a:latin typeface="Times New Roman" panose="02020603050405020304" pitchFamily="18" charset="0"/>
                <a:cs typeface="B Nazanin" panose="00000400000000000000" pitchFamily="2" charset="-78"/>
              </a:rPr>
              <a:t>Windows </a:t>
            </a:r>
            <a:r>
              <a:rPr lang="fa-IR" dirty="0">
                <a:latin typeface="Times New Roman" panose="02020603050405020304" pitchFamily="18" charset="0"/>
                <a:cs typeface="B Nazanin" panose="00000400000000000000" pitchFamily="2" charset="-78"/>
              </a:rPr>
              <a:t>طراحی و ایجاد شد در صورتیکه </a:t>
            </a:r>
            <a:r>
              <a:rPr lang="en-US" dirty="0">
                <a:latin typeface="Times New Roman" panose="02020603050405020304" pitchFamily="18" charset="0"/>
                <a:cs typeface="B Nazanin" panose="00000400000000000000" pitchFamily="2" charset="-78"/>
              </a:rPr>
              <a:t>Linux </a:t>
            </a:r>
            <a:r>
              <a:rPr lang="fa-IR" dirty="0">
                <a:latin typeface="Times New Roman" panose="02020603050405020304" pitchFamily="18" charset="0"/>
                <a:cs typeface="B Nazanin" panose="00000400000000000000" pitchFamily="2" charset="-78"/>
              </a:rPr>
              <a:t>  برای مقابله و در واقع قدم علم کردن روبروی سیستم عامل </a:t>
            </a:r>
            <a:r>
              <a:rPr lang="en-US" dirty="0">
                <a:latin typeface="Times New Roman" panose="02020603050405020304" pitchFamily="18" charset="0"/>
                <a:cs typeface="B Nazanin" panose="00000400000000000000" pitchFamily="2" charset="-78"/>
              </a:rPr>
              <a:t>UNIX </a:t>
            </a:r>
            <a:r>
              <a:rPr lang="fa-IR" dirty="0">
                <a:latin typeface="Times New Roman" panose="02020603050405020304" pitchFamily="18" charset="0"/>
                <a:cs typeface="B Nazanin" panose="00000400000000000000" pitchFamily="2" charset="-78"/>
              </a:rPr>
              <a:t> طراحی و ایجاد شد. </a:t>
            </a:r>
            <a:r>
              <a:rPr lang="en-US" dirty="0">
                <a:latin typeface="Times New Roman" panose="02020603050405020304" pitchFamily="18" charset="0"/>
                <a:cs typeface="B Nazanin" panose="00000400000000000000" pitchFamily="2" charset="-78"/>
              </a:rPr>
              <a:t>UNIX </a:t>
            </a:r>
            <a:r>
              <a:rPr lang="fa-IR" dirty="0">
                <a:latin typeface="Times New Roman" panose="02020603050405020304" pitchFamily="18" charset="0"/>
                <a:cs typeface="B Nazanin" panose="00000400000000000000" pitchFamily="2" charset="-78"/>
              </a:rPr>
              <a:t>سیستم عاملی است که بسیار قدیمی است و در واقع آن را می توان به عنوان پدر سیستم عامل های امروزی معرفی کرد ، این سیستم عامل ذاتا برای کار کردن و سرویس دهی به تعداد زیادی کامپیوتر و به ویژه استفاده در </a:t>
            </a:r>
            <a:r>
              <a:rPr lang="en-US" dirty="0">
                <a:latin typeface="Times New Roman" panose="02020603050405020304" pitchFamily="18" charset="0"/>
                <a:cs typeface="B Nazanin" panose="00000400000000000000" pitchFamily="2" charset="-78"/>
              </a:rPr>
              <a:t>Mainframe </a:t>
            </a:r>
            <a:r>
              <a:rPr lang="fa-IR" dirty="0">
                <a:latin typeface="Times New Roman" panose="02020603050405020304" pitchFamily="18" charset="0"/>
                <a:cs typeface="B Nazanin" panose="00000400000000000000" pitchFamily="2" charset="-78"/>
              </a:rPr>
              <a:t> های قدیمی بکار می رفت .</a:t>
            </a:r>
            <a:endParaRPr lang="en-US" dirty="0">
              <a:latin typeface="Times New Roman" panose="02020603050405020304" pitchFamily="18" charset="0"/>
              <a:cs typeface="B Nazanin" panose="00000400000000000000" pitchFamily="2" charset="-78"/>
            </a:endParaRPr>
          </a:p>
        </p:txBody>
      </p:sp>
      <p:sp>
        <p:nvSpPr>
          <p:cNvPr id="3" name="Rectangle 2"/>
          <p:cNvSpPr/>
          <p:nvPr/>
        </p:nvSpPr>
        <p:spPr>
          <a:xfrm>
            <a:off x="5702710" y="265160"/>
            <a:ext cx="4637484" cy="400110"/>
          </a:xfrm>
          <a:prstGeom prst="rect">
            <a:avLst/>
          </a:prstGeom>
        </p:spPr>
        <p:txBody>
          <a:bodyPr wrap="square">
            <a:spAutoFit/>
          </a:bodyPr>
          <a:lstStyle/>
          <a:p>
            <a:pPr algn="r" rtl="1"/>
            <a:r>
              <a:rPr lang="fa-IR" sz="2000" dirty="0">
                <a:cs typeface="B Titr" panose="00000700000000000000" pitchFamily="2" charset="-78"/>
              </a:rPr>
              <a:t>تفاوت لینوکس و یونیکس در چیست؟</a:t>
            </a:r>
            <a:endParaRPr lang="en-US" sz="2000" dirty="0">
              <a:cs typeface="B Titr" panose="00000700000000000000" pitchFamily="2" charset="-78"/>
            </a:endParaRPr>
          </a:p>
        </p:txBody>
      </p:sp>
      <p:pic>
        <p:nvPicPr>
          <p:cNvPr id="4" name="Picture 3"/>
          <p:cNvPicPr>
            <a:picLocks noChangeAspect="1"/>
          </p:cNvPicPr>
          <p:nvPr/>
        </p:nvPicPr>
        <p:blipFill>
          <a:blip r:embed="rId2"/>
          <a:stretch>
            <a:fillRect/>
          </a:stretch>
        </p:blipFill>
        <p:spPr>
          <a:xfrm>
            <a:off x="2952685" y="865659"/>
            <a:ext cx="5908510" cy="2977748"/>
          </a:xfrm>
          <a:prstGeom prst="rect">
            <a:avLst/>
          </a:prstGeom>
        </p:spPr>
      </p:pic>
    </p:spTree>
    <p:extLst>
      <p:ext uri="{BB962C8B-B14F-4D97-AF65-F5344CB8AC3E}">
        <p14:creationId xmlns:p14="http://schemas.microsoft.com/office/powerpoint/2010/main" val="5464680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5">
            <a:extLst>
              <a:ext uri="{FF2B5EF4-FFF2-40B4-BE49-F238E27FC236}">
                <a16:creationId xmlns:a16="http://schemas.microsoft.com/office/drawing/2014/main" id="{5E845E09-64E3-4E3E-89C9-14C8F3EE0BC1}"/>
              </a:ext>
            </a:extLst>
          </p:cNvPr>
          <p:cNvSpPr/>
          <p:nvPr/>
        </p:nvSpPr>
        <p:spPr>
          <a:xfrm rot="12232339" flipH="1">
            <a:off x="1833096" y="1025645"/>
            <a:ext cx="4970231" cy="2940515"/>
          </a:xfrm>
          <a:custGeom>
            <a:avLst/>
            <a:gdLst>
              <a:gd name="connsiteX0" fmla="*/ 0 w 4289195"/>
              <a:gd name="connsiteY0" fmla="*/ 2144598 h 4289195"/>
              <a:gd name="connsiteX1" fmla="*/ 2144598 w 4289195"/>
              <a:gd name="connsiteY1" fmla="*/ 0 h 4289195"/>
              <a:gd name="connsiteX2" fmla="*/ 4289196 w 4289195"/>
              <a:gd name="connsiteY2" fmla="*/ 2144598 h 4289195"/>
              <a:gd name="connsiteX3" fmla="*/ 2144598 w 4289195"/>
              <a:gd name="connsiteY3" fmla="*/ 4289196 h 4289195"/>
              <a:gd name="connsiteX4" fmla="*/ 0 w 4289195"/>
              <a:gd name="connsiteY4" fmla="*/ 2144598 h 4289195"/>
              <a:gd name="connsiteX0" fmla="*/ 628 w 4289824"/>
              <a:gd name="connsiteY0" fmla="*/ 393371 h 2537969"/>
              <a:gd name="connsiteX1" fmla="*/ 1984970 w 4289824"/>
              <a:gd name="connsiteY1" fmla="*/ 1076815 h 2537969"/>
              <a:gd name="connsiteX2" fmla="*/ 4289824 w 4289824"/>
              <a:gd name="connsiteY2" fmla="*/ 393371 h 2537969"/>
              <a:gd name="connsiteX3" fmla="*/ 2145226 w 4289824"/>
              <a:gd name="connsiteY3" fmla="*/ 2537969 h 2537969"/>
              <a:gd name="connsiteX4" fmla="*/ 628 w 4289824"/>
              <a:gd name="connsiteY4" fmla="*/ 393371 h 2537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89824" h="2537969">
                <a:moveTo>
                  <a:pt x="628" y="393371"/>
                </a:moveTo>
                <a:cubicBezTo>
                  <a:pt x="-26081" y="149845"/>
                  <a:pt x="800541" y="1076815"/>
                  <a:pt x="1984970" y="1076815"/>
                </a:cubicBezTo>
                <a:cubicBezTo>
                  <a:pt x="3169399" y="1076815"/>
                  <a:pt x="4289824" y="-791058"/>
                  <a:pt x="4289824" y="393371"/>
                </a:cubicBezTo>
                <a:cubicBezTo>
                  <a:pt x="4289824" y="1577800"/>
                  <a:pt x="3329655" y="2537969"/>
                  <a:pt x="2145226" y="2537969"/>
                </a:cubicBezTo>
                <a:cubicBezTo>
                  <a:pt x="960797" y="2537969"/>
                  <a:pt x="27337" y="636897"/>
                  <a:pt x="628" y="393371"/>
                </a:cubicBezTo>
                <a:close/>
              </a:path>
            </a:pathLst>
          </a:custGeom>
          <a:solidFill>
            <a:srgbClr val="FEC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090865" y="1115848"/>
            <a:ext cx="4513734" cy="4455066"/>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سیستم عامل </a:t>
            </a:r>
            <a:r>
              <a:rPr lang="en-US" dirty="0">
                <a:latin typeface="Times New Roman" panose="02020603050405020304" pitchFamily="18" charset="0"/>
                <a:cs typeface="B Nazanin" panose="00000400000000000000" pitchFamily="2" charset="-78"/>
              </a:rPr>
              <a:t>UNIX </a:t>
            </a:r>
            <a:r>
              <a:rPr lang="fa-IR" dirty="0">
                <a:latin typeface="Times New Roman" panose="02020603050405020304" pitchFamily="18" charset="0"/>
                <a:cs typeface="B Nazanin" panose="00000400000000000000" pitchFamily="2" charset="-78"/>
              </a:rPr>
              <a:t> هم گرانقیمت و در عین حال کاربری بسیار سختی داشت ( و البته دارد ) و معمولا تعداد افرادی که واقعا به این سیستم عامل مسلط هستند بسیار کم هستند. </a:t>
            </a:r>
          </a:p>
          <a:p>
            <a:pPr algn="justLow" rtl="1">
              <a:lnSpc>
                <a:spcPct val="200000"/>
              </a:lnSpc>
            </a:pPr>
            <a:r>
              <a:rPr lang="fa-IR" dirty="0">
                <a:latin typeface="Times New Roman" panose="02020603050405020304" pitchFamily="18" charset="0"/>
                <a:cs typeface="B Nazanin" panose="00000400000000000000" pitchFamily="2" charset="-78"/>
              </a:rPr>
              <a:t>این سیستم عامل درست است که برگرفته ای از سیستم عامل </a:t>
            </a:r>
            <a:r>
              <a:rPr lang="en-US" dirty="0">
                <a:latin typeface="Times New Roman" panose="02020603050405020304" pitchFamily="18" charset="0"/>
                <a:cs typeface="B Nazanin" panose="00000400000000000000" pitchFamily="2" charset="-78"/>
              </a:rPr>
              <a:t>UNIX </a:t>
            </a:r>
            <a:r>
              <a:rPr lang="fa-IR" dirty="0">
                <a:latin typeface="Times New Roman" panose="02020603050405020304" pitchFamily="18" charset="0"/>
                <a:cs typeface="B Nazanin" panose="00000400000000000000" pitchFamily="2" charset="-78"/>
              </a:rPr>
              <a:t> است اما مکانیزمهای پیچیده </a:t>
            </a:r>
            <a:r>
              <a:rPr lang="en-US" dirty="0">
                <a:latin typeface="Times New Roman" panose="02020603050405020304" pitchFamily="18" charset="0"/>
                <a:cs typeface="B Nazanin" panose="00000400000000000000" pitchFamily="2" charset="-78"/>
              </a:rPr>
              <a:t>UNIX </a:t>
            </a:r>
            <a:r>
              <a:rPr lang="fa-IR" dirty="0">
                <a:latin typeface="Times New Roman" panose="02020603050405020304" pitchFamily="18" charset="0"/>
                <a:cs typeface="B Nazanin" panose="00000400000000000000" pitchFamily="2" charset="-78"/>
              </a:rPr>
              <a:t>  را ندارد و یادگیری آن بسیار ساده تر از </a:t>
            </a:r>
            <a:r>
              <a:rPr lang="en-US" dirty="0">
                <a:latin typeface="Times New Roman" panose="02020603050405020304" pitchFamily="18" charset="0"/>
                <a:cs typeface="B Nazanin" panose="00000400000000000000" pitchFamily="2" charset="-78"/>
              </a:rPr>
              <a:t>UNIX </a:t>
            </a:r>
            <a:r>
              <a:rPr lang="fa-IR" dirty="0">
                <a:latin typeface="Times New Roman" panose="02020603050405020304" pitchFamily="18" charset="0"/>
                <a:cs typeface="B Nazanin" panose="00000400000000000000" pitchFamily="2" charset="-78"/>
              </a:rPr>
              <a:t>  است ، در عین حال تقریبا شما برای </a:t>
            </a:r>
            <a:r>
              <a:rPr lang="en-US" dirty="0">
                <a:latin typeface="Times New Roman" panose="02020603050405020304" pitchFamily="18" charset="0"/>
                <a:cs typeface="B Nazanin" panose="00000400000000000000" pitchFamily="2" charset="-78"/>
              </a:rPr>
              <a:t>Linux </a:t>
            </a:r>
            <a:r>
              <a:rPr lang="fa-IR" dirty="0">
                <a:latin typeface="Times New Roman" panose="02020603050405020304" pitchFamily="18" charset="0"/>
                <a:cs typeface="B Nazanin" panose="00000400000000000000" pitchFamily="2" charset="-78"/>
              </a:rPr>
              <a:t>  بر خلاف  </a:t>
            </a:r>
            <a:r>
              <a:rPr lang="en-US" dirty="0">
                <a:latin typeface="Times New Roman" panose="02020603050405020304" pitchFamily="18" charset="0"/>
                <a:cs typeface="B Nazanin" panose="00000400000000000000" pitchFamily="2" charset="-78"/>
              </a:rPr>
              <a:t>UNIX </a:t>
            </a:r>
            <a:r>
              <a:rPr lang="fa-IR" dirty="0">
                <a:latin typeface="Times New Roman" panose="02020603050405020304" pitchFamily="18" charset="0"/>
                <a:cs typeface="B Nazanin" panose="00000400000000000000" pitchFamily="2" charset="-78"/>
              </a:rPr>
              <a:t>  هیچ هزینه ای نمی کنید و این سیستم عامل بصورت رایگان ارائه می شود.</a:t>
            </a:r>
            <a:endParaRPr lang="en-US" dirty="0">
              <a:latin typeface="Times New Roman" panose="02020603050405020304" pitchFamily="18" charset="0"/>
              <a:cs typeface="B Nazanin" panose="00000400000000000000" pitchFamily="2" charset="-78"/>
            </a:endParaRPr>
          </a:p>
        </p:txBody>
      </p:sp>
      <p:pic>
        <p:nvPicPr>
          <p:cNvPr id="7" name="Picture 6">
            <a:extLst>
              <a:ext uri="{FF2B5EF4-FFF2-40B4-BE49-F238E27FC236}">
                <a16:creationId xmlns:a16="http://schemas.microsoft.com/office/drawing/2014/main" id="{50706943-DEC8-6EC2-C5EC-D135E2832FE3}"/>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472075" y="1352699"/>
            <a:ext cx="5486400" cy="4745916"/>
          </a:xfrm>
          <a:prstGeom prst="roundRect">
            <a:avLst>
              <a:gd name="adj" fmla="val 28386"/>
            </a:avLst>
          </a:prstGeom>
        </p:spPr>
      </p:pic>
    </p:spTree>
    <p:extLst>
      <p:ext uri="{BB962C8B-B14F-4D97-AF65-F5344CB8AC3E}">
        <p14:creationId xmlns:p14="http://schemas.microsoft.com/office/powerpoint/2010/main" val="36327175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2959E589-6992-2A17-84B2-A98422E1A5FB}"/>
              </a:ext>
            </a:extLst>
          </p:cNvPr>
          <p:cNvSpPr/>
          <p:nvPr/>
        </p:nvSpPr>
        <p:spPr>
          <a:xfrm>
            <a:off x="4738343" y="2284914"/>
            <a:ext cx="2059020" cy="2059020"/>
          </a:xfrm>
          <a:prstGeom prst="ellipse">
            <a:avLst/>
          </a:prstGeom>
          <a:solidFill>
            <a:srgbClr val="FEC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5791200" y="274992"/>
            <a:ext cx="4506782" cy="400110"/>
          </a:xfrm>
          <a:prstGeom prst="rect">
            <a:avLst/>
          </a:prstGeom>
        </p:spPr>
        <p:txBody>
          <a:bodyPr wrap="square">
            <a:spAutoFit/>
          </a:bodyPr>
          <a:lstStyle/>
          <a:p>
            <a:pPr algn="r" rtl="1"/>
            <a:r>
              <a:rPr lang="fa-IR" sz="2000" dirty="0">
                <a:cs typeface="B Titr" panose="00000700000000000000" pitchFamily="2" charset="-78"/>
              </a:rPr>
              <a:t>تفاوت لینوکس و یونیکس در چیست؟</a:t>
            </a:r>
            <a:endParaRPr lang="en-US" sz="2000" dirty="0">
              <a:cs typeface="B Titr" panose="00000700000000000000" pitchFamily="2" charset="-78"/>
            </a:endParaRPr>
          </a:p>
        </p:txBody>
      </p:sp>
      <p:sp>
        <p:nvSpPr>
          <p:cNvPr id="4" name="Rectangle 3"/>
          <p:cNvSpPr/>
          <p:nvPr/>
        </p:nvSpPr>
        <p:spPr>
          <a:xfrm>
            <a:off x="289088" y="4343934"/>
            <a:ext cx="11613823" cy="2239074"/>
          </a:xfrm>
          <a:prstGeom prst="rect">
            <a:avLst/>
          </a:prstGeom>
        </p:spPr>
        <p:txBody>
          <a:bodyPr wrap="square">
            <a:spAutoFit/>
          </a:bodyPr>
          <a:lstStyle/>
          <a:p>
            <a:pPr algn="ctr" rtl="1">
              <a:lnSpc>
                <a:spcPct val="200000"/>
              </a:lnSpc>
            </a:pPr>
            <a:r>
              <a:rPr lang="en-US" dirty="0">
                <a:latin typeface="Times New Roman" panose="02020603050405020304" pitchFamily="18" charset="0"/>
                <a:cs typeface="B Nazanin" panose="00000400000000000000" pitchFamily="2" charset="-78"/>
              </a:rPr>
              <a:t>UNIX </a:t>
            </a:r>
            <a:r>
              <a:rPr lang="fa-IR" dirty="0">
                <a:latin typeface="Times New Roman" panose="02020603050405020304" pitchFamily="18" charset="0"/>
                <a:cs typeface="B Nazanin" panose="00000400000000000000" pitchFamily="2" charset="-78"/>
              </a:rPr>
              <a:t>  را می توان به عنوان جد بزرگ سیستم عامل های امروزی معرفی کرد که همچنان هم مورد استفاده قرار می گیرد اما نکته منفی در خصوص </a:t>
            </a:r>
            <a:r>
              <a:rPr lang="en-US" dirty="0">
                <a:latin typeface="Times New Roman" panose="02020603050405020304" pitchFamily="18" charset="0"/>
                <a:cs typeface="B Nazanin" panose="00000400000000000000" pitchFamily="2" charset="-78"/>
              </a:rPr>
              <a:t>UNIX </a:t>
            </a:r>
            <a:r>
              <a:rPr lang="fa-IR" dirty="0">
                <a:latin typeface="Times New Roman" panose="02020603050405020304" pitchFamily="18" charset="0"/>
                <a:cs typeface="B Nazanin" panose="00000400000000000000" pitchFamily="2" charset="-78"/>
              </a:rPr>
              <a:t>  این است که با توجه به گذشت سالیان طولانی از ارائه شدن این سیستم عامل ، تغییراتی که بر روی این سیستم عامل انجام شده است بسیار اندک است، البته این امر طبیعی است ، سیستم عامل  </a:t>
            </a:r>
            <a:r>
              <a:rPr lang="en-US" dirty="0">
                <a:latin typeface="Times New Roman" panose="02020603050405020304" pitchFamily="18" charset="0"/>
                <a:cs typeface="B Nazanin" panose="00000400000000000000" pitchFamily="2" charset="-78"/>
              </a:rPr>
              <a:t>UNIX </a:t>
            </a:r>
            <a:r>
              <a:rPr lang="fa-IR" dirty="0">
                <a:latin typeface="Times New Roman" panose="02020603050405020304" pitchFamily="18" charset="0"/>
                <a:cs typeface="B Nazanin" panose="00000400000000000000" pitchFamily="2" charset="-78"/>
              </a:rPr>
              <a:t>  ذاتا برای انجام پردازشهای سنگین طراحی شده بود و طبیعتا بالا بردن قدرت پردازشی در این سیستم عامل از بهبود رابط کاربری آن مهمتر بود به همین دلیل رابط های کاربری </a:t>
            </a:r>
            <a:r>
              <a:rPr lang="en-US" dirty="0">
                <a:latin typeface="Times New Roman" panose="02020603050405020304" pitchFamily="18" charset="0"/>
                <a:cs typeface="B Nazanin" panose="00000400000000000000" pitchFamily="2" charset="-78"/>
              </a:rPr>
              <a:t>UNIX </a:t>
            </a:r>
            <a:r>
              <a:rPr lang="fa-IR" dirty="0">
                <a:latin typeface="Times New Roman" panose="02020603050405020304" pitchFamily="18" charset="0"/>
                <a:cs typeface="B Nazanin" panose="00000400000000000000" pitchFamily="2" charset="-78"/>
              </a:rPr>
              <a:t>  بسیار سخت و دشوار طراحی شدند زیرا این سیستم عامل ذاتا برای سرورها طراحی شده بود .</a:t>
            </a:r>
            <a:endParaRPr lang="en-US" dirty="0">
              <a:latin typeface="Times New Roman" panose="02020603050405020304" pitchFamily="18" charset="0"/>
              <a:cs typeface="B Nazanin" panose="00000400000000000000" pitchFamily="2" charset="-78"/>
            </a:endParaRPr>
          </a:p>
        </p:txBody>
      </p:sp>
      <p:grpSp>
        <p:nvGrpSpPr>
          <p:cNvPr id="9" name="Group 8">
            <a:extLst>
              <a:ext uri="{FF2B5EF4-FFF2-40B4-BE49-F238E27FC236}">
                <a16:creationId xmlns:a16="http://schemas.microsoft.com/office/drawing/2014/main" id="{110DB246-D219-2487-4274-57A644681D27}"/>
              </a:ext>
            </a:extLst>
          </p:cNvPr>
          <p:cNvGrpSpPr/>
          <p:nvPr/>
        </p:nvGrpSpPr>
        <p:grpSpPr>
          <a:xfrm>
            <a:off x="1352705" y="1463381"/>
            <a:ext cx="8667986" cy="2720298"/>
            <a:chOff x="1951349" y="1656368"/>
            <a:chExt cx="6253007" cy="1962398"/>
          </a:xfrm>
        </p:grpSpPr>
        <p:pic>
          <p:nvPicPr>
            <p:cNvPr id="6" name="Graphic 5">
              <a:extLst>
                <a:ext uri="{FF2B5EF4-FFF2-40B4-BE49-F238E27FC236}">
                  <a16:creationId xmlns:a16="http://schemas.microsoft.com/office/drawing/2014/main" id="{45E25D09-E4AF-E512-3DC7-0745A6A97A23}"/>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229453" y="1947472"/>
              <a:ext cx="2974903" cy="1671294"/>
            </a:xfrm>
            <a:prstGeom prst="rect">
              <a:avLst/>
            </a:prstGeom>
          </p:spPr>
        </p:pic>
        <p:pic>
          <p:nvPicPr>
            <p:cNvPr id="8" name="Picture 7">
              <a:extLst>
                <a:ext uri="{FF2B5EF4-FFF2-40B4-BE49-F238E27FC236}">
                  <a16:creationId xmlns:a16="http://schemas.microsoft.com/office/drawing/2014/main" id="{1103252D-F8B0-8FCD-E269-5F80EB3AA5D2}"/>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951349" y="1656368"/>
              <a:ext cx="3091992" cy="1671294"/>
            </a:xfrm>
            <a:prstGeom prst="rect">
              <a:avLst/>
            </a:prstGeom>
          </p:spPr>
        </p:pic>
      </p:grpSp>
    </p:spTree>
    <p:extLst>
      <p:ext uri="{BB962C8B-B14F-4D97-AF65-F5344CB8AC3E}">
        <p14:creationId xmlns:p14="http://schemas.microsoft.com/office/powerpoint/2010/main" val="34040501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40831" y="909236"/>
            <a:ext cx="5743153" cy="5563061"/>
          </a:xfrm>
          <a:prstGeom prst="rect">
            <a:avLst/>
          </a:prstGeom>
        </p:spPr>
        <p:txBody>
          <a:bodyPr wrap="square">
            <a:spAutoFit/>
          </a:bodyPr>
          <a:lstStyle/>
          <a:p>
            <a:pPr algn="just" rtl="1">
              <a:lnSpc>
                <a:spcPct val="200000"/>
              </a:lnSpc>
            </a:pPr>
            <a:r>
              <a:rPr lang="fa-IR" dirty="0">
                <a:latin typeface="Times New Roman" panose="02020603050405020304" pitchFamily="18" charset="0"/>
                <a:cs typeface="B Nazanin" panose="00000400000000000000" pitchFamily="2" charset="-78"/>
              </a:rPr>
              <a:t>اما </a:t>
            </a:r>
            <a:r>
              <a:rPr lang="en-US" dirty="0">
                <a:latin typeface="Times New Roman" panose="02020603050405020304" pitchFamily="18" charset="0"/>
                <a:cs typeface="B Nazanin" panose="00000400000000000000" pitchFamily="2" charset="-78"/>
              </a:rPr>
              <a:t>Linux </a:t>
            </a:r>
            <a:r>
              <a:rPr lang="fa-IR" dirty="0">
                <a:latin typeface="Times New Roman" panose="02020603050405020304" pitchFamily="18" charset="0"/>
                <a:cs typeface="B Nazanin" panose="00000400000000000000" pitchFamily="2" charset="-78"/>
              </a:rPr>
              <a:t>  با این ذهنیت کار خود را آغاز کرد که قرار است کاربران عادی نیز از این سیستم عامل استفاده کنند بنابراین اکثر نسخه های لینوکسی که امروزه استفاده می شوند برای خودشان یک رابط کاربری گرافیکی یا </a:t>
            </a:r>
            <a:r>
              <a:rPr lang="en-US" dirty="0">
                <a:latin typeface="Times New Roman" panose="02020603050405020304" pitchFamily="18" charset="0"/>
                <a:cs typeface="B Nazanin" panose="00000400000000000000" pitchFamily="2" charset="-78"/>
              </a:rPr>
              <a:t>GUI </a:t>
            </a:r>
            <a:r>
              <a:rPr lang="fa-IR" dirty="0">
                <a:latin typeface="Times New Roman" panose="02020603050405020304" pitchFamily="18" charset="0"/>
                <a:cs typeface="B Nazanin" panose="00000400000000000000" pitchFamily="2" charset="-78"/>
              </a:rPr>
              <a:t>  دارند که کاربر می تواند به راحتی با آنها ارتباط برقرار کند اما به هر حال وجود رابط گرافیکی از قدرت پردازشی سیستم کم می کند. البته در سیستم عامل لینوکس شما می توانید برای بالا بردن قدرت پردازشی این رابط گرافیکی یا </a:t>
            </a:r>
            <a:r>
              <a:rPr lang="en-US" dirty="0">
                <a:latin typeface="Times New Roman" panose="02020603050405020304" pitchFamily="18" charset="0"/>
                <a:cs typeface="B Nazanin" panose="00000400000000000000" pitchFamily="2" charset="-78"/>
              </a:rPr>
              <a:t>GUI </a:t>
            </a:r>
            <a:r>
              <a:rPr lang="fa-IR" dirty="0">
                <a:latin typeface="Times New Roman" panose="02020603050405020304" pitchFamily="18" charset="0"/>
                <a:cs typeface="B Nazanin" panose="00000400000000000000" pitchFamily="2" charset="-78"/>
              </a:rPr>
              <a:t>  را حذف کنید و فقط با محیط خط فرمان یا </a:t>
            </a:r>
            <a:r>
              <a:rPr lang="en-US" dirty="0">
                <a:latin typeface="Times New Roman" panose="02020603050405020304" pitchFamily="18" charset="0"/>
                <a:cs typeface="B Nazanin" panose="00000400000000000000" pitchFamily="2" charset="-78"/>
              </a:rPr>
              <a:t>Shell </a:t>
            </a:r>
            <a:r>
              <a:rPr lang="fa-IR" dirty="0">
                <a:latin typeface="Times New Roman" panose="02020603050405020304" pitchFamily="18" charset="0"/>
                <a:cs typeface="B Nazanin" panose="00000400000000000000" pitchFamily="2" charset="-78"/>
              </a:rPr>
              <a:t>  با آن ارتباط برقرار کنید. قبلا در انجمن تخصصی فناوری اطلاعات ایران در خصوص انواع رابطهای گرافیکی لینوکس و تفاوت بین آنها صحبت کرده ایم.از انواع رابط های گرافیکی لینوکس می توان به </a:t>
            </a:r>
            <a:r>
              <a:rPr lang="en-US" dirty="0">
                <a:latin typeface="Times New Roman" panose="02020603050405020304" pitchFamily="18" charset="0"/>
                <a:cs typeface="B Nazanin" panose="00000400000000000000" pitchFamily="2" charset="-78"/>
              </a:rPr>
              <a:t>KDE </a:t>
            </a:r>
            <a:r>
              <a:rPr lang="fa-IR" dirty="0">
                <a:latin typeface="Times New Roman" panose="02020603050405020304" pitchFamily="18" charset="0"/>
                <a:cs typeface="B Nazanin" panose="00000400000000000000" pitchFamily="2" charset="-78"/>
              </a:rPr>
              <a:t> و </a:t>
            </a:r>
            <a:r>
              <a:rPr lang="en-US" dirty="0">
                <a:latin typeface="Times New Roman" panose="02020603050405020304" pitchFamily="18" charset="0"/>
                <a:cs typeface="B Nazanin" panose="00000400000000000000" pitchFamily="2" charset="-78"/>
              </a:rPr>
              <a:t>Gnome </a:t>
            </a:r>
            <a:r>
              <a:rPr lang="fa-IR" dirty="0">
                <a:latin typeface="Times New Roman" panose="02020603050405020304" pitchFamily="18" charset="0"/>
                <a:cs typeface="B Nazanin" panose="00000400000000000000" pitchFamily="2" charset="-78"/>
              </a:rPr>
              <a:t>  اشاره کرد.</a:t>
            </a:r>
            <a:endParaRPr lang="en-US" dirty="0">
              <a:latin typeface="Times New Roman" panose="02020603050405020304" pitchFamily="18" charset="0"/>
              <a:cs typeface="B Nazanin" panose="00000400000000000000" pitchFamily="2" charset="-78"/>
            </a:endParaRPr>
          </a:p>
        </p:txBody>
      </p:sp>
      <p:sp>
        <p:nvSpPr>
          <p:cNvPr id="4" name="Rectangle 3"/>
          <p:cNvSpPr/>
          <p:nvPr/>
        </p:nvSpPr>
        <p:spPr>
          <a:xfrm>
            <a:off x="5702710" y="274992"/>
            <a:ext cx="4546111" cy="400110"/>
          </a:xfrm>
          <a:prstGeom prst="rect">
            <a:avLst/>
          </a:prstGeom>
        </p:spPr>
        <p:txBody>
          <a:bodyPr wrap="square">
            <a:spAutoFit/>
          </a:bodyPr>
          <a:lstStyle/>
          <a:p>
            <a:pPr algn="r" rtl="1"/>
            <a:r>
              <a:rPr lang="fa-IR" sz="2000" dirty="0">
                <a:cs typeface="B Titr" panose="00000700000000000000" pitchFamily="2" charset="-78"/>
              </a:rPr>
              <a:t>تفاوت لینوکس و یونیکس در چیست؟</a:t>
            </a:r>
            <a:endParaRPr lang="en-US" sz="2000" dirty="0">
              <a:cs typeface="B Titr" panose="00000700000000000000" pitchFamily="2" charset="-78"/>
            </a:endParaRPr>
          </a:p>
        </p:txBody>
      </p:sp>
      <p:pic>
        <p:nvPicPr>
          <p:cNvPr id="6" name="Picture 5">
            <a:extLst>
              <a:ext uri="{FF2B5EF4-FFF2-40B4-BE49-F238E27FC236}">
                <a16:creationId xmlns:a16="http://schemas.microsoft.com/office/drawing/2014/main" id="{7EE92D9F-F5CB-C2F5-A6F1-1142CCB0A820}"/>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6459077" y="1602556"/>
            <a:ext cx="5315567" cy="3939987"/>
          </a:xfrm>
          <a:prstGeom prst="rect">
            <a:avLst/>
          </a:prstGeom>
        </p:spPr>
      </p:pic>
    </p:spTree>
    <p:extLst>
      <p:ext uri="{BB962C8B-B14F-4D97-AF65-F5344CB8AC3E}">
        <p14:creationId xmlns:p14="http://schemas.microsoft.com/office/powerpoint/2010/main" val="18137052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63389" y="1357279"/>
            <a:ext cx="11228438" cy="4143442"/>
          </a:xfrm>
          <a:prstGeom prst="rect">
            <a:avLst/>
          </a:prstGeom>
        </p:spPr>
        <p:txBody>
          <a:bodyPr wrap="square">
            <a:spAutoFit/>
          </a:bodyPr>
          <a:lstStyle/>
          <a:p>
            <a:pPr algn="ctr" rtl="1">
              <a:lnSpc>
                <a:spcPct val="250000"/>
              </a:lnSpc>
            </a:pPr>
            <a:r>
              <a:rPr lang="fa-IR" dirty="0">
                <a:latin typeface="Times New Roman" panose="02020603050405020304" pitchFamily="18" charset="0"/>
                <a:cs typeface="B Nazanin" panose="00000400000000000000" pitchFamily="2" charset="-78"/>
              </a:rPr>
              <a:t>سیستم عامل </a:t>
            </a:r>
            <a:r>
              <a:rPr lang="en-US" dirty="0">
                <a:latin typeface="Times New Roman" panose="02020603050405020304" pitchFamily="18" charset="0"/>
                <a:cs typeface="B Nazanin" panose="00000400000000000000" pitchFamily="2" charset="-78"/>
              </a:rPr>
              <a:t>UNIX </a:t>
            </a:r>
            <a:r>
              <a:rPr lang="fa-IR" dirty="0">
                <a:latin typeface="Times New Roman" panose="02020603050405020304" pitchFamily="18" charset="0"/>
                <a:cs typeface="B Nazanin" panose="00000400000000000000" pitchFamily="2" charset="-78"/>
              </a:rPr>
              <a:t> ذاتا برای اجرا شدن روی سیستم های سخت افزاری و تجهیزات سخت افزاری دسکتاپ طراحی نشده بود و صرفا برای تجهیزات و سخت افزارهای سرور قدرتمند طراحی و تولید شده بود. از طرفی دیگر سیستم عامل  </a:t>
            </a:r>
            <a:r>
              <a:rPr lang="en-US" dirty="0">
                <a:latin typeface="Times New Roman" panose="02020603050405020304" pitchFamily="18" charset="0"/>
                <a:cs typeface="B Nazanin" panose="00000400000000000000" pitchFamily="2" charset="-78"/>
              </a:rPr>
              <a:t>Linux </a:t>
            </a:r>
            <a:r>
              <a:rPr lang="fa-IR" dirty="0">
                <a:latin typeface="Times New Roman" panose="02020603050405020304" pitchFamily="18" charset="0"/>
                <a:cs typeface="B Nazanin" panose="00000400000000000000" pitchFamily="2" charset="-78"/>
              </a:rPr>
              <a:t>  قابلیت نصب شدن و سرویس دهی بر روی انواع سخت افزارها را دارد و شما می توانید یک سیستم عامل </a:t>
            </a:r>
            <a:r>
              <a:rPr lang="en-US" dirty="0">
                <a:latin typeface="Times New Roman" panose="02020603050405020304" pitchFamily="18" charset="0"/>
                <a:cs typeface="B Nazanin" panose="00000400000000000000" pitchFamily="2" charset="-78"/>
              </a:rPr>
              <a:t>Linux </a:t>
            </a:r>
            <a:r>
              <a:rPr lang="fa-IR" dirty="0">
                <a:latin typeface="Times New Roman" panose="02020603050405020304" pitchFamily="18" charset="0"/>
                <a:cs typeface="B Nazanin" panose="00000400000000000000" pitchFamily="2" charset="-78"/>
              </a:rPr>
              <a:t>  را هم بر روی یک سرور و هم بر روی یک کامپیوتر دسکتاپ نصب و اجرا کنید و همین موضوع باعث علاقه مندی بیشتر کاربران برای استفاده از  </a:t>
            </a:r>
            <a:r>
              <a:rPr lang="en-US" dirty="0">
                <a:latin typeface="Times New Roman" panose="02020603050405020304" pitchFamily="18" charset="0"/>
                <a:cs typeface="B Nazanin" panose="00000400000000000000" pitchFamily="2" charset="-78"/>
              </a:rPr>
              <a:t>Linux </a:t>
            </a:r>
            <a:r>
              <a:rPr lang="fa-IR" dirty="0">
                <a:latin typeface="Times New Roman" panose="02020603050405020304" pitchFamily="18" charset="0"/>
                <a:cs typeface="B Nazanin" panose="00000400000000000000" pitchFamily="2" charset="-78"/>
              </a:rPr>
              <a:t>  می شود. در نهایت هزینه هایی که برای این دو سیستم عامل می شود کاملا متفاوت است ، سیستم عامل </a:t>
            </a:r>
            <a:r>
              <a:rPr lang="en-US" dirty="0">
                <a:latin typeface="Times New Roman" panose="02020603050405020304" pitchFamily="18" charset="0"/>
                <a:cs typeface="B Nazanin" panose="00000400000000000000" pitchFamily="2" charset="-78"/>
              </a:rPr>
              <a:t>UNIX </a:t>
            </a:r>
            <a:r>
              <a:rPr lang="fa-IR" dirty="0">
                <a:latin typeface="Times New Roman" panose="02020603050405020304" pitchFamily="18" charset="0"/>
                <a:cs typeface="B Nazanin" panose="00000400000000000000" pitchFamily="2" charset="-78"/>
              </a:rPr>
              <a:t>  فروشی است و شما باید برای استفاده از این محصول آن را خریداری کنید اما </a:t>
            </a:r>
            <a:r>
              <a:rPr lang="en-US" dirty="0">
                <a:latin typeface="Times New Roman" panose="02020603050405020304" pitchFamily="18" charset="0"/>
                <a:cs typeface="B Nazanin" panose="00000400000000000000" pitchFamily="2" charset="-78"/>
              </a:rPr>
              <a:t>Linux </a:t>
            </a:r>
            <a:r>
              <a:rPr lang="fa-IR" dirty="0">
                <a:latin typeface="Times New Roman" panose="02020603050405020304" pitchFamily="18" charset="0"/>
                <a:cs typeface="B Nazanin" panose="00000400000000000000" pitchFamily="2" charset="-78"/>
              </a:rPr>
              <a:t>یک سیستم عامل است که تحت لیسانس </a:t>
            </a:r>
            <a:r>
              <a:rPr lang="en-US" dirty="0">
                <a:latin typeface="Times New Roman" panose="02020603050405020304" pitchFamily="18" charset="0"/>
                <a:cs typeface="B Nazanin" panose="00000400000000000000" pitchFamily="2" charset="-78"/>
              </a:rPr>
              <a:t>GNU GPL </a:t>
            </a:r>
            <a:r>
              <a:rPr lang="fa-IR" dirty="0">
                <a:latin typeface="Times New Roman" panose="02020603050405020304" pitchFamily="18" charset="0"/>
                <a:cs typeface="B Nazanin" panose="00000400000000000000" pitchFamily="2" charset="-78"/>
              </a:rPr>
              <a:t>  طراحی و تولید شده است و این بدین معناست که این سیستم عامل رایگان است و شما نیازی به پرداخت هزینه برای استفاده از آن ندارید.</a:t>
            </a:r>
            <a:endParaRPr lang="en-US" dirty="0">
              <a:latin typeface="Times New Roman" panose="02020603050405020304" pitchFamily="18" charset="0"/>
              <a:cs typeface="B Nazanin" panose="00000400000000000000" pitchFamily="2" charset="-78"/>
            </a:endParaRPr>
          </a:p>
        </p:txBody>
      </p:sp>
      <p:sp>
        <p:nvSpPr>
          <p:cNvPr id="3" name="Rectangle 2"/>
          <p:cNvSpPr/>
          <p:nvPr/>
        </p:nvSpPr>
        <p:spPr>
          <a:xfrm>
            <a:off x="5683044" y="284824"/>
            <a:ext cx="4516615" cy="400110"/>
          </a:xfrm>
          <a:prstGeom prst="rect">
            <a:avLst/>
          </a:prstGeom>
        </p:spPr>
        <p:txBody>
          <a:bodyPr wrap="square">
            <a:spAutoFit/>
          </a:bodyPr>
          <a:lstStyle/>
          <a:p>
            <a:pPr algn="r" rtl="1"/>
            <a:r>
              <a:rPr lang="fa-IR" sz="2000" dirty="0">
                <a:cs typeface="B Titr" panose="00000700000000000000" pitchFamily="2" charset="-78"/>
              </a:rPr>
              <a:t>تفاوت لینوکس و یونیکس در چیست؟</a:t>
            </a:r>
            <a:endParaRPr lang="en-US" sz="2000" dirty="0">
              <a:cs typeface="B Titr" panose="00000700000000000000" pitchFamily="2" charset="-78"/>
            </a:endParaRPr>
          </a:p>
        </p:txBody>
      </p:sp>
    </p:spTree>
    <p:extLst>
      <p:ext uri="{BB962C8B-B14F-4D97-AF65-F5344CB8AC3E}">
        <p14:creationId xmlns:p14="http://schemas.microsoft.com/office/powerpoint/2010/main" val="33593903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363635" y="284202"/>
            <a:ext cx="184731" cy="369332"/>
          </a:xfrm>
          <a:prstGeom prst="rect">
            <a:avLst/>
          </a:prstGeom>
        </p:spPr>
        <p:txBody>
          <a:bodyPr wrap="none">
            <a:spAutoFit/>
          </a:bodyPr>
          <a:lstStyle/>
          <a:p>
            <a:endParaRPr lang="en-US" dirty="0"/>
          </a:p>
        </p:txBody>
      </p:sp>
      <p:sp>
        <p:nvSpPr>
          <p:cNvPr id="2" name="Rectangle 1"/>
          <p:cNvSpPr/>
          <p:nvPr/>
        </p:nvSpPr>
        <p:spPr>
          <a:xfrm>
            <a:off x="6096000" y="1450545"/>
            <a:ext cx="5692877" cy="4455066"/>
          </a:xfrm>
          <a:prstGeom prst="rect">
            <a:avLst/>
          </a:prstGeom>
        </p:spPr>
        <p:txBody>
          <a:bodyPr wrap="square">
            <a:spAutoFit/>
          </a:bodyPr>
          <a:lstStyle/>
          <a:p>
            <a:pPr algn="just" rtl="1">
              <a:lnSpc>
                <a:spcPct val="200000"/>
              </a:lnSpc>
            </a:pPr>
            <a:r>
              <a:rPr lang="fa-IR" dirty="0">
                <a:latin typeface="Times New Roman" panose="02020603050405020304" pitchFamily="18" charset="0"/>
                <a:cs typeface="B Nazanin" panose="00000400000000000000" pitchFamily="2" charset="-78"/>
              </a:rPr>
              <a:t>طراحی و توسعه سیستم عامل یونیکس در سال 1969 در لابراتوارهای </a:t>
            </a:r>
            <a:r>
              <a:rPr lang="en-US" dirty="0">
                <a:latin typeface="Times New Roman" panose="02020603050405020304" pitchFamily="18" charset="0"/>
                <a:cs typeface="B Nazanin" panose="00000400000000000000" pitchFamily="2" charset="-78"/>
              </a:rPr>
              <a:t>Bell </a:t>
            </a:r>
            <a:r>
              <a:rPr lang="fa-IR" dirty="0">
                <a:latin typeface="Times New Roman" panose="02020603050405020304" pitchFamily="18" charset="0"/>
                <a:cs typeface="B Nazanin" panose="00000400000000000000" pitchFamily="2" charset="-78"/>
              </a:rPr>
              <a:t> (در واقع یک شرکت به نام </a:t>
            </a:r>
            <a:r>
              <a:rPr lang="en-US" dirty="0">
                <a:latin typeface="Times New Roman" panose="02020603050405020304" pitchFamily="18" charset="0"/>
                <a:cs typeface="B Nazanin" panose="00000400000000000000" pitchFamily="2" charset="-78"/>
              </a:rPr>
              <a:t>Bell </a:t>
            </a:r>
            <a:r>
              <a:rPr lang="fa-IR" dirty="0">
                <a:latin typeface="Times New Roman" panose="02020603050405020304" pitchFamily="18" charset="0"/>
                <a:cs typeface="B Nazanin" panose="00000400000000000000" pitchFamily="2" charset="-78"/>
              </a:rPr>
              <a:t>که دارای لابراتوارهای تخصصی در زمینه کامپیوتر بود ) در</a:t>
            </a:r>
            <a:r>
              <a:rPr lang="en-US" dirty="0">
                <a:latin typeface="Times New Roman" panose="02020603050405020304" pitchFamily="18" charset="0"/>
                <a:cs typeface="B Nazanin" panose="00000400000000000000" pitchFamily="2" charset="-78"/>
              </a:rPr>
              <a:t>New Jersey</a:t>
            </a: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شروع شد. شرکت </a:t>
            </a:r>
            <a:r>
              <a:rPr lang="en-US" dirty="0">
                <a:latin typeface="Times New Roman" panose="02020603050405020304" pitchFamily="18" charset="0"/>
                <a:cs typeface="B Nazanin" panose="00000400000000000000" pitchFamily="2" charset="-78"/>
              </a:rPr>
              <a:t>Bell </a:t>
            </a:r>
            <a:r>
              <a:rPr lang="fa-IR" dirty="0">
                <a:latin typeface="Times New Roman" panose="02020603050405020304" pitchFamily="18" charset="0"/>
                <a:cs typeface="B Nazanin" panose="00000400000000000000" pitchFamily="2" charset="-78"/>
              </a:rPr>
              <a:t>بین سالهای 1964 تا 1968 بر روی یک سیستم عامل به نام </a:t>
            </a:r>
            <a:r>
              <a:rPr lang="en-US" dirty="0" err="1">
                <a:latin typeface="Times New Roman" panose="02020603050405020304" pitchFamily="18" charset="0"/>
                <a:cs typeface="B Nazanin" panose="00000400000000000000" pitchFamily="2" charset="-78"/>
              </a:rPr>
              <a:t>Multics</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 کار می کرد که یک سیستم عامل چند کاربره (</a:t>
            </a:r>
            <a:r>
              <a:rPr lang="en-US" dirty="0">
                <a:latin typeface="Times New Roman" panose="02020603050405020304" pitchFamily="18" charset="0"/>
                <a:cs typeface="B Nazanin" panose="00000400000000000000" pitchFamily="2" charset="-78"/>
              </a:rPr>
              <a:t>Multi-User </a:t>
            </a:r>
            <a:r>
              <a:rPr lang="fa-IR" dirty="0">
                <a:latin typeface="Times New Roman" panose="02020603050405020304" pitchFamily="18" charset="0"/>
                <a:cs typeface="B Nazanin" panose="00000400000000000000" pitchFamily="2" charset="-78"/>
              </a:rPr>
              <a:t>) و اشتراک زمانی </a:t>
            </a:r>
            <a:r>
              <a:rPr lang="en-US" dirty="0">
                <a:latin typeface="Times New Roman" panose="02020603050405020304" pitchFamily="18" charset="0"/>
                <a:cs typeface="B Nazanin" panose="00000400000000000000" pitchFamily="2" charset="-78"/>
              </a:rPr>
              <a:t>Time-Sharing ) </a:t>
            </a:r>
            <a:r>
              <a:rPr lang="fa-IR" dirty="0">
                <a:latin typeface="Times New Roman" panose="02020603050405020304" pitchFamily="18" charset="0"/>
                <a:cs typeface="B Nazanin" panose="00000400000000000000" pitchFamily="2" charset="-78"/>
              </a:rPr>
              <a:t> ) بود که مخفف کلمه های </a:t>
            </a:r>
            <a:r>
              <a:rPr lang="en-US" dirty="0">
                <a:latin typeface="Times New Roman" panose="02020603050405020304" pitchFamily="18" charset="0"/>
                <a:cs typeface="B Nazanin" panose="00000400000000000000" pitchFamily="2" charset="-78"/>
              </a:rPr>
              <a:t>Multiplexed Information and Computing system </a:t>
            </a:r>
            <a:r>
              <a:rPr lang="fa-IR" dirty="0">
                <a:latin typeface="Times New Roman" panose="02020603050405020304" pitchFamily="18" charset="0"/>
                <a:cs typeface="B Nazanin" panose="00000400000000000000" pitchFamily="2" charset="-78"/>
              </a:rPr>
              <a:t> بود. پروژه طراحی و توسعه سیستم عامل </a:t>
            </a:r>
            <a:r>
              <a:rPr lang="en-US" dirty="0" err="1">
                <a:latin typeface="Times New Roman" panose="02020603050405020304" pitchFamily="18" charset="0"/>
                <a:cs typeface="B Nazanin" panose="00000400000000000000" pitchFamily="2" charset="-78"/>
              </a:rPr>
              <a:t>Multics</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 با شکست مواجه شد و شرکت</a:t>
            </a:r>
            <a:r>
              <a:rPr lang="en-US" dirty="0">
                <a:latin typeface="Times New Roman" panose="02020603050405020304" pitchFamily="18" charset="0"/>
                <a:cs typeface="B Nazanin" panose="00000400000000000000" pitchFamily="2" charset="-78"/>
              </a:rPr>
              <a:t>Bell </a:t>
            </a:r>
            <a:r>
              <a:rPr lang="fa-IR" dirty="0">
                <a:latin typeface="Times New Roman" panose="02020603050405020304" pitchFamily="18" charset="0"/>
                <a:cs typeface="B Nazanin" panose="00000400000000000000" pitchFamily="2" charset="-78"/>
              </a:rPr>
              <a:t>د در اوایل سال 1969 از ادامه دادن این پروژه صرف نظر کرد</a:t>
            </a:r>
            <a:endParaRPr lang="en-US" dirty="0">
              <a:latin typeface="Times New Roman" panose="02020603050405020304" pitchFamily="18" charset="0"/>
              <a:cs typeface="B Nazanin" panose="00000400000000000000" pitchFamily="2" charset="-78"/>
            </a:endParaRPr>
          </a:p>
        </p:txBody>
      </p:sp>
      <p:sp>
        <p:nvSpPr>
          <p:cNvPr id="4" name="Rectangle 3"/>
          <p:cNvSpPr/>
          <p:nvPr/>
        </p:nvSpPr>
        <p:spPr>
          <a:xfrm>
            <a:off x="5899355" y="284202"/>
            <a:ext cx="4414782" cy="400110"/>
          </a:xfrm>
          <a:prstGeom prst="rect">
            <a:avLst/>
          </a:prstGeom>
        </p:spPr>
        <p:txBody>
          <a:bodyPr wrap="square">
            <a:spAutoFit/>
          </a:bodyPr>
          <a:lstStyle/>
          <a:p>
            <a:pPr algn="r" rtl="1"/>
            <a:r>
              <a:rPr lang="fa-IR" sz="2000" dirty="0">
                <a:cs typeface="B Titr" panose="00000700000000000000" pitchFamily="2" charset="-78"/>
              </a:rPr>
              <a:t>خلاصه ای از تاریخچه </a:t>
            </a:r>
            <a:r>
              <a:rPr lang="en-US" sz="2000" b="1" dirty="0">
                <a:latin typeface="Times New Roman" panose="02020603050405020304" pitchFamily="18" charset="0"/>
                <a:cs typeface="Times New Roman" panose="02020603050405020304" pitchFamily="18" charset="0"/>
              </a:rPr>
              <a:t>Unix</a:t>
            </a:r>
          </a:p>
        </p:txBody>
      </p:sp>
      <p:pic>
        <p:nvPicPr>
          <p:cNvPr id="7" name="Picture 6">
            <a:extLst>
              <a:ext uri="{FF2B5EF4-FFF2-40B4-BE49-F238E27FC236}">
                <a16:creationId xmlns:a16="http://schemas.microsoft.com/office/drawing/2014/main" id="{2A18AA55-7A12-752B-94F4-E7733CF6422A}"/>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403123" y="1805045"/>
            <a:ext cx="5164234" cy="3670353"/>
          </a:xfrm>
          <a:prstGeom prst="rect">
            <a:avLst/>
          </a:prstGeom>
        </p:spPr>
      </p:pic>
    </p:spTree>
    <p:extLst>
      <p:ext uri="{BB962C8B-B14F-4D97-AF65-F5344CB8AC3E}">
        <p14:creationId xmlns:p14="http://schemas.microsoft.com/office/powerpoint/2010/main" val="285728042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683044" y="940820"/>
            <a:ext cx="6113233" cy="5563061"/>
          </a:xfrm>
          <a:prstGeom prst="rect">
            <a:avLst/>
          </a:prstGeom>
        </p:spPr>
        <p:txBody>
          <a:bodyPr wrap="square">
            <a:spAutoFit/>
          </a:bodyPr>
          <a:lstStyle/>
          <a:p>
            <a:pPr algn="just" rtl="1">
              <a:lnSpc>
                <a:spcPct val="200000"/>
              </a:lnSpc>
            </a:pPr>
            <a:r>
              <a:rPr lang="fa-IR" dirty="0">
                <a:latin typeface="Times New Roman" panose="02020603050405020304" pitchFamily="18" charset="0"/>
                <a:cs typeface="B Nazanin" panose="00000400000000000000" pitchFamily="2" charset="-78"/>
              </a:rPr>
              <a:t>شاید اینگونه تصور شود که سیستم عامل </a:t>
            </a:r>
            <a:r>
              <a:rPr lang="en-US" dirty="0">
                <a:latin typeface="Times New Roman" panose="02020603050405020304" pitchFamily="18" charset="0"/>
                <a:cs typeface="B Nazanin" panose="00000400000000000000" pitchFamily="2" charset="-78"/>
              </a:rPr>
              <a:t>UNIX </a:t>
            </a:r>
            <a:r>
              <a:rPr lang="fa-IR" dirty="0">
                <a:latin typeface="Times New Roman" panose="02020603050405020304" pitchFamily="18" charset="0"/>
                <a:cs typeface="B Nazanin" panose="00000400000000000000" pitchFamily="2" charset="-78"/>
              </a:rPr>
              <a:t> نیز قابلیت دلخواه سازی یا </a:t>
            </a:r>
            <a:r>
              <a:rPr lang="en-US" dirty="0">
                <a:latin typeface="Times New Roman" panose="02020603050405020304" pitchFamily="18" charset="0"/>
                <a:cs typeface="B Nazanin" panose="00000400000000000000" pitchFamily="2" charset="-78"/>
              </a:rPr>
              <a:t>Customize </a:t>
            </a:r>
            <a:r>
              <a:rPr lang="fa-IR" dirty="0">
                <a:latin typeface="Times New Roman" panose="02020603050405020304" pitchFamily="18" charset="0"/>
                <a:cs typeface="B Nazanin" panose="00000400000000000000" pitchFamily="2" charset="-78"/>
              </a:rPr>
              <a:t> شدن دارد اما در بیشتر موارد در نسخه های محدودی که از این سیستم عامل وجود دارد از این سیستم عامل به عنوان یک سیستم عامل  </a:t>
            </a:r>
            <a:r>
              <a:rPr lang="en-US" dirty="0">
                <a:latin typeface="Times New Roman" panose="02020603050405020304" pitchFamily="18" charset="0"/>
                <a:cs typeface="B Nazanin" panose="00000400000000000000" pitchFamily="2" charset="-78"/>
              </a:rPr>
              <a:t>Closed Source </a:t>
            </a:r>
            <a:r>
              <a:rPr lang="fa-IR" dirty="0">
                <a:latin typeface="Times New Roman" panose="02020603050405020304" pitchFamily="18" charset="0"/>
                <a:cs typeface="B Nazanin" panose="00000400000000000000" pitchFamily="2" charset="-78"/>
              </a:rPr>
              <a:t> یا سورس بسته یاد می شود و این یعنی شما نمی توانید درون کدهای این سیستم عامل دستکاری کنید ، از طرفی در مقابل شما سیستم عامل  </a:t>
            </a:r>
            <a:r>
              <a:rPr lang="en-US" dirty="0">
                <a:latin typeface="Times New Roman" panose="02020603050405020304" pitchFamily="18" charset="0"/>
                <a:cs typeface="B Nazanin" panose="00000400000000000000" pitchFamily="2" charset="-78"/>
              </a:rPr>
              <a:t>Linux </a:t>
            </a:r>
            <a:r>
              <a:rPr lang="fa-IR" dirty="0">
                <a:latin typeface="Times New Roman" panose="02020603050405020304" pitchFamily="18" charset="0"/>
                <a:cs typeface="B Nazanin" panose="00000400000000000000" pitchFamily="2" charset="-78"/>
              </a:rPr>
              <a:t>  را یک سیستم عامل </a:t>
            </a:r>
            <a:r>
              <a:rPr lang="en-US" dirty="0">
                <a:latin typeface="Times New Roman" panose="02020603050405020304" pitchFamily="18" charset="0"/>
                <a:cs typeface="B Nazanin" panose="00000400000000000000" pitchFamily="2" charset="-78"/>
              </a:rPr>
              <a:t>Open Source </a:t>
            </a:r>
            <a:r>
              <a:rPr lang="fa-IR" dirty="0">
                <a:latin typeface="Times New Roman" panose="02020603050405020304" pitchFamily="18" charset="0"/>
                <a:cs typeface="B Nazanin" panose="00000400000000000000" pitchFamily="2" charset="-78"/>
              </a:rPr>
              <a:t> می نامیم و این یعنی شما هر تغییری که دوست داشتید می توانید بر روی این سیستم عامل انجام دهید و حتی نسخه </a:t>
            </a:r>
            <a:r>
              <a:rPr lang="en-US" dirty="0">
                <a:latin typeface="Times New Roman" panose="02020603050405020304" pitchFamily="18" charset="0"/>
                <a:cs typeface="B Nazanin" panose="00000400000000000000" pitchFamily="2" charset="-78"/>
              </a:rPr>
              <a:t>Linux </a:t>
            </a:r>
            <a:r>
              <a:rPr lang="fa-IR" dirty="0">
                <a:latin typeface="Times New Roman" panose="02020603050405020304" pitchFamily="18" charset="0"/>
                <a:cs typeface="B Nazanin" panose="00000400000000000000" pitchFamily="2" charset="-78"/>
              </a:rPr>
              <a:t> خاص خودتان را ایجاد کنید ، همین موضوع باعث شده است که امروزه صدها نسخه یا توزیع مختلف در دنیا از سیستم عامل </a:t>
            </a:r>
            <a:r>
              <a:rPr lang="en-US" dirty="0">
                <a:latin typeface="Times New Roman" panose="02020603050405020304" pitchFamily="18" charset="0"/>
                <a:cs typeface="B Nazanin" panose="00000400000000000000" pitchFamily="2" charset="-78"/>
              </a:rPr>
              <a:t>Linux </a:t>
            </a:r>
            <a:r>
              <a:rPr lang="fa-IR" dirty="0">
                <a:latin typeface="Times New Roman" panose="02020603050405020304" pitchFamily="18" charset="0"/>
                <a:cs typeface="B Nazanin" panose="00000400000000000000" pitchFamily="2" charset="-78"/>
              </a:rPr>
              <a:t> وجود داشته باشد اما تنها چند نسخه محدود از سیستم عامل </a:t>
            </a:r>
            <a:r>
              <a:rPr lang="en-US" dirty="0">
                <a:latin typeface="Times New Roman" panose="02020603050405020304" pitchFamily="18" charset="0"/>
                <a:cs typeface="B Nazanin" panose="00000400000000000000" pitchFamily="2" charset="-78"/>
              </a:rPr>
              <a:t>UNIX </a:t>
            </a:r>
            <a:r>
              <a:rPr lang="fa-IR" dirty="0">
                <a:latin typeface="Times New Roman" panose="02020603050405020304" pitchFamily="18" charset="0"/>
                <a:cs typeface="B Nazanin" panose="00000400000000000000" pitchFamily="2" charset="-78"/>
              </a:rPr>
              <a:t> وجود دارند</a:t>
            </a:r>
            <a:endParaRPr lang="en-US" dirty="0">
              <a:latin typeface="Times New Roman" panose="02020603050405020304" pitchFamily="18" charset="0"/>
              <a:cs typeface="B Nazanin" panose="00000400000000000000" pitchFamily="2" charset="-78"/>
            </a:endParaRPr>
          </a:p>
        </p:txBody>
      </p:sp>
      <p:sp>
        <p:nvSpPr>
          <p:cNvPr id="3" name="Rectangle 2"/>
          <p:cNvSpPr/>
          <p:nvPr/>
        </p:nvSpPr>
        <p:spPr>
          <a:xfrm>
            <a:off x="5683045" y="265160"/>
            <a:ext cx="4555944" cy="400110"/>
          </a:xfrm>
          <a:prstGeom prst="rect">
            <a:avLst/>
          </a:prstGeom>
        </p:spPr>
        <p:txBody>
          <a:bodyPr wrap="square">
            <a:spAutoFit/>
          </a:bodyPr>
          <a:lstStyle/>
          <a:p>
            <a:pPr algn="r" rtl="1"/>
            <a:r>
              <a:rPr lang="fa-IR" sz="2000" dirty="0">
                <a:cs typeface="B Titr" panose="00000700000000000000" pitchFamily="2" charset="-78"/>
              </a:rPr>
              <a:t>تفاوت لینوکس و یونیکس در چیست؟</a:t>
            </a:r>
            <a:endParaRPr lang="en-US" sz="2000" dirty="0">
              <a:cs typeface="B Titr" panose="00000700000000000000" pitchFamily="2" charset="-78"/>
            </a:endParaRPr>
          </a:p>
        </p:txBody>
      </p:sp>
      <p:pic>
        <p:nvPicPr>
          <p:cNvPr id="5" name="Picture 4">
            <a:extLst>
              <a:ext uri="{FF2B5EF4-FFF2-40B4-BE49-F238E27FC236}">
                <a16:creationId xmlns:a16="http://schemas.microsoft.com/office/drawing/2014/main" id="{424339F3-D90F-CCE6-9F5F-F5F72A768D3C}"/>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876692" y="1490111"/>
            <a:ext cx="4112638" cy="3877777"/>
          </a:xfrm>
          <a:prstGeom prst="rect">
            <a:avLst/>
          </a:prstGeom>
        </p:spPr>
      </p:pic>
    </p:spTree>
    <p:extLst>
      <p:ext uri="{BB962C8B-B14F-4D97-AF65-F5344CB8AC3E}">
        <p14:creationId xmlns:p14="http://schemas.microsoft.com/office/powerpoint/2010/main" val="35685819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692877" y="274992"/>
            <a:ext cx="4533399" cy="400110"/>
          </a:xfrm>
          <a:prstGeom prst="rect">
            <a:avLst/>
          </a:prstGeom>
        </p:spPr>
        <p:txBody>
          <a:bodyPr wrap="square">
            <a:spAutoFit/>
          </a:bodyPr>
          <a:lstStyle/>
          <a:p>
            <a:pPr algn="r" rtl="1"/>
            <a:r>
              <a:rPr lang="fa-IR" sz="2000" dirty="0">
                <a:cs typeface="B Titr" panose="00000700000000000000" pitchFamily="2" charset="-78"/>
              </a:rPr>
              <a:t>تفاوت لینوکس و یونیکس در چیست؟</a:t>
            </a:r>
            <a:endParaRPr lang="en-US" sz="2000" dirty="0">
              <a:cs typeface="B Titr" panose="00000700000000000000" pitchFamily="2" charset="-78"/>
            </a:endParaRPr>
          </a:p>
        </p:txBody>
      </p:sp>
      <p:sp>
        <p:nvSpPr>
          <p:cNvPr id="4" name="Rectangle 3"/>
          <p:cNvSpPr/>
          <p:nvPr/>
        </p:nvSpPr>
        <p:spPr>
          <a:xfrm>
            <a:off x="2912883" y="1011030"/>
            <a:ext cx="8996980" cy="4835939"/>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بصورت خلاصه تفاوت بین سیستم عامل </a:t>
            </a:r>
            <a:r>
              <a:rPr lang="en-US" dirty="0">
                <a:latin typeface="Times New Roman" panose="02020603050405020304" pitchFamily="18" charset="0"/>
                <a:cs typeface="B Nazanin" panose="00000400000000000000" pitchFamily="2" charset="-78"/>
              </a:rPr>
              <a:t>UNIX </a:t>
            </a:r>
            <a:r>
              <a:rPr lang="fa-IR" dirty="0">
                <a:latin typeface="Times New Roman" panose="02020603050405020304" pitchFamily="18" charset="0"/>
                <a:cs typeface="B Nazanin" panose="00000400000000000000" pitchFamily="2" charset="-78"/>
              </a:rPr>
              <a:t> و  </a:t>
            </a:r>
            <a:r>
              <a:rPr lang="en-US" dirty="0">
                <a:latin typeface="Times New Roman" panose="02020603050405020304" pitchFamily="18" charset="0"/>
                <a:cs typeface="B Nazanin" panose="00000400000000000000" pitchFamily="2" charset="-78"/>
              </a:rPr>
              <a:t>Linux </a:t>
            </a:r>
            <a:r>
              <a:rPr lang="fa-IR" dirty="0">
                <a:latin typeface="Times New Roman" panose="02020603050405020304" pitchFamily="18" charset="0"/>
                <a:cs typeface="B Nazanin" panose="00000400000000000000" pitchFamily="2" charset="-78"/>
              </a:rPr>
              <a:t>  را می توانیم به شکل زیر عنوان کنیم :</a:t>
            </a:r>
          </a:p>
          <a:p>
            <a:pPr algn="justLow" rtl="1">
              <a:lnSpc>
                <a:spcPct val="250000"/>
              </a:lnSpc>
            </a:pPr>
            <a:r>
              <a:rPr lang="en-US" dirty="0">
                <a:latin typeface="Times New Roman" panose="02020603050405020304" pitchFamily="18" charset="0"/>
                <a:cs typeface="B Nazanin" panose="00000400000000000000" pitchFamily="2" charset="-78"/>
              </a:rPr>
              <a:t>UNIX </a:t>
            </a:r>
            <a:r>
              <a:rPr lang="fa-IR" dirty="0">
                <a:latin typeface="Times New Roman" panose="02020603050405020304" pitchFamily="18" charset="0"/>
                <a:cs typeface="B Nazanin" panose="00000400000000000000" pitchFamily="2" charset="-78"/>
              </a:rPr>
              <a:t>یک سیستم عامل بسیار با قدمت است و </a:t>
            </a:r>
            <a:r>
              <a:rPr lang="en-US" dirty="0">
                <a:latin typeface="Times New Roman" panose="02020603050405020304" pitchFamily="18" charset="0"/>
                <a:cs typeface="B Nazanin" panose="00000400000000000000" pitchFamily="2" charset="-78"/>
              </a:rPr>
              <a:t>Linux </a:t>
            </a:r>
            <a:r>
              <a:rPr lang="fa-IR" dirty="0">
                <a:latin typeface="Times New Roman" panose="02020603050405020304" pitchFamily="18" charset="0"/>
                <a:cs typeface="B Nazanin" panose="00000400000000000000" pitchFamily="2" charset="-78"/>
              </a:rPr>
              <a:t>برگرفته ای از این سیستم عامل است.</a:t>
            </a:r>
          </a:p>
          <a:p>
            <a:pPr algn="justLow" rtl="1">
              <a:lnSpc>
                <a:spcPct val="250000"/>
              </a:lnSpc>
            </a:pPr>
            <a:r>
              <a:rPr lang="en-US" dirty="0">
                <a:latin typeface="Times New Roman" panose="02020603050405020304" pitchFamily="18" charset="0"/>
                <a:cs typeface="B Nazanin" panose="00000400000000000000" pitchFamily="2" charset="-78"/>
              </a:rPr>
              <a:t>UNIX </a:t>
            </a:r>
            <a:r>
              <a:rPr lang="fa-IR" dirty="0">
                <a:latin typeface="Times New Roman" panose="02020603050405020304" pitchFamily="18" charset="0"/>
                <a:cs typeface="B Nazanin" panose="00000400000000000000" pitchFamily="2" charset="-78"/>
              </a:rPr>
              <a:t>ذاتا برای سرور طراحی شده است و رابط گرافیکی برای آن وجود نداشته یا به آن فکر نشده است.</a:t>
            </a:r>
          </a:p>
          <a:p>
            <a:pPr algn="justLow" rtl="1">
              <a:lnSpc>
                <a:spcPct val="250000"/>
              </a:lnSpc>
            </a:pPr>
            <a:r>
              <a:rPr lang="en-US" dirty="0">
                <a:latin typeface="Times New Roman" panose="02020603050405020304" pitchFamily="18" charset="0"/>
                <a:cs typeface="B Nazanin" panose="00000400000000000000" pitchFamily="2" charset="-78"/>
              </a:rPr>
              <a:t>Linux </a:t>
            </a:r>
            <a:r>
              <a:rPr lang="fa-IR" dirty="0">
                <a:latin typeface="Times New Roman" panose="02020603050405020304" pitchFamily="18" charset="0"/>
                <a:cs typeface="B Nazanin" panose="00000400000000000000" pitchFamily="2" charset="-78"/>
              </a:rPr>
              <a:t>برای استفاده همزمان توسط سرورها و کامپیوترهای دسکتاپ طراحی شده است و رابط گرافیکی دارد.</a:t>
            </a:r>
          </a:p>
          <a:p>
            <a:pPr algn="justLow" rtl="1">
              <a:lnSpc>
                <a:spcPct val="250000"/>
              </a:lnSpc>
            </a:pPr>
            <a:r>
              <a:rPr lang="en-US" dirty="0">
                <a:latin typeface="Times New Roman" panose="02020603050405020304" pitchFamily="18" charset="0"/>
                <a:cs typeface="B Nazanin" panose="00000400000000000000" pitchFamily="2" charset="-78"/>
              </a:rPr>
              <a:t>UNIX </a:t>
            </a:r>
            <a:r>
              <a:rPr lang="fa-IR" dirty="0">
                <a:latin typeface="Times New Roman" panose="02020603050405020304" pitchFamily="18" charset="0"/>
                <a:cs typeface="B Nazanin" panose="00000400000000000000" pitchFamily="2" charset="-78"/>
              </a:rPr>
              <a:t>ذاتا برای </a:t>
            </a:r>
            <a:r>
              <a:rPr lang="en-US" dirty="0">
                <a:latin typeface="Times New Roman" panose="02020603050405020304" pitchFamily="18" charset="0"/>
                <a:cs typeface="B Nazanin" panose="00000400000000000000" pitchFamily="2" charset="-78"/>
              </a:rPr>
              <a:t>Mainframe </a:t>
            </a:r>
            <a:r>
              <a:rPr lang="fa-IR" dirty="0">
                <a:latin typeface="Times New Roman" panose="02020603050405020304" pitchFamily="18" charset="0"/>
                <a:cs typeface="B Nazanin" panose="00000400000000000000" pitchFamily="2" charset="-78"/>
              </a:rPr>
              <a:t>ها و سرورهای بزرگ طراحی شده است.</a:t>
            </a:r>
          </a:p>
          <a:p>
            <a:pPr algn="justLow" rtl="1">
              <a:lnSpc>
                <a:spcPct val="250000"/>
              </a:lnSpc>
            </a:pPr>
            <a:r>
              <a:rPr lang="en-US" dirty="0">
                <a:latin typeface="Times New Roman" panose="02020603050405020304" pitchFamily="18" charset="0"/>
                <a:cs typeface="B Nazanin" panose="00000400000000000000" pitchFamily="2" charset="-78"/>
              </a:rPr>
              <a:t>Linux</a:t>
            </a:r>
            <a:r>
              <a:rPr lang="fa-IR" dirty="0">
                <a:latin typeface="Times New Roman" panose="02020603050405020304" pitchFamily="18" charset="0"/>
                <a:cs typeface="B Nazanin" panose="00000400000000000000" pitchFamily="2" charset="-78"/>
              </a:rPr>
              <a:t>ضمن اینکه می تواند در سرورها و </a:t>
            </a:r>
            <a:r>
              <a:rPr lang="en-US" dirty="0">
                <a:latin typeface="Times New Roman" panose="02020603050405020304" pitchFamily="18" charset="0"/>
                <a:cs typeface="B Nazanin" panose="00000400000000000000" pitchFamily="2" charset="-78"/>
              </a:rPr>
              <a:t>Mainframe </a:t>
            </a:r>
            <a:r>
              <a:rPr lang="fa-IR" dirty="0">
                <a:latin typeface="Times New Roman" panose="02020603050405020304" pitchFamily="18" charset="0"/>
                <a:cs typeface="B Nazanin" panose="00000400000000000000" pitchFamily="2" charset="-78"/>
              </a:rPr>
              <a:t>ها استفاده شود در </a:t>
            </a:r>
            <a:r>
              <a:rPr lang="en-US" dirty="0">
                <a:latin typeface="Times New Roman" panose="02020603050405020304" pitchFamily="18" charset="0"/>
                <a:cs typeface="B Nazanin" panose="00000400000000000000" pitchFamily="2" charset="-78"/>
              </a:rPr>
              <a:t>PC </a:t>
            </a:r>
            <a:r>
              <a:rPr lang="fa-IR" dirty="0">
                <a:latin typeface="Times New Roman" panose="02020603050405020304" pitchFamily="18" charset="0"/>
                <a:cs typeface="B Nazanin" panose="00000400000000000000" pitchFamily="2" charset="-78"/>
              </a:rPr>
              <a:t>ها نیز قابلیت استفاده دارد.</a:t>
            </a:r>
          </a:p>
          <a:p>
            <a:pPr algn="justLow" rtl="1">
              <a:lnSpc>
                <a:spcPct val="250000"/>
              </a:lnSpc>
            </a:pPr>
            <a:r>
              <a:rPr lang="en-US" dirty="0">
                <a:latin typeface="Times New Roman" panose="02020603050405020304" pitchFamily="18" charset="0"/>
                <a:cs typeface="B Nazanin" panose="00000400000000000000" pitchFamily="2" charset="-78"/>
              </a:rPr>
              <a:t>UNIX </a:t>
            </a:r>
            <a:r>
              <a:rPr lang="fa-IR" dirty="0">
                <a:latin typeface="Times New Roman" panose="02020603050405020304" pitchFamily="18" charset="0"/>
                <a:cs typeface="B Nazanin" panose="00000400000000000000" pitchFamily="2" charset="-78"/>
              </a:rPr>
              <a:t>دارای مالک است اما </a:t>
            </a:r>
            <a:r>
              <a:rPr lang="en-US" dirty="0">
                <a:latin typeface="Times New Roman" panose="02020603050405020304" pitchFamily="18" charset="0"/>
                <a:cs typeface="B Nazanin" panose="00000400000000000000" pitchFamily="2" charset="-78"/>
              </a:rPr>
              <a:t>Linux </a:t>
            </a:r>
            <a:r>
              <a:rPr lang="fa-IR" dirty="0">
                <a:latin typeface="Times New Roman" panose="02020603050405020304" pitchFamily="18" charset="0"/>
                <a:cs typeface="B Nazanin" panose="00000400000000000000" pitchFamily="2" charset="-78"/>
              </a:rPr>
              <a:t>تحت لیسانس </a:t>
            </a:r>
            <a:r>
              <a:rPr lang="en-US" dirty="0">
                <a:latin typeface="Times New Roman" panose="02020603050405020304" pitchFamily="18" charset="0"/>
                <a:cs typeface="B Nazanin" panose="00000400000000000000" pitchFamily="2" charset="-78"/>
              </a:rPr>
              <a:t>GNU </a:t>
            </a:r>
            <a:r>
              <a:rPr lang="fa-IR" dirty="0">
                <a:latin typeface="Times New Roman" panose="02020603050405020304" pitchFamily="18" charset="0"/>
                <a:cs typeface="B Nazanin" panose="00000400000000000000" pitchFamily="2" charset="-78"/>
              </a:rPr>
              <a:t>ارائه شده است.</a:t>
            </a:r>
          </a:p>
        </p:txBody>
      </p:sp>
      <p:pic>
        <p:nvPicPr>
          <p:cNvPr id="5" name="Picture 4">
            <a:extLst>
              <a:ext uri="{FF2B5EF4-FFF2-40B4-BE49-F238E27FC236}">
                <a16:creationId xmlns:a16="http://schemas.microsoft.com/office/drawing/2014/main" id="{DA53D1CF-A8DC-5A75-A412-9DD8165BEB4F}"/>
              </a:ext>
            </a:extLst>
          </p:cNvPr>
          <p:cNvPicPr>
            <a:picLocks noChangeAspect="1"/>
          </p:cNvPicPr>
          <p:nvPr/>
        </p:nvPicPr>
        <p:blipFill rotWithShape="1">
          <a:blip r:embed="rId2" cstate="print">
            <a:clrChange>
              <a:clrFrom>
                <a:srgbClr val="DCE1FF"/>
              </a:clrFrom>
              <a:clrTo>
                <a:srgbClr val="DCE1FF">
                  <a:alpha val="0"/>
                </a:srgbClr>
              </a:clrTo>
            </a:clrChange>
            <a:extLst>
              <a:ext uri="{28A0092B-C50C-407E-A947-70E740481C1C}">
                <a14:useLocalDpi xmlns:a14="http://schemas.microsoft.com/office/drawing/2010/main"/>
              </a:ext>
            </a:extLst>
          </a:blip>
          <a:srcRect/>
          <a:stretch/>
        </p:blipFill>
        <p:spPr>
          <a:xfrm>
            <a:off x="735291" y="1824354"/>
            <a:ext cx="3025148" cy="3209291"/>
          </a:xfrm>
          <a:prstGeom prst="rect">
            <a:avLst/>
          </a:prstGeom>
        </p:spPr>
      </p:pic>
    </p:spTree>
    <p:extLst>
      <p:ext uri="{BB962C8B-B14F-4D97-AF65-F5344CB8AC3E}">
        <p14:creationId xmlns:p14="http://schemas.microsoft.com/office/powerpoint/2010/main" val="198566712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925961" y="245495"/>
            <a:ext cx="5374236" cy="369332"/>
          </a:xfrm>
          <a:prstGeom prst="rect">
            <a:avLst/>
          </a:prstGeom>
        </p:spPr>
        <p:txBody>
          <a:bodyPr wrap="square">
            <a:spAutoFit/>
          </a:bodyPr>
          <a:lstStyle/>
          <a:p>
            <a:pPr algn="r" rtl="1"/>
            <a:r>
              <a:rPr lang="fa-IR" dirty="0">
                <a:cs typeface="B Titr" panose="00000700000000000000" pitchFamily="2" charset="-78"/>
              </a:rPr>
              <a:t>تفاوت لینوکس و یونیکس از نظر تاریخچه توسعه آن‌ها</a:t>
            </a:r>
            <a:endParaRPr lang="en-US" dirty="0">
              <a:cs typeface="B Titr" panose="00000700000000000000" pitchFamily="2" charset="-78"/>
            </a:endParaRPr>
          </a:p>
        </p:txBody>
      </p:sp>
      <p:sp>
        <p:nvSpPr>
          <p:cNvPr id="3" name="Rectangle 2"/>
          <p:cNvSpPr/>
          <p:nvPr/>
        </p:nvSpPr>
        <p:spPr>
          <a:xfrm>
            <a:off x="430845" y="1244625"/>
            <a:ext cx="11330309" cy="1131079"/>
          </a:xfrm>
          <a:prstGeom prst="rect">
            <a:avLst/>
          </a:prstGeom>
        </p:spPr>
        <p:txBody>
          <a:bodyPr wrap="square">
            <a:spAutoFit/>
          </a:bodyPr>
          <a:lstStyle/>
          <a:p>
            <a:pPr algn="ctr" rtl="1">
              <a:lnSpc>
                <a:spcPct val="200000"/>
              </a:lnSpc>
            </a:pPr>
            <a:r>
              <a:rPr lang="fa-IR" dirty="0">
                <a:latin typeface="Times New Roman" panose="02020603050405020304" pitchFamily="18" charset="0"/>
                <a:cs typeface="B Nazanin" panose="00000400000000000000" pitchFamily="2" charset="-78"/>
              </a:rPr>
              <a:t>در این بخش فرق لینوکس و یونیکس را با توجه به پیدایش و تکامل هرکدام بررسی می‌کنیم. از زمان معرفی هرکدام از این دو سیستم‌عامل، نسخه‌های مختلفی از آن‌ها عرضه شده است. در این بخش علت شکل‌گیری توزیع‌ها و نسخه‌های مختلف هرکدام را بررسی خواهیم کرد.</a:t>
            </a:r>
            <a:endParaRPr lang="en-US" dirty="0">
              <a:latin typeface="Times New Roman" panose="02020603050405020304" pitchFamily="18" charset="0"/>
              <a:cs typeface="B Nazanin" panose="00000400000000000000" pitchFamily="2" charset="-78"/>
            </a:endParaRPr>
          </a:p>
        </p:txBody>
      </p:sp>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rot="20901354">
            <a:off x="6146909" y="4215659"/>
            <a:ext cx="4165972" cy="1817273"/>
          </a:xfrm>
          <a:prstGeom prst="roundRect">
            <a:avLst/>
          </a:prstGeom>
        </p:spPr>
      </p:pic>
      <p:pic>
        <p:nvPicPr>
          <p:cNvPr id="5" name="Picture 4"/>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rot="554545">
            <a:off x="2117107" y="2705466"/>
            <a:ext cx="4275177" cy="2089068"/>
          </a:xfrm>
          <a:prstGeom prst="roundRect">
            <a:avLst/>
          </a:prstGeom>
        </p:spPr>
      </p:pic>
    </p:spTree>
    <p:extLst>
      <p:ext uri="{BB962C8B-B14F-4D97-AF65-F5344CB8AC3E}">
        <p14:creationId xmlns:p14="http://schemas.microsoft.com/office/powerpoint/2010/main" val="233798415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227871" y="245495"/>
            <a:ext cx="6072327" cy="369332"/>
          </a:xfrm>
          <a:prstGeom prst="rect">
            <a:avLst/>
          </a:prstGeom>
        </p:spPr>
        <p:txBody>
          <a:bodyPr wrap="square">
            <a:spAutoFit/>
          </a:bodyPr>
          <a:lstStyle/>
          <a:p>
            <a:pPr algn="r" rtl="1"/>
            <a:r>
              <a:rPr lang="fa-IR" dirty="0">
                <a:cs typeface="B Titr" panose="00000700000000000000" pitchFamily="2" charset="-78"/>
              </a:rPr>
              <a:t>تفاوت لینوکس و یونیکس از نظر تاریخچه توسعه آن‌ها</a:t>
            </a:r>
            <a:endParaRPr lang="en-US" dirty="0">
              <a:cs typeface="B Titr" panose="00000700000000000000" pitchFamily="2" charset="-78"/>
            </a:endParaRPr>
          </a:p>
        </p:txBody>
      </p:sp>
      <p:sp>
        <p:nvSpPr>
          <p:cNvPr id="3" name="Rectangle 2"/>
          <p:cNvSpPr/>
          <p:nvPr/>
        </p:nvSpPr>
        <p:spPr>
          <a:xfrm>
            <a:off x="307942" y="3196185"/>
            <a:ext cx="11576116" cy="3416320"/>
          </a:xfrm>
          <a:prstGeom prst="rect">
            <a:avLst/>
          </a:prstGeom>
        </p:spPr>
        <p:txBody>
          <a:bodyPr wrap="square">
            <a:spAutoFit/>
          </a:bodyPr>
          <a:lstStyle/>
          <a:p>
            <a:pPr algn="just" rtl="1">
              <a:lnSpc>
                <a:spcPct val="200000"/>
              </a:lnSpc>
            </a:pPr>
            <a:r>
              <a:rPr lang="fa-IR" b="1" dirty="0">
                <a:latin typeface="Times New Roman" panose="02020603050405020304" pitchFamily="18" charset="0"/>
                <a:cs typeface="B Nazanin" panose="00000400000000000000" pitchFamily="2" charset="-78"/>
              </a:rPr>
              <a:t>یونیکس : </a:t>
            </a:r>
          </a:p>
          <a:p>
            <a:pPr algn="just" rtl="1">
              <a:lnSpc>
                <a:spcPct val="200000"/>
              </a:lnSpc>
            </a:pPr>
            <a:r>
              <a:rPr lang="fa-IR" dirty="0">
                <a:latin typeface="Times New Roman" panose="02020603050405020304" pitchFamily="18" charset="0"/>
                <a:cs typeface="B Nazanin" panose="00000400000000000000" pitchFamily="2" charset="-78"/>
              </a:rPr>
              <a:t>در مقایسه با لینوکس می‌توان یونیکس را دایناسور سیستم‌عامل‌ها معرفی کنیم که در دهه ۶۰ میلادی توسط کارمندان آزمایشگاه بل توسعه پیدا کرد. در سال‌های بعد از انتشار کد منبع نسخه اولیه یونیکس شاخه‌های مختلفی از این سیستم‌عامل عرضه شدند. به همین دلیل است که امروز یک سیستم‌عامل یونیکس واحد مانند مایکروسافت ویندوز وجود ندارد. در عوض خانواده‌ سیستم‌عامل‌های یونیکس را داریم که سیستم‌‌عامل‌‌هایی هستند که توسط </a:t>
            </a:r>
            <a:r>
              <a:rPr lang="en-US" dirty="0">
                <a:latin typeface="Times New Roman" panose="02020603050405020304" pitchFamily="18" charset="0"/>
                <a:cs typeface="B Nazanin" panose="00000400000000000000" pitchFamily="2" charset="-78"/>
              </a:rPr>
              <a:t>Open Group </a:t>
            </a:r>
            <a:r>
              <a:rPr lang="fa-IR" dirty="0">
                <a:latin typeface="Times New Roman" panose="02020603050405020304" pitchFamily="18" charset="0"/>
                <a:cs typeface="B Nazanin" panose="00000400000000000000" pitchFamily="2" charset="-78"/>
              </a:rPr>
              <a:t>  این مجوز را دریافت کرده‌اند که به عنوان نسخه‌ای از یونیکس عرضه شوند. سیستم‌عامل‌های </a:t>
            </a:r>
            <a:r>
              <a:rPr lang="en-US" dirty="0">
                <a:latin typeface="Times New Roman" panose="02020603050405020304" pitchFamily="18" charset="0"/>
                <a:cs typeface="B Nazanin" panose="00000400000000000000" pitchFamily="2" charset="-78"/>
              </a:rPr>
              <a:t>BSD </a:t>
            </a:r>
            <a:r>
              <a:rPr lang="fa-IR" dirty="0">
                <a:latin typeface="Times New Roman" panose="02020603050405020304" pitchFamily="18" charset="0"/>
                <a:cs typeface="B Nazanin" panose="00000400000000000000" pitchFamily="2" charset="-78"/>
              </a:rPr>
              <a:t>و </a:t>
            </a:r>
            <a:r>
              <a:rPr lang="en-US" dirty="0">
                <a:latin typeface="Times New Roman" panose="02020603050405020304" pitchFamily="18" charset="0"/>
                <a:cs typeface="B Nazanin" panose="00000400000000000000" pitchFamily="2" charset="-78"/>
              </a:rPr>
              <a:t>System V </a:t>
            </a:r>
            <a:r>
              <a:rPr lang="fa-IR" dirty="0">
                <a:latin typeface="Times New Roman" panose="02020603050405020304" pitchFamily="18" charset="0"/>
                <a:cs typeface="B Nazanin" panose="00000400000000000000" pitchFamily="2" charset="-78"/>
              </a:rPr>
              <a:t>  دو نسخه از شناخته شده و پرکاربردترین نسخه‌ها در میان خانواده یونیکس هستند.</a:t>
            </a:r>
            <a:endParaRPr lang="en-US" dirty="0">
              <a:latin typeface="Times New Roman" panose="02020603050405020304" pitchFamily="18" charset="0"/>
              <a:cs typeface="B Nazanin" panose="00000400000000000000" pitchFamily="2" charset="-78"/>
            </a:endParaRPr>
          </a:p>
        </p:txBody>
      </p:sp>
      <p:pic>
        <p:nvPicPr>
          <p:cNvPr id="6146" name="Picture 2">
            <a:extLst>
              <a:ext uri="{FF2B5EF4-FFF2-40B4-BE49-F238E27FC236}">
                <a16:creationId xmlns:a16="http://schemas.microsoft.com/office/drawing/2014/main" id="{76FDC02B-C9E7-FCEC-EC1C-50357EADD142}"/>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194874" y="1015069"/>
            <a:ext cx="7802252" cy="26667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0606977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611330" y="265159"/>
            <a:ext cx="5728197" cy="369332"/>
          </a:xfrm>
          <a:prstGeom prst="rect">
            <a:avLst/>
          </a:prstGeom>
        </p:spPr>
        <p:txBody>
          <a:bodyPr wrap="square">
            <a:spAutoFit/>
          </a:bodyPr>
          <a:lstStyle/>
          <a:p>
            <a:pPr algn="r" rtl="1"/>
            <a:r>
              <a:rPr lang="fa-IR" dirty="0">
                <a:cs typeface="B Titr" panose="00000700000000000000" pitchFamily="2" charset="-78"/>
              </a:rPr>
              <a:t>تفاوت لینوکس و یونیکس از نظر تاریخچه توسعه آن‌ها</a:t>
            </a:r>
            <a:endParaRPr lang="en-US" dirty="0">
              <a:cs typeface="B Titr" panose="00000700000000000000" pitchFamily="2" charset="-78"/>
            </a:endParaRPr>
          </a:p>
        </p:txBody>
      </p:sp>
      <p:sp>
        <p:nvSpPr>
          <p:cNvPr id="3" name="Rectangle 2"/>
          <p:cNvSpPr/>
          <p:nvPr/>
        </p:nvSpPr>
        <p:spPr>
          <a:xfrm>
            <a:off x="695607" y="1159184"/>
            <a:ext cx="11027029" cy="4939814"/>
          </a:xfrm>
          <a:prstGeom prst="rect">
            <a:avLst/>
          </a:prstGeom>
        </p:spPr>
        <p:txBody>
          <a:bodyPr wrap="square">
            <a:spAutoFit/>
          </a:bodyPr>
          <a:lstStyle/>
          <a:p>
            <a:pPr algn="ctr" rtl="1">
              <a:lnSpc>
                <a:spcPct val="300000"/>
              </a:lnSpc>
            </a:pPr>
            <a:r>
              <a:rPr lang="en-US" dirty="0">
                <a:latin typeface="Times New Roman" panose="02020603050405020304" pitchFamily="18" charset="0"/>
                <a:cs typeface="B Nazanin" panose="00000400000000000000" pitchFamily="2" charset="-78"/>
              </a:rPr>
              <a:t>BSD </a:t>
            </a:r>
            <a:r>
              <a:rPr lang="fa-IR" dirty="0">
                <a:latin typeface="Times New Roman" panose="02020603050405020304" pitchFamily="18" charset="0"/>
                <a:cs typeface="B Nazanin" panose="00000400000000000000" pitchFamily="2" charset="-78"/>
              </a:rPr>
              <a:t> که کوتاه شده عبارت (</a:t>
            </a:r>
            <a:r>
              <a:rPr lang="en-US" dirty="0">
                <a:latin typeface="Times New Roman" panose="02020603050405020304" pitchFamily="18" charset="0"/>
                <a:cs typeface="B Nazanin" panose="00000400000000000000" pitchFamily="2" charset="-78"/>
              </a:rPr>
              <a:t>Berkely Software </a:t>
            </a:r>
            <a:r>
              <a:rPr lang="en-US" dirty="0" err="1">
                <a:latin typeface="Times New Roman" panose="02020603050405020304" pitchFamily="18" charset="0"/>
                <a:cs typeface="B Nazanin" panose="00000400000000000000" pitchFamily="2" charset="-78"/>
              </a:rPr>
              <a:t>Distributio</a:t>
            </a:r>
            <a:r>
              <a:rPr lang="fa-IR" dirty="0">
                <a:latin typeface="Times New Roman" panose="02020603050405020304" pitchFamily="18" charset="0"/>
                <a:cs typeface="B Nazanin" panose="00000400000000000000" pitchFamily="2" charset="-78"/>
              </a:rPr>
              <a:t> ) است، در سال ۱۹۷۷ به عنوان یک شاخه از سیستم‌عامل یونیکس توسعه پیدا کرد. در گذر زمان خانواده گسترده‌تری از سیستم‌عامل‌های یونیکس بر پایه نسخه اولیه </a:t>
            </a:r>
            <a:r>
              <a:rPr lang="en-US" dirty="0">
                <a:latin typeface="Times New Roman" panose="02020603050405020304" pitchFamily="18" charset="0"/>
                <a:cs typeface="B Nazanin" panose="00000400000000000000" pitchFamily="2" charset="-78"/>
              </a:rPr>
              <a:t>BSD </a:t>
            </a:r>
            <a:r>
              <a:rPr lang="fa-IR" dirty="0">
                <a:latin typeface="Times New Roman" panose="02020603050405020304" pitchFamily="18" charset="0"/>
                <a:cs typeface="B Nazanin" panose="00000400000000000000" pitchFamily="2" charset="-78"/>
              </a:rPr>
              <a:t> ساخته شدند. توزیع‌های   </a:t>
            </a:r>
            <a:r>
              <a:rPr lang="en-US" dirty="0">
                <a:latin typeface="Times New Roman" panose="02020603050405020304" pitchFamily="18" charset="0"/>
                <a:cs typeface="B Nazanin" panose="00000400000000000000" pitchFamily="2" charset="-78"/>
              </a:rPr>
              <a:t>FreeBSD </a:t>
            </a:r>
            <a:r>
              <a:rPr lang="fa-IR" dirty="0">
                <a:latin typeface="Times New Roman" panose="02020603050405020304" pitchFamily="18" charset="0"/>
                <a:cs typeface="B Nazanin" panose="00000400000000000000" pitchFamily="2" charset="-78"/>
              </a:rPr>
              <a:t> و </a:t>
            </a:r>
            <a:r>
              <a:rPr lang="en-US" dirty="0">
                <a:latin typeface="Times New Roman" panose="02020603050405020304" pitchFamily="18" charset="0"/>
                <a:cs typeface="B Nazanin" panose="00000400000000000000" pitchFamily="2" charset="-78"/>
              </a:rPr>
              <a:t>OpenBSD </a:t>
            </a:r>
            <a:r>
              <a:rPr lang="fa-IR" dirty="0">
                <a:latin typeface="Times New Roman" panose="02020603050405020304" pitchFamily="18" charset="0"/>
                <a:cs typeface="B Nazanin" panose="00000400000000000000" pitchFamily="2" charset="-78"/>
              </a:rPr>
              <a:t> و </a:t>
            </a:r>
            <a:r>
              <a:rPr lang="en-US" dirty="0">
                <a:latin typeface="Times New Roman" panose="02020603050405020304" pitchFamily="18" charset="0"/>
                <a:cs typeface="B Nazanin" panose="00000400000000000000" pitchFamily="2" charset="-78"/>
              </a:rPr>
              <a:t>NetBSD </a:t>
            </a:r>
            <a:r>
              <a:rPr lang="fa-IR" dirty="0">
                <a:latin typeface="Times New Roman" panose="02020603050405020304" pitchFamily="18" charset="0"/>
                <a:cs typeface="B Nazanin" panose="00000400000000000000" pitchFamily="2" charset="-78"/>
              </a:rPr>
              <a:t> بیش از سایر توزیع‌های این خانواده شناخته شده‌اند. نرم‌افزارهای یونیکس تحت گواهی </a:t>
            </a:r>
            <a:r>
              <a:rPr lang="en-US" dirty="0">
                <a:latin typeface="Times New Roman" panose="02020603050405020304" pitchFamily="18" charset="0"/>
                <a:cs typeface="B Nazanin" panose="00000400000000000000" pitchFamily="2" charset="-78"/>
              </a:rPr>
              <a:t>BSD </a:t>
            </a:r>
            <a:r>
              <a:rPr lang="fa-IR" dirty="0">
                <a:latin typeface="Times New Roman" panose="02020603050405020304" pitchFamily="18" charset="0"/>
                <a:cs typeface="B Nazanin" panose="00000400000000000000" pitchFamily="2" charset="-78"/>
              </a:rPr>
              <a:t>می‌توانند به صورت آزاد مورد استفاده قرار بگیرند. خانواده سیستم‌عامل‌های یونیکس </a:t>
            </a:r>
            <a:r>
              <a:rPr lang="en-US" dirty="0">
                <a:latin typeface="Times New Roman" panose="02020603050405020304" pitchFamily="18" charset="0"/>
                <a:cs typeface="B Nazanin" panose="00000400000000000000" pitchFamily="2" charset="-78"/>
              </a:rPr>
              <a:t>System V </a:t>
            </a:r>
            <a:r>
              <a:rPr lang="fa-IR" dirty="0">
                <a:latin typeface="Times New Roman" panose="02020603050405020304" pitchFamily="18" charset="0"/>
                <a:cs typeface="B Nazanin" panose="00000400000000000000" pitchFamily="2" charset="-78"/>
              </a:rPr>
              <a:t> شامل سیستم‌عامل‌های پرکاربردی مانند </a:t>
            </a:r>
            <a:r>
              <a:rPr lang="en-US" dirty="0">
                <a:latin typeface="Times New Roman" panose="02020603050405020304" pitchFamily="18" charset="0"/>
                <a:cs typeface="B Nazanin" panose="00000400000000000000" pitchFamily="2" charset="-78"/>
              </a:rPr>
              <a:t>AIX </a:t>
            </a:r>
            <a:r>
              <a:rPr lang="fa-IR" dirty="0">
                <a:latin typeface="Times New Roman" panose="02020603050405020304" pitchFamily="18" charset="0"/>
                <a:cs typeface="B Nazanin" panose="00000400000000000000" pitchFamily="2" charset="-78"/>
              </a:rPr>
              <a:t> که توسط </a:t>
            </a:r>
            <a:r>
              <a:rPr lang="en-US" dirty="0">
                <a:latin typeface="Times New Roman" panose="02020603050405020304" pitchFamily="18" charset="0"/>
                <a:cs typeface="B Nazanin" panose="00000400000000000000" pitchFamily="2" charset="-78"/>
              </a:rPr>
              <a:t>IBM </a:t>
            </a:r>
            <a:r>
              <a:rPr lang="fa-IR" dirty="0">
                <a:latin typeface="Times New Roman" panose="02020603050405020304" pitchFamily="18" charset="0"/>
                <a:cs typeface="B Nazanin" panose="00000400000000000000" pitchFamily="2" charset="-78"/>
              </a:rPr>
              <a:t> تولید شده، </a:t>
            </a:r>
            <a:r>
              <a:rPr lang="en-US" dirty="0">
                <a:latin typeface="Times New Roman" panose="02020603050405020304" pitchFamily="18" charset="0"/>
                <a:cs typeface="B Nazanin" panose="00000400000000000000" pitchFamily="2" charset="-78"/>
              </a:rPr>
              <a:t>HP-UX </a:t>
            </a:r>
            <a:r>
              <a:rPr lang="fa-IR" dirty="0">
                <a:latin typeface="Times New Roman" panose="02020603050405020304" pitchFamily="18" charset="0"/>
                <a:cs typeface="B Nazanin" panose="00000400000000000000" pitchFamily="2" charset="-78"/>
              </a:rPr>
              <a:t> که توسط </a:t>
            </a:r>
            <a:r>
              <a:rPr lang="en-US" dirty="0">
                <a:latin typeface="Times New Roman" panose="02020603050405020304" pitchFamily="18" charset="0"/>
                <a:cs typeface="B Nazanin" panose="00000400000000000000" pitchFamily="2" charset="-78"/>
              </a:rPr>
              <a:t>HP </a:t>
            </a:r>
            <a:r>
              <a:rPr lang="fa-IR" dirty="0">
                <a:latin typeface="Times New Roman" panose="02020603050405020304" pitchFamily="18" charset="0"/>
                <a:cs typeface="B Nazanin" panose="00000400000000000000" pitchFamily="2" charset="-78"/>
              </a:rPr>
              <a:t> توسعه پیدا کرده است و </a:t>
            </a:r>
            <a:r>
              <a:rPr lang="en-US" dirty="0">
                <a:latin typeface="Times New Roman" panose="02020603050405020304" pitchFamily="18" charset="0"/>
                <a:cs typeface="B Nazanin" panose="00000400000000000000" pitchFamily="2" charset="-78"/>
              </a:rPr>
              <a:t>Oracle Solaris </a:t>
            </a:r>
            <a:r>
              <a:rPr lang="fa-IR" dirty="0">
                <a:latin typeface="Times New Roman" panose="02020603050405020304" pitchFamily="18" charset="0"/>
                <a:cs typeface="B Nazanin" panose="00000400000000000000" pitchFamily="2" charset="-78"/>
              </a:rPr>
              <a:t> می‌شود. سیستم‌عامل‌های خانواده  </a:t>
            </a:r>
            <a:r>
              <a:rPr lang="en-US" dirty="0">
                <a:latin typeface="Times New Roman" panose="02020603050405020304" pitchFamily="18" charset="0"/>
                <a:cs typeface="B Nazanin" panose="00000400000000000000" pitchFamily="2" charset="-78"/>
              </a:rPr>
              <a:t>System V </a:t>
            </a:r>
            <a:r>
              <a:rPr lang="fa-IR" dirty="0">
                <a:latin typeface="Times New Roman" panose="02020603050405020304" pitchFamily="18" charset="0"/>
                <a:cs typeface="B Nazanin" panose="00000400000000000000" pitchFamily="2" charset="-78"/>
              </a:rPr>
              <a:t>  از نسخه ۵ سیستم‌عامل یونیکس انشعاب کرده‌اند و عمدتا با مجوز رسمی </a:t>
            </a:r>
            <a:r>
              <a:rPr lang="en-US" dirty="0">
                <a:latin typeface="Times New Roman" panose="02020603050405020304" pitchFamily="18" charset="0"/>
                <a:cs typeface="B Nazanin" panose="00000400000000000000" pitchFamily="2" charset="-78"/>
              </a:rPr>
              <a:t>Open Group </a:t>
            </a:r>
            <a:r>
              <a:rPr lang="fa-IR" dirty="0">
                <a:latin typeface="Times New Roman" panose="02020603050405020304" pitchFamily="18" charset="0"/>
                <a:cs typeface="B Nazanin" panose="00000400000000000000" pitchFamily="2" charset="-78"/>
              </a:rPr>
              <a:t> عرضه می‌شوند.</a:t>
            </a:r>
            <a:endParaRPr lang="en-US" dirty="0">
              <a:latin typeface="Times New Roman" panose="02020603050405020304" pitchFamily="18" charset="0"/>
              <a:cs typeface="B Nazanin" panose="00000400000000000000" pitchFamily="2" charset="-78"/>
            </a:endParaRPr>
          </a:p>
        </p:txBody>
      </p:sp>
    </p:spTree>
    <p:extLst>
      <p:ext uri="{BB962C8B-B14F-4D97-AF65-F5344CB8AC3E}">
        <p14:creationId xmlns:p14="http://schemas.microsoft.com/office/powerpoint/2010/main" val="193976162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837471" y="245495"/>
            <a:ext cx="5443062" cy="369332"/>
          </a:xfrm>
          <a:prstGeom prst="rect">
            <a:avLst/>
          </a:prstGeom>
        </p:spPr>
        <p:txBody>
          <a:bodyPr wrap="square">
            <a:spAutoFit/>
          </a:bodyPr>
          <a:lstStyle/>
          <a:p>
            <a:pPr algn="r" rtl="1"/>
            <a:r>
              <a:rPr lang="fa-IR" dirty="0">
                <a:cs typeface="B Titr" panose="00000700000000000000" pitchFamily="2" charset="-78"/>
              </a:rPr>
              <a:t>تفاوت لینوکس و یونیکس از نظر تاریخچه توسعه آن‌ها</a:t>
            </a:r>
            <a:endParaRPr lang="en-US" dirty="0">
              <a:cs typeface="B Titr" panose="00000700000000000000" pitchFamily="2" charset="-78"/>
            </a:endParaRPr>
          </a:p>
        </p:txBody>
      </p:sp>
      <p:sp>
        <p:nvSpPr>
          <p:cNvPr id="3" name="Rectangle 2"/>
          <p:cNvSpPr/>
          <p:nvPr/>
        </p:nvSpPr>
        <p:spPr>
          <a:xfrm>
            <a:off x="460900" y="1560031"/>
            <a:ext cx="5141157" cy="4143442"/>
          </a:xfrm>
          <a:prstGeom prst="rect">
            <a:avLst/>
          </a:prstGeom>
        </p:spPr>
        <p:txBody>
          <a:bodyPr wrap="square">
            <a:spAutoFit/>
          </a:bodyPr>
          <a:lstStyle/>
          <a:p>
            <a:pPr algn="just" rtl="1">
              <a:lnSpc>
                <a:spcPct val="250000"/>
              </a:lnSpc>
            </a:pPr>
            <a:r>
              <a:rPr lang="fa-IR" dirty="0">
                <a:latin typeface="Times New Roman" panose="02020603050405020304" pitchFamily="18" charset="0"/>
                <a:cs typeface="B Nazanin" panose="00000400000000000000" pitchFamily="2" charset="-78"/>
              </a:rPr>
              <a:t>اگرچه دو گروه </a:t>
            </a:r>
            <a:r>
              <a:rPr lang="en-US" dirty="0">
                <a:latin typeface="Times New Roman" panose="02020603050405020304" pitchFamily="18" charset="0"/>
                <a:cs typeface="B Nazanin" panose="00000400000000000000" pitchFamily="2" charset="-78"/>
              </a:rPr>
              <a:t>BSD </a:t>
            </a:r>
            <a:r>
              <a:rPr lang="fa-IR" dirty="0">
                <a:latin typeface="Times New Roman" panose="02020603050405020304" pitchFamily="18" charset="0"/>
                <a:cs typeface="B Nazanin" panose="00000400000000000000" pitchFamily="2" charset="-78"/>
              </a:rPr>
              <a:t>و </a:t>
            </a:r>
            <a:r>
              <a:rPr lang="en-US" dirty="0">
                <a:latin typeface="Times New Roman" panose="02020603050405020304" pitchFamily="18" charset="0"/>
                <a:cs typeface="B Nazanin" panose="00000400000000000000" pitchFamily="2" charset="-78"/>
              </a:rPr>
              <a:t>System V‌ </a:t>
            </a:r>
            <a:r>
              <a:rPr lang="fa-IR" dirty="0">
                <a:latin typeface="Times New Roman" panose="02020603050405020304" pitchFamily="18" charset="0"/>
                <a:cs typeface="B Nazanin" panose="00000400000000000000" pitchFamily="2" charset="-78"/>
              </a:rPr>
              <a:t> در ابتدا تفاوت‌های بیشتری داشته‌اند اما به تدریج این تفاوت‌ها کمرنگ شده است و با اقتباس نوآوری‌های سیستم‌عامل‌‌های رقیب، سیستم‌عامل‌های هر دو گروه به لحاظ عملکرد و تکنولوژی به هم نزدیک‌تر شده‌اند. سیستم‌عامل  </a:t>
            </a:r>
            <a:r>
              <a:rPr lang="en-US" dirty="0">
                <a:latin typeface="Times New Roman" panose="02020603050405020304" pitchFamily="18" charset="0"/>
                <a:cs typeface="B Nazanin" panose="00000400000000000000" pitchFamily="2" charset="-78"/>
              </a:rPr>
              <a:t>macOS X </a:t>
            </a:r>
            <a:r>
              <a:rPr lang="fa-IR" dirty="0">
                <a:latin typeface="Times New Roman" panose="02020603050405020304" pitchFamily="18" charset="0"/>
                <a:cs typeface="B Nazanin" panose="00000400000000000000" pitchFamily="2" charset="-78"/>
              </a:rPr>
              <a:t> یکی از شناخته‌شده‌ترین سیستم‌عامل‌هایی است که بر پایه خانواده</a:t>
            </a:r>
            <a:r>
              <a:rPr lang="en-US" dirty="0">
                <a:latin typeface="Times New Roman" panose="02020603050405020304" pitchFamily="18" charset="0"/>
                <a:cs typeface="B Nazanin" panose="00000400000000000000" pitchFamily="2" charset="-78"/>
              </a:rPr>
              <a:t>BSD </a:t>
            </a:r>
            <a:r>
              <a:rPr lang="fa-IR" dirty="0">
                <a:latin typeface="Times New Roman" panose="02020603050405020304" pitchFamily="18" charset="0"/>
                <a:cs typeface="B Nazanin" panose="00000400000000000000" pitchFamily="2" charset="-78"/>
              </a:rPr>
              <a:t>  توسعه یافته است.</a:t>
            </a:r>
            <a:endParaRPr lang="en-US" dirty="0">
              <a:latin typeface="Times New Roman" panose="02020603050405020304" pitchFamily="18" charset="0"/>
              <a:cs typeface="B Nazanin" panose="00000400000000000000" pitchFamily="2" charset="-78"/>
            </a:endParaRP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5930567" y="1279587"/>
            <a:ext cx="6032396" cy="4800702"/>
          </a:xfrm>
          <a:prstGeom prst="rect">
            <a:avLst/>
          </a:prstGeom>
        </p:spPr>
      </p:pic>
    </p:spTree>
    <p:extLst>
      <p:ext uri="{BB962C8B-B14F-4D97-AF65-F5344CB8AC3E}">
        <p14:creationId xmlns:p14="http://schemas.microsoft.com/office/powerpoint/2010/main" val="228454836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798142" y="245495"/>
            <a:ext cx="5482391" cy="369332"/>
          </a:xfrm>
          <a:prstGeom prst="rect">
            <a:avLst/>
          </a:prstGeom>
        </p:spPr>
        <p:txBody>
          <a:bodyPr wrap="square">
            <a:spAutoFit/>
          </a:bodyPr>
          <a:lstStyle/>
          <a:p>
            <a:pPr algn="r" rtl="1"/>
            <a:r>
              <a:rPr lang="fa-IR" dirty="0">
                <a:cs typeface="B Titr" panose="00000700000000000000" pitchFamily="2" charset="-78"/>
              </a:rPr>
              <a:t>تفاوت لینوکس و یونیکس از نظر تاریخچه توسعه آن‌ها</a:t>
            </a:r>
            <a:endParaRPr lang="en-US" dirty="0">
              <a:cs typeface="B Titr" panose="00000700000000000000" pitchFamily="2" charset="-78"/>
            </a:endParaRPr>
          </a:p>
        </p:txBody>
      </p:sp>
      <p:sp>
        <p:nvSpPr>
          <p:cNvPr id="3" name="Rectangle 2"/>
          <p:cNvSpPr/>
          <p:nvPr/>
        </p:nvSpPr>
        <p:spPr>
          <a:xfrm>
            <a:off x="4798142" y="876715"/>
            <a:ext cx="7053525" cy="5563061"/>
          </a:xfrm>
          <a:prstGeom prst="rect">
            <a:avLst/>
          </a:prstGeom>
        </p:spPr>
        <p:txBody>
          <a:bodyPr wrap="square">
            <a:spAutoFit/>
          </a:bodyPr>
          <a:lstStyle/>
          <a:p>
            <a:pPr algn="r" rtl="1">
              <a:lnSpc>
                <a:spcPct val="200000"/>
              </a:lnSpc>
            </a:pPr>
            <a:r>
              <a:rPr lang="fa-IR" b="1" dirty="0">
                <a:latin typeface="Times New Roman" panose="02020603050405020304" pitchFamily="18" charset="0"/>
                <a:cs typeface="B Nazanin" panose="00000400000000000000" pitchFamily="2" charset="-78"/>
              </a:rPr>
              <a:t>لینوکس :</a:t>
            </a:r>
          </a:p>
          <a:p>
            <a:pPr algn="justLow" rtl="1">
              <a:lnSpc>
                <a:spcPct val="200000"/>
              </a:lnSpc>
            </a:pPr>
            <a:r>
              <a:rPr lang="fa-IR" dirty="0">
                <a:latin typeface="Times New Roman" panose="02020603050405020304" pitchFamily="18" charset="0"/>
                <a:cs typeface="B Nazanin" panose="00000400000000000000" pitchFamily="2" charset="-78"/>
              </a:rPr>
              <a:t>در آن زمان توروالدز تنها یک کرنل سیستم‌عامل ماژولار را توسعه داد که به عنوان یک رابط مرکزی استاندارد برای طیف وسیعی از سخت‌افزارها عمل می‌کند و مسئولیت مدیریت حافظه و پردازه‌ها، اجرای چند پردازه به صورت همزمان و اجرای سیاست‌های امنیتی را بر عهده دارد. یک سال بعد کرنل لینوکس تحت گواهی </a:t>
            </a:r>
            <a:r>
              <a:rPr lang="en-US" dirty="0">
                <a:latin typeface="Times New Roman" panose="02020603050405020304" pitchFamily="18" charset="0"/>
                <a:cs typeface="B Nazanin" panose="00000400000000000000" pitchFamily="2" charset="-78"/>
              </a:rPr>
              <a:t>GPL </a:t>
            </a:r>
            <a:r>
              <a:rPr lang="fa-IR" dirty="0">
                <a:latin typeface="Times New Roman" panose="02020603050405020304" pitchFamily="18" charset="0"/>
                <a:cs typeface="B Nazanin" panose="00000400000000000000" pitchFamily="2" charset="-78"/>
              </a:rPr>
              <a:t>به عنوان یک نرم‌افزار آزاد در اختیار جامعه توسعه‌دهندگان قرار گرفت. به این ترتیب توسعه‌دهندگان مختلف می‌توانستند به کد کرنل لینوکس دسترسی داشته باشند، آن را مطالعه کنند، تغییرات دلخواهشان را در آن اعمال کنند و آن را در کنار سایر نرم‌افزارها عرضه کنند. طی همین فرآیند، توزیع‌های مختلف لینوکس به وجود آمدند. هر توزیع لینوکس، با گردآوری کتابخانه‌ها و کامپایلرهای مختلف، نرم‌افزارهای کاربردی، رابط‌های کاربری مختلف و کرنل لینوکس یک سیستم‌عامل کامل را در اختیار کاربران قرار می‌دهد.</a:t>
            </a:r>
            <a:endParaRPr lang="en-US" dirty="0">
              <a:latin typeface="Times New Roman" panose="02020603050405020304" pitchFamily="18" charset="0"/>
              <a:cs typeface="B Nazanin" panose="00000400000000000000" pitchFamily="2" charset="-78"/>
            </a:endParaRPr>
          </a:p>
        </p:txBody>
      </p:sp>
      <p:pic>
        <p:nvPicPr>
          <p:cNvPr id="5" name="Picture 4">
            <a:extLst>
              <a:ext uri="{FF2B5EF4-FFF2-40B4-BE49-F238E27FC236}">
                <a16:creationId xmlns:a16="http://schemas.microsoft.com/office/drawing/2014/main" id="{9B2909BF-CD77-C4B1-BA38-4FD7D04A78B7}"/>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t="-15599" r="-15599"/>
          <a:stretch/>
        </p:blipFill>
        <p:spPr>
          <a:xfrm>
            <a:off x="857840" y="1712727"/>
            <a:ext cx="3780047" cy="3235403"/>
          </a:xfrm>
          <a:prstGeom prst="rect">
            <a:avLst/>
          </a:prstGeom>
        </p:spPr>
      </p:pic>
    </p:spTree>
    <p:extLst>
      <p:ext uri="{BB962C8B-B14F-4D97-AF65-F5344CB8AC3E}">
        <p14:creationId xmlns:p14="http://schemas.microsoft.com/office/powerpoint/2010/main" val="405712010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758813" y="245495"/>
            <a:ext cx="5521720" cy="369332"/>
          </a:xfrm>
          <a:prstGeom prst="rect">
            <a:avLst/>
          </a:prstGeom>
        </p:spPr>
        <p:txBody>
          <a:bodyPr wrap="square">
            <a:spAutoFit/>
          </a:bodyPr>
          <a:lstStyle/>
          <a:p>
            <a:pPr algn="r" rtl="1"/>
            <a:r>
              <a:rPr lang="fa-IR" dirty="0">
                <a:cs typeface="B Titr" panose="00000700000000000000" pitchFamily="2" charset="-78"/>
              </a:rPr>
              <a:t>تفاوت لینوکس و یونیکس از نظر تاریخچه توسعه آن‌ها</a:t>
            </a:r>
            <a:endParaRPr lang="en-US" dirty="0">
              <a:cs typeface="B Titr" panose="00000700000000000000" pitchFamily="2" charset="-78"/>
            </a:endParaRPr>
          </a:p>
        </p:txBody>
      </p:sp>
      <p:sp>
        <p:nvSpPr>
          <p:cNvPr id="4" name="Rectangle 3"/>
          <p:cNvSpPr/>
          <p:nvPr/>
        </p:nvSpPr>
        <p:spPr>
          <a:xfrm>
            <a:off x="5769204" y="1227319"/>
            <a:ext cx="6072383" cy="4939814"/>
          </a:xfrm>
          <a:prstGeom prst="rect">
            <a:avLst/>
          </a:prstGeom>
        </p:spPr>
        <p:txBody>
          <a:bodyPr wrap="square">
            <a:spAutoFit/>
          </a:bodyPr>
          <a:lstStyle/>
          <a:p>
            <a:pPr algn="just" rtl="1">
              <a:lnSpc>
                <a:spcPct val="300000"/>
              </a:lnSpc>
            </a:pPr>
            <a:r>
              <a:rPr lang="fa-IR" dirty="0">
                <a:latin typeface="Times New Roman" panose="02020603050405020304" pitchFamily="18" charset="0"/>
                <a:cs typeface="B Nazanin" panose="00000400000000000000" pitchFamily="2" charset="-78"/>
              </a:rPr>
              <a:t>امروزه پروژه </a:t>
            </a:r>
            <a:r>
              <a:rPr lang="en-US" dirty="0">
                <a:latin typeface="Times New Roman" panose="02020603050405020304" pitchFamily="18" charset="0"/>
                <a:cs typeface="B Nazanin" panose="00000400000000000000" pitchFamily="2" charset="-78"/>
              </a:rPr>
              <a:t>GNU </a:t>
            </a:r>
            <a:r>
              <a:rPr lang="fa-IR" dirty="0">
                <a:latin typeface="Times New Roman" panose="02020603050405020304" pitchFamily="18" charset="0"/>
                <a:cs typeface="B Nazanin" panose="00000400000000000000" pitchFamily="2" charset="-78"/>
              </a:rPr>
              <a:t>  به عنوان یک جامعه توسعه‌دهنده اثرگذار و پیشرو شناخته می‌شود که با لینوکس و بر روی لینوکس کار می‌کنند. توزیع‌های مختلف لینوکس بر روی کامپیوتر‌های شخصی و سرورها به طور گسترده‌ای مورد استفاده قرار می‌گیرند. یک تفاوت لینوکس و یونیکس این است که در دنیای لینوکس خبری از گواهی‌ها و مجوزهای حقوقی محدود کننده و پرهزینه نیست و این موضوع بر گسترش توسعه و کاربرد لینوکس بسیار موثر بوده است.</a:t>
            </a:r>
            <a:endParaRPr lang="en-US" dirty="0">
              <a:latin typeface="Times New Roman" panose="02020603050405020304" pitchFamily="18" charset="0"/>
              <a:cs typeface="B Nazanin" panose="00000400000000000000" pitchFamily="2" charset="-78"/>
            </a:endParaRPr>
          </a:p>
        </p:txBody>
      </p:sp>
      <p:pic>
        <p:nvPicPr>
          <p:cNvPr id="6" name="Picture 5">
            <a:extLst>
              <a:ext uri="{FF2B5EF4-FFF2-40B4-BE49-F238E27FC236}">
                <a16:creationId xmlns:a16="http://schemas.microsoft.com/office/drawing/2014/main" id="{32A9ED69-5975-1208-1604-6E4831C21E5F}"/>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27295" y="1461155"/>
            <a:ext cx="4633839" cy="4529578"/>
          </a:xfrm>
          <a:prstGeom prst="rect">
            <a:avLst/>
          </a:prstGeom>
        </p:spPr>
      </p:pic>
    </p:spTree>
    <p:extLst>
      <p:ext uri="{BB962C8B-B14F-4D97-AF65-F5344CB8AC3E}">
        <p14:creationId xmlns:p14="http://schemas.microsoft.com/office/powerpoint/2010/main" val="208999127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100051" y="265159"/>
            <a:ext cx="6207621" cy="369332"/>
          </a:xfrm>
          <a:prstGeom prst="rect">
            <a:avLst/>
          </a:prstGeom>
        </p:spPr>
        <p:txBody>
          <a:bodyPr wrap="square">
            <a:spAutoFit/>
          </a:bodyPr>
          <a:lstStyle/>
          <a:p>
            <a:pPr algn="r" rtl="1"/>
            <a:r>
              <a:rPr lang="fa-IR" dirty="0">
                <a:cs typeface="B Titr" panose="00000700000000000000" pitchFamily="2" charset="-78"/>
              </a:rPr>
              <a:t>تفاوت لینوکس و یونیکس از نظر مخاطبان و به کارگیری</a:t>
            </a:r>
            <a:endParaRPr lang="en-US" dirty="0">
              <a:cs typeface="B Titr" panose="00000700000000000000" pitchFamily="2" charset="-78"/>
            </a:endParaRPr>
          </a:p>
        </p:txBody>
      </p:sp>
      <p:sp>
        <p:nvSpPr>
          <p:cNvPr id="3" name="Rectangle 2"/>
          <p:cNvSpPr/>
          <p:nvPr/>
        </p:nvSpPr>
        <p:spPr>
          <a:xfrm>
            <a:off x="663676" y="5329787"/>
            <a:ext cx="10864645" cy="1131079"/>
          </a:xfrm>
          <a:prstGeom prst="rect">
            <a:avLst/>
          </a:prstGeom>
        </p:spPr>
        <p:txBody>
          <a:bodyPr wrap="square">
            <a:spAutoFit/>
          </a:bodyPr>
          <a:lstStyle/>
          <a:p>
            <a:pPr algn="ctr" rtl="1">
              <a:lnSpc>
                <a:spcPct val="200000"/>
              </a:lnSpc>
            </a:pPr>
            <a:r>
              <a:rPr lang="fa-IR" dirty="0">
                <a:latin typeface="Times New Roman" panose="02020603050405020304" pitchFamily="18" charset="0"/>
                <a:cs typeface="B Nazanin" panose="00000400000000000000" pitchFamily="2" charset="-78"/>
              </a:rPr>
              <a:t>تا اینجا، تفاوت لینوکس و یونیکس را بررسی کرده‌ایم اما در این بخش می‌بینیم سیستم‌عامل‌های لینوکس و یونیکس هر کدام برای چه بازار هدفی عرضه شده‌اند. تا چه اندازه و توسط چه افراد و سازمان‌هایی به کار گرفته می‌شوند و فرق لینوکس و یونیکس از جهت کاربر هدف چیست؟</a:t>
            </a:r>
            <a:endParaRPr lang="en-US" dirty="0">
              <a:latin typeface="Times New Roman" panose="02020603050405020304" pitchFamily="18" charset="0"/>
              <a:cs typeface="B Nazanin" panose="00000400000000000000" pitchFamily="2" charset="-78"/>
            </a:endParaRPr>
          </a:p>
        </p:txBody>
      </p:sp>
      <p:pic>
        <p:nvPicPr>
          <p:cNvPr id="4" name="Picture 3"/>
          <p:cNvPicPr>
            <a:picLocks noChangeAspect="1"/>
          </p:cNvPicPr>
          <p:nvPr/>
        </p:nvPicPr>
        <p:blipFill>
          <a:blip r:embed="rId2"/>
          <a:stretch>
            <a:fillRect/>
          </a:stretch>
        </p:blipFill>
        <p:spPr>
          <a:xfrm>
            <a:off x="2363262" y="1034723"/>
            <a:ext cx="7465475" cy="4199329"/>
          </a:xfrm>
          <a:prstGeom prst="rect">
            <a:avLst/>
          </a:prstGeom>
        </p:spPr>
      </p:pic>
    </p:spTree>
    <p:extLst>
      <p:ext uri="{BB962C8B-B14F-4D97-AF65-F5344CB8AC3E}">
        <p14:creationId xmlns:p14="http://schemas.microsoft.com/office/powerpoint/2010/main" val="80686070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810929" y="245495"/>
            <a:ext cx="4583306" cy="369332"/>
          </a:xfrm>
          <a:prstGeom prst="rect">
            <a:avLst/>
          </a:prstGeom>
        </p:spPr>
        <p:txBody>
          <a:bodyPr wrap="none">
            <a:spAutoFit/>
          </a:bodyPr>
          <a:lstStyle/>
          <a:p>
            <a:pPr algn="r" rtl="1"/>
            <a:r>
              <a:rPr lang="fa-IR" dirty="0">
                <a:cs typeface="B Titr" panose="00000700000000000000" pitchFamily="2" charset="-78"/>
              </a:rPr>
              <a:t>تفاوت لینوکس و یونیکس از نظر مخاطبان و به کارگیری</a:t>
            </a:r>
            <a:endParaRPr lang="en-US" dirty="0">
              <a:cs typeface="B Titr" panose="00000700000000000000" pitchFamily="2" charset="-78"/>
            </a:endParaRPr>
          </a:p>
        </p:txBody>
      </p:sp>
      <p:sp>
        <p:nvSpPr>
          <p:cNvPr id="3" name="Rectangle 2"/>
          <p:cNvSpPr/>
          <p:nvPr/>
        </p:nvSpPr>
        <p:spPr>
          <a:xfrm>
            <a:off x="425042" y="3080769"/>
            <a:ext cx="11341915" cy="3347070"/>
          </a:xfrm>
          <a:prstGeom prst="rect">
            <a:avLst/>
          </a:prstGeom>
        </p:spPr>
        <p:txBody>
          <a:bodyPr wrap="square">
            <a:spAutoFit/>
          </a:bodyPr>
          <a:lstStyle/>
          <a:p>
            <a:pPr algn="just" rtl="1">
              <a:lnSpc>
                <a:spcPct val="200000"/>
              </a:lnSpc>
            </a:pPr>
            <a:r>
              <a:rPr lang="fa-IR" b="1" dirty="0">
                <a:latin typeface="Times New Roman" panose="02020603050405020304" pitchFamily="18" charset="0"/>
                <a:cs typeface="B Nazanin" panose="00000400000000000000" pitchFamily="2" charset="-78"/>
              </a:rPr>
              <a:t>یونیکس :</a:t>
            </a:r>
          </a:p>
          <a:p>
            <a:pPr algn="just" rtl="1">
              <a:lnSpc>
                <a:spcPct val="200000"/>
              </a:lnSpc>
            </a:pPr>
            <a:r>
              <a:rPr lang="fa-IR" dirty="0">
                <a:latin typeface="Times New Roman" panose="02020603050405020304" pitchFamily="18" charset="0"/>
                <a:cs typeface="B Nazanin" panose="00000400000000000000" pitchFamily="2" charset="-78"/>
              </a:rPr>
              <a:t>در ابتدای عرضه یونیکس، بیشتر در دانشگاه‌ها و بر روی ایستگاه‌‌های کاری خاصی از این سیستم‌عامل استفاده می‌شد. اما پس از مدتی یونیکس به سیستم‌عاملی محبوب برای استفاده در مراکز داده و بر روی سرورها تبدیل شد. امروزه عرضه‌کنندگان یونیکس بیشتر بر فروش خدمات و محصولاتشان به بخش‌های خصوصی و صنعتی مانند سرویس‌های مالی و صنعت سلامت متمرکزند. کسانی که بخواهند از یونیکس به صورت حرفه‌ای از ظرفیت یونیکس چه بر روی ایستگاه‌های کاری و چه بر روی سرورها استفاده کنند معمولا به سراغ یک نسخه یونیکس اختصاصی دارای مجوز می‌روند. تولید کنندگانی مانند </a:t>
            </a:r>
            <a:r>
              <a:rPr lang="en-US" dirty="0">
                <a:latin typeface="Times New Roman" panose="02020603050405020304" pitchFamily="18" charset="0"/>
                <a:cs typeface="B Nazanin" panose="00000400000000000000" pitchFamily="2" charset="-78"/>
              </a:rPr>
              <a:t>IBM، Oracle </a:t>
            </a:r>
            <a:r>
              <a:rPr lang="fa-IR" dirty="0">
                <a:latin typeface="Times New Roman" panose="02020603050405020304" pitchFamily="18" charset="0"/>
                <a:cs typeface="B Nazanin" panose="00000400000000000000" pitchFamily="2" charset="-78"/>
              </a:rPr>
              <a:t>و </a:t>
            </a:r>
            <a:r>
              <a:rPr lang="en-US" dirty="0">
                <a:latin typeface="Times New Roman" panose="02020603050405020304" pitchFamily="18" charset="0"/>
                <a:cs typeface="B Nazanin" panose="00000400000000000000" pitchFamily="2" charset="-78"/>
              </a:rPr>
              <a:t>HP </a:t>
            </a:r>
            <a:r>
              <a:rPr lang="fa-IR" dirty="0">
                <a:latin typeface="Times New Roman" panose="02020603050405020304" pitchFamily="18" charset="0"/>
                <a:cs typeface="B Nazanin" panose="00000400000000000000" pitchFamily="2" charset="-78"/>
              </a:rPr>
              <a:t>بسته‌های شخصی‌سازی شده و کامل سخت‌افزار و نرم‌افزار را ارائه می‌دهند که پاسخگوی نیاز این دسته از صنایع و سرویس‌دهندگان خاص است.</a:t>
            </a:r>
            <a:endParaRPr lang="en-US" dirty="0">
              <a:latin typeface="Times New Roman" panose="02020603050405020304" pitchFamily="18" charset="0"/>
              <a:cs typeface="B Nazanin" panose="00000400000000000000" pitchFamily="2" charset="-78"/>
            </a:endParaRPr>
          </a:p>
        </p:txBody>
      </p:sp>
      <p:pic>
        <p:nvPicPr>
          <p:cNvPr id="6" name="Picture 5">
            <a:extLst>
              <a:ext uri="{FF2B5EF4-FFF2-40B4-BE49-F238E27FC236}">
                <a16:creationId xmlns:a16="http://schemas.microsoft.com/office/drawing/2014/main" id="{8A0309F0-67C7-49D3-55ED-01BD02B67FB3}"/>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008016" y="1239624"/>
            <a:ext cx="3645031" cy="2050330"/>
          </a:xfrm>
          <a:prstGeom prst="roundRect">
            <a:avLst/>
          </a:prstGeom>
        </p:spPr>
      </p:pic>
      <p:pic>
        <p:nvPicPr>
          <p:cNvPr id="8" name="Picture 7">
            <a:extLst>
              <a:ext uri="{FF2B5EF4-FFF2-40B4-BE49-F238E27FC236}">
                <a16:creationId xmlns:a16="http://schemas.microsoft.com/office/drawing/2014/main" id="{DA6F62B8-905F-D6D9-BFB1-C74759F723C8}"/>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890911" y="1239624"/>
            <a:ext cx="3645031" cy="2050330"/>
          </a:xfrm>
          <a:prstGeom prst="roundRect">
            <a:avLst/>
          </a:prstGeom>
        </p:spPr>
      </p:pic>
    </p:spTree>
    <p:extLst>
      <p:ext uri="{BB962C8B-B14F-4D97-AF65-F5344CB8AC3E}">
        <p14:creationId xmlns:p14="http://schemas.microsoft.com/office/powerpoint/2010/main" val="11893939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781368" y="284825"/>
            <a:ext cx="4473150" cy="400110"/>
          </a:xfrm>
          <a:prstGeom prst="rect">
            <a:avLst/>
          </a:prstGeom>
        </p:spPr>
        <p:txBody>
          <a:bodyPr wrap="square">
            <a:spAutoFit/>
          </a:bodyPr>
          <a:lstStyle/>
          <a:p>
            <a:pPr algn="r" rtl="1"/>
            <a:r>
              <a:rPr lang="fa-IR" sz="2000" dirty="0">
                <a:cs typeface="B Titr" panose="00000700000000000000" pitchFamily="2" charset="-78"/>
              </a:rPr>
              <a:t>خلاصه ای از تاریخچه </a:t>
            </a:r>
            <a:r>
              <a:rPr lang="en-US" sz="2000" b="1" dirty="0">
                <a:latin typeface="Times New Roman" panose="02020603050405020304" pitchFamily="18" charset="0"/>
                <a:cs typeface="Times New Roman" panose="02020603050405020304" pitchFamily="18" charset="0"/>
              </a:rPr>
              <a:t>Unix</a:t>
            </a:r>
          </a:p>
        </p:txBody>
      </p:sp>
      <p:sp>
        <p:nvSpPr>
          <p:cNvPr id="2" name="Rectangle 1"/>
          <p:cNvSpPr/>
          <p:nvPr/>
        </p:nvSpPr>
        <p:spPr>
          <a:xfrm>
            <a:off x="678729" y="1439557"/>
            <a:ext cx="4515440" cy="4143442"/>
          </a:xfrm>
          <a:prstGeom prst="rect">
            <a:avLst/>
          </a:prstGeom>
        </p:spPr>
        <p:txBody>
          <a:bodyPr wrap="square">
            <a:spAutoFit/>
          </a:bodyPr>
          <a:lstStyle/>
          <a:p>
            <a:pPr algn="just" rtl="1">
              <a:lnSpc>
                <a:spcPct val="250000"/>
              </a:lnSpc>
            </a:pPr>
            <a:r>
              <a:rPr lang="fa-IR" dirty="0">
                <a:latin typeface="Times New Roman" panose="02020603050405020304" pitchFamily="18" charset="0"/>
                <a:cs typeface="B Nazanin" panose="00000400000000000000" pitchFamily="2" charset="-78"/>
              </a:rPr>
              <a:t>محققین و پژوهشگران شرکت </a:t>
            </a:r>
            <a:r>
              <a:rPr lang="en-US" dirty="0">
                <a:latin typeface="Times New Roman" panose="02020603050405020304" pitchFamily="18" charset="0"/>
                <a:cs typeface="B Nazanin" panose="00000400000000000000" pitchFamily="2" charset="-78"/>
              </a:rPr>
              <a:t>Bell Labs</a:t>
            </a: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که بر روی پروژه </a:t>
            </a:r>
            <a:r>
              <a:rPr lang="en-US" dirty="0">
                <a:latin typeface="Times New Roman" panose="02020603050405020304" pitchFamily="18" charset="0"/>
                <a:cs typeface="B Nazanin" panose="00000400000000000000" pitchFamily="2" charset="-78"/>
              </a:rPr>
              <a:t>Multics</a:t>
            </a: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خیلی کار کرده بودند که جمله این افراد می توانیم به کن تامپستون ، دنیس ریچی ، داگلاس مکیروی و جوزف اوسانا اشاره کنیم ، به هر حال می خواستند برای برطرف کردن نیازهای شرکت ، مدیریت منابع ، کنترل کارها و در نهایت برنامه نویسی ، حتما یک سیستم عامل جدید طراحی کنند.</a:t>
            </a:r>
            <a:endParaRPr lang="en-US" dirty="0">
              <a:latin typeface="Times New Roman" panose="02020603050405020304" pitchFamily="18" charset="0"/>
              <a:cs typeface="B Nazanin" panose="00000400000000000000" pitchFamily="2" charset="-78"/>
            </a:endParaRPr>
          </a:p>
        </p:txBody>
      </p:sp>
      <p:pic>
        <p:nvPicPr>
          <p:cNvPr id="9" name="Picture 8">
            <a:extLst>
              <a:ext uri="{FF2B5EF4-FFF2-40B4-BE49-F238E27FC236}">
                <a16:creationId xmlns:a16="http://schemas.microsoft.com/office/drawing/2014/main" id="{8FB332E8-96E8-77BB-260B-68B6F9BC8E5C}"/>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5326143" y="1564849"/>
            <a:ext cx="6472295" cy="4314863"/>
          </a:xfrm>
          <a:prstGeom prst="rect">
            <a:avLst/>
          </a:prstGeom>
        </p:spPr>
      </p:pic>
    </p:spTree>
    <p:extLst>
      <p:ext uri="{BB962C8B-B14F-4D97-AF65-F5344CB8AC3E}">
        <p14:creationId xmlns:p14="http://schemas.microsoft.com/office/powerpoint/2010/main" val="276879197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119716" y="255327"/>
            <a:ext cx="6231659" cy="369332"/>
          </a:xfrm>
          <a:prstGeom prst="rect">
            <a:avLst/>
          </a:prstGeom>
        </p:spPr>
        <p:txBody>
          <a:bodyPr wrap="square">
            <a:spAutoFit/>
          </a:bodyPr>
          <a:lstStyle/>
          <a:p>
            <a:pPr algn="r" rtl="1"/>
            <a:r>
              <a:rPr lang="fa-IR" dirty="0">
                <a:cs typeface="B Titr" panose="00000700000000000000" pitchFamily="2" charset="-78"/>
              </a:rPr>
              <a:t>تفاوت لینوکس و یونیکس از نظر مخاطبان و به کارگیری</a:t>
            </a:r>
            <a:endParaRPr lang="en-US" dirty="0">
              <a:cs typeface="B Titr" panose="00000700000000000000" pitchFamily="2" charset="-78"/>
            </a:endParaRPr>
          </a:p>
        </p:txBody>
      </p:sp>
      <p:sp>
        <p:nvSpPr>
          <p:cNvPr id="3" name="Rectangle 2"/>
          <p:cNvSpPr/>
          <p:nvPr/>
        </p:nvSpPr>
        <p:spPr>
          <a:xfrm>
            <a:off x="477625" y="790841"/>
            <a:ext cx="11236750" cy="2239074"/>
          </a:xfrm>
          <a:prstGeom prst="rect">
            <a:avLst/>
          </a:prstGeom>
        </p:spPr>
        <p:txBody>
          <a:bodyPr wrap="square">
            <a:spAutoFit/>
          </a:bodyPr>
          <a:lstStyle/>
          <a:p>
            <a:pPr algn="ctr" rtl="1">
              <a:lnSpc>
                <a:spcPct val="200000"/>
              </a:lnSpc>
            </a:pPr>
            <a:r>
              <a:rPr lang="fa-IR" dirty="0">
                <a:latin typeface="Times New Roman" panose="02020603050405020304" pitchFamily="18" charset="0"/>
                <a:cs typeface="B Nazanin" panose="00000400000000000000" pitchFamily="2" charset="-78"/>
              </a:rPr>
              <a:t>مشتریان یونیکس در بخش صنایع و کسب و کار به دلیل اهمیت ایمنی و پایداری سیستم‌هایشان، نرم‌افزارهای اختصاصی یونیکس را ترجیح می‌دهند. این مشتریان هزینه زیادی را برای پشتیبانی و نگهداری طولانی مدت از سرویس‌هایشان به سرویس‌دهندگان یونیکس می‌پردازند. همچنین مهاجرت از یک سیستم یونیکس کاملا شخصی‌سازی شده برای آن‌ها می‌تواند بسیار پر هزینه و حتی به لحاظ فنی پر مخاطره باشد. بر همین اساس احتمالا یونیکس تا سال‌ها بازیگر مهمی در صنعت نرم‌افزار باقی بماند.</a:t>
            </a:r>
            <a:endParaRPr lang="en-US" dirty="0">
              <a:latin typeface="Times New Roman" panose="02020603050405020304" pitchFamily="18" charset="0"/>
              <a:cs typeface="B Nazanin" panose="00000400000000000000" pitchFamily="2" charset="-78"/>
            </a:endParaRPr>
          </a:p>
        </p:txBody>
      </p:sp>
      <p:pic>
        <p:nvPicPr>
          <p:cNvPr id="6" name="Picture 5">
            <a:extLst>
              <a:ext uri="{FF2B5EF4-FFF2-40B4-BE49-F238E27FC236}">
                <a16:creationId xmlns:a16="http://schemas.microsoft.com/office/drawing/2014/main" id="{52652B75-28D2-4D78-1B17-7FF46867E61D}"/>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272074" y="3196097"/>
            <a:ext cx="5538772" cy="3115559"/>
          </a:xfrm>
          <a:prstGeom prst="roundRect">
            <a:avLst>
              <a:gd name="adj" fmla="val 8800"/>
            </a:avLst>
          </a:prstGeom>
        </p:spPr>
      </p:pic>
      <p:pic>
        <p:nvPicPr>
          <p:cNvPr id="8" name="Picture 7">
            <a:extLst>
              <a:ext uri="{FF2B5EF4-FFF2-40B4-BE49-F238E27FC236}">
                <a16:creationId xmlns:a16="http://schemas.microsoft.com/office/drawing/2014/main" id="{CDDF4E40-6542-05F1-6146-846017108DEC}"/>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9088035" y="4052723"/>
            <a:ext cx="2526679" cy="2549950"/>
          </a:xfrm>
          <a:prstGeom prst="roundRect">
            <a:avLst/>
          </a:prstGeom>
        </p:spPr>
      </p:pic>
      <p:pic>
        <p:nvPicPr>
          <p:cNvPr id="10" name="Picture 9">
            <a:extLst>
              <a:ext uri="{FF2B5EF4-FFF2-40B4-BE49-F238E27FC236}">
                <a16:creationId xmlns:a16="http://schemas.microsoft.com/office/drawing/2014/main" id="{AE5AFA17-5D9A-9F03-DA31-7D22130B5F85}"/>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680981" y="2699976"/>
            <a:ext cx="2313905" cy="2549950"/>
          </a:xfrm>
          <a:prstGeom prst="roundRect">
            <a:avLst/>
          </a:prstGeom>
        </p:spPr>
      </p:pic>
    </p:spTree>
    <p:extLst>
      <p:ext uri="{BB962C8B-B14F-4D97-AF65-F5344CB8AC3E}">
        <p14:creationId xmlns:p14="http://schemas.microsoft.com/office/powerpoint/2010/main" val="352518464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817806" y="255327"/>
            <a:ext cx="5489867" cy="369332"/>
          </a:xfrm>
          <a:prstGeom prst="rect">
            <a:avLst/>
          </a:prstGeom>
        </p:spPr>
        <p:txBody>
          <a:bodyPr wrap="square">
            <a:spAutoFit/>
          </a:bodyPr>
          <a:lstStyle/>
          <a:p>
            <a:pPr algn="r" rtl="1"/>
            <a:r>
              <a:rPr lang="fa-IR" dirty="0">
                <a:cs typeface="B Titr" panose="00000700000000000000" pitchFamily="2" charset="-78"/>
              </a:rPr>
              <a:t>تفاوت لینوکس و یونیکس از نظر مخاطبان و به کارگیری</a:t>
            </a:r>
            <a:endParaRPr lang="en-US" dirty="0">
              <a:cs typeface="B Titr" panose="00000700000000000000" pitchFamily="2" charset="-78"/>
            </a:endParaRPr>
          </a:p>
        </p:txBody>
      </p:sp>
      <p:sp>
        <p:nvSpPr>
          <p:cNvPr id="3" name="Rectangle 2"/>
          <p:cNvSpPr/>
          <p:nvPr/>
        </p:nvSpPr>
        <p:spPr>
          <a:xfrm>
            <a:off x="320511" y="664780"/>
            <a:ext cx="6052332" cy="5528437"/>
          </a:xfrm>
          <a:prstGeom prst="rect">
            <a:avLst/>
          </a:prstGeom>
        </p:spPr>
        <p:txBody>
          <a:bodyPr wrap="square">
            <a:spAutoFit/>
          </a:bodyPr>
          <a:lstStyle/>
          <a:p>
            <a:pPr algn="just" rtl="1">
              <a:lnSpc>
                <a:spcPct val="250000"/>
              </a:lnSpc>
            </a:pPr>
            <a:r>
              <a:rPr lang="fa-IR" dirty="0">
                <a:latin typeface="Times New Roman" panose="02020603050405020304" pitchFamily="18" charset="0"/>
                <a:cs typeface="B Nazanin" panose="00000400000000000000" pitchFamily="2" charset="-78"/>
              </a:rPr>
              <a:t>اما با وجود اهمیت یونیکس در صنعت نرم‌افزار سال‌هاست که محبوبیت و به کارگیری از آن به طور پیوسته رو به کاهش بوده است. یکی از عوامل موثر بر این موضوع این است که سیستم‌عامل‌های مدرن ویندوز و لینوکس هر دو به خوبی با پردازنده‌های اقتصادی </a:t>
            </a:r>
            <a:r>
              <a:rPr lang="en-US" dirty="0">
                <a:latin typeface="Times New Roman" panose="02020603050405020304" pitchFamily="18" charset="0"/>
                <a:cs typeface="B Nazanin" panose="00000400000000000000" pitchFamily="2" charset="-78"/>
              </a:rPr>
              <a:t>x86 </a:t>
            </a:r>
            <a:r>
              <a:rPr lang="fa-IR" dirty="0">
                <a:latin typeface="Times New Roman" panose="02020603050405020304" pitchFamily="18" charset="0"/>
                <a:cs typeface="B Nazanin" panose="00000400000000000000" pitchFamily="2" charset="-78"/>
              </a:rPr>
              <a:t>  سازگارند. این پردازنده‌ها در سال‌های اخیر پیوسته در حال تکامل بوده‌اند و علاوه بر بازار کامپیوترهای شخصی، در حال تسخیر بازار کامپیوترهای سرور نیز هستند. از سوی دیگر کامپیوترهای سرور سنتی مانند ماشین‌های  </a:t>
            </a:r>
            <a:r>
              <a:rPr lang="en-US" dirty="0">
                <a:latin typeface="Times New Roman" panose="02020603050405020304" pitchFamily="18" charset="0"/>
                <a:cs typeface="B Nazanin" panose="00000400000000000000" pitchFamily="2" charset="-78"/>
              </a:rPr>
              <a:t>Itanium </a:t>
            </a:r>
            <a:r>
              <a:rPr lang="fa-IR" dirty="0">
                <a:latin typeface="Times New Roman" panose="02020603050405020304" pitchFamily="18" charset="0"/>
                <a:cs typeface="B Nazanin" panose="00000400000000000000" pitchFamily="2" charset="-78"/>
              </a:rPr>
              <a:t>  مورد پشتیبانی </a:t>
            </a:r>
            <a:r>
              <a:rPr lang="en-US" dirty="0">
                <a:latin typeface="Times New Roman" panose="02020603050405020304" pitchFamily="18" charset="0"/>
                <a:cs typeface="B Nazanin" panose="00000400000000000000" pitchFamily="2" charset="-78"/>
              </a:rPr>
              <a:t>Unix System V </a:t>
            </a:r>
            <a:r>
              <a:rPr lang="fa-IR" dirty="0">
                <a:latin typeface="Times New Roman" panose="02020603050405020304" pitchFamily="18" charset="0"/>
                <a:cs typeface="B Nazanin" panose="00000400000000000000" pitchFamily="2" charset="-78"/>
              </a:rPr>
              <a:t>  به لحاظ فنی توسعه چندانی پیدا نکرده‌اند و امروزه راهکارهای اقتصادی‌ای محسوب نمی‌شوند.</a:t>
            </a:r>
            <a:endParaRPr lang="en-US" dirty="0">
              <a:latin typeface="Times New Roman" panose="02020603050405020304" pitchFamily="18" charset="0"/>
              <a:cs typeface="B Nazanin" panose="00000400000000000000" pitchFamily="2" charset="-78"/>
            </a:endParaRPr>
          </a:p>
        </p:txBody>
      </p:sp>
      <p:pic>
        <p:nvPicPr>
          <p:cNvPr id="4" name="Picture 3">
            <a:extLst>
              <a:ext uri="{FF2B5EF4-FFF2-40B4-BE49-F238E27FC236}">
                <a16:creationId xmlns:a16="http://schemas.microsoft.com/office/drawing/2014/main" id="{25F884E0-9453-BF27-AD64-8E04AEA21B81}"/>
              </a:ext>
            </a:extLst>
          </p:cNvPr>
          <p:cNvPicPr>
            <a:picLocks noChangeAspect="1"/>
          </p:cNvPicPr>
          <p:nvPr/>
        </p:nvPicPr>
        <p:blipFill rotWithShape="1">
          <a:blip r:embed="rId2" cstate="print">
            <a:clrChange>
              <a:clrFrom>
                <a:srgbClr val="FFB997"/>
              </a:clrFrom>
              <a:clrTo>
                <a:srgbClr val="FFB997">
                  <a:alpha val="0"/>
                </a:srgbClr>
              </a:clrTo>
            </a:clrChange>
            <a:extLst>
              <a:ext uri="{28A0092B-C50C-407E-A947-70E740481C1C}">
                <a14:useLocalDpi xmlns:a14="http://schemas.microsoft.com/office/drawing/2010/main"/>
              </a:ext>
            </a:extLst>
          </a:blip>
          <a:srcRect/>
          <a:stretch/>
        </p:blipFill>
        <p:spPr>
          <a:xfrm>
            <a:off x="6959800" y="1056771"/>
            <a:ext cx="4701155" cy="4744453"/>
          </a:xfrm>
          <a:prstGeom prst="roundRect">
            <a:avLst/>
          </a:prstGeom>
        </p:spPr>
      </p:pic>
    </p:spTree>
    <p:extLst>
      <p:ext uri="{BB962C8B-B14F-4D97-AF65-F5344CB8AC3E}">
        <p14:creationId xmlns:p14="http://schemas.microsoft.com/office/powerpoint/2010/main" val="40781038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6568" y="245495"/>
            <a:ext cx="4864974" cy="369332"/>
          </a:xfrm>
          <a:prstGeom prst="rect">
            <a:avLst/>
          </a:prstGeom>
        </p:spPr>
        <p:txBody>
          <a:bodyPr wrap="square">
            <a:spAutoFit/>
          </a:bodyPr>
          <a:lstStyle/>
          <a:p>
            <a:pPr algn="r" rtl="1"/>
            <a:r>
              <a:rPr lang="fa-IR" dirty="0">
                <a:cs typeface="B Titr" panose="00000700000000000000" pitchFamily="2" charset="-78"/>
              </a:rPr>
              <a:t>تفاوت لینوکس و یونیکس از نظر مخاطبان و به کارگیری</a:t>
            </a:r>
            <a:endParaRPr lang="en-US" dirty="0">
              <a:cs typeface="B Titr" panose="00000700000000000000" pitchFamily="2" charset="-78"/>
            </a:endParaRPr>
          </a:p>
        </p:txBody>
      </p:sp>
      <p:sp>
        <p:nvSpPr>
          <p:cNvPr id="3" name="Rectangle 2"/>
          <p:cNvSpPr/>
          <p:nvPr/>
        </p:nvSpPr>
        <p:spPr>
          <a:xfrm>
            <a:off x="6570482" y="1157415"/>
            <a:ext cx="5168139" cy="5009064"/>
          </a:xfrm>
          <a:prstGeom prst="rect">
            <a:avLst/>
          </a:prstGeom>
        </p:spPr>
        <p:txBody>
          <a:bodyPr wrap="square">
            <a:spAutoFit/>
          </a:bodyPr>
          <a:lstStyle/>
          <a:p>
            <a:pPr algn="just" rtl="1">
              <a:lnSpc>
                <a:spcPct val="200000"/>
              </a:lnSpc>
            </a:pPr>
            <a:r>
              <a:rPr lang="fa-IR" dirty="0">
                <a:latin typeface="Times New Roman" panose="02020603050405020304" pitchFamily="18" charset="0"/>
                <a:cs typeface="B Nazanin" panose="00000400000000000000" pitchFamily="2" charset="-78"/>
              </a:rPr>
              <a:t>سیستم‌های یونیکس عمدتا بر پایه حوزه‌‌های کاربردی مشخصی و برای کاربران متخصص توسعه یافته‌اند و به همین دلیل نقش کمتری در بازار مصرف‌کنندگان عمومی کامپیوترهای شخصی و لپتاپ‌ها داشته‌اند. با این وجود، علی‌رغم کاهش استفاده از یونیکس در صنایع، افزایش تاثیر یونیکس بر کاربران معمولی را نمی‌توان نادیده گرفت. توزیع‌های </a:t>
            </a:r>
            <a:r>
              <a:rPr lang="en-US" dirty="0">
                <a:latin typeface="Times New Roman" panose="02020603050405020304" pitchFamily="18" charset="0"/>
                <a:cs typeface="B Nazanin" panose="00000400000000000000" pitchFamily="2" charset="-78"/>
              </a:rPr>
              <a:t>BSD </a:t>
            </a:r>
            <a:r>
              <a:rPr lang="fa-IR" dirty="0">
                <a:latin typeface="Times New Roman" panose="02020603050405020304" pitchFamily="18" charset="0"/>
                <a:cs typeface="B Nazanin" panose="00000400000000000000" pitchFamily="2" charset="-78"/>
              </a:rPr>
              <a:t> در سال‌های اخیر توسط کاربران بیشتری به کار گرفته شده‌اند. کاربران بسیاری به طور روزمره از سیستم‌عامل مک که بر پایه </a:t>
            </a:r>
            <a:r>
              <a:rPr lang="en-US" dirty="0">
                <a:latin typeface="Times New Roman" panose="02020603050405020304" pitchFamily="18" charset="0"/>
                <a:cs typeface="B Nazanin" panose="00000400000000000000" pitchFamily="2" charset="-78"/>
              </a:rPr>
              <a:t>BSD </a:t>
            </a:r>
            <a:r>
              <a:rPr lang="fa-IR" dirty="0">
                <a:latin typeface="Times New Roman" panose="02020603050405020304" pitchFamily="18" charset="0"/>
                <a:cs typeface="B Nazanin" panose="00000400000000000000" pitchFamily="2" charset="-78"/>
              </a:rPr>
              <a:t> ساخته شده استفاده می‌کنند و استفاده از </a:t>
            </a:r>
            <a:r>
              <a:rPr lang="en-US" dirty="0">
                <a:latin typeface="Times New Roman" panose="02020603050405020304" pitchFamily="18" charset="0"/>
                <a:cs typeface="B Nazanin" panose="00000400000000000000" pitchFamily="2" charset="-78"/>
              </a:rPr>
              <a:t>FreeBSD </a:t>
            </a:r>
            <a:r>
              <a:rPr lang="fa-IR" dirty="0">
                <a:latin typeface="Times New Roman" panose="02020603050405020304" pitchFamily="18" charset="0"/>
                <a:cs typeface="B Nazanin" panose="00000400000000000000" pitchFamily="2" charset="-78"/>
              </a:rPr>
              <a:t>  برای کاربردهایی نظیر سرور ایمیل، سرور وب و فایروال‌ها در حال افزایش است.</a:t>
            </a:r>
            <a:endParaRPr lang="en-US" dirty="0">
              <a:latin typeface="Times New Roman" panose="02020603050405020304" pitchFamily="18" charset="0"/>
              <a:cs typeface="B Nazanin" panose="00000400000000000000" pitchFamily="2" charset="-78"/>
            </a:endParaRPr>
          </a:p>
        </p:txBody>
      </p:sp>
      <p:pic>
        <p:nvPicPr>
          <p:cNvPr id="5" name="Picture 4">
            <a:extLst>
              <a:ext uri="{FF2B5EF4-FFF2-40B4-BE49-F238E27FC236}">
                <a16:creationId xmlns:a16="http://schemas.microsoft.com/office/drawing/2014/main" id="{4AD358BB-8E8C-598B-FC5E-324AE07748CA}"/>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flipH="1">
            <a:off x="1338106" y="1157415"/>
            <a:ext cx="4283413" cy="5075844"/>
          </a:xfrm>
          <a:prstGeom prst="rect">
            <a:avLst/>
          </a:prstGeom>
        </p:spPr>
      </p:pic>
    </p:spTree>
    <p:extLst>
      <p:ext uri="{BB962C8B-B14F-4D97-AF65-F5344CB8AC3E}">
        <p14:creationId xmlns:p14="http://schemas.microsoft.com/office/powerpoint/2010/main" val="223244800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955458" y="245495"/>
            <a:ext cx="5352215" cy="369332"/>
          </a:xfrm>
          <a:prstGeom prst="rect">
            <a:avLst/>
          </a:prstGeom>
        </p:spPr>
        <p:txBody>
          <a:bodyPr wrap="square">
            <a:spAutoFit/>
          </a:bodyPr>
          <a:lstStyle/>
          <a:p>
            <a:pPr algn="r" rtl="1"/>
            <a:r>
              <a:rPr lang="fa-IR" dirty="0">
                <a:cs typeface="B Titr" panose="00000700000000000000" pitchFamily="2" charset="-78"/>
              </a:rPr>
              <a:t>تفاوت لینوکس و یونیکس از نظر مخاطبان و به کارگیری</a:t>
            </a:r>
            <a:endParaRPr lang="en-US" dirty="0">
              <a:cs typeface="B Titr" panose="00000700000000000000" pitchFamily="2" charset="-78"/>
            </a:endParaRPr>
          </a:p>
        </p:txBody>
      </p:sp>
      <p:sp>
        <p:nvSpPr>
          <p:cNvPr id="4" name="Rectangle 3"/>
          <p:cNvSpPr/>
          <p:nvPr/>
        </p:nvSpPr>
        <p:spPr>
          <a:xfrm>
            <a:off x="6777872" y="1047446"/>
            <a:ext cx="4922516" cy="4455066"/>
          </a:xfrm>
          <a:prstGeom prst="rect">
            <a:avLst/>
          </a:prstGeom>
        </p:spPr>
        <p:txBody>
          <a:bodyPr wrap="square">
            <a:spAutoFit/>
          </a:bodyPr>
          <a:lstStyle/>
          <a:p>
            <a:pPr algn="just" rtl="1">
              <a:lnSpc>
                <a:spcPct val="200000"/>
              </a:lnSpc>
            </a:pPr>
            <a:r>
              <a:rPr lang="fa-IR" b="1" dirty="0">
                <a:latin typeface="Times New Roman" panose="02020603050405020304" pitchFamily="18" charset="0"/>
                <a:cs typeface="B Nazanin" panose="00000400000000000000" pitchFamily="2" charset="-78"/>
              </a:rPr>
              <a:t>لینوکس:</a:t>
            </a:r>
          </a:p>
          <a:p>
            <a:pPr algn="just" rtl="1">
              <a:lnSpc>
                <a:spcPct val="200000"/>
              </a:lnSpc>
            </a:pPr>
            <a:r>
              <a:rPr lang="fa-IR" dirty="0">
                <a:latin typeface="Times New Roman" panose="02020603050405020304" pitchFamily="18" charset="0"/>
                <a:cs typeface="B Nazanin" panose="00000400000000000000" pitchFamily="2" charset="-78"/>
              </a:rPr>
              <a:t>لینوکس به دلیل پشتیبانی‌اش از طیف وسیعی از سخت‌افزارها، متن-باز، در دسترس عموم و رایگان بودن، سرعت زیاد توسعه شناخته شده است. این برتری‌ها باعث رواج روزافزون لینوکس شده‌اند. همچنین از آن‌جا که لینوکس از استاندارد  </a:t>
            </a:r>
            <a:r>
              <a:rPr lang="en-US" dirty="0">
                <a:latin typeface="Times New Roman" panose="02020603050405020304" pitchFamily="18" charset="0"/>
                <a:cs typeface="B Nazanin" panose="00000400000000000000" pitchFamily="2" charset="-78"/>
              </a:rPr>
              <a:t>POSIX </a:t>
            </a:r>
            <a:r>
              <a:rPr lang="fa-IR" dirty="0">
                <a:latin typeface="Times New Roman" panose="02020603050405020304" pitchFamily="18" charset="0"/>
                <a:cs typeface="B Nazanin" panose="00000400000000000000" pitchFamily="2" charset="-78"/>
              </a:rPr>
              <a:t> طبعیت می‌کند، نرم‌افزارهای قدیمی که برای استفاده در یونیکس توسعه یافته‌اند به آسانی با آن سازگار می‌شوند و این موضوع مهاجرت از یونیکس به لینوکس را ساده‌تر می‌کند.</a:t>
            </a:r>
            <a:endParaRPr lang="en-US" dirty="0">
              <a:latin typeface="Times New Roman" panose="02020603050405020304" pitchFamily="18" charset="0"/>
              <a:cs typeface="B Nazanin" panose="00000400000000000000" pitchFamily="2" charset="-78"/>
            </a:endParaRPr>
          </a:p>
        </p:txBody>
      </p:sp>
      <p:grpSp>
        <p:nvGrpSpPr>
          <p:cNvPr id="3" name="Group 2">
            <a:extLst>
              <a:ext uri="{FF2B5EF4-FFF2-40B4-BE49-F238E27FC236}">
                <a16:creationId xmlns:a16="http://schemas.microsoft.com/office/drawing/2014/main" id="{33ADECA3-73AA-BA19-FA39-12AA98640ABE}"/>
              </a:ext>
            </a:extLst>
          </p:cNvPr>
          <p:cNvGrpSpPr/>
          <p:nvPr/>
        </p:nvGrpSpPr>
        <p:grpSpPr>
          <a:xfrm>
            <a:off x="616369" y="849483"/>
            <a:ext cx="5676111" cy="5375114"/>
            <a:chOff x="1286156" y="966314"/>
            <a:chExt cx="6120942" cy="5796356"/>
          </a:xfrm>
        </p:grpSpPr>
        <p:sp>
          <p:nvSpPr>
            <p:cNvPr id="5" name="Oval 5">
              <a:extLst>
                <a:ext uri="{FF2B5EF4-FFF2-40B4-BE49-F238E27FC236}">
                  <a16:creationId xmlns:a16="http://schemas.microsoft.com/office/drawing/2014/main" id="{AA94BACC-B209-3DFA-1E76-D76E509554D1}"/>
                </a:ext>
              </a:extLst>
            </p:cNvPr>
            <p:cNvSpPr/>
            <p:nvPr/>
          </p:nvSpPr>
          <p:spPr>
            <a:xfrm rot="13624655">
              <a:off x="2322652" y="2595511"/>
              <a:ext cx="4289824" cy="2537969"/>
            </a:xfrm>
            <a:custGeom>
              <a:avLst/>
              <a:gdLst>
                <a:gd name="connsiteX0" fmla="*/ 0 w 4289195"/>
                <a:gd name="connsiteY0" fmla="*/ 2144598 h 4289195"/>
                <a:gd name="connsiteX1" fmla="*/ 2144598 w 4289195"/>
                <a:gd name="connsiteY1" fmla="*/ 0 h 4289195"/>
                <a:gd name="connsiteX2" fmla="*/ 4289196 w 4289195"/>
                <a:gd name="connsiteY2" fmla="*/ 2144598 h 4289195"/>
                <a:gd name="connsiteX3" fmla="*/ 2144598 w 4289195"/>
                <a:gd name="connsiteY3" fmla="*/ 4289196 h 4289195"/>
                <a:gd name="connsiteX4" fmla="*/ 0 w 4289195"/>
                <a:gd name="connsiteY4" fmla="*/ 2144598 h 4289195"/>
                <a:gd name="connsiteX0" fmla="*/ 628 w 4289824"/>
                <a:gd name="connsiteY0" fmla="*/ 393371 h 2537969"/>
                <a:gd name="connsiteX1" fmla="*/ 1984970 w 4289824"/>
                <a:gd name="connsiteY1" fmla="*/ 1076815 h 2537969"/>
                <a:gd name="connsiteX2" fmla="*/ 4289824 w 4289824"/>
                <a:gd name="connsiteY2" fmla="*/ 393371 h 2537969"/>
                <a:gd name="connsiteX3" fmla="*/ 2145226 w 4289824"/>
                <a:gd name="connsiteY3" fmla="*/ 2537969 h 2537969"/>
                <a:gd name="connsiteX4" fmla="*/ 628 w 4289824"/>
                <a:gd name="connsiteY4" fmla="*/ 393371 h 2537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89824" h="2537969">
                  <a:moveTo>
                    <a:pt x="628" y="393371"/>
                  </a:moveTo>
                  <a:cubicBezTo>
                    <a:pt x="-26081" y="149845"/>
                    <a:pt x="800541" y="1076815"/>
                    <a:pt x="1984970" y="1076815"/>
                  </a:cubicBezTo>
                  <a:cubicBezTo>
                    <a:pt x="3169399" y="1076815"/>
                    <a:pt x="4289824" y="-791058"/>
                    <a:pt x="4289824" y="393371"/>
                  </a:cubicBezTo>
                  <a:cubicBezTo>
                    <a:pt x="4289824" y="1577800"/>
                    <a:pt x="3329655" y="2537969"/>
                    <a:pt x="2145226" y="2537969"/>
                  </a:cubicBezTo>
                  <a:cubicBezTo>
                    <a:pt x="960797" y="2537969"/>
                    <a:pt x="27337" y="636897"/>
                    <a:pt x="628" y="393371"/>
                  </a:cubicBezTo>
                  <a:close/>
                </a:path>
              </a:pathLst>
            </a:custGeom>
            <a:solidFill>
              <a:srgbClr val="FEC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A20C6A1D-F5DB-87AE-E246-0240324F2654}"/>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286156" y="966314"/>
              <a:ext cx="4699864" cy="2608425"/>
            </a:xfrm>
            <a:prstGeom prst="roundRect">
              <a:avLst/>
            </a:prstGeom>
          </p:spPr>
        </p:pic>
        <p:pic>
          <p:nvPicPr>
            <p:cNvPr id="8" name="Picture 7">
              <a:extLst>
                <a:ext uri="{FF2B5EF4-FFF2-40B4-BE49-F238E27FC236}">
                  <a16:creationId xmlns:a16="http://schemas.microsoft.com/office/drawing/2014/main" id="{1AFDA60E-5D80-404B-92D9-C6CE05C31976}"/>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707234" y="4154245"/>
              <a:ext cx="4699864" cy="2608425"/>
            </a:xfrm>
            <a:prstGeom prst="roundRect">
              <a:avLst/>
            </a:prstGeom>
          </p:spPr>
        </p:pic>
      </p:grpSp>
    </p:spTree>
    <p:extLst>
      <p:ext uri="{BB962C8B-B14F-4D97-AF65-F5344CB8AC3E}">
        <p14:creationId xmlns:p14="http://schemas.microsoft.com/office/powerpoint/2010/main" val="351912160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955459" y="255328"/>
            <a:ext cx="5381712" cy="369332"/>
          </a:xfrm>
          <a:prstGeom prst="rect">
            <a:avLst/>
          </a:prstGeom>
        </p:spPr>
        <p:txBody>
          <a:bodyPr wrap="square">
            <a:spAutoFit/>
          </a:bodyPr>
          <a:lstStyle/>
          <a:p>
            <a:pPr algn="r" rtl="1"/>
            <a:r>
              <a:rPr lang="fa-IR" dirty="0">
                <a:cs typeface="B Titr" panose="00000700000000000000" pitchFamily="2" charset="-78"/>
              </a:rPr>
              <a:t>تفاوت لینوکس و یونیکس از نظر مخاطبان و به کارگیری</a:t>
            </a:r>
            <a:endParaRPr lang="en-US" dirty="0">
              <a:cs typeface="B Titr" panose="00000700000000000000" pitchFamily="2" charset="-78"/>
            </a:endParaRPr>
          </a:p>
        </p:txBody>
      </p:sp>
      <p:sp>
        <p:nvSpPr>
          <p:cNvPr id="3" name="Rectangle 2"/>
          <p:cNvSpPr/>
          <p:nvPr/>
        </p:nvSpPr>
        <p:spPr>
          <a:xfrm>
            <a:off x="461306" y="831861"/>
            <a:ext cx="11110451" cy="5770811"/>
          </a:xfrm>
          <a:prstGeom prst="rect">
            <a:avLst/>
          </a:prstGeom>
        </p:spPr>
        <p:txBody>
          <a:bodyPr wrap="square">
            <a:spAutoFit/>
          </a:bodyPr>
          <a:lstStyle/>
          <a:p>
            <a:pPr algn="ctr" rtl="1">
              <a:lnSpc>
                <a:spcPct val="300000"/>
              </a:lnSpc>
            </a:pPr>
            <a:r>
              <a:rPr lang="fa-IR" dirty="0">
                <a:latin typeface="Times New Roman" panose="02020603050405020304" pitchFamily="18" charset="0"/>
                <a:cs typeface="B Nazanin" panose="00000400000000000000" pitchFamily="2" charset="-78"/>
              </a:rPr>
              <a:t>در حال حاضر لینوکس محبوب‌ترین سیستم‌عامل برای استفاده بر روی سرورها است. کاربران سنتی یونیکس، یعنی صنایع و کسب‌و‌کارهای بزرگ، می‌توانند از نسخه‌های اختصاصی لینوکس مانند </a:t>
            </a:r>
            <a:r>
              <a:rPr lang="en-US" dirty="0">
                <a:latin typeface="Times New Roman" panose="02020603050405020304" pitchFamily="18" charset="0"/>
                <a:cs typeface="B Nazanin" panose="00000400000000000000" pitchFamily="2" charset="-78"/>
              </a:rPr>
              <a:t>RedHat </a:t>
            </a:r>
            <a:r>
              <a:rPr lang="fa-IR" dirty="0">
                <a:latin typeface="Times New Roman" panose="02020603050405020304" pitchFamily="18" charset="0"/>
                <a:cs typeface="B Nazanin" panose="00000400000000000000" pitchFamily="2" charset="-78"/>
              </a:rPr>
              <a:t>  استفاده کنند که مانند سرویس‌دهندگان یونیکس، پشتیبانی طولانی‌مدت و خوبی را به مشتریانشان ارائه می‌دهند. در بازار سیستم‌عامل‌های کامپیوترهای شخصی و لپتاپ‌ها اما لینوکس از دو رقیب خود یعنی ویندوز و مک که بر پایه </a:t>
            </a:r>
            <a:r>
              <a:rPr lang="en-US" dirty="0">
                <a:latin typeface="Times New Roman" panose="02020603050405020304" pitchFamily="18" charset="0"/>
                <a:cs typeface="B Nazanin" panose="00000400000000000000" pitchFamily="2" charset="-78"/>
              </a:rPr>
              <a:t>BSD </a:t>
            </a:r>
            <a:r>
              <a:rPr lang="fa-IR" dirty="0">
                <a:latin typeface="Times New Roman" panose="02020603050405020304" pitchFamily="18" charset="0"/>
                <a:cs typeface="B Nazanin" panose="00000400000000000000" pitchFamily="2" charset="-78"/>
              </a:rPr>
              <a:t>  توسعه یافته است، با فاصله زیادی عقب است. عموم کاربران این‌طور تصور می‌کنند که لینوکس سیستم‌عاملی مخصوص کاربران حرفه‌ای کامپیوتر و متخصصان فناوری اطلاعات است. امروزه این باور چندان ریشه‌ای در واقعیت ندارد. توزیع‌های بسیاری مانند توزیع اوبونتو ورود به دنیای لینوکس را برای کاربران تازه‌کار بسیار ساده می‌کنند. رابط کاربری گرافیکی در بسیاری از توزیع‌های دسکتاپ لینوکس به اندازه کافی قدرتمند است تا کاربران نیازی به کار با ترمینال لینوکس و یاد گرفتن دستورهای لینوکس نداشته باشند.</a:t>
            </a:r>
            <a:endParaRPr lang="en-US" dirty="0">
              <a:latin typeface="Times New Roman" panose="02020603050405020304" pitchFamily="18" charset="0"/>
              <a:cs typeface="B Nazanin" panose="00000400000000000000" pitchFamily="2" charset="-78"/>
            </a:endParaRPr>
          </a:p>
        </p:txBody>
      </p:sp>
    </p:spTree>
    <p:extLst>
      <p:ext uri="{BB962C8B-B14F-4D97-AF65-F5344CB8AC3E}">
        <p14:creationId xmlns:p14="http://schemas.microsoft.com/office/powerpoint/2010/main" val="163055356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817806" y="245495"/>
            <a:ext cx="5489867" cy="369332"/>
          </a:xfrm>
          <a:prstGeom prst="rect">
            <a:avLst/>
          </a:prstGeom>
        </p:spPr>
        <p:txBody>
          <a:bodyPr wrap="square">
            <a:spAutoFit/>
          </a:bodyPr>
          <a:lstStyle/>
          <a:p>
            <a:pPr algn="r" rtl="1"/>
            <a:r>
              <a:rPr lang="fa-IR" dirty="0">
                <a:cs typeface="B Titr" panose="00000700000000000000" pitchFamily="2" charset="-78"/>
              </a:rPr>
              <a:t>تفاوت لینوکس و یونیکس از نظر مخاطبان و به کارگیری</a:t>
            </a:r>
            <a:endParaRPr lang="en-US" dirty="0">
              <a:cs typeface="B Titr" panose="00000700000000000000" pitchFamily="2" charset="-78"/>
            </a:endParaRPr>
          </a:p>
        </p:txBody>
      </p:sp>
      <p:sp>
        <p:nvSpPr>
          <p:cNvPr id="3" name="Rectangle 2"/>
          <p:cNvSpPr/>
          <p:nvPr/>
        </p:nvSpPr>
        <p:spPr>
          <a:xfrm>
            <a:off x="422788" y="1453932"/>
            <a:ext cx="4395018" cy="4108817"/>
          </a:xfrm>
          <a:prstGeom prst="rect">
            <a:avLst/>
          </a:prstGeom>
        </p:spPr>
        <p:txBody>
          <a:bodyPr wrap="square">
            <a:spAutoFit/>
          </a:bodyPr>
          <a:lstStyle/>
          <a:p>
            <a:pPr algn="just" rtl="1">
              <a:lnSpc>
                <a:spcPct val="300000"/>
              </a:lnSpc>
            </a:pPr>
            <a:r>
              <a:rPr lang="fa-IR" dirty="0">
                <a:latin typeface="Times New Roman" panose="02020603050405020304" pitchFamily="18" charset="0"/>
                <a:cs typeface="B Nazanin" panose="00000400000000000000" pitchFamily="2" charset="-78"/>
              </a:rPr>
              <a:t>سهولت عرضه توزیع‌های لینوکس و همچنین جامعه فعال و پویای کاربران و توسعه‌دهندگان لینوکس باعث شده است تا همه کاربران از کاربران عادی تا تولید‌کنندگان محتوا و توسعه‌دهنده‌ها بتوانند توزیع لینوکسی که دقیقا با درنظرگرفتن نیازهای آن‌ها توسعه یافته باشد را بیابند.</a:t>
            </a:r>
            <a:endParaRPr lang="en-US" dirty="0">
              <a:latin typeface="Times New Roman" panose="02020603050405020304" pitchFamily="18" charset="0"/>
              <a:cs typeface="B Nazanin" panose="00000400000000000000" pitchFamily="2" charset="-78"/>
            </a:endParaRPr>
          </a:p>
        </p:txBody>
      </p:sp>
      <p:grpSp>
        <p:nvGrpSpPr>
          <p:cNvPr id="7" name="Group 6">
            <a:extLst>
              <a:ext uri="{FF2B5EF4-FFF2-40B4-BE49-F238E27FC236}">
                <a16:creationId xmlns:a16="http://schemas.microsoft.com/office/drawing/2014/main" id="{76515030-6CC9-8907-7F2B-227140361DDB}"/>
              </a:ext>
            </a:extLst>
          </p:cNvPr>
          <p:cNvGrpSpPr/>
          <p:nvPr/>
        </p:nvGrpSpPr>
        <p:grpSpPr>
          <a:xfrm>
            <a:off x="6175921" y="1571886"/>
            <a:ext cx="5343633" cy="4281632"/>
            <a:chOff x="5478338" y="1251888"/>
            <a:chExt cx="6331252" cy="5072970"/>
          </a:xfrm>
        </p:grpSpPr>
        <p:sp>
          <p:nvSpPr>
            <p:cNvPr id="5" name="Oval 5">
              <a:extLst>
                <a:ext uri="{FF2B5EF4-FFF2-40B4-BE49-F238E27FC236}">
                  <a16:creationId xmlns:a16="http://schemas.microsoft.com/office/drawing/2014/main" id="{47EF0057-4C39-F985-6F0C-67A979F783F6}"/>
                </a:ext>
              </a:extLst>
            </p:cNvPr>
            <p:cNvSpPr/>
            <p:nvPr/>
          </p:nvSpPr>
          <p:spPr>
            <a:xfrm rot="12232339" flipH="1">
              <a:off x="6839359" y="1251888"/>
              <a:ext cx="4970231" cy="2940515"/>
            </a:xfrm>
            <a:custGeom>
              <a:avLst/>
              <a:gdLst>
                <a:gd name="connsiteX0" fmla="*/ 0 w 4289195"/>
                <a:gd name="connsiteY0" fmla="*/ 2144598 h 4289195"/>
                <a:gd name="connsiteX1" fmla="*/ 2144598 w 4289195"/>
                <a:gd name="connsiteY1" fmla="*/ 0 h 4289195"/>
                <a:gd name="connsiteX2" fmla="*/ 4289196 w 4289195"/>
                <a:gd name="connsiteY2" fmla="*/ 2144598 h 4289195"/>
                <a:gd name="connsiteX3" fmla="*/ 2144598 w 4289195"/>
                <a:gd name="connsiteY3" fmla="*/ 4289196 h 4289195"/>
                <a:gd name="connsiteX4" fmla="*/ 0 w 4289195"/>
                <a:gd name="connsiteY4" fmla="*/ 2144598 h 4289195"/>
                <a:gd name="connsiteX0" fmla="*/ 628 w 4289824"/>
                <a:gd name="connsiteY0" fmla="*/ 393371 h 2537969"/>
                <a:gd name="connsiteX1" fmla="*/ 1984970 w 4289824"/>
                <a:gd name="connsiteY1" fmla="*/ 1076815 h 2537969"/>
                <a:gd name="connsiteX2" fmla="*/ 4289824 w 4289824"/>
                <a:gd name="connsiteY2" fmla="*/ 393371 h 2537969"/>
                <a:gd name="connsiteX3" fmla="*/ 2145226 w 4289824"/>
                <a:gd name="connsiteY3" fmla="*/ 2537969 h 2537969"/>
                <a:gd name="connsiteX4" fmla="*/ 628 w 4289824"/>
                <a:gd name="connsiteY4" fmla="*/ 393371 h 2537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89824" h="2537969">
                  <a:moveTo>
                    <a:pt x="628" y="393371"/>
                  </a:moveTo>
                  <a:cubicBezTo>
                    <a:pt x="-26081" y="149845"/>
                    <a:pt x="800541" y="1076815"/>
                    <a:pt x="1984970" y="1076815"/>
                  </a:cubicBezTo>
                  <a:cubicBezTo>
                    <a:pt x="3169399" y="1076815"/>
                    <a:pt x="4289824" y="-791058"/>
                    <a:pt x="4289824" y="393371"/>
                  </a:cubicBezTo>
                  <a:cubicBezTo>
                    <a:pt x="4289824" y="1577800"/>
                    <a:pt x="3329655" y="2537969"/>
                    <a:pt x="2145226" y="2537969"/>
                  </a:cubicBezTo>
                  <a:cubicBezTo>
                    <a:pt x="960797" y="2537969"/>
                    <a:pt x="27337" y="636897"/>
                    <a:pt x="628" y="393371"/>
                  </a:cubicBezTo>
                  <a:close/>
                </a:path>
              </a:pathLst>
            </a:custGeom>
            <a:solidFill>
              <a:srgbClr val="FEC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64BB3681-3C57-01CB-4F82-21A03CABAB05}"/>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5478338" y="1578942"/>
              <a:ext cx="5486400" cy="4745916"/>
            </a:xfrm>
            <a:prstGeom prst="roundRect">
              <a:avLst>
                <a:gd name="adj" fmla="val 28386"/>
              </a:avLst>
            </a:prstGeom>
          </p:spPr>
        </p:pic>
      </p:grpSp>
    </p:spTree>
    <p:extLst>
      <p:ext uri="{BB962C8B-B14F-4D97-AF65-F5344CB8AC3E}">
        <p14:creationId xmlns:p14="http://schemas.microsoft.com/office/powerpoint/2010/main" val="289078433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742039" y="255327"/>
            <a:ext cx="4558439" cy="369332"/>
          </a:xfrm>
          <a:prstGeom prst="rect">
            <a:avLst/>
          </a:prstGeom>
        </p:spPr>
        <p:txBody>
          <a:bodyPr wrap="square">
            <a:spAutoFit/>
          </a:bodyPr>
          <a:lstStyle/>
          <a:p>
            <a:pPr algn="r" rtl="1"/>
            <a:r>
              <a:rPr lang="fa-IR" dirty="0">
                <a:cs typeface="B Titr" panose="00000700000000000000" pitchFamily="2" charset="-78"/>
              </a:rPr>
              <a:t>شباهت و تفاوت از نظر ویژگی‌ها و قابلیت‌ها</a:t>
            </a:r>
          </a:p>
        </p:txBody>
      </p:sp>
      <p:sp>
        <p:nvSpPr>
          <p:cNvPr id="3" name="Rectangle 2"/>
          <p:cNvSpPr/>
          <p:nvPr/>
        </p:nvSpPr>
        <p:spPr>
          <a:xfrm>
            <a:off x="523949" y="1150350"/>
            <a:ext cx="5075572" cy="5009064"/>
          </a:xfrm>
          <a:prstGeom prst="rect">
            <a:avLst/>
          </a:prstGeom>
        </p:spPr>
        <p:txBody>
          <a:bodyPr wrap="square">
            <a:spAutoFit/>
          </a:bodyPr>
          <a:lstStyle/>
          <a:p>
            <a:pPr algn="just" rtl="1">
              <a:lnSpc>
                <a:spcPct val="200000"/>
              </a:lnSpc>
            </a:pPr>
            <a:r>
              <a:rPr lang="fa-IR" dirty="0">
                <a:latin typeface="Times New Roman" panose="02020603050405020304" pitchFamily="18" charset="0"/>
                <a:cs typeface="B Nazanin" panose="00000400000000000000" pitchFamily="2" charset="-78"/>
              </a:rPr>
              <a:t>در بررسی تفاوت لینوکس و یونیکس باید گفت دو سیستم‌عامل لینوکس و یونیکس از بسیاری جهات به یکدیگر شبیه هستند. هر دو چند کاربره و چند کاره هستند و در هر دو سیستم‌عامل، حفاظت از حافظه پایداری سیستم را تضمین می‌کند. متخصصین فناوری اطلاعات و مدیران سیستم در این سیستم‌عامل‌ها می‌توانند از طریق اسکریپت نویسی و ابزارهای خط‌فرمان به جزئیات سیستم دسترسی داشته کافی داشته باشند و به سادگی فرآیند‌های پیچیده یا زمان‌بر را خودکارسازی کنند. و در نهایت هم لینوکس و هم یونیکس از استانداردهای  </a:t>
            </a:r>
            <a:r>
              <a:rPr lang="en-US" dirty="0">
                <a:latin typeface="Times New Roman" panose="02020603050405020304" pitchFamily="18" charset="0"/>
                <a:cs typeface="B Nazanin" panose="00000400000000000000" pitchFamily="2" charset="-78"/>
              </a:rPr>
              <a:t>POSIX </a:t>
            </a:r>
            <a:r>
              <a:rPr lang="fa-IR" dirty="0">
                <a:latin typeface="Times New Roman" panose="02020603050405020304" pitchFamily="18" charset="0"/>
                <a:cs typeface="B Nazanin" panose="00000400000000000000" pitchFamily="2" charset="-78"/>
              </a:rPr>
              <a:t> طبعیت می‌کنند.</a:t>
            </a:r>
            <a:endParaRPr lang="en-US" dirty="0">
              <a:latin typeface="Times New Roman" panose="02020603050405020304" pitchFamily="18" charset="0"/>
              <a:cs typeface="B Nazanin" panose="00000400000000000000" pitchFamily="2" charset="-78"/>
            </a:endParaRP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a:ext>
            </a:extLst>
          </a:blip>
          <a:srcRect l="9480" r="10386"/>
          <a:stretch/>
        </p:blipFill>
        <p:spPr>
          <a:xfrm>
            <a:off x="6419653" y="1686238"/>
            <a:ext cx="4779390" cy="4473176"/>
          </a:xfrm>
          <a:prstGeom prst="roundRect">
            <a:avLst>
              <a:gd name="adj" fmla="val 12663"/>
            </a:avLst>
          </a:prstGeom>
        </p:spPr>
      </p:pic>
    </p:spTree>
    <p:extLst>
      <p:ext uri="{BB962C8B-B14F-4D97-AF65-F5344CB8AC3E}">
        <p14:creationId xmlns:p14="http://schemas.microsoft.com/office/powerpoint/2010/main" val="46776652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673213" y="245495"/>
            <a:ext cx="4654275" cy="369332"/>
          </a:xfrm>
          <a:prstGeom prst="rect">
            <a:avLst/>
          </a:prstGeom>
        </p:spPr>
        <p:txBody>
          <a:bodyPr wrap="square">
            <a:spAutoFit/>
          </a:bodyPr>
          <a:lstStyle/>
          <a:p>
            <a:pPr algn="r" rtl="1"/>
            <a:r>
              <a:rPr lang="fa-IR" dirty="0">
                <a:cs typeface="B Titr" panose="00000700000000000000" pitchFamily="2" charset="-78"/>
              </a:rPr>
              <a:t>شباهت و تفاوت از نظر ویژگی‌ها و قابلیت‌ها</a:t>
            </a:r>
          </a:p>
        </p:txBody>
      </p:sp>
      <p:sp>
        <p:nvSpPr>
          <p:cNvPr id="3" name="Rectangle 2"/>
          <p:cNvSpPr/>
          <p:nvPr/>
        </p:nvSpPr>
        <p:spPr>
          <a:xfrm>
            <a:off x="370281" y="901158"/>
            <a:ext cx="11267767" cy="2239074"/>
          </a:xfrm>
          <a:prstGeom prst="rect">
            <a:avLst/>
          </a:prstGeom>
        </p:spPr>
        <p:txBody>
          <a:bodyPr wrap="square">
            <a:spAutoFit/>
          </a:bodyPr>
          <a:lstStyle/>
          <a:p>
            <a:pPr algn="ctr" rtl="1">
              <a:lnSpc>
                <a:spcPct val="200000"/>
              </a:lnSpc>
            </a:pPr>
            <a:r>
              <a:rPr lang="fa-IR" dirty="0">
                <a:latin typeface="Times New Roman" panose="02020603050405020304" pitchFamily="18" charset="0"/>
                <a:cs typeface="B Nazanin" panose="00000400000000000000" pitchFamily="2" charset="-78"/>
              </a:rPr>
              <a:t>کارکردن با معماری «مشتری-سرویس‌دهنده» (</a:t>
            </a:r>
            <a:r>
              <a:rPr lang="en-US" dirty="0">
                <a:latin typeface="Times New Roman" panose="02020603050405020304" pitchFamily="18" charset="0"/>
                <a:cs typeface="B Nazanin" panose="00000400000000000000" pitchFamily="2" charset="-78"/>
              </a:rPr>
              <a:t>Client-Server </a:t>
            </a:r>
            <a:r>
              <a:rPr lang="fa-IR" dirty="0">
                <a:latin typeface="Times New Roman" panose="02020603050405020304" pitchFamily="18" charset="0"/>
                <a:cs typeface="B Nazanin" panose="00000400000000000000" pitchFamily="2" charset="-78"/>
              </a:rPr>
              <a:t> ) در یونیکس به سهولت و سرعت امکان‌پذیر است. تعداد زیاد ابزارهای کاربردی ( </a:t>
            </a:r>
            <a:r>
              <a:rPr lang="en-US" dirty="0">
                <a:latin typeface="Times New Roman" panose="02020603050405020304" pitchFamily="18" charset="0"/>
                <a:cs typeface="B Nazanin" panose="00000400000000000000" pitchFamily="2" charset="-78"/>
              </a:rPr>
              <a:t>Utility Software Programs</a:t>
            </a:r>
            <a:r>
              <a:rPr lang="fa-IR" dirty="0">
                <a:latin typeface="Times New Roman" panose="02020603050405020304" pitchFamily="18" charset="0"/>
                <a:cs typeface="B Nazanin" panose="00000400000000000000" pitchFamily="2" charset="-78"/>
              </a:rPr>
              <a:t>) اغلب نیازهای یک مدیر سیستم را پوشش می‌دهند. علاوه بر این اگر به عنوان یک مدیر سیستم نتوانستید ابزاری که دقیقا پاسخگوی نیاز شما باشد را پیدا کنید، به سادگی می‌توانید آن را توسعه دهید. کاربران لینوکس نیز امروزه می‌توانند تقریبا از همین امکانات در لینوکس بهره‌مند شوند. به لطف پویایی جامعه توسعه‌دهندگان نرم‌افزارهای آزاد هر روز ابزارهای بیشتری به محیط لینوکس معرفی می‌شوند.</a:t>
            </a:r>
            <a:endParaRPr lang="en-US" dirty="0">
              <a:latin typeface="Times New Roman" panose="02020603050405020304" pitchFamily="18" charset="0"/>
              <a:cs typeface="B Nazanin" panose="00000400000000000000" pitchFamily="2" charset="-78"/>
            </a:endParaRPr>
          </a:p>
        </p:txBody>
      </p:sp>
      <p:grpSp>
        <p:nvGrpSpPr>
          <p:cNvPr id="5" name="Group 4">
            <a:extLst>
              <a:ext uri="{FF2B5EF4-FFF2-40B4-BE49-F238E27FC236}">
                <a16:creationId xmlns:a16="http://schemas.microsoft.com/office/drawing/2014/main" id="{2D1C007E-57B3-D616-E679-02D7C0C43BA2}"/>
              </a:ext>
            </a:extLst>
          </p:cNvPr>
          <p:cNvGrpSpPr/>
          <p:nvPr/>
        </p:nvGrpSpPr>
        <p:grpSpPr>
          <a:xfrm>
            <a:off x="1670171" y="3537278"/>
            <a:ext cx="8667986" cy="2720298"/>
            <a:chOff x="1951349" y="1656368"/>
            <a:chExt cx="6253007" cy="1962398"/>
          </a:xfrm>
        </p:grpSpPr>
        <p:pic>
          <p:nvPicPr>
            <p:cNvPr id="6" name="Graphic 5">
              <a:extLst>
                <a:ext uri="{FF2B5EF4-FFF2-40B4-BE49-F238E27FC236}">
                  <a16:creationId xmlns:a16="http://schemas.microsoft.com/office/drawing/2014/main" id="{AB3BCD20-3BDB-053D-CE6C-AA68FA952ADA}"/>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229453" y="1947472"/>
              <a:ext cx="2974903" cy="1671294"/>
            </a:xfrm>
            <a:prstGeom prst="roundRect">
              <a:avLst/>
            </a:prstGeom>
          </p:spPr>
        </p:pic>
        <p:pic>
          <p:nvPicPr>
            <p:cNvPr id="7" name="Picture 6">
              <a:extLst>
                <a:ext uri="{FF2B5EF4-FFF2-40B4-BE49-F238E27FC236}">
                  <a16:creationId xmlns:a16="http://schemas.microsoft.com/office/drawing/2014/main" id="{D5E17249-08B4-1DC3-5CB5-8AA3D6891554}"/>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951349" y="1656368"/>
              <a:ext cx="3091992" cy="1671294"/>
            </a:xfrm>
            <a:prstGeom prst="roundRect">
              <a:avLst/>
            </a:prstGeom>
          </p:spPr>
        </p:pic>
      </p:grpSp>
    </p:spTree>
    <p:extLst>
      <p:ext uri="{BB962C8B-B14F-4D97-AF65-F5344CB8AC3E}">
        <p14:creationId xmlns:p14="http://schemas.microsoft.com/office/powerpoint/2010/main" val="275581041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771500" y="274992"/>
            <a:ext cx="3595856" cy="369332"/>
          </a:xfrm>
          <a:prstGeom prst="rect">
            <a:avLst/>
          </a:prstGeom>
        </p:spPr>
        <p:txBody>
          <a:bodyPr wrap="none">
            <a:spAutoFit/>
          </a:bodyPr>
          <a:lstStyle/>
          <a:p>
            <a:pPr algn="r" rtl="1"/>
            <a:r>
              <a:rPr lang="fa-IR" dirty="0">
                <a:cs typeface="B Titr" panose="00000700000000000000" pitchFamily="2" charset="-78"/>
              </a:rPr>
              <a:t>شباهت و تفاوت از نظر ویژگی‌ها و قابلیت‌ها</a:t>
            </a:r>
          </a:p>
        </p:txBody>
      </p:sp>
      <p:sp>
        <p:nvSpPr>
          <p:cNvPr id="4" name="Rectangle 3"/>
          <p:cNvSpPr/>
          <p:nvPr/>
        </p:nvSpPr>
        <p:spPr>
          <a:xfrm>
            <a:off x="433633" y="823718"/>
            <a:ext cx="4958499" cy="5563061"/>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از لحاظ تنوع نرم‌افزارها هر دو سیستم‌عامل طیف وسیعی از نرم‌افزارهای اساسی و ابزارهای کاربردی را فراهم می‌کنند. همچنین بیشتر توزیع‌های لینوکس یک ابزار مدیریت پکیج را به صورت پیش‌فرض در خود دارند که دسترسی نسخه جدید و آزمون شده اغلب نرم‌افزارها را به سادگی امکان‌پذیر می‌سازد و وابستگی‌های نرم‌افزارها(</a:t>
            </a:r>
            <a:r>
              <a:rPr lang="en-US" dirty="0">
                <a:latin typeface="Times New Roman" panose="02020603050405020304" pitchFamily="18" charset="0"/>
                <a:cs typeface="B Nazanin" panose="00000400000000000000" pitchFamily="2" charset="-78"/>
              </a:rPr>
              <a:t>Software Dependencies </a:t>
            </a:r>
            <a:r>
              <a:rPr lang="fa-IR" dirty="0">
                <a:latin typeface="Times New Roman" panose="02020603050405020304" pitchFamily="18" charset="0"/>
                <a:cs typeface="B Nazanin" panose="00000400000000000000" pitchFamily="2" charset="-78"/>
              </a:rPr>
              <a:t> ) را نیز مدیریت می‌کند.</a:t>
            </a:r>
          </a:p>
          <a:p>
            <a:pPr algn="justLow" rtl="1">
              <a:lnSpc>
                <a:spcPct val="200000"/>
              </a:lnSpc>
            </a:pPr>
            <a:r>
              <a:rPr lang="fa-IR" dirty="0">
                <a:latin typeface="Times New Roman" panose="02020603050405020304" pitchFamily="18" charset="0"/>
                <a:cs typeface="B Nazanin" panose="00000400000000000000" pitchFamily="2" charset="-78"/>
              </a:rPr>
              <a:t>توزیع‌های لینوکس طیف وسیع‌تری از رابط‌های کاربری را در محیط‌های دسکتاپ مختلف فراهم می‌کنند. پشتیبانی از رابط‌های کاربری و محیط‌های دسکتاپ در انواع یونیکس بسیار محدودتر از توزیع‌های لینوکس است.</a:t>
            </a:r>
            <a:endParaRPr lang="en-US" dirty="0">
              <a:latin typeface="Times New Roman" panose="02020603050405020304" pitchFamily="18" charset="0"/>
              <a:cs typeface="B Nazanin" panose="00000400000000000000" pitchFamily="2" charset="-78"/>
            </a:endParaRPr>
          </a:p>
        </p:txBody>
      </p:sp>
      <p:pic>
        <p:nvPicPr>
          <p:cNvPr id="3" name="Picture 2">
            <a:extLst>
              <a:ext uri="{FF2B5EF4-FFF2-40B4-BE49-F238E27FC236}">
                <a16:creationId xmlns:a16="http://schemas.microsoft.com/office/drawing/2014/main" id="{6BE8DDDA-A827-1F37-86A2-F1ACAD5710FB}"/>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5568878" y="1621411"/>
            <a:ext cx="6189489" cy="4126326"/>
          </a:xfrm>
          <a:prstGeom prst="rect">
            <a:avLst/>
          </a:prstGeom>
        </p:spPr>
      </p:pic>
    </p:spTree>
    <p:extLst>
      <p:ext uri="{BB962C8B-B14F-4D97-AF65-F5344CB8AC3E}">
        <p14:creationId xmlns:p14="http://schemas.microsoft.com/office/powerpoint/2010/main" val="54142768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788311" y="235664"/>
            <a:ext cx="5512316" cy="369332"/>
          </a:xfrm>
          <a:prstGeom prst="rect">
            <a:avLst/>
          </a:prstGeom>
        </p:spPr>
        <p:txBody>
          <a:bodyPr wrap="square">
            <a:spAutoFit/>
          </a:bodyPr>
          <a:lstStyle/>
          <a:p>
            <a:pPr algn="r" rtl="1"/>
            <a:r>
              <a:rPr lang="fa-IR" dirty="0">
                <a:cs typeface="B Titr" panose="00000700000000000000" pitchFamily="2" charset="-78"/>
              </a:rPr>
              <a:t>مقایسه ایمنی برای آگاهی از تفاوت لینوکس و یونیکس</a:t>
            </a:r>
            <a:endParaRPr lang="en-US" dirty="0">
              <a:cs typeface="B Titr" panose="00000700000000000000" pitchFamily="2" charset="-78"/>
            </a:endParaRPr>
          </a:p>
        </p:txBody>
      </p:sp>
      <p:sp>
        <p:nvSpPr>
          <p:cNvPr id="3" name="Rectangle 2"/>
          <p:cNvSpPr/>
          <p:nvPr/>
        </p:nvSpPr>
        <p:spPr>
          <a:xfrm>
            <a:off x="555167" y="3829264"/>
            <a:ext cx="11395587" cy="2793072"/>
          </a:xfrm>
          <a:prstGeom prst="rect">
            <a:avLst/>
          </a:prstGeom>
        </p:spPr>
        <p:txBody>
          <a:bodyPr wrap="square">
            <a:spAutoFit/>
          </a:bodyPr>
          <a:lstStyle/>
          <a:p>
            <a:pPr algn="ctr" rtl="1">
              <a:lnSpc>
                <a:spcPct val="200000"/>
              </a:lnSpc>
            </a:pPr>
            <a:r>
              <a:rPr lang="fa-IR" dirty="0">
                <a:latin typeface="Times New Roman" panose="02020603050405020304" pitchFamily="18" charset="0"/>
                <a:cs typeface="B Nazanin" panose="00000400000000000000" pitchFamily="2" charset="-78"/>
              </a:rPr>
              <a:t>هر دو سیستم‌عامل لینوکس و یونیکس سیستم‌عامل‌های ایمنی محسوب می‌شوند. معماری این سیستم‌عامل‌ها وقوع آسیب‌های جدی را دشوار می‌کند. مجوزها و سطوح دسترسی در این سیستم‌ها با جزئیات کافی برای پیاده‌سازی سیاست‌های امنیتی قابل مدیریت هستند. همچنین مدیران سیستم از طریق مدیریت کاربران می‌توان سیاست‌های امنیتی مختلف را اعمال کنند. در سیستم‌های چند کاربره، هر کاربر محل ذخیره‌سازی مخصوص به خود را دارد که توسط کاربران دیگر قابل دسترسی نخواهد بود. همچنین کاربران به فایل‌های مهم سیستم دسترسی ندارند. هر دو سیستم‌عامل امکان دسترسی از راه دور از طریق  </a:t>
            </a:r>
            <a:r>
              <a:rPr lang="en-US" dirty="0">
                <a:latin typeface="Times New Roman" panose="02020603050405020304" pitchFamily="18" charset="0"/>
                <a:cs typeface="B Nazanin" panose="00000400000000000000" pitchFamily="2" charset="-78"/>
              </a:rPr>
              <a:t>SSH </a:t>
            </a:r>
            <a:r>
              <a:rPr lang="fa-IR" dirty="0">
                <a:latin typeface="Times New Roman" panose="02020603050405020304" pitchFamily="18" charset="0"/>
                <a:cs typeface="B Nazanin" panose="00000400000000000000" pitchFamily="2" charset="-78"/>
              </a:rPr>
              <a:t>  را فراهم می‌کنند و تقریبا همه نسخه‌های این دو سیستم‌عامل به صورت پیش‌فرض یک برنامه </a:t>
            </a:r>
            <a:r>
              <a:rPr lang="en-US" dirty="0">
                <a:latin typeface="Times New Roman" panose="02020603050405020304" pitchFamily="18" charset="0"/>
                <a:cs typeface="B Nazanin" panose="00000400000000000000" pitchFamily="2" charset="-78"/>
              </a:rPr>
              <a:t>SSH </a:t>
            </a:r>
            <a:r>
              <a:rPr lang="fa-IR" dirty="0">
                <a:latin typeface="Times New Roman" panose="02020603050405020304" pitchFamily="18" charset="0"/>
                <a:cs typeface="B Nazanin" panose="00000400000000000000" pitchFamily="2" charset="-78"/>
              </a:rPr>
              <a:t>  از پیش‌ تنظیم شده را در خود جای داده‌اند.</a:t>
            </a:r>
            <a:endParaRPr lang="en-US" dirty="0">
              <a:latin typeface="Times New Roman" panose="02020603050405020304" pitchFamily="18" charset="0"/>
              <a:cs typeface="B Nazanin" panose="00000400000000000000" pitchFamily="2" charset="-78"/>
            </a:endParaRPr>
          </a:p>
        </p:txBody>
      </p:sp>
      <p:grpSp>
        <p:nvGrpSpPr>
          <p:cNvPr id="8" name="Group 7">
            <a:extLst>
              <a:ext uri="{FF2B5EF4-FFF2-40B4-BE49-F238E27FC236}">
                <a16:creationId xmlns:a16="http://schemas.microsoft.com/office/drawing/2014/main" id="{49F46E88-BEA6-1135-DBC9-F207FB32F51E}"/>
              </a:ext>
            </a:extLst>
          </p:cNvPr>
          <p:cNvGrpSpPr/>
          <p:nvPr/>
        </p:nvGrpSpPr>
        <p:grpSpPr>
          <a:xfrm>
            <a:off x="1511915" y="1023545"/>
            <a:ext cx="9168170" cy="2654889"/>
            <a:chOff x="1286156" y="966314"/>
            <a:chExt cx="9886670" cy="2862950"/>
          </a:xfrm>
        </p:grpSpPr>
        <p:sp>
          <p:nvSpPr>
            <p:cNvPr id="5" name="Oval 5">
              <a:extLst>
                <a:ext uri="{FF2B5EF4-FFF2-40B4-BE49-F238E27FC236}">
                  <a16:creationId xmlns:a16="http://schemas.microsoft.com/office/drawing/2014/main" id="{343C5398-CACA-C7DE-9F10-0FE9C0ACE7BE}"/>
                </a:ext>
              </a:extLst>
            </p:cNvPr>
            <p:cNvSpPr/>
            <p:nvPr/>
          </p:nvSpPr>
          <p:spPr>
            <a:xfrm>
              <a:off x="2912254" y="1291295"/>
              <a:ext cx="4289824" cy="2537969"/>
            </a:xfrm>
            <a:custGeom>
              <a:avLst/>
              <a:gdLst>
                <a:gd name="connsiteX0" fmla="*/ 0 w 4289195"/>
                <a:gd name="connsiteY0" fmla="*/ 2144598 h 4289195"/>
                <a:gd name="connsiteX1" fmla="*/ 2144598 w 4289195"/>
                <a:gd name="connsiteY1" fmla="*/ 0 h 4289195"/>
                <a:gd name="connsiteX2" fmla="*/ 4289196 w 4289195"/>
                <a:gd name="connsiteY2" fmla="*/ 2144598 h 4289195"/>
                <a:gd name="connsiteX3" fmla="*/ 2144598 w 4289195"/>
                <a:gd name="connsiteY3" fmla="*/ 4289196 h 4289195"/>
                <a:gd name="connsiteX4" fmla="*/ 0 w 4289195"/>
                <a:gd name="connsiteY4" fmla="*/ 2144598 h 4289195"/>
                <a:gd name="connsiteX0" fmla="*/ 628 w 4289824"/>
                <a:gd name="connsiteY0" fmla="*/ 393371 h 2537969"/>
                <a:gd name="connsiteX1" fmla="*/ 1984970 w 4289824"/>
                <a:gd name="connsiteY1" fmla="*/ 1076815 h 2537969"/>
                <a:gd name="connsiteX2" fmla="*/ 4289824 w 4289824"/>
                <a:gd name="connsiteY2" fmla="*/ 393371 h 2537969"/>
                <a:gd name="connsiteX3" fmla="*/ 2145226 w 4289824"/>
                <a:gd name="connsiteY3" fmla="*/ 2537969 h 2537969"/>
                <a:gd name="connsiteX4" fmla="*/ 628 w 4289824"/>
                <a:gd name="connsiteY4" fmla="*/ 393371 h 2537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89824" h="2537969">
                  <a:moveTo>
                    <a:pt x="628" y="393371"/>
                  </a:moveTo>
                  <a:cubicBezTo>
                    <a:pt x="-26081" y="149845"/>
                    <a:pt x="800541" y="1076815"/>
                    <a:pt x="1984970" y="1076815"/>
                  </a:cubicBezTo>
                  <a:cubicBezTo>
                    <a:pt x="3169399" y="1076815"/>
                    <a:pt x="4289824" y="-791058"/>
                    <a:pt x="4289824" y="393371"/>
                  </a:cubicBezTo>
                  <a:cubicBezTo>
                    <a:pt x="4289824" y="1577800"/>
                    <a:pt x="3329655" y="2537969"/>
                    <a:pt x="2145226" y="2537969"/>
                  </a:cubicBezTo>
                  <a:cubicBezTo>
                    <a:pt x="960797" y="2537969"/>
                    <a:pt x="27337" y="636897"/>
                    <a:pt x="628" y="393371"/>
                  </a:cubicBezTo>
                  <a:close/>
                </a:path>
              </a:pathLst>
            </a:custGeom>
            <a:solidFill>
              <a:srgbClr val="FEC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A5F358ED-A3FA-0A69-D9C9-773FD6DEC856}"/>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286156" y="966314"/>
              <a:ext cx="4699864" cy="2608425"/>
            </a:xfrm>
            <a:prstGeom prst="roundRect">
              <a:avLst/>
            </a:prstGeom>
          </p:spPr>
        </p:pic>
        <p:pic>
          <p:nvPicPr>
            <p:cNvPr id="7" name="Picture 6">
              <a:extLst>
                <a:ext uri="{FF2B5EF4-FFF2-40B4-BE49-F238E27FC236}">
                  <a16:creationId xmlns:a16="http://schemas.microsoft.com/office/drawing/2014/main" id="{6C1C74CA-28FD-8BA6-0FF7-195EF2D9F114}"/>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472962" y="966314"/>
              <a:ext cx="4699864" cy="2608425"/>
            </a:xfrm>
            <a:prstGeom prst="roundRect">
              <a:avLst/>
            </a:prstGeom>
          </p:spPr>
        </p:pic>
      </p:grpSp>
    </p:spTree>
    <p:extLst>
      <p:ext uri="{BB962C8B-B14F-4D97-AF65-F5344CB8AC3E}">
        <p14:creationId xmlns:p14="http://schemas.microsoft.com/office/powerpoint/2010/main" val="17802907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781368" y="284825"/>
            <a:ext cx="4473150" cy="400110"/>
          </a:xfrm>
          <a:prstGeom prst="rect">
            <a:avLst/>
          </a:prstGeom>
        </p:spPr>
        <p:txBody>
          <a:bodyPr wrap="square">
            <a:spAutoFit/>
          </a:bodyPr>
          <a:lstStyle/>
          <a:p>
            <a:pPr algn="r" rtl="1"/>
            <a:r>
              <a:rPr lang="fa-IR" sz="2000" dirty="0">
                <a:cs typeface="B Titr" panose="00000700000000000000" pitchFamily="2" charset="-78"/>
              </a:rPr>
              <a:t>خلاصه ای از تاریخچه </a:t>
            </a:r>
            <a:r>
              <a:rPr lang="en-US" sz="2000" b="1" dirty="0">
                <a:latin typeface="Times New Roman" panose="02020603050405020304" pitchFamily="18" charset="0"/>
                <a:cs typeface="Times New Roman" panose="02020603050405020304" pitchFamily="18" charset="0"/>
              </a:rPr>
              <a:t>Unix</a:t>
            </a:r>
          </a:p>
        </p:txBody>
      </p:sp>
      <p:sp>
        <p:nvSpPr>
          <p:cNvPr id="2" name="Rectangle 1"/>
          <p:cNvSpPr/>
          <p:nvPr/>
        </p:nvSpPr>
        <p:spPr>
          <a:xfrm>
            <a:off x="438764" y="1138546"/>
            <a:ext cx="5342604" cy="4455066"/>
          </a:xfrm>
          <a:prstGeom prst="rect">
            <a:avLst/>
          </a:prstGeom>
        </p:spPr>
        <p:txBody>
          <a:bodyPr wrap="square">
            <a:spAutoFit/>
          </a:bodyPr>
          <a:lstStyle/>
          <a:p>
            <a:pPr algn="just" rtl="1">
              <a:lnSpc>
                <a:spcPct val="200000"/>
              </a:lnSpc>
            </a:pPr>
            <a:r>
              <a:rPr lang="fa-IR" dirty="0">
                <a:latin typeface="Times New Roman" panose="02020603050405020304" pitchFamily="18" charset="0"/>
                <a:cs typeface="B Nazanin" panose="00000400000000000000" pitchFamily="2" charset="-78"/>
              </a:rPr>
              <a:t> با توجه به اینکه </a:t>
            </a:r>
            <a:r>
              <a:rPr lang="en-US" dirty="0">
                <a:latin typeface="Times New Roman" panose="02020603050405020304" pitchFamily="18" charset="0"/>
                <a:cs typeface="B Nazanin" panose="00000400000000000000" pitchFamily="2" charset="-78"/>
              </a:rPr>
              <a:t>Bell Labs</a:t>
            </a: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از ادامه دادن پروژه </a:t>
            </a:r>
            <a:r>
              <a:rPr lang="en-US" dirty="0">
                <a:latin typeface="Times New Roman" panose="02020603050405020304" pitchFamily="18" charset="0"/>
                <a:cs typeface="B Nazanin" panose="00000400000000000000" pitchFamily="2" charset="-78"/>
              </a:rPr>
              <a:t>Multics</a:t>
            </a: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صرف نظر کرده بود ، کن تامپسون و دنیس ریچی مجبور بودند یک سیستم عامل جدید را برنامه نویسی کنند و اینبار باید سیستم عامل خود را به گونه ای برنامه نویسی می کردند که امکان اجرا شدن بر روی ماشین های </a:t>
            </a:r>
            <a:r>
              <a:rPr lang="en-US" dirty="0">
                <a:latin typeface="Times New Roman" panose="02020603050405020304" pitchFamily="18" charset="0"/>
                <a:cs typeface="B Nazanin" panose="00000400000000000000" pitchFamily="2" charset="-78"/>
              </a:rPr>
              <a:t>DEC PDP-7</a:t>
            </a: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را داشته باشد. نتیجه این شد که یک سیستم عامل جدید به نام </a:t>
            </a:r>
            <a:r>
              <a:rPr lang="en-US" dirty="0">
                <a:latin typeface="Times New Roman" panose="02020603050405020304" pitchFamily="18" charset="0"/>
                <a:cs typeface="B Nazanin" panose="00000400000000000000" pitchFamily="2" charset="-78"/>
              </a:rPr>
              <a:t>UNICS</a:t>
            </a: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که مخفف کلمه های </a:t>
            </a:r>
            <a:r>
              <a:rPr lang="en-US" dirty="0" err="1">
                <a:latin typeface="Times New Roman" panose="02020603050405020304" pitchFamily="18" charset="0"/>
                <a:cs typeface="B Nazanin" panose="00000400000000000000" pitchFamily="2" charset="-78"/>
              </a:rPr>
              <a:t>Uniplexed</a:t>
            </a:r>
            <a:r>
              <a:rPr lang="en-US" dirty="0">
                <a:latin typeface="Times New Roman" panose="02020603050405020304" pitchFamily="18" charset="0"/>
                <a:cs typeface="B Nazanin" panose="00000400000000000000" pitchFamily="2" charset="-78"/>
              </a:rPr>
              <a:t> Information and Computing Service</a:t>
            </a: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است ، پا به عرصه وجود گذاشت و در واقع باعث شد دیگر چیزی بصورت کامل پروژه </a:t>
            </a:r>
            <a:r>
              <a:rPr lang="en-US" dirty="0">
                <a:latin typeface="Times New Roman" panose="02020603050405020304" pitchFamily="18" charset="0"/>
                <a:cs typeface="B Nazanin" panose="00000400000000000000" pitchFamily="2" charset="-78"/>
              </a:rPr>
              <a:t>Multics </a:t>
            </a:r>
            <a:r>
              <a:rPr lang="fa-IR" dirty="0">
                <a:latin typeface="Times New Roman" panose="02020603050405020304" pitchFamily="18" charset="0"/>
                <a:cs typeface="B Nazanin" panose="00000400000000000000" pitchFamily="2" charset="-78"/>
              </a:rPr>
              <a:t>به فراموشی سپرده شود.</a:t>
            </a:r>
            <a:endParaRPr lang="en-US" dirty="0">
              <a:latin typeface="Times New Roman" panose="02020603050405020304" pitchFamily="18" charset="0"/>
              <a:cs typeface="B Nazanin" panose="00000400000000000000" pitchFamily="2" charset="-78"/>
            </a:endParaRPr>
          </a:p>
        </p:txBody>
      </p:sp>
      <p:pic>
        <p:nvPicPr>
          <p:cNvPr id="2050" name="Picture 2" descr="لینوکس - ویکی‌پدیا، دانشنامهٔ آزاد">
            <a:extLst>
              <a:ext uri="{FF2B5EF4-FFF2-40B4-BE49-F238E27FC236}">
                <a16:creationId xmlns:a16="http://schemas.microsoft.com/office/drawing/2014/main" id="{1A6B1E6C-1E80-0488-9A6D-AA3A8EEEAF15}"/>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738627" y="1049954"/>
            <a:ext cx="4309587" cy="51104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605512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240595" y="245495"/>
            <a:ext cx="5050200" cy="369332"/>
          </a:xfrm>
          <a:prstGeom prst="rect">
            <a:avLst/>
          </a:prstGeom>
        </p:spPr>
        <p:txBody>
          <a:bodyPr wrap="square">
            <a:spAutoFit/>
          </a:bodyPr>
          <a:lstStyle/>
          <a:p>
            <a:pPr algn="r" rtl="1"/>
            <a:r>
              <a:rPr lang="fa-IR" dirty="0">
                <a:cs typeface="B Titr" panose="00000700000000000000" pitchFamily="2" charset="-78"/>
              </a:rPr>
              <a:t>مقایسه ایمنی برای آگاهی از تفاوت لینوکس و یونیکس</a:t>
            </a:r>
            <a:endParaRPr lang="en-US" dirty="0">
              <a:cs typeface="B Titr" panose="00000700000000000000" pitchFamily="2" charset="-78"/>
            </a:endParaRPr>
          </a:p>
        </p:txBody>
      </p:sp>
      <p:sp>
        <p:nvSpPr>
          <p:cNvPr id="3" name="Rectangle 2"/>
          <p:cNvSpPr/>
          <p:nvPr/>
        </p:nvSpPr>
        <p:spPr>
          <a:xfrm>
            <a:off x="491614" y="1176796"/>
            <a:ext cx="6191990" cy="5009064"/>
          </a:xfrm>
          <a:prstGeom prst="rect">
            <a:avLst/>
          </a:prstGeom>
        </p:spPr>
        <p:txBody>
          <a:bodyPr wrap="square">
            <a:spAutoFit/>
          </a:bodyPr>
          <a:lstStyle/>
          <a:p>
            <a:pPr algn="just" rtl="1">
              <a:lnSpc>
                <a:spcPct val="200000"/>
              </a:lnSpc>
            </a:pPr>
            <a:r>
              <a:rPr lang="fa-IR" dirty="0">
                <a:latin typeface="Times New Roman" panose="02020603050405020304" pitchFamily="18" charset="0"/>
                <a:cs typeface="B Nazanin" panose="00000400000000000000" pitchFamily="2" charset="-78"/>
              </a:rPr>
              <a:t>در بررسی تفاوت لینوکس و یونیکس می‌توان گفت استفاده گسترده‌تر از لینوکس در بین سرورهای اینترنت باعث شده است تا این سیستم‌عامل به هدف مهم‌تری برای هکرها تبدیل شود. به همین دلیل کاربران لینوکس باید به طور منظم به‌روزرسانی‌های امنیتی را نصب کنند تا از آسیب‌های احتمالی در امان بمانند. البته جامعه گسترده و پویای توسعه‌دهندگان لینوکس باعث شده است تا آسیب‌پذیری‌های مربوط به این سیستم‌عامل به سرعت تشخیص داده شوند و به همان سرعت نیز به‌روزرسانی‌های جدید برای رفع آسیب‌پذیری‌ها در اختیار کاربران قرار بگیرد. معمولا تشخیص و رفع آسیب‌پذیری‌ها در سیستم‌عامل‌های یونیکس با سرعت کمتری پیش می‌رود و تقریبا تمامی موارد گفته شده در این مطلب از مجله فرادرس بررسی شدند.</a:t>
            </a:r>
            <a:endParaRPr lang="en-US" dirty="0">
              <a:latin typeface="Times New Roman" panose="02020603050405020304" pitchFamily="18" charset="0"/>
              <a:cs typeface="B Nazanin" panose="00000400000000000000" pitchFamily="2" charset="-78"/>
            </a:endParaRPr>
          </a:p>
        </p:txBody>
      </p:sp>
      <p:pic>
        <p:nvPicPr>
          <p:cNvPr id="5" name="Picture 4">
            <a:extLst>
              <a:ext uri="{FF2B5EF4-FFF2-40B4-BE49-F238E27FC236}">
                <a16:creationId xmlns:a16="http://schemas.microsoft.com/office/drawing/2014/main" id="{AD548A89-1B5B-1D1F-D7B2-D7D489D76E4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rot="20901354">
            <a:off x="7664624" y="3830713"/>
            <a:ext cx="4165972" cy="1817273"/>
          </a:xfrm>
          <a:prstGeom prst="roundRect">
            <a:avLst/>
          </a:prstGeom>
        </p:spPr>
      </p:pic>
      <p:pic>
        <p:nvPicPr>
          <p:cNvPr id="6" name="Picture 5">
            <a:extLst>
              <a:ext uri="{FF2B5EF4-FFF2-40B4-BE49-F238E27FC236}">
                <a16:creationId xmlns:a16="http://schemas.microsoft.com/office/drawing/2014/main" id="{57AD6064-D32D-85C3-C00C-9D8F621BC631}"/>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rot="554545">
            <a:off x="7405543" y="1476410"/>
            <a:ext cx="4275177" cy="2089068"/>
          </a:xfrm>
          <a:prstGeom prst="roundRect">
            <a:avLst/>
          </a:prstGeom>
        </p:spPr>
      </p:pic>
    </p:spTree>
    <p:extLst>
      <p:ext uri="{BB962C8B-B14F-4D97-AF65-F5344CB8AC3E}">
        <p14:creationId xmlns:p14="http://schemas.microsoft.com/office/powerpoint/2010/main" val="251102452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35910" y="1130296"/>
            <a:ext cx="2472907" cy="369332"/>
          </a:xfrm>
          <a:prstGeom prst="rect">
            <a:avLst/>
          </a:prstGeom>
        </p:spPr>
        <p:txBody>
          <a:bodyPr wrap="square">
            <a:spAutoFit/>
          </a:bodyPr>
          <a:lstStyle/>
          <a:p>
            <a:r>
              <a:rPr lang="en-US" dirty="0">
                <a:latin typeface="Times New Roman" panose="02020603050405020304" pitchFamily="18" charset="0"/>
                <a:cs typeface="Times New Roman" panose="02020603050405020304" pitchFamily="18" charset="0"/>
              </a:rPr>
              <a:t>https://tosinso.com</a:t>
            </a:r>
          </a:p>
        </p:txBody>
      </p:sp>
      <p:sp>
        <p:nvSpPr>
          <p:cNvPr id="3" name="Rectangle 2"/>
          <p:cNvSpPr/>
          <p:nvPr/>
        </p:nvSpPr>
        <p:spPr>
          <a:xfrm>
            <a:off x="335910" y="1927029"/>
            <a:ext cx="2565356" cy="369332"/>
          </a:xfrm>
          <a:prstGeom prst="rect">
            <a:avLst/>
          </a:prstGeom>
        </p:spPr>
        <p:txBody>
          <a:bodyPr wrap="square">
            <a:spAutoFit/>
          </a:bodyPr>
          <a:lstStyle/>
          <a:p>
            <a:r>
              <a:rPr lang="en-US" dirty="0">
                <a:latin typeface="Times New Roman" panose="02020603050405020304" pitchFamily="18" charset="0"/>
                <a:cs typeface="Times New Roman" panose="02020603050405020304" pitchFamily="18" charset="0"/>
              </a:rPr>
              <a:t>https://blog.faradars.org</a:t>
            </a:r>
          </a:p>
        </p:txBody>
      </p:sp>
      <p:sp>
        <p:nvSpPr>
          <p:cNvPr id="4" name="Rectangle 3"/>
          <p:cNvSpPr/>
          <p:nvPr/>
        </p:nvSpPr>
        <p:spPr>
          <a:xfrm>
            <a:off x="335911" y="2723762"/>
            <a:ext cx="2565356" cy="369332"/>
          </a:xfrm>
          <a:prstGeom prst="rect">
            <a:avLst/>
          </a:prstGeom>
        </p:spPr>
        <p:txBody>
          <a:bodyPr wrap="square">
            <a:spAutoFit/>
          </a:bodyPr>
          <a:lstStyle/>
          <a:p>
            <a:r>
              <a:rPr lang="en-US" dirty="0">
                <a:latin typeface="Times New Roman" panose="02020603050405020304" pitchFamily="18" charset="0"/>
                <a:cs typeface="Times New Roman" panose="02020603050405020304" pitchFamily="18" charset="0"/>
              </a:rPr>
              <a:t>https://mashhadhost.com</a:t>
            </a:r>
          </a:p>
        </p:txBody>
      </p:sp>
      <p:sp>
        <p:nvSpPr>
          <p:cNvPr id="5" name="Rectangle 4"/>
          <p:cNvSpPr/>
          <p:nvPr/>
        </p:nvSpPr>
        <p:spPr>
          <a:xfrm>
            <a:off x="335911" y="3520495"/>
            <a:ext cx="2266258" cy="369332"/>
          </a:xfrm>
          <a:prstGeom prst="rect">
            <a:avLst/>
          </a:prstGeom>
        </p:spPr>
        <p:txBody>
          <a:bodyPr wrap="square">
            <a:spAutoFit/>
          </a:bodyPr>
          <a:lstStyle/>
          <a:p>
            <a:r>
              <a:rPr lang="en-US" dirty="0">
                <a:latin typeface="Times New Roman" panose="02020603050405020304" pitchFamily="18" charset="0"/>
                <a:cs typeface="Times New Roman" panose="02020603050405020304" pitchFamily="18" charset="0"/>
              </a:rPr>
              <a:t>https://roocket.ir</a:t>
            </a:r>
          </a:p>
        </p:txBody>
      </p:sp>
      <p:sp>
        <p:nvSpPr>
          <p:cNvPr id="6" name="Rectangle 5"/>
          <p:cNvSpPr/>
          <p:nvPr/>
        </p:nvSpPr>
        <p:spPr>
          <a:xfrm>
            <a:off x="9550122" y="245495"/>
            <a:ext cx="649538" cy="400110"/>
          </a:xfrm>
          <a:prstGeom prst="rect">
            <a:avLst/>
          </a:prstGeom>
        </p:spPr>
        <p:txBody>
          <a:bodyPr wrap="none">
            <a:spAutoFit/>
          </a:bodyPr>
          <a:lstStyle/>
          <a:p>
            <a:pPr algn="r" rtl="1"/>
            <a:r>
              <a:rPr lang="fa-IR" sz="2000" dirty="0">
                <a:latin typeface="Times New Roman" panose="02020603050405020304" pitchFamily="18" charset="0"/>
                <a:cs typeface="B Titr" panose="00000700000000000000" pitchFamily="2" charset="-78"/>
              </a:rPr>
              <a:t>منابع</a:t>
            </a:r>
            <a:endParaRPr lang="en-US" sz="2000" dirty="0">
              <a:latin typeface="Times New Roman" panose="02020603050405020304" pitchFamily="18" charset="0"/>
              <a:cs typeface="B Titr" panose="00000700000000000000" pitchFamily="2" charset="-78"/>
            </a:endParaRPr>
          </a:p>
        </p:txBody>
      </p:sp>
      <p:sp>
        <p:nvSpPr>
          <p:cNvPr id="7" name="Rectangle 6"/>
          <p:cNvSpPr/>
          <p:nvPr/>
        </p:nvSpPr>
        <p:spPr>
          <a:xfrm>
            <a:off x="335911" y="4317226"/>
            <a:ext cx="2260820" cy="369332"/>
          </a:xfrm>
          <a:prstGeom prst="rect">
            <a:avLst/>
          </a:prstGeom>
        </p:spPr>
        <p:txBody>
          <a:bodyPr wrap="square">
            <a:spAutoFit/>
          </a:bodyPr>
          <a:lstStyle/>
          <a:p>
            <a:r>
              <a:rPr lang="en-US" dirty="0">
                <a:latin typeface="Times New Roman" panose="02020603050405020304" pitchFamily="18" charset="0"/>
                <a:cs typeface="Times New Roman" panose="02020603050405020304" pitchFamily="18" charset="0"/>
              </a:rPr>
              <a:t>https://karo.tech</a:t>
            </a:r>
          </a:p>
        </p:txBody>
      </p:sp>
    </p:spTree>
    <p:extLst>
      <p:ext uri="{BB962C8B-B14F-4D97-AF65-F5344CB8AC3E}">
        <p14:creationId xmlns:p14="http://schemas.microsoft.com/office/powerpoint/2010/main" val="58934820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5360A1C-7015-EF39-D52B-73DCB04601ED}"/>
              </a:ext>
            </a:extLst>
          </p:cNvPr>
          <p:cNvSpPr/>
          <p:nvPr/>
        </p:nvSpPr>
        <p:spPr>
          <a:xfrm>
            <a:off x="2036189" y="2809585"/>
            <a:ext cx="7934094" cy="1015663"/>
          </a:xfrm>
          <a:prstGeom prst="rect">
            <a:avLst/>
          </a:prstGeom>
        </p:spPr>
        <p:txBody>
          <a:bodyPr wrap="square">
            <a:spAutoFit/>
          </a:bodyPr>
          <a:lstStyle/>
          <a:p>
            <a:pPr algn="r" rtl="1"/>
            <a:r>
              <a:rPr lang="fa-IR" sz="6000" dirty="0">
                <a:cs typeface="B Titr" panose="00000700000000000000" pitchFamily="2" charset="-78"/>
              </a:rPr>
              <a:t>با تشکر از توجه شما عزیزان</a:t>
            </a:r>
            <a:endParaRPr lang="en-US" sz="6000" dirty="0">
              <a:cs typeface="B Titr" panose="00000700000000000000" pitchFamily="2" charset="-78"/>
            </a:endParaRPr>
          </a:p>
        </p:txBody>
      </p:sp>
    </p:spTree>
    <p:extLst>
      <p:ext uri="{BB962C8B-B14F-4D97-AF65-F5344CB8AC3E}">
        <p14:creationId xmlns:p14="http://schemas.microsoft.com/office/powerpoint/2010/main" val="2478170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val 5">
            <a:extLst>
              <a:ext uri="{FF2B5EF4-FFF2-40B4-BE49-F238E27FC236}">
                <a16:creationId xmlns:a16="http://schemas.microsoft.com/office/drawing/2014/main" id="{806D2ED9-90BE-77EC-1D36-C424C8A018DB}"/>
              </a:ext>
            </a:extLst>
          </p:cNvPr>
          <p:cNvSpPr/>
          <p:nvPr/>
        </p:nvSpPr>
        <p:spPr>
          <a:xfrm>
            <a:off x="2751999" y="1542578"/>
            <a:ext cx="4289824" cy="2537969"/>
          </a:xfrm>
          <a:custGeom>
            <a:avLst/>
            <a:gdLst>
              <a:gd name="connsiteX0" fmla="*/ 0 w 4289195"/>
              <a:gd name="connsiteY0" fmla="*/ 2144598 h 4289195"/>
              <a:gd name="connsiteX1" fmla="*/ 2144598 w 4289195"/>
              <a:gd name="connsiteY1" fmla="*/ 0 h 4289195"/>
              <a:gd name="connsiteX2" fmla="*/ 4289196 w 4289195"/>
              <a:gd name="connsiteY2" fmla="*/ 2144598 h 4289195"/>
              <a:gd name="connsiteX3" fmla="*/ 2144598 w 4289195"/>
              <a:gd name="connsiteY3" fmla="*/ 4289196 h 4289195"/>
              <a:gd name="connsiteX4" fmla="*/ 0 w 4289195"/>
              <a:gd name="connsiteY4" fmla="*/ 2144598 h 4289195"/>
              <a:gd name="connsiteX0" fmla="*/ 628 w 4289824"/>
              <a:gd name="connsiteY0" fmla="*/ 393371 h 2537969"/>
              <a:gd name="connsiteX1" fmla="*/ 1984970 w 4289824"/>
              <a:gd name="connsiteY1" fmla="*/ 1076815 h 2537969"/>
              <a:gd name="connsiteX2" fmla="*/ 4289824 w 4289824"/>
              <a:gd name="connsiteY2" fmla="*/ 393371 h 2537969"/>
              <a:gd name="connsiteX3" fmla="*/ 2145226 w 4289824"/>
              <a:gd name="connsiteY3" fmla="*/ 2537969 h 2537969"/>
              <a:gd name="connsiteX4" fmla="*/ 628 w 4289824"/>
              <a:gd name="connsiteY4" fmla="*/ 393371 h 2537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89824" h="2537969">
                <a:moveTo>
                  <a:pt x="628" y="393371"/>
                </a:moveTo>
                <a:cubicBezTo>
                  <a:pt x="-26081" y="149845"/>
                  <a:pt x="800541" y="1076815"/>
                  <a:pt x="1984970" y="1076815"/>
                </a:cubicBezTo>
                <a:cubicBezTo>
                  <a:pt x="3169399" y="1076815"/>
                  <a:pt x="4289824" y="-791058"/>
                  <a:pt x="4289824" y="393371"/>
                </a:cubicBezTo>
                <a:cubicBezTo>
                  <a:pt x="4289824" y="1577800"/>
                  <a:pt x="3329655" y="2537969"/>
                  <a:pt x="2145226" y="2537969"/>
                </a:cubicBezTo>
                <a:cubicBezTo>
                  <a:pt x="960797" y="2537969"/>
                  <a:pt x="27337" y="636897"/>
                  <a:pt x="628" y="393371"/>
                </a:cubicBezTo>
                <a:close/>
              </a:path>
            </a:pathLst>
          </a:custGeom>
          <a:solidFill>
            <a:srgbClr val="FEC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5732206" y="274993"/>
            <a:ext cx="4571473" cy="400110"/>
          </a:xfrm>
          <a:prstGeom prst="rect">
            <a:avLst/>
          </a:prstGeom>
        </p:spPr>
        <p:txBody>
          <a:bodyPr wrap="square">
            <a:spAutoFit/>
          </a:bodyPr>
          <a:lstStyle/>
          <a:p>
            <a:pPr algn="r" rtl="1"/>
            <a:r>
              <a:rPr lang="fa-IR" sz="2000" dirty="0">
                <a:cs typeface="B Titr" panose="00000700000000000000" pitchFamily="2" charset="-78"/>
              </a:rPr>
              <a:t>خلاصه ای از تاریخچه </a:t>
            </a:r>
            <a:r>
              <a:rPr lang="en-US" sz="2000" b="1" dirty="0">
                <a:latin typeface="Times New Roman" panose="02020603050405020304" pitchFamily="18" charset="0"/>
                <a:cs typeface="Times New Roman" panose="02020603050405020304" pitchFamily="18" charset="0"/>
              </a:rPr>
              <a:t>Unix</a:t>
            </a:r>
          </a:p>
        </p:txBody>
      </p:sp>
      <p:sp>
        <p:nvSpPr>
          <p:cNvPr id="2" name="Rectangle 1"/>
          <p:cNvSpPr/>
          <p:nvPr/>
        </p:nvSpPr>
        <p:spPr>
          <a:xfrm>
            <a:off x="290051" y="4080547"/>
            <a:ext cx="11611898" cy="2239074"/>
          </a:xfrm>
          <a:prstGeom prst="rect">
            <a:avLst/>
          </a:prstGeom>
        </p:spPr>
        <p:txBody>
          <a:bodyPr wrap="square">
            <a:spAutoFit/>
          </a:bodyPr>
          <a:lstStyle/>
          <a:p>
            <a:pPr algn="ctr" rtl="1">
              <a:lnSpc>
                <a:spcPct val="200000"/>
              </a:lnSpc>
            </a:pPr>
            <a:r>
              <a:rPr lang="fa-IR" dirty="0">
                <a:latin typeface="Times New Roman" panose="02020603050405020304" pitchFamily="18" charset="0"/>
                <a:cs typeface="B Nazanin" panose="00000400000000000000" pitchFamily="2" charset="-78"/>
              </a:rPr>
              <a:t>هر چند که سیستم عامل </a:t>
            </a:r>
            <a:r>
              <a:rPr lang="en-US" dirty="0">
                <a:latin typeface="Times New Roman" panose="02020603050405020304" pitchFamily="18" charset="0"/>
                <a:cs typeface="B Nazanin" panose="00000400000000000000" pitchFamily="2" charset="-78"/>
              </a:rPr>
              <a:t>UNIX </a:t>
            </a:r>
            <a:r>
              <a:rPr lang="fa-IR" dirty="0">
                <a:latin typeface="Times New Roman" panose="02020603050405020304" pitchFamily="18" charset="0"/>
                <a:cs typeface="B Nazanin" panose="00000400000000000000" pitchFamily="2" charset="-78"/>
              </a:rPr>
              <a:t> در طی سالهای سال پیشرفت های زیادی را در خود دیده است اما همچنان به عنوان یک سیستم عامل فقط سرور وجود دارد و اولویت این سیستم عامل انجام پردازش های سنگین است ، همین موضوع باعث شد که کاربران عادی کمتر به سراغ استفاده از </a:t>
            </a:r>
            <a:r>
              <a:rPr lang="en-US" dirty="0">
                <a:latin typeface="Times New Roman" panose="02020603050405020304" pitchFamily="18" charset="0"/>
                <a:cs typeface="B Nazanin" panose="00000400000000000000" pitchFamily="2" charset="-78"/>
              </a:rPr>
              <a:t>UNIX</a:t>
            </a: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بروند و تنها </a:t>
            </a:r>
            <a:r>
              <a:rPr lang="en-US" dirty="0">
                <a:latin typeface="Times New Roman" panose="02020603050405020304" pitchFamily="18" charset="0"/>
                <a:cs typeface="B Nazanin" panose="00000400000000000000" pitchFamily="2" charset="-78"/>
              </a:rPr>
              <a:t>Mainframe </a:t>
            </a:r>
            <a:r>
              <a:rPr lang="fa-IR" dirty="0">
                <a:latin typeface="Times New Roman" panose="02020603050405020304" pitchFamily="18" charset="0"/>
                <a:cs typeface="B Nazanin" panose="00000400000000000000" pitchFamily="2" charset="-78"/>
              </a:rPr>
              <a:t> ها و </a:t>
            </a:r>
            <a:r>
              <a:rPr lang="en-US" dirty="0">
                <a:latin typeface="Times New Roman" panose="02020603050405020304" pitchFamily="18" charset="0"/>
                <a:cs typeface="B Nazanin" panose="00000400000000000000" pitchFamily="2" charset="-78"/>
              </a:rPr>
              <a:t>Datacenter </a:t>
            </a:r>
            <a:r>
              <a:rPr lang="fa-IR" dirty="0">
                <a:latin typeface="Times New Roman" panose="02020603050405020304" pitchFamily="18" charset="0"/>
                <a:cs typeface="B Nazanin" panose="00000400000000000000" pitchFamily="2" charset="-78"/>
              </a:rPr>
              <a:t> های بزرگ از این سیستم عامل استفاده کنند ، بعد ها شخصی به نام لینوس توروالدز با الگو برداری از سیستم عامل </a:t>
            </a:r>
            <a:r>
              <a:rPr lang="en-US" dirty="0">
                <a:latin typeface="Times New Roman" panose="02020603050405020304" pitchFamily="18" charset="0"/>
                <a:cs typeface="B Nazanin" panose="00000400000000000000" pitchFamily="2" charset="-78"/>
              </a:rPr>
              <a:t>UNIX </a:t>
            </a:r>
            <a:r>
              <a:rPr lang="fa-IR" dirty="0">
                <a:latin typeface="Times New Roman" panose="02020603050405020304" pitchFamily="18" charset="0"/>
                <a:cs typeface="B Nazanin" panose="00000400000000000000" pitchFamily="2" charset="-78"/>
              </a:rPr>
              <a:t> و در واقع مقابله با کدهای بسته شده و  </a:t>
            </a:r>
            <a:r>
              <a:rPr lang="en-US" dirty="0">
                <a:latin typeface="Times New Roman" panose="02020603050405020304" pitchFamily="18" charset="0"/>
                <a:cs typeface="B Nazanin" panose="00000400000000000000" pitchFamily="2" charset="-78"/>
              </a:rPr>
              <a:t>Closed Source </a:t>
            </a:r>
            <a:r>
              <a:rPr lang="fa-IR" dirty="0">
                <a:latin typeface="Times New Roman" panose="02020603050405020304" pitchFamily="18" charset="0"/>
                <a:cs typeface="B Nazanin" panose="00000400000000000000" pitchFamily="2" charset="-78"/>
              </a:rPr>
              <a:t>  شدن این سیستم عامل ، سیستم عامل جدیدی به نام </a:t>
            </a:r>
            <a:r>
              <a:rPr lang="en-US" dirty="0">
                <a:latin typeface="Times New Roman" panose="02020603050405020304" pitchFamily="18" charset="0"/>
                <a:cs typeface="B Nazanin" panose="00000400000000000000" pitchFamily="2" charset="-78"/>
              </a:rPr>
              <a:t>Linux </a:t>
            </a:r>
            <a:r>
              <a:rPr lang="fa-IR" dirty="0">
                <a:latin typeface="Times New Roman" panose="02020603050405020304" pitchFamily="18" charset="0"/>
                <a:cs typeface="B Nazanin" panose="00000400000000000000" pitchFamily="2" charset="-78"/>
              </a:rPr>
              <a:t> را معرفی کرد.</a:t>
            </a:r>
            <a:endParaRPr lang="en-US" dirty="0">
              <a:latin typeface="Times New Roman" panose="02020603050405020304" pitchFamily="18" charset="0"/>
              <a:cs typeface="B Nazanin" panose="00000400000000000000" pitchFamily="2" charset="-78"/>
            </a:endParaRPr>
          </a:p>
        </p:txBody>
      </p:sp>
      <p:pic>
        <p:nvPicPr>
          <p:cNvPr id="6" name="Picture 5">
            <a:extLst>
              <a:ext uri="{FF2B5EF4-FFF2-40B4-BE49-F238E27FC236}">
                <a16:creationId xmlns:a16="http://schemas.microsoft.com/office/drawing/2014/main" id="{18C5F7E1-4A72-3E2B-FBDB-FB6D0A22ACFE}"/>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125901" y="1217597"/>
            <a:ext cx="4699864" cy="2608425"/>
          </a:xfrm>
          <a:prstGeom prst="roundRect">
            <a:avLst/>
          </a:prstGeom>
        </p:spPr>
      </p:pic>
      <p:pic>
        <p:nvPicPr>
          <p:cNvPr id="8" name="Picture 7">
            <a:extLst>
              <a:ext uri="{FF2B5EF4-FFF2-40B4-BE49-F238E27FC236}">
                <a16:creationId xmlns:a16="http://schemas.microsoft.com/office/drawing/2014/main" id="{967ED150-02E9-91D4-CC9E-26E6C05D3024}"/>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312707" y="1217597"/>
            <a:ext cx="4699864" cy="2608425"/>
          </a:xfrm>
          <a:prstGeom prst="roundRect">
            <a:avLst/>
          </a:prstGeom>
        </p:spPr>
      </p:pic>
    </p:spTree>
    <p:extLst>
      <p:ext uri="{BB962C8B-B14F-4D97-AF65-F5344CB8AC3E}">
        <p14:creationId xmlns:p14="http://schemas.microsoft.com/office/powerpoint/2010/main" val="29649632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428321" y="1187908"/>
            <a:ext cx="4331466" cy="4143442"/>
          </a:xfrm>
          <a:prstGeom prst="rect">
            <a:avLst/>
          </a:prstGeom>
        </p:spPr>
        <p:txBody>
          <a:bodyPr wrap="square">
            <a:spAutoFit/>
          </a:bodyPr>
          <a:lstStyle/>
          <a:p>
            <a:pPr algn="just" rtl="1">
              <a:lnSpc>
                <a:spcPct val="250000"/>
              </a:lnSpc>
            </a:pPr>
            <a:r>
              <a:rPr lang="fa-IR" dirty="0">
                <a:latin typeface="Times New Roman" panose="02020603050405020304" pitchFamily="18" charset="0"/>
                <a:cs typeface="B Nazanin" panose="00000400000000000000" pitchFamily="2" charset="-78"/>
              </a:rPr>
              <a:t>طراحی یونیکس به صورتی انجام شده است که برای کامپیوترهایی با چند پردازنده مناسب باشد. در یونیکس کرنل سیستم‌عامل وظیفه مدیریت فعالیت‌های سیستم و پردازه‌ها را به عهده دارد و فضای حافظه کرنل از فضای حافظه‌ای که در اختیار سایر پردازه‌ها قرار می‌گیرد تفکیک شده است. </a:t>
            </a:r>
            <a:endParaRPr lang="en-US" dirty="0">
              <a:latin typeface="Times New Roman" panose="02020603050405020304" pitchFamily="18" charset="0"/>
              <a:cs typeface="B Nazanin" panose="00000400000000000000" pitchFamily="2" charset="-78"/>
            </a:endParaRPr>
          </a:p>
        </p:txBody>
      </p:sp>
      <p:sp>
        <p:nvSpPr>
          <p:cNvPr id="3" name="Rectangle 2"/>
          <p:cNvSpPr/>
          <p:nvPr/>
        </p:nvSpPr>
        <p:spPr>
          <a:xfrm>
            <a:off x="6449962" y="245495"/>
            <a:ext cx="3775979" cy="400110"/>
          </a:xfrm>
          <a:prstGeom prst="rect">
            <a:avLst/>
          </a:prstGeom>
        </p:spPr>
        <p:txBody>
          <a:bodyPr wrap="square">
            <a:spAutoFit/>
          </a:bodyPr>
          <a:lstStyle/>
          <a:p>
            <a:pPr algn="r" rtl="1"/>
            <a:r>
              <a:rPr lang="fa-IR" sz="2000" dirty="0">
                <a:cs typeface="B Titr" panose="00000700000000000000" pitchFamily="2" charset="-78"/>
              </a:rPr>
              <a:t>طراحی یونیکس</a:t>
            </a:r>
            <a:endParaRPr lang="en-US" sz="2000" dirty="0">
              <a:cs typeface="B Titr" panose="00000700000000000000" pitchFamily="2" charset="-78"/>
            </a:endParaRPr>
          </a:p>
        </p:txBody>
      </p:sp>
      <p:pic>
        <p:nvPicPr>
          <p:cNvPr id="6" name="Picture 5">
            <a:extLst>
              <a:ext uri="{FF2B5EF4-FFF2-40B4-BE49-F238E27FC236}">
                <a16:creationId xmlns:a16="http://schemas.microsoft.com/office/drawing/2014/main" id="{0CD36B88-9E6C-750E-8176-ECC3B7308B56}"/>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591824" y="1348033"/>
            <a:ext cx="5504176" cy="5283724"/>
          </a:xfrm>
          <a:prstGeom prst="rect">
            <a:avLst/>
          </a:prstGeom>
        </p:spPr>
      </p:pic>
    </p:spTree>
    <p:extLst>
      <p:ext uri="{BB962C8B-B14F-4D97-AF65-F5344CB8AC3E}">
        <p14:creationId xmlns:p14="http://schemas.microsoft.com/office/powerpoint/2010/main" val="25506341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a:extLst>
              <a:ext uri="{FF2B5EF4-FFF2-40B4-BE49-F238E27FC236}">
                <a16:creationId xmlns:a16="http://schemas.microsoft.com/office/drawing/2014/main" id="{B3260B27-50B7-890B-E528-CD112A4D2FB7}"/>
              </a:ext>
            </a:extLst>
          </p:cNvPr>
          <p:cNvSpPr/>
          <p:nvPr/>
        </p:nvSpPr>
        <p:spPr>
          <a:xfrm>
            <a:off x="7625657" y="4074536"/>
            <a:ext cx="4289824" cy="2537969"/>
          </a:xfrm>
          <a:custGeom>
            <a:avLst/>
            <a:gdLst>
              <a:gd name="connsiteX0" fmla="*/ 0 w 4289195"/>
              <a:gd name="connsiteY0" fmla="*/ 2144598 h 4289195"/>
              <a:gd name="connsiteX1" fmla="*/ 2144598 w 4289195"/>
              <a:gd name="connsiteY1" fmla="*/ 0 h 4289195"/>
              <a:gd name="connsiteX2" fmla="*/ 4289196 w 4289195"/>
              <a:gd name="connsiteY2" fmla="*/ 2144598 h 4289195"/>
              <a:gd name="connsiteX3" fmla="*/ 2144598 w 4289195"/>
              <a:gd name="connsiteY3" fmla="*/ 4289196 h 4289195"/>
              <a:gd name="connsiteX4" fmla="*/ 0 w 4289195"/>
              <a:gd name="connsiteY4" fmla="*/ 2144598 h 4289195"/>
              <a:gd name="connsiteX0" fmla="*/ 628 w 4289824"/>
              <a:gd name="connsiteY0" fmla="*/ 393371 h 2537969"/>
              <a:gd name="connsiteX1" fmla="*/ 1984970 w 4289824"/>
              <a:gd name="connsiteY1" fmla="*/ 1076815 h 2537969"/>
              <a:gd name="connsiteX2" fmla="*/ 4289824 w 4289824"/>
              <a:gd name="connsiteY2" fmla="*/ 393371 h 2537969"/>
              <a:gd name="connsiteX3" fmla="*/ 2145226 w 4289824"/>
              <a:gd name="connsiteY3" fmla="*/ 2537969 h 2537969"/>
              <a:gd name="connsiteX4" fmla="*/ 628 w 4289824"/>
              <a:gd name="connsiteY4" fmla="*/ 393371 h 2537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89824" h="2537969">
                <a:moveTo>
                  <a:pt x="628" y="393371"/>
                </a:moveTo>
                <a:cubicBezTo>
                  <a:pt x="-26081" y="149845"/>
                  <a:pt x="800541" y="1076815"/>
                  <a:pt x="1984970" y="1076815"/>
                </a:cubicBezTo>
                <a:cubicBezTo>
                  <a:pt x="3169399" y="1076815"/>
                  <a:pt x="4289824" y="-791058"/>
                  <a:pt x="4289824" y="393371"/>
                </a:cubicBezTo>
                <a:cubicBezTo>
                  <a:pt x="4289824" y="1577800"/>
                  <a:pt x="3329655" y="2537969"/>
                  <a:pt x="2145226" y="2537969"/>
                </a:cubicBezTo>
                <a:cubicBezTo>
                  <a:pt x="960797" y="2537969"/>
                  <a:pt x="27337" y="636897"/>
                  <a:pt x="628" y="393371"/>
                </a:cubicBezTo>
                <a:close/>
              </a:path>
            </a:pathLst>
          </a:custGeom>
          <a:solidFill>
            <a:srgbClr val="FEC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432213" y="645605"/>
            <a:ext cx="5663787" cy="5770811"/>
          </a:xfrm>
          <a:prstGeom prst="rect">
            <a:avLst/>
          </a:prstGeom>
        </p:spPr>
        <p:txBody>
          <a:bodyPr wrap="square">
            <a:spAutoFit/>
          </a:bodyPr>
          <a:lstStyle/>
          <a:p>
            <a:pPr algn="just" rtl="1">
              <a:lnSpc>
                <a:spcPct val="300000"/>
              </a:lnSpc>
            </a:pPr>
            <a:r>
              <a:rPr lang="fa-IR" dirty="0">
                <a:latin typeface="Times New Roman" panose="02020603050405020304" pitchFamily="18" charset="0"/>
                <a:cs typeface="B Nazanin" panose="00000400000000000000" pitchFamily="2" charset="-78"/>
              </a:rPr>
              <a:t>در دهه ۸۰ میلادی سیستم‌عامل یونیکس سیستم فایل سلسله مراتبی را معرفی کرد و آن را مورد استفاده قرار داد، این سیستم فایل که امروزه به عنوان یک سیستم فایل استاندارد شناخته می‌شود در آن زمان سیستم خلاقانه‌ای محسوب می‌شد. از ویژگی‌های دیگر یونیکس می‌توان به ایمنی آن اشاره کرد، بدافزارهای کمی این سیستم‌عامل را هدف قرار می‌دهند و مدیریت سطوح دسترسی و فناوری‌های رمزنگاری مختلف به کار گرفته شده در یونیکس احتمال حمله موفقیت‌آمیز به آن را تا حد خوبی کاهش می‌دهد.</a:t>
            </a:r>
            <a:endParaRPr lang="en-US" dirty="0">
              <a:latin typeface="Times New Roman" panose="02020603050405020304" pitchFamily="18" charset="0"/>
              <a:cs typeface="B Nazanin" panose="00000400000000000000" pitchFamily="2" charset="-78"/>
            </a:endParaRPr>
          </a:p>
        </p:txBody>
      </p:sp>
      <p:sp>
        <p:nvSpPr>
          <p:cNvPr id="3" name="Rectangle 2"/>
          <p:cNvSpPr/>
          <p:nvPr/>
        </p:nvSpPr>
        <p:spPr>
          <a:xfrm>
            <a:off x="6449962" y="245495"/>
            <a:ext cx="3775979" cy="400110"/>
          </a:xfrm>
          <a:prstGeom prst="rect">
            <a:avLst/>
          </a:prstGeom>
        </p:spPr>
        <p:txBody>
          <a:bodyPr wrap="square">
            <a:spAutoFit/>
          </a:bodyPr>
          <a:lstStyle/>
          <a:p>
            <a:pPr algn="r" rtl="1"/>
            <a:r>
              <a:rPr lang="fa-IR" sz="2000" dirty="0">
                <a:cs typeface="B Titr" panose="00000700000000000000" pitchFamily="2" charset="-78"/>
              </a:rPr>
              <a:t>طراحی یونیکس</a:t>
            </a:r>
            <a:endParaRPr lang="en-US" sz="2000" dirty="0">
              <a:cs typeface="B Titr" panose="00000700000000000000" pitchFamily="2" charset="-78"/>
            </a:endParaRPr>
          </a:p>
        </p:txBody>
      </p:sp>
      <p:pic>
        <p:nvPicPr>
          <p:cNvPr id="5" name="Picture 4">
            <a:extLst>
              <a:ext uri="{FF2B5EF4-FFF2-40B4-BE49-F238E27FC236}">
                <a16:creationId xmlns:a16="http://schemas.microsoft.com/office/drawing/2014/main" id="{6EF20D30-42F7-B880-EDFD-3DDDD494DA69}"/>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6815580" y="1177128"/>
            <a:ext cx="4713401" cy="5145020"/>
          </a:xfrm>
          <a:prstGeom prst="roundRect">
            <a:avLst>
              <a:gd name="adj" fmla="val 20667"/>
            </a:avLst>
          </a:prstGeom>
        </p:spPr>
      </p:pic>
    </p:spTree>
    <p:extLst>
      <p:ext uri="{BB962C8B-B14F-4D97-AF65-F5344CB8AC3E}">
        <p14:creationId xmlns:p14="http://schemas.microsoft.com/office/powerpoint/2010/main" val="21218342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801032" y="274992"/>
            <a:ext cx="4433821" cy="400110"/>
          </a:xfrm>
          <a:prstGeom prst="rect">
            <a:avLst/>
          </a:prstGeom>
        </p:spPr>
        <p:txBody>
          <a:bodyPr wrap="square">
            <a:spAutoFit/>
          </a:bodyPr>
          <a:lstStyle/>
          <a:p>
            <a:pPr algn="r" rtl="1"/>
            <a:r>
              <a:rPr lang="fa-IR" sz="2000" dirty="0">
                <a:cs typeface="B Titr" panose="00000700000000000000" pitchFamily="2" charset="-78"/>
              </a:rPr>
              <a:t>خلاصه ای از تاریخچه </a:t>
            </a:r>
            <a:r>
              <a:rPr lang="en-US" sz="2000" b="1" dirty="0">
                <a:cs typeface="B Titr" panose="00000700000000000000" pitchFamily="2" charset="-78"/>
              </a:rPr>
              <a:t>Unix</a:t>
            </a:r>
          </a:p>
        </p:txBody>
      </p:sp>
      <p:sp>
        <p:nvSpPr>
          <p:cNvPr id="2" name="Rectangle 1"/>
          <p:cNvSpPr/>
          <p:nvPr/>
        </p:nvSpPr>
        <p:spPr>
          <a:xfrm>
            <a:off x="1946787" y="825647"/>
            <a:ext cx="8298426" cy="577081"/>
          </a:xfrm>
          <a:prstGeom prst="rect">
            <a:avLst/>
          </a:prstGeom>
        </p:spPr>
        <p:txBody>
          <a:bodyPr wrap="square">
            <a:spAutoFit/>
          </a:bodyPr>
          <a:lstStyle/>
          <a:p>
            <a:pPr algn="ctr" rtl="1">
              <a:lnSpc>
                <a:spcPct val="200000"/>
              </a:lnSpc>
            </a:pPr>
            <a:r>
              <a:rPr lang="fa-IR" dirty="0">
                <a:latin typeface="Times New Roman" panose="02020603050405020304" pitchFamily="18" charset="0"/>
                <a:cs typeface="B Nazanin" panose="00000400000000000000" pitchFamily="2" charset="-78"/>
              </a:rPr>
              <a:t>از مهمترین نسخه هایی که از </a:t>
            </a:r>
            <a:r>
              <a:rPr lang="en-US" dirty="0">
                <a:latin typeface="Times New Roman" panose="02020603050405020304" pitchFamily="18" charset="0"/>
                <a:cs typeface="B Nazanin" panose="00000400000000000000" pitchFamily="2" charset="-78"/>
              </a:rPr>
              <a:t>Unix </a:t>
            </a:r>
            <a:r>
              <a:rPr lang="fa-IR" dirty="0">
                <a:latin typeface="Times New Roman" panose="02020603050405020304" pitchFamily="18" charset="0"/>
                <a:cs typeface="B Nazanin" panose="00000400000000000000" pitchFamily="2" charset="-78"/>
              </a:rPr>
              <a:t>در دهه 1980 ارائه شدند می توانیم به موارد زیر اشاره کنیم :</a:t>
            </a:r>
            <a:endParaRPr lang="en-US" dirty="0">
              <a:latin typeface="Times New Roman" panose="02020603050405020304" pitchFamily="18" charset="0"/>
              <a:cs typeface="B Nazanin" panose="00000400000000000000" pitchFamily="2" charset="-78"/>
            </a:endParaRPr>
          </a:p>
        </p:txBody>
      </p:sp>
      <p:sp>
        <p:nvSpPr>
          <p:cNvPr id="4" name="Rectangle 3"/>
          <p:cNvSpPr/>
          <p:nvPr/>
        </p:nvSpPr>
        <p:spPr>
          <a:xfrm>
            <a:off x="285135" y="1504695"/>
            <a:ext cx="11621730" cy="5078313"/>
          </a:xfrm>
          <a:prstGeom prst="rect">
            <a:avLst/>
          </a:prstGeom>
        </p:spPr>
        <p:txBody>
          <a:bodyPr wrap="square">
            <a:spAutoFit/>
          </a:bodyPr>
          <a:lstStyle/>
          <a:p>
            <a:pPr algn="ctr" rtl="1">
              <a:lnSpc>
                <a:spcPct val="200000"/>
              </a:lnSpc>
            </a:pPr>
            <a:r>
              <a:rPr lang="en-US" dirty="0">
                <a:latin typeface="Times New Roman" panose="02020603050405020304" pitchFamily="18" charset="0"/>
                <a:cs typeface="B Nazanin" panose="00000400000000000000" pitchFamily="2" charset="-78"/>
              </a:rPr>
              <a:t> AT &amp; T </a:t>
            </a:r>
            <a:r>
              <a:rPr lang="fa-IR" dirty="0">
                <a:latin typeface="Times New Roman" panose="02020603050405020304" pitchFamily="18" charset="0"/>
                <a:cs typeface="B Nazanin" panose="00000400000000000000" pitchFamily="2" charset="-78"/>
              </a:rPr>
              <a:t>سیستم عامل </a:t>
            </a:r>
            <a:r>
              <a:rPr lang="en-US" dirty="0">
                <a:latin typeface="Times New Roman" panose="02020603050405020304" pitchFamily="18" charset="0"/>
                <a:cs typeface="B Nazanin" panose="00000400000000000000" pitchFamily="2" charset="-78"/>
              </a:rPr>
              <a:t>Unix </a:t>
            </a:r>
            <a:r>
              <a:rPr lang="fa-IR" dirty="0">
                <a:latin typeface="Times New Roman" panose="02020603050405020304" pitchFamily="18" charset="0"/>
                <a:cs typeface="B Nazanin" panose="00000400000000000000" pitchFamily="2" charset="-78"/>
              </a:rPr>
              <a:t>خودش به نام</a:t>
            </a:r>
            <a:r>
              <a:rPr lang="en-US" dirty="0">
                <a:latin typeface="Times New Roman" panose="02020603050405020304" pitchFamily="18" charset="0"/>
                <a:cs typeface="B Nazanin" panose="00000400000000000000" pitchFamily="2" charset="-78"/>
              </a:rPr>
              <a:t>System V Unix </a:t>
            </a:r>
            <a:r>
              <a:rPr lang="fa-IR" dirty="0">
                <a:latin typeface="Times New Roman" panose="02020603050405020304" pitchFamily="18" charset="0"/>
                <a:cs typeface="B Nazanin" panose="00000400000000000000" pitchFamily="2" charset="-78"/>
              </a:rPr>
              <a:t>  را طراحی می کرد.</a:t>
            </a:r>
          </a:p>
          <a:p>
            <a:pPr algn="ctr" rtl="1">
              <a:lnSpc>
                <a:spcPct val="200000"/>
              </a:lnSpc>
            </a:pPr>
            <a:r>
              <a:rPr lang="en-US" dirty="0">
                <a:latin typeface="Times New Roman" panose="02020603050405020304" pitchFamily="18" charset="0"/>
                <a:cs typeface="B Nazanin" panose="00000400000000000000" pitchFamily="2" charset="-78"/>
              </a:rPr>
              <a:t>Berkeley </a:t>
            </a:r>
            <a:r>
              <a:rPr lang="fa-IR" dirty="0">
                <a:latin typeface="Times New Roman" panose="02020603050405020304" pitchFamily="18" charset="0"/>
                <a:cs typeface="B Nazanin" panose="00000400000000000000" pitchFamily="2" charset="-78"/>
              </a:rPr>
              <a:t>بر روی سیستم عامل </a:t>
            </a:r>
            <a:r>
              <a:rPr lang="en-US" dirty="0">
                <a:latin typeface="Times New Roman" panose="02020603050405020304" pitchFamily="18" charset="0"/>
                <a:cs typeface="B Nazanin" panose="00000400000000000000" pitchFamily="2" charset="-78"/>
              </a:rPr>
              <a:t>Unix </a:t>
            </a:r>
            <a:r>
              <a:rPr lang="fa-IR" dirty="0">
                <a:latin typeface="Times New Roman" panose="02020603050405020304" pitchFamily="18" charset="0"/>
                <a:cs typeface="B Nazanin" panose="00000400000000000000" pitchFamily="2" charset="-78"/>
              </a:rPr>
              <a:t> خاص خودش به نام </a:t>
            </a:r>
            <a:r>
              <a:rPr lang="en-US" dirty="0">
                <a:latin typeface="Times New Roman" panose="02020603050405020304" pitchFamily="18" charset="0"/>
                <a:cs typeface="B Nazanin" panose="00000400000000000000" pitchFamily="2" charset="-78"/>
              </a:rPr>
              <a:t>Unix BSD </a:t>
            </a:r>
            <a:r>
              <a:rPr lang="fa-IR" dirty="0">
                <a:latin typeface="Times New Roman" panose="02020603050405020304" pitchFamily="18" charset="0"/>
                <a:cs typeface="B Nazanin" panose="00000400000000000000" pitchFamily="2" charset="-78"/>
              </a:rPr>
              <a:t>  که مخفف </a:t>
            </a:r>
            <a:r>
              <a:rPr lang="en-US" dirty="0">
                <a:latin typeface="Times New Roman" panose="02020603050405020304" pitchFamily="18" charset="0"/>
                <a:cs typeface="B Nazanin" panose="00000400000000000000" pitchFamily="2" charset="-78"/>
              </a:rPr>
              <a:t>Berkeley Software Distribution </a:t>
            </a:r>
            <a:r>
              <a:rPr lang="fa-IR" dirty="0">
                <a:latin typeface="Times New Roman" panose="02020603050405020304" pitchFamily="18" charset="0"/>
                <a:cs typeface="B Nazanin" panose="00000400000000000000" pitchFamily="2" charset="-78"/>
              </a:rPr>
              <a:t>  است کار کرد.</a:t>
            </a:r>
          </a:p>
          <a:p>
            <a:pPr algn="ctr" rtl="1">
              <a:lnSpc>
                <a:spcPct val="200000"/>
              </a:lnSpc>
            </a:pPr>
            <a:r>
              <a:rPr lang="fa-IR" dirty="0">
                <a:latin typeface="Times New Roman" panose="02020603050405020304" pitchFamily="18" charset="0"/>
                <a:cs typeface="B Nazanin" panose="00000400000000000000" pitchFamily="2" charset="-78"/>
              </a:rPr>
              <a:t>شرکت </a:t>
            </a:r>
            <a:r>
              <a:rPr lang="en-US" dirty="0">
                <a:latin typeface="Times New Roman" panose="02020603050405020304" pitchFamily="18" charset="0"/>
                <a:cs typeface="B Nazanin" panose="00000400000000000000" pitchFamily="2" charset="-78"/>
              </a:rPr>
              <a:t>SUN Microsystem </a:t>
            </a:r>
            <a:r>
              <a:rPr lang="fa-IR" dirty="0">
                <a:latin typeface="Times New Roman" panose="02020603050405020304" pitchFamily="18" charset="0"/>
                <a:cs typeface="B Nazanin" panose="00000400000000000000" pitchFamily="2" charset="-78"/>
              </a:rPr>
              <a:t>  بر روی نسخه خاص خودش که بر اساس </a:t>
            </a:r>
            <a:r>
              <a:rPr lang="en-US" dirty="0">
                <a:latin typeface="Times New Roman" panose="02020603050405020304" pitchFamily="18" charset="0"/>
                <a:cs typeface="B Nazanin" panose="00000400000000000000" pitchFamily="2" charset="-78"/>
              </a:rPr>
              <a:t>BSD-Unix </a:t>
            </a:r>
            <a:r>
              <a:rPr lang="fa-IR" dirty="0">
                <a:latin typeface="Times New Roman" panose="02020603050405020304" pitchFamily="18" charset="0"/>
                <a:cs typeface="B Nazanin" panose="00000400000000000000" pitchFamily="2" charset="-78"/>
              </a:rPr>
              <a:t> طراحی شد کار کرد و اولین سیستم عامل  </a:t>
            </a:r>
            <a:r>
              <a:rPr lang="en-US" dirty="0">
                <a:latin typeface="Times New Roman" panose="02020603050405020304" pitchFamily="18" charset="0"/>
                <a:cs typeface="B Nazanin" panose="00000400000000000000" pitchFamily="2" charset="-78"/>
              </a:rPr>
              <a:t>Unix </a:t>
            </a:r>
            <a:r>
              <a:rPr lang="fa-IR" dirty="0">
                <a:latin typeface="Times New Roman" panose="02020603050405020304" pitchFamily="18" charset="0"/>
                <a:cs typeface="B Nazanin" panose="00000400000000000000" pitchFamily="2" charset="-78"/>
              </a:rPr>
              <a:t> خود را به نام </a:t>
            </a:r>
            <a:r>
              <a:rPr lang="en-US" dirty="0">
                <a:latin typeface="Times New Roman" panose="02020603050405020304" pitchFamily="18" charset="0"/>
                <a:cs typeface="B Nazanin" panose="00000400000000000000" pitchFamily="2" charset="-78"/>
              </a:rPr>
              <a:t>SunOS </a:t>
            </a:r>
            <a:r>
              <a:rPr lang="fa-IR" dirty="0">
                <a:latin typeface="Times New Roman" panose="02020603050405020304" pitchFamily="18" charset="0"/>
                <a:cs typeface="B Nazanin" panose="00000400000000000000" pitchFamily="2" charset="-78"/>
              </a:rPr>
              <a:t> ارائه کرد که بعدها همین سیستم عامل نام خود را به </a:t>
            </a:r>
            <a:r>
              <a:rPr lang="en-US" dirty="0">
                <a:latin typeface="Times New Roman" panose="02020603050405020304" pitchFamily="18" charset="0"/>
                <a:cs typeface="B Nazanin" panose="00000400000000000000" pitchFamily="2" charset="-78"/>
              </a:rPr>
              <a:t>Sun Solaris </a:t>
            </a:r>
            <a:r>
              <a:rPr lang="fa-IR" dirty="0">
                <a:latin typeface="Times New Roman" panose="02020603050405020304" pitchFamily="18" charset="0"/>
                <a:cs typeface="B Nazanin" panose="00000400000000000000" pitchFamily="2" charset="-78"/>
              </a:rPr>
              <a:t> تغییر داد.</a:t>
            </a:r>
          </a:p>
          <a:p>
            <a:pPr algn="ctr" rtl="1">
              <a:lnSpc>
                <a:spcPct val="200000"/>
              </a:lnSpc>
            </a:pPr>
            <a:r>
              <a:rPr lang="fa-IR" dirty="0">
                <a:latin typeface="Times New Roman" panose="02020603050405020304" pitchFamily="18" charset="0"/>
                <a:cs typeface="B Nazanin" panose="00000400000000000000" pitchFamily="2" charset="-78"/>
              </a:rPr>
              <a:t>شرکت</a:t>
            </a:r>
            <a:r>
              <a:rPr lang="en-US" dirty="0">
                <a:latin typeface="Times New Roman" panose="02020603050405020304" pitchFamily="18" charset="0"/>
                <a:cs typeface="B Nazanin" panose="00000400000000000000" pitchFamily="2" charset="-78"/>
              </a:rPr>
              <a:t>Microsoft and Santa Crus Operation </a:t>
            </a:r>
            <a:r>
              <a:rPr lang="fa-IR" dirty="0">
                <a:latin typeface="Times New Roman" panose="02020603050405020304" pitchFamily="18" charset="0"/>
                <a:cs typeface="B Nazanin" panose="00000400000000000000" pitchFamily="2" charset="-78"/>
              </a:rPr>
              <a:t>  یا </a:t>
            </a:r>
            <a:r>
              <a:rPr lang="en-US" dirty="0">
                <a:latin typeface="Times New Roman" panose="02020603050405020304" pitchFamily="18" charset="0"/>
                <a:cs typeface="B Nazanin" panose="00000400000000000000" pitchFamily="2" charset="-78"/>
              </a:rPr>
              <a:t>SCO </a:t>
            </a:r>
            <a:r>
              <a:rPr lang="fa-IR" dirty="0">
                <a:latin typeface="Times New Roman" panose="02020603050405020304" pitchFamily="18" charset="0"/>
                <a:cs typeface="B Nazanin" panose="00000400000000000000" pitchFamily="2" charset="-78"/>
              </a:rPr>
              <a:t>سیستم عامل </a:t>
            </a:r>
            <a:r>
              <a:rPr lang="en-US" dirty="0">
                <a:latin typeface="Times New Roman" panose="02020603050405020304" pitchFamily="18" charset="0"/>
                <a:cs typeface="B Nazanin" panose="00000400000000000000" pitchFamily="2" charset="-78"/>
              </a:rPr>
              <a:t>Unix </a:t>
            </a:r>
            <a:r>
              <a:rPr lang="fa-IR" dirty="0">
                <a:latin typeface="Times New Roman" panose="02020603050405020304" pitchFamily="18" charset="0"/>
                <a:cs typeface="B Nazanin" panose="00000400000000000000" pitchFamily="2" charset="-78"/>
              </a:rPr>
              <a:t> خودش به نام </a:t>
            </a:r>
            <a:r>
              <a:rPr lang="en-US" dirty="0">
                <a:latin typeface="Times New Roman" panose="02020603050405020304" pitchFamily="18" charset="0"/>
                <a:cs typeface="B Nazanin" panose="00000400000000000000" pitchFamily="2" charset="-78"/>
              </a:rPr>
              <a:t>XENIX </a:t>
            </a:r>
            <a:r>
              <a:rPr lang="fa-IR" dirty="0">
                <a:latin typeface="Times New Roman" panose="02020603050405020304" pitchFamily="18" charset="0"/>
                <a:cs typeface="B Nazanin" panose="00000400000000000000" pitchFamily="2" charset="-78"/>
              </a:rPr>
              <a:t> را معرفی کرد که بعدها با توجه به نام شرکت به نام </a:t>
            </a:r>
            <a:r>
              <a:rPr lang="en-US" dirty="0">
                <a:latin typeface="Times New Roman" panose="02020603050405020304" pitchFamily="18" charset="0"/>
                <a:cs typeface="B Nazanin" panose="00000400000000000000" pitchFamily="2" charset="-78"/>
              </a:rPr>
              <a:t>SCO UNIX </a:t>
            </a:r>
            <a:r>
              <a:rPr lang="fa-IR" dirty="0">
                <a:latin typeface="Times New Roman" panose="02020603050405020304" pitchFamily="18" charset="0"/>
                <a:cs typeface="B Nazanin" panose="00000400000000000000" pitchFamily="2" charset="-78"/>
              </a:rPr>
              <a:t> تغییر نام داد.</a:t>
            </a:r>
          </a:p>
          <a:p>
            <a:pPr algn="ctr" rtl="1">
              <a:lnSpc>
                <a:spcPct val="200000"/>
              </a:lnSpc>
            </a:pPr>
            <a:r>
              <a:rPr lang="fa-IR" dirty="0">
                <a:latin typeface="Times New Roman" panose="02020603050405020304" pitchFamily="18" charset="0"/>
                <a:cs typeface="B Nazanin" panose="00000400000000000000" pitchFamily="2" charset="-78"/>
              </a:rPr>
              <a:t>شرکت </a:t>
            </a:r>
            <a:r>
              <a:rPr lang="en-US" dirty="0">
                <a:latin typeface="Times New Roman" panose="02020603050405020304" pitchFamily="18" charset="0"/>
                <a:cs typeface="B Nazanin" panose="00000400000000000000" pitchFamily="2" charset="-78"/>
              </a:rPr>
              <a:t>Hewlett-Packard </a:t>
            </a:r>
            <a:r>
              <a:rPr lang="fa-IR" dirty="0">
                <a:latin typeface="Times New Roman" panose="02020603050405020304" pitchFamily="18" charset="0"/>
                <a:cs typeface="B Nazanin" panose="00000400000000000000" pitchFamily="2" charset="-78"/>
              </a:rPr>
              <a:t> یا</a:t>
            </a:r>
            <a:r>
              <a:rPr lang="en-US" dirty="0">
                <a:latin typeface="Times New Roman" panose="02020603050405020304" pitchFamily="18" charset="0"/>
                <a:cs typeface="B Nazanin" panose="00000400000000000000" pitchFamily="2" charset="-78"/>
              </a:rPr>
              <a:t>HP </a:t>
            </a:r>
            <a:r>
              <a:rPr lang="fa-IR" dirty="0">
                <a:latin typeface="Times New Roman" panose="02020603050405020304" pitchFamily="18" charset="0"/>
                <a:cs typeface="B Nazanin" panose="00000400000000000000" pitchFamily="2" charset="-78"/>
              </a:rPr>
              <a:t> سیستم عامل خود را به نام</a:t>
            </a:r>
            <a:r>
              <a:rPr lang="en-US" dirty="0">
                <a:latin typeface="Times New Roman" panose="02020603050405020304" pitchFamily="18" charset="0"/>
                <a:cs typeface="B Nazanin" panose="00000400000000000000" pitchFamily="2" charset="-78"/>
              </a:rPr>
              <a:t>HP-UX </a:t>
            </a:r>
            <a:r>
              <a:rPr lang="fa-IR" dirty="0">
                <a:latin typeface="Times New Roman" panose="02020603050405020304" pitchFamily="18" charset="0"/>
                <a:cs typeface="B Nazanin" panose="00000400000000000000" pitchFamily="2" charset="-78"/>
              </a:rPr>
              <a:t> برای استفاده </a:t>
            </a:r>
            <a:r>
              <a:rPr lang="en-US" dirty="0">
                <a:latin typeface="Times New Roman" panose="02020603050405020304" pitchFamily="18" charset="0"/>
                <a:cs typeface="B Nazanin" panose="00000400000000000000" pitchFamily="2" charset="-78"/>
              </a:rPr>
              <a:t>Workstation </a:t>
            </a:r>
            <a:r>
              <a:rPr lang="fa-IR" dirty="0">
                <a:latin typeface="Times New Roman" panose="02020603050405020304" pitchFamily="18" charset="0"/>
                <a:cs typeface="B Nazanin" panose="00000400000000000000" pitchFamily="2" charset="-78"/>
              </a:rPr>
              <a:t>ها معرفی کرد.</a:t>
            </a:r>
          </a:p>
          <a:p>
            <a:pPr algn="ctr" rtl="1">
              <a:lnSpc>
                <a:spcPct val="200000"/>
              </a:lnSpc>
            </a:pPr>
            <a:r>
              <a:rPr lang="fa-IR" dirty="0">
                <a:latin typeface="Times New Roman" panose="02020603050405020304" pitchFamily="18" charset="0"/>
                <a:cs typeface="B Nazanin" panose="00000400000000000000" pitchFamily="2" charset="-78"/>
              </a:rPr>
              <a:t>شرکت </a:t>
            </a:r>
            <a:r>
              <a:rPr lang="en-US" dirty="0">
                <a:latin typeface="Times New Roman" panose="02020603050405020304" pitchFamily="18" charset="0"/>
                <a:cs typeface="B Nazanin" panose="00000400000000000000" pitchFamily="2" charset="-78"/>
              </a:rPr>
              <a:t>DEC </a:t>
            </a:r>
            <a:r>
              <a:rPr lang="fa-IR" dirty="0">
                <a:latin typeface="Times New Roman" panose="02020603050405020304" pitchFamily="18" charset="0"/>
                <a:cs typeface="B Nazanin" panose="00000400000000000000" pitchFamily="2" charset="-78"/>
              </a:rPr>
              <a:t> سیستم عامل </a:t>
            </a:r>
            <a:r>
              <a:rPr lang="en-US" dirty="0">
                <a:latin typeface="Times New Roman" panose="02020603050405020304" pitchFamily="18" charset="0"/>
                <a:cs typeface="B Nazanin" panose="00000400000000000000" pitchFamily="2" charset="-78"/>
              </a:rPr>
              <a:t>Unix </a:t>
            </a:r>
            <a:r>
              <a:rPr lang="fa-IR" dirty="0">
                <a:latin typeface="Times New Roman" panose="02020603050405020304" pitchFamily="18" charset="0"/>
                <a:cs typeface="B Nazanin" panose="00000400000000000000" pitchFamily="2" charset="-78"/>
              </a:rPr>
              <a:t> خودش به نام </a:t>
            </a:r>
            <a:r>
              <a:rPr lang="en-US" dirty="0">
                <a:latin typeface="Times New Roman" panose="02020603050405020304" pitchFamily="18" charset="0"/>
                <a:cs typeface="B Nazanin" panose="00000400000000000000" pitchFamily="2" charset="-78"/>
              </a:rPr>
              <a:t>ULTRIX </a:t>
            </a:r>
            <a:r>
              <a:rPr lang="fa-IR" dirty="0">
                <a:latin typeface="Times New Roman" panose="02020603050405020304" pitchFamily="18" charset="0"/>
                <a:cs typeface="B Nazanin" panose="00000400000000000000" pitchFamily="2" charset="-78"/>
              </a:rPr>
              <a:t> را معرفی کرد.</a:t>
            </a:r>
          </a:p>
          <a:p>
            <a:pPr algn="ctr" rtl="1">
              <a:lnSpc>
                <a:spcPct val="200000"/>
              </a:lnSpc>
            </a:pPr>
            <a:r>
              <a:rPr lang="fa-IR" dirty="0">
                <a:latin typeface="Times New Roman" panose="02020603050405020304" pitchFamily="18" charset="0"/>
                <a:cs typeface="B Nazanin" panose="00000400000000000000" pitchFamily="2" charset="-78"/>
              </a:rPr>
              <a:t>در سال 1986 شرکت </a:t>
            </a:r>
            <a:r>
              <a:rPr lang="en-US" dirty="0">
                <a:latin typeface="Times New Roman" panose="02020603050405020304" pitchFamily="18" charset="0"/>
                <a:cs typeface="B Nazanin" panose="00000400000000000000" pitchFamily="2" charset="-78"/>
              </a:rPr>
              <a:t>IBM </a:t>
            </a:r>
            <a:r>
              <a:rPr lang="fa-IR" dirty="0">
                <a:latin typeface="Times New Roman" panose="02020603050405020304" pitchFamily="18" charset="0"/>
                <a:cs typeface="B Nazanin" panose="00000400000000000000" pitchFamily="2" charset="-78"/>
              </a:rPr>
              <a:t> سیستم عامل </a:t>
            </a:r>
            <a:r>
              <a:rPr lang="en-US" dirty="0">
                <a:latin typeface="Times New Roman" panose="02020603050405020304" pitchFamily="18" charset="0"/>
                <a:cs typeface="B Nazanin" panose="00000400000000000000" pitchFamily="2" charset="-78"/>
              </a:rPr>
              <a:t>AIX </a:t>
            </a:r>
            <a:r>
              <a:rPr lang="fa-IR" dirty="0">
                <a:latin typeface="Times New Roman" panose="02020603050405020304" pitchFamily="18" charset="0"/>
                <a:cs typeface="B Nazanin" panose="00000400000000000000" pitchFamily="2" charset="-78"/>
              </a:rPr>
              <a:t> که مخفف </a:t>
            </a:r>
            <a:r>
              <a:rPr lang="en-US" dirty="0">
                <a:latin typeface="Times New Roman" panose="02020603050405020304" pitchFamily="18" charset="0"/>
                <a:cs typeface="B Nazanin" panose="00000400000000000000" pitchFamily="2" charset="-78"/>
              </a:rPr>
              <a:t>Advanced Interactive </a:t>
            </a:r>
            <a:r>
              <a:rPr lang="en-US" dirty="0" err="1">
                <a:latin typeface="Times New Roman" panose="02020603050405020304" pitchFamily="18" charset="0"/>
                <a:cs typeface="B Nazanin" panose="00000400000000000000" pitchFamily="2" charset="-78"/>
              </a:rPr>
              <a:t>eXecutive</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 بود را معرفی کرد.</a:t>
            </a:r>
            <a:endParaRPr lang="en-US" dirty="0">
              <a:latin typeface="Times New Roman" panose="02020603050405020304" pitchFamily="18" charset="0"/>
              <a:cs typeface="B Nazanin" panose="00000400000000000000" pitchFamily="2" charset="-78"/>
            </a:endParaRPr>
          </a:p>
        </p:txBody>
      </p:sp>
    </p:spTree>
    <p:extLst>
      <p:ext uri="{BB962C8B-B14F-4D97-AF65-F5344CB8AC3E}">
        <p14:creationId xmlns:p14="http://schemas.microsoft.com/office/powerpoint/2010/main" val="17457015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80996" y="1275588"/>
            <a:ext cx="4901330" cy="5009064"/>
          </a:xfrm>
          <a:prstGeom prst="rect">
            <a:avLst/>
          </a:prstGeom>
        </p:spPr>
        <p:txBody>
          <a:bodyPr wrap="square">
            <a:spAutoFit/>
          </a:bodyPr>
          <a:lstStyle/>
          <a:p>
            <a:pPr algn="just" rtl="1">
              <a:lnSpc>
                <a:spcPct val="200000"/>
              </a:lnSpc>
            </a:pPr>
            <a:r>
              <a:rPr lang="fa-IR" dirty="0">
                <a:latin typeface="Times New Roman" panose="02020603050405020304" pitchFamily="18" charset="0"/>
                <a:cs typeface="B Nazanin" panose="00000400000000000000" pitchFamily="2" charset="-78"/>
              </a:rPr>
              <a:t>یکی از تصورهای اشتباهی که امروزه وجود دارد این است که سیستم عامل</a:t>
            </a:r>
            <a:r>
              <a:rPr lang="en-US" dirty="0">
                <a:latin typeface="Times New Roman" panose="02020603050405020304" pitchFamily="18" charset="0"/>
                <a:cs typeface="B Nazanin" panose="00000400000000000000" pitchFamily="2" charset="-78"/>
              </a:rPr>
              <a:t>Linux </a:t>
            </a:r>
            <a:r>
              <a:rPr lang="fa-IR" dirty="0">
                <a:latin typeface="Times New Roman" panose="02020603050405020304" pitchFamily="18" charset="0"/>
                <a:cs typeface="B Nazanin" panose="00000400000000000000" pitchFamily="2" charset="-78"/>
              </a:rPr>
              <a:t> برای پاسخ دادن و رقابت کردن با سیستم عامل </a:t>
            </a:r>
            <a:r>
              <a:rPr lang="en-US" dirty="0">
                <a:latin typeface="Times New Roman" panose="02020603050405020304" pitchFamily="18" charset="0"/>
                <a:cs typeface="B Nazanin" panose="00000400000000000000" pitchFamily="2" charset="-78"/>
              </a:rPr>
              <a:t>Windows </a:t>
            </a:r>
            <a:r>
              <a:rPr lang="fa-IR" dirty="0">
                <a:latin typeface="Times New Roman" panose="02020603050405020304" pitchFamily="18" charset="0"/>
                <a:cs typeface="B Nazanin" panose="00000400000000000000" pitchFamily="2" charset="-78"/>
              </a:rPr>
              <a:t>طراحی و ایجاد شد در صورتیکه </a:t>
            </a:r>
            <a:r>
              <a:rPr lang="en-US" dirty="0">
                <a:latin typeface="Times New Roman" panose="02020603050405020304" pitchFamily="18" charset="0"/>
                <a:cs typeface="B Nazanin" panose="00000400000000000000" pitchFamily="2" charset="-78"/>
              </a:rPr>
              <a:t>Linux </a:t>
            </a:r>
            <a:r>
              <a:rPr lang="fa-IR" dirty="0">
                <a:latin typeface="Times New Roman" panose="02020603050405020304" pitchFamily="18" charset="0"/>
                <a:cs typeface="B Nazanin" panose="00000400000000000000" pitchFamily="2" charset="-78"/>
              </a:rPr>
              <a:t>  برای مقابله و در واقع قدم علم کردن روبروی سیستم عامل </a:t>
            </a:r>
            <a:r>
              <a:rPr lang="en-US" dirty="0">
                <a:latin typeface="Times New Roman" panose="02020603050405020304" pitchFamily="18" charset="0"/>
                <a:cs typeface="B Nazanin" panose="00000400000000000000" pitchFamily="2" charset="-78"/>
              </a:rPr>
              <a:t>UNIX </a:t>
            </a:r>
            <a:r>
              <a:rPr lang="fa-IR" dirty="0">
                <a:latin typeface="Times New Roman" panose="02020603050405020304" pitchFamily="18" charset="0"/>
                <a:cs typeface="B Nazanin" panose="00000400000000000000" pitchFamily="2" charset="-78"/>
              </a:rPr>
              <a:t> طراحی و ایجاد شد. </a:t>
            </a:r>
            <a:r>
              <a:rPr lang="en-US" dirty="0">
                <a:latin typeface="Times New Roman" panose="02020603050405020304" pitchFamily="18" charset="0"/>
                <a:cs typeface="B Nazanin" panose="00000400000000000000" pitchFamily="2" charset="-78"/>
              </a:rPr>
              <a:t>UNIX </a:t>
            </a:r>
            <a:r>
              <a:rPr lang="fa-IR" dirty="0">
                <a:latin typeface="Times New Roman" panose="02020603050405020304" pitchFamily="18" charset="0"/>
                <a:cs typeface="B Nazanin" panose="00000400000000000000" pitchFamily="2" charset="-78"/>
              </a:rPr>
              <a:t> سیستم عاملی است که بسیار قدیمی است و در واقع آن را می توان به عنوان پدر سیستم عامل های امروزی معرفی کرد ، این سیستم عامل ذاتا برای کار کردن و سرویس دهی به تعداد زیادی کامپیوتر و به ویژه استفاده در </a:t>
            </a:r>
            <a:r>
              <a:rPr lang="en-US" dirty="0">
                <a:latin typeface="Times New Roman" panose="02020603050405020304" pitchFamily="18" charset="0"/>
                <a:cs typeface="B Nazanin" panose="00000400000000000000" pitchFamily="2" charset="-78"/>
              </a:rPr>
              <a:t>Mainframe </a:t>
            </a:r>
            <a:r>
              <a:rPr lang="fa-IR" dirty="0">
                <a:latin typeface="Times New Roman" panose="02020603050405020304" pitchFamily="18" charset="0"/>
                <a:cs typeface="B Nazanin" panose="00000400000000000000" pitchFamily="2" charset="-78"/>
              </a:rPr>
              <a:t> های قدیمی بکار می رفت .</a:t>
            </a:r>
            <a:endParaRPr lang="en-US" dirty="0">
              <a:latin typeface="Times New Roman" panose="02020603050405020304" pitchFamily="18" charset="0"/>
              <a:cs typeface="B Nazanin" panose="00000400000000000000" pitchFamily="2" charset="-78"/>
            </a:endParaRPr>
          </a:p>
        </p:txBody>
      </p:sp>
      <p:sp>
        <p:nvSpPr>
          <p:cNvPr id="3" name="Rectangle 2"/>
          <p:cNvSpPr/>
          <p:nvPr/>
        </p:nvSpPr>
        <p:spPr>
          <a:xfrm>
            <a:off x="5732207" y="245495"/>
            <a:ext cx="4476578" cy="400110"/>
          </a:xfrm>
          <a:prstGeom prst="rect">
            <a:avLst/>
          </a:prstGeom>
        </p:spPr>
        <p:txBody>
          <a:bodyPr wrap="square">
            <a:spAutoFit/>
          </a:bodyPr>
          <a:lstStyle/>
          <a:p>
            <a:pPr algn="r" rtl="1"/>
            <a:r>
              <a:rPr lang="fa-IR" sz="2000" b="1" dirty="0">
                <a:cs typeface="B Titr" panose="00000700000000000000" pitchFamily="2" charset="-78"/>
              </a:rPr>
              <a:t>نگاهی به تاریخچه لینوکس</a:t>
            </a:r>
          </a:p>
        </p:txBody>
      </p:sp>
      <p:pic>
        <p:nvPicPr>
          <p:cNvPr id="4" name="Picture 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230359" y="1208808"/>
            <a:ext cx="4283413" cy="5075844"/>
          </a:xfrm>
          <a:prstGeom prst="rect">
            <a:avLst/>
          </a:prstGeom>
        </p:spPr>
      </p:pic>
    </p:spTree>
    <p:extLst>
      <p:ext uri="{BB962C8B-B14F-4D97-AF65-F5344CB8AC3E}">
        <p14:creationId xmlns:p14="http://schemas.microsoft.com/office/powerpoint/2010/main" val="248621847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303</TotalTime>
  <Words>4240</Words>
  <Application>Microsoft Office PowerPoint</Application>
  <PresentationFormat>Widescreen</PresentationFormat>
  <Paragraphs>125</Paragraphs>
  <Slides>42</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42</vt:i4>
      </vt:variant>
    </vt:vector>
  </HeadingPairs>
  <TitlesOfParts>
    <vt:vector size="48" baseType="lpstr">
      <vt:lpstr>Arial</vt:lpstr>
      <vt:lpstr>Calibri</vt:lpstr>
      <vt:lpstr>Shabnam</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Mobotop</dc:creator>
  <cp:lastModifiedBy>Mobotop</cp:lastModifiedBy>
  <cp:revision>30</cp:revision>
  <dcterms:created xsi:type="dcterms:W3CDTF">2024-04-22T22:25:13Z</dcterms:created>
  <dcterms:modified xsi:type="dcterms:W3CDTF">2024-05-05T21:07:52Z</dcterms:modified>
</cp:coreProperties>
</file>